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 autoAdjust="0"/>
    <p:restoredTop sz="94737" autoAdjust="0"/>
  </p:normalViewPr>
  <p:slideViewPr>
    <p:cSldViewPr>
      <p:cViewPr varScale="1">
        <p:scale>
          <a:sx n="72" d="100"/>
          <a:sy n="72" d="100"/>
        </p:scale>
        <p:origin x="-13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92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42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200"/>
            </a:lvl1pPr>
          </a:lstStyle>
          <a:p>
            <a:fld id="{8ACC0E12-C48B-4A34-93EA-28D5B0D935F4}" type="datetimeFigureOut">
              <a:rPr lang="en-US" smtClean="0"/>
              <a:pPr/>
              <a:t>9/13/15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5" rIns="93170" bIns="465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0" tIns="46585" rIns="93170" bIns="465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200"/>
            </a:lvl1pPr>
          </a:lstStyle>
          <a:p>
            <a:fld id="{AB03B155-E689-4FA3-8860-EC284BD5AD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37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 descr="ENA Logo_RGB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715000"/>
            <a:ext cx="1371600" cy="77372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 descr="ENA Logo_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943600"/>
            <a:ext cx="914400" cy="5158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ENA Logo_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943600"/>
            <a:ext cx="914400" cy="5158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ENA Logo_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943600"/>
            <a:ext cx="914400" cy="5158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i="0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 i="0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NA Logo_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943600"/>
            <a:ext cx="914400" cy="5158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ENA Logo_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943600"/>
            <a:ext cx="914400" cy="5158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A Logo_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943600"/>
            <a:ext cx="914400" cy="5158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6" descr="ENA Logo_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943600"/>
            <a:ext cx="914400" cy="5158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6" descr="ENA Logo_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943600"/>
            <a:ext cx="914400" cy="5158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94F34-6E50-407F-9594-37715AC4572C}" type="datetimeFigureOut">
              <a:rPr lang="en-US" smtClean="0"/>
              <a:pPr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55B86-88D9-4C21-BA8F-04CAA4477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cvena.nursingnetwork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 the Date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Meeting for Central VA ENA</a:t>
            </a:r>
          </a:p>
          <a:p>
            <a:pPr lvl="1"/>
            <a:r>
              <a:rPr lang="en-US" dirty="0" smtClean="0"/>
              <a:t>St. Mary’s Hospital </a:t>
            </a:r>
          </a:p>
          <a:p>
            <a:pPr lvl="1"/>
            <a:r>
              <a:rPr lang="en-US" dirty="0" smtClean="0"/>
              <a:t>October 29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</a:p>
          <a:p>
            <a:pPr lvl="1"/>
            <a:r>
              <a:rPr lang="en-US" dirty="0" smtClean="0"/>
              <a:t>Room 156 (behind the Cafeteria)</a:t>
            </a:r>
          </a:p>
          <a:p>
            <a:pPr lvl="1"/>
            <a:r>
              <a:rPr lang="en-US" dirty="0" smtClean="0"/>
              <a:t>5:30 pm – 7:30 pm </a:t>
            </a:r>
          </a:p>
          <a:p>
            <a:pPr lvl="1"/>
            <a:endParaRPr lang="en-US" dirty="0"/>
          </a:p>
          <a:p>
            <a:pPr lvl="1">
              <a:buFont typeface="Wingdings" charset="2"/>
              <a:buChar char="§"/>
            </a:pPr>
            <a:r>
              <a:rPr lang="en-US" dirty="0" smtClean="0"/>
              <a:t>RSVP of </a:t>
            </a:r>
            <a:r>
              <a:rPr lang="en-US" dirty="0"/>
              <a:t>the Website -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cvena.nursingnetwork.com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3097E2337D8440A18FFAD0DB8F9B9A" ma:contentTypeVersion="1" ma:contentTypeDescription="Create a new document." ma:contentTypeScope="" ma:versionID="dab0cfe40a580acebedb4e0b31d2267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218b5d23a8fda25c401ebc407c103d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A62CCC-AAD2-44F1-B7D0-92CCC476A4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CC05B0-7C21-4D44-AE12-6D0CAFCB9564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0BF9950-7606-421F-82F4-A534E02F16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10955</TotalTime>
  <Words>43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Save the Date </vt:lpstr>
    </vt:vector>
  </TitlesOfParts>
  <Company>Emergency Nurses Association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Dana O'Donnell</dc:creator>
  <cp:lastModifiedBy>William Ingersoll</cp:lastModifiedBy>
  <cp:revision>46</cp:revision>
  <dcterms:created xsi:type="dcterms:W3CDTF">2010-09-14T15:30:29Z</dcterms:created>
  <dcterms:modified xsi:type="dcterms:W3CDTF">2015-09-21T03:40:19Z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0x0101005F3097E2337D8440A18FFAD0DB8F9B9A</vt:lpwstr>
  </property>
</Properties>
</file>