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5" d="100"/>
          <a:sy n="65" d="100"/>
        </p:scale>
        <p:origin x="-2172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518848"/>
            <a:ext cx="5723468" cy="1628543"/>
          </a:xfrm>
        </p:spPr>
        <p:txBody>
          <a:bodyPr/>
          <a:lstStyle/>
          <a:p>
            <a:r>
              <a:rPr lang="en-US" dirty="0" smtClean="0"/>
              <a:t>Grand Canyon AORN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147391"/>
            <a:ext cx="5712179" cy="211323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Meeting 10:00  Lunch 11:</a:t>
            </a:r>
            <a:r>
              <a:rPr lang="en-US" smtClean="0"/>
              <a:t>00  Speaker 11:30</a:t>
            </a:r>
            <a:endParaRPr lang="en-US" dirty="0" smtClean="0"/>
          </a:p>
          <a:p>
            <a:pPr algn="l"/>
            <a:r>
              <a:rPr lang="en-US" dirty="0" smtClean="0"/>
              <a:t>Sept. 12, 2015</a:t>
            </a:r>
          </a:p>
          <a:p>
            <a:pPr algn="l"/>
            <a:r>
              <a:rPr lang="en-US" dirty="0" err="1" smtClean="0"/>
              <a:t>HonorHealth</a:t>
            </a:r>
            <a:r>
              <a:rPr lang="en-US" dirty="0" smtClean="0"/>
              <a:t> </a:t>
            </a:r>
            <a:r>
              <a:rPr lang="en-US" dirty="0" err="1" smtClean="0"/>
              <a:t>Shea</a:t>
            </a:r>
            <a:r>
              <a:rPr lang="en-US" dirty="0" smtClean="0"/>
              <a:t> Brady Conference Center</a:t>
            </a:r>
          </a:p>
          <a:p>
            <a:pPr algn="l"/>
            <a:r>
              <a:rPr lang="en-US" sz="1800" dirty="0" smtClean="0"/>
              <a:t>9003 E. Shea Blvd, Scottsdale, AZ 85260</a:t>
            </a:r>
          </a:p>
          <a:p>
            <a:pPr algn="l"/>
            <a:r>
              <a:rPr lang="en-US" dirty="0" smtClean="0"/>
              <a:t>Topic: Simulation in Clinical Education </a:t>
            </a:r>
          </a:p>
          <a:p>
            <a:pPr algn="l"/>
            <a:r>
              <a:rPr lang="en-US" dirty="0" smtClean="0"/>
              <a:t>Heather Walker, MSN, RN, CHSE 1.0 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4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474</TotalTime>
  <Words>45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Pushpin</vt:lpstr>
      <vt:lpstr>Grand Canyon AORN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Grand Canyon AORN</dc:title>
  <dc:creator>Renae Wright</dc:creator>
  <cp:lastModifiedBy>lin boyes</cp:lastModifiedBy>
  <cp:revision>6</cp:revision>
  <dcterms:created xsi:type="dcterms:W3CDTF">2015-09-07T18:14:59Z</dcterms:created>
  <dcterms:modified xsi:type="dcterms:W3CDTF">2015-09-09T03:17:16Z</dcterms:modified>
</cp:coreProperties>
</file>