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</p:sldIdLst>
  <p:sldSz cx="12192000" cy="6858000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F333D58-DB13-4AEF-96B6-24AD09BA41E8}" v="3" dt="2026-09-14T15:18:57.59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6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74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ys, Matt" userId="b2506a9d-8e3c-49dc-a692-17069e802497" providerId="ADAL" clId="{9C30028A-7452-4929-A927-C555FCADCB12}"/>
    <pc:docChg chg="undo custSel addSld delSld modSld">
      <pc:chgData name="Hays, Matt" userId="b2506a9d-8e3c-49dc-a692-17069e802497" providerId="ADAL" clId="{9C30028A-7452-4929-A927-C555FCADCB12}" dt="2026-09-15T14:42:41.416" v="234" actId="20577"/>
      <pc:docMkLst>
        <pc:docMk/>
      </pc:docMkLst>
      <pc:sldChg chg="addSp delSp modSp mod">
        <pc:chgData name="Hays, Matt" userId="b2506a9d-8e3c-49dc-a692-17069e802497" providerId="ADAL" clId="{9C30028A-7452-4929-A927-C555FCADCB12}" dt="2026-09-15T14:42:41.416" v="234" actId="20577"/>
        <pc:sldMkLst>
          <pc:docMk/>
          <pc:sldMk cId="901097886" sldId="256"/>
        </pc:sldMkLst>
        <pc:spChg chg="del mod">
          <ac:chgData name="Hays, Matt" userId="b2506a9d-8e3c-49dc-a692-17069e802497" providerId="ADAL" clId="{9C30028A-7452-4929-A927-C555FCADCB12}" dt="2026-09-14T15:20:13.660" v="221" actId="478"/>
          <ac:spMkLst>
            <pc:docMk/>
            <pc:sldMk cId="901097886" sldId="256"/>
            <ac:spMk id="6" creationId="{00000000-0000-0000-0000-000000000000}"/>
          </ac:spMkLst>
        </pc:spChg>
        <pc:spChg chg="del mod">
          <ac:chgData name="Hays, Matt" userId="b2506a9d-8e3c-49dc-a692-17069e802497" providerId="ADAL" clId="{9C30028A-7452-4929-A927-C555FCADCB12}" dt="2026-09-14T13:46:42.357" v="30"/>
          <ac:spMkLst>
            <pc:docMk/>
            <pc:sldMk cId="901097886" sldId="256"/>
            <ac:spMk id="7" creationId="{00000000-0000-0000-0000-000000000000}"/>
          </ac:spMkLst>
        </pc:spChg>
        <pc:spChg chg="del">
          <ac:chgData name="Hays, Matt" userId="b2506a9d-8e3c-49dc-a692-17069e802497" providerId="ADAL" clId="{9C30028A-7452-4929-A927-C555FCADCB12}" dt="2026-09-14T13:49:55.909" v="35" actId="478"/>
          <ac:spMkLst>
            <pc:docMk/>
            <pc:sldMk cId="901097886" sldId="256"/>
            <ac:spMk id="8" creationId="{00000000-0000-0000-0000-000000000000}"/>
          </ac:spMkLst>
        </pc:spChg>
        <pc:spChg chg="del">
          <ac:chgData name="Hays, Matt" userId="b2506a9d-8e3c-49dc-a692-17069e802497" providerId="ADAL" clId="{9C30028A-7452-4929-A927-C555FCADCB12}" dt="2026-09-14T13:49:52.073" v="34" actId="478"/>
          <ac:spMkLst>
            <pc:docMk/>
            <pc:sldMk cId="901097886" sldId="256"/>
            <ac:spMk id="9" creationId="{00000000-0000-0000-0000-000000000000}"/>
          </ac:spMkLst>
        </pc:spChg>
        <pc:spChg chg="del">
          <ac:chgData name="Hays, Matt" userId="b2506a9d-8e3c-49dc-a692-17069e802497" providerId="ADAL" clId="{9C30028A-7452-4929-A927-C555FCADCB12}" dt="2026-09-14T13:43:39.865" v="2" actId="478"/>
          <ac:spMkLst>
            <pc:docMk/>
            <pc:sldMk cId="901097886" sldId="256"/>
            <ac:spMk id="10" creationId="{00000000-0000-0000-0000-000000000000}"/>
          </ac:spMkLst>
        </pc:spChg>
        <pc:spChg chg="del">
          <ac:chgData name="Hays, Matt" userId="b2506a9d-8e3c-49dc-a692-17069e802497" providerId="ADAL" clId="{9C30028A-7452-4929-A927-C555FCADCB12}" dt="2026-09-14T13:43:44.670" v="3" actId="478"/>
          <ac:spMkLst>
            <pc:docMk/>
            <pc:sldMk cId="901097886" sldId="256"/>
            <ac:spMk id="11" creationId="{00000000-0000-0000-0000-000000000000}"/>
          </ac:spMkLst>
        </pc:spChg>
        <pc:spChg chg="del">
          <ac:chgData name="Hays, Matt" userId="b2506a9d-8e3c-49dc-a692-17069e802497" providerId="ADAL" clId="{9C30028A-7452-4929-A927-C555FCADCB12}" dt="2026-09-14T13:50:04.166" v="37" actId="478"/>
          <ac:spMkLst>
            <pc:docMk/>
            <pc:sldMk cId="901097886" sldId="256"/>
            <ac:spMk id="12" creationId="{00000000-0000-0000-0000-000000000000}"/>
          </ac:spMkLst>
        </pc:spChg>
        <pc:spChg chg="del">
          <ac:chgData name="Hays, Matt" userId="b2506a9d-8e3c-49dc-a692-17069e802497" providerId="ADAL" clId="{9C30028A-7452-4929-A927-C555FCADCB12}" dt="2026-09-14T13:49:59.112" v="36" actId="478"/>
          <ac:spMkLst>
            <pc:docMk/>
            <pc:sldMk cId="901097886" sldId="256"/>
            <ac:spMk id="13" creationId="{00000000-0000-0000-0000-000000000000}"/>
          </ac:spMkLst>
        </pc:spChg>
        <pc:spChg chg="mod">
          <ac:chgData name="Hays, Matt" userId="b2506a9d-8e3c-49dc-a692-17069e802497" providerId="ADAL" clId="{9C30028A-7452-4929-A927-C555FCADCB12}" dt="2026-09-14T15:22:01.706" v="231" actId="1076"/>
          <ac:spMkLst>
            <pc:docMk/>
            <pc:sldMk cId="901097886" sldId="256"/>
            <ac:spMk id="15" creationId="{00000000-0000-0000-0000-000000000000}"/>
          </ac:spMkLst>
        </pc:spChg>
        <pc:spChg chg="del mod">
          <ac:chgData name="Hays, Matt" userId="b2506a9d-8e3c-49dc-a692-17069e802497" providerId="ADAL" clId="{9C30028A-7452-4929-A927-C555FCADCB12}" dt="2026-09-14T13:43:56.430" v="5" actId="478"/>
          <ac:spMkLst>
            <pc:docMk/>
            <pc:sldMk cId="901097886" sldId="256"/>
            <ac:spMk id="17" creationId="{00000000-0000-0000-0000-000000000000}"/>
          </ac:spMkLst>
        </pc:spChg>
        <pc:spChg chg="mod">
          <ac:chgData name="Hays, Matt" userId="b2506a9d-8e3c-49dc-a692-17069e802497" providerId="ADAL" clId="{9C30028A-7452-4929-A927-C555FCADCB12}" dt="2026-09-14T15:21:33.805" v="227" actId="1076"/>
          <ac:spMkLst>
            <pc:docMk/>
            <pc:sldMk cId="901097886" sldId="256"/>
            <ac:spMk id="18" creationId="{00000000-0000-0000-0000-000000000000}"/>
          </ac:spMkLst>
        </pc:spChg>
        <pc:spChg chg="mod">
          <ac:chgData name="Hays, Matt" userId="b2506a9d-8e3c-49dc-a692-17069e802497" providerId="ADAL" clId="{9C30028A-7452-4929-A927-C555FCADCB12}" dt="2026-09-14T15:21:33.805" v="227" actId="1076"/>
          <ac:spMkLst>
            <pc:docMk/>
            <pc:sldMk cId="901097886" sldId="256"/>
            <ac:spMk id="19" creationId="{00000000-0000-0000-0000-000000000000}"/>
          </ac:spMkLst>
        </pc:spChg>
        <pc:spChg chg="mod">
          <ac:chgData name="Hays, Matt" userId="b2506a9d-8e3c-49dc-a692-17069e802497" providerId="ADAL" clId="{9C30028A-7452-4929-A927-C555FCADCB12}" dt="2026-09-14T15:21:41.251" v="228" actId="1076"/>
          <ac:spMkLst>
            <pc:docMk/>
            <pc:sldMk cId="901097886" sldId="256"/>
            <ac:spMk id="20" creationId="{00000000-0000-0000-0000-000000000000}"/>
          </ac:spMkLst>
        </pc:spChg>
        <pc:spChg chg="mod">
          <ac:chgData name="Hays, Matt" userId="b2506a9d-8e3c-49dc-a692-17069e802497" providerId="ADAL" clId="{9C30028A-7452-4929-A927-C555FCADCB12}" dt="2026-09-14T15:21:33.805" v="227" actId="1076"/>
          <ac:spMkLst>
            <pc:docMk/>
            <pc:sldMk cId="901097886" sldId="256"/>
            <ac:spMk id="21" creationId="{00000000-0000-0000-0000-000000000000}"/>
          </ac:spMkLst>
        </pc:spChg>
        <pc:spChg chg="mod">
          <ac:chgData name="Hays, Matt" userId="b2506a9d-8e3c-49dc-a692-17069e802497" providerId="ADAL" clId="{9C30028A-7452-4929-A927-C555FCADCB12}" dt="2026-09-14T15:21:33.805" v="227" actId="1076"/>
          <ac:spMkLst>
            <pc:docMk/>
            <pc:sldMk cId="901097886" sldId="256"/>
            <ac:spMk id="22" creationId="{00000000-0000-0000-0000-000000000000}"/>
          </ac:spMkLst>
        </pc:spChg>
        <pc:spChg chg="mod">
          <ac:chgData name="Hays, Matt" userId="b2506a9d-8e3c-49dc-a692-17069e802497" providerId="ADAL" clId="{9C30028A-7452-4929-A927-C555FCADCB12}" dt="2026-09-14T15:21:33.805" v="227" actId="1076"/>
          <ac:spMkLst>
            <pc:docMk/>
            <pc:sldMk cId="901097886" sldId="256"/>
            <ac:spMk id="23" creationId="{00000000-0000-0000-0000-000000000000}"/>
          </ac:spMkLst>
        </pc:spChg>
        <pc:spChg chg="mod">
          <ac:chgData name="Hays, Matt" userId="b2506a9d-8e3c-49dc-a692-17069e802497" providerId="ADAL" clId="{9C30028A-7452-4929-A927-C555FCADCB12}" dt="2026-09-14T15:22:22.245" v="233" actId="1076"/>
          <ac:spMkLst>
            <pc:docMk/>
            <pc:sldMk cId="901097886" sldId="256"/>
            <ac:spMk id="24" creationId="{00000000-0000-0000-0000-000000000000}"/>
          </ac:spMkLst>
        </pc:spChg>
        <pc:spChg chg="mod">
          <ac:chgData name="Hays, Matt" userId="b2506a9d-8e3c-49dc-a692-17069e802497" providerId="ADAL" clId="{9C30028A-7452-4929-A927-C555FCADCB12}" dt="2026-09-15T14:42:41.416" v="234" actId="20577"/>
          <ac:spMkLst>
            <pc:docMk/>
            <pc:sldMk cId="901097886" sldId="256"/>
            <ac:spMk id="25" creationId="{00000000-0000-0000-0000-000000000000}"/>
          </ac:spMkLst>
        </pc:spChg>
        <pc:spChg chg="mod">
          <ac:chgData name="Hays, Matt" userId="b2506a9d-8e3c-49dc-a692-17069e802497" providerId="ADAL" clId="{9C30028A-7452-4929-A927-C555FCADCB12}" dt="2026-09-14T15:21:33.805" v="227" actId="1076"/>
          <ac:spMkLst>
            <pc:docMk/>
            <pc:sldMk cId="901097886" sldId="256"/>
            <ac:spMk id="26" creationId="{00000000-0000-0000-0000-000000000000}"/>
          </ac:spMkLst>
        </pc:spChg>
        <pc:spChg chg="mod">
          <ac:chgData name="Hays, Matt" userId="b2506a9d-8e3c-49dc-a692-17069e802497" providerId="ADAL" clId="{9C30028A-7452-4929-A927-C555FCADCB12}" dt="2026-09-14T15:21:33.805" v="227" actId="1076"/>
          <ac:spMkLst>
            <pc:docMk/>
            <pc:sldMk cId="901097886" sldId="256"/>
            <ac:spMk id="27" creationId="{00000000-0000-0000-0000-000000000000}"/>
          </ac:spMkLst>
        </pc:spChg>
        <pc:spChg chg="add mod">
          <ac:chgData name="Hays, Matt" userId="b2506a9d-8e3c-49dc-a692-17069e802497" providerId="ADAL" clId="{9C30028A-7452-4929-A927-C555FCADCB12}" dt="2026-09-14T15:20:03" v="220" actId="113"/>
          <ac:spMkLst>
            <pc:docMk/>
            <pc:sldMk cId="901097886" sldId="256"/>
            <ac:spMk id="30" creationId="{072BBBB0-3848-1858-8303-0E3561DB0513}"/>
          </ac:spMkLst>
        </pc:spChg>
        <pc:picChg chg="del">
          <ac:chgData name="Hays, Matt" userId="b2506a9d-8e3c-49dc-a692-17069e802497" providerId="ADAL" clId="{9C30028A-7452-4929-A927-C555FCADCB12}" dt="2026-09-14T13:44:52.195" v="16" actId="478"/>
          <ac:picMkLst>
            <pc:docMk/>
            <pc:sldMk cId="901097886" sldId="256"/>
            <ac:picMk id="16" creationId="{00000000-0000-0000-0000-000000000000}"/>
          </ac:picMkLst>
        </pc:picChg>
        <pc:picChg chg="add mod">
          <ac:chgData name="Hays, Matt" userId="b2506a9d-8e3c-49dc-a692-17069e802497" providerId="ADAL" clId="{9C30028A-7452-4929-A927-C555FCADCB12}" dt="2026-09-14T15:21:55.535" v="230" actId="1076"/>
          <ac:picMkLst>
            <pc:docMk/>
            <pc:sldMk cId="901097886" sldId="256"/>
            <ac:picMk id="29" creationId="{6BF2770C-7BE1-F8A8-9FA3-A50B3C8256DF}"/>
          </ac:picMkLst>
        </pc:picChg>
      </pc:sldChg>
      <pc:sldChg chg="addSp delSp modSp new del mod">
        <pc:chgData name="Hays, Matt" userId="b2506a9d-8e3c-49dc-a692-17069e802497" providerId="ADAL" clId="{9C30028A-7452-4929-A927-C555FCADCB12}" dt="2026-09-14T14:12:04.635" v="51" actId="47"/>
        <pc:sldMkLst>
          <pc:docMk/>
          <pc:sldMk cId="1141511596" sldId="257"/>
        </pc:sldMkLst>
        <pc:spChg chg="del">
          <ac:chgData name="Hays, Matt" userId="b2506a9d-8e3c-49dc-a692-17069e802497" providerId="ADAL" clId="{9C30028A-7452-4929-A927-C555FCADCB12}" dt="2026-09-14T13:55:36.292" v="45" actId="478"/>
          <ac:spMkLst>
            <pc:docMk/>
            <pc:sldMk cId="1141511596" sldId="257"/>
            <ac:spMk id="2" creationId="{2E016F87-ACC6-28E9-2F88-A8D8FC11A2AC}"/>
          </ac:spMkLst>
        </pc:spChg>
        <pc:spChg chg="del">
          <ac:chgData name="Hays, Matt" userId="b2506a9d-8e3c-49dc-a692-17069e802497" providerId="ADAL" clId="{9C30028A-7452-4929-A927-C555FCADCB12}" dt="2026-09-14T13:55:39.413" v="46" actId="478"/>
          <ac:spMkLst>
            <pc:docMk/>
            <pc:sldMk cId="1141511596" sldId="257"/>
            <ac:spMk id="3" creationId="{80248BD1-08B7-460A-AB6D-9A4593C342D6}"/>
          </ac:spMkLst>
        </pc:spChg>
        <pc:picChg chg="add mod">
          <ac:chgData name="Hays, Matt" userId="b2506a9d-8e3c-49dc-a692-17069e802497" providerId="ADAL" clId="{9C30028A-7452-4929-A927-C555FCADCB12}" dt="2026-09-14T13:56:51.847" v="50" actId="1076"/>
          <ac:picMkLst>
            <pc:docMk/>
            <pc:sldMk cId="1141511596" sldId="257"/>
            <ac:picMk id="5" creationId="{02FCE160-93FA-CF43-131D-AA0BB600CCFA}"/>
          </ac:picMkLst>
        </pc:picChg>
      </pc:sldChg>
      <pc:sldChg chg="del">
        <pc:chgData name="Hays, Matt" userId="b2506a9d-8e3c-49dc-a692-17069e802497" providerId="ADAL" clId="{9C30028A-7452-4929-A927-C555FCADCB12}" dt="2026-09-14T13:51:25.606" v="38" actId="47"/>
        <pc:sldMkLst>
          <pc:docMk/>
          <pc:sldMk cId="2202837745" sldId="257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24FA9-80C9-7DCE-1546-A9F86C53C7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730BD5-7497-DC92-E6DE-9D5F7F5F3B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909189-BD66-6333-7C21-000845E16D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419D6-4C02-489F-9321-1BB1CA0AA151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4AD678-8E28-AC23-54B5-159630C684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2DE971-BFAC-980D-2307-A54290750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04551-2D05-4EFC-876A-ACFD23477A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3790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40AD06-6A99-C19B-21E3-81EB3B1A4C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0FD476-EA65-6D38-FFA2-B1F305C076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175C9E-B6EA-3F7E-7C9E-BBD2C80754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419D6-4C02-489F-9321-1BB1CA0AA151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BFBE93-2AD9-4F0A-5ECB-6C5AED0C77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0037DC-2674-12DA-8D2B-020E640AA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04551-2D05-4EFC-876A-ACFD23477A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9584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3928C6-FC14-2CF8-C871-8087DD59A1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91A1AE-835A-553F-7895-0C4AA9B4CC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71B3F7-DF30-7C3F-341A-8C7726D69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419D6-4C02-489F-9321-1BB1CA0AA151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EC9E95-1FC4-D35D-D02B-8B4497E232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70C28F-8531-3394-1600-DD32606EFF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04551-2D05-4EFC-876A-ACFD23477A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7913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185511-583F-B7CB-B847-9B2D07926A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B9F758-31DE-F1F1-6F3A-FF110FE7B6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485CAE-E864-D0DF-B5A7-C3322C04ED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07D60B-CEA5-F720-BA7E-DDE3EB9EB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419D6-4C02-489F-9321-1BB1CA0AA151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E011DF-26DB-C4CC-F68B-B859F2046A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8474DC-9E34-7F3F-7E94-1CC98958E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04551-2D05-4EFC-876A-ACFD23477A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9658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EDC959-2C32-E533-E90A-30C7EAEA2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DDFE0A-7CD0-0C21-A2A4-4360273F8C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8C4F80-4D1F-6022-23A5-F1E68FCA3B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E9AAC2F-BA93-DE93-75B9-35EAF1876F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B7E4AFE-2147-371C-1547-817DC34D36D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6F11AD7-0A48-D60F-F0FA-75B0727A4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419D6-4C02-489F-9321-1BB1CA0AA151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DB8BBC1-FC48-63DF-F5C3-DAC53A14C1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ECA8476-5393-CDEA-35BF-51BE4155CA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04551-2D05-4EFC-876A-ACFD23477A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6042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A4B447-8CBF-4C40-05A9-80E2E2F4B2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D09C7C7-0945-6A39-BE6A-E92362444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419D6-4C02-489F-9321-1BB1CA0AA151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7E24C0-0194-A067-285A-6696A961FC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E27954-DEF6-CE3D-F3D0-B0832D3AB4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04551-2D05-4EFC-876A-ACFD23477A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1119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E343FDD-4C5C-3CFB-EB93-90C348D46E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419D6-4C02-489F-9321-1BB1CA0AA151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F62FB8B-A66C-3A8B-F521-6E8CF215D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9ABD0E-81B3-FEF5-C93F-EE193D133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04551-2D05-4EFC-876A-ACFD23477A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2456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9124E1-A5F7-2E9D-FA19-514F2662A8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1E681-A769-37A2-E654-1518CB69F7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909483-60C4-5E0A-EF7D-79974F7F6B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BCB997-C029-7C85-1BE7-35DA72C80E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419D6-4C02-489F-9321-1BB1CA0AA151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273842-5C9B-5557-900C-233EE327E0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4BC564-8D3E-5F98-4B67-C1F45791FA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04551-2D05-4EFC-876A-ACFD23477A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7140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40C389-34B2-86AC-E15B-1BF85C70FB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EEA1A08-150D-D39F-0ECD-1629079F714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E11A72-3809-BA2D-CEBE-CCAB56736E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2D2BF2-41AD-FF80-E31B-59EC76C5A6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419D6-4C02-489F-9321-1BB1CA0AA151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D1ABA5-32A3-FE7D-5B9B-AA3D5361B1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917757-B6C0-B08D-1EF4-33FDC0D26D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04551-2D05-4EFC-876A-ACFD23477A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5423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7F1A57-32F2-876B-5A30-7349D3DA4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76D01C-F0AF-BDD3-68C7-86DBDDAE8C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7E49AA-758A-9E06-19E4-9C043A7E83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419D6-4C02-489F-9321-1BB1CA0AA151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F08EE1-94AE-56E0-AE21-A553BCEB2C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46486A-9D2C-25DE-9A8D-2E819D8FA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04551-2D05-4EFC-876A-ACFD23477A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309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7E03F7D-07B9-0269-B73C-5BD283A77AE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D13C7D-30A8-68F1-9750-C187605F0C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188250-CECC-4BFA-6CD6-AAB4DC86BE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419D6-4C02-489F-9321-1BB1CA0AA151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B9B5BC-E537-DF2D-6475-CE6F8679A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61FDB1-EEE9-FFF0-CF05-0613D580B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04551-2D05-4EFC-876A-ACFD23477A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5596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91716A9-B182-32AB-CA2C-02BB41742E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7FC492-BCB1-1BBF-E869-92CBF77319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E4174C-D8A3-DE20-138D-7AA419FBC7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75419D6-4C02-489F-9321-1BB1CA0AA151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1F0937-74D4-4411-025E-627945982F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CE7748-B3A5-C912-AA04-29EA7CE151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4F04551-2D05-4EFC-876A-ACFD23477A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155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E137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11594592" y="0"/>
            <a:ext cx="594360" cy="164592"/>
          </a:xfrm>
          <a:prstGeom prst="rect">
            <a:avLst/>
          </a:prstGeom>
          <a:solidFill>
            <a:srgbClr val="F2B1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41248" y="585216"/>
            <a:ext cx="29260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E13770"/>
                </a:solidFill>
                <a:latin typeface="Aptos"/>
              </a:defRPr>
            </a:pPr>
            <a:r>
              <a:t>LIVE SURVEY</a:t>
            </a:r>
          </a:p>
        </p:txBody>
      </p:sp>
      <p:sp>
        <p:nvSpPr>
          <p:cNvPr id="5" name="Rectangle 4"/>
          <p:cNvSpPr/>
          <p:nvPr/>
        </p:nvSpPr>
        <p:spPr>
          <a:xfrm>
            <a:off x="841248" y="960120"/>
            <a:ext cx="749808" cy="54864"/>
          </a:xfrm>
          <a:prstGeom prst="rect">
            <a:avLst/>
          </a:prstGeom>
          <a:solidFill>
            <a:srgbClr val="F2B1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7406640" y="713232"/>
            <a:ext cx="32004" cy="5440680"/>
          </a:xfrm>
          <a:prstGeom prst="rect">
            <a:avLst/>
          </a:prstGeom>
          <a:solidFill>
            <a:srgbClr val="E2DB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008972" y="2018812"/>
            <a:ext cx="35661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500" b="1">
                <a:solidFill>
                  <a:srgbClr val="24112F"/>
                </a:solidFill>
                <a:latin typeface="Aptos"/>
              </a:defRPr>
            </a:pPr>
            <a:r>
              <a:rPr sz="2800" dirty="0"/>
              <a:t>SCAN TO </a:t>
            </a:r>
            <a:r>
              <a:rPr lang="en-US" sz="2800" dirty="0"/>
              <a:t>VOTE</a:t>
            </a:r>
            <a:endParaRPr sz="2800" dirty="0"/>
          </a:p>
        </p:txBody>
      </p:sp>
      <p:sp>
        <p:nvSpPr>
          <p:cNvPr id="18" name="Slido Choice 1 Checkbox"/>
          <p:cNvSpPr/>
          <p:nvPr/>
        </p:nvSpPr>
        <p:spPr>
          <a:xfrm>
            <a:off x="1095053" y="3026897"/>
            <a:ext cx="182880" cy="182880"/>
          </a:xfrm>
          <a:prstGeom prst="rect">
            <a:avLst/>
          </a:prstGeom>
          <a:noFill/>
          <a:ln w="19050">
            <a:solidFill>
              <a:srgbClr val="F2B13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Slido Choice 1"/>
          <p:cNvSpPr txBox="1"/>
          <p:nvPr/>
        </p:nvSpPr>
        <p:spPr>
          <a:xfrm>
            <a:off x="1405949" y="2964448"/>
            <a:ext cx="562356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0"/>
              </a:spcAft>
              <a:defRPr sz="1400">
                <a:solidFill>
                  <a:srgbClr val="24112F"/>
                </a:solidFill>
                <a:latin typeface="Aptos"/>
              </a:defRPr>
            </a:pPr>
            <a:r>
              <a:rPr sz="2000" dirty="0"/>
              <a:t>During routine callouts / PTO</a:t>
            </a:r>
          </a:p>
        </p:txBody>
      </p:sp>
      <p:sp>
        <p:nvSpPr>
          <p:cNvPr id="20" name="Slido Choice 2 Checkbox"/>
          <p:cNvSpPr/>
          <p:nvPr/>
        </p:nvSpPr>
        <p:spPr>
          <a:xfrm>
            <a:off x="1095053" y="3478007"/>
            <a:ext cx="182880" cy="182880"/>
          </a:xfrm>
          <a:prstGeom prst="rect">
            <a:avLst/>
          </a:prstGeom>
          <a:noFill/>
          <a:ln w="19050">
            <a:solidFill>
              <a:srgbClr val="F2B13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Slido Choice 2"/>
          <p:cNvSpPr txBox="1"/>
          <p:nvPr/>
        </p:nvSpPr>
        <p:spPr>
          <a:xfrm>
            <a:off x="1405949" y="3421648"/>
            <a:ext cx="562356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0"/>
              </a:spcAft>
              <a:defRPr sz="1400">
                <a:solidFill>
                  <a:srgbClr val="24112F"/>
                </a:solidFill>
                <a:latin typeface="Aptos"/>
              </a:defRPr>
            </a:pPr>
            <a:r>
              <a:rPr sz="2000" dirty="0"/>
              <a:t>To alleviate my tray backlogs over the weekend</a:t>
            </a:r>
          </a:p>
        </p:txBody>
      </p:sp>
      <p:sp>
        <p:nvSpPr>
          <p:cNvPr id="22" name="Slido Choice 3 Checkbox"/>
          <p:cNvSpPr/>
          <p:nvPr/>
        </p:nvSpPr>
        <p:spPr>
          <a:xfrm>
            <a:off x="1095053" y="3941298"/>
            <a:ext cx="182880" cy="182880"/>
          </a:xfrm>
          <a:prstGeom prst="rect">
            <a:avLst/>
          </a:prstGeom>
          <a:noFill/>
          <a:ln w="19050">
            <a:solidFill>
              <a:srgbClr val="F2B13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Slido Choice 3"/>
          <p:cNvSpPr txBox="1"/>
          <p:nvPr/>
        </p:nvSpPr>
        <p:spPr>
          <a:xfrm>
            <a:off x="1405949" y="3878848"/>
            <a:ext cx="562356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0"/>
              </a:spcAft>
              <a:defRPr sz="1400">
                <a:solidFill>
                  <a:srgbClr val="24112F"/>
                </a:solidFill>
                <a:latin typeface="Aptos"/>
              </a:defRPr>
            </a:pPr>
            <a:r>
              <a:rPr sz="2000" dirty="0"/>
              <a:t>To provide support during high tray volume days</a:t>
            </a:r>
          </a:p>
        </p:txBody>
      </p:sp>
      <p:sp>
        <p:nvSpPr>
          <p:cNvPr id="24" name="Slido Choice 4 Checkbox"/>
          <p:cNvSpPr/>
          <p:nvPr/>
        </p:nvSpPr>
        <p:spPr>
          <a:xfrm>
            <a:off x="1095053" y="4398498"/>
            <a:ext cx="182880" cy="182880"/>
          </a:xfrm>
          <a:prstGeom prst="rect">
            <a:avLst/>
          </a:prstGeom>
          <a:noFill/>
          <a:ln w="19050">
            <a:solidFill>
              <a:srgbClr val="F2B13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Slido Choice 4"/>
          <p:cNvSpPr txBox="1"/>
          <p:nvPr/>
        </p:nvSpPr>
        <p:spPr>
          <a:xfrm>
            <a:off x="1405949" y="4336048"/>
            <a:ext cx="5623560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0"/>
              </a:spcAft>
              <a:defRPr sz="1400">
                <a:solidFill>
                  <a:srgbClr val="24112F"/>
                </a:solidFill>
                <a:latin typeface="Aptos"/>
              </a:defRPr>
            </a:pPr>
            <a:r>
              <a:rPr sz="2000" dirty="0"/>
              <a:t>To provide support over the holiday season (i.e. Thanksgiving to New Year’s</a:t>
            </a:r>
            <a:r>
              <a:rPr lang="en-US" sz="2000" dirty="0"/>
              <a:t>)</a:t>
            </a:r>
            <a:endParaRPr sz="2000" dirty="0"/>
          </a:p>
        </p:txBody>
      </p:sp>
      <p:sp>
        <p:nvSpPr>
          <p:cNvPr id="26" name="Slido Choice 5 Checkbox"/>
          <p:cNvSpPr/>
          <p:nvPr/>
        </p:nvSpPr>
        <p:spPr>
          <a:xfrm>
            <a:off x="1095053" y="5163474"/>
            <a:ext cx="182880" cy="182880"/>
          </a:xfrm>
          <a:prstGeom prst="rect">
            <a:avLst/>
          </a:prstGeom>
          <a:noFill/>
          <a:ln w="19050">
            <a:solidFill>
              <a:srgbClr val="F2B13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Slido Choice 5"/>
          <p:cNvSpPr txBox="1"/>
          <p:nvPr/>
        </p:nvSpPr>
        <p:spPr>
          <a:xfrm>
            <a:off x="1405949" y="5101024"/>
            <a:ext cx="5623560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0"/>
              </a:spcAft>
              <a:defRPr sz="1400">
                <a:solidFill>
                  <a:srgbClr val="24112F"/>
                </a:solidFill>
                <a:latin typeface="Aptos"/>
              </a:defRPr>
            </a:pPr>
            <a:r>
              <a:rPr sz="2000" dirty="0"/>
              <a:t>My facility would not benefit from an on</a:t>
            </a:r>
            <a:r>
              <a:rPr lang="en-US" sz="2000" dirty="0"/>
              <a:t>-</a:t>
            </a:r>
            <a:r>
              <a:rPr sz="2000" dirty="0"/>
              <a:t>demand SPD technician staffing pool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6BF2770C-7BE1-F8A8-9FA3-A50B3C8256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56346" y="2542032"/>
            <a:ext cx="2551028" cy="2804322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072BBBB0-3848-1858-8303-0E3561DB0513}"/>
              </a:ext>
            </a:extLst>
          </p:cNvPr>
          <p:cNvSpPr txBox="1"/>
          <p:nvPr/>
        </p:nvSpPr>
        <p:spPr>
          <a:xfrm>
            <a:off x="734920" y="1203301"/>
            <a:ext cx="61013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An On-Demand pool of Sterile Processing Technicians would benefit my facility in the following ways (check all that apply)</a:t>
            </a:r>
          </a:p>
        </p:txBody>
      </p:sp>
    </p:spTree>
    <p:extLst>
      <p:ext uri="{BB962C8B-B14F-4D97-AF65-F5344CB8AC3E}">
        <p14:creationId xmlns:p14="http://schemas.microsoft.com/office/powerpoint/2010/main" val="9010978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4BF181696234A49916736805C423B38" ma:contentTypeVersion="19" ma:contentTypeDescription="Create a new document." ma:contentTypeScope="" ma:versionID="a1e6bd99388484b6b267dc11e6526101">
  <xsd:schema xmlns:xsd="http://www.w3.org/2001/XMLSchema" xmlns:xs="http://www.w3.org/2001/XMLSchema" xmlns:p="http://schemas.microsoft.com/office/2006/metadata/properties" xmlns:ns2="550bda5f-7244-48ee-a158-330ba3ecb27c" xmlns:ns3="ec205a54-8be4-4432-9311-c5476bc7f714" targetNamespace="http://schemas.microsoft.com/office/2006/metadata/properties" ma:root="true" ma:fieldsID="1133f7fa4f9e52de18af73507fc799e9" ns2:_="" ns3:_="">
    <xsd:import namespace="550bda5f-7244-48ee-a158-330ba3ecb27c"/>
    <xsd:import namespace="ec205a54-8be4-4432-9311-c5476bc7f71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50bda5f-7244-48ee-a158-330ba3ecb27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1c1b02e5-1b0d-49c0-8ffc-36a1b916637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c205a54-8be4-4432-9311-c5476bc7f714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1cb5c12e-f4ea-4bea-9d9e-03aec7254cc1}" ma:internalName="TaxCatchAll" ma:showField="CatchAllData" ma:web="ec205a54-8be4-4432-9311-c5476bc7f71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50bda5f-7244-48ee-a158-330ba3ecb27c">
      <Terms xmlns="http://schemas.microsoft.com/office/infopath/2007/PartnerControls"/>
    </lcf76f155ced4ddcb4097134ff3c332f>
    <TaxCatchAll xmlns="ec205a54-8be4-4432-9311-c5476bc7f714" xsi:nil="true"/>
  </documentManagement>
</p:properties>
</file>

<file path=customXml/itemProps1.xml><?xml version="1.0" encoding="utf-8"?>
<ds:datastoreItem xmlns:ds="http://schemas.openxmlformats.org/officeDocument/2006/customXml" ds:itemID="{9AB19D80-4DA1-4106-89F7-1CD485E4E53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50bda5f-7244-48ee-a158-330ba3ecb27c"/>
    <ds:schemaRef ds:uri="ec205a54-8be4-4432-9311-c5476bc7f71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3B271AB-6F5A-4123-B02B-D149B7BE577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A6B00A3-3486-4FD4-BFF6-C804E0955DCE}">
  <ds:schemaRefs>
    <ds:schemaRef ds:uri="http://purl.org/dc/terms/"/>
    <ds:schemaRef ds:uri="http://purl.org/dc/dcmitype/"/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550bda5f-7244-48ee-a158-330ba3ecb27c"/>
    <ds:schemaRef ds:uri="http://schemas.microsoft.com/office/2006/documentManagement/types"/>
    <ds:schemaRef ds:uri="http://schemas.microsoft.com/office/infopath/2007/PartnerControls"/>
    <ds:schemaRef ds:uri="ec205a54-8be4-4432-9311-c5476bc7f714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123</TotalTime>
  <Words>78</Words>
  <Application>Microsoft Office PowerPoint</Application>
  <PresentationFormat>Widescreen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Hays, Matt</dc:creator>
  <cp:lastModifiedBy>Hays, Matt</cp:lastModifiedBy>
  <cp:revision>2</cp:revision>
  <cp:lastPrinted>2026-09-14T15:16:45Z</cp:lastPrinted>
  <dcterms:created xsi:type="dcterms:W3CDTF">2026-09-14T12:01:08Z</dcterms:created>
  <dcterms:modified xsi:type="dcterms:W3CDTF">2026-09-15T14:42:48Z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0x01010094BF181696234A49916736805C423B38</vt:lpwstr>
  </property>
  <property fmtid="{D5CDD505-2E9C-101B-9397-08002B2CF9AE}" pid="3" name="MediaServiceImageTags">
    <vt:lpwstr/>
  </property>
</Properties>
</file>