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D34FFB-20A1-4D2D-BB9D-CE6E9ED6D3DA}" v="1" dt="2026-08-31T12:34:16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140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meli, Katy Ann" userId="b741e5c2-93f5-45f3-b357-6b3246e1ea76" providerId="ADAL" clId="{DEF7BB89-F21F-4CCD-9E8C-1C64B8AF3F90}"/>
    <pc:docChg chg="custSel modSld">
      <pc:chgData name="Lomeli, Katy Ann" userId="b741e5c2-93f5-45f3-b357-6b3246e1ea76" providerId="ADAL" clId="{DEF7BB89-F21F-4CCD-9E8C-1C64B8AF3F90}" dt="2026-08-31T12:34:16.425" v="77" actId="20577"/>
      <pc:docMkLst>
        <pc:docMk/>
      </pc:docMkLst>
      <pc:sldChg chg="modSp mod">
        <pc:chgData name="Lomeli, Katy Ann" userId="b741e5c2-93f5-45f3-b357-6b3246e1ea76" providerId="ADAL" clId="{DEF7BB89-F21F-4CCD-9E8C-1C64B8AF3F90}" dt="2026-08-31T12:33:18.809" v="47" actId="20577"/>
        <pc:sldMkLst>
          <pc:docMk/>
          <pc:sldMk cId="0" sldId="257"/>
        </pc:sldMkLst>
        <pc:spChg chg="mod">
          <ac:chgData name="Lomeli, Katy Ann" userId="b741e5c2-93f5-45f3-b357-6b3246e1ea76" providerId="ADAL" clId="{DEF7BB89-F21F-4CCD-9E8C-1C64B8AF3F90}" dt="2026-08-31T12:33:18.809" v="47" actId="20577"/>
          <ac:spMkLst>
            <pc:docMk/>
            <pc:sldMk cId="0" sldId="257"/>
            <ac:spMk id="3" creationId="{00000000-0000-0000-0000-000000000000}"/>
          </ac:spMkLst>
        </pc:spChg>
        <pc:picChg chg="mod">
          <ac:chgData name="Lomeli, Katy Ann" userId="b741e5c2-93f5-45f3-b357-6b3246e1ea76" providerId="ADAL" clId="{DEF7BB89-F21F-4CCD-9E8C-1C64B8AF3F90}" dt="2026-08-20T19:03:10.605" v="0"/>
          <ac:picMkLst>
            <pc:docMk/>
            <pc:sldMk cId="0" sldId="257"/>
            <ac:picMk id="4" creationId="{7F367963-C096-BFB1-2745-148CBAEFB400}"/>
          </ac:picMkLst>
        </pc:picChg>
      </pc:sldChg>
      <pc:sldChg chg="modSp mod">
        <pc:chgData name="Lomeli, Katy Ann" userId="b741e5c2-93f5-45f3-b357-6b3246e1ea76" providerId="ADAL" clId="{DEF7BB89-F21F-4CCD-9E8C-1C64B8AF3F90}" dt="2026-08-31T12:34:16.425" v="77" actId="20577"/>
        <pc:sldMkLst>
          <pc:docMk/>
          <pc:sldMk cId="0" sldId="258"/>
        </pc:sldMkLst>
        <pc:spChg chg="mod">
          <ac:chgData name="Lomeli, Katy Ann" userId="b741e5c2-93f5-45f3-b357-6b3246e1ea76" providerId="ADAL" clId="{DEF7BB89-F21F-4CCD-9E8C-1C64B8AF3F90}" dt="2026-08-31T12:34:16.425" v="77" actId="20577"/>
          <ac:spMkLst>
            <pc:docMk/>
            <pc:sldMk cId="0" sldId="25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75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5D440-67DA-387B-0D45-DBB35D03B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04774-0CBE-F2B1-20C3-03B9A95927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2B7DF-11A1-B510-2745-2027D0BBE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53A882-88B6-00C5-C81C-CF5B722194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37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E5AC7-F47D-28E5-7A4E-F9B89BC1A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25955-6216-E442-A344-2935F7F6E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1E94E9-35BE-7E68-23CE-5F031D5980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31EEB-7F02-C13D-229E-0A4BFF11B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952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6430B-8846-E729-E64F-C1645016D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31EAFB-D05A-955F-3CE7-0C8429848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BDDD7-CFC7-CB95-FEB4-DB6F4CFEC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558A3-7F30-C204-2955-5678DA8040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45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ann.org/store/main-product-listing#filter=%7B%22Facet%22%3A%7B%22Name%22%3A%22Membership%22,%22Value%22%3A%22WEB_FACET_4%22%7D,%22SubFacet%22%3A%7B%22Name%22%3A%22Membership%22,%22Value%22%3A%22MEMBERSHIP%22%7D,%22Category%22%3Anull,%22SubCategory%22%3Anull%7D&amp;searchTerm=NE+Florida&amp;searchItemNameTerm=&amp;searchDescriptionTerm=&amp;productClass=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neflaann@outlook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heart.org/site/TR/HeartWalk/GSA-GreaterSoutheastAffiliate?pg=team&amp;team_id=971155&amp;fr_id=1320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3.amazonaws.com/nursing-network/production/attachments/286740/original/Save_the_Date_2026_invite.pdf?202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e.mayo.edu/neurology-and-neurologic-surgery/content/18th-annual-stroke-and-cerebrovascular-disease-review-202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ann.org/store/product-details?ProductId=119087049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755903" y="3399769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AANN Chapter Meeting</a:t>
            </a:r>
            <a:endParaRPr lang="en-US" sz="40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1514121" y="4171528"/>
            <a:ext cx="9163757" cy="450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Member Updates &amp; Upcoming Events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FF4B9D2-7165-A378-E17D-F49788F6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" y="4157"/>
            <a:ext cx="12190780" cy="284372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1F4E79"/>
                </a:solidFill>
              </a:rPr>
              <a:t>Membership &amp; Chapter Updates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5156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hlinkClick r:id="rId3"/>
              </a:rPr>
              <a:t>Join today </a:t>
            </a:r>
            <a:r>
              <a:rPr lang="en-US" sz="1800" dirty="0">
                <a:solidFill>
                  <a:srgbClr val="333333"/>
                </a:solidFill>
              </a:rPr>
              <a:t>and receive a pin for free at our next dinner event on October 15th.</a:t>
            </a: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Board of Directors agreed to keep dinner events on Thursdays for continuity.</a:t>
            </a:r>
            <a:endParaRPr lang="en-US" sz="1800" dirty="0"/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7F367963-C096-BFB1-2745-148CBAEFB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1554480"/>
            <a:ext cx="2476500" cy="2546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FF8A2A-D19B-0BC9-70BF-174DDD48AD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647" t="28336" r="28584" b="35272"/>
          <a:stretch>
            <a:fillRect/>
          </a:stretch>
        </p:blipFill>
        <p:spPr>
          <a:xfrm>
            <a:off x="4343401" y="1143000"/>
            <a:ext cx="1309688" cy="1114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/>
          <p:cNvSpPr/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>
                <a:latin typeface="+mj-lt"/>
                <a:ea typeface="+mj-ea"/>
                <a:cs typeface="+mj-cs"/>
              </a:rPr>
              <a:t>Upcoming Dinner Event</a:t>
            </a:r>
            <a:endParaRPr lang="en-US" sz="4000"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429400-CD9A-C302-E439-39E2DB3C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-2" b="1153"/>
          <a:stretch>
            <a:fillRect/>
          </a:stretch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Sponsored presentation: </a:t>
            </a:r>
            <a:r>
              <a:rPr lang="en-US" sz="2000" dirty="0" err="1"/>
              <a:t>Cleviprex</a:t>
            </a:r>
            <a:r>
              <a:rPr lang="en-US" sz="2000" dirty="0"/>
              <a:t> with Dr. Rose.</a:t>
            </a:r>
          </a:p>
          <a:p>
            <a:pPr marL="685800" lvl="1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Date: October 15</a:t>
            </a:r>
          </a:p>
          <a:p>
            <a:pPr marL="685800" lvl="1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Location: Seasons 52</a:t>
            </a:r>
          </a:p>
          <a:p>
            <a:pPr marL="685800" lvl="1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Registration: Website and sponsors QR code</a:t>
            </a:r>
          </a:p>
          <a:p>
            <a:pPr marL="228600" indent="-2286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/>
              <a:t>Questions about blood pressure control in stroke are welcome in advance. Email questions to Katy Ann or any Board member (</a:t>
            </a:r>
            <a:r>
              <a:rPr lang="en-US" sz="2000" dirty="0">
                <a:hlinkClick r:id="rId4"/>
              </a:rPr>
              <a:t>neflaann@outlook.com</a:t>
            </a:r>
            <a:r>
              <a:rPr lang="en-US" sz="2000" dirty="0"/>
              <a:t>) for Dr. Rose to address during the session.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>
                <a:solidFill>
                  <a:srgbClr val="1F4E79"/>
                </a:solidFill>
              </a:rPr>
              <a:t>Upcoming Events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5156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Heart Walk: October 3. </a:t>
            </a:r>
            <a:r>
              <a:rPr lang="en-US" sz="1800" dirty="0">
                <a:solidFill>
                  <a:srgbClr val="333333"/>
                </a:solidFill>
                <a:hlinkClick r:id="rId3"/>
              </a:rPr>
              <a:t>Join the Weaver Neuro Ninjas</a:t>
            </a: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72E753-F646-2E28-A2D1-FB3006148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492" y="0"/>
            <a:ext cx="551074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E32B78-EA39-1DAD-FE37-280E92DE7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" y="2171774"/>
            <a:ext cx="4385271" cy="40917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D5E0C-1154-5C25-C9F8-F8E2A127F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574111C-3853-A848-01AB-C69E138A7C39}"/>
              </a:ext>
            </a:extLst>
          </p:cNvPr>
          <p:cNvSpPr/>
          <p:nvPr/>
        </p:nvSpPr>
        <p:spPr>
          <a:xfrm>
            <a:off x="365760" y="274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</a:rPr>
              <a:t>Upcoming Events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C780E6A-C7D0-B6FC-E0BB-89B07A2C7658}"/>
              </a:ext>
            </a:extLst>
          </p:cNvPr>
          <p:cNvSpPr/>
          <p:nvPr/>
        </p:nvSpPr>
        <p:spPr>
          <a:xfrm>
            <a:off x="640080" y="914400"/>
            <a:ext cx="105156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hlinkClick r:id="rId3"/>
              </a:rPr>
              <a:t>Innovations Conference</a:t>
            </a:r>
            <a:r>
              <a:rPr lang="en-US" sz="1800" dirty="0">
                <a:solidFill>
                  <a:srgbClr val="333333"/>
                </a:solidFill>
              </a:rPr>
              <a:t>: September 9-11</a:t>
            </a:r>
            <a:endParaRPr lang="en-US" sz="1800" dirty="0"/>
          </a:p>
          <a:p>
            <a:pPr marL="685800" lvl="1" indent="-2286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Nursing table featured on September 9</a:t>
            </a: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685800" lvl="1" indent="-228600">
              <a:buSzPct val="10000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24C797-59E3-23B4-7212-7DD2082C9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220" y="0"/>
            <a:ext cx="457778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E80691-1166-2AA6-8F27-BCDF1496D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664" y="2657550"/>
            <a:ext cx="4189574" cy="132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62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22AB2-CBA5-405E-5D91-C874BD85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43A7A40-1AE6-4218-A8E0-8248174A5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8AB40A-4374-4897-B5EE-9F8913476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6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7BB1AB4-22B3-7E4B-7D75-01C12E72C3CA}"/>
              </a:ext>
            </a:extLst>
          </p:cNvPr>
          <p:cNvSpPr/>
          <p:nvPr/>
        </p:nvSpPr>
        <p:spPr>
          <a:xfrm>
            <a:off x="8325852" y="1118937"/>
            <a:ext cx="3404937" cy="2683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dirty="0">
                <a:solidFill>
                  <a:schemeClr val="tx2"/>
                </a:solidFill>
                <a:ea typeface="+mj-ea"/>
                <a:cs typeface="+mj-cs"/>
              </a:rPr>
              <a:t>Upcoming Events</a:t>
            </a:r>
            <a:endParaRPr lang="en-US" sz="2400" kern="120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2013565-8E2A-F4CB-D1DC-CD00E9C7A4C9}"/>
              </a:ext>
            </a:extLst>
          </p:cNvPr>
          <p:cNvSpPr/>
          <p:nvPr/>
        </p:nvSpPr>
        <p:spPr>
          <a:xfrm>
            <a:off x="8325852" y="4025019"/>
            <a:ext cx="3404937" cy="17140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SzPct val="100000"/>
            </a:pP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  <a:hlinkClick r:id="rId3"/>
              </a:rPr>
              <a:t>Stroke Amelia</a:t>
            </a:r>
            <a:r>
              <a:rPr lang="en-US" sz="20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2000" kern="1200" dirty="0">
                <a:latin typeface="+mn-lt"/>
                <a:ea typeface="+mn-ea"/>
                <a:cs typeface="+mn-cs"/>
              </a:rPr>
              <a:t>October 14-17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83379C-045E-4010-ABDC-A270A0AA1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1" y="170308"/>
            <a:ext cx="2514948" cy="2174333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0AB1BF-11AE-4CFF-85EC-E51DBD316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26548A0-953E-4FBA-97A5-592ACAF42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4FA27B-CD1F-421B-BB4F-B141F02FF4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CDBD6AB-1AC7-4807-9C34-01139BB7C2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Ritz-Carlton, Amelia Island">
            <a:extLst>
              <a:ext uri="{FF2B5EF4-FFF2-40B4-BE49-F238E27FC236}">
                <a16:creationId xmlns:a16="http://schemas.microsoft.com/office/drawing/2014/main" id="{7942E3F6-D2F6-C963-C3E1-DA130B451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839" y="1757989"/>
            <a:ext cx="5524690" cy="408827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5FDDF18-F156-4D2D-82C6-F55008E33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3" y="4560734"/>
            <a:ext cx="3061446" cy="22972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822C29E-FFDD-45BC-A286-9C00C8E2D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9E2381D-1763-4D42-A3A2-B2345DD35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2A622D5-9532-4E0C-B9A8-DAEDD46462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C0ABE88-5ADF-4A31-8505-78968DBB5D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0506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41DF-BEF8-A2ED-25C4-8E31BB492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0889850-627A-8F7C-7E39-0814D1BF20A9}"/>
              </a:ext>
            </a:extLst>
          </p:cNvPr>
          <p:cNvSpPr/>
          <p:nvPr/>
        </p:nvSpPr>
        <p:spPr>
          <a:xfrm>
            <a:off x="365760" y="274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</a:rPr>
              <a:t>Upcoming Events</a:t>
            </a:r>
            <a:endParaRPr lang="en-US" sz="2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2F79AF1B-6A15-3C10-CB12-FCAEB18E140A}"/>
              </a:ext>
            </a:extLst>
          </p:cNvPr>
          <p:cNvSpPr/>
          <p:nvPr/>
        </p:nvSpPr>
        <p:spPr>
          <a:xfrm>
            <a:off x="640080" y="914400"/>
            <a:ext cx="105156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AANN Amplify Virtual Symposium: September 10</a:t>
            </a:r>
            <a:endParaRPr lang="en-US" sz="1800" dirty="0"/>
          </a:p>
        </p:txBody>
      </p:sp>
      <p:pic>
        <p:nvPicPr>
          <p:cNvPr id="4" name="Picture 3" descr="AANN26 Amplify Cadmium 800x140">
            <a:extLst>
              <a:ext uri="{FF2B5EF4-FFF2-40B4-BE49-F238E27FC236}">
                <a16:creationId xmlns:a16="http://schemas.microsoft.com/office/drawing/2014/main" id="{7F4A5EF0-EF13-CFF3-D8F8-5A3FC2999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74901"/>
            <a:ext cx="9144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5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743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</a:rPr>
              <a:t>Continuing Education Opportunities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515600" cy="4389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sz="1800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AANN CE Program: </a:t>
            </a:r>
            <a:r>
              <a:rPr lang="en-US" sz="1800" dirty="0">
                <a:solidFill>
                  <a:srgbClr val="333333"/>
                </a:solidFill>
                <a:hlinkClick r:id="rId3"/>
              </a:rPr>
              <a:t>Hydrocephalus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October 2, 1:00 PM to 2:00 PM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Information posted on the AANN website.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30D73E-F105-3FAA-4B3C-0708C99F8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230" y="1142636"/>
            <a:ext cx="9421540" cy="17433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7200" y="25603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4E79"/>
                </a:solidFill>
              </a:rPr>
              <a:t>Thank You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108960" y="2743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5313</TotalTime>
  <Words>183</Words>
  <Application>Microsoft Office PowerPoint</Application>
  <PresentationFormat>Widescreen</PresentationFormat>
  <Paragraphs>89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AANN Chapter Meeting</dc:subject>
  <dc:creator>Lomeli, Katy Ann</dc:creator>
  <cp:lastModifiedBy>Lomeli, Katy Ann</cp:lastModifiedBy>
  <cp:revision>2</cp:revision>
  <dcterms:created xsi:type="dcterms:W3CDTF">2026-08-19T11:24:10Z</dcterms:created>
  <dcterms:modified xsi:type="dcterms:W3CDTF">2026-08-31T12:34:23Z</dcterms:modified>
</cp:coreProperties>
</file>