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92" y="-1"/>
            <a:ext cx="9144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4572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4572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0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27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952500"/>
            <a:ext cx="2499588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26314" y="205986"/>
            <a:ext cx="822960" cy="365760"/>
          </a:xfrm>
        </p:spPr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120784" y="207291"/>
            <a:ext cx="1229529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2355570" y="210114"/>
            <a:ext cx="370332" cy="365760"/>
          </a:xfrm>
        </p:spPr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6314" y="3099816"/>
            <a:ext cx="2499588" cy="3054096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171450" indent="0">
              <a:buNone/>
              <a:defRPr sz="1050"/>
            </a:lvl2pPr>
            <a:lvl3pPr marL="342900" indent="0">
              <a:buNone/>
              <a:defRPr sz="1050"/>
            </a:lvl3pPr>
            <a:lvl4pPr marL="514350" indent="0">
              <a:buNone/>
              <a:defRPr sz="1050"/>
            </a:lvl4pPr>
            <a:lvl5pPr marL="685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14675" y="0"/>
            <a:ext cx="602932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297966" y="2811277"/>
            <a:ext cx="2434604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105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4282051"/>
            <a:ext cx="2558219" cy="1532976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9144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0421" y="4282051"/>
            <a:ext cx="52577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171450" indent="0">
              <a:buFont typeface="Arial" panose="020B0604020202020204" pitchFamily="34" charset="0"/>
              <a:buNone/>
              <a:defRPr sz="1050"/>
            </a:lvl2pPr>
            <a:lvl3pPr marL="342900" indent="0">
              <a:buFont typeface="Arial" panose="020B0604020202020204" pitchFamily="34" charset="0"/>
              <a:buNone/>
              <a:defRPr sz="900"/>
            </a:lvl3pPr>
            <a:lvl4pPr marL="514350" indent="0">
              <a:buFont typeface="Arial" panose="020B0604020202020204" pitchFamily="34" charset="0"/>
              <a:buNone/>
              <a:defRPr sz="825"/>
            </a:lvl4pPr>
            <a:lvl5pPr marL="685800" indent="0">
              <a:buFont typeface="Arial" panose="020B0604020202020204" pitchFamily="34" charset="0"/>
              <a:buNone/>
              <a:defRPr sz="78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6314" y="6263640"/>
            <a:ext cx="1319466" cy="365760"/>
          </a:xfrm>
        </p:spPr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0420" y="6263640"/>
            <a:ext cx="188196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5243" y="6263640"/>
            <a:ext cx="454106" cy="365760"/>
          </a:xfrm>
        </p:spPr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296037" y="6095193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750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5219699" y="5749680"/>
            <a:ext cx="39243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988" y="955811"/>
            <a:ext cx="30861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52197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602073" y="210114"/>
            <a:ext cx="1114425" cy="365760"/>
          </a:xfrm>
        </p:spPr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032072" y="210114"/>
            <a:ext cx="1395348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18988" y="2791033"/>
            <a:ext cx="30861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5696581" y="2475756"/>
            <a:ext cx="3008507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5219699" y="5749680"/>
            <a:ext cx="39243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9208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1017686"/>
            <a:ext cx="2558219" cy="1532976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0420" y="210114"/>
            <a:ext cx="188196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0421" y="1017686"/>
            <a:ext cx="52577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171450" indent="0">
              <a:buFont typeface="Arial" panose="020B0604020202020204" pitchFamily="34" charset="0"/>
              <a:buNone/>
              <a:defRPr sz="1050"/>
            </a:lvl2pPr>
            <a:lvl3pPr marL="342900" indent="0">
              <a:buFont typeface="Arial" panose="020B0604020202020204" pitchFamily="34" charset="0"/>
              <a:buNone/>
              <a:defRPr sz="900"/>
            </a:lvl3pPr>
            <a:lvl4pPr marL="514350" indent="0">
              <a:buFont typeface="Arial" panose="020B0604020202020204" pitchFamily="34" charset="0"/>
              <a:buNone/>
              <a:defRPr sz="825"/>
            </a:lvl4pPr>
            <a:lvl5pPr marL="685800" indent="0">
              <a:buFont typeface="Arial" panose="020B0604020202020204" pitchFamily="34" charset="0"/>
              <a:buNone/>
              <a:defRPr sz="78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10"/>
            <a:ext cx="9144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579406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1371600"/>
            <a:ext cx="260604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343276" y="210114"/>
            <a:ext cx="214448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5708680" y="210114"/>
            <a:ext cx="454106" cy="365760"/>
          </a:xfrm>
        </p:spPr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43275" y="1371601"/>
            <a:ext cx="2526584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48284" y="1"/>
            <a:ext cx="2595716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3"/>
            <a:ext cx="3655996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117325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297752" y="751313"/>
            <a:ext cx="579501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215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5" y="952500"/>
            <a:ext cx="5063345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26314" y="203862"/>
            <a:ext cx="1714500" cy="365760"/>
          </a:xfrm>
        </p:spPr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943100" y="203862"/>
            <a:ext cx="208125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685502" y="203862"/>
            <a:ext cx="648596" cy="365760"/>
          </a:xfrm>
        </p:spPr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6314" y="2410518"/>
            <a:ext cx="5066636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15000" y="0"/>
            <a:ext cx="3429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5715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5715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297752" y="751313"/>
            <a:ext cx="4965192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273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2834639"/>
            <a:ext cx="2260787" cy="2926080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3347" y="0"/>
            <a:ext cx="9157347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0420" y="2834640"/>
            <a:ext cx="5400675" cy="2926080"/>
          </a:xfrm>
        </p:spPr>
        <p:txBody>
          <a:bodyPr>
            <a:noAutofit/>
          </a:bodyPr>
          <a:lstStyle>
            <a:lvl1pPr marL="214313" indent="-214313">
              <a:buFont typeface="Arial" panose="020B0604020202020204" pitchFamily="34" charset="0"/>
              <a:buNone/>
              <a:defRPr sz="1350"/>
            </a:lvl1pPr>
            <a:lvl2pPr marL="385763" indent="-214313">
              <a:buFont typeface="Arial" panose="020B0604020202020204" pitchFamily="34" charset="0"/>
              <a:buNone/>
              <a:defRPr sz="1200"/>
            </a:lvl2pPr>
            <a:lvl3pPr marL="557213" indent="-214313">
              <a:buFont typeface="Arial" panose="020B0604020202020204" pitchFamily="34" charset="0"/>
              <a:buNone/>
              <a:defRPr sz="1050"/>
            </a:lvl3pPr>
            <a:lvl4pPr marL="642938" indent="-128588">
              <a:buFont typeface="Arial" panose="020B0604020202020204" pitchFamily="34" charset="0"/>
              <a:buNone/>
              <a:defRPr sz="900"/>
            </a:lvl4pPr>
            <a:lvl5pPr marL="814388" indent="-128588">
              <a:buFont typeface="Arial" panose="020B0604020202020204" pitchFamily="34" charset="0"/>
              <a:buNone/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26314" y="6274033"/>
            <a:ext cx="2260787" cy="365760"/>
          </a:xfrm>
        </p:spPr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360420" y="6274033"/>
            <a:ext cx="2371725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469630" y="6274033"/>
            <a:ext cx="426688" cy="365760"/>
          </a:xfrm>
        </p:spPr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296037" y="6095193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702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1010934"/>
            <a:ext cx="2630564" cy="1398494"/>
          </a:xfrm>
        </p:spPr>
        <p:txBody>
          <a:bodyPr anchor="t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99510" y="210114"/>
            <a:ext cx="188196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8514" y="2680448"/>
            <a:ext cx="2518364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1628776" y="5847066"/>
            <a:ext cx="7515224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5207519" y="2921518"/>
            <a:ext cx="4944033" cy="29289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3320118" y="1075766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99509" y="1010932"/>
            <a:ext cx="486918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711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1019812"/>
            <a:ext cx="2564535" cy="1856553"/>
          </a:xfrm>
        </p:spPr>
        <p:txBody>
          <a:bodyPr anchor="t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227" y="210114"/>
            <a:ext cx="188196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6792" y="3045042"/>
            <a:ext cx="2504057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59226" y="1019810"/>
            <a:ext cx="54864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9386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49" y="4907612"/>
            <a:ext cx="3990214" cy="1438873"/>
          </a:xfrm>
        </p:spPr>
        <p:txBody>
          <a:bodyPr anchor="t"/>
          <a:lstStyle>
            <a:lvl1pPr>
              <a:lnSpc>
                <a:spcPct val="100000"/>
              </a:lnSpc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5978" y="766764"/>
            <a:ext cx="8490347" cy="3489325"/>
          </a:xfrm>
        </p:spPr>
        <p:txBody>
          <a:bodyPr/>
          <a:lstStyle>
            <a:lvl1pPr>
              <a:lnSpc>
                <a:spcPct val="85000"/>
              </a:lnSpc>
              <a:defRPr sz="18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296037" y="4662243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41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722282"/>
            <a:ext cx="7372513" cy="731520"/>
          </a:xfrm>
        </p:spPr>
        <p:txBody>
          <a:bodyPr anchor="b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6314" y="2011680"/>
            <a:ext cx="8551926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296037" y="1704836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189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9144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2762599" y="0"/>
            <a:ext cx="6381401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316238" y="-316238"/>
            <a:ext cx="7492544" cy="812502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-1133856"/>
            <a:ext cx="798957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3773806" y="-20336"/>
            <a:ext cx="5370194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6721" y="2704580"/>
            <a:ext cx="9137279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5740" y="2704946"/>
            <a:ext cx="7350919" cy="3538538"/>
          </a:xfrm>
        </p:spPr>
        <p:txBody>
          <a:bodyPr anchor="b"/>
          <a:lstStyle>
            <a:lvl1pPr>
              <a:lnSpc>
                <a:spcPct val="100000"/>
              </a:lnSpc>
              <a:defRPr sz="4050"/>
            </a:lvl1pPr>
            <a:lvl2pPr>
              <a:lnSpc>
                <a:spcPct val="100000"/>
              </a:lnSpc>
              <a:defRPr sz="3600"/>
            </a:lvl2pPr>
            <a:lvl3pPr>
              <a:lnSpc>
                <a:spcPct val="100000"/>
              </a:lnSpc>
              <a:defRPr sz="3300"/>
            </a:lvl3pPr>
            <a:lvl4pPr>
              <a:lnSpc>
                <a:spcPct val="100000"/>
              </a:lnSpc>
              <a:defRPr sz="3000"/>
            </a:lvl4pPr>
            <a:lvl5pPr>
              <a:lnSpc>
                <a:spcPct val="100000"/>
              </a:lnSpc>
              <a:defRPr sz="27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7706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3"/>
            <a:ext cx="9144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1143004" y="-1142997"/>
            <a:ext cx="6857996" cy="914399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2857500" y="-2851452"/>
            <a:ext cx="3429000" cy="913190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0175" y="4967785"/>
            <a:ext cx="6363081" cy="1052015"/>
          </a:xfrm>
        </p:spPr>
        <p:txBody>
          <a:bodyPr anchor="ctr">
            <a:normAutofit/>
          </a:bodyPr>
          <a:lstStyle>
            <a:lvl1pPr marL="102870" indent="-102870">
              <a:lnSpc>
                <a:spcPct val="100000"/>
              </a:lnSpc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00175" y="1405719"/>
            <a:ext cx="6363081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1pPr>
            <a:lvl2pPr marL="17145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2pPr>
            <a:lvl3pPr marL="34290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3pPr>
            <a:lvl4pPr marL="51435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4pPr>
            <a:lvl5pPr marL="685800" indent="0">
              <a:lnSpc>
                <a:spcPct val="100000"/>
              </a:lnSpc>
              <a:buNone/>
              <a:defRPr lang="en-US" sz="27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1557964" y="4810814"/>
            <a:ext cx="6205292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413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762000"/>
            <a:ext cx="5259664" cy="1381432"/>
          </a:xfrm>
        </p:spPr>
        <p:txBody>
          <a:bodyPr anchor="t">
            <a:noAutofit/>
          </a:bodyPr>
          <a:lstStyle>
            <a:lvl1pPr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296037" y="3032970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3241041" y="955039"/>
            <a:ext cx="2661919" cy="9144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2992120" y="706119"/>
            <a:ext cx="3159760" cy="9144002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423" y="3429000"/>
            <a:ext cx="8378774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432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3537563" y="-946770"/>
            <a:ext cx="1825034" cy="890016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1"/>
            <a:ext cx="9144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5" y="762000"/>
            <a:ext cx="4571999" cy="1454506"/>
          </a:xfrm>
        </p:spPr>
        <p:txBody>
          <a:bodyPr anchor="t">
            <a:normAutofit/>
          </a:bodyPr>
          <a:lstStyle>
            <a:lvl1pPr>
              <a:defRPr sz="40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15001" y="3337561"/>
            <a:ext cx="2696378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350" dirty="0"/>
            </a:lvl1pPr>
            <a:lvl2pPr marL="171450" indent="0">
              <a:buNone/>
              <a:defRPr lang="en-US" sz="1050" dirty="0"/>
            </a:lvl2pPr>
            <a:lvl3pPr marL="342900" indent="0">
              <a:buNone/>
              <a:defRPr lang="en-US" sz="900" dirty="0"/>
            </a:lvl3pPr>
            <a:lvl4pPr marL="514350" indent="0">
              <a:buNone/>
              <a:defRPr lang="en-US" sz="825" dirty="0"/>
            </a:lvl4pPr>
            <a:lvl5pPr marL="685800" indent="0">
              <a:buNone/>
              <a:defRPr lang="en-US" sz="788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588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731521"/>
            <a:ext cx="8143875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26219" y="1806575"/>
            <a:ext cx="3874294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042918" y="1806575"/>
            <a:ext cx="37433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296037" y="1584960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0915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1" y="1"/>
            <a:ext cx="9143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731520"/>
            <a:ext cx="8689086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314" y="1775779"/>
            <a:ext cx="387477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2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26219" y="2492481"/>
            <a:ext cx="3874294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40630" y="1775777"/>
            <a:ext cx="387477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2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042918" y="2492481"/>
            <a:ext cx="3886430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296037" y="1579934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1" y="1"/>
            <a:ext cx="9143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2649091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1005840"/>
            <a:ext cx="74295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770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1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-1"/>
            <a:ext cx="4572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729" y="4231339"/>
            <a:ext cx="5392271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0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715000" y="210312"/>
            <a:ext cx="1104901" cy="365760"/>
          </a:xfrm>
        </p:spPr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73691" y="210312"/>
            <a:ext cx="163601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585784" y="210312"/>
            <a:ext cx="336604" cy="365760"/>
          </a:xfrm>
        </p:spPr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2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" y="1133214"/>
            <a:ext cx="8723609" cy="1825674"/>
          </a:xfrm>
        </p:spPr>
        <p:txBody>
          <a:bodyPr anchor="t"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313" y="5351226"/>
            <a:ext cx="5426966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3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2"/>
            <a:ext cx="9144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4225846" y="338360"/>
            <a:ext cx="1825034" cy="8011274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578891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1133711" y="1133714"/>
            <a:ext cx="6866356" cy="4598932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2299539" y="2628921"/>
            <a:ext cx="6528619" cy="19295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10"/>
            <a:ext cx="6665474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875" y="952500"/>
            <a:ext cx="6665474" cy="5636798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5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1338" y="0"/>
            <a:ext cx="5700139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1" y="3409448"/>
            <a:ext cx="5707226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-561138" y="575388"/>
            <a:ext cx="6858000" cy="5707226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201696" y="1338219"/>
            <a:ext cx="5518112" cy="5521450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7" y="1714498"/>
            <a:ext cx="3720463" cy="4722876"/>
          </a:xfrm>
        </p:spPr>
        <p:txBody>
          <a:bodyPr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932026" y="210114"/>
            <a:ext cx="188196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64174" y="1246952"/>
            <a:ext cx="2553208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342900" indent="-342900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200" dirty="0"/>
            </a:lvl1pPr>
            <a:lvl2pPr marL="42862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2pPr>
            <a:lvl3pPr marL="60007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3pPr>
            <a:lvl4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4pPr>
            <a:lvl5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6001920" y="762000"/>
            <a:ext cx="288036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28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0965" y="-2"/>
            <a:ext cx="9133034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542928" y="1161956"/>
            <a:ext cx="8601073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0966" y="-7466"/>
            <a:ext cx="4582966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" y="1468924"/>
            <a:ext cx="3822132" cy="2461308"/>
          </a:xfrm>
        </p:spPr>
        <p:txBody>
          <a:bodyPr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4325" y="210114"/>
            <a:ext cx="1548067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857750" y="210114"/>
            <a:ext cx="2438631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65537" y="1161955"/>
            <a:ext cx="3118619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342900" indent="-342900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200" dirty="0"/>
            </a:lvl1pPr>
            <a:lvl2pPr marL="42862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2pPr>
            <a:lvl3pPr marL="60007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3pPr>
            <a:lvl4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4pPr>
            <a:lvl5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3"/>
            <a:ext cx="9144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31507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9144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7"/>
            <a:ext cx="9144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2355089" y="80667"/>
            <a:ext cx="6869579" cy="6708243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1842143" y="355324"/>
            <a:ext cx="6783165" cy="6222179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296037" y="6101080"/>
            <a:ext cx="8551926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9144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3" y="914400"/>
            <a:ext cx="5623560" cy="262128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6313" y="3901440"/>
            <a:ext cx="562356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54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293851" y="773848"/>
            <a:ext cx="8850149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8269941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75" y="1918144"/>
            <a:ext cx="2204390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00501" y="210114"/>
            <a:ext cx="2204618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00500" y="1918145"/>
            <a:ext cx="3743325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189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4" y="869140"/>
            <a:ext cx="8703035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6314" y="210114"/>
            <a:ext cx="131946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fld id="{5419A4BD-CF1E-4382-9D46-7FB3FD4C129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6864" y="210114"/>
            <a:ext cx="1881963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75243" y="210114"/>
            <a:ext cx="45410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fld id="{00C11E97-321E-4E02-BA3D-CEAE2574E0F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314" y="2047285"/>
            <a:ext cx="8703035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296037" y="751313"/>
            <a:ext cx="855192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061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1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17145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34290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51435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ixabay.com/en/wisconsin-state-map-outline-shape-29073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9E27CA04-25BD-0EE6-4CD4-DCE7E9A8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-3"/>
            <a:ext cx="7397496" cy="2331723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</a:t>
            </a:r>
            <a:br>
              <a:rPr lang="en-US" dirty="0"/>
            </a:br>
            <a:r>
              <a:rPr lang="en-US" dirty="0"/>
              <a:t>      </a:t>
            </a:r>
            <a:endParaRPr lang="en-US" sz="2200" dirty="0"/>
          </a:p>
        </p:txBody>
      </p:sp>
      <p:sp>
        <p:nvSpPr>
          <p:cNvPr id="12" name="Subtitle 3">
            <a:extLst>
              <a:ext uri="{FF2B5EF4-FFF2-40B4-BE49-F238E27FC236}">
                <a16:creationId xmlns:a16="http://schemas.microsoft.com/office/drawing/2014/main" id="{395044F1-8D9B-8F3D-5037-2EE5FCD9B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8840" y="2697478"/>
            <a:ext cx="4133088" cy="45719"/>
          </a:xfrm>
        </p:spPr>
        <p:txBody>
          <a:bodyPr>
            <a:normAutofit fontScale="25000" lnSpcReduction="20000"/>
          </a:bodyPr>
          <a:lstStyle/>
          <a:p>
            <a:endParaRPr lang="en-US" sz="8000" dirty="0"/>
          </a:p>
          <a:p>
            <a:endParaRPr lang="en-US" sz="8000" dirty="0"/>
          </a:p>
          <a:p>
            <a:r>
              <a:rPr lang="en-US" sz="4800" dirty="0"/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41D3AD-85AC-6B82-B430-4E0DDA1381BD}"/>
              </a:ext>
            </a:extLst>
          </p:cNvPr>
          <p:cNvSpPr txBox="1"/>
          <p:nvPr/>
        </p:nvSpPr>
        <p:spPr>
          <a:xfrm>
            <a:off x="1490472" y="351365"/>
            <a:ext cx="69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Greater Milwaukee Area Chapter-AACN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63B94-1069-2A95-014B-56D127AF63D7}"/>
              </a:ext>
            </a:extLst>
          </p:cNvPr>
          <p:cNvSpPr txBox="1"/>
          <p:nvPr/>
        </p:nvSpPr>
        <p:spPr>
          <a:xfrm>
            <a:off x="1594676" y="4518057"/>
            <a:ext cx="635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Presentation | Dinner | Q&amp;A | Networking &amp; Discussion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B1D566-E66C-FECF-C281-0FD70FF8F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25354" y="1164398"/>
            <a:ext cx="3093292" cy="331424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0DAFB2F-B53D-F65B-B7A2-0F17BD027278}"/>
              </a:ext>
            </a:extLst>
          </p:cNvPr>
          <p:cNvSpPr/>
          <p:nvPr/>
        </p:nvSpPr>
        <p:spPr>
          <a:xfrm>
            <a:off x="1622108" y="1374602"/>
            <a:ext cx="57118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Vitals and Vibes: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CE26F2-BF67-472A-79A9-6E72CA67B10C}"/>
              </a:ext>
            </a:extLst>
          </p:cNvPr>
          <p:cNvSpPr/>
          <p:nvPr/>
        </p:nvSpPr>
        <p:spPr>
          <a:xfrm>
            <a:off x="2017563" y="2483477"/>
            <a:ext cx="538320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What you need </a:t>
            </a:r>
            <a:r>
              <a:rPr lang="en-US" sz="3200" b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 know…</a:t>
            </a:r>
            <a:endParaRPr lang="en-US" sz="32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en-US" sz="32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Heart Valves and therapies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484486-15F4-58D7-9C5A-C2E70D72886D}"/>
              </a:ext>
            </a:extLst>
          </p:cNvPr>
          <p:cNvSpPr txBox="1"/>
          <p:nvPr/>
        </p:nvSpPr>
        <p:spPr>
          <a:xfrm>
            <a:off x="667512" y="5221224"/>
            <a:ext cx="4242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Sept 15, 2026     Hot House Tavern</a:t>
            </a:r>
          </a:p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Tuesday               Sponsored by </a:t>
            </a:r>
          </a:p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5pm                    Edwards </a:t>
            </a:r>
            <a:r>
              <a:rPr lang="en-US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Lifescience</a:t>
            </a:r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F06990D-0488-BE96-AD38-44B13CF29331}"/>
              </a:ext>
            </a:extLst>
          </p:cNvPr>
          <p:cNvCxnSpPr>
            <a:cxnSpLocks/>
          </p:cNvCxnSpPr>
          <p:nvPr/>
        </p:nvCxnSpPr>
        <p:spPr>
          <a:xfrm>
            <a:off x="2282860" y="5276088"/>
            <a:ext cx="0" cy="7863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B61857C-4902-85D7-8E5E-3F2D0F96F254}"/>
              </a:ext>
            </a:extLst>
          </p:cNvPr>
          <p:cNvSpPr txBox="1"/>
          <p:nvPr/>
        </p:nvSpPr>
        <p:spPr>
          <a:xfrm>
            <a:off x="5133405" y="6150126"/>
            <a:ext cx="3233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Please register at MilwaukeeAACN@gmail.com</a:t>
            </a:r>
          </a:p>
        </p:txBody>
      </p:sp>
    </p:spTree>
    <p:extLst>
      <p:ext uri="{BB962C8B-B14F-4D97-AF65-F5344CB8AC3E}">
        <p14:creationId xmlns:p14="http://schemas.microsoft.com/office/powerpoint/2010/main" val="551473927"/>
      </p:ext>
    </p:extLst>
  </p:cSld>
  <p:clrMapOvr>
    <a:masterClrMapping/>
  </p:clrMapOvr>
</p:sld>
</file>

<file path=ppt/theme/theme1.xml><?xml version="1.0" encoding="utf-8"?>
<a:theme xmlns:a="http://schemas.openxmlformats.org/drawingml/2006/main" name="Dark Gradient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65</TotalTime>
  <Words>54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ADLaM Display</vt:lpstr>
      <vt:lpstr>Aptos</vt:lpstr>
      <vt:lpstr>Arial</vt:lpstr>
      <vt:lpstr>Arial Nova Light</vt:lpstr>
      <vt:lpstr>Dark Gradient</vt:lpstr>
      <vt:lpstr>     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Terra Marr</dc:creator>
  <cp:lastModifiedBy>Terra Marr</cp:lastModifiedBy>
  <cp:revision>4</cp:revision>
  <dcterms:created xsi:type="dcterms:W3CDTF">2026-08-18T01:57:47Z</dcterms:created>
  <dcterms:modified xsi:type="dcterms:W3CDTF">2026-08-21T12:53:55Z</dcterms:modified>
</cp:coreProperties>
</file>