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216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2004" y="44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1670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8DC613-E1E0-4293-9709-4D712C0F51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6CAAE-B2FA-4B1A-B063-4AB5DEC866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3A06-3289-4442-AEF4-0369CCCBE5FD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CCB702-95CB-4E27-AAD6-C4F89EBF15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84446-E95C-44E3-9878-9D3E6D40BE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9AD64-9BC6-42E3-BA20-D3F83DAD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4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52A7E-92D2-4938-88E2-A7908E979971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B55DB-8BE4-476D-A72D-3E639B1B3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2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B55DB-8BE4-476D-A72D-3E639B1B32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257C29-7223-44BC-BE8B-4D09F56668F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58000" cy="9144000"/>
          </a:xfrm>
          <a:custGeom>
            <a:avLst/>
            <a:gdLst>
              <a:gd name="connsiteX0" fmla="*/ 3262592 w 6858000"/>
              <a:gd name="connsiteY0" fmla="*/ 5950382 h 9144000"/>
              <a:gd name="connsiteX1" fmla="*/ 3262592 w 6858000"/>
              <a:gd name="connsiteY1" fmla="*/ 6965582 h 9144000"/>
              <a:gd name="connsiteX2" fmla="*/ 3276992 w 6858000"/>
              <a:gd name="connsiteY2" fmla="*/ 6965582 h 9144000"/>
              <a:gd name="connsiteX3" fmla="*/ 3276992 w 6858000"/>
              <a:gd name="connsiteY3" fmla="*/ 5950382 h 9144000"/>
              <a:gd name="connsiteX4" fmla="*/ 0 w 6858000"/>
              <a:gd name="connsiteY4" fmla="*/ 0 h 9144000"/>
              <a:gd name="connsiteX5" fmla="*/ 6858000 w 6858000"/>
              <a:gd name="connsiteY5" fmla="*/ 0 h 9144000"/>
              <a:gd name="connsiteX6" fmla="*/ 6858000 w 6858000"/>
              <a:gd name="connsiteY6" fmla="*/ 9144000 h 9144000"/>
              <a:gd name="connsiteX7" fmla="*/ 0 w 6858000"/>
              <a:gd name="connsiteY7" fmla="*/ 9144000 h 9144000"/>
              <a:gd name="connsiteX8" fmla="*/ 0 w 6858000"/>
              <a:gd name="connsiteY8" fmla="*/ 7729558 h 9144000"/>
              <a:gd name="connsiteX9" fmla="*/ 5943600 w 6858000"/>
              <a:gd name="connsiteY9" fmla="*/ 7729558 h 9144000"/>
              <a:gd name="connsiteX10" fmla="*/ 5943600 w 6858000"/>
              <a:gd name="connsiteY10" fmla="*/ 7715158 h 9144000"/>
              <a:gd name="connsiteX11" fmla="*/ 0 w 6858000"/>
              <a:gd name="connsiteY11" fmla="*/ 7715158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9144000">
                <a:moveTo>
                  <a:pt x="3262592" y="5950382"/>
                </a:moveTo>
                <a:lnTo>
                  <a:pt x="3262592" y="6965582"/>
                </a:lnTo>
                <a:lnTo>
                  <a:pt x="3276992" y="6965582"/>
                </a:lnTo>
                <a:lnTo>
                  <a:pt x="3276992" y="5950382"/>
                </a:lnTo>
                <a:close/>
                <a:moveTo>
                  <a:pt x="0" y="0"/>
                </a:moveTo>
                <a:lnTo>
                  <a:pt x="6858000" y="0"/>
                </a:lnTo>
                <a:lnTo>
                  <a:pt x="6858000" y="9144000"/>
                </a:lnTo>
                <a:lnTo>
                  <a:pt x="0" y="9144000"/>
                </a:lnTo>
                <a:lnTo>
                  <a:pt x="0" y="7729558"/>
                </a:lnTo>
                <a:lnTo>
                  <a:pt x="5943600" y="7729558"/>
                </a:lnTo>
                <a:lnTo>
                  <a:pt x="5943600" y="7715158"/>
                </a:lnTo>
                <a:lnTo>
                  <a:pt x="0" y="7715158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32186" y="2975759"/>
            <a:ext cx="3487248" cy="2489318"/>
          </a:xfrm>
        </p:spPr>
        <p:txBody>
          <a:bodyPr anchor="b">
            <a:normAutofit/>
          </a:bodyPr>
          <a:lstStyle>
            <a:lvl1pPr algn="r">
              <a:lnSpc>
                <a:spcPts val="5000"/>
              </a:lnSpc>
              <a:defRPr sz="6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</a:t>
            </a:r>
            <a:br>
              <a:rPr lang="en-US" dirty="0"/>
            </a:br>
            <a:r>
              <a:rPr lang="en-US" dirty="0"/>
              <a:t>to edit</a:t>
            </a:r>
            <a:br>
              <a:rPr lang="en-US" dirty="0"/>
            </a:br>
            <a:r>
              <a:rPr lang="en-US" dirty="0"/>
              <a:t>event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52091" y="5841026"/>
            <a:ext cx="2384986" cy="1322093"/>
          </a:xfrm>
        </p:spPr>
        <p:txBody>
          <a:bodyPr anchor="b" anchorCtr="0">
            <a:no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800" b="1" baseline="3000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/>
              <a:t>Join us on Saturday,</a:t>
            </a:r>
            <a:br>
              <a:rPr lang="en-US" dirty="0"/>
            </a:br>
            <a:r>
              <a:rPr lang="en-US" dirty="0"/>
              <a:t>June 8th, 2019</a:t>
            </a:r>
          </a:p>
          <a:p>
            <a:r>
              <a:rPr lang="en-US" dirty="0"/>
              <a:t>from 12:00 PM</a:t>
            </a:r>
            <a:br>
              <a:rPr lang="en-US" dirty="0"/>
            </a:br>
            <a:r>
              <a:rPr lang="en-US" dirty="0"/>
              <a:t>to 7:00 PM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4397" y="5893954"/>
            <a:ext cx="1894736" cy="1114570"/>
          </a:xfrm>
        </p:spPr>
        <p:txBody>
          <a:bodyPr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Add a brief description of your event here.</a:t>
            </a:r>
            <a:br>
              <a:rPr lang="en-US" dirty="0"/>
            </a:br>
            <a:r>
              <a:rPr lang="en-US" dirty="0"/>
              <a:t>To replace this</a:t>
            </a:r>
            <a:br>
              <a:rPr lang="en-US" dirty="0"/>
            </a:br>
            <a:r>
              <a:rPr lang="en-US" dirty="0"/>
              <a:t>or any placeholder text</a:t>
            </a:r>
            <a:br>
              <a:rPr lang="en-US" dirty="0"/>
            </a:br>
            <a:r>
              <a:rPr lang="en-US" dirty="0"/>
              <a:t>with your own, </a:t>
            </a:r>
            <a:br>
              <a:rPr lang="en-US" dirty="0"/>
            </a:br>
            <a:r>
              <a:rPr lang="en-US" dirty="0"/>
              <a:t>just click it and start typing.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4397" y="8328751"/>
            <a:ext cx="2467613" cy="418735"/>
          </a:xfrm>
        </p:spPr>
        <p:txBody>
          <a:bodyPr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Sponsors logos here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BCE895D-9E7D-4B28-98A4-5C0D6A8DB57C}"/>
              </a:ext>
            </a:extLst>
          </p:cNvPr>
          <p:cNvSpPr/>
          <p:nvPr userDrawn="1"/>
        </p:nvSpPr>
        <p:spPr>
          <a:xfrm>
            <a:off x="0" y="5950382"/>
            <a:ext cx="5943600" cy="1779176"/>
          </a:xfrm>
          <a:custGeom>
            <a:avLst/>
            <a:gdLst>
              <a:gd name="connsiteX0" fmla="*/ 0 w 5943600"/>
              <a:gd name="connsiteY0" fmla="*/ 1764776 h 1779176"/>
              <a:gd name="connsiteX1" fmla="*/ 5943600 w 5943600"/>
              <a:gd name="connsiteY1" fmla="*/ 1764776 h 1779176"/>
              <a:gd name="connsiteX2" fmla="*/ 5943600 w 5943600"/>
              <a:gd name="connsiteY2" fmla="*/ 1779176 h 1779176"/>
              <a:gd name="connsiteX3" fmla="*/ 0 w 5943600"/>
              <a:gd name="connsiteY3" fmla="*/ 1779176 h 1779176"/>
              <a:gd name="connsiteX4" fmla="*/ 3262592 w 5943600"/>
              <a:gd name="connsiteY4" fmla="*/ 0 h 1779176"/>
              <a:gd name="connsiteX5" fmla="*/ 3276992 w 5943600"/>
              <a:gd name="connsiteY5" fmla="*/ 0 h 1779176"/>
              <a:gd name="connsiteX6" fmla="*/ 3276992 w 5943600"/>
              <a:gd name="connsiteY6" fmla="*/ 1015200 h 1779176"/>
              <a:gd name="connsiteX7" fmla="*/ 3262592 w 5943600"/>
              <a:gd name="connsiteY7" fmla="*/ 1015200 h 177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43600" h="1779176">
                <a:moveTo>
                  <a:pt x="0" y="1764776"/>
                </a:moveTo>
                <a:lnTo>
                  <a:pt x="5943600" y="1764776"/>
                </a:lnTo>
                <a:lnTo>
                  <a:pt x="5943600" y="1779176"/>
                </a:lnTo>
                <a:lnTo>
                  <a:pt x="0" y="1779176"/>
                </a:lnTo>
                <a:close/>
                <a:moveTo>
                  <a:pt x="3262592" y="0"/>
                </a:moveTo>
                <a:lnTo>
                  <a:pt x="3276992" y="0"/>
                </a:lnTo>
                <a:lnTo>
                  <a:pt x="3276992" y="1015200"/>
                </a:lnTo>
                <a:lnTo>
                  <a:pt x="3262592" y="10152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14FD-EE01-47DE-9323-FBD9CC2DEE0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07C42-4A0C-440B-A0A2-DAFC20DBD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Flyer background">
            <a:extLst>
              <a:ext uri="{FF2B5EF4-FFF2-40B4-BE49-F238E27FC236}">
                <a16:creationId xmlns:a16="http://schemas.microsoft.com/office/drawing/2014/main" id="{A42EE86F-E001-41A1-B96B-5D024DAA588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858000" cy="9144000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B522FD04-FEE6-4AA5-8434-FD386D2C9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510" y="1062990"/>
            <a:ext cx="3655864" cy="2537460"/>
          </a:xfrm>
        </p:spPr>
        <p:txBody>
          <a:bodyPr/>
          <a:lstStyle/>
          <a:p>
            <a:r>
              <a:rPr lang="en-US" dirty="0"/>
              <a:t>Save the Date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BDF67444-DD7D-45DD-BEF8-2C27871B40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Join us on </a:t>
            </a:r>
            <a:br>
              <a:rPr lang="en-US" dirty="0"/>
            </a:br>
            <a:r>
              <a:rPr lang="en-US" dirty="0"/>
              <a:t>Tuesday Sept 15th</a:t>
            </a:r>
          </a:p>
          <a:p>
            <a:r>
              <a:rPr lang="en-US" dirty="0"/>
              <a:t>from 5:ooPM</a:t>
            </a:r>
            <a:br>
              <a:rPr lang="en-US" dirty="0"/>
            </a:br>
            <a:r>
              <a:rPr lang="en-US" dirty="0"/>
              <a:t>to 8:00 PM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B6F987-88AB-44B8-90A6-B2FD7C8C35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4416" y="4057650"/>
            <a:ext cx="3655863" cy="1624994"/>
          </a:xfrm>
        </p:spPr>
        <p:txBody>
          <a:bodyPr/>
          <a:lstStyle/>
          <a:p>
            <a:r>
              <a:rPr lang="en-US" sz="2000" dirty="0"/>
              <a:t>Join GMAC and other nurse professionals for a session on sepsis, followed by a vendor dinner hosted by Edwards </a:t>
            </a:r>
            <a:r>
              <a:rPr lang="en-US" sz="2000" dirty="0" err="1"/>
              <a:t>Lifescience</a:t>
            </a:r>
            <a:endParaRPr lang="en-US" sz="2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DA19C35-8277-4E6B-8BE5-A26C7D9DB7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9464" y="7112133"/>
            <a:ext cx="2467613" cy="418735"/>
          </a:xfrm>
        </p:spPr>
        <p:txBody>
          <a:bodyPr/>
          <a:lstStyle/>
          <a:p>
            <a:r>
              <a:rPr lang="en-US" dirty="0"/>
              <a:t>Hot House</a:t>
            </a:r>
          </a:p>
          <a:p>
            <a:r>
              <a:rPr lang="en-US" dirty="0"/>
              <a:t>Menomonee Falls, WI</a:t>
            </a:r>
          </a:p>
        </p:txBody>
      </p:sp>
    </p:spTree>
    <p:extLst>
      <p:ext uri="{BB962C8B-B14F-4D97-AF65-F5344CB8AC3E}">
        <p14:creationId xmlns:p14="http://schemas.microsoft.com/office/powerpoint/2010/main" val="45892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4">
      <a:dk1>
        <a:sysClr val="windowText" lastClr="000000"/>
      </a:dk1>
      <a:lt1>
        <a:sysClr val="window" lastClr="FFFFFF"/>
      </a:lt1>
      <a:dk2>
        <a:srgbClr val="1F153C"/>
      </a:dk2>
      <a:lt2>
        <a:srgbClr val="8078B7"/>
      </a:lt2>
      <a:accent1>
        <a:srgbClr val="CE862F"/>
      </a:accent1>
      <a:accent2>
        <a:srgbClr val="D57C6E"/>
      </a:accent2>
      <a:accent3>
        <a:srgbClr val="436D8D"/>
      </a:accent3>
      <a:accent4>
        <a:srgbClr val="BEDA84"/>
      </a:accent4>
      <a:accent5>
        <a:srgbClr val="E2D53F"/>
      </a:accent5>
      <a:accent6>
        <a:srgbClr val="AFC2C1"/>
      </a:accent6>
      <a:hlink>
        <a:srgbClr val="282E76"/>
      </a:hlink>
      <a:folHlink>
        <a:srgbClr val="282E76"/>
      </a:folHlink>
    </a:clrScheme>
    <a:fontScheme name="Custom 51">
      <a:majorFont>
        <a:latin typeface="Adobe Garamond Pro Bold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7640_Pride rainbow flyer_CLR_v2" id="{4A09D9EA-3C88-4253-A30D-D2DFAAE8B942}" vid="{82705F24-BFDD-4DEE-916E-5C4DD884A3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6e0ed944f324437a1628d920c25a1c7c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edbd56de57fb331bd1e5e8af7e1d85f1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41AEFA-8A23-486A-B9E5-7CADB5303FB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471BE808-1BA1-4E27-94E8-44A391A438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91CC47-6880-4E9C-8355-5574194BD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Pride rainbow flyer</Template>
  <TotalTime>28</TotalTime>
  <Words>46</Words>
  <Application>Microsoft Office PowerPoint</Application>
  <PresentationFormat>Letter Paper (8.5x11 in)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Office Theme</vt:lpstr>
      <vt:lpstr>Save the 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Marr, Terra</dc:creator>
  <cp:lastModifiedBy>Marr, Terra</cp:lastModifiedBy>
  <cp:revision>2</cp:revision>
  <dcterms:created xsi:type="dcterms:W3CDTF">2026-07-19T23:52:19Z</dcterms:created>
  <dcterms:modified xsi:type="dcterms:W3CDTF">2026-07-20T00:20:41Z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