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700" r:id="rId4"/>
  </p:sldMasterIdLst>
  <p:notesMasterIdLst>
    <p:notesMasterId r:id="rId30"/>
  </p:notesMasterIdLst>
  <p:handoutMasterIdLst>
    <p:handoutMasterId r:id="rId31"/>
  </p:handoutMasterIdLst>
  <p:sldIdLst>
    <p:sldId id="2147375549" r:id="rId5"/>
    <p:sldId id="2147375550" r:id="rId6"/>
    <p:sldId id="279" r:id="rId7"/>
    <p:sldId id="289" r:id="rId8"/>
    <p:sldId id="281" r:id="rId9"/>
    <p:sldId id="280" r:id="rId10"/>
    <p:sldId id="381" r:id="rId11"/>
    <p:sldId id="360" r:id="rId12"/>
    <p:sldId id="290" r:id="rId13"/>
    <p:sldId id="353" r:id="rId14"/>
    <p:sldId id="355" r:id="rId15"/>
    <p:sldId id="354" r:id="rId16"/>
    <p:sldId id="359" r:id="rId17"/>
    <p:sldId id="362" r:id="rId18"/>
    <p:sldId id="365" r:id="rId19"/>
    <p:sldId id="275" r:id="rId20"/>
    <p:sldId id="368" r:id="rId21"/>
    <p:sldId id="313" r:id="rId22"/>
    <p:sldId id="2147375583" r:id="rId23"/>
    <p:sldId id="2147375586" r:id="rId24"/>
    <p:sldId id="2147375503" r:id="rId25"/>
    <p:sldId id="2147375587" r:id="rId26"/>
    <p:sldId id="375" r:id="rId27"/>
    <p:sldId id="2147375497" r:id="rId28"/>
    <p:sldId id="2147375575" r:id="rId29"/>
  </p:sldIdLst>
  <p:sldSz cx="9144000" cy="5143500" type="screen16x9"/>
  <p:notesSz cx="9144000" cy="6858000"/>
  <p:embeddedFontLst>
    <p:embeddedFont>
      <p:font typeface="ＭＳ Ｐゴシック" panose="020B0600070205080204" pitchFamily="34" charset="-128"/>
      <p:regular r:id="rId32"/>
    </p:embeddedFont>
    <p:embeddedFont>
      <p:font typeface="Codec Warm" pitchFamily="2" charset="0"/>
      <p:regular r:id="rId33"/>
    </p:embeddedFont>
    <p:embeddedFont>
      <p:font typeface="Codec Warm Bold" pitchFamily="2" charset="0"/>
      <p:regular r:id="rId34"/>
      <p:bold r:id="rId35"/>
    </p:embeddedFont>
    <p:embeddedFont>
      <p:font typeface="Codec Warm Extra Bold" pitchFamily="2" charset="0"/>
      <p:bold r:id="rId36"/>
    </p:embeddedFont>
    <p:embeddedFont>
      <p:font typeface="Codec Warm Regular" pitchFamily="2" charset="0"/>
      <p:regular r:id="rId37"/>
      <p:bold r:id="rId38"/>
    </p:embeddedFont>
    <p:embeddedFont>
      <p:font typeface="Times" panose="02020603050405020304" pitchFamily="18" charset="0"/>
      <p:regular r:id="rId39"/>
      <p:bold r:id="rId40"/>
      <p:italic r:id="rId41"/>
      <p:boldItalic r:id="rId42"/>
    </p:embeddedFont>
    <p:embeddedFont>
      <p:font typeface="Wingdings 2" panose="05020102010507070707" pitchFamily="18" charset="2"/>
      <p:regular r:id="rId43"/>
    </p:embeddedFont>
  </p:embeddedFontLst>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1pPr>
    <a:lvl2pPr marL="0" marR="0" indent="17145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2pPr>
    <a:lvl3pPr marL="0" marR="0" indent="34290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3pPr>
    <a:lvl4pPr marL="0" marR="0" indent="51435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4pPr>
    <a:lvl5pPr marL="0" marR="0" indent="68580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5pPr>
    <a:lvl6pPr marL="0" marR="0" indent="85725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6pPr>
    <a:lvl7pPr marL="0" marR="0" indent="102870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7pPr>
    <a:lvl8pPr marL="0" marR="0" indent="120015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8pPr>
    <a:lvl9pPr marL="0" marR="0" indent="1371600" algn="ctr" defTabSz="914377"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15:guide id="1" orient="horz" pos="1620"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Edgar Hunter" initials="EH" lastIdx="1" clrIdx="6">
    <p:extLst>
      <p:ext uri="{19B8F6BF-5375-455C-9EA6-DF929625EA0E}">
        <p15:presenceInfo xmlns:p15="http://schemas.microsoft.com/office/powerpoint/2012/main" userId="S::edgar.hunter@iris-worldwide.com::83980e79-bc8d-4779-aa6e-db20b441ca36" providerId="AD"/>
      </p:ext>
    </p:extLst>
  </p:cmAuthor>
  <p:cmAuthor id="1" name="Pierce Calnan" initials="PC" lastIdx="10" clrIdx="0">
    <p:extLst>
      <p:ext uri="{19B8F6BF-5375-455C-9EA6-DF929625EA0E}">
        <p15:presenceInfo xmlns:p15="http://schemas.microsoft.com/office/powerpoint/2012/main" userId="S::pierce.calnan@wundermanthompson.com::15c971f0-6859-4871-9bca-36ea3500f613" providerId="AD"/>
      </p:ext>
    </p:extLst>
  </p:cmAuthor>
  <p:cmAuthor id="8" name="Ford, Cynthia" initials="FC" lastIdx="1" clrIdx="7">
    <p:extLst>
      <p:ext uri="{19B8F6BF-5375-455C-9EA6-DF929625EA0E}">
        <p15:presenceInfo xmlns:p15="http://schemas.microsoft.com/office/powerpoint/2012/main" userId="S::cynthia.ford@convatec.com::aa664ba3-4a5e-4d55-8b38-16d14d1c8435" providerId="AD"/>
      </p:ext>
    </p:extLst>
  </p:cmAuthor>
  <p:cmAuthor id="2" name="Jen Fu" initials="JF" lastIdx="4" clrIdx="1">
    <p:extLst>
      <p:ext uri="{19B8F6BF-5375-455C-9EA6-DF929625EA0E}">
        <p15:presenceInfo xmlns:p15="http://schemas.microsoft.com/office/powerpoint/2012/main" userId="Jen Fu" providerId="None"/>
      </p:ext>
    </p:extLst>
  </p:cmAuthor>
  <p:cmAuthor id="3" name="Murphy, Sarah" initials="MS" lastIdx="13" clrIdx="2">
    <p:extLst>
      <p:ext uri="{19B8F6BF-5375-455C-9EA6-DF929625EA0E}">
        <p15:presenceInfo xmlns:p15="http://schemas.microsoft.com/office/powerpoint/2012/main" userId="S::Sarah.Murphy@convatec.com::6c48b6f0-f52b-47d5-a468-5e6afcebfcd9" providerId="AD"/>
      </p:ext>
    </p:extLst>
  </p:cmAuthor>
  <p:cmAuthor id="4" name="Edgar Hunter" initials="EH [2]" lastIdx="1" clrIdx="3">
    <p:extLst>
      <p:ext uri="{19B8F6BF-5375-455C-9EA6-DF929625EA0E}">
        <p15:presenceInfo xmlns:p15="http://schemas.microsoft.com/office/powerpoint/2012/main" userId="S::edgar.hunter_iris-worldwide.com#ext#@convateccloud.onmicrosoft.com::f64ac870-7609-424d-9bc4-3a591288736f" providerId="AD"/>
      </p:ext>
    </p:extLst>
  </p:cmAuthor>
  <p:cmAuthor id="5" name="Matt Gully" initials="MG" lastIdx="8" clrIdx="4">
    <p:extLst>
      <p:ext uri="{19B8F6BF-5375-455C-9EA6-DF929625EA0E}">
        <p15:presenceInfo xmlns:p15="http://schemas.microsoft.com/office/powerpoint/2012/main" userId="S::matt.gully@iris-worldwide.com::27757a3e-0620-455f-8075-465351312747" providerId="AD"/>
      </p:ext>
    </p:extLst>
  </p:cmAuthor>
  <p:cmAuthor id="6" name="Guest User" initials="GU" lastIdx="4" clrIdx="5">
    <p:extLst>
      <p:ext uri="{19B8F6BF-5375-455C-9EA6-DF929625EA0E}">
        <p15:presenceInfo xmlns:p15="http://schemas.microsoft.com/office/powerpoint/2012/main" userId="S::urn:spo:anon#8b7ca97636d972492ba5037711a8c3352df410cb07b2e89b11876b82e75766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208F"/>
    <a:srgbClr val="6136A3"/>
    <a:srgbClr val="1D1D1D"/>
    <a:srgbClr val="B8327F"/>
    <a:srgbClr val="CA659F"/>
    <a:srgbClr val="D996BD"/>
    <a:srgbClr val="EECCDF"/>
    <a:srgbClr val="4D4D4C"/>
    <a:srgbClr val="E3D3EA"/>
    <a:srgbClr val="EFC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54" autoAdjust="0"/>
    <p:restoredTop sz="94637"/>
  </p:normalViewPr>
  <p:slideViewPr>
    <p:cSldViewPr snapToGrid="0">
      <p:cViewPr varScale="1">
        <p:scale>
          <a:sx n="83" d="100"/>
          <a:sy n="83" d="100"/>
        </p:scale>
        <p:origin x="560" y="6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sson, Kim" userId="09092ceb-f324-4ebe-bc6c-329d0b070662" providerId="ADAL" clId="{831D2FB7-BAD8-446C-B774-5CB9509AF8CA}"/>
    <pc:docChg chg="modSld sldOrd">
      <pc:chgData name="Sisson, Kim" userId="09092ceb-f324-4ebe-bc6c-329d0b070662" providerId="ADAL" clId="{831D2FB7-BAD8-446C-B774-5CB9509AF8CA}" dt="2026-07-06T22:43:28.276" v="7"/>
      <pc:docMkLst>
        <pc:docMk/>
      </pc:docMkLst>
      <pc:sldChg chg="ord">
        <pc:chgData name="Sisson, Kim" userId="09092ceb-f324-4ebe-bc6c-329d0b070662" providerId="ADAL" clId="{831D2FB7-BAD8-446C-B774-5CB9509AF8CA}" dt="2026-07-06T22:43:28.276" v="7"/>
        <pc:sldMkLst>
          <pc:docMk/>
          <pc:sldMk cId="1305362051" sldId="214737549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0469DE-D66D-3D4E-8026-3E289A1F14A4}"/>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GB" dirty="0">
              <a:latin typeface="Codec Warm" pitchFamily="2" charset="0"/>
            </a:endParaRPr>
          </a:p>
        </p:txBody>
      </p:sp>
      <p:sp>
        <p:nvSpPr>
          <p:cNvPr id="3" name="Date Placeholder 2">
            <a:extLst>
              <a:ext uri="{FF2B5EF4-FFF2-40B4-BE49-F238E27FC236}">
                <a16:creationId xmlns:a16="http://schemas.microsoft.com/office/drawing/2014/main" id="{31A61BA0-C38B-374F-AA0D-EBEA3CF6E2C6}"/>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99DB3766-65D1-FE4E-8ED3-99C1B7ADA3C5}" type="datetimeFigureOut">
              <a:rPr lang="en-GB" smtClean="0">
                <a:latin typeface="Codec Warm" pitchFamily="2" charset="0"/>
              </a:rPr>
              <a:t>06/07/2026</a:t>
            </a:fld>
            <a:endParaRPr lang="en-GB" dirty="0">
              <a:latin typeface="Codec Warm" pitchFamily="2" charset="0"/>
            </a:endParaRPr>
          </a:p>
        </p:txBody>
      </p:sp>
      <p:sp>
        <p:nvSpPr>
          <p:cNvPr id="4" name="Footer Placeholder 3">
            <a:extLst>
              <a:ext uri="{FF2B5EF4-FFF2-40B4-BE49-F238E27FC236}">
                <a16:creationId xmlns:a16="http://schemas.microsoft.com/office/drawing/2014/main" id="{FD6304DF-0B01-264F-9F69-B08187E96B88}"/>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GB" dirty="0">
              <a:latin typeface="Codec Warm" pitchFamily="2" charset="0"/>
            </a:endParaRPr>
          </a:p>
        </p:txBody>
      </p:sp>
      <p:sp>
        <p:nvSpPr>
          <p:cNvPr id="5" name="Slide Number Placeholder 4">
            <a:extLst>
              <a:ext uri="{FF2B5EF4-FFF2-40B4-BE49-F238E27FC236}">
                <a16:creationId xmlns:a16="http://schemas.microsoft.com/office/drawing/2014/main" id="{A160BFCF-F50F-CA47-9946-9C276129D101}"/>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A4BC3EBA-B728-3841-89B9-A132BB63F926}" type="slidenum">
              <a:rPr lang="en-GB" smtClean="0">
                <a:latin typeface="Codec Warm" pitchFamily="2" charset="0"/>
              </a:rPr>
              <a:t>‹#›</a:t>
            </a:fld>
            <a:endParaRPr lang="en-GB" dirty="0">
              <a:latin typeface="Codec Warm" pitchFamily="2" charset="0"/>
            </a:endParaRPr>
          </a:p>
        </p:txBody>
      </p:sp>
    </p:spTree>
    <p:extLst>
      <p:ext uri="{BB962C8B-B14F-4D97-AF65-F5344CB8AC3E}">
        <p14:creationId xmlns:p14="http://schemas.microsoft.com/office/powerpoint/2010/main" val="1792399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2286000" y="514350"/>
            <a:ext cx="4572000" cy="2571750"/>
          </a:xfrm>
          <a:prstGeom prst="rect">
            <a:avLst/>
          </a:prstGeom>
        </p:spPr>
        <p:txBody>
          <a:bodyPr/>
          <a:lstStyle/>
          <a:p>
            <a:endParaRPr dirty="0"/>
          </a:p>
        </p:txBody>
      </p:sp>
      <p:sp>
        <p:nvSpPr>
          <p:cNvPr id="149" name="Shape 149"/>
          <p:cNvSpPr>
            <a:spLocks noGrp="1"/>
          </p:cNvSpPr>
          <p:nvPr>
            <p:ph type="body" sz="quarter" idx="1"/>
          </p:nvPr>
        </p:nvSpPr>
        <p:spPr>
          <a:xfrm>
            <a:off x="1219200" y="3257550"/>
            <a:ext cx="6705600" cy="3086100"/>
          </a:xfrm>
          <a:prstGeom prst="rect">
            <a:avLst/>
          </a:prstGeom>
        </p:spPr>
        <p:txBody>
          <a:bodyPr/>
          <a:lstStyle/>
          <a:p>
            <a:endParaRPr dirty="0"/>
          </a:p>
        </p:txBody>
      </p:sp>
    </p:spTree>
  </p:cSld>
  <p:clrMap bg1="lt1" tx1="dk1" bg2="lt2" tx2="dk2" accent1="accent1" accent2="accent2" accent3="accent3" accent4="accent4" accent5="accent5" accent6="accent6" hlink="hlink" folHlink="folHlink"/>
  <p:notesStyle>
    <a:lvl1pPr defTabSz="171450" latinLnBrk="0">
      <a:lnSpc>
        <a:spcPct val="117999"/>
      </a:lnSpc>
      <a:defRPr sz="825" b="0" i="0">
        <a:latin typeface="Codec Warm" pitchFamily="2" charset="0"/>
        <a:ea typeface="+mn-ea"/>
        <a:cs typeface="+mn-cs"/>
        <a:sym typeface="Helvetica Neue"/>
      </a:defRPr>
    </a:lvl1pPr>
    <a:lvl2pPr indent="85725" defTabSz="171450" latinLnBrk="0">
      <a:lnSpc>
        <a:spcPct val="117999"/>
      </a:lnSpc>
      <a:defRPr sz="825">
        <a:latin typeface="+mn-lt"/>
        <a:ea typeface="+mn-ea"/>
        <a:cs typeface="+mn-cs"/>
        <a:sym typeface="Helvetica Neue"/>
      </a:defRPr>
    </a:lvl2pPr>
    <a:lvl3pPr indent="171450" defTabSz="171450" latinLnBrk="0">
      <a:lnSpc>
        <a:spcPct val="117999"/>
      </a:lnSpc>
      <a:defRPr sz="825">
        <a:latin typeface="+mn-lt"/>
        <a:ea typeface="+mn-ea"/>
        <a:cs typeface="+mn-cs"/>
        <a:sym typeface="Helvetica Neue"/>
      </a:defRPr>
    </a:lvl3pPr>
    <a:lvl4pPr indent="257175" defTabSz="171450" latinLnBrk="0">
      <a:lnSpc>
        <a:spcPct val="117999"/>
      </a:lnSpc>
      <a:defRPr sz="825">
        <a:latin typeface="+mn-lt"/>
        <a:ea typeface="+mn-ea"/>
        <a:cs typeface="+mn-cs"/>
        <a:sym typeface="Helvetica Neue"/>
      </a:defRPr>
    </a:lvl4pPr>
    <a:lvl5pPr indent="342900" defTabSz="171450" latinLnBrk="0">
      <a:lnSpc>
        <a:spcPct val="117999"/>
      </a:lnSpc>
      <a:defRPr sz="825">
        <a:latin typeface="+mn-lt"/>
        <a:ea typeface="+mn-ea"/>
        <a:cs typeface="+mn-cs"/>
        <a:sym typeface="Helvetica Neue"/>
      </a:defRPr>
    </a:lvl5pPr>
    <a:lvl6pPr indent="428625" defTabSz="171450" latinLnBrk="0">
      <a:lnSpc>
        <a:spcPct val="117999"/>
      </a:lnSpc>
      <a:defRPr sz="825">
        <a:latin typeface="+mn-lt"/>
        <a:ea typeface="+mn-ea"/>
        <a:cs typeface="+mn-cs"/>
        <a:sym typeface="Helvetica Neue"/>
      </a:defRPr>
    </a:lvl6pPr>
    <a:lvl7pPr indent="514350" defTabSz="171450" latinLnBrk="0">
      <a:lnSpc>
        <a:spcPct val="117999"/>
      </a:lnSpc>
      <a:defRPr sz="825">
        <a:latin typeface="+mn-lt"/>
        <a:ea typeface="+mn-ea"/>
        <a:cs typeface="+mn-cs"/>
        <a:sym typeface="Helvetica Neue"/>
      </a:defRPr>
    </a:lvl7pPr>
    <a:lvl8pPr indent="600075" defTabSz="171450" latinLnBrk="0">
      <a:lnSpc>
        <a:spcPct val="117999"/>
      </a:lnSpc>
      <a:defRPr sz="825">
        <a:latin typeface="+mn-lt"/>
        <a:ea typeface="+mn-ea"/>
        <a:cs typeface="+mn-cs"/>
        <a:sym typeface="Helvetica Neue"/>
      </a:defRPr>
    </a:lvl8pPr>
    <a:lvl9pPr indent="685800" defTabSz="171450" latinLnBrk="0">
      <a:lnSpc>
        <a:spcPct val="117999"/>
      </a:lnSpc>
      <a:defRPr sz="825">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Before the wound care community talked about Microclimate and wound dressing, Hydrofiber was teaching the importance of its lock-in technology; the benefit of controlling moisture away the skin surface is now being discussed in Pressure Injury prevention as Microclimate.  </a:t>
            </a:r>
          </a:p>
          <a:p>
            <a:pPr lvl="1"/>
            <a:r>
              <a:rPr lang="en-US" dirty="0"/>
              <a:t>ConvaTec has proudly been discussing the benefit of </a:t>
            </a:r>
            <a:r>
              <a:rPr lang="en-US" dirty="0" err="1"/>
              <a:t>Hydrofiber</a:t>
            </a:r>
            <a:r>
              <a:rPr lang="en-US" dirty="0"/>
              <a:t> lock-in of fluid and anything in the fluid (i.e. bacteria, enzymes … ) keeping this way from the surface for many years; this being the same </a:t>
            </a:r>
            <a:r>
              <a:rPr lang="en-US" dirty="0" err="1"/>
              <a:t>Hydrofiber</a:t>
            </a:r>
            <a:r>
              <a:rPr lang="en-US" dirty="0"/>
              <a:t> in our </a:t>
            </a:r>
            <a:r>
              <a:rPr lang="en-US" dirty="0" err="1"/>
              <a:t>Aquacel</a:t>
            </a:r>
            <a:r>
              <a:rPr lang="en-US" dirty="0"/>
              <a:t> Foam dressings used today for Pressure injury protection.  </a:t>
            </a:r>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537B3159-A969-4D6F-A914-1AF5EC141DAA}" type="slidenum">
              <a:rPr lang="en-US" smtClean="0"/>
              <a:pPr>
                <a:defRPr/>
              </a:pPr>
              <a:t>1</a:t>
            </a:fld>
            <a:endParaRPr lang="en-US"/>
          </a:p>
        </p:txBody>
      </p:sp>
    </p:spTree>
    <p:extLst>
      <p:ext uri="{BB962C8B-B14F-4D97-AF65-F5344CB8AC3E}">
        <p14:creationId xmlns:p14="http://schemas.microsoft.com/office/powerpoint/2010/main" val="3041817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Pictures taken by C. Milne from Connecticut Clinical Nursing Associates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2237845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purchased from shutterstock account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4023504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purchased from my shutterstock account</a:t>
            </a:r>
          </a:p>
        </p:txBody>
      </p:sp>
      <p:sp>
        <p:nvSpPr>
          <p:cNvPr id="4" name="Slide Number Placeholder 3"/>
          <p:cNvSpPr>
            <a:spLocks noGrp="1"/>
          </p:cNvSpPr>
          <p:nvPr>
            <p:ph type="sldNum" sz="quarter" idx="5"/>
          </p:nvPr>
        </p:nvSpPr>
        <p:spPr/>
        <p:txBody>
          <a:bodyPr/>
          <a:lstStyle/>
          <a:p>
            <a:pPr>
              <a:defRPr/>
            </a:pPr>
            <a:fld id="{1ABCA070-7267-6D48-86C8-476E0AA4C8A7}" type="slidenum">
              <a:rPr lang="en-US" altLang="x-none" smtClean="0"/>
              <a:pPr>
                <a:defRPr/>
              </a:pPr>
              <a:t>14</a:t>
            </a:fld>
            <a:endParaRPr lang="en-US" altLang="x-none"/>
          </a:p>
        </p:txBody>
      </p:sp>
    </p:spTree>
    <p:extLst>
      <p:ext uri="{BB962C8B-B14F-4D97-AF65-F5344CB8AC3E}">
        <p14:creationId xmlns:p14="http://schemas.microsoft.com/office/powerpoint/2010/main" val="2300355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provided by Convatec</a:t>
            </a:r>
          </a:p>
        </p:txBody>
      </p:sp>
      <p:sp>
        <p:nvSpPr>
          <p:cNvPr id="4" name="Slide Number Placeholder 3"/>
          <p:cNvSpPr>
            <a:spLocks noGrp="1"/>
          </p:cNvSpPr>
          <p:nvPr>
            <p:ph type="sldNum" sz="quarter" idx="5"/>
          </p:nvPr>
        </p:nvSpPr>
        <p:spPr/>
        <p:txBody>
          <a:bodyPr/>
          <a:lstStyle/>
          <a:p>
            <a:pPr>
              <a:defRPr/>
            </a:pPr>
            <a:fld id="{1ABCA070-7267-6D48-86C8-476E0AA4C8A7}" type="slidenum">
              <a:rPr lang="en-US" altLang="x-none" smtClean="0"/>
              <a:pPr>
                <a:defRPr/>
              </a:pPr>
              <a:t>15</a:t>
            </a:fld>
            <a:endParaRPr lang="en-US" altLang="x-none"/>
          </a:p>
        </p:txBody>
      </p:sp>
    </p:spTree>
    <p:extLst>
      <p:ext uri="{BB962C8B-B14F-4D97-AF65-F5344CB8AC3E}">
        <p14:creationId xmlns:p14="http://schemas.microsoft.com/office/powerpoint/2010/main" val="706371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438DCD-3152-49A2-9A23-1FE1003F6A38}" type="slidenum">
              <a:rPr lang="en-US" smtClean="0"/>
              <a:t>16</a:t>
            </a:fld>
            <a:endParaRPr lang="en-US"/>
          </a:p>
        </p:txBody>
      </p:sp>
    </p:spTree>
    <p:extLst>
      <p:ext uri="{BB962C8B-B14F-4D97-AF65-F5344CB8AC3E}">
        <p14:creationId xmlns:p14="http://schemas.microsoft.com/office/powerpoint/2010/main" val="649701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purchased from my shutterstock account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263516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1122363"/>
            <a:ext cx="5965825" cy="3355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236206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CE026E-ADFD-4A6C-B1DF-095FBF10B2C9}" type="slidenum">
              <a:rPr lang="en-US" smtClean="0"/>
              <a:t>25</a:t>
            </a:fld>
            <a:endParaRPr lang="en-US"/>
          </a:p>
        </p:txBody>
      </p:sp>
    </p:spTree>
    <p:extLst>
      <p:ext uri="{BB962C8B-B14F-4D97-AF65-F5344CB8AC3E}">
        <p14:creationId xmlns:p14="http://schemas.microsoft.com/office/powerpoint/2010/main" val="2611103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rPr>
              <a:t>I have cut and pasted a few sections from the attached Consensus document </a:t>
            </a:r>
            <a:r>
              <a:rPr lang="en-US" i="1" dirty="0">
                <a:latin typeface="Arial" charset="0"/>
              </a:rPr>
              <a:t>()</a:t>
            </a:r>
            <a:r>
              <a:rPr lang="en-US" dirty="0">
                <a:latin typeface="Arial" charset="0"/>
              </a:rPr>
              <a:t>  as well as a quick read on Hydrofiber </a:t>
            </a:r>
            <a:r>
              <a:rPr lang="en-US" i="1" dirty="0">
                <a:latin typeface="Arial" charset="0"/>
              </a:rPr>
              <a:t>(Queen, D. Technology Update: Understanding </a:t>
            </a:r>
            <a:r>
              <a:rPr lang="en-US" i="1" dirty="0" err="1">
                <a:latin typeface="Arial" charset="0"/>
              </a:rPr>
              <a:t>Hydrofiber</a:t>
            </a:r>
            <a:r>
              <a:rPr lang="en-US" i="1" dirty="0">
                <a:latin typeface="Arial" charset="0"/>
              </a:rPr>
              <a:t> Technology. Wounds International 2010)</a:t>
            </a:r>
            <a:r>
              <a:rPr lang="en-US" dirty="0">
                <a:latin typeface="Arial" charset="0"/>
              </a:rPr>
              <a:t>  In an attempt to keep my response related to published research on the topic. </a:t>
            </a:r>
          </a:p>
          <a:p>
            <a:r>
              <a:rPr lang="en-US" dirty="0">
                <a:latin typeface="Arial" charset="0"/>
              </a:rPr>
              <a:t> </a:t>
            </a:r>
          </a:p>
          <a:p>
            <a:endParaRPr lang="en-US" dirty="0"/>
          </a:p>
        </p:txBody>
      </p:sp>
      <p:sp>
        <p:nvSpPr>
          <p:cNvPr id="4" name="Slide Number Placeholder 3"/>
          <p:cNvSpPr>
            <a:spLocks noGrp="1"/>
          </p:cNvSpPr>
          <p:nvPr>
            <p:ph type="sldNum" sz="quarter" idx="10"/>
          </p:nvPr>
        </p:nvSpPr>
        <p:spPr/>
        <p:txBody>
          <a:bodyPr/>
          <a:lstStyle/>
          <a:p>
            <a:pPr>
              <a:defRPr/>
            </a:pPr>
            <a:fld id="{537B3159-A969-4D6F-A914-1AF5EC141DAA}" type="slidenum">
              <a:rPr lang="en-US" smtClean="0"/>
              <a:pPr>
                <a:defRPr/>
              </a:pPr>
              <a:t>2</a:t>
            </a:fld>
            <a:endParaRPr lang="en-US"/>
          </a:p>
        </p:txBody>
      </p:sp>
    </p:spTree>
    <p:extLst>
      <p:ext uri="{BB962C8B-B14F-4D97-AF65-F5344CB8AC3E}">
        <p14:creationId xmlns:p14="http://schemas.microsoft.com/office/powerpoint/2010/main" val="3937680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Pictures purchased from my Shutterstock account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1438369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Pictures previously supplied by Convatec</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3549626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Pictures previously supplied by Convatec</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4283350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Pictures provided previously from Convatec</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2083844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provided from Convatec</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123179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purchased from my shutterstock account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2289736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BCA070-7267-6D48-86C8-476E0AA4C8A7}" type="slidenum">
              <a:rPr kumimoji="0" lang="en-US" altLang="x-none" sz="1200" b="0" i="0" u="none" strike="noStrike" kern="1200" cap="none" spc="0" normalizeH="0" baseline="0" noProof="0" smtClean="0">
                <a:ln>
                  <a:noFill/>
                </a:ln>
                <a:solidFill>
                  <a:prstClr val="black"/>
                </a:solidFill>
                <a:effectLst/>
                <a:uLnTx/>
                <a:uFillTx/>
                <a:latin typeface="Calibri" charset="0"/>
                <a:ea typeface="ヒラギノ角ゴ Pro W3"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x-none" sz="1200" b="0" i="0" u="none" strike="noStrike" kern="1200" cap="none" spc="0" normalizeH="0" baseline="0" noProof="0">
              <a:ln>
                <a:noFill/>
              </a:ln>
              <a:solidFill>
                <a:prstClr val="black"/>
              </a:solidFill>
              <a:effectLst/>
              <a:uLnTx/>
              <a:uFillTx/>
              <a:latin typeface="Calibri" charset="0"/>
              <a:ea typeface="ヒラギノ角ゴ Pro W3" charset="0"/>
              <a:cs typeface="+mn-cs"/>
            </a:endParaRPr>
          </a:p>
        </p:txBody>
      </p:sp>
    </p:spTree>
    <p:extLst>
      <p:ext uri="{BB962C8B-B14F-4D97-AF65-F5344CB8AC3E}">
        <p14:creationId xmlns:p14="http://schemas.microsoft.com/office/powerpoint/2010/main" val="32046874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AD002-AE3B-2C41-AD75-5E7DB87D2E8D}"/>
              </a:ext>
            </a:extLst>
          </p:cNvPr>
          <p:cNvSpPr>
            <a:spLocks noGrp="1"/>
          </p:cNvSpPr>
          <p:nvPr>
            <p:ph type="ctrTitle" hasCustomPrompt="1"/>
          </p:nvPr>
        </p:nvSpPr>
        <p:spPr>
          <a:xfrm>
            <a:off x="1281386" y="2351845"/>
            <a:ext cx="4066674" cy="1079061"/>
          </a:xfrm>
        </p:spPr>
        <p:txBody>
          <a:bodyPr wrap="none" anchor="b"/>
          <a:lstStyle>
            <a:lvl1pPr algn="l">
              <a:lnSpc>
                <a:spcPct val="90000"/>
              </a:lnSpc>
              <a:defRPr sz="4800">
                <a:gradFill>
                  <a:gsLst>
                    <a:gs pos="80000">
                      <a:schemeClr val="bg2"/>
                    </a:gs>
                    <a:gs pos="10000">
                      <a:schemeClr val="tx2"/>
                    </a:gs>
                  </a:gsLst>
                  <a:lin ang="2700000" scaled="0"/>
                </a:gradFill>
              </a:defRPr>
            </a:lvl1pPr>
          </a:lstStyle>
          <a:p>
            <a:r>
              <a:rPr lang="en-GB"/>
              <a:t>Cover master</a:t>
            </a:r>
            <a:br>
              <a:rPr lang="en-GB"/>
            </a:br>
            <a:r>
              <a:rPr lang="en-GB"/>
              <a:t>Title style</a:t>
            </a:r>
          </a:p>
        </p:txBody>
      </p:sp>
      <p:sp>
        <p:nvSpPr>
          <p:cNvPr id="3" name="Subtitle 2">
            <a:extLst>
              <a:ext uri="{FF2B5EF4-FFF2-40B4-BE49-F238E27FC236}">
                <a16:creationId xmlns:a16="http://schemas.microsoft.com/office/drawing/2014/main" id="{3C882554-6A7A-594A-90DF-78D917BF52FC}"/>
              </a:ext>
            </a:extLst>
          </p:cNvPr>
          <p:cNvSpPr>
            <a:spLocks noGrp="1"/>
          </p:cNvSpPr>
          <p:nvPr>
            <p:ph type="subTitle" idx="1"/>
          </p:nvPr>
        </p:nvSpPr>
        <p:spPr>
          <a:xfrm>
            <a:off x="1281386" y="3539070"/>
            <a:ext cx="4066674" cy="404137"/>
          </a:xfrm>
        </p:spPr>
        <p:txBody>
          <a:bodyPr anchor="t"/>
          <a:lstStyle>
            <a:lvl1pPr marL="0" indent="0" algn="l">
              <a:buNone/>
              <a:defRPr sz="1400" b="1" i="0">
                <a:solidFill>
                  <a:schemeClr val="bg2"/>
                </a:solidFill>
                <a:latin typeface="Codec Warm Bold" pitchFamily="2" charset="0"/>
              </a:defRPr>
            </a:lvl1pPr>
            <a:lvl2pPr marL="171450" indent="0" algn="ctr">
              <a:buNone/>
              <a:defRPr sz="750"/>
            </a:lvl2pPr>
            <a:lvl3pPr marL="342900" indent="0" algn="ctr">
              <a:buNone/>
              <a:defRPr sz="675"/>
            </a:lvl3pPr>
            <a:lvl4pPr marL="514350" indent="0" algn="ctr">
              <a:buNone/>
              <a:defRPr sz="600"/>
            </a:lvl4pPr>
            <a:lvl5pPr marL="685800" indent="0" algn="ctr">
              <a:buNone/>
              <a:defRPr sz="600"/>
            </a:lvl5pPr>
            <a:lvl6pPr marL="857250" indent="0" algn="ctr">
              <a:buNone/>
              <a:defRPr sz="600"/>
            </a:lvl6pPr>
            <a:lvl7pPr marL="1028700" indent="0" algn="ctr">
              <a:buNone/>
              <a:defRPr sz="600"/>
            </a:lvl7pPr>
            <a:lvl8pPr marL="1200150" indent="0" algn="ctr">
              <a:buNone/>
              <a:defRPr sz="600"/>
            </a:lvl8pPr>
            <a:lvl9pPr marL="1371600" indent="0" algn="ctr">
              <a:buNone/>
              <a:defRPr sz="600"/>
            </a:lvl9pPr>
          </a:lstStyle>
          <a:p>
            <a:r>
              <a:rPr lang="en-US"/>
              <a:t>Click to edit Master subtitle style</a:t>
            </a:r>
            <a:endParaRPr lang="en-GB"/>
          </a:p>
        </p:txBody>
      </p:sp>
      <p:pic>
        <p:nvPicPr>
          <p:cNvPr id="9" name="Graphic 8">
            <a:extLst>
              <a:ext uri="{FF2B5EF4-FFF2-40B4-BE49-F238E27FC236}">
                <a16:creationId xmlns:a16="http://schemas.microsoft.com/office/drawing/2014/main" id="{39B60E5B-CE28-294E-B3E8-1018EE69AF4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14" t="-1" r="17424" b="57516"/>
          <a:stretch/>
        </p:blipFill>
        <p:spPr>
          <a:xfrm rot="5400000">
            <a:off x="-201742" y="3660373"/>
            <a:ext cx="1684869" cy="1281386"/>
          </a:xfrm>
          <a:prstGeom prst="rect">
            <a:avLst/>
          </a:prstGeom>
        </p:spPr>
      </p:pic>
      <p:pic>
        <p:nvPicPr>
          <p:cNvPr id="10" name="Picture 9">
            <a:extLst>
              <a:ext uri="{FF2B5EF4-FFF2-40B4-BE49-F238E27FC236}">
                <a16:creationId xmlns:a16="http://schemas.microsoft.com/office/drawing/2014/main" id="{D7745919-39BC-2D4A-9F85-DD58D3E0E51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362" t="14954" r="-1602" b="-778"/>
          <a:stretch/>
        </p:blipFill>
        <p:spPr>
          <a:xfrm rot="5400000">
            <a:off x="5587572" y="-269526"/>
            <a:ext cx="3286899" cy="3825954"/>
          </a:xfrm>
          <a:prstGeom prst="rect">
            <a:avLst/>
          </a:prstGeom>
        </p:spPr>
      </p:pic>
      <p:pic>
        <p:nvPicPr>
          <p:cNvPr id="13" name="Graphic 10">
            <a:extLst>
              <a:ext uri="{FF2B5EF4-FFF2-40B4-BE49-F238E27FC236}">
                <a16:creationId xmlns:a16="http://schemas.microsoft.com/office/drawing/2014/main" id="{C5ED3612-6528-5943-BE29-3CE2C7D9C5F5}"/>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23850" y="447675"/>
            <a:ext cx="1864716" cy="483201"/>
          </a:xfrm>
          <a:prstGeom prst="rect">
            <a:avLst/>
          </a:prstGeom>
        </p:spPr>
      </p:pic>
      <p:sp>
        <p:nvSpPr>
          <p:cNvPr id="4" name="Footer Placeholder 3">
            <a:extLst>
              <a:ext uri="{FF2B5EF4-FFF2-40B4-BE49-F238E27FC236}">
                <a16:creationId xmlns:a16="http://schemas.microsoft.com/office/drawing/2014/main" id="{373CD99A-9F6B-3FE0-80F4-890DEB263536}"/>
              </a:ext>
            </a:extLst>
          </p:cNvPr>
          <p:cNvSpPr>
            <a:spLocks noGrp="1"/>
          </p:cNvSpPr>
          <p:nvPr>
            <p:ph type="ftr" sz="quarter" idx="10"/>
          </p:nvPr>
        </p:nvSpPr>
        <p:spPr/>
        <p:txBody>
          <a:bodyPr/>
          <a:lstStyle/>
          <a:p>
            <a:r>
              <a:rPr lang="en-GB">
                <a:ea typeface="Times New Roman" panose="02020603050405020304" pitchFamily="18" charset="0"/>
              </a:rPr>
              <a:t>© 2022 Convatec | Confidential and Proprietary</a:t>
            </a:r>
            <a:endParaRPr lang="en-GB" sz="100"/>
          </a:p>
        </p:txBody>
      </p:sp>
      <p:sp>
        <p:nvSpPr>
          <p:cNvPr id="5" name="Slide Number Placeholder 4">
            <a:extLst>
              <a:ext uri="{FF2B5EF4-FFF2-40B4-BE49-F238E27FC236}">
                <a16:creationId xmlns:a16="http://schemas.microsoft.com/office/drawing/2014/main" id="{038539B9-73C7-58F7-2D13-28EDA8A42C6A}"/>
              </a:ext>
            </a:extLst>
          </p:cNvPr>
          <p:cNvSpPr>
            <a:spLocks noGrp="1"/>
          </p:cNvSpPr>
          <p:nvPr>
            <p:ph type="sldNum" sz="quarter" idx="11"/>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Tree>
    <p:extLst>
      <p:ext uri="{BB962C8B-B14F-4D97-AF65-F5344CB8AC3E}">
        <p14:creationId xmlns:p14="http://schemas.microsoft.com/office/powerpoint/2010/main" val="676099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atement 2">
    <p:bg>
      <p:bgPr>
        <a:gradFill>
          <a:gsLst>
            <a:gs pos="10000">
              <a:schemeClr val="bg2">
                <a:lumMod val="75000"/>
              </a:schemeClr>
            </a:gs>
            <a:gs pos="80000">
              <a:schemeClr val="bg2"/>
            </a:gs>
          </a:gsLst>
          <a:lin ang="2700000" scaled="0"/>
        </a:gra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9848959-827E-3E4C-BFA1-2262A2402AF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1456" t="3877" r="-839" b="11217"/>
          <a:stretch/>
        </p:blipFill>
        <p:spPr>
          <a:xfrm rot="16200000">
            <a:off x="2198800" y="-1801698"/>
            <a:ext cx="4746394" cy="9144001"/>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tx1">
                    <a:lumMod val="10000"/>
                    <a:lumOff val="9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solidFill>
                  <a:schemeClr val="bg1"/>
                </a:solidFill>
                <a:latin typeface="Codec Warm Extra Bold" pitchFamily="2" charset="0"/>
              </a:defRPr>
            </a:lvl1pPr>
            <a:lvl2pPr algn="l">
              <a:defRPr sz="2000" b="0" i="0">
                <a:solidFill>
                  <a:schemeClr val="bg1"/>
                </a:solidFill>
                <a:latin typeface="Codec Warm" pitchFamily="2" charset="0"/>
              </a:defRPr>
            </a:lvl2pPr>
            <a:lvl3pPr algn="l">
              <a:defRPr>
                <a:solidFill>
                  <a:schemeClr val="bg1"/>
                </a:solidFill>
              </a:defRPr>
            </a:lvl3pPr>
            <a:lvl4pPr algn="l">
              <a:buClr>
                <a:schemeClr val="bg1"/>
              </a:buClr>
              <a:defRPr>
                <a:solidFill>
                  <a:schemeClr val="bg1"/>
                </a:solidFill>
              </a:defRPr>
            </a:lvl4pPr>
            <a:lvl5pPr algn="l">
              <a:buClr>
                <a:schemeClr val="bg1"/>
              </a:buClr>
              <a:defRPr>
                <a:solidFill>
                  <a:schemeClr val="bg1"/>
                </a:solidFill>
              </a:defRPr>
            </a:lvl5pPr>
          </a:lstStyle>
          <a:p>
            <a:pPr lvl="0"/>
            <a:r>
              <a:rPr lang="en-GB" dirty="0"/>
              <a:t>Statement 2</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CF982481-E192-0634-1BFE-01D9308AAC81}"/>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2906606207"/>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tatement 3">
    <p:bg>
      <p:bgPr>
        <a:gradFill>
          <a:gsLst>
            <a:gs pos="10000">
              <a:schemeClr val="tx2">
                <a:lumMod val="75000"/>
              </a:schemeClr>
            </a:gs>
            <a:gs pos="80000">
              <a:schemeClr val="tx2"/>
            </a:gs>
          </a:gsLst>
          <a:lin ang="2700000" scaled="0"/>
        </a:gradFill>
        <a:effectLst/>
      </p:bgPr>
    </p:bg>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38BAC98F-F41A-4A40-A41B-240D2D339C79}"/>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8173" t="-21784" r="14273" b="8557"/>
          <a:stretch/>
        </p:blipFill>
        <p:spPr>
          <a:xfrm rot="5400000">
            <a:off x="2000252" y="-2000250"/>
            <a:ext cx="5143500" cy="9144001"/>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tx1">
                    <a:lumMod val="10000"/>
                    <a:lumOff val="9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solidFill>
                  <a:schemeClr val="bg1"/>
                </a:solidFill>
                <a:latin typeface="Codec Warm Extra Bold" pitchFamily="2" charset="0"/>
              </a:defRPr>
            </a:lvl1pPr>
            <a:lvl2pPr algn="l">
              <a:defRPr sz="2000" b="0" i="0">
                <a:solidFill>
                  <a:schemeClr val="bg1"/>
                </a:solidFill>
                <a:latin typeface="Codec Warm" pitchFamily="2" charset="0"/>
              </a:defRPr>
            </a:lvl2pPr>
            <a:lvl3pPr algn="l">
              <a:defRPr>
                <a:solidFill>
                  <a:schemeClr val="bg1"/>
                </a:solidFill>
              </a:defRPr>
            </a:lvl3pPr>
            <a:lvl4pPr algn="l">
              <a:buClr>
                <a:schemeClr val="bg1"/>
              </a:buClr>
              <a:defRPr>
                <a:solidFill>
                  <a:schemeClr val="bg1"/>
                </a:solidFill>
              </a:defRPr>
            </a:lvl4pPr>
            <a:lvl5pPr algn="l">
              <a:buClr>
                <a:schemeClr val="bg1"/>
              </a:buClr>
              <a:defRPr>
                <a:solidFill>
                  <a:schemeClr val="bg1"/>
                </a:solidFill>
              </a:defRPr>
            </a:lvl5pPr>
          </a:lstStyle>
          <a:p>
            <a:pPr lvl="0"/>
            <a:r>
              <a:rPr lang="en-GB" dirty="0"/>
              <a:t>Statement 3</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EDAEA797-3463-757D-729B-611BCED4A7A9}"/>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1942406444"/>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atement 4">
    <p:bg>
      <p:bgPr>
        <a:gradFill>
          <a:gsLst>
            <a:gs pos="10000">
              <a:schemeClr val="tx2">
                <a:lumMod val="75000"/>
              </a:schemeClr>
            </a:gs>
            <a:gs pos="80000">
              <a:schemeClr val="tx2"/>
            </a:gs>
          </a:gsLst>
          <a:lin ang="2700000" scaled="0"/>
        </a:gradFill>
        <a:effectLst/>
      </p:bgPr>
    </p:bg>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38BAC98F-F41A-4A40-A41B-240D2D339C79}"/>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2445" t="-7640" r="-5304" b="7726"/>
          <a:stretch/>
        </p:blipFill>
        <p:spPr>
          <a:xfrm rot="16200000">
            <a:off x="2000252" y="-2000250"/>
            <a:ext cx="5143500" cy="9144001"/>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tx1">
                    <a:lumMod val="10000"/>
                    <a:lumOff val="9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solidFill>
                  <a:schemeClr val="bg1"/>
                </a:solidFill>
                <a:latin typeface="Codec Warm Extra Bold" pitchFamily="2" charset="0"/>
              </a:defRPr>
            </a:lvl1pPr>
            <a:lvl2pPr algn="l">
              <a:defRPr sz="2000" b="0" i="0">
                <a:solidFill>
                  <a:schemeClr val="bg1"/>
                </a:solidFill>
                <a:latin typeface="Codec Warm" pitchFamily="2" charset="0"/>
              </a:defRPr>
            </a:lvl2pPr>
            <a:lvl3pPr algn="l">
              <a:defRPr>
                <a:solidFill>
                  <a:schemeClr val="bg1"/>
                </a:solidFill>
              </a:defRPr>
            </a:lvl3pPr>
            <a:lvl4pPr algn="l">
              <a:buClr>
                <a:schemeClr val="bg1"/>
              </a:buClr>
              <a:defRPr>
                <a:solidFill>
                  <a:schemeClr val="bg1"/>
                </a:solidFill>
              </a:defRPr>
            </a:lvl4pPr>
            <a:lvl5pPr algn="l">
              <a:buClr>
                <a:schemeClr val="bg1"/>
              </a:buClr>
              <a:defRPr>
                <a:solidFill>
                  <a:schemeClr val="bg1"/>
                </a:solidFill>
              </a:defRPr>
            </a:lvl5pPr>
          </a:lstStyle>
          <a:p>
            <a:pPr lvl="0"/>
            <a:r>
              <a:rPr lang="en-GB" dirty="0"/>
              <a:t>Statement 4</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F752F51E-D35B-97A0-F5D7-330701BBE0B3}"/>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4229359478"/>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Light 1">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944B29A-7FBE-8744-97F0-8C085A7E7653}"/>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32027" t="-9984" r="-1816" b="25736"/>
          <a:stretch/>
        </p:blipFill>
        <p:spPr>
          <a:xfrm rot="10800000" flipH="1" flipV="1">
            <a:off x="-4" y="-2"/>
            <a:ext cx="9144004" cy="5143501"/>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gradFill>
                  <a:gsLst>
                    <a:gs pos="10000">
                      <a:schemeClr val="tx2"/>
                    </a:gs>
                    <a:gs pos="80000">
                      <a:schemeClr val="bg2"/>
                    </a:gs>
                  </a:gsLst>
                  <a:lin ang="2700000" scaled="0"/>
                </a:gradFill>
                <a:latin typeface="Codec Warm Extra Bold" pitchFamily="2" charset="0"/>
              </a:defRPr>
            </a:lvl1pPr>
            <a:lvl2pPr algn="l">
              <a:defRPr sz="2000" b="0" i="0">
                <a:solidFill>
                  <a:schemeClr val="bg2"/>
                </a:solidFill>
                <a:latin typeface="Codec Warm" pitchFamily="2" charset="0"/>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Statement 1 light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FF263802-F1BA-00AF-CAFF-A43CB473B6AB}"/>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3037776035"/>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Light 2">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381FA7C0-3698-6949-91A8-145519F751E5}"/>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2829" t="-6750" r="-103045" b="-6689"/>
          <a:stretch/>
        </p:blipFill>
        <p:spPr>
          <a:xfrm rot="10800000" flipV="1">
            <a:off x="0" y="0"/>
            <a:ext cx="9144000" cy="5143500"/>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gradFill>
                  <a:gsLst>
                    <a:gs pos="10000">
                      <a:schemeClr val="tx2"/>
                    </a:gs>
                    <a:gs pos="80000">
                      <a:schemeClr val="bg2"/>
                    </a:gs>
                  </a:gsLst>
                  <a:lin ang="2700000" scaled="0"/>
                </a:gradFill>
                <a:latin typeface="Codec Warm Extra Bold" pitchFamily="2" charset="0"/>
              </a:defRPr>
            </a:lvl1pPr>
            <a:lvl2pPr algn="l">
              <a:defRPr sz="2000" b="0" i="0">
                <a:solidFill>
                  <a:schemeClr val="bg2"/>
                </a:solidFill>
                <a:latin typeface="Codec Warm" pitchFamily="2" charset="0"/>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Statement 2 light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B24F3B55-ED57-239F-10FA-7DEF178AC413}"/>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760307046"/>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Light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662F20-D2EF-7B43-8B75-57061E64EB1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1725" t="-4496" r="-23201" b="15616"/>
          <a:stretch/>
        </p:blipFill>
        <p:spPr>
          <a:xfrm rot="10800000">
            <a:off x="5160934" y="-3"/>
            <a:ext cx="3983066" cy="5143501"/>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gradFill>
                  <a:gsLst>
                    <a:gs pos="10000">
                      <a:schemeClr val="tx2"/>
                    </a:gs>
                    <a:gs pos="80000">
                      <a:schemeClr val="bg2"/>
                    </a:gs>
                  </a:gsLst>
                  <a:lin ang="2700000" scaled="0"/>
                </a:gradFill>
                <a:latin typeface="Codec Warm Extra Bold" pitchFamily="2" charset="0"/>
              </a:defRPr>
            </a:lvl1pPr>
            <a:lvl2pPr algn="l">
              <a:defRPr sz="2000" b="0" i="0">
                <a:solidFill>
                  <a:schemeClr val="bg2"/>
                </a:solidFill>
                <a:latin typeface="Codec Warm" pitchFamily="2" charset="0"/>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Statement 3 light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D5FE6A6A-0E9F-78AD-C5D3-41BAB13DD71F}"/>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3554595037"/>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Light 4">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662F20-D2EF-7B43-8B75-57061E64EB1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0428" t="21535" r="-2712" b="-837"/>
          <a:stretch/>
        </p:blipFill>
        <p:spPr>
          <a:xfrm rot="10800000" flipH="1" flipV="1">
            <a:off x="5005663" y="0"/>
            <a:ext cx="4070431" cy="4206241"/>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gradFill>
                  <a:gsLst>
                    <a:gs pos="10000">
                      <a:schemeClr val="tx2"/>
                    </a:gs>
                    <a:gs pos="80000">
                      <a:schemeClr val="bg2"/>
                    </a:gs>
                  </a:gsLst>
                  <a:lin ang="2700000" scaled="0"/>
                </a:gradFill>
                <a:latin typeface="Codec Warm Extra Bold" pitchFamily="2" charset="0"/>
              </a:defRPr>
            </a:lvl1pPr>
            <a:lvl2pPr algn="l">
              <a:defRPr sz="2000" b="0" i="0">
                <a:solidFill>
                  <a:schemeClr val="bg2"/>
                </a:solidFill>
                <a:latin typeface="Codec Warm" pitchFamily="2" charset="0"/>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Statement 4 light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F2C9AB81-F5F1-34B9-41E8-2D37B1FC0881}"/>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219431719"/>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lnSpc>
                <a:spcPct val="100000"/>
              </a:lnSpc>
              <a:defRPr/>
            </a:lvl1pPr>
          </a:lstStyle>
          <a:p>
            <a:r>
              <a:rPr lang="en-GB"/>
              <a:t>Headline only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 name="Footer Placeholder 2">
            <a:extLst>
              <a:ext uri="{FF2B5EF4-FFF2-40B4-BE49-F238E27FC236}">
                <a16:creationId xmlns:a16="http://schemas.microsoft.com/office/drawing/2014/main" id="{7BC4F6BC-CD52-2718-FF45-A2FACDA4C73A}"/>
              </a:ext>
            </a:extLst>
          </p:cNvPr>
          <p:cNvSpPr>
            <a:spLocks noGrp="1"/>
          </p:cNvSpPr>
          <p:nvPr>
            <p:ph type="ftr" sz="quarter" idx="13"/>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643698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 Sub Headline">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58E60DE2-7AAA-2645-825F-730C64F396BF}"/>
              </a:ext>
            </a:extLst>
          </p:cNvPr>
          <p:cNvSpPr>
            <a:spLocks noGrp="1"/>
          </p:cNvSpPr>
          <p:nvPr>
            <p:ph type="body" sz="quarter" idx="14" hasCustomPrompt="1"/>
          </p:nvPr>
        </p:nvSpPr>
        <p:spPr>
          <a:xfrm>
            <a:off x="323845" y="384528"/>
            <a:ext cx="8496305" cy="427424"/>
          </a:xfrm>
        </p:spPr>
        <p:txBody>
          <a:bodyPr/>
          <a:lstStyle>
            <a:lvl1pPr algn="l">
              <a:spcBef>
                <a:spcPts val="0"/>
              </a:spcBef>
              <a:defRPr sz="3000" spc="-80" baseline="0">
                <a:gradFill>
                  <a:gsLst>
                    <a:gs pos="10000">
                      <a:schemeClr val="tx2"/>
                    </a:gs>
                    <a:gs pos="80000">
                      <a:schemeClr val="bg2"/>
                    </a:gs>
                  </a:gsLst>
                  <a:lin ang="2700000" scaled="0"/>
                </a:gradFill>
              </a:defRPr>
            </a:lvl1pPr>
            <a:lvl2pPr algn="l">
              <a:spcBef>
                <a:spcPts val="0"/>
              </a:spcBef>
              <a:spcAft>
                <a:spcPts val="0"/>
              </a:spcAft>
              <a:defRPr sz="1000" b="1" i="0">
                <a:solidFill>
                  <a:schemeClr val="bg2"/>
                </a:solidFill>
                <a:latin typeface="Codec Warm Bold" pitchFamily="2" charset="0"/>
              </a:defRPr>
            </a:lvl2pPr>
          </a:lstStyle>
          <a:p>
            <a:pPr lvl="0"/>
            <a:r>
              <a:rPr lang="en-GB"/>
              <a:t>Headline</a:t>
            </a:r>
          </a:p>
          <a:p>
            <a:pPr lvl="1"/>
            <a:r>
              <a:rPr lang="en-GB"/>
              <a:t>After new line click Indent More to change to Sub headline style</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2" name="Footer Placeholder 1">
            <a:extLst>
              <a:ext uri="{FF2B5EF4-FFF2-40B4-BE49-F238E27FC236}">
                <a16:creationId xmlns:a16="http://schemas.microsoft.com/office/drawing/2014/main" id="{2CBC0689-91C0-E280-AC65-254A782397B2}"/>
              </a:ext>
            </a:extLst>
          </p:cNvPr>
          <p:cNvSpPr>
            <a:spLocks noGrp="1"/>
          </p:cNvSpPr>
          <p:nvPr>
            <p:ph type="ftr" sz="quarter" idx="15"/>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171605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pic>
        <p:nvPicPr>
          <p:cNvPr id="10" name="Picture Placeholder 16">
            <a:extLst>
              <a:ext uri="{FF2B5EF4-FFF2-40B4-BE49-F238E27FC236}">
                <a16:creationId xmlns:a16="http://schemas.microsoft.com/office/drawing/2014/main" id="{6134D508-AC3A-C34D-9E3F-C0585AE516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22" t="-18386" r="14071" b="20770"/>
          <a:stretch/>
        </p:blipFill>
        <p:spPr>
          <a:xfrm>
            <a:off x="4407108" y="382758"/>
            <a:ext cx="4736892" cy="4760741"/>
          </a:xfrm>
          <a:prstGeom prst="rect">
            <a:avLst/>
          </a:prstGeom>
        </p:spPr>
      </p:pic>
      <p:sp>
        <p:nvSpPr>
          <p:cNvPr id="9" name="Title 1">
            <a:extLst>
              <a:ext uri="{FF2B5EF4-FFF2-40B4-BE49-F238E27FC236}">
                <a16:creationId xmlns:a16="http://schemas.microsoft.com/office/drawing/2014/main" id="{98EA1F61-D6D4-0349-BFC0-8779E65F5E73}"/>
              </a:ext>
            </a:extLst>
          </p:cNvPr>
          <p:cNvSpPr>
            <a:spLocks noGrp="1"/>
          </p:cNvSpPr>
          <p:nvPr>
            <p:ph type="title" hasCustomPrompt="1"/>
          </p:nvPr>
        </p:nvSpPr>
        <p:spPr>
          <a:xfrm>
            <a:off x="323849" y="342000"/>
            <a:ext cx="8496302" cy="428400"/>
          </a:xfrm>
        </p:spPr>
        <p:txBody>
          <a:bodyPr/>
          <a:lstStyle>
            <a:lvl1pPr>
              <a:defRPr/>
            </a:lvl1pPr>
          </a:lstStyle>
          <a:p>
            <a:r>
              <a:rPr lang="en-GB"/>
              <a:t>Introduction + image</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solidFill>
                  <a:schemeClr val="bg1"/>
                </a:solidFill>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a:off x="323848" y="1063774"/>
            <a:ext cx="3780000" cy="1989781"/>
          </a:xfrm>
        </p:spPr>
        <p:txBody>
          <a:bodyPr/>
          <a:lstStyle>
            <a:lvl1pPr>
              <a:spcBef>
                <a:spcPts val="0"/>
              </a:spcBef>
              <a:spcAft>
                <a:spcPts val="800"/>
              </a:spcAft>
              <a:defRPr/>
            </a:lvl1pPr>
            <a:lvl2pPr>
              <a:spcBef>
                <a:spcPts val="0"/>
              </a:spcBef>
              <a:spcAft>
                <a:spcPts val="800"/>
              </a:spcAft>
              <a:defRPr/>
            </a:lvl2pPr>
            <a:lvl3pPr>
              <a:spcBef>
                <a:spcPts val="0"/>
              </a:spcBef>
              <a:spcAft>
                <a:spcPts val="800"/>
              </a:spcAft>
              <a:defRPr>
                <a:solidFill>
                  <a:schemeClr val="tx1"/>
                </a:solidFill>
              </a:defRPr>
            </a:lvl3pPr>
            <a:lvl4pPr>
              <a:spcBef>
                <a:spcPts val="0"/>
              </a:spcBef>
              <a:spcAft>
                <a:spcPts val="800"/>
              </a:spcAft>
              <a:defRPr>
                <a:solidFill>
                  <a:schemeClr val="tx1"/>
                </a:solidFill>
              </a:defRPr>
            </a:lvl4pPr>
            <a:lvl5pPr>
              <a:spcBef>
                <a:spcPts val="0"/>
              </a:spcBef>
              <a:spcAft>
                <a:spcPts val="800"/>
              </a:spcAft>
              <a:defRPr>
                <a:solidFill>
                  <a:schemeClr val="tx1"/>
                </a:solidFill>
              </a:defRPr>
            </a:lvl5pPr>
            <a:lvl6pPr>
              <a:spcBef>
                <a:spcPts val="0"/>
              </a:spcBef>
              <a:spcAft>
                <a:spcPts val="800"/>
              </a:spcAft>
              <a:defRPr>
                <a:solidFill>
                  <a:schemeClr val="tx1"/>
                </a:solidFill>
              </a:defRPr>
            </a:lvl6pPr>
            <a:lvl7pPr>
              <a:spcBef>
                <a:spcPts val="0"/>
              </a:spcBef>
              <a:spcAft>
                <a:spcPts val="800"/>
              </a:spcAft>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2" name="Footer Placeholder 1">
            <a:extLst>
              <a:ext uri="{FF2B5EF4-FFF2-40B4-BE49-F238E27FC236}">
                <a16:creationId xmlns:a16="http://schemas.microsoft.com/office/drawing/2014/main" id="{521F041E-3DF1-758A-C938-B86C998B8D47}"/>
              </a:ext>
            </a:extLst>
          </p:cNvPr>
          <p:cNvSpPr>
            <a:spLocks noGrp="1"/>
          </p:cNvSpPr>
          <p:nvPr>
            <p:ph type="ftr" sz="quarter" idx="14"/>
          </p:nvPr>
        </p:nvSpPr>
        <p:spPr>
          <a:xfrm>
            <a:off x="5120582" y="4733915"/>
            <a:ext cx="3090069" cy="286320"/>
          </a:xfrm>
        </p:spPr>
        <p:txBody>
          <a:bodyPr/>
          <a:lstStyle>
            <a:lvl1pPr>
              <a:defRPr>
                <a:solidFill>
                  <a:schemeClr val="bg1"/>
                </a:solidFill>
              </a:defRPr>
            </a:lvl1p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900251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Cover Bold">
    <p:bg>
      <p:bgPr>
        <a:gradFill>
          <a:gsLst>
            <a:gs pos="10000">
              <a:schemeClr val="tx2"/>
            </a:gs>
            <a:gs pos="80000">
              <a:schemeClr val="bg2"/>
            </a:gs>
          </a:gsLst>
          <a:lin ang="15600000" scaled="0"/>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B69E038-1366-320A-227E-334681057495}"/>
              </a:ext>
            </a:extLst>
          </p:cNvPr>
          <p:cNvGrpSpPr/>
          <p:nvPr userDrawn="1"/>
        </p:nvGrpSpPr>
        <p:grpSpPr>
          <a:xfrm>
            <a:off x="4128656" y="0"/>
            <a:ext cx="5015345" cy="3695122"/>
            <a:chOff x="4128656" y="0"/>
            <a:chExt cx="5015345" cy="3695122"/>
          </a:xfrm>
        </p:grpSpPr>
        <p:sp>
          <p:nvSpPr>
            <p:cNvPr id="20" name="Freeform 19">
              <a:extLst>
                <a:ext uri="{FF2B5EF4-FFF2-40B4-BE49-F238E27FC236}">
                  <a16:creationId xmlns:a16="http://schemas.microsoft.com/office/drawing/2014/main" id="{7E396515-349F-5202-9983-A205E2416D1B}"/>
                </a:ext>
              </a:extLst>
            </p:cNvPr>
            <p:cNvSpPr/>
            <p:nvPr userDrawn="1"/>
          </p:nvSpPr>
          <p:spPr>
            <a:xfrm>
              <a:off x="4128656" y="0"/>
              <a:ext cx="5015345" cy="3695122"/>
            </a:xfrm>
            <a:custGeom>
              <a:avLst/>
              <a:gdLst>
                <a:gd name="connsiteX0" fmla="*/ 6882 w 5015345"/>
                <a:gd name="connsiteY0" fmla="*/ 0 h 3695122"/>
                <a:gd name="connsiteX1" fmla="*/ 2620201 w 5015345"/>
                <a:gd name="connsiteY1" fmla="*/ 0 h 3695122"/>
                <a:gd name="connsiteX2" fmla="*/ 2583283 w 5015345"/>
                <a:gd name="connsiteY2" fmla="*/ 184297 h 3695122"/>
                <a:gd name="connsiteX3" fmla="*/ 2529464 w 5015345"/>
                <a:gd name="connsiteY3" fmla="*/ 833989 h 3695122"/>
                <a:gd name="connsiteX4" fmla="*/ 2529464 w 5015345"/>
                <a:gd name="connsiteY4" fmla="*/ 833990 h 3695122"/>
                <a:gd name="connsiteX5" fmla="*/ 2533188 w 5015345"/>
                <a:gd name="connsiteY5" fmla="*/ 657355 h 3695122"/>
                <a:gd name="connsiteX6" fmla="*/ 2583283 w 5015345"/>
                <a:gd name="connsiteY6" fmla="*/ 184298 h 3695122"/>
                <a:gd name="connsiteX7" fmla="*/ 2620201 w 5015345"/>
                <a:gd name="connsiteY7" fmla="*/ 1 h 3695122"/>
                <a:gd name="connsiteX8" fmla="*/ 5015345 w 5015345"/>
                <a:gd name="connsiteY8" fmla="*/ 1 h 3695122"/>
                <a:gd name="connsiteX9" fmla="*/ 5015345 w 5015345"/>
                <a:gd name="connsiteY9" fmla="*/ 1695381 h 3695122"/>
                <a:gd name="connsiteX10" fmla="*/ 5015345 w 5015345"/>
                <a:gd name="connsiteY10" fmla="*/ 1695382 h 3695122"/>
                <a:gd name="connsiteX11" fmla="*/ 5015345 w 5015345"/>
                <a:gd name="connsiteY11" fmla="*/ 3412337 h 3695122"/>
                <a:gd name="connsiteX12" fmla="*/ 5013203 w 5015345"/>
                <a:gd name="connsiteY12" fmla="*/ 3413423 h 3695122"/>
                <a:gd name="connsiteX13" fmla="*/ 5006231 w 5015345"/>
                <a:gd name="connsiteY13" fmla="*/ 3416168 h 3695122"/>
                <a:gd name="connsiteX14" fmla="*/ 4991499 w 5015345"/>
                <a:gd name="connsiteY14" fmla="*/ 3421996 h 3695122"/>
                <a:gd name="connsiteX15" fmla="*/ 4788025 w 5015345"/>
                <a:gd name="connsiteY15" fmla="*/ 3502494 h 3695122"/>
                <a:gd name="connsiteX16" fmla="*/ 2989687 w 5015345"/>
                <a:gd name="connsiteY16" fmla="*/ 3644524 h 3695122"/>
                <a:gd name="connsiteX17" fmla="*/ 1254193 w 5015345"/>
                <a:gd name="connsiteY17" fmla="*/ 2825956 h 3695122"/>
                <a:gd name="connsiteX18" fmla="*/ 853695 w 5015345"/>
                <a:gd name="connsiteY18" fmla="*/ 2411402 h 3695122"/>
                <a:gd name="connsiteX19" fmla="*/ 863446 w 5015345"/>
                <a:gd name="connsiteY19" fmla="*/ 2419554 h 3695122"/>
                <a:gd name="connsiteX20" fmla="*/ 853694 w 5015345"/>
                <a:gd name="connsiteY20" fmla="*/ 2407889 h 3695122"/>
                <a:gd name="connsiteX21" fmla="*/ 0 w 5015345"/>
                <a:gd name="connsiteY21" fmla="*/ 194594 h 3695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15345" h="3695122">
                  <a:moveTo>
                    <a:pt x="6882" y="0"/>
                  </a:moveTo>
                  <a:lnTo>
                    <a:pt x="2620201" y="0"/>
                  </a:lnTo>
                  <a:lnTo>
                    <a:pt x="2583283" y="184297"/>
                  </a:lnTo>
                  <a:cubicBezTo>
                    <a:pt x="2549967" y="377332"/>
                    <a:pt x="2529464" y="591581"/>
                    <a:pt x="2529464" y="833989"/>
                  </a:cubicBezTo>
                  <a:lnTo>
                    <a:pt x="2529464" y="833990"/>
                  </a:lnTo>
                  <a:lnTo>
                    <a:pt x="2533188" y="657355"/>
                  </a:lnTo>
                  <a:cubicBezTo>
                    <a:pt x="2540517" y="485783"/>
                    <a:pt x="2558296" y="329074"/>
                    <a:pt x="2583283" y="184298"/>
                  </a:cubicBezTo>
                  <a:lnTo>
                    <a:pt x="2620201" y="1"/>
                  </a:lnTo>
                  <a:lnTo>
                    <a:pt x="5015345" y="1"/>
                  </a:lnTo>
                  <a:lnTo>
                    <a:pt x="5015345" y="1695381"/>
                  </a:lnTo>
                  <a:lnTo>
                    <a:pt x="5015345" y="1695382"/>
                  </a:lnTo>
                  <a:lnTo>
                    <a:pt x="5015345" y="3412337"/>
                  </a:lnTo>
                  <a:lnTo>
                    <a:pt x="5013203" y="3413423"/>
                  </a:lnTo>
                  <a:cubicBezTo>
                    <a:pt x="5009745" y="3415070"/>
                    <a:pt x="5007109" y="3416168"/>
                    <a:pt x="5006231" y="3416168"/>
                  </a:cubicBezTo>
                  <a:lnTo>
                    <a:pt x="4991499" y="3421996"/>
                  </a:lnTo>
                  <a:lnTo>
                    <a:pt x="4788025" y="3502494"/>
                  </a:lnTo>
                  <a:cubicBezTo>
                    <a:pt x="4256944" y="3686792"/>
                    <a:pt x="3582969" y="3749041"/>
                    <a:pt x="2989687" y="3644524"/>
                  </a:cubicBezTo>
                  <a:cubicBezTo>
                    <a:pt x="2283545" y="3528589"/>
                    <a:pt x="1707389" y="3226457"/>
                    <a:pt x="1254193" y="2825956"/>
                  </a:cubicBezTo>
                  <a:cubicBezTo>
                    <a:pt x="1099615" y="2692455"/>
                    <a:pt x="962602" y="2548416"/>
                    <a:pt x="853695" y="2411402"/>
                  </a:cubicBezTo>
                  <a:lnTo>
                    <a:pt x="863446" y="2419554"/>
                  </a:lnTo>
                  <a:lnTo>
                    <a:pt x="853694" y="2407889"/>
                  </a:lnTo>
                  <a:cubicBezTo>
                    <a:pt x="281051" y="1715794"/>
                    <a:pt x="0" y="865608"/>
                    <a:pt x="0" y="1945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0" i="0" dirty="0">
                <a:latin typeface="Codec Warm" pitchFamily="2" charset="0"/>
              </a:endParaRPr>
            </a:p>
          </p:txBody>
        </p:sp>
        <p:pic>
          <p:nvPicPr>
            <p:cNvPr id="29" name="Picture 28">
              <a:extLst>
                <a:ext uri="{FF2B5EF4-FFF2-40B4-BE49-F238E27FC236}">
                  <a16:creationId xmlns:a16="http://schemas.microsoft.com/office/drawing/2014/main" id="{1BDD3188-4D03-444C-B250-0FEB3A8D876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3728" t="15037" r="30"/>
            <a:stretch/>
          </p:blipFill>
          <p:spPr>
            <a:xfrm rot="5400000">
              <a:off x="4789283" y="-659859"/>
              <a:ext cx="3694858" cy="5014575"/>
            </a:xfrm>
            <a:prstGeom prst="rect">
              <a:avLst/>
            </a:prstGeom>
          </p:spPr>
        </p:pic>
      </p:grpSp>
      <p:pic>
        <p:nvPicPr>
          <p:cNvPr id="9" name="Graphic 8">
            <a:extLst>
              <a:ext uri="{FF2B5EF4-FFF2-40B4-BE49-F238E27FC236}">
                <a16:creationId xmlns:a16="http://schemas.microsoft.com/office/drawing/2014/main" id="{39B60E5B-CE28-294E-B3E8-1018EE69AF4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14" t="-1" r="17424" b="57516"/>
          <a:stretch/>
        </p:blipFill>
        <p:spPr>
          <a:xfrm rot="5400000">
            <a:off x="-201742" y="3660373"/>
            <a:ext cx="1684869" cy="1281386"/>
          </a:xfrm>
          <a:prstGeom prst="rect">
            <a:avLst/>
          </a:prstGeom>
        </p:spPr>
      </p:pic>
      <p:pic>
        <p:nvPicPr>
          <p:cNvPr id="13" name="Graphic 10">
            <a:extLst>
              <a:ext uri="{FF2B5EF4-FFF2-40B4-BE49-F238E27FC236}">
                <a16:creationId xmlns:a16="http://schemas.microsoft.com/office/drawing/2014/main" id="{C5ED3612-6528-5943-BE29-3CE2C7D9C5F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968920" y="449139"/>
            <a:ext cx="1851230" cy="480272"/>
          </a:xfrm>
          <a:prstGeom prst="rect">
            <a:avLst/>
          </a:prstGeom>
        </p:spPr>
      </p:pic>
      <p:sp>
        <p:nvSpPr>
          <p:cNvPr id="2" name="Title 1">
            <a:extLst>
              <a:ext uri="{FF2B5EF4-FFF2-40B4-BE49-F238E27FC236}">
                <a16:creationId xmlns:a16="http://schemas.microsoft.com/office/drawing/2014/main" id="{E49AD002-AE3B-2C41-AD75-5E7DB87D2E8D}"/>
              </a:ext>
            </a:extLst>
          </p:cNvPr>
          <p:cNvSpPr>
            <a:spLocks noGrp="1"/>
          </p:cNvSpPr>
          <p:nvPr>
            <p:ph type="ctrTitle" hasCustomPrompt="1"/>
          </p:nvPr>
        </p:nvSpPr>
        <p:spPr>
          <a:xfrm>
            <a:off x="673200" y="2899178"/>
            <a:ext cx="4066674" cy="1079061"/>
          </a:xfrm>
          <a:noFill/>
        </p:spPr>
        <p:txBody>
          <a:bodyPr wrap="none" anchor="b"/>
          <a:lstStyle>
            <a:lvl1pPr algn="l">
              <a:lnSpc>
                <a:spcPct val="90000"/>
              </a:lnSpc>
              <a:defRPr sz="4800">
                <a:solidFill>
                  <a:schemeClr val="bg1"/>
                </a:solidFill>
              </a:defRPr>
            </a:lvl1pPr>
          </a:lstStyle>
          <a:p>
            <a:r>
              <a:rPr lang="en-GB"/>
              <a:t>Cover a</a:t>
            </a:r>
            <a:br>
              <a:rPr lang="en-GB"/>
            </a:br>
            <a:r>
              <a:rPr lang="en-GB"/>
              <a:t>Title style</a:t>
            </a:r>
          </a:p>
        </p:txBody>
      </p:sp>
      <p:sp>
        <p:nvSpPr>
          <p:cNvPr id="3" name="Subtitle 2">
            <a:extLst>
              <a:ext uri="{FF2B5EF4-FFF2-40B4-BE49-F238E27FC236}">
                <a16:creationId xmlns:a16="http://schemas.microsoft.com/office/drawing/2014/main" id="{3C882554-6A7A-594A-90DF-78D917BF52FC}"/>
              </a:ext>
            </a:extLst>
          </p:cNvPr>
          <p:cNvSpPr>
            <a:spLocks noGrp="1"/>
          </p:cNvSpPr>
          <p:nvPr>
            <p:ph type="subTitle" idx="1"/>
          </p:nvPr>
        </p:nvSpPr>
        <p:spPr>
          <a:xfrm>
            <a:off x="673200" y="4086403"/>
            <a:ext cx="4066674" cy="404137"/>
          </a:xfrm>
        </p:spPr>
        <p:txBody>
          <a:bodyPr anchor="t"/>
          <a:lstStyle>
            <a:lvl1pPr marL="0" indent="0" algn="l">
              <a:buNone/>
              <a:defRPr sz="1400" b="1" i="0">
                <a:solidFill>
                  <a:schemeClr val="bg1"/>
                </a:solidFill>
                <a:latin typeface="Codec Warm Bold" pitchFamily="2" charset="0"/>
              </a:defRPr>
            </a:lvl1pPr>
            <a:lvl2pPr marL="171450" indent="0" algn="ctr">
              <a:buNone/>
              <a:defRPr sz="750"/>
            </a:lvl2pPr>
            <a:lvl3pPr marL="342900" indent="0" algn="ctr">
              <a:buNone/>
              <a:defRPr sz="675"/>
            </a:lvl3pPr>
            <a:lvl4pPr marL="514350" indent="0" algn="ctr">
              <a:buNone/>
              <a:defRPr sz="600"/>
            </a:lvl4pPr>
            <a:lvl5pPr marL="685800" indent="0" algn="ctr">
              <a:buNone/>
              <a:defRPr sz="600"/>
            </a:lvl5pPr>
            <a:lvl6pPr marL="857250" indent="0" algn="ctr">
              <a:buNone/>
              <a:defRPr sz="600"/>
            </a:lvl6pPr>
            <a:lvl7pPr marL="1028700" indent="0" algn="ctr">
              <a:buNone/>
              <a:defRPr sz="600"/>
            </a:lvl7pPr>
            <a:lvl8pPr marL="1200150" indent="0" algn="ctr">
              <a:buNone/>
              <a:defRPr sz="600"/>
            </a:lvl8pPr>
            <a:lvl9pPr marL="1371600" indent="0" algn="ctr">
              <a:buNone/>
              <a:defRPr sz="600"/>
            </a:lvl9pPr>
          </a:lstStyle>
          <a:p>
            <a:r>
              <a:rPr lang="en-US"/>
              <a:t>Click to edit Master subtitle style</a:t>
            </a:r>
            <a:endParaRPr lang="en-GB"/>
          </a:p>
        </p:txBody>
      </p:sp>
      <p:sp>
        <p:nvSpPr>
          <p:cNvPr id="4" name="Footer Placeholder 3">
            <a:extLst>
              <a:ext uri="{FF2B5EF4-FFF2-40B4-BE49-F238E27FC236}">
                <a16:creationId xmlns:a16="http://schemas.microsoft.com/office/drawing/2014/main" id="{CAAA26C4-818D-4867-6CFD-FA4206668E97}"/>
              </a:ext>
            </a:extLst>
          </p:cNvPr>
          <p:cNvSpPr>
            <a:spLocks noGrp="1"/>
          </p:cNvSpPr>
          <p:nvPr>
            <p:ph type="ftr" sz="quarter" idx="10"/>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
        <p:nvSpPr>
          <p:cNvPr id="5" name="Slide Number Placeholder 4">
            <a:extLst>
              <a:ext uri="{FF2B5EF4-FFF2-40B4-BE49-F238E27FC236}">
                <a16:creationId xmlns:a16="http://schemas.microsoft.com/office/drawing/2014/main" id="{9DBA49F0-1C16-F9E6-B848-A32376550907}"/>
              </a:ext>
            </a:extLst>
          </p:cNvPr>
          <p:cNvSpPr>
            <a:spLocks noGrp="1"/>
          </p:cNvSpPr>
          <p:nvPr>
            <p:ph type="sldNum" sz="quarter" idx="11"/>
          </p:nvPr>
        </p:nvSpPr>
        <p:spPr/>
        <p:txBody>
          <a:bodyPr/>
          <a:lstStyle>
            <a:lvl1pPr>
              <a:defRPr b="0" i="0">
                <a:solidFill>
                  <a:schemeClr val="bg1"/>
                </a:solidFill>
                <a:latin typeface="Codec Warm" pitchFamily="2" charset="0"/>
              </a:defRPr>
            </a:lvl1pPr>
          </a:lstStyle>
          <a:p>
            <a:fld id="{0A7EAC09-32D9-6A48-8824-7295896CCE11}" type="slidenum">
              <a:rPr lang="en-GB" smtClean="0"/>
              <a:pPr/>
              <a:t>‹#›</a:t>
            </a:fld>
            <a:endParaRPr lang="en-GB" dirty="0"/>
          </a:p>
        </p:txBody>
      </p:sp>
    </p:spTree>
    <p:extLst>
      <p:ext uri="{BB962C8B-B14F-4D97-AF65-F5344CB8AC3E}">
        <p14:creationId xmlns:p14="http://schemas.microsoft.com/office/powerpoint/2010/main" val="3469797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meline Journe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94B1D6-EFB3-AE41-B3C7-9CB881657730}"/>
              </a:ext>
            </a:extLst>
          </p:cNvPr>
          <p:cNvSpPr>
            <a:spLocks noGrp="1"/>
          </p:cNvSpPr>
          <p:nvPr>
            <p:ph type="body" sz="quarter" idx="21" hasCustomPrompt="1"/>
          </p:nvPr>
        </p:nvSpPr>
        <p:spPr>
          <a:xfrm>
            <a:off x="323849" y="2456146"/>
            <a:ext cx="8495999" cy="524762"/>
          </a:xfrm>
          <a:prstGeom prst="homePlate">
            <a:avLst>
              <a:gd name="adj" fmla="val 38209"/>
            </a:avLst>
          </a:prstGeom>
          <a:gradFill>
            <a:gsLst>
              <a:gs pos="10000">
                <a:schemeClr val="tx2"/>
              </a:gs>
              <a:gs pos="90000">
                <a:schemeClr val="bg2"/>
              </a:gs>
            </a:gsLst>
            <a:lin ang="0" scaled="0"/>
          </a:gradFill>
        </p:spPr>
        <p:txBody>
          <a:bodyPr/>
          <a:lstStyle/>
          <a:p>
            <a:pPr lvl="0"/>
            <a:r>
              <a:rPr lang="en-GB"/>
              <a:t> </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Timeline journey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11" name="Text Placeholder 7">
            <a:extLst>
              <a:ext uri="{FF2B5EF4-FFF2-40B4-BE49-F238E27FC236}">
                <a16:creationId xmlns:a16="http://schemas.microsoft.com/office/drawing/2014/main" id="{D9B4F686-2A9A-754C-8D9D-6BB64478DA0D}"/>
              </a:ext>
            </a:extLst>
          </p:cNvPr>
          <p:cNvSpPr>
            <a:spLocks noGrp="1"/>
          </p:cNvSpPr>
          <p:nvPr>
            <p:ph type="body" sz="quarter" idx="13" hasCustomPrompt="1"/>
          </p:nvPr>
        </p:nvSpPr>
        <p:spPr>
          <a:xfrm>
            <a:off x="647698"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2" name="Text Placeholder 7">
            <a:extLst>
              <a:ext uri="{FF2B5EF4-FFF2-40B4-BE49-F238E27FC236}">
                <a16:creationId xmlns:a16="http://schemas.microsoft.com/office/drawing/2014/main" id="{3E61C7F3-BE90-0B40-8D31-07978CECA7EC}"/>
              </a:ext>
            </a:extLst>
          </p:cNvPr>
          <p:cNvSpPr>
            <a:spLocks noGrp="1"/>
          </p:cNvSpPr>
          <p:nvPr>
            <p:ph type="body" sz="quarter" idx="14" hasCustomPrompt="1"/>
          </p:nvPr>
        </p:nvSpPr>
        <p:spPr>
          <a:xfrm>
            <a:off x="2647823"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3" name="Text Placeholder 7">
            <a:extLst>
              <a:ext uri="{FF2B5EF4-FFF2-40B4-BE49-F238E27FC236}">
                <a16:creationId xmlns:a16="http://schemas.microsoft.com/office/drawing/2014/main" id="{06E2E855-D1FF-1841-960D-A336AD6CC7F8}"/>
              </a:ext>
            </a:extLst>
          </p:cNvPr>
          <p:cNvSpPr>
            <a:spLocks noGrp="1"/>
          </p:cNvSpPr>
          <p:nvPr>
            <p:ph type="body" sz="quarter" idx="15" hasCustomPrompt="1"/>
          </p:nvPr>
        </p:nvSpPr>
        <p:spPr>
          <a:xfrm>
            <a:off x="4647948"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2FFCA096-6C24-7E4F-9BF3-E43E9C88077B}"/>
              </a:ext>
            </a:extLst>
          </p:cNvPr>
          <p:cNvSpPr>
            <a:spLocks noGrp="1"/>
          </p:cNvSpPr>
          <p:nvPr>
            <p:ph type="body" sz="quarter" idx="16" hasCustomPrompt="1"/>
          </p:nvPr>
        </p:nvSpPr>
        <p:spPr>
          <a:xfrm>
            <a:off x="6648073"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5" name="Text Placeholder 7">
            <a:extLst>
              <a:ext uri="{FF2B5EF4-FFF2-40B4-BE49-F238E27FC236}">
                <a16:creationId xmlns:a16="http://schemas.microsoft.com/office/drawing/2014/main" id="{E60453B2-45F3-594D-835D-63927D9AC3C8}"/>
              </a:ext>
            </a:extLst>
          </p:cNvPr>
          <p:cNvSpPr>
            <a:spLocks noGrp="1"/>
          </p:cNvSpPr>
          <p:nvPr>
            <p:ph type="body" sz="quarter" idx="17" hasCustomPrompt="1"/>
          </p:nvPr>
        </p:nvSpPr>
        <p:spPr>
          <a:xfrm>
            <a:off x="647698" y="313195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vl5pPr marL="144675" indent="0">
              <a:buNone/>
              <a:defRPr/>
            </a:lvl5pPr>
          </a:lstStyle>
          <a:p>
            <a:pPr lvl="0"/>
            <a:r>
              <a:rPr lang="en-GB"/>
              <a:t>Paragraph Title </a:t>
            </a:r>
          </a:p>
          <a:p>
            <a:pPr lvl="1"/>
            <a:r>
              <a:rPr lang="en-GB"/>
              <a:t>Body level</a:t>
            </a:r>
          </a:p>
          <a:p>
            <a:pPr lvl="2"/>
            <a:r>
              <a:rPr lang="en-GB"/>
              <a:t>Body Numbered level</a:t>
            </a:r>
          </a:p>
          <a:p>
            <a:pPr lvl="3"/>
            <a:r>
              <a:rPr lang="en-GB"/>
              <a:t>Body Bullet level</a:t>
            </a:r>
          </a:p>
        </p:txBody>
      </p:sp>
      <p:sp>
        <p:nvSpPr>
          <p:cNvPr id="16" name="Text Placeholder 7">
            <a:extLst>
              <a:ext uri="{FF2B5EF4-FFF2-40B4-BE49-F238E27FC236}">
                <a16:creationId xmlns:a16="http://schemas.microsoft.com/office/drawing/2014/main" id="{57B19980-6A70-C84A-9E8D-D0CBAC47161C}"/>
              </a:ext>
            </a:extLst>
          </p:cNvPr>
          <p:cNvSpPr>
            <a:spLocks noGrp="1"/>
          </p:cNvSpPr>
          <p:nvPr>
            <p:ph type="body" sz="quarter" idx="18" hasCustomPrompt="1"/>
          </p:nvPr>
        </p:nvSpPr>
        <p:spPr>
          <a:xfrm>
            <a:off x="2647823" y="156544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17" name="Text Placeholder 7">
            <a:extLst>
              <a:ext uri="{FF2B5EF4-FFF2-40B4-BE49-F238E27FC236}">
                <a16:creationId xmlns:a16="http://schemas.microsoft.com/office/drawing/2014/main" id="{6D9993E9-BBE7-E348-99DE-E3FD0A202DDB}"/>
              </a:ext>
            </a:extLst>
          </p:cNvPr>
          <p:cNvSpPr>
            <a:spLocks noGrp="1"/>
          </p:cNvSpPr>
          <p:nvPr>
            <p:ph type="body" sz="quarter" idx="19" hasCustomPrompt="1"/>
          </p:nvPr>
        </p:nvSpPr>
        <p:spPr>
          <a:xfrm>
            <a:off x="4647948" y="313195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18" name="Text Placeholder 7">
            <a:extLst>
              <a:ext uri="{FF2B5EF4-FFF2-40B4-BE49-F238E27FC236}">
                <a16:creationId xmlns:a16="http://schemas.microsoft.com/office/drawing/2014/main" id="{046B36B1-A238-9545-B7E1-0FB085A64104}"/>
              </a:ext>
            </a:extLst>
          </p:cNvPr>
          <p:cNvSpPr>
            <a:spLocks noGrp="1"/>
          </p:cNvSpPr>
          <p:nvPr>
            <p:ph type="body" sz="quarter" idx="20" hasCustomPrompt="1"/>
          </p:nvPr>
        </p:nvSpPr>
        <p:spPr>
          <a:xfrm>
            <a:off x="6648073" y="156544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3" name="Footer Placeholder 2">
            <a:extLst>
              <a:ext uri="{FF2B5EF4-FFF2-40B4-BE49-F238E27FC236}">
                <a16:creationId xmlns:a16="http://schemas.microsoft.com/office/drawing/2014/main" id="{6A5813FC-321C-5C62-03AD-E3A87F615A6D}"/>
              </a:ext>
            </a:extLst>
          </p:cNvPr>
          <p:cNvSpPr>
            <a:spLocks noGrp="1"/>
          </p:cNvSpPr>
          <p:nvPr>
            <p:ph type="ftr" sz="quarter" idx="22"/>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2061277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Journey T1">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94B1D6-EFB3-AE41-B3C7-9CB881657730}"/>
              </a:ext>
            </a:extLst>
          </p:cNvPr>
          <p:cNvSpPr>
            <a:spLocks noGrp="1"/>
          </p:cNvSpPr>
          <p:nvPr>
            <p:ph type="body" sz="quarter" idx="21" hasCustomPrompt="1"/>
          </p:nvPr>
        </p:nvSpPr>
        <p:spPr>
          <a:xfrm>
            <a:off x="323849" y="2456146"/>
            <a:ext cx="8495999" cy="524762"/>
          </a:xfrm>
          <a:prstGeom prst="homePlate">
            <a:avLst>
              <a:gd name="adj" fmla="val 38209"/>
            </a:avLst>
          </a:prstGeom>
          <a:gradFill>
            <a:gsLst>
              <a:gs pos="10000">
                <a:schemeClr val="accent6"/>
              </a:gs>
              <a:gs pos="90000">
                <a:schemeClr val="tx2"/>
              </a:gs>
            </a:gsLst>
            <a:lin ang="0" scaled="0"/>
          </a:gradFill>
        </p:spPr>
        <p:txBody>
          <a:bodyPr/>
          <a:lstStyle/>
          <a:p>
            <a:pPr lvl="0"/>
            <a:r>
              <a:rPr lang="en-GB"/>
              <a:t> </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Timeline journey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11" name="Text Placeholder 7">
            <a:extLst>
              <a:ext uri="{FF2B5EF4-FFF2-40B4-BE49-F238E27FC236}">
                <a16:creationId xmlns:a16="http://schemas.microsoft.com/office/drawing/2014/main" id="{D9B4F686-2A9A-754C-8D9D-6BB64478DA0D}"/>
              </a:ext>
            </a:extLst>
          </p:cNvPr>
          <p:cNvSpPr>
            <a:spLocks noGrp="1"/>
          </p:cNvSpPr>
          <p:nvPr>
            <p:ph type="body" sz="quarter" idx="13" hasCustomPrompt="1"/>
          </p:nvPr>
        </p:nvSpPr>
        <p:spPr>
          <a:xfrm>
            <a:off x="647698"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2" name="Text Placeholder 7">
            <a:extLst>
              <a:ext uri="{FF2B5EF4-FFF2-40B4-BE49-F238E27FC236}">
                <a16:creationId xmlns:a16="http://schemas.microsoft.com/office/drawing/2014/main" id="{3E61C7F3-BE90-0B40-8D31-07978CECA7EC}"/>
              </a:ext>
            </a:extLst>
          </p:cNvPr>
          <p:cNvSpPr>
            <a:spLocks noGrp="1"/>
          </p:cNvSpPr>
          <p:nvPr>
            <p:ph type="body" sz="quarter" idx="14" hasCustomPrompt="1"/>
          </p:nvPr>
        </p:nvSpPr>
        <p:spPr>
          <a:xfrm>
            <a:off x="2647823"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3" name="Text Placeholder 7">
            <a:extLst>
              <a:ext uri="{FF2B5EF4-FFF2-40B4-BE49-F238E27FC236}">
                <a16:creationId xmlns:a16="http://schemas.microsoft.com/office/drawing/2014/main" id="{06E2E855-D1FF-1841-960D-A336AD6CC7F8}"/>
              </a:ext>
            </a:extLst>
          </p:cNvPr>
          <p:cNvSpPr>
            <a:spLocks noGrp="1"/>
          </p:cNvSpPr>
          <p:nvPr>
            <p:ph type="body" sz="quarter" idx="15" hasCustomPrompt="1"/>
          </p:nvPr>
        </p:nvSpPr>
        <p:spPr>
          <a:xfrm>
            <a:off x="4647948"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2FFCA096-6C24-7E4F-9BF3-E43E9C88077B}"/>
              </a:ext>
            </a:extLst>
          </p:cNvPr>
          <p:cNvSpPr>
            <a:spLocks noGrp="1"/>
          </p:cNvSpPr>
          <p:nvPr>
            <p:ph type="body" sz="quarter" idx="16" hasCustomPrompt="1"/>
          </p:nvPr>
        </p:nvSpPr>
        <p:spPr>
          <a:xfrm>
            <a:off x="6648073"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5" name="Text Placeholder 7">
            <a:extLst>
              <a:ext uri="{FF2B5EF4-FFF2-40B4-BE49-F238E27FC236}">
                <a16:creationId xmlns:a16="http://schemas.microsoft.com/office/drawing/2014/main" id="{E60453B2-45F3-594D-835D-63927D9AC3C8}"/>
              </a:ext>
            </a:extLst>
          </p:cNvPr>
          <p:cNvSpPr>
            <a:spLocks noGrp="1"/>
          </p:cNvSpPr>
          <p:nvPr>
            <p:ph type="body" sz="quarter" idx="17" hasCustomPrompt="1"/>
          </p:nvPr>
        </p:nvSpPr>
        <p:spPr>
          <a:xfrm>
            <a:off x="647698" y="313195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vl5pPr marL="144675" indent="0">
              <a:buNone/>
              <a:defRPr/>
            </a:lvl5pPr>
          </a:lstStyle>
          <a:p>
            <a:pPr lvl="0"/>
            <a:r>
              <a:rPr lang="en-GB"/>
              <a:t>Paragraph Title </a:t>
            </a:r>
          </a:p>
          <a:p>
            <a:pPr lvl="1"/>
            <a:r>
              <a:rPr lang="en-GB"/>
              <a:t>Body level</a:t>
            </a:r>
          </a:p>
          <a:p>
            <a:pPr lvl="2"/>
            <a:r>
              <a:rPr lang="en-GB"/>
              <a:t>Body Numbered level</a:t>
            </a:r>
          </a:p>
          <a:p>
            <a:pPr lvl="3"/>
            <a:r>
              <a:rPr lang="en-GB"/>
              <a:t>Body Bullet level</a:t>
            </a:r>
          </a:p>
        </p:txBody>
      </p:sp>
      <p:sp>
        <p:nvSpPr>
          <p:cNvPr id="16" name="Text Placeholder 7">
            <a:extLst>
              <a:ext uri="{FF2B5EF4-FFF2-40B4-BE49-F238E27FC236}">
                <a16:creationId xmlns:a16="http://schemas.microsoft.com/office/drawing/2014/main" id="{57B19980-6A70-C84A-9E8D-D0CBAC47161C}"/>
              </a:ext>
            </a:extLst>
          </p:cNvPr>
          <p:cNvSpPr>
            <a:spLocks noGrp="1"/>
          </p:cNvSpPr>
          <p:nvPr>
            <p:ph type="body" sz="quarter" idx="18" hasCustomPrompt="1"/>
          </p:nvPr>
        </p:nvSpPr>
        <p:spPr>
          <a:xfrm>
            <a:off x="2647823" y="156544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17" name="Text Placeholder 7">
            <a:extLst>
              <a:ext uri="{FF2B5EF4-FFF2-40B4-BE49-F238E27FC236}">
                <a16:creationId xmlns:a16="http://schemas.microsoft.com/office/drawing/2014/main" id="{6D9993E9-BBE7-E348-99DE-E3FD0A202DDB}"/>
              </a:ext>
            </a:extLst>
          </p:cNvPr>
          <p:cNvSpPr>
            <a:spLocks noGrp="1"/>
          </p:cNvSpPr>
          <p:nvPr>
            <p:ph type="body" sz="quarter" idx="19" hasCustomPrompt="1"/>
          </p:nvPr>
        </p:nvSpPr>
        <p:spPr>
          <a:xfrm>
            <a:off x="4647948" y="313195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18" name="Text Placeholder 7">
            <a:extLst>
              <a:ext uri="{FF2B5EF4-FFF2-40B4-BE49-F238E27FC236}">
                <a16:creationId xmlns:a16="http://schemas.microsoft.com/office/drawing/2014/main" id="{046B36B1-A238-9545-B7E1-0FB085A64104}"/>
              </a:ext>
            </a:extLst>
          </p:cNvPr>
          <p:cNvSpPr>
            <a:spLocks noGrp="1"/>
          </p:cNvSpPr>
          <p:nvPr>
            <p:ph type="body" sz="quarter" idx="20" hasCustomPrompt="1"/>
          </p:nvPr>
        </p:nvSpPr>
        <p:spPr>
          <a:xfrm>
            <a:off x="6648073" y="156544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3" name="Footer Placeholder 2">
            <a:extLst>
              <a:ext uri="{FF2B5EF4-FFF2-40B4-BE49-F238E27FC236}">
                <a16:creationId xmlns:a16="http://schemas.microsoft.com/office/drawing/2014/main" id="{F7B7EA19-6661-B3C2-DCCC-3C75FA976EEF}"/>
              </a:ext>
            </a:extLst>
          </p:cNvPr>
          <p:cNvSpPr>
            <a:spLocks noGrp="1"/>
          </p:cNvSpPr>
          <p:nvPr>
            <p:ph type="ftr" sz="quarter" idx="22"/>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887902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Journey T2">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94B1D6-EFB3-AE41-B3C7-9CB881657730}"/>
              </a:ext>
            </a:extLst>
          </p:cNvPr>
          <p:cNvSpPr>
            <a:spLocks noGrp="1"/>
          </p:cNvSpPr>
          <p:nvPr>
            <p:ph type="body" sz="quarter" idx="21" hasCustomPrompt="1"/>
          </p:nvPr>
        </p:nvSpPr>
        <p:spPr>
          <a:xfrm>
            <a:off x="323849" y="2456146"/>
            <a:ext cx="8495999" cy="524762"/>
          </a:xfrm>
          <a:prstGeom prst="homePlate">
            <a:avLst>
              <a:gd name="adj" fmla="val 38209"/>
            </a:avLst>
          </a:prstGeom>
          <a:gradFill>
            <a:gsLst>
              <a:gs pos="10000">
                <a:schemeClr val="accent4"/>
              </a:gs>
              <a:gs pos="90000">
                <a:schemeClr val="tx2"/>
              </a:gs>
            </a:gsLst>
            <a:lin ang="0" scaled="0"/>
          </a:gradFill>
        </p:spPr>
        <p:txBody>
          <a:bodyPr/>
          <a:lstStyle/>
          <a:p>
            <a:pPr lvl="0"/>
            <a:r>
              <a:rPr lang="en-GB"/>
              <a:t> </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Timeline journey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11" name="Text Placeholder 7">
            <a:extLst>
              <a:ext uri="{FF2B5EF4-FFF2-40B4-BE49-F238E27FC236}">
                <a16:creationId xmlns:a16="http://schemas.microsoft.com/office/drawing/2014/main" id="{D9B4F686-2A9A-754C-8D9D-6BB64478DA0D}"/>
              </a:ext>
            </a:extLst>
          </p:cNvPr>
          <p:cNvSpPr>
            <a:spLocks noGrp="1"/>
          </p:cNvSpPr>
          <p:nvPr>
            <p:ph type="body" sz="quarter" idx="13" hasCustomPrompt="1"/>
          </p:nvPr>
        </p:nvSpPr>
        <p:spPr>
          <a:xfrm>
            <a:off x="647698"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2" name="Text Placeholder 7">
            <a:extLst>
              <a:ext uri="{FF2B5EF4-FFF2-40B4-BE49-F238E27FC236}">
                <a16:creationId xmlns:a16="http://schemas.microsoft.com/office/drawing/2014/main" id="{3E61C7F3-BE90-0B40-8D31-07978CECA7EC}"/>
              </a:ext>
            </a:extLst>
          </p:cNvPr>
          <p:cNvSpPr>
            <a:spLocks noGrp="1"/>
          </p:cNvSpPr>
          <p:nvPr>
            <p:ph type="body" sz="quarter" idx="14" hasCustomPrompt="1"/>
          </p:nvPr>
        </p:nvSpPr>
        <p:spPr>
          <a:xfrm>
            <a:off x="2647823"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3" name="Text Placeholder 7">
            <a:extLst>
              <a:ext uri="{FF2B5EF4-FFF2-40B4-BE49-F238E27FC236}">
                <a16:creationId xmlns:a16="http://schemas.microsoft.com/office/drawing/2014/main" id="{06E2E855-D1FF-1841-960D-A336AD6CC7F8}"/>
              </a:ext>
            </a:extLst>
          </p:cNvPr>
          <p:cNvSpPr>
            <a:spLocks noGrp="1"/>
          </p:cNvSpPr>
          <p:nvPr>
            <p:ph type="body" sz="quarter" idx="15" hasCustomPrompt="1"/>
          </p:nvPr>
        </p:nvSpPr>
        <p:spPr>
          <a:xfrm>
            <a:off x="4647948"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2FFCA096-6C24-7E4F-9BF3-E43E9C88077B}"/>
              </a:ext>
            </a:extLst>
          </p:cNvPr>
          <p:cNvSpPr>
            <a:spLocks noGrp="1"/>
          </p:cNvSpPr>
          <p:nvPr>
            <p:ph type="body" sz="quarter" idx="16" hasCustomPrompt="1"/>
          </p:nvPr>
        </p:nvSpPr>
        <p:spPr>
          <a:xfrm>
            <a:off x="6648073" y="2504815"/>
            <a:ext cx="1715793" cy="427425"/>
          </a:xfrm>
        </p:spPr>
        <p:txBody>
          <a:bodyPr anchor="ctr"/>
          <a:lstStyle>
            <a:lvl1pPr>
              <a:spcAft>
                <a:spcPts val="0"/>
              </a:spcAft>
              <a:defRPr spc="20">
                <a:solidFill>
                  <a:schemeClr val="bg1"/>
                </a:solidFill>
              </a:defRPr>
            </a:lvl1pPr>
            <a:lvl2pPr>
              <a:spcAft>
                <a:spcPts val="0"/>
              </a:spcAft>
              <a:defRPr spc="2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PARAGRAPH TITLE </a:t>
            </a:r>
          </a:p>
          <a:p>
            <a:pPr lvl="1"/>
            <a:r>
              <a:rPr lang="en-GB"/>
              <a:t>BODY LEVEL</a:t>
            </a:r>
          </a:p>
        </p:txBody>
      </p:sp>
      <p:sp>
        <p:nvSpPr>
          <p:cNvPr id="15" name="Text Placeholder 7">
            <a:extLst>
              <a:ext uri="{FF2B5EF4-FFF2-40B4-BE49-F238E27FC236}">
                <a16:creationId xmlns:a16="http://schemas.microsoft.com/office/drawing/2014/main" id="{E60453B2-45F3-594D-835D-63927D9AC3C8}"/>
              </a:ext>
            </a:extLst>
          </p:cNvPr>
          <p:cNvSpPr>
            <a:spLocks noGrp="1"/>
          </p:cNvSpPr>
          <p:nvPr>
            <p:ph type="body" sz="quarter" idx="17" hasCustomPrompt="1"/>
          </p:nvPr>
        </p:nvSpPr>
        <p:spPr>
          <a:xfrm>
            <a:off x="647698" y="313195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vl5pPr marL="144675" indent="0">
              <a:buNone/>
              <a:defRPr/>
            </a:lvl5pPr>
          </a:lstStyle>
          <a:p>
            <a:pPr lvl="0"/>
            <a:r>
              <a:rPr lang="en-GB"/>
              <a:t>Paragraph Title </a:t>
            </a:r>
          </a:p>
          <a:p>
            <a:pPr lvl="1"/>
            <a:r>
              <a:rPr lang="en-GB"/>
              <a:t>Body level</a:t>
            </a:r>
          </a:p>
          <a:p>
            <a:pPr lvl="2"/>
            <a:r>
              <a:rPr lang="en-GB"/>
              <a:t>Body Numbered level</a:t>
            </a:r>
          </a:p>
          <a:p>
            <a:pPr lvl="3"/>
            <a:r>
              <a:rPr lang="en-GB"/>
              <a:t>Body Bullet level</a:t>
            </a:r>
          </a:p>
        </p:txBody>
      </p:sp>
      <p:sp>
        <p:nvSpPr>
          <p:cNvPr id="16" name="Text Placeholder 7">
            <a:extLst>
              <a:ext uri="{FF2B5EF4-FFF2-40B4-BE49-F238E27FC236}">
                <a16:creationId xmlns:a16="http://schemas.microsoft.com/office/drawing/2014/main" id="{57B19980-6A70-C84A-9E8D-D0CBAC47161C}"/>
              </a:ext>
            </a:extLst>
          </p:cNvPr>
          <p:cNvSpPr>
            <a:spLocks noGrp="1"/>
          </p:cNvSpPr>
          <p:nvPr>
            <p:ph type="body" sz="quarter" idx="18" hasCustomPrompt="1"/>
          </p:nvPr>
        </p:nvSpPr>
        <p:spPr>
          <a:xfrm>
            <a:off x="2647823" y="156544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17" name="Text Placeholder 7">
            <a:extLst>
              <a:ext uri="{FF2B5EF4-FFF2-40B4-BE49-F238E27FC236}">
                <a16:creationId xmlns:a16="http://schemas.microsoft.com/office/drawing/2014/main" id="{6D9993E9-BBE7-E348-99DE-E3FD0A202DDB}"/>
              </a:ext>
            </a:extLst>
          </p:cNvPr>
          <p:cNvSpPr>
            <a:spLocks noGrp="1"/>
          </p:cNvSpPr>
          <p:nvPr>
            <p:ph type="body" sz="quarter" idx="19" hasCustomPrompt="1"/>
          </p:nvPr>
        </p:nvSpPr>
        <p:spPr>
          <a:xfrm>
            <a:off x="4647948" y="313195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18" name="Text Placeholder 7">
            <a:extLst>
              <a:ext uri="{FF2B5EF4-FFF2-40B4-BE49-F238E27FC236}">
                <a16:creationId xmlns:a16="http://schemas.microsoft.com/office/drawing/2014/main" id="{046B36B1-A238-9545-B7E1-0FB085A64104}"/>
              </a:ext>
            </a:extLst>
          </p:cNvPr>
          <p:cNvSpPr>
            <a:spLocks noGrp="1"/>
          </p:cNvSpPr>
          <p:nvPr>
            <p:ph type="body" sz="quarter" idx="20" hasCustomPrompt="1"/>
          </p:nvPr>
        </p:nvSpPr>
        <p:spPr>
          <a:xfrm>
            <a:off x="6648073" y="1565449"/>
            <a:ext cx="1927978" cy="848048"/>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GB"/>
              <a:t>Paragraph Title </a:t>
            </a:r>
          </a:p>
          <a:p>
            <a:pPr lvl="1"/>
            <a:r>
              <a:rPr lang="en-GB"/>
              <a:t>Body level</a:t>
            </a:r>
          </a:p>
          <a:p>
            <a:pPr lvl="2"/>
            <a:r>
              <a:rPr lang="en-GB"/>
              <a:t>Body Numbered level</a:t>
            </a:r>
          </a:p>
          <a:p>
            <a:pPr lvl="3"/>
            <a:r>
              <a:rPr lang="en-GB"/>
              <a:t>Body Bullet level</a:t>
            </a:r>
          </a:p>
        </p:txBody>
      </p:sp>
      <p:sp>
        <p:nvSpPr>
          <p:cNvPr id="3" name="Footer Placeholder 2">
            <a:extLst>
              <a:ext uri="{FF2B5EF4-FFF2-40B4-BE49-F238E27FC236}">
                <a16:creationId xmlns:a16="http://schemas.microsoft.com/office/drawing/2014/main" id="{BD513029-6A56-D2B0-B5C5-6CB843C2B66E}"/>
              </a:ext>
            </a:extLst>
          </p:cNvPr>
          <p:cNvSpPr>
            <a:spLocks noGrp="1"/>
          </p:cNvSpPr>
          <p:nvPr>
            <p:ph type="ftr" sz="quarter" idx="22"/>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5473571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 + Body SH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302" cy="428400"/>
          </a:xfrm>
        </p:spPr>
        <p:txBody>
          <a:bodyPr/>
          <a:lstStyle>
            <a:lvl1pPr>
              <a:defRPr/>
            </a:lvl1pPr>
          </a:lstStyle>
          <a:p>
            <a:r>
              <a:rPr lang="en-GB"/>
              <a:t>Head + body (SHORT)</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a:off x="323848" y="1328400"/>
            <a:ext cx="8496302" cy="1989781"/>
          </a:xfrm>
        </p:spPr>
        <p:txBody>
          <a:bodyPr/>
          <a:lstStyle>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3" name="Footer Placeholder 2">
            <a:extLst>
              <a:ext uri="{FF2B5EF4-FFF2-40B4-BE49-F238E27FC236}">
                <a16:creationId xmlns:a16="http://schemas.microsoft.com/office/drawing/2014/main" id="{A588E0C1-82AD-F65C-9238-9DEFA0E2F594}"/>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579261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 + Body + Image Placehol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3791159" cy="427425"/>
          </a:xfrm>
        </p:spPr>
        <p:txBody>
          <a:bodyPr/>
          <a:lstStyle>
            <a:lvl1pPr algn="l">
              <a:defRPr/>
            </a:lvl1pPr>
          </a:lstStyle>
          <a:p>
            <a:r>
              <a:rPr lang="en-GB"/>
              <a:t>Head + body</a:t>
            </a:r>
            <a:br>
              <a:rPr lang="en-GB"/>
            </a:br>
            <a:r>
              <a:rPr lang="en-GB"/>
              <a:t>+ image placeholder</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a:off x="323847" y="1328400"/>
            <a:ext cx="3791161" cy="1989781"/>
          </a:xfrm>
        </p:spPr>
        <p:txBody>
          <a:bodyPr/>
          <a:lstStyle>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7" name="Picture Placeholder 3">
            <a:extLst>
              <a:ext uri="{FF2B5EF4-FFF2-40B4-BE49-F238E27FC236}">
                <a16:creationId xmlns:a16="http://schemas.microsoft.com/office/drawing/2014/main" id="{5B9D1D08-AEC5-3C4E-AC1F-E4ACC4753883}"/>
              </a:ext>
            </a:extLst>
          </p:cNvPr>
          <p:cNvSpPr>
            <a:spLocks noGrp="1"/>
          </p:cNvSpPr>
          <p:nvPr>
            <p:ph type="pic" sz="quarter" idx="15" hasCustomPrompt="1"/>
          </p:nvPr>
        </p:nvSpPr>
        <p:spPr>
          <a:xfrm>
            <a:off x="4572000" y="447676"/>
            <a:ext cx="4248150" cy="4248149"/>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3" name="Footer Placeholder 2">
            <a:extLst>
              <a:ext uri="{FF2B5EF4-FFF2-40B4-BE49-F238E27FC236}">
                <a16:creationId xmlns:a16="http://schemas.microsoft.com/office/drawing/2014/main" id="{607008FD-5C02-650D-AA29-11094C5B6BB0}"/>
              </a:ext>
            </a:extLst>
          </p:cNvPr>
          <p:cNvSpPr>
            <a:spLocks noGrp="1"/>
          </p:cNvSpPr>
          <p:nvPr>
            <p:ph type="ftr" sz="quarter" idx="16"/>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393808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 + 2 Column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Head + 2 column body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a:off x="323847" y="1328400"/>
            <a:ext cx="3791161" cy="1989781"/>
          </a:xfrm>
        </p:spPr>
        <p:txBody>
          <a:bodyPr/>
          <a:lstStyle>
            <a:lvl3pPr>
              <a:spcAft>
                <a:spcPts val="300"/>
              </a:spcAft>
              <a:defRPr>
                <a:solidFill>
                  <a:schemeClr val="tx1"/>
                </a:solidFill>
              </a:defRPr>
            </a:lvl3pPr>
            <a:lvl4pPr>
              <a:spcAft>
                <a:spcPts val="300"/>
              </a:spcAft>
              <a:defRPr>
                <a:solidFill>
                  <a:schemeClr val="tx1"/>
                </a:solidFill>
              </a:defRPr>
            </a:lvl4pPr>
            <a:lvl5pPr>
              <a:spcAft>
                <a:spcPts val="300"/>
              </a:spcAft>
              <a:defRPr>
                <a:solidFill>
                  <a:schemeClr val="tx1"/>
                </a:solidFill>
              </a:defRPr>
            </a:lvl5pPr>
            <a:lvl6pPr>
              <a:spcAft>
                <a:spcPts val="300"/>
              </a:spcAft>
              <a:defRPr>
                <a:solidFill>
                  <a:schemeClr val="tx1"/>
                </a:solidFill>
              </a:defRPr>
            </a:lvl6pPr>
            <a:lvl7pPr>
              <a:spcAft>
                <a:spcPts val="300"/>
              </a:spcAft>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9" name="Text Placeholder 7">
            <a:extLst>
              <a:ext uri="{FF2B5EF4-FFF2-40B4-BE49-F238E27FC236}">
                <a16:creationId xmlns:a16="http://schemas.microsoft.com/office/drawing/2014/main" id="{CF16FCF0-5803-A442-95BD-A994D2530DB0}"/>
              </a:ext>
            </a:extLst>
          </p:cNvPr>
          <p:cNvSpPr>
            <a:spLocks noGrp="1"/>
          </p:cNvSpPr>
          <p:nvPr>
            <p:ph type="body" sz="quarter" idx="14" hasCustomPrompt="1"/>
          </p:nvPr>
        </p:nvSpPr>
        <p:spPr>
          <a:xfrm>
            <a:off x="4572000" y="1328400"/>
            <a:ext cx="3791161" cy="1989781"/>
          </a:xfrm>
        </p:spPr>
        <p:txBody>
          <a:bodyPr/>
          <a:lstStyle>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3" name="Footer Placeholder 2">
            <a:extLst>
              <a:ext uri="{FF2B5EF4-FFF2-40B4-BE49-F238E27FC236}">
                <a16:creationId xmlns:a16="http://schemas.microsoft.com/office/drawing/2014/main" id="{C73C473C-CDF0-AE97-5201-B5F03EADC85D}"/>
              </a:ext>
            </a:extLst>
          </p:cNvPr>
          <p:cNvSpPr>
            <a:spLocks noGrp="1"/>
          </p:cNvSpPr>
          <p:nvPr>
            <p:ph type="ftr" sz="quarter" idx="15"/>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9788463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 + 3 Column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Head + 3 column body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a:off x="323848" y="1328400"/>
            <a:ext cx="2736000" cy="1989781"/>
          </a:xfrm>
        </p:spPr>
        <p:txBody>
          <a:bodyPr/>
          <a:lstStyle>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9" name="Text Placeholder 7">
            <a:extLst>
              <a:ext uri="{FF2B5EF4-FFF2-40B4-BE49-F238E27FC236}">
                <a16:creationId xmlns:a16="http://schemas.microsoft.com/office/drawing/2014/main" id="{CF16FCF0-5803-A442-95BD-A994D2530DB0}"/>
              </a:ext>
            </a:extLst>
          </p:cNvPr>
          <p:cNvSpPr>
            <a:spLocks noGrp="1"/>
          </p:cNvSpPr>
          <p:nvPr>
            <p:ph type="body" sz="quarter" idx="14" hasCustomPrompt="1"/>
          </p:nvPr>
        </p:nvSpPr>
        <p:spPr>
          <a:xfrm>
            <a:off x="3204000" y="1328400"/>
            <a:ext cx="2736000" cy="1989781"/>
          </a:xfrm>
        </p:spPr>
        <p:txBody>
          <a:bodyPr/>
          <a:lstStyle>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14" name="Text Placeholder 7">
            <a:extLst>
              <a:ext uri="{FF2B5EF4-FFF2-40B4-BE49-F238E27FC236}">
                <a16:creationId xmlns:a16="http://schemas.microsoft.com/office/drawing/2014/main" id="{99A2FB35-9E80-D042-844F-1F75D2FC187C}"/>
              </a:ext>
            </a:extLst>
          </p:cNvPr>
          <p:cNvSpPr>
            <a:spLocks noGrp="1"/>
          </p:cNvSpPr>
          <p:nvPr>
            <p:ph type="body" sz="quarter" idx="15" hasCustomPrompt="1"/>
          </p:nvPr>
        </p:nvSpPr>
        <p:spPr>
          <a:xfrm>
            <a:off x="6084150" y="1328400"/>
            <a:ext cx="2736000" cy="1989781"/>
          </a:xfrm>
        </p:spPr>
        <p:txBody>
          <a:bodyPr/>
          <a:lstStyle>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3" name="Footer Placeholder 2">
            <a:extLst>
              <a:ext uri="{FF2B5EF4-FFF2-40B4-BE49-F238E27FC236}">
                <a16:creationId xmlns:a16="http://schemas.microsoft.com/office/drawing/2014/main" id="{6C5DF4F2-225C-9F70-1964-D86B64E87E1B}"/>
              </a:ext>
            </a:extLst>
          </p:cNvPr>
          <p:cNvSpPr>
            <a:spLocks noGrp="1"/>
          </p:cNvSpPr>
          <p:nvPr>
            <p:ph type="ftr" sz="quarter" idx="16"/>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573976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DE3D96-811E-654A-9E06-FFC15345E4D7}"/>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2" name="Footer Placeholder 1">
            <a:extLst>
              <a:ext uri="{FF2B5EF4-FFF2-40B4-BE49-F238E27FC236}">
                <a16:creationId xmlns:a16="http://schemas.microsoft.com/office/drawing/2014/main" id="{4E08D109-B222-F86B-0B10-88F880668823}"/>
              </a:ext>
            </a:extLst>
          </p:cNvPr>
          <p:cNvSpPr>
            <a:spLocks noGrp="1"/>
          </p:cNvSpPr>
          <p:nvPr>
            <p:ph type="ftr" sz="quarter" idx="13"/>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52089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udience Deep Dive (HCP) + Chart area">
    <p:spTree>
      <p:nvGrpSpPr>
        <p:cNvPr id="1" name=""/>
        <p:cNvGrpSpPr/>
        <p:nvPr/>
      </p:nvGrpSpPr>
      <p:grpSpPr>
        <a:xfrm>
          <a:off x="0" y="0"/>
          <a:ext cx="0" cy="0"/>
          <a:chOff x="0" y="0"/>
          <a:chExt cx="0" cy="0"/>
        </a:xfrm>
      </p:grpSpPr>
      <p:sp>
        <p:nvSpPr>
          <p:cNvPr id="38" name="Text Placeholder 7">
            <a:extLst>
              <a:ext uri="{FF2B5EF4-FFF2-40B4-BE49-F238E27FC236}">
                <a16:creationId xmlns:a16="http://schemas.microsoft.com/office/drawing/2014/main" id="{DC0F16C2-51F5-974F-8C9F-1857B9420C71}"/>
              </a:ext>
            </a:extLst>
          </p:cNvPr>
          <p:cNvSpPr>
            <a:spLocks noGrp="1"/>
          </p:cNvSpPr>
          <p:nvPr>
            <p:ph type="body" sz="quarter" idx="37" hasCustomPrompt="1"/>
          </p:nvPr>
        </p:nvSpPr>
        <p:spPr>
          <a:xfrm>
            <a:off x="316686" y="2930931"/>
            <a:ext cx="2307600" cy="440069"/>
          </a:xfrm>
          <a:prstGeom prst="round2SameRect">
            <a:avLst>
              <a:gd name="adj1" fmla="val 18452"/>
              <a:gd name="adj2" fmla="val 0"/>
            </a:avLst>
          </a:prstGeom>
          <a:solidFill>
            <a:schemeClr val="bg2"/>
          </a:solidFill>
        </p:spPr>
        <p:txBody>
          <a:bodyPr wrap="none" anchor="ctr"/>
          <a:lstStyle>
            <a:lvl1pPr algn="ctr">
              <a:spcAft>
                <a:spcPts val="0"/>
              </a:spcAft>
              <a:defRPr sz="1200">
                <a:solidFill>
                  <a:schemeClr val="bg1"/>
                </a:solidFill>
              </a:defRPr>
            </a:lvl1pPr>
            <a:lvl2pPr algn="ctr">
              <a:spcAft>
                <a:spcPts val="0"/>
              </a:spcAft>
              <a:defRPr sz="800" spc="20" baseline="0">
                <a:solidFill>
                  <a:schemeClr val="bg1"/>
                </a:solidFill>
              </a:defRPr>
            </a:lvl2pPr>
            <a:lvl3pPr algn="ctr">
              <a:defRPr sz="500">
                <a:solidFill>
                  <a:schemeClr val="bg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Demographic</a:t>
            </a:r>
          </a:p>
          <a:p>
            <a:pPr lvl="1"/>
            <a:r>
              <a:rPr lang="en-GB"/>
              <a:t>BODY LEVEL</a:t>
            </a:r>
          </a:p>
        </p:txBody>
      </p:sp>
      <p:sp>
        <p:nvSpPr>
          <p:cNvPr id="36" name="Round Same-side Corner of Rectangle 35">
            <a:extLst>
              <a:ext uri="{FF2B5EF4-FFF2-40B4-BE49-F238E27FC236}">
                <a16:creationId xmlns:a16="http://schemas.microsoft.com/office/drawing/2014/main" id="{3F7BA230-94D9-B246-9413-B98B11B9EA26}"/>
              </a:ext>
            </a:extLst>
          </p:cNvPr>
          <p:cNvSpPr/>
          <p:nvPr userDrawn="1"/>
        </p:nvSpPr>
        <p:spPr>
          <a:xfrm rot="10800000">
            <a:off x="316683" y="3371000"/>
            <a:ext cx="2307069" cy="1235636"/>
          </a:xfrm>
          <a:prstGeom prst="round2SameRect">
            <a:avLst>
              <a:gd name="adj1" fmla="val 8956"/>
              <a:gd name="adj2" fmla="val 0"/>
            </a:avLst>
          </a:prstGeom>
          <a:solidFill>
            <a:srgbClr val="EFC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11" name="Round Same-side Corner of Rectangle 10">
            <a:extLst>
              <a:ext uri="{FF2B5EF4-FFF2-40B4-BE49-F238E27FC236}">
                <a16:creationId xmlns:a16="http://schemas.microsoft.com/office/drawing/2014/main" id="{E766D946-3D49-E840-B67C-6343E619A2D7}"/>
              </a:ext>
            </a:extLst>
          </p:cNvPr>
          <p:cNvSpPr/>
          <p:nvPr userDrawn="1"/>
        </p:nvSpPr>
        <p:spPr>
          <a:xfrm rot="10800000">
            <a:off x="2723702" y="1403606"/>
            <a:ext cx="6096144" cy="3203034"/>
          </a:xfrm>
          <a:prstGeom prst="round2SameRect">
            <a:avLst>
              <a:gd name="adj1" fmla="val 3888"/>
              <a:gd name="adj2" fmla="val 0"/>
            </a:avLst>
          </a:prstGeom>
          <a:solidFill>
            <a:srgbClr val="E3D3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Audience deep dive (HCP) + chart area</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17" name="Text Placeholder 7">
            <a:extLst>
              <a:ext uri="{FF2B5EF4-FFF2-40B4-BE49-F238E27FC236}">
                <a16:creationId xmlns:a16="http://schemas.microsoft.com/office/drawing/2014/main" id="{0B1188DF-E4A4-3142-98AA-6D323A12589F}"/>
              </a:ext>
            </a:extLst>
          </p:cNvPr>
          <p:cNvSpPr>
            <a:spLocks noGrp="1"/>
          </p:cNvSpPr>
          <p:nvPr>
            <p:ph type="body" sz="quarter" idx="21" hasCustomPrompt="1"/>
          </p:nvPr>
        </p:nvSpPr>
        <p:spPr>
          <a:xfrm>
            <a:off x="2742187"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Facebook  Live </a:t>
            </a:r>
            <a:br>
              <a:rPr lang="en-GB" dirty="0"/>
            </a:br>
            <a:r>
              <a:rPr lang="en-GB" dirty="0"/>
              <a:t>level</a:t>
            </a:r>
          </a:p>
        </p:txBody>
      </p:sp>
      <p:sp>
        <p:nvSpPr>
          <p:cNvPr id="18" name="Text Placeholder 7">
            <a:extLst>
              <a:ext uri="{FF2B5EF4-FFF2-40B4-BE49-F238E27FC236}">
                <a16:creationId xmlns:a16="http://schemas.microsoft.com/office/drawing/2014/main" id="{A9C48221-0305-C843-809F-49C3EC4E4141}"/>
              </a:ext>
            </a:extLst>
          </p:cNvPr>
          <p:cNvSpPr>
            <a:spLocks noGrp="1"/>
          </p:cNvSpPr>
          <p:nvPr>
            <p:ph type="body" sz="quarter" idx="22" hasCustomPrompt="1"/>
          </p:nvPr>
        </p:nvSpPr>
        <p:spPr>
          <a:xfrm>
            <a:off x="3489439"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IG Stories</a:t>
            </a:r>
            <a:br>
              <a:rPr lang="en-GB" dirty="0"/>
            </a:br>
            <a:r>
              <a:rPr lang="en-GB" dirty="0"/>
              <a:t>level</a:t>
            </a:r>
          </a:p>
        </p:txBody>
      </p:sp>
      <p:sp>
        <p:nvSpPr>
          <p:cNvPr id="19" name="Text Placeholder 7">
            <a:extLst>
              <a:ext uri="{FF2B5EF4-FFF2-40B4-BE49-F238E27FC236}">
                <a16:creationId xmlns:a16="http://schemas.microsoft.com/office/drawing/2014/main" id="{FFE73D80-5248-BA4B-B3C3-58D51A2E0D21}"/>
              </a:ext>
            </a:extLst>
          </p:cNvPr>
          <p:cNvSpPr>
            <a:spLocks noGrp="1"/>
          </p:cNvSpPr>
          <p:nvPr>
            <p:ph type="body" sz="quarter" idx="23" hasCustomPrompt="1"/>
          </p:nvPr>
        </p:nvSpPr>
        <p:spPr>
          <a:xfrm>
            <a:off x="4236691"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Retweet</a:t>
            </a:r>
            <a:br>
              <a:rPr lang="en-GB" dirty="0"/>
            </a:br>
            <a:r>
              <a:rPr lang="en-GB" dirty="0"/>
              <a:t>level</a:t>
            </a:r>
          </a:p>
        </p:txBody>
      </p:sp>
      <p:sp>
        <p:nvSpPr>
          <p:cNvPr id="20" name="Text Placeholder 7">
            <a:extLst>
              <a:ext uri="{FF2B5EF4-FFF2-40B4-BE49-F238E27FC236}">
                <a16:creationId xmlns:a16="http://schemas.microsoft.com/office/drawing/2014/main" id="{4D5D1AB6-C49E-184B-BF57-DEC5BF62E309}"/>
              </a:ext>
            </a:extLst>
          </p:cNvPr>
          <p:cNvSpPr>
            <a:spLocks noGrp="1"/>
          </p:cNvSpPr>
          <p:nvPr>
            <p:ph type="body" sz="quarter" idx="24" hasCustomPrompt="1"/>
          </p:nvPr>
        </p:nvSpPr>
        <p:spPr>
          <a:xfrm>
            <a:off x="4983943" y="2221380"/>
            <a:ext cx="788400"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YouTube</a:t>
            </a:r>
            <a:br>
              <a:rPr lang="en-GB" dirty="0"/>
            </a:br>
            <a:r>
              <a:rPr lang="en-GB" dirty="0"/>
              <a:t>level</a:t>
            </a:r>
          </a:p>
        </p:txBody>
      </p:sp>
      <p:sp>
        <p:nvSpPr>
          <p:cNvPr id="21" name="Text Placeholder 7">
            <a:extLst>
              <a:ext uri="{FF2B5EF4-FFF2-40B4-BE49-F238E27FC236}">
                <a16:creationId xmlns:a16="http://schemas.microsoft.com/office/drawing/2014/main" id="{3010C593-3AB1-0147-B8E1-C61D96E2B771}"/>
              </a:ext>
            </a:extLst>
          </p:cNvPr>
          <p:cNvSpPr>
            <a:spLocks noGrp="1"/>
          </p:cNvSpPr>
          <p:nvPr>
            <p:ph type="body" sz="quarter" idx="25" hasCustomPrompt="1"/>
          </p:nvPr>
        </p:nvSpPr>
        <p:spPr>
          <a:xfrm>
            <a:off x="5730760"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TikTok</a:t>
            </a:r>
            <a:br>
              <a:rPr lang="en-GB" dirty="0"/>
            </a:br>
            <a:r>
              <a:rPr lang="en-GB" dirty="0"/>
              <a:t>level</a:t>
            </a:r>
          </a:p>
        </p:txBody>
      </p:sp>
      <p:sp>
        <p:nvSpPr>
          <p:cNvPr id="22" name="Picture Placeholder 3">
            <a:extLst>
              <a:ext uri="{FF2B5EF4-FFF2-40B4-BE49-F238E27FC236}">
                <a16:creationId xmlns:a16="http://schemas.microsoft.com/office/drawing/2014/main" id="{7754D468-06D5-C945-9607-2A2BE7927808}"/>
              </a:ext>
            </a:extLst>
          </p:cNvPr>
          <p:cNvSpPr>
            <a:spLocks noGrp="1"/>
          </p:cNvSpPr>
          <p:nvPr>
            <p:ph type="pic" sz="quarter" idx="13" hasCustomPrompt="1"/>
          </p:nvPr>
        </p:nvSpPr>
        <p:spPr>
          <a:xfrm>
            <a:off x="323851" y="943200"/>
            <a:ext cx="2291367" cy="1880132"/>
          </a:xfrm>
          <a:prstGeom prst="rect">
            <a:avLst/>
          </a:prstGeom>
          <a:no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26" name="Text Placeholder 7">
            <a:extLst>
              <a:ext uri="{FF2B5EF4-FFF2-40B4-BE49-F238E27FC236}">
                <a16:creationId xmlns:a16="http://schemas.microsoft.com/office/drawing/2014/main" id="{2C134815-4A81-0B45-A2F9-816556D32D41}"/>
              </a:ext>
            </a:extLst>
          </p:cNvPr>
          <p:cNvSpPr>
            <a:spLocks noGrp="1"/>
          </p:cNvSpPr>
          <p:nvPr>
            <p:ph type="body" sz="quarter" idx="27" hasCustomPrompt="1"/>
          </p:nvPr>
        </p:nvSpPr>
        <p:spPr>
          <a:xfrm>
            <a:off x="330279" y="3548730"/>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27" name="Text Placeholder 7">
            <a:extLst>
              <a:ext uri="{FF2B5EF4-FFF2-40B4-BE49-F238E27FC236}">
                <a16:creationId xmlns:a16="http://schemas.microsoft.com/office/drawing/2014/main" id="{50BAF6D4-74BE-B740-B76E-3820B84E96D5}"/>
              </a:ext>
            </a:extLst>
          </p:cNvPr>
          <p:cNvSpPr>
            <a:spLocks noGrp="1"/>
          </p:cNvSpPr>
          <p:nvPr>
            <p:ph type="body" sz="quarter" idx="28" hasCustomPrompt="1"/>
          </p:nvPr>
        </p:nvSpPr>
        <p:spPr>
          <a:xfrm>
            <a:off x="800451" y="3548730"/>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28" name="Text Placeholder 7">
            <a:extLst>
              <a:ext uri="{FF2B5EF4-FFF2-40B4-BE49-F238E27FC236}">
                <a16:creationId xmlns:a16="http://schemas.microsoft.com/office/drawing/2014/main" id="{DE5B73C6-AB7B-D344-9712-D036AB9D3BA0}"/>
              </a:ext>
            </a:extLst>
          </p:cNvPr>
          <p:cNvSpPr>
            <a:spLocks noGrp="1"/>
          </p:cNvSpPr>
          <p:nvPr>
            <p:ph type="body" sz="quarter" idx="29" hasCustomPrompt="1"/>
          </p:nvPr>
        </p:nvSpPr>
        <p:spPr>
          <a:xfrm>
            <a:off x="330279" y="3744067"/>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29" name="Text Placeholder 7">
            <a:extLst>
              <a:ext uri="{FF2B5EF4-FFF2-40B4-BE49-F238E27FC236}">
                <a16:creationId xmlns:a16="http://schemas.microsoft.com/office/drawing/2014/main" id="{8E071AAA-DC33-BA45-9137-8BA11295F227}"/>
              </a:ext>
            </a:extLst>
          </p:cNvPr>
          <p:cNvSpPr>
            <a:spLocks noGrp="1"/>
          </p:cNvSpPr>
          <p:nvPr>
            <p:ph type="body" sz="quarter" idx="30" hasCustomPrompt="1"/>
          </p:nvPr>
        </p:nvSpPr>
        <p:spPr>
          <a:xfrm>
            <a:off x="800451" y="3744067"/>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30" name="Text Placeholder 7">
            <a:extLst>
              <a:ext uri="{FF2B5EF4-FFF2-40B4-BE49-F238E27FC236}">
                <a16:creationId xmlns:a16="http://schemas.microsoft.com/office/drawing/2014/main" id="{9D0B205E-DD5F-A94D-8634-5BABB0FFE932}"/>
              </a:ext>
            </a:extLst>
          </p:cNvPr>
          <p:cNvSpPr>
            <a:spLocks noGrp="1"/>
          </p:cNvSpPr>
          <p:nvPr>
            <p:ph type="body" sz="quarter" idx="31" hasCustomPrompt="1"/>
          </p:nvPr>
        </p:nvSpPr>
        <p:spPr>
          <a:xfrm>
            <a:off x="330279" y="3939404"/>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31" name="Text Placeholder 7">
            <a:extLst>
              <a:ext uri="{FF2B5EF4-FFF2-40B4-BE49-F238E27FC236}">
                <a16:creationId xmlns:a16="http://schemas.microsoft.com/office/drawing/2014/main" id="{FD7F7A1E-D233-6E46-80B0-66C5E07D4E85}"/>
              </a:ext>
            </a:extLst>
          </p:cNvPr>
          <p:cNvSpPr>
            <a:spLocks noGrp="1"/>
          </p:cNvSpPr>
          <p:nvPr>
            <p:ph type="body" sz="quarter" idx="32" hasCustomPrompt="1"/>
          </p:nvPr>
        </p:nvSpPr>
        <p:spPr>
          <a:xfrm>
            <a:off x="800451" y="3939404"/>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32" name="Text Placeholder 7">
            <a:extLst>
              <a:ext uri="{FF2B5EF4-FFF2-40B4-BE49-F238E27FC236}">
                <a16:creationId xmlns:a16="http://schemas.microsoft.com/office/drawing/2014/main" id="{9BE29EBB-DC3A-0842-84EC-C624BC4D23D8}"/>
              </a:ext>
            </a:extLst>
          </p:cNvPr>
          <p:cNvSpPr>
            <a:spLocks noGrp="1"/>
          </p:cNvSpPr>
          <p:nvPr>
            <p:ph type="body" sz="quarter" idx="33" hasCustomPrompt="1"/>
          </p:nvPr>
        </p:nvSpPr>
        <p:spPr>
          <a:xfrm>
            <a:off x="330279" y="4134741"/>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33" name="Text Placeholder 7">
            <a:extLst>
              <a:ext uri="{FF2B5EF4-FFF2-40B4-BE49-F238E27FC236}">
                <a16:creationId xmlns:a16="http://schemas.microsoft.com/office/drawing/2014/main" id="{84EA121D-6173-8E46-A384-5EC929433C77}"/>
              </a:ext>
            </a:extLst>
          </p:cNvPr>
          <p:cNvSpPr>
            <a:spLocks noGrp="1"/>
          </p:cNvSpPr>
          <p:nvPr>
            <p:ph type="body" sz="quarter" idx="34" hasCustomPrompt="1"/>
          </p:nvPr>
        </p:nvSpPr>
        <p:spPr>
          <a:xfrm>
            <a:off x="800451" y="4134741"/>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34" name="Text Placeholder 7">
            <a:extLst>
              <a:ext uri="{FF2B5EF4-FFF2-40B4-BE49-F238E27FC236}">
                <a16:creationId xmlns:a16="http://schemas.microsoft.com/office/drawing/2014/main" id="{FC98E9E9-6A9D-F948-A826-5BB02889F0F9}"/>
              </a:ext>
            </a:extLst>
          </p:cNvPr>
          <p:cNvSpPr>
            <a:spLocks noGrp="1"/>
          </p:cNvSpPr>
          <p:nvPr>
            <p:ph type="body" sz="quarter" idx="35" hasCustomPrompt="1"/>
          </p:nvPr>
        </p:nvSpPr>
        <p:spPr>
          <a:xfrm>
            <a:off x="330279" y="4330078"/>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35" name="Text Placeholder 7">
            <a:extLst>
              <a:ext uri="{FF2B5EF4-FFF2-40B4-BE49-F238E27FC236}">
                <a16:creationId xmlns:a16="http://schemas.microsoft.com/office/drawing/2014/main" id="{7E98D197-7BC1-B447-B8BC-4FC6F849A284}"/>
              </a:ext>
            </a:extLst>
          </p:cNvPr>
          <p:cNvSpPr>
            <a:spLocks noGrp="1"/>
          </p:cNvSpPr>
          <p:nvPr>
            <p:ph type="body" sz="quarter" idx="36" hasCustomPrompt="1"/>
          </p:nvPr>
        </p:nvSpPr>
        <p:spPr>
          <a:xfrm>
            <a:off x="800451" y="4330078"/>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81" name="Text Placeholder 7">
            <a:extLst>
              <a:ext uri="{FF2B5EF4-FFF2-40B4-BE49-F238E27FC236}">
                <a16:creationId xmlns:a16="http://schemas.microsoft.com/office/drawing/2014/main" id="{970FDBA5-59C6-8141-B860-6B9438A2DB61}"/>
              </a:ext>
            </a:extLst>
          </p:cNvPr>
          <p:cNvSpPr>
            <a:spLocks noGrp="1"/>
          </p:cNvSpPr>
          <p:nvPr>
            <p:ph type="body" sz="quarter" idx="45" hasCustomPrompt="1"/>
          </p:nvPr>
        </p:nvSpPr>
        <p:spPr>
          <a:xfrm>
            <a:off x="1701710" y="3452400"/>
            <a:ext cx="875444" cy="530700"/>
          </a:xfrm>
          <a:noFill/>
        </p:spPr>
        <p:txBody>
          <a:bodyPr wrap="square" anchor="t"/>
          <a:lstStyle>
            <a:lvl1pPr algn="l">
              <a:lnSpc>
                <a:spcPct val="90000"/>
              </a:lnSpc>
              <a:spcAft>
                <a:spcPts val="0"/>
              </a:spcAft>
              <a:defRPr sz="1200"/>
            </a:lvl1pPr>
            <a:lvl2pPr algn="l">
              <a:lnSpc>
                <a:spcPct val="90000"/>
              </a:lnSpc>
              <a:spcAft>
                <a:spcPts val="0"/>
              </a:spcAft>
              <a:defRPr sz="800" b="1" i="0">
                <a:latin typeface="Codec Warm Extra Bold" pitchFamily="2" charset="0"/>
              </a:defRPr>
            </a:lvl2pPr>
            <a:lvl3pPr algn="l">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Audience Size level</a:t>
            </a:r>
          </a:p>
        </p:txBody>
      </p:sp>
      <p:sp>
        <p:nvSpPr>
          <p:cNvPr id="82" name="Text Placeholder 7">
            <a:extLst>
              <a:ext uri="{FF2B5EF4-FFF2-40B4-BE49-F238E27FC236}">
                <a16:creationId xmlns:a16="http://schemas.microsoft.com/office/drawing/2014/main" id="{B53F9E94-5C55-8B42-8112-26E74FCAACE4}"/>
              </a:ext>
            </a:extLst>
          </p:cNvPr>
          <p:cNvSpPr>
            <a:spLocks noGrp="1"/>
          </p:cNvSpPr>
          <p:nvPr>
            <p:ph type="body" sz="quarter" idx="46" hasCustomPrompt="1"/>
          </p:nvPr>
        </p:nvSpPr>
        <p:spPr>
          <a:xfrm>
            <a:off x="1701284" y="4121320"/>
            <a:ext cx="356452" cy="351694"/>
          </a:xfrm>
          <a:noFill/>
        </p:spPr>
        <p:txBody>
          <a:bodyPr wrap="square" anchor="t"/>
          <a:lstStyle>
            <a:lvl1pPr algn="l">
              <a:lnSpc>
                <a:spcPct val="90000"/>
              </a:lnSpc>
              <a:spcAft>
                <a:spcPts val="0"/>
              </a:spcAft>
              <a:defRPr sz="1200"/>
            </a:lvl1pPr>
            <a:lvl2pPr algn="l">
              <a:lnSpc>
                <a:spcPct val="90000"/>
              </a:lnSpc>
              <a:spcAft>
                <a:spcPts val="0"/>
              </a:spcAft>
              <a:defRPr sz="800" b="1" i="0">
                <a:latin typeface="Codec Warm Extra Bold" pitchFamily="2" charset="0"/>
              </a:defRPr>
            </a:lvl2pPr>
            <a:lvl3pPr algn="r">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a:t>
            </a:r>
          </a:p>
          <a:p>
            <a:pPr lvl="1"/>
            <a:r>
              <a:rPr lang="en-GB" dirty="0"/>
              <a:t>Male</a:t>
            </a:r>
          </a:p>
        </p:txBody>
      </p:sp>
      <p:sp>
        <p:nvSpPr>
          <p:cNvPr id="99" name="Text Placeholder 7">
            <a:extLst>
              <a:ext uri="{FF2B5EF4-FFF2-40B4-BE49-F238E27FC236}">
                <a16:creationId xmlns:a16="http://schemas.microsoft.com/office/drawing/2014/main" id="{D9C0945D-F2E6-014A-9DCB-D74AE5690B7B}"/>
              </a:ext>
            </a:extLst>
          </p:cNvPr>
          <p:cNvSpPr>
            <a:spLocks noGrp="1"/>
          </p:cNvSpPr>
          <p:nvPr>
            <p:ph type="body" sz="quarter" idx="47" hasCustomPrompt="1"/>
          </p:nvPr>
        </p:nvSpPr>
        <p:spPr>
          <a:xfrm>
            <a:off x="1698270" y="4426228"/>
            <a:ext cx="867816" cy="114862"/>
          </a:xfrm>
          <a:noFill/>
        </p:spPr>
        <p:txBody>
          <a:bodyPr wrap="square" anchor="t"/>
          <a:lstStyle>
            <a:lvl1pPr algn="ctr">
              <a:spcAft>
                <a:spcPts val="0"/>
              </a:spcAft>
              <a:defRPr sz="1200"/>
            </a:lvl1pPr>
            <a:lvl2pPr algn="ctr">
              <a:defRPr sz="800">
                <a:latin typeface="+mj-lt"/>
              </a:defRPr>
            </a:lvl2pPr>
            <a:lvl3pPr algn="l">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2"/>
            <a:r>
              <a:rPr lang="en-GB"/>
              <a:t>Gender Split level</a:t>
            </a:r>
          </a:p>
        </p:txBody>
      </p:sp>
      <p:sp>
        <p:nvSpPr>
          <p:cNvPr id="100" name="Text Placeholder 7">
            <a:extLst>
              <a:ext uri="{FF2B5EF4-FFF2-40B4-BE49-F238E27FC236}">
                <a16:creationId xmlns:a16="http://schemas.microsoft.com/office/drawing/2014/main" id="{7BD427AA-FA8A-BA49-AC8F-0CBEA281C127}"/>
              </a:ext>
            </a:extLst>
          </p:cNvPr>
          <p:cNvSpPr>
            <a:spLocks noGrp="1"/>
          </p:cNvSpPr>
          <p:nvPr>
            <p:ph type="body" sz="quarter" idx="48" hasCustomPrompt="1"/>
          </p:nvPr>
        </p:nvSpPr>
        <p:spPr>
          <a:xfrm>
            <a:off x="2087861" y="4121320"/>
            <a:ext cx="470505" cy="351694"/>
          </a:xfrm>
          <a:noFill/>
        </p:spPr>
        <p:txBody>
          <a:bodyPr wrap="square" anchor="t"/>
          <a:lstStyle>
            <a:lvl1pPr algn="l">
              <a:lnSpc>
                <a:spcPct val="90000"/>
              </a:lnSpc>
              <a:spcAft>
                <a:spcPts val="0"/>
              </a:spcAft>
              <a:defRPr sz="1200"/>
            </a:lvl1pPr>
            <a:lvl2pPr algn="l">
              <a:lnSpc>
                <a:spcPct val="90000"/>
              </a:lnSpc>
              <a:spcAft>
                <a:spcPts val="0"/>
              </a:spcAft>
              <a:defRPr sz="800" b="1" i="0">
                <a:latin typeface="Codec Warm Extra Bold" pitchFamily="2" charset="0"/>
              </a:defRPr>
            </a:lvl2pPr>
            <a:lvl3pPr algn="r">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a:t>
            </a:r>
          </a:p>
          <a:p>
            <a:pPr lvl="1"/>
            <a:r>
              <a:rPr lang="en-GB" dirty="0"/>
              <a:t>Female</a:t>
            </a:r>
          </a:p>
        </p:txBody>
      </p:sp>
      <p:sp>
        <p:nvSpPr>
          <p:cNvPr id="102" name="Text Placeholder 7">
            <a:extLst>
              <a:ext uri="{FF2B5EF4-FFF2-40B4-BE49-F238E27FC236}">
                <a16:creationId xmlns:a16="http://schemas.microsoft.com/office/drawing/2014/main" id="{52821476-5AC0-5241-96DD-9835559B8E3A}"/>
              </a:ext>
            </a:extLst>
          </p:cNvPr>
          <p:cNvSpPr>
            <a:spLocks noGrp="1"/>
          </p:cNvSpPr>
          <p:nvPr>
            <p:ph type="body" sz="quarter" idx="49" hasCustomPrompt="1"/>
          </p:nvPr>
        </p:nvSpPr>
        <p:spPr>
          <a:xfrm>
            <a:off x="6478012"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TikTok Live</a:t>
            </a:r>
            <a:br>
              <a:rPr lang="en-GB" dirty="0"/>
            </a:br>
            <a:r>
              <a:rPr lang="en-GB" dirty="0"/>
              <a:t>level</a:t>
            </a:r>
          </a:p>
        </p:txBody>
      </p:sp>
      <p:sp>
        <p:nvSpPr>
          <p:cNvPr id="104" name="Text Placeholder 7">
            <a:extLst>
              <a:ext uri="{FF2B5EF4-FFF2-40B4-BE49-F238E27FC236}">
                <a16:creationId xmlns:a16="http://schemas.microsoft.com/office/drawing/2014/main" id="{90F1A46A-90BC-FF4F-95D8-C3F0051C285D}"/>
              </a:ext>
            </a:extLst>
          </p:cNvPr>
          <p:cNvSpPr>
            <a:spLocks noGrp="1"/>
          </p:cNvSpPr>
          <p:nvPr>
            <p:ph type="body" sz="quarter" idx="50" hasCustomPrompt="1"/>
          </p:nvPr>
        </p:nvSpPr>
        <p:spPr>
          <a:xfrm>
            <a:off x="7225264"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WeChat Moments</a:t>
            </a:r>
            <a:br>
              <a:rPr lang="en-GB" dirty="0"/>
            </a:br>
            <a:r>
              <a:rPr lang="en-GB" dirty="0"/>
              <a:t>level</a:t>
            </a:r>
          </a:p>
        </p:txBody>
      </p:sp>
      <p:sp>
        <p:nvSpPr>
          <p:cNvPr id="108" name="Text Placeholder 7">
            <a:extLst>
              <a:ext uri="{FF2B5EF4-FFF2-40B4-BE49-F238E27FC236}">
                <a16:creationId xmlns:a16="http://schemas.microsoft.com/office/drawing/2014/main" id="{8F79914A-B24F-4245-82A4-7B5D56DB57D0}"/>
              </a:ext>
            </a:extLst>
          </p:cNvPr>
          <p:cNvSpPr>
            <a:spLocks noGrp="1"/>
          </p:cNvSpPr>
          <p:nvPr>
            <p:ph type="body" sz="quarter" idx="51" hasCustomPrompt="1"/>
          </p:nvPr>
        </p:nvSpPr>
        <p:spPr>
          <a:xfrm>
            <a:off x="7972518"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Group Chat</a:t>
            </a:r>
            <a:br>
              <a:rPr lang="en-GB" dirty="0"/>
            </a:br>
            <a:r>
              <a:rPr lang="en-GB" dirty="0"/>
              <a:t>level</a:t>
            </a:r>
          </a:p>
        </p:txBody>
      </p:sp>
      <p:sp>
        <p:nvSpPr>
          <p:cNvPr id="24" name="Text Placeholder 7">
            <a:extLst>
              <a:ext uri="{FF2B5EF4-FFF2-40B4-BE49-F238E27FC236}">
                <a16:creationId xmlns:a16="http://schemas.microsoft.com/office/drawing/2014/main" id="{A71827C3-72C2-EA42-87E5-E2AAF72EEE63}"/>
              </a:ext>
            </a:extLst>
          </p:cNvPr>
          <p:cNvSpPr>
            <a:spLocks noGrp="1"/>
          </p:cNvSpPr>
          <p:nvPr>
            <p:ph type="body" sz="quarter" idx="26" hasCustomPrompt="1"/>
          </p:nvPr>
        </p:nvSpPr>
        <p:spPr>
          <a:xfrm>
            <a:off x="2723703" y="943200"/>
            <a:ext cx="6096144" cy="438229"/>
          </a:xfrm>
          <a:prstGeom prst="round2SameRect">
            <a:avLst/>
          </a:prstGeom>
          <a:solidFill>
            <a:schemeClr val="tx2"/>
          </a:solidFill>
        </p:spPr>
        <p:txBody>
          <a:bodyPr wrap="none" anchor="ctr"/>
          <a:lstStyle>
            <a:lvl1pPr algn="ctr">
              <a:spcAft>
                <a:spcPts val="0"/>
              </a:spcAft>
              <a:defRPr sz="1200">
                <a:solidFill>
                  <a:schemeClr val="bg1"/>
                </a:solidFill>
              </a:defRPr>
            </a:lvl1pPr>
            <a:lvl2pPr algn="ctr">
              <a:spcAft>
                <a:spcPts val="0"/>
              </a:spcAft>
              <a:defRPr sz="800" spc="20" baseline="0">
                <a:solidFill>
                  <a:schemeClr val="bg1"/>
                </a:solidFill>
              </a:defRPr>
            </a:lvl2pPr>
            <a:lvl3pPr algn="ctr">
              <a:defRPr sz="500">
                <a:solidFill>
                  <a:schemeClr val="bg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Social Persona</a:t>
            </a:r>
          </a:p>
          <a:p>
            <a:pPr lvl="1"/>
            <a:r>
              <a:rPr lang="en-GB"/>
              <a:t>BODY LEVEL</a:t>
            </a:r>
          </a:p>
        </p:txBody>
      </p:sp>
      <p:cxnSp>
        <p:nvCxnSpPr>
          <p:cNvPr id="60" name="Straight Connector 59">
            <a:extLst>
              <a:ext uri="{FF2B5EF4-FFF2-40B4-BE49-F238E27FC236}">
                <a16:creationId xmlns:a16="http://schemas.microsoft.com/office/drawing/2014/main" id="{8F59777B-474E-3841-BD45-00AE5237AEF3}"/>
              </a:ext>
            </a:extLst>
          </p:cNvPr>
          <p:cNvCxnSpPr>
            <a:cxnSpLocks/>
          </p:cNvCxnSpPr>
          <p:nvPr userDrawn="1"/>
        </p:nvCxnSpPr>
        <p:spPr>
          <a:xfrm>
            <a:off x="2723702" y="2985800"/>
            <a:ext cx="609644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A354220-A0DE-5A43-820B-2FF4B5F0F660}"/>
              </a:ext>
            </a:extLst>
          </p:cNvPr>
          <p:cNvCxnSpPr>
            <a:cxnSpLocks/>
          </p:cNvCxnSpPr>
          <p:nvPr userDrawn="1"/>
        </p:nvCxnSpPr>
        <p:spPr>
          <a:xfrm>
            <a:off x="316685" y="3387076"/>
            <a:ext cx="23070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372A4AF-0BFE-8147-AA0D-06B375E06C2B}"/>
              </a:ext>
            </a:extLst>
          </p:cNvPr>
          <p:cNvCxnSpPr>
            <a:cxnSpLocks/>
          </p:cNvCxnSpPr>
          <p:nvPr userDrawn="1"/>
        </p:nvCxnSpPr>
        <p:spPr>
          <a:xfrm>
            <a:off x="1148955" y="3387076"/>
            <a:ext cx="0" cy="129406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Picture Placeholder 3">
            <a:extLst>
              <a:ext uri="{FF2B5EF4-FFF2-40B4-BE49-F238E27FC236}">
                <a16:creationId xmlns:a16="http://schemas.microsoft.com/office/drawing/2014/main" id="{7597F07C-EB3D-E146-B0AC-2A8EA7BD5EA8}"/>
              </a:ext>
            </a:extLst>
          </p:cNvPr>
          <p:cNvSpPr>
            <a:spLocks noGrp="1" noChangeAspect="1"/>
          </p:cNvSpPr>
          <p:nvPr>
            <p:ph type="pic" sz="quarter" idx="52" hasCustomPrompt="1"/>
          </p:nvPr>
        </p:nvSpPr>
        <p:spPr>
          <a:xfrm>
            <a:off x="292540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2" name="Picture Placeholder 3">
            <a:extLst>
              <a:ext uri="{FF2B5EF4-FFF2-40B4-BE49-F238E27FC236}">
                <a16:creationId xmlns:a16="http://schemas.microsoft.com/office/drawing/2014/main" id="{82C9AA4A-694B-9145-84B9-65854A4A7870}"/>
              </a:ext>
            </a:extLst>
          </p:cNvPr>
          <p:cNvSpPr>
            <a:spLocks noGrp="1" noChangeAspect="1"/>
          </p:cNvSpPr>
          <p:nvPr>
            <p:ph type="pic" sz="quarter" idx="53" hasCustomPrompt="1"/>
          </p:nvPr>
        </p:nvSpPr>
        <p:spPr>
          <a:xfrm>
            <a:off x="367259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3" name="Picture Placeholder 3">
            <a:extLst>
              <a:ext uri="{FF2B5EF4-FFF2-40B4-BE49-F238E27FC236}">
                <a16:creationId xmlns:a16="http://schemas.microsoft.com/office/drawing/2014/main" id="{7B777632-ED49-A842-A1CC-F51D038F445B}"/>
              </a:ext>
            </a:extLst>
          </p:cNvPr>
          <p:cNvSpPr>
            <a:spLocks noGrp="1" noChangeAspect="1"/>
          </p:cNvSpPr>
          <p:nvPr>
            <p:ph type="pic" sz="quarter" idx="54" hasCustomPrompt="1"/>
          </p:nvPr>
        </p:nvSpPr>
        <p:spPr>
          <a:xfrm>
            <a:off x="441978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4" name="Picture Placeholder 3">
            <a:extLst>
              <a:ext uri="{FF2B5EF4-FFF2-40B4-BE49-F238E27FC236}">
                <a16:creationId xmlns:a16="http://schemas.microsoft.com/office/drawing/2014/main" id="{576AB5C8-9BA8-C54A-BAB9-6AE08154ABC4}"/>
              </a:ext>
            </a:extLst>
          </p:cNvPr>
          <p:cNvSpPr>
            <a:spLocks noGrp="1" noChangeAspect="1"/>
          </p:cNvSpPr>
          <p:nvPr>
            <p:ph type="pic" sz="quarter" idx="55" hasCustomPrompt="1"/>
          </p:nvPr>
        </p:nvSpPr>
        <p:spPr>
          <a:xfrm>
            <a:off x="516697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9" name="Picture Placeholder 3">
            <a:extLst>
              <a:ext uri="{FF2B5EF4-FFF2-40B4-BE49-F238E27FC236}">
                <a16:creationId xmlns:a16="http://schemas.microsoft.com/office/drawing/2014/main" id="{45171978-62D1-CD44-A0D6-6FC902AD7BED}"/>
              </a:ext>
            </a:extLst>
          </p:cNvPr>
          <p:cNvSpPr>
            <a:spLocks noGrp="1" noChangeAspect="1"/>
          </p:cNvSpPr>
          <p:nvPr>
            <p:ph type="pic" sz="quarter" idx="56" hasCustomPrompt="1"/>
          </p:nvPr>
        </p:nvSpPr>
        <p:spPr>
          <a:xfrm>
            <a:off x="591416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80" name="Picture Placeholder 3">
            <a:extLst>
              <a:ext uri="{FF2B5EF4-FFF2-40B4-BE49-F238E27FC236}">
                <a16:creationId xmlns:a16="http://schemas.microsoft.com/office/drawing/2014/main" id="{33580ADA-7C44-C34D-A823-EA06D8C8D305}"/>
              </a:ext>
            </a:extLst>
          </p:cNvPr>
          <p:cNvSpPr>
            <a:spLocks noGrp="1" noChangeAspect="1"/>
          </p:cNvSpPr>
          <p:nvPr>
            <p:ph type="pic" sz="quarter" idx="57" hasCustomPrompt="1"/>
          </p:nvPr>
        </p:nvSpPr>
        <p:spPr>
          <a:xfrm>
            <a:off x="666135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83" name="Picture Placeholder 3">
            <a:extLst>
              <a:ext uri="{FF2B5EF4-FFF2-40B4-BE49-F238E27FC236}">
                <a16:creationId xmlns:a16="http://schemas.microsoft.com/office/drawing/2014/main" id="{38161400-8650-C641-A45E-323E71F0BBAD}"/>
              </a:ext>
            </a:extLst>
          </p:cNvPr>
          <p:cNvSpPr>
            <a:spLocks noGrp="1" noChangeAspect="1"/>
          </p:cNvSpPr>
          <p:nvPr>
            <p:ph type="pic" sz="quarter" idx="58" hasCustomPrompt="1"/>
          </p:nvPr>
        </p:nvSpPr>
        <p:spPr>
          <a:xfrm>
            <a:off x="740854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86" name="Picture Placeholder 3">
            <a:extLst>
              <a:ext uri="{FF2B5EF4-FFF2-40B4-BE49-F238E27FC236}">
                <a16:creationId xmlns:a16="http://schemas.microsoft.com/office/drawing/2014/main" id="{2C5C74C7-A064-FB43-A036-7A94BED4ACBA}"/>
              </a:ext>
            </a:extLst>
          </p:cNvPr>
          <p:cNvSpPr>
            <a:spLocks noGrp="1" noChangeAspect="1"/>
          </p:cNvSpPr>
          <p:nvPr>
            <p:ph type="pic" sz="quarter" idx="59" hasCustomPrompt="1"/>
          </p:nvPr>
        </p:nvSpPr>
        <p:spPr>
          <a:xfrm>
            <a:off x="8155738"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94" name="Picture Placeholder 3">
            <a:extLst>
              <a:ext uri="{FF2B5EF4-FFF2-40B4-BE49-F238E27FC236}">
                <a16:creationId xmlns:a16="http://schemas.microsoft.com/office/drawing/2014/main" id="{7716E504-79FA-514F-943F-704E4E425CE7}"/>
              </a:ext>
            </a:extLst>
          </p:cNvPr>
          <p:cNvSpPr>
            <a:spLocks noGrp="1" noChangeAspect="1"/>
          </p:cNvSpPr>
          <p:nvPr>
            <p:ph type="pic" sz="quarter" idx="60" hasCustomPrompt="1"/>
          </p:nvPr>
        </p:nvSpPr>
        <p:spPr>
          <a:xfrm>
            <a:off x="1226031" y="3510000"/>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95" name="Picture Placeholder 3">
            <a:extLst>
              <a:ext uri="{FF2B5EF4-FFF2-40B4-BE49-F238E27FC236}">
                <a16:creationId xmlns:a16="http://schemas.microsoft.com/office/drawing/2014/main" id="{7D4F32A5-CE5A-2445-B5E5-3E388808821C}"/>
              </a:ext>
            </a:extLst>
          </p:cNvPr>
          <p:cNvSpPr>
            <a:spLocks noGrp="1" noChangeAspect="1"/>
          </p:cNvSpPr>
          <p:nvPr>
            <p:ph type="pic" sz="quarter" idx="64" hasCustomPrompt="1"/>
          </p:nvPr>
        </p:nvSpPr>
        <p:spPr>
          <a:xfrm>
            <a:off x="1226031" y="4098922"/>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cxnSp>
        <p:nvCxnSpPr>
          <p:cNvPr id="114" name="Straight Connector 113">
            <a:extLst>
              <a:ext uri="{FF2B5EF4-FFF2-40B4-BE49-F238E27FC236}">
                <a16:creationId xmlns:a16="http://schemas.microsoft.com/office/drawing/2014/main" id="{64E930AF-20EF-3C49-9D05-E9443570E148}"/>
              </a:ext>
            </a:extLst>
          </p:cNvPr>
          <p:cNvCxnSpPr>
            <a:cxnSpLocks/>
          </p:cNvCxnSpPr>
          <p:nvPr userDrawn="1"/>
        </p:nvCxnSpPr>
        <p:spPr>
          <a:xfrm>
            <a:off x="1155571" y="4046380"/>
            <a:ext cx="15019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A418C495-6A52-5A43-9ECF-D8F1A50FD9A4}"/>
              </a:ext>
            </a:extLst>
          </p:cNvPr>
          <p:cNvSpPr/>
          <p:nvPr userDrawn="1"/>
        </p:nvSpPr>
        <p:spPr>
          <a:xfrm>
            <a:off x="2896617" y="3073210"/>
            <a:ext cx="5791580" cy="1399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3" name="Footer Placeholder 2">
            <a:extLst>
              <a:ext uri="{FF2B5EF4-FFF2-40B4-BE49-F238E27FC236}">
                <a16:creationId xmlns:a16="http://schemas.microsoft.com/office/drawing/2014/main" id="{EF2B4C0C-7BDE-B3D8-7A18-4A8A3DD42DD4}"/>
              </a:ext>
            </a:extLst>
          </p:cNvPr>
          <p:cNvSpPr>
            <a:spLocks noGrp="1"/>
          </p:cNvSpPr>
          <p:nvPr>
            <p:ph type="ftr" sz="quarter" idx="65"/>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7752811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udience Deep Dive (Patient)">
    <p:spTree>
      <p:nvGrpSpPr>
        <p:cNvPr id="1" name=""/>
        <p:cNvGrpSpPr/>
        <p:nvPr/>
      </p:nvGrpSpPr>
      <p:grpSpPr>
        <a:xfrm>
          <a:off x="0" y="0"/>
          <a:ext cx="0" cy="0"/>
          <a:chOff x="0" y="0"/>
          <a:chExt cx="0" cy="0"/>
        </a:xfrm>
      </p:grpSpPr>
      <p:sp>
        <p:nvSpPr>
          <p:cNvPr id="38" name="Text Placeholder 7">
            <a:extLst>
              <a:ext uri="{FF2B5EF4-FFF2-40B4-BE49-F238E27FC236}">
                <a16:creationId xmlns:a16="http://schemas.microsoft.com/office/drawing/2014/main" id="{DC0F16C2-51F5-974F-8C9F-1857B9420C71}"/>
              </a:ext>
            </a:extLst>
          </p:cNvPr>
          <p:cNvSpPr>
            <a:spLocks noGrp="1"/>
          </p:cNvSpPr>
          <p:nvPr>
            <p:ph type="body" sz="quarter" idx="37" hasCustomPrompt="1"/>
          </p:nvPr>
        </p:nvSpPr>
        <p:spPr>
          <a:xfrm>
            <a:off x="316686" y="2932771"/>
            <a:ext cx="2307600" cy="438229"/>
          </a:xfrm>
          <a:prstGeom prst="round2SameRect">
            <a:avLst>
              <a:gd name="adj1" fmla="val 18452"/>
              <a:gd name="adj2" fmla="val 0"/>
            </a:avLst>
          </a:prstGeom>
          <a:solidFill>
            <a:schemeClr val="bg2"/>
          </a:solidFill>
        </p:spPr>
        <p:txBody>
          <a:bodyPr wrap="none" anchor="ctr"/>
          <a:lstStyle>
            <a:lvl1pPr algn="ctr">
              <a:spcAft>
                <a:spcPts val="0"/>
              </a:spcAft>
              <a:defRPr sz="1200">
                <a:solidFill>
                  <a:schemeClr val="bg1"/>
                </a:solidFill>
              </a:defRPr>
            </a:lvl1pPr>
            <a:lvl2pPr algn="ctr">
              <a:spcAft>
                <a:spcPts val="0"/>
              </a:spcAft>
              <a:defRPr sz="800" spc="20" baseline="0">
                <a:solidFill>
                  <a:schemeClr val="bg1"/>
                </a:solidFill>
              </a:defRPr>
            </a:lvl2pPr>
            <a:lvl3pPr algn="ctr">
              <a:defRPr sz="500">
                <a:solidFill>
                  <a:schemeClr val="bg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Demographic</a:t>
            </a:r>
          </a:p>
          <a:p>
            <a:pPr lvl="1"/>
            <a:r>
              <a:rPr lang="en-GB"/>
              <a:t>BODY LEVEL</a:t>
            </a:r>
          </a:p>
        </p:txBody>
      </p:sp>
      <p:sp>
        <p:nvSpPr>
          <p:cNvPr id="36" name="Round Same-side Corner of Rectangle 35">
            <a:extLst>
              <a:ext uri="{FF2B5EF4-FFF2-40B4-BE49-F238E27FC236}">
                <a16:creationId xmlns:a16="http://schemas.microsoft.com/office/drawing/2014/main" id="{3F7BA230-94D9-B246-9413-B98B11B9EA26}"/>
              </a:ext>
            </a:extLst>
          </p:cNvPr>
          <p:cNvSpPr/>
          <p:nvPr userDrawn="1"/>
        </p:nvSpPr>
        <p:spPr>
          <a:xfrm rot="10800000">
            <a:off x="316683" y="3371000"/>
            <a:ext cx="2307069" cy="1235636"/>
          </a:xfrm>
          <a:prstGeom prst="round2SameRect">
            <a:avLst>
              <a:gd name="adj1" fmla="val 8956"/>
              <a:gd name="adj2" fmla="val 0"/>
            </a:avLst>
          </a:prstGeom>
          <a:solidFill>
            <a:srgbClr val="EFC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11" name="Round Same-side Corner of Rectangle 10">
            <a:extLst>
              <a:ext uri="{FF2B5EF4-FFF2-40B4-BE49-F238E27FC236}">
                <a16:creationId xmlns:a16="http://schemas.microsoft.com/office/drawing/2014/main" id="{E766D946-3D49-E840-B67C-6343E619A2D7}"/>
              </a:ext>
            </a:extLst>
          </p:cNvPr>
          <p:cNvSpPr/>
          <p:nvPr userDrawn="1"/>
        </p:nvSpPr>
        <p:spPr>
          <a:xfrm rot="10800000">
            <a:off x="2723702" y="1403606"/>
            <a:ext cx="6096144" cy="3203034"/>
          </a:xfrm>
          <a:prstGeom prst="round2SameRect">
            <a:avLst>
              <a:gd name="adj1" fmla="val 3888"/>
              <a:gd name="adj2" fmla="val 0"/>
            </a:avLst>
          </a:prstGeom>
          <a:solidFill>
            <a:srgbClr val="E3D3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Audience deep dive (patient)</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22" name="Picture Placeholder 3">
            <a:extLst>
              <a:ext uri="{FF2B5EF4-FFF2-40B4-BE49-F238E27FC236}">
                <a16:creationId xmlns:a16="http://schemas.microsoft.com/office/drawing/2014/main" id="{7754D468-06D5-C945-9607-2A2BE7927808}"/>
              </a:ext>
            </a:extLst>
          </p:cNvPr>
          <p:cNvSpPr>
            <a:spLocks noGrp="1"/>
          </p:cNvSpPr>
          <p:nvPr>
            <p:ph type="pic" sz="quarter" idx="13" hasCustomPrompt="1"/>
          </p:nvPr>
        </p:nvSpPr>
        <p:spPr>
          <a:xfrm>
            <a:off x="323851" y="943200"/>
            <a:ext cx="2291367" cy="1880132"/>
          </a:xfrm>
          <a:prstGeom prst="rect">
            <a:avLst/>
          </a:prstGeom>
          <a:no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26" name="Text Placeholder 7">
            <a:extLst>
              <a:ext uri="{FF2B5EF4-FFF2-40B4-BE49-F238E27FC236}">
                <a16:creationId xmlns:a16="http://schemas.microsoft.com/office/drawing/2014/main" id="{2C134815-4A81-0B45-A2F9-816556D32D41}"/>
              </a:ext>
            </a:extLst>
          </p:cNvPr>
          <p:cNvSpPr>
            <a:spLocks noGrp="1"/>
          </p:cNvSpPr>
          <p:nvPr>
            <p:ph type="body" sz="quarter" idx="27" hasCustomPrompt="1"/>
          </p:nvPr>
        </p:nvSpPr>
        <p:spPr>
          <a:xfrm>
            <a:off x="330279" y="3548730"/>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27" name="Text Placeholder 7">
            <a:extLst>
              <a:ext uri="{FF2B5EF4-FFF2-40B4-BE49-F238E27FC236}">
                <a16:creationId xmlns:a16="http://schemas.microsoft.com/office/drawing/2014/main" id="{50BAF6D4-74BE-B740-B76E-3820B84E96D5}"/>
              </a:ext>
            </a:extLst>
          </p:cNvPr>
          <p:cNvSpPr>
            <a:spLocks noGrp="1"/>
          </p:cNvSpPr>
          <p:nvPr>
            <p:ph type="body" sz="quarter" idx="28" hasCustomPrompt="1"/>
          </p:nvPr>
        </p:nvSpPr>
        <p:spPr>
          <a:xfrm>
            <a:off x="800451" y="3548730"/>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28" name="Text Placeholder 7">
            <a:extLst>
              <a:ext uri="{FF2B5EF4-FFF2-40B4-BE49-F238E27FC236}">
                <a16:creationId xmlns:a16="http://schemas.microsoft.com/office/drawing/2014/main" id="{DE5B73C6-AB7B-D344-9712-D036AB9D3BA0}"/>
              </a:ext>
            </a:extLst>
          </p:cNvPr>
          <p:cNvSpPr>
            <a:spLocks noGrp="1"/>
          </p:cNvSpPr>
          <p:nvPr>
            <p:ph type="body" sz="quarter" idx="29" hasCustomPrompt="1"/>
          </p:nvPr>
        </p:nvSpPr>
        <p:spPr>
          <a:xfrm>
            <a:off x="330279" y="3744067"/>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29" name="Text Placeholder 7">
            <a:extLst>
              <a:ext uri="{FF2B5EF4-FFF2-40B4-BE49-F238E27FC236}">
                <a16:creationId xmlns:a16="http://schemas.microsoft.com/office/drawing/2014/main" id="{8E071AAA-DC33-BA45-9137-8BA11295F227}"/>
              </a:ext>
            </a:extLst>
          </p:cNvPr>
          <p:cNvSpPr>
            <a:spLocks noGrp="1"/>
          </p:cNvSpPr>
          <p:nvPr>
            <p:ph type="body" sz="quarter" idx="30" hasCustomPrompt="1"/>
          </p:nvPr>
        </p:nvSpPr>
        <p:spPr>
          <a:xfrm>
            <a:off x="800451" y="3744067"/>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30" name="Text Placeholder 7">
            <a:extLst>
              <a:ext uri="{FF2B5EF4-FFF2-40B4-BE49-F238E27FC236}">
                <a16:creationId xmlns:a16="http://schemas.microsoft.com/office/drawing/2014/main" id="{9D0B205E-DD5F-A94D-8634-5BABB0FFE932}"/>
              </a:ext>
            </a:extLst>
          </p:cNvPr>
          <p:cNvSpPr>
            <a:spLocks noGrp="1"/>
          </p:cNvSpPr>
          <p:nvPr>
            <p:ph type="body" sz="quarter" idx="31" hasCustomPrompt="1"/>
          </p:nvPr>
        </p:nvSpPr>
        <p:spPr>
          <a:xfrm>
            <a:off x="330279" y="3939404"/>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31" name="Text Placeholder 7">
            <a:extLst>
              <a:ext uri="{FF2B5EF4-FFF2-40B4-BE49-F238E27FC236}">
                <a16:creationId xmlns:a16="http://schemas.microsoft.com/office/drawing/2014/main" id="{FD7F7A1E-D233-6E46-80B0-66C5E07D4E85}"/>
              </a:ext>
            </a:extLst>
          </p:cNvPr>
          <p:cNvSpPr>
            <a:spLocks noGrp="1"/>
          </p:cNvSpPr>
          <p:nvPr>
            <p:ph type="body" sz="quarter" idx="32" hasCustomPrompt="1"/>
          </p:nvPr>
        </p:nvSpPr>
        <p:spPr>
          <a:xfrm>
            <a:off x="800451" y="3939404"/>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32" name="Text Placeholder 7">
            <a:extLst>
              <a:ext uri="{FF2B5EF4-FFF2-40B4-BE49-F238E27FC236}">
                <a16:creationId xmlns:a16="http://schemas.microsoft.com/office/drawing/2014/main" id="{9BE29EBB-DC3A-0842-84EC-C624BC4D23D8}"/>
              </a:ext>
            </a:extLst>
          </p:cNvPr>
          <p:cNvSpPr>
            <a:spLocks noGrp="1"/>
          </p:cNvSpPr>
          <p:nvPr>
            <p:ph type="body" sz="quarter" idx="33" hasCustomPrompt="1"/>
          </p:nvPr>
        </p:nvSpPr>
        <p:spPr>
          <a:xfrm>
            <a:off x="330279" y="4134741"/>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33" name="Text Placeholder 7">
            <a:extLst>
              <a:ext uri="{FF2B5EF4-FFF2-40B4-BE49-F238E27FC236}">
                <a16:creationId xmlns:a16="http://schemas.microsoft.com/office/drawing/2014/main" id="{84EA121D-6173-8E46-A384-5EC929433C77}"/>
              </a:ext>
            </a:extLst>
          </p:cNvPr>
          <p:cNvSpPr>
            <a:spLocks noGrp="1"/>
          </p:cNvSpPr>
          <p:nvPr>
            <p:ph type="body" sz="quarter" idx="34" hasCustomPrompt="1"/>
          </p:nvPr>
        </p:nvSpPr>
        <p:spPr>
          <a:xfrm>
            <a:off x="800451" y="4134741"/>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34" name="Text Placeholder 7">
            <a:extLst>
              <a:ext uri="{FF2B5EF4-FFF2-40B4-BE49-F238E27FC236}">
                <a16:creationId xmlns:a16="http://schemas.microsoft.com/office/drawing/2014/main" id="{FC98E9E9-6A9D-F948-A826-5BB02889F0F9}"/>
              </a:ext>
            </a:extLst>
          </p:cNvPr>
          <p:cNvSpPr>
            <a:spLocks noGrp="1"/>
          </p:cNvSpPr>
          <p:nvPr>
            <p:ph type="body" sz="quarter" idx="35" hasCustomPrompt="1"/>
          </p:nvPr>
        </p:nvSpPr>
        <p:spPr>
          <a:xfrm>
            <a:off x="330279" y="4330078"/>
            <a:ext cx="399972" cy="169996"/>
          </a:xfrm>
          <a:noFill/>
        </p:spPr>
        <p:txBody>
          <a:bodyPr wrap="none" anchor="t"/>
          <a:lstStyle>
            <a:lvl1pPr algn="r">
              <a:defRPr sz="900" b="0" i="0">
                <a:solidFill>
                  <a:schemeClr val="tx1"/>
                </a:solidFill>
                <a:latin typeface="Codec Warm" pitchFamily="2" charset="0"/>
              </a:defRPr>
            </a:lvl1pPr>
            <a:lvl2pPr algn="r">
              <a:defRPr sz="600"/>
            </a:lvl2pPr>
            <a:lvl3pPr algn="r">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00-00</a:t>
            </a:r>
          </a:p>
        </p:txBody>
      </p:sp>
      <p:sp>
        <p:nvSpPr>
          <p:cNvPr id="35" name="Text Placeholder 7">
            <a:extLst>
              <a:ext uri="{FF2B5EF4-FFF2-40B4-BE49-F238E27FC236}">
                <a16:creationId xmlns:a16="http://schemas.microsoft.com/office/drawing/2014/main" id="{7E98D197-7BC1-B447-B8BC-4FC6F849A284}"/>
              </a:ext>
            </a:extLst>
          </p:cNvPr>
          <p:cNvSpPr>
            <a:spLocks noGrp="1"/>
          </p:cNvSpPr>
          <p:nvPr>
            <p:ph type="body" sz="quarter" idx="36" hasCustomPrompt="1"/>
          </p:nvPr>
        </p:nvSpPr>
        <p:spPr>
          <a:xfrm>
            <a:off x="800451" y="4330078"/>
            <a:ext cx="355120" cy="169996"/>
          </a:xfrm>
          <a:noFill/>
        </p:spPr>
        <p:txBody>
          <a:bodyPr wrap="none" anchor="t"/>
          <a:lstStyle>
            <a:lvl1pPr algn="l">
              <a:defRPr sz="1000"/>
            </a:lvl1pPr>
            <a:lvl2pPr algn="l">
              <a:defRPr sz="600"/>
            </a:lvl2pPr>
            <a:lvl3pPr algn="l">
              <a:defRPr sz="500"/>
            </a:lvl3pPr>
            <a:lvl4pPr marL="0" indent="0" algn="ctr">
              <a:buNone/>
              <a:defRPr/>
            </a:lvl4pPr>
            <a:lvl5pPr algn="ctr">
              <a:defRPr/>
            </a:lvl5pPr>
            <a:lvl6pPr algn="ctr">
              <a:defRPr/>
            </a:lvl6pPr>
            <a:lvl7pPr algn="ctr">
              <a:defRPr/>
            </a:lvl7pPr>
            <a:lvl8pPr algn="ctr">
              <a:defRPr/>
            </a:lvl8pPr>
            <a:lvl9pPr algn="ctr">
              <a:defRPr/>
            </a:lvl9pPr>
          </a:lstStyle>
          <a:p>
            <a:pPr lvl="0"/>
            <a:r>
              <a:rPr lang="en-GB"/>
              <a:t>00%</a:t>
            </a:r>
          </a:p>
        </p:txBody>
      </p:sp>
      <p:sp>
        <p:nvSpPr>
          <p:cNvPr id="81" name="Text Placeholder 7">
            <a:extLst>
              <a:ext uri="{FF2B5EF4-FFF2-40B4-BE49-F238E27FC236}">
                <a16:creationId xmlns:a16="http://schemas.microsoft.com/office/drawing/2014/main" id="{970FDBA5-59C6-8141-B860-6B9438A2DB61}"/>
              </a:ext>
            </a:extLst>
          </p:cNvPr>
          <p:cNvSpPr>
            <a:spLocks noGrp="1"/>
          </p:cNvSpPr>
          <p:nvPr>
            <p:ph type="body" sz="quarter" idx="45" hasCustomPrompt="1"/>
          </p:nvPr>
        </p:nvSpPr>
        <p:spPr>
          <a:xfrm>
            <a:off x="1701710" y="3452400"/>
            <a:ext cx="875444" cy="530700"/>
          </a:xfrm>
          <a:noFill/>
        </p:spPr>
        <p:txBody>
          <a:bodyPr wrap="square" anchor="t"/>
          <a:lstStyle>
            <a:lvl1pPr algn="l">
              <a:lnSpc>
                <a:spcPct val="90000"/>
              </a:lnSpc>
              <a:spcAft>
                <a:spcPts val="0"/>
              </a:spcAft>
              <a:defRPr sz="1200"/>
            </a:lvl1pPr>
            <a:lvl2pPr algn="l">
              <a:lnSpc>
                <a:spcPct val="90000"/>
              </a:lnSpc>
              <a:spcAft>
                <a:spcPts val="0"/>
              </a:spcAft>
              <a:defRPr sz="800" b="1" i="0">
                <a:latin typeface="Codec Warm Extra Bold" pitchFamily="2" charset="0"/>
              </a:defRPr>
            </a:lvl2pPr>
            <a:lvl3pPr algn="l">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Audience Size level</a:t>
            </a:r>
          </a:p>
        </p:txBody>
      </p:sp>
      <p:sp>
        <p:nvSpPr>
          <p:cNvPr id="82" name="Text Placeholder 7">
            <a:extLst>
              <a:ext uri="{FF2B5EF4-FFF2-40B4-BE49-F238E27FC236}">
                <a16:creationId xmlns:a16="http://schemas.microsoft.com/office/drawing/2014/main" id="{B53F9E94-5C55-8B42-8112-26E74FCAACE4}"/>
              </a:ext>
            </a:extLst>
          </p:cNvPr>
          <p:cNvSpPr>
            <a:spLocks noGrp="1"/>
          </p:cNvSpPr>
          <p:nvPr>
            <p:ph type="body" sz="quarter" idx="46" hasCustomPrompt="1"/>
          </p:nvPr>
        </p:nvSpPr>
        <p:spPr>
          <a:xfrm>
            <a:off x="1701283" y="4121320"/>
            <a:ext cx="386043" cy="351694"/>
          </a:xfrm>
          <a:noFill/>
        </p:spPr>
        <p:txBody>
          <a:bodyPr wrap="square" anchor="t"/>
          <a:lstStyle>
            <a:lvl1pPr algn="l">
              <a:lnSpc>
                <a:spcPct val="90000"/>
              </a:lnSpc>
              <a:spcAft>
                <a:spcPts val="0"/>
              </a:spcAft>
              <a:defRPr sz="1200"/>
            </a:lvl1pPr>
            <a:lvl2pPr algn="l">
              <a:lnSpc>
                <a:spcPct val="90000"/>
              </a:lnSpc>
              <a:spcAft>
                <a:spcPts val="0"/>
              </a:spcAft>
              <a:defRPr sz="800" b="1" i="0">
                <a:latin typeface="Codec Warm Extra Bold" pitchFamily="2" charset="0"/>
              </a:defRPr>
            </a:lvl2pPr>
            <a:lvl3pPr algn="r">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a:t>
            </a:r>
          </a:p>
          <a:p>
            <a:pPr lvl="1"/>
            <a:r>
              <a:rPr lang="en-GB" dirty="0"/>
              <a:t>Male</a:t>
            </a:r>
          </a:p>
        </p:txBody>
      </p:sp>
      <p:sp>
        <p:nvSpPr>
          <p:cNvPr id="99" name="Text Placeholder 7">
            <a:extLst>
              <a:ext uri="{FF2B5EF4-FFF2-40B4-BE49-F238E27FC236}">
                <a16:creationId xmlns:a16="http://schemas.microsoft.com/office/drawing/2014/main" id="{D9C0945D-F2E6-014A-9DCB-D74AE5690B7B}"/>
              </a:ext>
            </a:extLst>
          </p:cNvPr>
          <p:cNvSpPr>
            <a:spLocks noGrp="1"/>
          </p:cNvSpPr>
          <p:nvPr>
            <p:ph type="body" sz="quarter" idx="47" hasCustomPrompt="1"/>
          </p:nvPr>
        </p:nvSpPr>
        <p:spPr>
          <a:xfrm>
            <a:off x="1698270" y="4426228"/>
            <a:ext cx="867816" cy="114862"/>
          </a:xfrm>
          <a:noFill/>
        </p:spPr>
        <p:txBody>
          <a:bodyPr wrap="square" anchor="t"/>
          <a:lstStyle>
            <a:lvl1pPr algn="ctr">
              <a:spcAft>
                <a:spcPts val="0"/>
              </a:spcAft>
              <a:defRPr sz="1200"/>
            </a:lvl1pPr>
            <a:lvl2pPr algn="ctr">
              <a:defRPr sz="800">
                <a:latin typeface="+mj-lt"/>
              </a:defRPr>
            </a:lvl2pPr>
            <a:lvl3pPr algn="l">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2"/>
            <a:r>
              <a:rPr lang="en-GB"/>
              <a:t>Gender Split level</a:t>
            </a:r>
          </a:p>
        </p:txBody>
      </p:sp>
      <p:sp>
        <p:nvSpPr>
          <p:cNvPr id="100" name="Text Placeholder 7">
            <a:extLst>
              <a:ext uri="{FF2B5EF4-FFF2-40B4-BE49-F238E27FC236}">
                <a16:creationId xmlns:a16="http://schemas.microsoft.com/office/drawing/2014/main" id="{7BD427AA-FA8A-BA49-AC8F-0CBEA281C127}"/>
              </a:ext>
            </a:extLst>
          </p:cNvPr>
          <p:cNvSpPr>
            <a:spLocks noGrp="1"/>
          </p:cNvSpPr>
          <p:nvPr>
            <p:ph type="body" sz="quarter" idx="48" hasCustomPrompt="1"/>
          </p:nvPr>
        </p:nvSpPr>
        <p:spPr>
          <a:xfrm>
            <a:off x="2087861" y="4121320"/>
            <a:ext cx="470505" cy="351694"/>
          </a:xfrm>
          <a:noFill/>
        </p:spPr>
        <p:txBody>
          <a:bodyPr wrap="square" anchor="t"/>
          <a:lstStyle>
            <a:lvl1pPr algn="l">
              <a:lnSpc>
                <a:spcPct val="90000"/>
              </a:lnSpc>
              <a:spcAft>
                <a:spcPts val="0"/>
              </a:spcAft>
              <a:defRPr sz="1200"/>
            </a:lvl1pPr>
            <a:lvl2pPr algn="l">
              <a:lnSpc>
                <a:spcPct val="90000"/>
              </a:lnSpc>
              <a:spcAft>
                <a:spcPts val="0"/>
              </a:spcAft>
              <a:defRPr sz="800" b="1" i="0">
                <a:latin typeface="Codec Warm Extra Bold" pitchFamily="2" charset="0"/>
              </a:defRPr>
            </a:lvl2pPr>
            <a:lvl3pPr algn="r">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a:t>
            </a:r>
          </a:p>
          <a:p>
            <a:pPr lvl="1"/>
            <a:r>
              <a:rPr lang="en-GB" dirty="0"/>
              <a:t>Female</a:t>
            </a:r>
          </a:p>
        </p:txBody>
      </p:sp>
      <p:sp>
        <p:nvSpPr>
          <p:cNvPr id="24" name="Text Placeholder 7">
            <a:extLst>
              <a:ext uri="{FF2B5EF4-FFF2-40B4-BE49-F238E27FC236}">
                <a16:creationId xmlns:a16="http://schemas.microsoft.com/office/drawing/2014/main" id="{A71827C3-72C2-EA42-87E5-E2AAF72EEE63}"/>
              </a:ext>
            </a:extLst>
          </p:cNvPr>
          <p:cNvSpPr>
            <a:spLocks noGrp="1"/>
          </p:cNvSpPr>
          <p:nvPr>
            <p:ph type="body" sz="quarter" idx="26" hasCustomPrompt="1"/>
          </p:nvPr>
        </p:nvSpPr>
        <p:spPr>
          <a:xfrm>
            <a:off x="2723703" y="944753"/>
            <a:ext cx="6096144" cy="438229"/>
          </a:xfrm>
          <a:prstGeom prst="round2SameRect">
            <a:avLst/>
          </a:prstGeom>
          <a:solidFill>
            <a:schemeClr val="tx2"/>
          </a:solidFill>
        </p:spPr>
        <p:txBody>
          <a:bodyPr wrap="none" anchor="ctr"/>
          <a:lstStyle>
            <a:lvl1pPr algn="ctr">
              <a:spcAft>
                <a:spcPts val="0"/>
              </a:spcAft>
              <a:defRPr sz="1200">
                <a:solidFill>
                  <a:schemeClr val="bg1"/>
                </a:solidFill>
              </a:defRPr>
            </a:lvl1pPr>
            <a:lvl2pPr algn="ctr">
              <a:spcAft>
                <a:spcPts val="0"/>
              </a:spcAft>
              <a:defRPr sz="800" spc="20" baseline="0">
                <a:solidFill>
                  <a:schemeClr val="bg1"/>
                </a:solidFill>
              </a:defRPr>
            </a:lvl2pPr>
            <a:lvl3pPr algn="ctr">
              <a:defRPr sz="500">
                <a:solidFill>
                  <a:schemeClr val="bg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Social Persona</a:t>
            </a:r>
          </a:p>
          <a:p>
            <a:pPr lvl="1"/>
            <a:r>
              <a:rPr lang="en-GB"/>
              <a:t>BODY LEVEL</a:t>
            </a:r>
          </a:p>
        </p:txBody>
      </p:sp>
      <p:cxnSp>
        <p:nvCxnSpPr>
          <p:cNvPr id="61" name="Straight Connector 60">
            <a:extLst>
              <a:ext uri="{FF2B5EF4-FFF2-40B4-BE49-F238E27FC236}">
                <a16:creationId xmlns:a16="http://schemas.microsoft.com/office/drawing/2014/main" id="{1A354220-A0DE-5A43-820B-2FF4B5F0F660}"/>
              </a:ext>
            </a:extLst>
          </p:cNvPr>
          <p:cNvCxnSpPr>
            <a:cxnSpLocks/>
          </p:cNvCxnSpPr>
          <p:nvPr userDrawn="1"/>
        </p:nvCxnSpPr>
        <p:spPr>
          <a:xfrm>
            <a:off x="316685" y="3387076"/>
            <a:ext cx="23070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372A4AF-0BFE-8147-AA0D-06B375E06C2B}"/>
              </a:ext>
            </a:extLst>
          </p:cNvPr>
          <p:cNvCxnSpPr>
            <a:cxnSpLocks/>
          </p:cNvCxnSpPr>
          <p:nvPr userDrawn="1"/>
        </p:nvCxnSpPr>
        <p:spPr>
          <a:xfrm>
            <a:off x="1148955" y="3387076"/>
            <a:ext cx="0" cy="129406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Picture Placeholder 3">
            <a:extLst>
              <a:ext uri="{FF2B5EF4-FFF2-40B4-BE49-F238E27FC236}">
                <a16:creationId xmlns:a16="http://schemas.microsoft.com/office/drawing/2014/main" id="{7716E504-79FA-514F-943F-704E4E425CE7}"/>
              </a:ext>
            </a:extLst>
          </p:cNvPr>
          <p:cNvSpPr>
            <a:spLocks noGrp="1" noChangeAspect="1"/>
          </p:cNvSpPr>
          <p:nvPr>
            <p:ph type="pic" sz="quarter" idx="60" hasCustomPrompt="1"/>
          </p:nvPr>
        </p:nvSpPr>
        <p:spPr>
          <a:xfrm>
            <a:off x="1226031" y="3510000"/>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95" name="Picture Placeholder 3">
            <a:extLst>
              <a:ext uri="{FF2B5EF4-FFF2-40B4-BE49-F238E27FC236}">
                <a16:creationId xmlns:a16="http://schemas.microsoft.com/office/drawing/2014/main" id="{7D4F32A5-CE5A-2445-B5E5-3E388808821C}"/>
              </a:ext>
            </a:extLst>
          </p:cNvPr>
          <p:cNvSpPr>
            <a:spLocks noGrp="1" noChangeAspect="1"/>
          </p:cNvSpPr>
          <p:nvPr>
            <p:ph type="pic" sz="quarter" idx="64" hasCustomPrompt="1"/>
          </p:nvPr>
        </p:nvSpPr>
        <p:spPr>
          <a:xfrm>
            <a:off x="1226031" y="4098922"/>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cxnSp>
        <p:nvCxnSpPr>
          <p:cNvPr id="114" name="Straight Connector 113">
            <a:extLst>
              <a:ext uri="{FF2B5EF4-FFF2-40B4-BE49-F238E27FC236}">
                <a16:creationId xmlns:a16="http://schemas.microsoft.com/office/drawing/2014/main" id="{64E930AF-20EF-3C49-9D05-E9443570E148}"/>
              </a:ext>
            </a:extLst>
          </p:cNvPr>
          <p:cNvCxnSpPr>
            <a:cxnSpLocks/>
          </p:cNvCxnSpPr>
          <p:nvPr userDrawn="1"/>
        </p:nvCxnSpPr>
        <p:spPr>
          <a:xfrm>
            <a:off x="1155571" y="4046380"/>
            <a:ext cx="15019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 Placeholder 7">
            <a:extLst>
              <a:ext uri="{FF2B5EF4-FFF2-40B4-BE49-F238E27FC236}">
                <a16:creationId xmlns:a16="http://schemas.microsoft.com/office/drawing/2014/main" id="{0B1188DF-E4A4-3142-98AA-6D323A12589F}"/>
              </a:ext>
            </a:extLst>
          </p:cNvPr>
          <p:cNvSpPr>
            <a:spLocks noGrp="1"/>
          </p:cNvSpPr>
          <p:nvPr>
            <p:ph type="body" sz="quarter" idx="21" hasCustomPrompt="1"/>
          </p:nvPr>
        </p:nvSpPr>
        <p:spPr>
          <a:xfrm>
            <a:off x="2742187"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Facebook  Live </a:t>
            </a:r>
            <a:br>
              <a:rPr lang="en-GB" dirty="0"/>
            </a:br>
            <a:r>
              <a:rPr lang="en-GB" dirty="0"/>
              <a:t>level</a:t>
            </a:r>
          </a:p>
        </p:txBody>
      </p:sp>
      <p:sp>
        <p:nvSpPr>
          <p:cNvPr id="18" name="Text Placeholder 7">
            <a:extLst>
              <a:ext uri="{FF2B5EF4-FFF2-40B4-BE49-F238E27FC236}">
                <a16:creationId xmlns:a16="http://schemas.microsoft.com/office/drawing/2014/main" id="{A9C48221-0305-C843-809F-49C3EC4E4141}"/>
              </a:ext>
            </a:extLst>
          </p:cNvPr>
          <p:cNvSpPr>
            <a:spLocks noGrp="1"/>
          </p:cNvSpPr>
          <p:nvPr>
            <p:ph type="body" sz="quarter" idx="22" hasCustomPrompt="1"/>
          </p:nvPr>
        </p:nvSpPr>
        <p:spPr>
          <a:xfrm>
            <a:off x="3489439"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IG Stories</a:t>
            </a:r>
            <a:br>
              <a:rPr lang="en-GB" dirty="0"/>
            </a:br>
            <a:r>
              <a:rPr lang="en-GB" dirty="0"/>
              <a:t>level</a:t>
            </a:r>
          </a:p>
        </p:txBody>
      </p:sp>
      <p:sp>
        <p:nvSpPr>
          <p:cNvPr id="19" name="Text Placeholder 7">
            <a:extLst>
              <a:ext uri="{FF2B5EF4-FFF2-40B4-BE49-F238E27FC236}">
                <a16:creationId xmlns:a16="http://schemas.microsoft.com/office/drawing/2014/main" id="{FFE73D80-5248-BA4B-B3C3-58D51A2E0D21}"/>
              </a:ext>
            </a:extLst>
          </p:cNvPr>
          <p:cNvSpPr>
            <a:spLocks noGrp="1"/>
          </p:cNvSpPr>
          <p:nvPr>
            <p:ph type="body" sz="quarter" idx="23" hasCustomPrompt="1"/>
          </p:nvPr>
        </p:nvSpPr>
        <p:spPr>
          <a:xfrm>
            <a:off x="4236691"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Retweet</a:t>
            </a:r>
            <a:br>
              <a:rPr lang="en-GB" dirty="0"/>
            </a:br>
            <a:r>
              <a:rPr lang="en-GB" dirty="0"/>
              <a:t>level</a:t>
            </a:r>
          </a:p>
        </p:txBody>
      </p:sp>
      <p:sp>
        <p:nvSpPr>
          <p:cNvPr id="20" name="Text Placeholder 7">
            <a:extLst>
              <a:ext uri="{FF2B5EF4-FFF2-40B4-BE49-F238E27FC236}">
                <a16:creationId xmlns:a16="http://schemas.microsoft.com/office/drawing/2014/main" id="{4D5D1AB6-C49E-184B-BF57-DEC5BF62E309}"/>
              </a:ext>
            </a:extLst>
          </p:cNvPr>
          <p:cNvSpPr>
            <a:spLocks noGrp="1"/>
          </p:cNvSpPr>
          <p:nvPr>
            <p:ph type="body" sz="quarter" idx="24" hasCustomPrompt="1"/>
          </p:nvPr>
        </p:nvSpPr>
        <p:spPr>
          <a:xfrm>
            <a:off x="4983943" y="2221380"/>
            <a:ext cx="788400"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YouTube</a:t>
            </a:r>
            <a:br>
              <a:rPr lang="en-GB" dirty="0"/>
            </a:br>
            <a:r>
              <a:rPr lang="en-GB" dirty="0"/>
              <a:t>level</a:t>
            </a:r>
          </a:p>
        </p:txBody>
      </p:sp>
      <p:sp>
        <p:nvSpPr>
          <p:cNvPr id="21" name="Text Placeholder 7">
            <a:extLst>
              <a:ext uri="{FF2B5EF4-FFF2-40B4-BE49-F238E27FC236}">
                <a16:creationId xmlns:a16="http://schemas.microsoft.com/office/drawing/2014/main" id="{3010C593-3AB1-0147-B8E1-C61D96E2B771}"/>
              </a:ext>
            </a:extLst>
          </p:cNvPr>
          <p:cNvSpPr>
            <a:spLocks noGrp="1"/>
          </p:cNvSpPr>
          <p:nvPr>
            <p:ph type="body" sz="quarter" idx="25" hasCustomPrompt="1"/>
          </p:nvPr>
        </p:nvSpPr>
        <p:spPr>
          <a:xfrm>
            <a:off x="5730760"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TikTok</a:t>
            </a:r>
            <a:br>
              <a:rPr lang="en-GB" dirty="0"/>
            </a:br>
            <a:r>
              <a:rPr lang="en-GB" dirty="0"/>
              <a:t>level</a:t>
            </a:r>
          </a:p>
        </p:txBody>
      </p:sp>
      <p:sp>
        <p:nvSpPr>
          <p:cNvPr id="102" name="Text Placeholder 7">
            <a:extLst>
              <a:ext uri="{FF2B5EF4-FFF2-40B4-BE49-F238E27FC236}">
                <a16:creationId xmlns:a16="http://schemas.microsoft.com/office/drawing/2014/main" id="{52821476-5AC0-5241-96DD-9835559B8E3A}"/>
              </a:ext>
            </a:extLst>
          </p:cNvPr>
          <p:cNvSpPr>
            <a:spLocks noGrp="1"/>
          </p:cNvSpPr>
          <p:nvPr>
            <p:ph type="body" sz="quarter" idx="49" hasCustomPrompt="1"/>
          </p:nvPr>
        </p:nvSpPr>
        <p:spPr>
          <a:xfrm>
            <a:off x="6478012"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TikTok Live</a:t>
            </a:r>
            <a:br>
              <a:rPr lang="en-GB" dirty="0"/>
            </a:br>
            <a:r>
              <a:rPr lang="en-GB" dirty="0"/>
              <a:t>level</a:t>
            </a:r>
          </a:p>
        </p:txBody>
      </p:sp>
      <p:sp>
        <p:nvSpPr>
          <p:cNvPr id="104" name="Text Placeholder 7">
            <a:extLst>
              <a:ext uri="{FF2B5EF4-FFF2-40B4-BE49-F238E27FC236}">
                <a16:creationId xmlns:a16="http://schemas.microsoft.com/office/drawing/2014/main" id="{90F1A46A-90BC-FF4F-95D8-C3F0051C285D}"/>
              </a:ext>
            </a:extLst>
          </p:cNvPr>
          <p:cNvSpPr>
            <a:spLocks noGrp="1"/>
          </p:cNvSpPr>
          <p:nvPr>
            <p:ph type="body" sz="quarter" idx="50" hasCustomPrompt="1"/>
          </p:nvPr>
        </p:nvSpPr>
        <p:spPr>
          <a:xfrm>
            <a:off x="7225264"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WeChat Moments</a:t>
            </a:r>
            <a:br>
              <a:rPr lang="en-GB" dirty="0"/>
            </a:br>
            <a:r>
              <a:rPr lang="en-GB" dirty="0"/>
              <a:t>level</a:t>
            </a:r>
          </a:p>
        </p:txBody>
      </p:sp>
      <p:sp>
        <p:nvSpPr>
          <p:cNvPr id="108" name="Text Placeholder 7">
            <a:extLst>
              <a:ext uri="{FF2B5EF4-FFF2-40B4-BE49-F238E27FC236}">
                <a16:creationId xmlns:a16="http://schemas.microsoft.com/office/drawing/2014/main" id="{8F79914A-B24F-4245-82A4-7B5D56DB57D0}"/>
              </a:ext>
            </a:extLst>
          </p:cNvPr>
          <p:cNvSpPr>
            <a:spLocks noGrp="1"/>
          </p:cNvSpPr>
          <p:nvPr>
            <p:ph type="body" sz="quarter" idx="51" hasCustomPrompt="1"/>
          </p:nvPr>
        </p:nvSpPr>
        <p:spPr>
          <a:xfrm>
            <a:off x="7972518" y="2221380"/>
            <a:ext cx="788835"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Group Chat</a:t>
            </a:r>
            <a:br>
              <a:rPr lang="en-GB" dirty="0"/>
            </a:br>
            <a:r>
              <a:rPr lang="en-GB" dirty="0"/>
              <a:t>level</a:t>
            </a:r>
          </a:p>
        </p:txBody>
      </p:sp>
      <p:cxnSp>
        <p:nvCxnSpPr>
          <p:cNvPr id="60" name="Straight Connector 59">
            <a:extLst>
              <a:ext uri="{FF2B5EF4-FFF2-40B4-BE49-F238E27FC236}">
                <a16:creationId xmlns:a16="http://schemas.microsoft.com/office/drawing/2014/main" id="{8F59777B-474E-3841-BD45-00AE5237AEF3}"/>
              </a:ext>
            </a:extLst>
          </p:cNvPr>
          <p:cNvCxnSpPr>
            <a:cxnSpLocks/>
          </p:cNvCxnSpPr>
          <p:nvPr userDrawn="1"/>
        </p:nvCxnSpPr>
        <p:spPr>
          <a:xfrm>
            <a:off x="2723702" y="2985800"/>
            <a:ext cx="609644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Picture Placeholder 3">
            <a:extLst>
              <a:ext uri="{FF2B5EF4-FFF2-40B4-BE49-F238E27FC236}">
                <a16:creationId xmlns:a16="http://schemas.microsoft.com/office/drawing/2014/main" id="{7597F07C-EB3D-E146-B0AC-2A8EA7BD5EA8}"/>
              </a:ext>
            </a:extLst>
          </p:cNvPr>
          <p:cNvSpPr>
            <a:spLocks noGrp="1" noChangeAspect="1"/>
          </p:cNvSpPr>
          <p:nvPr>
            <p:ph type="pic" sz="quarter" idx="52" hasCustomPrompt="1"/>
          </p:nvPr>
        </p:nvSpPr>
        <p:spPr>
          <a:xfrm>
            <a:off x="292540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2" name="Picture Placeholder 3">
            <a:extLst>
              <a:ext uri="{FF2B5EF4-FFF2-40B4-BE49-F238E27FC236}">
                <a16:creationId xmlns:a16="http://schemas.microsoft.com/office/drawing/2014/main" id="{82C9AA4A-694B-9145-84B9-65854A4A7870}"/>
              </a:ext>
            </a:extLst>
          </p:cNvPr>
          <p:cNvSpPr>
            <a:spLocks noGrp="1" noChangeAspect="1"/>
          </p:cNvSpPr>
          <p:nvPr>
            <p:ph type="pic" sz="quarter" idx="53" hasCustomPrompt="1"/>
          </p:nvPr>
        </p:nvSpPr>
        <p:spPr>
          <a:xfrm>
            <a:off x="367259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3" name="Picture Placeholder 3">
            <a:extLst>
              <a:ext uri="{FF2B5EF4-FFF2-40B4-BE49-F238E27FC236}">
                <a16:creationId xmlns:a16="http://schemas.microsoft.com/office/drawing/2014/main" id="{7B777632-ED49-A842-A1CC-F51D038F445B}"/>
              </a:ext>
            </a:extLst>
          </p:cNvPr>
          <p:cNvSpPr>
            <a:spLocks noGrp="1" noChangeAspect="1"/>
          </p:cNvSpPr>
          <p:nvPr>
            <p:ph type="pic" sz="quarter" idx="54" hasCustomPrompt="1"/>
          </p:nvPr>
        </p:nvSpPr>
        <p:spPr>
          <a:xfrm>
            <a:off x="441978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4" name="Picture Placeholder 3">
            <a:extLst>
              <a:ext uri="{FF2B5EF4-FFF2-40B4-BE49-F238E27FC236}">
                <a16:creationId xmlns:a16="http://schemas.microsoft.com/office/drawing/2014/main" id="{576AB5C8-9BA8-C54A-BAB9-6AE08154ABC4}"/>
              </a:ext>
            </a:extLst>
          </p:cNvPr>
          <p:cNvSpPr>
            <a:spLocks noGrp="1" noChangeAspect="1"/>
          </p:cNvSpPr>
          <p:nvPr>
            <p:ph type="pic" sz="quarter" idx="55" hasCustomPrompt="1"/>
          </p:nvPr>
        </p:nvSpPr>
        <p:spPr>
          <a:xfrm>
            <a:off x="516697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79" name="Picture Placeholder 3">
            <a:extLst>
              <a:ext uri="{FF2B5EF4-FFF2-40B4-BE49-F238E27FC236}">
                <a16:creationId xmlns:a16="http://schemas.microsoft.com/office/drawing/2014/main" id="{45171978-62D1-CD44-A0D6-6FC902AD7BED}"/>
              </a:ext>
            </a:extLst>
          </p:cNvPr>
          <p:cNvSpPr>
            <a:spLocks noGrp="1" noChangeAspect="1"/>
          </p:cNvSpPr>
          <p:nvPr>
            <p:ph type="pic" sz="quarter" idx="56" hasCustomPrompt="1"/>
          </p:nvPr>
        </p:nvSpPr>
        <p:spPr>
          <a:xfrm>
            <a:off x="591416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80" name="Picture Placeholder 3">
            <a:extLst>
              <a:ext uri="{FF2B5EF4-FFF2-40B4-BE49-F238E27FC236}">
                <a16:creationId xmlns:a16="http://schemas.microsoft.com/office/drawing/2014/main" id="{33580ADA-7C44-C34D-A823-EA06D8C8D305}"/>
              </a:ext>
            </a:extLst>
          </p:cNvPr>
          <p:cNvSpPr>
            <a:spLocks noGrp="1" noChangeAspect="1"/>
          </p:cNvSpPr>
          <p:nvPr>
            <p:ph type="pic" sz="quarter" idx="57" hasCustomPrompt="1"/>
          </p:nvPr>
        </p:nvSpPr>
        <p:spPr>
          <a:xfrm>
            <a:off x="666135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83" name="Picture Placeholder 3">
            <a:extLst>
              <a:ext uri="{FF2B5EF4-FFF2-40B4-BE49-F238E27FC236}">
                <a16:creationId xmlns:a16="http://schemas.microsoft.com/office/drawing/2014/main" id="{38161400-8650-C641-A45E-323E71F0BBAD}"/>
              </a:ext>
            </a:extLst>
          </p:cNvPr>
          <p:cNvSpPr>
            <a:spLocks noGrp="1" noChangeAspect="1"/>
          </p:cNvSpPr>
          <p:nvPr>
            <p:ph type="pic" sz="quarter" idx="58" hasCustomPrompt="1"/>
          </p:nvPr>
        </p:nvSpPr>
        <p:spPr>
          <a:xfrm>
            <a:off x="7408547"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86" name="Picture Placeholder 3">
            <a:extLst>
              <a:ext uri="{FF2B5EF4-FFF2-40B4-BE49-F238E27FC236}">
                <a16:creationId xmlns:a16="http://schemas.microsoft.com/office/drawing/2014/main" id="{2C5C74C7-A064-FB43-A036-7A94BED4ACBA}"/>
              </a:ext>
            </a:extLst>
          </p:cNvPr>
          <p:cNvSpPr>
            <a:spLocks noGrp="1" noChangeAspect="1"/>
          </p:cNvSpPr>
          <p:nvPr>
            <p:ph type="pic" sz="quarter" idx="59" hasCustomPrompt="1"/>
          </p:nvPr>
        </p:nvSpPr>
        <p:spPr>
          <a:xfrm>
            <a:off x="8155738" y="1774563"/>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49" name="Text Placeholder 7">
            <a:extLst>
              <a:ext uri="{FF2B5EF4-FFF2-40B4-BE49-F238E27FC236}">
                <a16:creationId xmlns:a16="http://schemas.microsoft.com/office/drawing/2014/main" id="{BFFB80AC-C4F2-0C47-B3BD-93EA79C88D8F}"/>
              </a:ext>
            </a:extLst>
          </p:cNvPr>
          <p:cNvSpPr>
            <a:spLocks noGrp="1"/>
          </p:cNvSpPr>
          <p:nvPr>
            <p:ph type="body" sz="quarter" idx="40" hasCustomPrompt="1"/>
          </p:nvPr>
        </p:nvSpPr>
        <p:spPr>
          <a:xfrm>
            <a:off x="3952918" y="3744067"/>
            <a:ext cx="788400"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Online</a:t>
            </a:r>
            <a:br>
              <a:rPr lang="en-GB" dirty="0"/>
            </a:br>
            <a:r>
              <a:rPr lang="en-GB" dirty="0"/>
              <a:t>level</a:t>
            </a:r>
          </a:p>
        </p:txBody>
      </p:sp>
      <p:sp>
        <p:nvSpPr>
          <p:cNvPr id="50" name="Text Placeholder 7">
            <a:extLst>
              <a:ext uri="{FF2B5EF4-FFF2-40B4-BE49-F238E27FC236}">
                <a16:creationId xmlns:a16="http://schemas.microsoft.com/office/drawing/2014/main" id="{51F2EC91-6CA8-C045-AFF4-70366189A8E1}"/>
              </a:ext>
            </a:extLst>
          </p:cNvPr>
          <p:cNvSpPr>
            <a:spLocks noGrp="1"/>
          </p:cNvSpPr>
          <p:nvPr>
            <p:ph type="body" sz="quarter" idx="41" hasCustomPrompt="1"/>
          </p:nvPr>
        </p:nvSpPr>
        <p:spPr>
          <a:xfrm>
            <a:off x="4688215" y="3744067"/>
            <a:ext cx="788400"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Medical Brand</a:t>
            </a:r>
            <a:br>
              <a:rPr lang="en-GB" dirty="0"/>
            </a:br>
            <a:r>
              <a:rPr lang="en-GB" dirty="0"/>
              <a:t>level</a:t>
            </a:r>
          </a:p>
        </p:txBody>
      </p:sp>
      <p:sp>
        <p:nvSpPr>
          <p:cNvPr id="51" name="Text Placeholder 7">
            <a:extLst>
              <a:ext uri="{FF2B5EF4-FFF2-40B4-BE49-F238E27FC236}">
                <a16:creationId xmlns:a16="http://schemas.microsoft.com/office/drawing/2014/main" id="{06F94098-D159-CE4D-9ACE-1D9D869CB584}"/>
              </a:ext>
            </a:extLst>
          </p:cNvPr>
          <p:cNvSpPr>
            <a:spLocks noGrp="1"/>
          </p:cNvSpPr>
          <p:nvPr>
            <p:ph type="body" sz="quarter" idx="42" hasCustomPrompt="1"/>
          </p:nvPr>
        </p:nvSpPr>
        <p:spPr>
          <a:xfrm>
            <a:off x="5423512" y="3744067"/>
            <a:ext cx="788400"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HCP Recommend</a:t>
            </a:r>
            <a:br>
              <a:rPr lang="en-GB" dirty="0"/>
            </a:br>
            <a:r>
              <a:rPr lang="en-GB" dirty="0"/>
              <a:t>level</a:t>
            </a:r>
          </a:p>
        </p:txBody>
      </p:sp>
      <p:sp>
        <p:nvSpPr>
          <p:cNvPr id="55" name="Text Placeholder 7">
            <a:extLst>
              <a:ext uri="{FF2B5EF4-FFF2-40B4-BE49-F238E27FC236}">
                <a16:creationId xmlns:a16="http://schemas.microsoft.com/office/drawing/2014/main" id="{04E595AC-737C-A64D-8C15-41982550992C}"/>
              </a:ext>
            </a:extLst>
          </p:cNvPr>
          <p:cNvSpPr>
            <a:spLocks noGrp="1"/>
          </p:cNvSpPr>
          <p:nvPr>
            <p:ph type="body" sz="quarter" idx="43" hasCustomPrompt="1"/>
          </p:nvPr>
        </p:nvSpPr>
        <p:spPr>
          <a:xfrm>
            <a:off x="6158809" y="3733608"/>
            <a:ext cx="788400"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Friends Recommend</a:t>
            </a:r>
            <a:br>
              <a:rPr lang="en-GB" dirty="0"/>
            </a:br>
            <a:r>
              <a:rPr lang="en-GB" dirty="0"/>
              <a:t>level</a:t>
            </a:r>
          </a:p>
        </p:txBody>
      </p:sp>
      <p:sp>
        <p:nvSpPr>
          <p:cNvPr id="56" name="Text Placeholder 7">
            <a:extLst>
              <a:ext uri="{FF2B5EF4-FFF2-40B4-BE49-F238E27FC236}">
                <a16:creationId xmlns:a16="http://schemas.microsoft.com/office/drawing/2014/main" id="{5146D66D-DEAB-B442-B587-A57D86B57BEB}"/>
              </a:ext>
            </a:extLst>
          </p:cNvPr>
          <p:cNvSpPr>
            <a:spLocks noGrp="1"/>
          </p:cNvSpPr>
          <p:nvPr>
            <p:ph type="body" sz="quarter" idx="44" hasCustomPrompt="1"/>
          </p:nvPr>
        </p:nvSpPr>
        <p:spPr>
          <a:xfrm>
            <a:off x="6894105" y="3733608"/>
            <a:ext cx="788400" cy="530700"/>
          </a:xfrm>
          <a:noFill/>
        </p:spPr>
        <p:txBody>
          <a:bodyPr wrap="square" lIns="36000" rIns="36000" anchor="t"/>
          <a:lstStyle>
            <a:lvl1pPr algn="ctr">
              <a:lnSpc>
                <a:spcPct val="90000"/>
              </a:lnSpc>
              <a:spcAft>
                <a:spcPts val="0"/>
              </a:spcAft>
              <a:defRPr sz="1200"/>
            </a:lvl1pPr>
            <a:lvl2pPr algn="ctr">
              <a:lnSpc>
                <a:spcPct val="90000"/>
              </a:lnSpc>
              <a:spcAft>
                <a:spcPts val="0"/>
              </a:spcAft>
              <a:defRPr sz="800" b="1" i="0">
                <a:latin typeface="Codec Warm Extra Bold" pitchFamily="2" charset="0"/>
              </a:defRPr>
            </a:lvl2pPr>
            <a:lvl3pPr algn="ctr">
              <a:lnSpc>
                <a:spcPct val="90000"/>
              </a:lnSpc>
              <a:spcAft>
                <a:spcPts val="0"/>
              </a:spcAft>
              <a:defRPr sz="6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000%</a:t>
            </a:r>
          </a:p>
          <a:p>
            <a:pPr lvl="1"/>
            <a:r>
              <a:rPr lang="en-GB" dirty="0"/>
              <a:t>Body level</a:t>
            </a:r>
          </a:p>
          <a:p>
            <a:pPr lvl="2"/>
            <a:r>
              <a:rPr lang="en-GB" dirty="0"/>
              <a:t>Cost $</a:t>
            </a:r>
            <a:br>
              <a:rPr lang="en-GB" dirty="0"/>
            </a:br>
            <a:r>
              <a:rPr lang="en-GB" dirty="0"/>
              <a:t>level</a:t>
            </a:r>
          </a:p>
        </p:txBody>
      </p:sp>
      <p:sp>
        <p:nvSpPr>
          <p:cNvPr id="109" name="Picture Placeholder 3">
            <a:extLst>
              <a:ext uri="{FF2B5EF4-FFF2-40B4-BE49-F238E27FC236}">
                <a16:creationId xmlns:a16="http://schemas.microsoft.com/office/drawing/2014/main" id="{B023F449-C2DF-1E46-8085-89D9879FC9E6}"/>
              </a:ext>
            </a:extLst>
          </p:cNvPr>
          <p:cNvSpPr>
            <a:spLocks noGrp="1" noChangeAspect="1"/>
          </p:cNvSpPr>
          <p:nvPr>
            <p:ph type="pic" sz="quarter" idx="65" hasCustomPrompt="1"/>
          </p:nvPr>
        </p:nvSpPr>
        <p:spPr>
          <a:xfrm>
            <a:off x="4135921" y="3279978"/>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110" name="Picture Placeholder 3">
            <a:extLst>
              <a:ext uri="{FF2B5EF4-FFF2-40B4-BE49-F238E27FC236}">
                <a16:creationId xmlns:a16="http://schemas.microsoft.com/office/drawing/2014/main" id="{C606425B-1032-D44B-8551-A666EBC2C024}"/>
              </a:ext>
            </a:extLst>
          </p:cNvPr>
          <p:cNvSpPr>
            <a:spLocks noGrp="1" noChangeAspect="1"/>
          </p:cNvSpPr>
          <p:nvPr>
            <p:ph type="pic" sz="quarter" idx="66" hasCustomPrompt="1"/>
          </p:nvPr>
        </p:nvSpPr>
        <p:spPr>
          <a:xfrm>
            <a:off x="4871218" y="3279978"/>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111" name="Picture Placeholder 3">
            <a:extLst>
              <a:ext uri="{FF2B5EF4-FFF2-40B4-BE49-F238E27FC236}">
                <a16:creationId xmlns:a16="http://schemas.microsoft.com/office/drawing/2014/main" id="{AF220824-3C2D-594C-B65D-4EA1117E942C}"/>
              </a:ext>
            </a:extLst>
          </p:cNvPr>
          <p:cNvSpPr>
            <a:spLocks noGrp="1" noChangeAspect="1"/>
          </p:cNvSpPr>
          <p:nvPr>
            <p:ph type="pic" sz="quarter" idx="67" hasCustomPrompt="1"/>
          </p:nvPr>
        </p:nvSpPr>
        <p:spPr>
          <a:xfrm>
            <a:off x="5606515" y="3279978"/>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112" name="Picture Placeholder 3">
            <a:extLst>
              <a:ext uri="{FF2B5EF4-FFF2-40B4-BE49-F238E27FC236}">
                <a16:creationId xmlns:a16="http://schemas.microsoft.com/office/drawing/2014/main" id="{01BC7CD6-1511-6A4F-929C-4D5CFD03D4A8}"/>
              </a:ext>
            </a:extLst>
          </p:cNvPr>
          <p:cNvSpPr>
            <a:spLocks noGrp="1" noChangeAspect="1"/>
          </p:cNvSpPr>
          <p:nvPr>
            <p:ph type="pic" sz="quarter" idx="68" hasCustomPrompt="1"/>
          </p:nvPr>
        </p:nvSpPr>
        <p:spPr>
          <a:xfrm>
            <a:off x="6341812" y="3279978"/>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113" name="Picture Placeholder 3">
            <a:extLst>
              <a:ext uri="{FF2B5EF4-FFF2-40B4-BE49-F238E27FC236}">
                <a16:creationId xmlns:a16="http://schemas.microsoft.com/office/drawing/2014/main" id="{19771F05-D174-A841-BB60-E0461E36F46E}"/>
              </a:ext>
            </a:extLst>
          </p:cNvPr>
          <p:cNvSpPr>
            <a:spLocks noGrp="1" noChangeAspect="1"/>
          </p:cNvSpPr>
          <p:nvPr>
            <p:ph type="pic" sz="quarter" idx="69" hasCustomPrompt="1"/>
          </p:nvPr>
        </p:nvSpPr>
        <p:spPr>
          <a:xfrm>
            <a:off x="7077108" y="3279978"/>
            <a:ext cx="422395" cy="421200"/>
          </a:xfrm>
          <a:prstGeom prst="ellipse">
            <a:avLst/>
          </a:prstGeom>
          <a:solidFill>
            <a:schemeClr val="bg1">
              <a:lumMod val="95000"/>
            </a:schemeClr>
          </a:solidFill>
          <a:ln>
            <a:noFill/>
          </a:ln>
        </p:spPr>
        <p:txBody>
          <a:bodyPr/>
          <a:lstStyle>
            <a:lvl1pPr algn="ctr">
              <a:defRPr sz="400" b="0" i="0">
                <a:solidFill>
                  <a:srgbClr val="00B0F0"/>
                </a:solidFill>
                <a:latin typeface="Codec Warm" pitchFamily="2" charset="0"/>
              </a:defRPr>
            </a:lvl1pPr>
          </a:lstStyle>
          <a:p>
            <a:r>
              <a:rPr lang="en-GB" dirty="0"/>
              <a:t>Click icon to insert approved icon</a:t>
            </a:r>
          </a:p>
        </p:txBody>
      </p:sp>
      <p:sp>
        <p:nvSpPr>
          <p:cNvPr id="3" name="Footer Placeholder 2">
            <a:extLst>
              <a:ext uri="{FF2B5EF4-FFF2-40B4-BE49-F238E27FC236}">
                <a16:creationId xmlns:a16="http://schemas.microsoft.com/office/drawing/2014/main" id="{F861B97A-896A-420A-6318-A2D01626ED1E}"/>
              </a:ext>
            </a:extLst>
          </p:cNvPr>
          <p:cNvSpPr>
            <a:spLocks noGrp="1"/>
          </p:cNvSpPr>
          <p:nvPr>
            <p:ph type="ftr" sz="quarter" idx="70"/>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4105157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5_Cover Bold">
    <p:bg>
      <p:bgPr>
        <a:gradFill>
          <a:gsLst>
            <a:gs pos="23000">
              <a:schemeClr val="tx2"/>
            </a:gs>
            <a:gs pos="57000">
              <a:schemeClr val="tx2">
                <a:lumMod val="75000"/>
              </a:schemeClr>
            </a:gs>
          </a:gsLst>
          <a:lin ang="13800000" scaled="0"/>
        </a:gradFill>
        <a:effectLst/>
      </p:bgPr>
    </p:bg>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B3F3681C-2460-BD8B-300D-7E66A409DB03}"/>
              </a:ext>
            </a:extLst>
          </p:cNvPr>
          <p:cNvSpPr/>
          <p:nvPr userDrawn="1"/>
        </p:nvSpPr>
        <p:spPr>
          <a:xfrm>
            <a:off x="-2" y="1"/>
            <a:ext cx="6329198" cy="5001777"/>
          </a:xfrm>
          <a:custGeom>
            <a:avLst/>
            <a:gdLst>
              <a:gd name="connsiteX0" fmla="*/ 0 w 6329198"/>
              <a:gd name="connsiteY0" fmla="*/ 0 h 5001777"/>
              <a:gd name="connsiteX1" fmla="*/ 1964341 w 6329198"/>
              <a:gd name="connsiteY1" fmla="*/ 0 h 5001777"/>
              <a:gd name="connsiteX2" fmla="*/ 1964342 w 6329198"/>
              <a:gd name="connsiteY2" fmla="*/ 0 h 5001777"/>
              <a:gd name="connsiteX3" fmla="*/ 6329198 w 6329198"/>
              <a:gd name="connsiteY3" fmla="*/ 0 h 5001777"/>
              <a:gd name="connsiteX4" fmla="*/ 6312953 w 6329198"/>
              <a:gd name="connsiteY4" fmla="*/ 60565 h 5001777"/>
              <a:gd name="connsiteX5" fmla="*/ 5949668 w 6329198"/>
              <a:gd name="connsiteY5" fmla="*/ 1076966 h 5001777"/>
              <a:gd name="connsiteX6" fmla="*/ 5608469 w 6329198"/>
              <a:gd name="connsiteY6" fmla="*/ 1774082 h 5001777"/>
              <a:gd name="connsiteX7" fmla="*/ 2711502 w 6329198"/>
              <a:gd name="connsiteY7" fmla="*/ 4431510 h 5001777"/>
              <a:gd name="connsiteX8" fmla="*/ 2703262 w 6329198"/>
              <a:gd name="connsiteY8" fmla="*/ 4431510 h 5001777"/>
              <a:gd name="connsiteX9" fmla="*/ 2645585 w 6329198"/>
              <a:gd name="connsiteY9" fmla="*/ 4456359 h 5001777"/>
              <a:gd name="connsiteX10" fmla="*/ 363052 w 6329198"/>
              <a:gd name="connsiteY10" fmla="*/ 4982933 h 5001777"/>
              <a:gd name="connsiteX11" fmla="*/ 0 w 6329198"/>
              <a:gd name="connsiteY11" fmla="*/ 5001777 h 500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29198" h="5001777">
                <a:moveTo>
                  <a:pt x="0" y="0"/>
                </a:moveTo>
                <a:lnTo>
                  <a:pt x="1964341" y="0"/>
                </a:lnTo>
                <a:lnTo>
                  <a:pt x="1964342" y="0"/>
                </a:lnTo>
                <a:lnTo>
                  <a:pt x="6329198" y="0"/>
                </a:lnTo>
                <a:lnTo>
                  <a:pt x="6312953" y="60565"/>
                </a:lnTo>
                <a:cubicBezTo>
                  <a:pt x="6234901" y="342027"/>
                  <a:pt x="6119095" y="692850"/>
                  <a:pt x="5949668" y="1076966"/>
                </a:cubicBezTo>
                <a:cubicBezTo>
                  <a:pt x="5852338" y="1305261"/>
                  <a:pt x="5739365" y="1539381"/>
                  <a:pt x="5608469" y="1774082"/>
                </a:cubicBezTo>
                <a:cubicBezTo>
                  <a:pt x="5041252" y="2791122"/>
                  <a:pt x="4137469" y="3819099"/>
                  <a:pt x="2711502" y="4431510"/>
                </a:cubicBezTo>
                <a:cubicBezTo>
                  <a:pt x="2711502" y="4431510"/>
                  <a:pt x="2703262" y="4431510"/>
                  <a:pt x="2703262" y="4431510"/>
                </a:cubicBezTo>
                <a:cubicBezTo>
                  <a:pt x="2686783" y="4439793"/>
                  <a:pt x="2662064" y="4448076"/>
                  <a:pt x="2645585" y="4456359"/>
                </a:cubicBezTo>
                <a:cubicBezTo>
                  <a:pt x="1996716" y="4731763"/>
                  <a:pt x="1246911" y="4918385"/>
                  <a:pt x="363052" y="4982933"/>
                </a:cubicBezTo>
                <a:lnTo>
                  <a:pt x="0" y="500177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0" i="0" dirty="0">
              <a:latin typeface="Codec Warm" pitchFamily="2" charset="0"/>
            </a:endParaRPr>
          </a:p>
        </p:txBody>
      </p:sp>
      <p:pic>
        <p:nvPicPr>
          <p:cNvPr id="9" name="Graphic 8">
            <a:extLst>
              <a:ext uri="{FF2B5EF4-FFF2-40B4-BE49-F238E27FC236}">
                <a16:creationId xmlns:a16="http://schemas.microsoft.com/office/drawing/2014/main" id="{39B60E5B-CE28-294E-B3E8-1018EE69AF4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14" t="-2" r="24229" b="60682"/>
          <a:stretch/>
        </p:blipFill>
        <p:spPr>
          <a:xfrm rot="10800000">
            <a:off x="-1" y="0"/>
            <a:ext cx="6551154" cy="5035550"/>
          </a:xfrm>
          <a:prstGeom prst="rect">
            <a:avLst/>
          </a:prstGeom>
        </p:spPr>
      </p:pic>
      <p:pic>
        <p:nvPicPr>
          <p:cNvPr id="10" name="Picture 9">
            <a:extLst>
              <a:ext uri="{FF2B5EF4-FFF2-40B4-BE49-F238E27FC236}">
                <a16:creationId xmlns:a16="http://schemas.microsoft.com/office/drawing/2014/main" id="{D7745919-39BC-2D4A-9F85-DD58D3E0E51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1660" t="37503" r="-44975" b="-777"/>
          <a:stretch/>
        </p:blipFill>
        <p:spPr>
          <a:xfrm rot="10800000">
            <a:off x="5663452" y="3548496"/>
            <a:ext cx="3480548" cy="1604430"/>
          </a:xfrm>
          <a:prstGeom prst="rect">
            <a:avLst/>
          </a:prstGeom>
        </p:spPr>
      </p:pic>
      <p:sp>
        <p:nvSpPr>
          <p:cNvPr id="2" name="Title 1">
            <a:extLst>
              <a:ext uri="{FF2B5EF4-FFF2-40B4-BE49-F238E27FC236}">
                <a16:creationId xmlns:a16="http://schemas.microsoft.com/office/drawing/2014/main" id="{E49AD002-AE3B-2C41-AD75-5E7DB87D2E8D}"/>
              </a:ext>
            </a:extLst>
          </p:cNvPr>
          <p:cNvSpPr>
            <a:spLocks noGrp="1"/>
          </p:cNvSpPr>
          <p:nvPr>
            <p:ph type="ctrTitle" hasCustomPrompt="1"/>
          </p:nvPr>
        </p:nvSpPr>
        <p:spPr>
          <a:xfrm>
            <a:off x="3630115" y="2301077"/>
            <a:ext cx="4066674" cy="1079061"/>
          </a:xfrm>
          <a:noFill/>
        </p:spPr>
        <p:txBody>
          <a:bodyPr wrap="none" anchor="b"/>
          <a:lstStyle>
            <a:lvl1pPr algn="l">
              <a:lnSpc>
                <a:spcPct val="90000"/>
              </a:lnSpc>
              <a:defRPr sz="4800">
                <a:solidFill>
                  <a:schemeClr val="bg1"/>
                </a:solidFill>
              </a:defRPr>
            </a:lvl1pPr>
          </a:lstStyle>
          <a:p>
            <a:r>
              <a:rPr lang="en-GB"/>
              <a:t>Cover master</a:t>
            </a:r>
            <a:br>
              <a:rPr lang="en-GB"/>
            </a:br>
            <a:r>
              <a:rPr lang="en-GB"/>
              <a:t>Title style</a:t>
            </a:r>
          </a:p>
        </p:txBody>
      </p:sp>
      <p:sp>
        <p:nvSpPr>
          <p:cNvPr id="3" name="Subtitle 2">
            <a:extLst>
              <a:ext uri="{FF2B5EF4-FFF2-40B4-BE49-F238E27FC236}">
                <a16:creationId xmlns:a16="http://schemas.microsoft.com/office/drawing/2014/main" id="{3C882554-6A7A-594A-90DF-78D917BF52FC}"/>
              </a:ext>
            </a:extLst>
          </p:cNvPr>
          <p:cNvSpPr>
            <a:spLocks noGrp="1"/>
          </p:cNvSpPr>
          <p:nvPr>
            <p:ph type="subTitle" idx="1"/>
          </p:nvPr>
        </p:nvSpPr>
        <p:spPr>
          <a:xfrm>
            <a:off x="3630115" y="3488302"/>
            <a:ext cx="4066674" cy="404137"/>
          </a:xfrm>
        </p:spPr>
        <p:txBody>
          <a:bodyPr anchor="t"/>
          <a:lstStyle>
            <a:lvl1pPr marL="0" indent="0" algn="l">
              <a:buNone/>
              <a:defRPr sz="1400" b="1" i="0">
                <a:solidFill>
                  <a:schemeClr val="bg1"/>
                </a:solidFill>
                <a:latin typeface="Codec Warm Bold" pitchFamily="2" charset="0"/>
              </a:defRPr>
            </a:lvl1pPr>
            <a:lvl2pPr marL="171450" indent="0" algn="ctr">
              <a:buNone/>
              <a:defRPr sz="750"/>
            </a:lvl2pPr>
            <a:lvl3pPr marL="342900" indent="0" algn="ctr">
              <a:buNone/>
              <a:defRPr sz="675"/>
            </a:lvl3pPr>
            <a:lvl4pPr marL="514350" indent="0" algn="ctr">
              <a:buNone/>
              <a:defRPr sz="600"/>
            </a:lvl4pPr>
            <a:lvl5pPr marL="685800" indent="0" algn="ctr">
              <a:buNone/>
              <a:defRPr sz="600"/>
            </a:lvl5pPr>
            <a:lvl6pPr marL="857250" indent="0" algn="ctr">
              <a:buNone/>
              <a:defRPr sz="600"/>
            </a:lvl6pPr>
            <a:lvl7pPr marL="1028700" indent="0" algn="ctr">
              <a:buNone/>
              <a:defRPr sz="600"/>
            </a:lvl7pPr>
            <a:lvl8pPr marL="1200150" indent="0" algn="ctr">
              <a:buNone/>
              <a:defRPr sz="600"/>
            </a:lvl8pPr>
            <a:lvl9pPr marL="1371600" indent="0" algn="ctr">
              <a:buNone/>
              <a:defRPr sz="600"/>
            </a:lvl9pPr>
          </a:lstStyle>
          <a:p>
            <a:r>
              <a:rPr lang="en-US"/>
              <a:t>Click to edit Master subtitle style</a:t>
            </a:r>
            <a:endParaRPr lang="en-GB"/>
          </a:p>
        </p:txBody>
      </p:sp>
      <p:pic>
        <p:nvPicPr>
          <p:cNvPr id="13" name="Graphic 10">
            <a:extLst>
              <a:ext uri="{FF2B5EF4-FFF2-40B4-BE49-F238E27FC236}">
                <a16:creationId xmlns:a16="http://schemas.microsoft.com/office/drawing/2014/main" id="{C5ED3612-6528-5943-BE29-3CE2C7D9C5F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30593" y="449139"/>
            <a:ext cx="1851230" cy="480272"/>
          </a:xfrm>
          <a:prstGeom prst="rect">
            <a:avLst/>
          </a:prstGeom>
        </p:spPr>
      </p:pic>
      <p:sp>
        <p:nvSpPr>
          <p:cNvPr id="4" name="Footer Placeholder 3">
            <a:extLst>
              <a:ext uri="{FF2B5EF4-FFF2-40B4-BE49-F238E27FC236}">
                <a16:creationId xmlns:a16="http://schemas.microsoft.com/office/drawing/2014/main" id="{FB5B6FD6-94CA-7750-6EE5-75CFA72AB8A8}"/>
              </a:ext>
            </a:extLst>
          </p:cNvPr>
          <p:cNvSpPr>
            <a:spLocks noGrp="1"/>
          </p:cNvSpPr>
          <p:nvPr>
            <p:ph type="ftr" sz="quarter" idx="10"/>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
        <p:nvSpPr>
          <p:cNvPr id="5" name="Slide Number Placeholder 4">
            <a:extLst>
              <a:ext uri="{FF2B5EF4-FFF2-40B4-BE49-F238E27FC236}">
                <a16:creationId xmlns:a16="http://schemas.microsoft.com/office/drawing/2014/main" id="{3F4B98D1-3AE0-1CD3-C222-09B2F935FF54}"/>
              </a:ext>
            </a:extLst>
          </p:cNvPr>
          <p:cNvSpPr>
            <a:spLocks noGrp="1"/>
          </p:cNvSpPr>
          <p:nvPr>
            <p:ph type="sldNum" sz="quarter" idx="11"/>
          </p:nvPr>
        </p:nvSpPr>
        <p:spPr/>
        <p:txBody>
          <a:bodyPr/>
          <a:lstStyle>
            <a:lvl1pPr>
              <a:defRPr b="0" i="0">
                <a:solidFill>
                  <a:schemeClr val="bg1"/>
                </a:solidFill>
                <a:latin typeface="Codec Warm" pitchFamily="2" charset="0"/>
              </a:defRPr>
            </a:lvl1pPr>
          </a:lstStyle>
          <a:p>
            <a:fld id="{0A7EAC09-32D9-6A48-8824-7295896CCE11}" type="slidenum">
              <a:rPr lang="en-GB" smtClean="0"/>
              <a:pPr/>
              <a:t>‹#›</a:t>
            </a:fld>
            <a:endParaRPr lang="en-GB" dirty="0"/>
          </a:p>
        </p:txBody>
      </p:sp>
    </p:spTree>
    <p:extLst>
      <p:ext uri="{BB962C8B-B14F-4D97-AF65-F5344CB8AC3E}">
        <p14:creationId xmlns:p14="http://schemas.microsoft.com/office/powerpoint/2010/main" val="3584922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udience Overla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Audience overlap</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24" name="Rectangle 23">
            <a:extLst>
              <a:ext uri="{FF2B5EF4-FFF2-40B4-BE49-F238E27FC236}">
                <a16:creationId xmlns:a16="http://schemas.microsoft.com/office/drawing/2014/main" id="{77F87F24-5B2C-1447-A5B3-1A43DEEE92B2}"/>
              </a:ext>
            </a:extLst>
          </p:cNvPr>
          <p:cNvSpPr/>
          <p:nvPr/>
        </p:nvSpPr>
        <p:spPr>
          <a:xfrm>
            <a:off x="323851" y="969819"/>
            <a:ext cx="8528542" cy="16003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15" name="Text Placeholder 7">
            <a:extLst>
              <a:ext uri="{FF2B5EF4-FFF2-40B4-BE49-F238E27FC236}">
                <a16:creationId xmlns:a16="http://schemas.microsoft.com/office/drawing/2014/main" id="{AEAED4D6-78BD-6849-B3EA-4F186E6F4C64}"/>
              </a:ext>
            </a:extLst>
          </p:cNvPr>
          <p:cNvSpPr>
            <a:spLocks noGrp="1"/>
          </p:cNvSpPr>
          <p:nvPr>
            <p:ph type="body" sz="quarter" idx="17" hasCustomPrompt="1"/>
          </p:nvPr>
        </p:nvSpPr>
        <p:spPr>
          <a:xfrm>
            <a:off x="418220" y="1020990"/>
            <a:ext cx="1937547" cy="253014"/>
          </a:xfrm>
        </p:spPr>
        <p:txBody>
          <a:bodyPr anchor="ctr"/>
          <a:lstStyle>
            <a:lvl1pPr algn="ctr">
              <a:defRPr>
                <a:solidFill>
                  <a:schemeClr val="bg2"/>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AUDIENCE 1</a:t>
            </a:r>
          </a:p>
        </p:txBody>
      </p:sp>
      <p:sp>
        <p:nvSpPr>
          <p:cNvPr id="16" name="Text Placeholder 7">
            <a:extLst>
              <a:ext uri="{FF2B5EF4-FFF2-40B4-BE49-F238E27FC236}">
                <a16:creationId xmlns:a16="http://schemas.microsoft.com/office/drawing/2014/main" id="{53D0C2D0-97CA-BB4A-BCAE-1058A20E38B9}"/>
              </a:ext>
            </a:extLst>
          </p:cNvPr>
          <p:cNvSpPr>
            <a:spLocks noGrp="1"/>
          </p:cNvSpPr>
          <p:nvPr>
            <p:ph type="body" sz="quarter" idx="18" hasCustomPrompt="1"/>
          </p:nvPr>
        </p:nvSpPr>
        <p:spPr>
          <a:xfrm>
            <a:off x="2542588" y="1021180"/>
            <a:ext cx="1937547" cy="253014"/>
          </a:xfrm>
        </p:spPr>
        <p:txBody>
          <a:bodyPr anchor="ctr"/>
          <a:lstStyle>
            <a:lvl1pPr algn="ctr">
              <a:defRPr>
                <a:solidFill>
                  <a:schemeClr val="bg2"/>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AUDIENCE 2</a:t>
            </a:r>
          </a:p>
        </p:txBody>
      </p:sp>
      <p:sp>
        <p:nvSpPr>
          <p:cNvPr id="17" name="Text Placeholder 7">
            <a:extLst>
              <a:ext uri="{FF2B5EF4-FFF2-40B4-BE49-F238E27FC236}">
                <a16:creationId xmlns:a16="http://schemas.microsoft.com/office/drawing/2014/main" id="{75466726-FEA6-6B44-8082-ADF4871BF90E}"/>
              </a:ext>
            </a:extLst>
          </p:cNvPr>
          <p:cNvSpPr>
            <a:spLocks noGrp="1"/>
          </p:cNvSpPr>
          <p:nvPr>
            <p:ph type="body" sz="quarter" idx="19" hasCustomPrompt="1"/>
          </p:nvPr>
        </p:nvSpPr>
        <p:spPr>
          <a:xfrm>
            <a:off x="4671920" y="1021180"/>
            <a:ext cx="1937547" cy="253014"/>
          </a:xfrm>
        </p:spPr>
        <p:txBody>
          <a:bodyPr anchor="ctr"/>
          <a:lstStyle>
            <a:lvl1pPr algn="ctr">
              <a:defRPr>
                <a:solidFill>
                  <a:schemeClr val="bg2"/>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AUDIENCE 3</a:t>
            </a:r>
          </a:p>
        </p:txBody>
      </p:sp>
      <p:sp>
        <p:nvSpPr>
          <p:cNvPr id="18" name="Text Placeholder 7">
            <a:extLst>
              <a:ext uri="{FF2B5EF4-FFF2-40B4-BE49-F238E27FC236}">
                <a16:creationId xmlns:a16="http://schemas.microsoft.com/office/drawing/2014/main" id="{007B1ED6-E47F-F04D-BCD9-83FE458A1522}"/>
              </a:ext>
            </a:extLst>
          </p:cNvPr>
          <p:cNvSpPr>
            <a:spLocks noGrp="1"/>
          </p:cNvSpPr>
          <p:nvPr>
            <p:ph type="body" sz="quarter" idx="20" hasCustomPrompt="1"/>
          </p:nvPr>
        </p:nvSpPr>
        <p:spPr>
          <a:xfrm>
            <a:off x="6796287" y="1021180"/>
            <a:ext cx="1929493" cy="253014"/>
          </a:xfrm>
        </p:spPr>
        <p:txBody>
          <a:bodyPr anchor="ctr"/>
          <a:lstStyle>
            <a:lvl1pPr algn="ctr">
              <a:defRPr>
                <a:solidFill>
                  <a:schemeClr val="bg2"/>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AUDIENCE 4</a:t>
            </a:r>
          </a:p>
        </p:txBody>
      </p:sp>
      <p:cxnSp>
        <p:nvCxnSpPr>
          <p:cNvPr id="7" name="Straight Arrow Connector 6">
            <a:extLst>
              <a:ext uri="{FF2B5EF4-FFF2-40B4-BE49-F238E27FC236}">
                <a16:creationId xmlns:a16="http://schemas.microsoft.com/office/drawing/2014/main" id="{811DF1B0-F706-0342-88AD-7B4ECD01EF9F}"/>
              </a:ext>
            </a:extLst>
          </p:cNvPr>
          <p:cNvCxnSpPr>
            <a:cxnSpLocks/>
          </p:cNvCxnSpPr>
          <p:nvPr userDrawn="1"/>
        </p:nvCxnSpPr>
        <p:spPr>
          <a:xfrm>
            <a:off x="323849" y="2916997"/>
            <a:ext cx="8496000" cy="0"/>
          </a:xfrm>
          <a:prstGeom prst="straightConnector1">
            <a:avLst/>
          </a:prstGeom>
          <a:ln w="317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 Placeholder 7">
            <a:extLst>
              <a:ext uri="{FF2B5EF4-FFF2-40B4-BE49-F238E27FC236}">
                <a16:creationId xmlns:a16="http://schemas.microsoft.com/office/drawing/2014/main" id="{896CBE34-8D29-BF4B-9E9A-88DC66140400}"/>
              </a:ext>
            </a:extLst>
          </p:cNvPr>
          <p:cNvSpPr>
            <a:spLocks noGrp="1"/>
          </p:cNvSpPr>
          <p:nvPr>
            <p:ph type="body" sz="quarter" idx="21" hasCustomPrompt="1"/>
          </p:nvPr>
        </p:nvSpPr>
        <p:spPr>
          <a:xfrm>
            <a:off x="2984400" y="2706683"/>
            <a:ext cx="3175200" cy="420628"/>
          </a:xfrm>
          <a:solidFill>
            <a:schemeClr val="bg1"/>
          </a:solidFill>
        </p:spPr>
        <p:txBody>
          <a:bodyPr lIns="72000" rIns="72000" anchor="ctr">
            <a:spAutoFit/>
          </a:bodyP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cxnSp>
        <p:nvCxnSpPr>
          <p:cNvPr id="29" name="Straight Arrow Connector 28">
            <a:extLst>
              <a:ext uri="{FF2B5EF4-FFF2-40B4-BE49-F238E27FC236}">
                <a16:creationId xmlns:a16="http://schemas.microsoft.com/office/drawing/2014/main" id="{FBCE9CC3-DD4F-AD4E-A908-522273895712}"/>
              </a:ext>
            </a:extLst>
          </p:cNvPr>
          <p:cNvCxnSpPr>
            <a:cxnSpLocks/>
          </p:cNvCxnSpPr>
          <p:nvPr userDrawn="1"/>
        </p:nvCxnSpPr>
        <p:spPr>
          <a:xfrm>
            <a:off x="323849" y="3581910"/>
            <a:ext cx="8496000" cy="0"/>
          </a:xfrm>
          <a:prstGeom prst="straightConnector1">
            <a:avLst/>
          </a:prstGeom>
          <a:ln w="3175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Text Placeholder 7">
            <a:extLst>
              <a:ext uri="{FF2B5EF4-FFF2-40B4-BE49-F238E27FC236}">
                <a16:creationId xmlns:a16="http://schemas.microsoft.com/office/drawing/2014/main" id="{5A52DE70-D86D-2F4B-8188-B23C39BEDD55}"/>
              </a:ext>
            </a:extLst>
          </p:cNvPr>
          <p:cNvSpPr>
            <a:spLocks noGrp="1"/>
          </p:cNvSpPr>
          <p:nvPr>
            <p:ph type="body" sz="quarter" idx="22" hasCustomPrompt="1"/>
          </p:nvPr>
        </p:nvSpPr>
        <p:spPr>
          <a:xfrm>
            <a:off x="2984400" y="3371596"/>
            <a:ext cx="3175200" cy="420628"/>
          </a:xfrm>
          <a:solidFill>
            <a:schemeClr val="bg1"/>
          </a:solidFill>
        </p:spPr>
        <p:txBody>
          <a:bodyPr lIns="72000" rIns="72000" anchor="ctr">
            <a:spAutoFit/>
          </a:bodyP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cxnSp>
        <p:nvCxnSpPr>
          <p:cNvPr id="31" name="Straight Arrow Connector 30">
            <a:extLst>
              <a:ext uri="{FF2B5EF4-FFF2-40B4-BE49-F238E27FC236}">
                <a16:creationId xmlns:a16="http://schemas.microsoft.com/office/drawing/2014/main" id="{015E3820-A3AC-6D47-A241-9235BDED3B46}"/>
              </a:ext>
            </a:extLst>
          </p:cNvPr>
          <p:cNvCxnSpPr>
            <a:cxnSpLocks/>
          </p:cNvCxnSpPr>
          <p:nvPr userDrawn="1"/>
        </p:nvCxnSpPr>
        <p:spPr>
          <a:xfrm>
            <a:off x="323849" y="4246824"/>
            <a:ext cx="8496000" cy="0"/>
          </a:xfrm>
          <a:prstGeom prst="straightConnector1">
            <a:avLst/>
          </a:prstGeom>
          <a:ln w="3175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7">
            <a:extLst>
              <a:ext uri="{FF2B5EF4-FFF2-40B4-BE49-F238E27FC236}">
                <a16:creationId xmlns:a16="http://schemas.microsoft.com/office/drawing/2014/main" id="{2D39A1AA-812A-6A46-BF53-A285FD257ADA}"/>
              </a:ext>
            </a:extLst>
          </p:cNvPr>
          <p:cNvSpPr>
            <a:spLocks noGrp="1"/>
          </p:cNvSpPr>
          <p:nvPr>
            <p:ph type="body" sz="quarter" idx="23" hasCustomPrompt="1"/>
          </p:nvPr>
        </p:nvSpPr>
        <p:spPr>
          <a:xfrm>
            <a:off x="2984400" y="4036510"/>
            <a:ext cx="3175200" cy="420628"/>
          </a:xfrm>
          <a:solidFill>
            <a:schemeClr val="bg1"/>
          </a:solidFill>
        </p:spPr>
        <p:txBody>
          <a:bodyPr lIns="72000" rIns="72000" anchor="ctr">
            <a:spAutoFit/>
          </a:bodyP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20" name="Picture Placeholder 3">
            <a:extLst>
              <a:ext uri="{FF2B5EF4-FFF2-40B4-BE49-F238E27FC236}">
                <a16:creationId xmlns:a16="http://schemas.microsoft.com/office/drawing/2014/main" id="{AC32429B-EA8F-1D49-9CFD-23C9A05B0A15}"/>
              </a:ext>
            </a:extLst>
          </p:cNvPr>
          <p:cNvSpPr>
            <a:spLocks noGrp="1"/>
          </p:cNvSpPr>
          <p:nvPr>
            <p:ph type="pic" sz="quarter" idx="13" hasCustomPrompt="1"/>
          </p:nvPr>
        </p:nvSpPr>
        <p:spPr>
          <a:xfrm>
            <a:off x="423183" y="1286529"/>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21" name="Picture Placeholder 3">
            <a:extLst>
              <a:ext uri="{FF2B5EF4-FFF2-40B4-BE49-F238E27FC236}">
                <a16:creationId xmlns:a16="http://schemas.microsoft.com/office/drawing/2014/main" id="{8E738632-743B-594E-B938-EA4A3845AAAF}"/>
              </a:ext>
            </a:extLst>
          </p:cNvPr>
          <p:cNvSpPr>
            <a:spLocks noGrp="1"/>
          </p:cNvSpPr>
          <p:nvPr>
            <p:ph type="pic" sz="quarter" idx="14" hasCustomPrompt="1"/>
          </p:nvPr>
        </p:nvSpPr>
        <p:spPr>
          <a:xfrm>
            <a:off x="2547552" y="1286529"/>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22" name="Picture Placeholder 3">
            <a:extLst>
              <a:ext uri="{FF2B5EF4-FFF2-40B4-BE49-F238E27FC236}">
                <a16:creationId xmlns:a16="http://schemas.microsoft.com/office/drawing/2014/main" id="{ABEAA97F-B4B8-D142-9202-283C4A053F80}"/>
              </a:ext>
            </a:extLst>
          </p:cNvPr>
          <p:cNvSpPr>
            <a:spLocks noGrp="1"/>
          </p:cNvSpPr>
          <p:nvPr>
            <p:ph type="pic" sz="quarter" idx="15" hasCustomPrompt="1"/>
          </p:nvPr>
        </p:nvSpPr>
        <p:spPr>
          <a:xfrm>
            <a:off x="4671921" y="1279815"/>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23" name="Picture Placeholder 3">
            <a:extLst>
              <a:ext uri="{FF2B5EF4-FFF2-40B4-BE49-F238E27FC236}">
                <a16:creationId xmlns:a16="http://schemas.microsoft.com/office/drawing/2014/main" id="{1CCFAADD-58BA-0C4B-9880-2FF6CCFC72B7}"/>
              </a:ext>
            </a:extLst>
          </p:cNvPr>
          <p:cNvSpPr>
            <a:spLocks noGrp="1"/>
          </p:cNvSpPr>
          <p:nvPr>
            <p:ph type="pic" sz="quarter" idx="16" hasCustomPrompt="1"/>
          </p:nvPr>
        </p:nvSpPr>
        <p:spPr>
          <a:xfrm>
            <a:off x="6796290" y="1286528"/>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3" name="Footer Placeholder 2">
            <a:extLst>
              <a:ext uri="{FF2B5EF4-FFF2-40B4-BE49-F238E27FC236}">
                <a16:creationId xmlns:a16="http://schemas.microsoft.com/office/drawing/2014/main" id="{10AB76E1-8877-B552-0101-C5ED5DD7B545}"/>
              </a:ext>
            </a:extLst>
          </p:cNvPr>
          <p:cNvSpPr>
            <a:spLocks noGrp="1"/>
          </p:cNvSpPr>
          <p:nvPr>
            <p:ph type="ftr" sz="quarter" idx="2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3524107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udience Differenc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7F87F24-5B2C-1447-A5B3-1A43DEEE92B2}"/>
              </a:ext>
            </a:extLst>
          </p:cNvPr>
          <p:cNvSpPr/>
          <p:nvPr/>
        </p:nvSpPr>
        <p:spPr>
          <a:xfrm>
            <a:off x="323852" y="969819"/>
            <a:ext cx="4214242" cy="1600301"/>
          </a:xfrm>
          <a:prstGeom prst="rect">
            <a:avLst/>
          </a:prstGeom>
          <a:solidFill>
            <a:srgbClr val="E3D3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33" name="Rectangle 32">
            <a:extLst>
              <a:ext uri="{FF2B5EF4-FFF2-40B4-BE49-F238E27FC236}">
                <a16:creationId xmlns:a16="http://schemas.microsoft.com/office/drawing/2014/main" id="{BFC50600-2251-2D41-B7DC-8B78C64FD0F6}"/>
              </a:ext>
            </a:extLst>
          </p:cNvPr>
          <p:cNvSpPr/>
          <p:nvPr userDrawn="1"/>
        </p:nvSpPr>
        <p:spPr>
          <a:xfrm>
            <a:off x="4605908" y="969819"/>
            <a:ext cx="4214242" cy="1600301"/>
          </a:xfrm>
          <a:prstGeom prst="rect">
            <a:avLst/>
          </a:prstGeom>
          <a:solidFill>
            <a:srgbClr val="EFC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odec Warm" pitchFamily="2" charset="0"/>
            </a:endParaRP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Audience difference</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4" name="Picture Placeholder 3">
            <a:extLst>
              <a:ext uri="{FF2B5EF4-FFF2-40B4-BE49-F238E27FC236}">
                <a16:creationId xmlns:a16="http://schemas.microsoft.com/office/drawing/2014/main" id="{A80D93F0-90E4-2042-8BBE-F0597D64E697}"/>
              </a:ext>
            </a:extLst>
          </p:cNvPr>
          <p:cNvSpPr>
            <a:spLocks noGrp="1"/>
          </p:cNvSpPr>
          <p:nvPr>
            <p:ph type="pic" sz="quarter" idx="13" hasCustomPrompt="1"/>
          </p:nvPr>
        </p:nvSpPr>
        <p:spPr>
          <a:xfrm>
            <a:off x="423183" y="1286529"/>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12" name="Picture Placeholder 3">
            <a:extLst>
              <a:ext uri="{FF2B5EF4-FFF2-40B4-BE49-F238E27FC236}">
                <a16:creationId xmlns:a16="http://schemas.microsoft.com/office/drawing/2014/main" id="{1464A9B5-E6A9-9E40-9C35-FE06E4ABF61A}"/>
              </a:ext>
            </a:extLst>
          </p:cNvPr>
          <p:cNvSpPr>
            <a:spLocks noGrp="1"/>
          </p:cNvSpPr>
          <p:nvPr>
            <p:ph type="pic" sz="quarter" idx="14" hasCustomPrompt="1"/>
          </p:nvPr>
        </p:nvSpPr>
        <p:spPr>
          <a:xfrm>
            <a:off x="2547552" y="1286529"/>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13" name="Picture Placeholder 3">
            <a:extLst>
              <a:ext uri="{FF2B5EF4-FFF2-40B4-BE49-F238E27FC236}">
                <a16:creationId xmlns:a16="http://schemas.microsoft.com/office/drawing/2014/main" id="{661B8A35-B16A-2F42-A2DD-2CD21A80AA81}"/>
              </a:ext>
            </a:extLst>
          </p:cNvPr>
          <p:cNvSpPr>
            <a:spLocks noGrp="1"/>
          </p:cNvSpPr>
          <p:nvPr>
            <p:ph type="pic" sz="quarter" idx="15" hasCustomPrompt="1"/>
          </p:nvPr>
        </p:nvSpPr>
        <p:spPr>
          <a:xfrm>
            <a:off x="4671921" y="1279815"/>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14" name="Picture Placeholder 3">
            <a:extLst>
              <a:ext uri="{FF2B5EF4-FFF2-40B4-BE49-F238E27FC236}">
                <a16:creationId xmlns:a16="http://schemas.microsoft.com/office/drawing/2014/main" id="{64B509F0-D8D5-684D-A83A-926B86C2A6E3}"/>
              </a:ext>
            </a:extLst>
          </p:cNvPr>
          <p:cNvSpPr>
            <a:spLocks noGrp="1"/>
          </p:cNvSpPr>
          <p:nvPr>
            <p:ph type="pic" sz="quarter" idx="16" hasCustomPrompt="1"/>
          </p:nvPr>
        </p:nvSpPr>
        <p:spPr>
          <a:xfrm>
            <a:off x="6796290" y="1286528"/>
            <a:ext cx="1937547" cy="1189187"/>
          </a:xfrm>
          <a:prstGeom prst="rect">
            <a:avLst/>
          </a:prstGeom>
          <a:solidFill>
            <a:schemeClr val="bg1"/>
          </a:solidFill>
          <a:ln>
            <a:noFill/>
          </a:ln>
        </p:spPr>
        <p:txBody>
          <a:bodyPr/>
          <a:lstStyle>
            <a:lvl1pPr algn="ctr">
              <a:defRPr sz="600" b="0" i="0">
                <a:solidFill>
                  <a:srgbClr val="00B0F0"/>
                </a:solidFill>
                <a:latin typeface="Codec Warm" pitchFamily="2" charset="0"/>
              </a:defRPr>
            </a:lvl1pPr>
          </a:lstStyle>
          <a:p>
            <a:r>
              <a:rPr lang="en-GB" dirty="0"/>
              <a:t>Click icon to insert imagery</a:t>
            </a:r>
          </a:p>
        </p:txBody>
      </p:sp>
      <p:sp>
        <p:nvSpPr>
          <p:cNvPr id="15" name="Text Placeholder 7">
            <a:extLst>
              <a:ext uri="{FF2B5EF4-FFF2-40B4-BE49-F238E27FC236}">
                <a16:creationId xmlns:a16="http://schemas.microsoft.com/office/drawing/2014/main" id="{AEAED4D6-78BD-6849-B3EA-4F186E6F4C64}"/>
              </a:ext>
            </a:extLst>
          </p:cNvPr>
          <p:cNvSpPr>
            <a:spLocks noGrp="1"/>
          </p:cNvSpPr>
          <p:nvPr>
            <p:ph type="body" sz="quarter" idx="17" hasCustomPrompt="1"/>
          </p:nvPr>
        </p:nvSpPr>
        <p:spPr>
          <a:xfrm>
            <a:off x="418220" y="1021180"/>
            <a:ext cx="4063404" cy="252824"/>
          </a:xfrm>
        </p:spPr>
        <p:txBody>
          <a:bodyPr anchor="ctr"/>
          <a:lstStyle>
            <a:lvl1pPr algn="ctr">
              <a:defRPr>
                <a:solidFill>
                  <a:schemeClr val="bg2"/>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AUDIENCE 1</a:t>
            </a:r>
          </a:p>
        </p:txBody>
      </p:sp>
      <p:sp>
        <p:nvSpPr>
          <p:cNvPr id="17" name="Text Placeholder 7">
            <a:extLst>
              <a:ext uri="{FF2B5EF4-FFF2-40B4-BE49-F238E27FC236}">
                <a16:creationId xmlns:a16="http://schemas.microsoft.com/office/drawing/2014/main" id="{75466726-FEA6-6B44-8082-ADF4871BF90E}"/>
              </a:ext>
            </a:extLst>
          </p:cNvPr>
          <p:cNvSpPr>
            <a:spLocks noGrp="1"/>
          </p:cNvSpPr>
          <p:nvPr>
            <p:ph type="body" sz="quarter" idx="19" hasCustomPrompt="1"/>
          </p:nvPr>
        </p:nvSpPr>
        <p:spPr>
          <a:xfrm>
            <a:off x="4668446" y="1021370"/>
            <a:ext cx="4057334" cy="252824"/>
          </a:xfrm>
        </p:spPr>
        <p:txBody>
          <a:bodyPr anchor="ctr"/>
          <a:lstStyle>
            <a:lvl1pPr algn="ctr">
              <a:defRPr>
                <a:solidFill>
                  <a:schemeClr val="bg2"/>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AUDIENCE 2</a:t>
            </a:r>
          </a:p>
        </p:txBody>
      </p:sp>
      <p:cxnSp>
        <p:nvCxnSpPr>
          <p:cNvPr id="7" name="Straight Arrow Connector 6">
            <a:extLst>
              <a:ext uri="{FF2B5EF4-FFF2-40B4-BE49-F238E27FC236}">
                <a16:creationId xmlns:a16="http://schemas.microsoft.com/office/drawing/2014/main" id="{811DF1B0-F706-0342-88AD-7B4ECD01EF9F}"/>
              </a:ext>
            </a:extLst>
          </p:cNvPr>
          <p:cNvCxnSpPr>
            <a:cxnSpLocks/>
          </p:cNvCxnSpPr>
          <p:nvPr userDrawn="1"/>
        </p:nvCxnSpPr>
        <p:spPr>
          <a:xfrm>
            <a:off x="323849" y="2916997"/>
            <a:ext cx="4214245" cy="0"/>
          </a:xfrm>
          <a:prstGeom prst="straightConnector1">
            <a:avLst/>
          </a:prstGeom>
          <a:ln w="317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 Placeholder 7">
            <a:extLst>
              <a:ext uri="{FF2B5EF4-FFF2-40B4-BE49-F238E27FC236}">
                <a16:creationId xmlns:a16="http://schemas.microsoft.com/office/drawing/2014/main" id="{896CBE34-8D29-BF4B-9E9A-88DC66140400}"/>
              </a:ext>
            </a:extLst>
          </p:cNvPr>
          <p:cNvSpPr>
            <a:spLocks noGrp="1"/>
          </p:cNvSpPr>
          <p:nvPr>
            <p:ph type="body" sz="quarter" idx="21" hasCustomPrompt="1"/>
          </p:nvPr>
        </p:nvSpPr>
        <p:spPr>
          <a:xfrm>
            <a:off x="1096024" y="2706683"/>
            <a:ext cx="2710800" cy="420628"/>
          </a:xfrm>
          <a:solidFill>
            <a:schemeClr val="bg1"/>
          </a:solidFill>
        </p:spPr>
        <p:txBody>
          <a:bodyPr lIns="72000" rIns="72000" anchor="ctr">
            <a:spAutoFit/>
          </a:bodyP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cxnSp>
        <p:nvCxnSpPr>
          <p:cNvPr id="34" name="Straight Arrow Connector 33">
            <a:extLst>
              <a:ext uri="{FF2B5EF4-FFF2-40B4-BE49-F238E27FC236}">
                <a16:creationId xmlns:a16="http://schemas.microsoft.com/office/drawing/2014/main" id="{8F5C08D7-1998-0142-8C97-184C5EC0C381}"/>
              </a:ext>
            </a:extLst>
          </p:cNvPr>
          <p:cNvCxnSpPr>
            <a:cxnSpLocks/>
          </p:cNvCxnSpPr>
          <p:nvPr userDrawn="1"/>
        </p:nvCxnSpPr>
        <p:spPr>
          <a:xfrm>
            <a:off x="323849" y="3713047"/>
            <a:ext cx="4214245" cy="0"/>
          </a:xfrm>
          <a:prstGeom prst="straightConnector1">
            <a:avLst/>
          </a:prstGeom>
          <a:ln w="317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 Placeholder 7">
            <a:extLst>
              <a:ext uri="{FF2B5EF4-FFF2-40B4-BE49-F238E27FC236}">
                <a16:creationId xmlns:a16="http://schemas.microsoft.com/office/drawing/2014/main" id="{F3C51814-350B-F94D-9D0F-D61D709E8820}"/>
              </a:ext>
            </a:extLst>
          </p:cNvPr>
          <p:cNvSpPr>
            <a:spLocks noGrp="1"/>
          </p:cNvSpPr>
          <p:nvPr>
            <p:ph type="body" sz="quarter" idx="24" hasCustomPrompt="1"/>
          </p:nvPr>
        </p:nvSpPr>
        <p:spPr>
          <a:xfrm>
            <a:off x="1096024" y="3502733"/>
            <a:ext cx="2710800" cy="420628"/>
          </a:xfrm>
          <a:solidFill>
            <a:schemeClr val="bg1"/>
          </a:solidFill>
        </p:spPr>
        <p:txBody>
          <a:bodyPr lIns="72000" rIns="72000" anchor="ctr">
            <a:spAutoFit/>
          </a:bodyP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cxnSp>
        <p:nvCxnSpPr>
          <p:cNvPr id="36" name="Straight Arrow Connector 35">
            <a:extLst>
              <a:ext uri="{FF2B5EF4-FFF2-40B4-BE49-F238E27FC236}">
                <a16:creationId xmlns:a16="http://schemas.microsoft.com/office/drawing/2014/main" id="{75666B40-EA35-C847-BBDB-7B793D2CE5CC}"/>
              </a:ext>
            </a:extLst>
          </p:cNvPr>
          <p:cNvCxnSpPr>
            <a:cxnSpLocks/>
          </p:cNvCxnSpPr>
          <p:nvPr userDrawn="1"/>
        </p:nvCxnSpPr>
        <p:spPr>
          <a:xfrm>
            <a:off x="4605909" y="2915322"/>
            <a:ext cx="4214245" cy="0"/>
          </a:xfrm>
          <a:prstGeom prst="straightConnector1">
            <a:avLst/>
          </a:prstGeom>
          <a:ln w="3175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 Placeholder 7">
            <a:extLst>
              <a:ext uri="{FF2B5EF4-FFF2-40B4-BE49-F238E27FC236}">
                <a16:creationId xmlns:a16="http://schemas.microsoft.com/office/drawing/2014/main" id="{C6D72CD7-9285-4841-BACF-C080225077C3}"/>
              </a:ext>
            </a:extLst>
          </p:cNvPr>
          <p:cNvSpPr>
            <a:spLocks noGrp="1"/>
          </p:cNvSpPr>
          <p:nvPr>
            <p:ph type="body" sz="quarter" idx="25" hasCustomPrompt="1"/>
          </p:nvPr>
        </p:nvSpPr>
        <p:spPr>
          <a:xfrm>
            <a:off x="5337178" y="2705008"/>
            <a:ext cx="2710800" cy="420628"/>
          </a:xfrm>
          <a:solidFill>
            <a:schemeClr val="bg1"/>
          </a:solidFill>
        </p:spPr>
        <p:txBody>
          <a:bodyPr lIns="72000" rIns="72000" anchor="ctr">
            <a:spAutoFit/>
          </a:bodyP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cxnSp>
        <p:nvCxnSpPr>
          <p:cNvPr id="38" name="Straight Arrow Connector 37">
            <a:extLst>
              <a:ext uri="{FF2B5EF4-FFF2-40B4-BE49-F238E27FC236}">
                <a16:creationId xmlns:a16="http://schemas.microsoft.com/office/drawing/2014/main" id="{876EDA8C-6D9C-7544-AFCD-CB3BE55D7A62}"/>
              </a:ext>
            </a:extLst>
          </p:cNvPr>
          <p:cNvCxnSpPr>
            <a:cxnSpLocks/>
          </p:cNvCxnSpPr>
          <p:nvPr userDrawn="1"/>
        </p:nvCxnSpPr>
        <p:spPr>
          <a:xfrm>
            <a:off x="4605909" y="3711372"/>
            <a:ext cx="4214245" cy="0"/>
          </a:xfrm>
          <a:prstGeom prst="straightConnector1">
            <a:avLst/>
          </a:prstGeom>
          <a:ln w="3175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Text Placeholder 7">
            <a:extLst>
              <a:ext uri="{FF2B5EF4-FFF2-40B4-BE49-F238E27FC236}">
                <a16:creationId xmlns:a16="http://schemas.microsoft.com/office/drawing/2014/main" id="{8BA7A1E4-0F72-CD49-B2F9-84E55D96C9DF}"/>
              </a:ext>
            </a:extLst>
          </p:cNvPr>
          <p:cNvSpPr>
            <a:spLocks noGrp="1"/>
          </p:cNvSpPr>
          <p:nvPr>
            <p:ph type="body" sz="quarter" idx="26" hasCustomPrompt="1"/>
          </p:nvPr>
        </p:nvSpPr>
        <p:spPr>
          <a:xfrm>
            <a:off x="5337178" y="3501058"/>
            <a:ext cx="2710800" cy="420628"/>
          </a:xfrm>
          <a:solidFill>
            <a:schemeClr val="bg1"/>
          </a:solidFill>
        </p:spPr>
        <p:txBody>
          <a:bodyPr lIns="72000" rIns="72000" anchor="ctr">
            <a:spAutoFit/>
          </a:bodyP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F12410FC-3F54-57A4-6896-2A19258200CF}"/>
              </a:ext>
            </a:extLst>
          </p:cNvPr>
          <p:cNvSpPr>
            <a:spLocks noGrp="1"/>
          </p:cNvSpPr>
          <p:nvPr>
            <p:ph type="ftr" sz="quarter" idx="27"/>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655233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urpose Char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grpSp>
        <p:nvGrpSpPr>
          <p:cNvPr id="8" name="Group 7">
            <a:extLst>
              <a:ext uri="{FF2B5EF4-FFF2-40B4-BE49-F238E27FC236}">
                <a16:creationId xmlns:a16="http://schemas.microsoft.com/office/drawing/2014/main" id="{490392B7-532F-3949-ABED-EA7F26518706}"/>
              </a:ext>
            </a:extLst>
          </p:cNvPr>
          <p:cNvGrpSpPr/>
          <p:nvPr userDrawn="1"/>
        </p:nvGrpSpPr>
        <p:grpSpPr>
          <a:xfrm>
            <a:off x="2831180" y="1219946"/>
            <a:ext cx="3481639" cy="3481639"/>
            <a:chOff x="2831180" y="944240"/>
            <a:chExt cx="3481639" cy="3481639"/>
          </a:xfrm>
        </p:grpSpPr>
        <p:grpSp>
          <p:nvGrpSpPr>
            <p:cNvPr id="9" name="Group 8">
              <a:extLst>
                <a:ext uri="{FF2B5EF4-FFF2-40B4-BE49-F238E27FC236}">
                  <a16:creationId xmlns:a16="http://schemas.microsoft.com/office/drawing/2014/main" id="{E9A34FB7-7DC0-BB47-A507-F9F4A26A9A62}"/>
                </a:ext>
              </a:extLst>
            </p:cNvPr>
            <p:cNvGrpSpPr/>
            <p:nvPr/>
          </p:nvGrpSpPr>
          <p:grpSpPr>
            <a:xfrm>
              <a:off x="2831180" y="944240"/>
              <a:ext cx="3481639" cy="3481639"/>
              <a:chOff x="2831180" y="944240"/>
              <a:chExt cx="3481639" cy="3481639"/>
            </a:xfrm>
          </p:grpSpPr>
          <p:grpSp>
            <p:nvGrpSpPr>
              <p:cNvPr id="11" name="Group 10">
                <a:extLst>
                  <a:ext uri="{FF2B5EF4-FFF2-40B4-BE49-F238E27FC236}">
                    <a16:creationId xmlns:a16="http://schemas.microsoft.com/office/drawing/2014/main" id="{5CB5194A-F71A-BC48-81EE-CA6EA0A3AEC7}"/>
                  </a:ext>
                </a:extLst>
              </p:cNvPr>
              <p:cNvGrpSpPr/>
              <p:nvPr/>
            </p:nvGrpSpPr>
            <p:grpSpPr>
              <a:xfrm>
                <a:off x="2831180" y="944240"/>
                <a:ext cx="3481639" cy="3481639"/>
                <a:chOff x="-3373410" y="1070041"/>
                <a:chExt cx="4792188" cy="4792188"/>
              </a:xfrm>
            </p:grpSpPr>
            <p:grpSp>
              <p:nvGrpSpPr>
                <p:cNvPr id="18" name="Group 17">
                  <a:extLst>
                    <a:ext uri="{FF2B5EF4-FFF2-40B4-BE49-F238E27FC236}">
                      <a16:creationId xmlns:a16="http://schemas.microsoft.com/office/drawing/2014/main" id="{89A0E4D2-053B-9B47-BF93-C11E27CF8A53}"/>
                    </a:ext>
                  </a:extLst>
                </p:cNvPr>
                <p:cNvGrpSpPr/>
                <p:nvPr/>
              </p:nvGrpSpPr>
              <p:grpSpPr>
                <a:xfrm>
                  <a:off x="-3373410" y="1070041"/>
                  <a:ext cx="4792188" cy="4792188"/>
                  <a:chOff x="-3373410" y="1070041"/>
                  <a:chExt cx="4792188" cy="4792188"/>
                </a:xfrm>
              </p:grpSpPr>
              <p:pic>
                <p:nvPicPr>
                  <p:cNvPr id="21" name="object 14">
                    <a:extLst>
                      <a:ext uri="{FF2B5EF4-FFF2-40B4-BE49-F238E27FC236}">
                        <a16:creationId xmlns:a16="http://schemas.microsoft.com/office/drawing/2014/main" id="{A7D5E326-B037-BD43-9FC8-6948F8481DA9}"/>
                      </a:ext>
                    </a:extLst>
                  </p:cNvPr>
                  <p:cNvPicPr/>
                  <p:nvPr/>
                </p:nvPicPr>
                <p:blipFill>
                  <a:blip r:embed="rId2" cstate="print"/>
                  <a:stretch>
                    <a:fillRect/>
                  </a:stretch>
                </p:blipFill>
                <p:spPr>
                  <a:xfrm>
                    <a:off x="-3373410" y="1070041"/>
                    <a:ext cx="4792188" cy="4792188"/>
                  </a:xfrm>
                  <a:prstGeom prst="rect">
                    <a:avLst/>
                  </a:prstGeom>
                </p:spPr>
              </p:pic>
              <p:sp>
                <p:nvSpPr>
                  <p:cNvPr id="22" name="object 206">
                    <a:extLst>
                      <a:ext uri="{FF2B5EF4-FFF2-40B4-BE49-F238E27FC236}">
                        <a16:creationId xmlns:a16="http://schemas.microsoft.com/office/drawing/2014/main" id="{A4C70055-A019-C54F-B4B0-13AD1D88A221}"/>
                      </a:ext>
                    </a:extLst>
                  </p:cNvPr>
                  <p:cNvSpPr/>
                  <p:nvPr/>
                </p:nvSpPr>
                <p:spPr>
                  <a:xfrm>
                    <a:off x="-2432922" y="2010532"/>
                    <a:ext cx="2911370" cy="2911370"/>
                  </a:xfrm>
                  <a:custGeom>
                    <a:avLst/>
                    <a:gdLst/>
                    <a:ahLst/>
                    <a:cxnLst/>
                    <a:rect l="l" t="t" r="r" b="b"/>
                    <a:pathLst>
                      <a:path w="4398009" h="4398009">
                        <a:moveTo>
                          <a:pt x="2198885" y="0"/>
                        </a:moveTo>
                        <a:lnTo>
                          <a:pt x="2150433" y="523"/>
                        </a:lnTo>
                        <a:lnTo>
                          <a:pt x="2102237" y="2085"/>
                        </a:lnTo>
                        <a:lnTo>
                          <a:pt x="2054308" y="4677"/>
                        </a:lnTo>
                        <a:lnTo>
                          <a:pt x="2006656" y="8286"/>
                        </a:lnTo>
                        <a:lnTo>
                          <a:pt x="1959292" y="12902"/>
                        </a:lnTo>
                        <a:lnTo>
                          <a:pt x="1912227" y="18515"/>
                        </a:lnTo>
                        <a:lnTo>
                          <a:pt x="1865472" y="25114"/>
                        </a:lnTo>
                        <a:lnTo>
                          <a:pt x="1819038" y="32687"/>
                        </a:lnTo>
                        <a:lnTo>
                          <a:pt x="1772934" y="41225"/>
                        </a:lnTo>
                        <a:lnTo>
                          <a:pt x="1727172" y="50717"/>
                        </a:lnTo>
                        <a:lnTo>
                          <a:pt x="1681763" y="61151"/>
                        </a:lnTo>
                        <a:lnTo>
                          <a:pt x="1636717" y="72517"/>
                        </a:lnTo>
                        <a:lnTo>
                          <a:pt x="1592045" y="84805"/>
                        </a:lnTo>
                        <a:lnTo>
                          <a:pt x="1547758" y="98003"/>
                        </a:lnTo>
                        <a:lnTo>
                          <a:pt x="1503867" y="112101"/>
                        </a:lnTo>
                        <a:lnTo>
                          <a:pt x="1460381" y="127088"/>
                        </a:lnTo>
                        <a:lnTo>
                          <a:pt x="1417313" y="142954"/>
                        </a:lnTo>
                        <a:lnTo>
                          <a:pt x="1374672" y="159687"/>
                        </a:lnTo>
                        <a:lnTo>
                          <a:pt x="1332470" y="177277"/>
                        </a:lnTo>
                        <a:lnTo>
                          <a:pt x="1290717" y="195714"/>
                        </a:lnTo>
                        <a:lnTo>
                          <a:pt x="1249424" y="214986"/>
                        </a:lnTo>
                        <a:lnTo>
                          <a:pt x="1208601" y="235082"/>
                        </a:lnTo>
                        <a:lnTo>
                          <a:pt x="1168260" y="255993"/>
                        </a:lnTo>
                        <a:lnTo>
                          <a:pt x="1128411" y="277707"/>
                        </a:lnTo>
                        <a:lnTo>
                          <a:pt x="1089065" y="300214"/>
                        </a:lnTo>
                        <a:lnTo>
                          <a:pt x="1050232" y="323502"/>
                        </a:lnTo>
                        <a:lnTo>
                          <a:pt x="1011923" y="347562"/>
                        </a:lnTo>
                        <a:lnTo>
                          <a:pt x="974150" y="372381"/>
                        </a:lnTo>
                        <a:lnTo>
                          <a:pt x="936922" y="397951"/>
                        </a:lnTo>
                        <a:lnTo>
                          <a:pt x="900251" y="424259"/>
                        </a:lnTo>
                        <a:lnTo>
                          <a:pt x="864147" y="451296"/>
                        </a:lnTo>
                        <a:lnTo>
                          <a:pt x="828621" y="479050"/>
                        </a:lnTo>
                        <a:lnTo>
                          <a:pt x="793683" y="507511"/>
                        </a:lnTo>
                        <a:lnTo>
                          <a:pt x="759345" y="536667"/>
                        </a:lnTo>
                        <a:lnTo>
                          <a:pt x="725618" y="566509"/>
                        </a:lnTo>
                        <a:lnTo>
                          <a:pt x="692510" y="597026"/>
                        </a:lnTo>
                        <a:lnTo>
                          <a:pt x="660035" y="628206"/>
                        </a:lnTo>
                        <a:lnTo>
                          <a:pt x="628202" y="660039"/>
                        </a:lnTo>
                        <a:lnTo>
                          <a:pt x="597022" y="692515"/>
                        </a:lnTo>
                        <a:lnTo>
                          <a:pt x="566505" y="725622"/>
                        </a:lnTo>
                        <a:lnTo>
                          <a:pt x="536664" y="759350"/>
                        </a:lnTo>
                        <a:lnTo>
                          <a:pt x="507507" y="793688"/>
                        </a:lnTo>
                        <a:lnTo>
                          <a:pt x="479047" y="828625"/>
                        </a:lnTo>
                        <a:lnTo>
                          <a:pt x="451293" y="864151"/>
                        </a:lnTo>
                        <a:lnTo>
                          <a:pt x="424256" y="900256"/>
                        </a:lnTo>
                        <a:lnTo>
                          <a:pt x="397948" y="936927"/>
                        </a:lnTo>
                        <a:lnTo>
                          <a:pt x="372379" y="974155"/>
                        </a:lnTo>
                        <a:lnTo>
                          <a:pt x="347559" y="1011928"/>
                        </a:lnTo>
                        <a:lnTo>
                          <a:pt x="323500" y="1050237"/>
                        </a:lnTo>
                        <a:lnTo>
                          <a:pt x="300211" y="1089069"/>
                        </a:lnTo>
                        <a:lnTo>
                          <a:pt x="277705" y="1128416"/>
                        </a:lnTo>
                        <a:lnTo>
                          <a:pt x="255991" y="1168265"/>
                        </a:lnTo>
                        <a:lnTo>
                          <a:pt x="235081" y="1208606"/>
                        </a:lnTo>
                        <a:lnTo>
                          <a:pt x="214984" y="1249428"/>
                        </a:lnTo>
                        <a:lnTo>
                          <a:pt x="195712" y="1290721"/>
                        </a:lnTo>
                        <a:lnTo>
                          <a:pt x="177276" y="1332474"/>
                        </a:lnTo>
                        <a:lnTo>
                          <a:pt x="159686" y="1374677"/>
                        </a:lnTo>
                        <a:lnTo>
                          <a:pt x="142953" y="1417317"/>
                        </a:lnTo>
                        <a:lnTo>
                          <a:pt x="127087" y="1460385"/>
                        </a:lnTo>
                        <a:lnTo>
                          <a:pt x="112100" y="1503871"/>
                        </a:lnTo>
                        <a:lnTo>
                          <a:pt x="98002" y="1547762"/>
                        </a:lnTo>
                        <a:lnTo>
                          <a:pt x="84804" y="1592049"/>
                        </a:lnTo>
                        <a:lnTo>
                          <a:pt x="72516" y="1636721"/>
                        </a:lnTo>
                        <a:lnTo>
                          <a:pt x="61150" y="1681766"/>
                        </a:lnTo>
                        <a:lnTo>
                          <a:pt x="50716" y="1727175"/>
                        </a:lnTo>
                        <a:lnTo>
                          <a:pt x="41225" y="1772937"/>
                        </a:lnTo>
                        <a:lnTo>
                          <a:pt x="32687" y="1819040"/>
                        </a:lnTo>
                        <a:lnTo>
                          <a:pt x="25114" y="1865475"/>
                        </a:lnTo>
                        <a:lnTo>
                          <a:pt x="18515" y="1912230"/>
                        </a:lnTo>
                        <a:lnTo>
                          <a:pt x="12902" y="1959294"/>
                        </a:lnTo>
                        <a:lnTo>
                          <a:pt x="8286" y="2006657"/>
                        </a:lnTo>
                        <a:lnTo>
                          <a:pt x="4677" y="2054309"/>
                        </a:lnTo>
                        <a:lnTo>
                          <a:pt x="2085" y="2102238"/>
                        </a:lnTo>
                        <a:lnTo>
                          <a:pt x="523" y="2150434"/>
                        </a:lnTo>
                        <a:lnTo>
                          <a:pt x="0" y="2198885"/>
                        </a:lnTo>
                        <a:lnTo>
                          <a:pt x="523" y="2247337"/>
                        </a:lnTo>
                        <a:lnTo>
                          <a:pt x="2085" y="2295533"/>
                        </a:lnTo>
                        <a:lnTo>
                          <a:pt x="4677" y="2343462"/>
                        </a:lnTo>
                        <a:lnTo>
                          <a:pt x="8286" y="2391113"/>
                        </a:lnTo>
                        <a:lnTo>
                          <a:pt x="12902" y="2438477"/>
                        </a:lnTo>
                        <a:lnTo>
                          <a:pt x="18515" y="2485541"/>
                        </a:lnTo>
                        <a:lnTo>
                          <a:pt x="25114" y="2532296"/>
                        </a:lnTo>
                        <a:lnTo>
                          <a:pt x="32687" y="2578731"/>
                        </a:lnTo>
                        <a:lnTo>
                          <a:pt x="41225" y="2624834"/>
                        </a:lnTo>
                        <a:lnTo>
                          <a:pt x="50716" y="2670596"/>
                        </a:lnTo>
                        <a:lnTo>
                          <a:pt x="61150" y="2716005"/>
                        </a:lnTo>
                        <a:lnTo>
                          <a:pt x="72516" y="2761050"/>
                        </a:lnTo>
                        <a:lnTo>
                          <a:pt x="84804" y="2805722"/>
                        </a:lnTo>
                        <a:lnTo>
                          <a:pt x="98002" y="2850009"/>
                        </a:lnTo>
                        <a:lnTo>
                          <a:pt x="112100" y="2893900"/>
                        </a:lnTo>
                        <a:lnTo>
                          <a:pt x="127087" y="2937385"/>
                        </a:lnTo>
                        <a:lnTo>
                          <a:pt x="142953" y="2980454"/>
                        </a:lnTo>
                        <a:lnTo>
                          <a:pt x="159686" y="3023094"/>
                        </a:lnTo>
                        <a:lnTo>
                          <a:pt x="177276" y="3065296"/>
                        </a:lnTo>
                        <a:lnTo>
                          <a:pt x="195712" y="3107049"/>
                        </a:lnTo>
                        <a:lnTo>
                          <a:pt x="214984" y="3148343"/>
                        </a:lnTo>
                        <a:lnTo>
                          <a:pt x="235081" y="3189165"/>
                        </a:lnTo>
                        <a:lnTo>
                          <a:pt x="255991" y="3229506"/>
                        </a:lnTo>
                        <a:lnTo>
                          <a:pt x="277705" y="3269355"/>
                        </a:lnTo>
                        <a:lnTo>
                          <a:pt x="300211" y="3308702"/>
                        </a:lnTo>
                        <a:lnTo>
                          <a:pt x="323500" y="3347534"/>
                        </a:lnTo>
                        <a:lnTo>
                          <a:pt x="347559" y="3385843"/>
                        </a:lnTo>
                        <a:lnTo>
                          <a:pt x="372379" y="3423616"/>
                        </a:lnTo>
                        <a:lnTo>
                          <a:pt x="397948" y="3460844"/>
                        </a:lnTo>
                        <a:lnTo>
                          <a:pt x="424256" y="3497515"/>
                        </a:lnTo>
                        <a:lnTo>
                          <a:pt x="451293" y="3533619"/>
                        </a:lnTo>
                        <a:lnTo>
                          <a:pt x="479047" y="3569146"/>
                        </a:lnTo>
                        <a:lnTo>
                          <a:pt x="507507" y="3604083"/>
                        </a:lnTo>
                        <a:lnTo>
                          <a:pt x="536664" y="3638421"/>
                        </a:lnTo>
                        <a:lnTo>
                          <a:pt x="566505" y="3672149"/>
                        </a:lnTo>
                        <a:lnTo>
                          <a:pt x="597022" y="3705256"/>
                        </a:lnTo>
                        <a:lnTo>
                          <a:pt x="628202" y="3737732"/>
                        </a:lnTo>
                        <a:lnTo>
                          <a:pt x="660035" y="3769565"/>
                        </a:lnTo>
                        <a:lnTo>
                          <a:pt x="692510" y="3800745"/>
                        </a:lnTo>
                        <a:lnTo>
                          <a:pt x="725618" y="3831262"/>
                        </a:lnTo>
                        <a:lnTo>
                          <a:pt x="759345" y="3861104"/>
                        </a:lnTo>
                        <a:lnTo>
                          <a:pt x="793683" y="3890260"/>
                        </a:lnTo>
                        <a:lnTo>
                          <a:pt x="828621" y="3918721"/>
                        </a:lnTo>
                        <a:lnTo>
                          <a:pt x="864147" y="3946475"/>
                        </a:lnTo>
                        <a:lnTo>
                          <a:pt x="900251" y="3973512"/>
                        </a:lnTo>
                        <a:lnTo>
                          <a:pt x="936922" y="3999820"/>
                        </a:lnTo>
                        <a:lnTo>
                          <a:pt x="974150" y="4025389"/>
                        </a:lnTo>
                        <a:lnTo>
                          <a:pt x="1011923" y="4050209"/>
                        </a:lnTo>
                        <a:lnTo>
                          <a:pt x="1050232" y="4074269"/>
                        </a:lnTo>
                        <a:lnTo>
                          <a:pt x="1089065" y="4097557"/>
                        </a:lnTo>
                        <a:lnTo>
                          <a:pt x="1128411" y="4120064"/>
                        </a:lnTo>
                        <a:lnTo>
                          <a:pt x="1168260" y="4141778"/>
                        </a:lnTo>
                        <a:lnTo>
                          <a:pt x="1208601" y="4162688"/>
                        </a:lnTo>
                        <a:lnTo>
                          <a:pt x="1249424" y="4182785"/>
                        </a:lnTo>
                        <a:lnTo>
                          <a:pt x="1290717" y="4202057"/>
                        </a:lnTo>
                        <a:lnTo>
                          <a:pt x="1332470" y="4220494"/>
                        </a:lnTo>
                        <a:lnTo>
                          <a:pt x="1374672" y="4238084"/>
                        </a:lnTo>
                        <a:lnTo>
                          <a:pt x="1417313" y="4254817"/>
                        </a:lnTo>
                        <a:lnTo>
                          <a:pt x="1460381" y="4270683"/>
                        </a:lnTo>
                        <a:lnTo>
                          <a:pt x="1503867" y="4285670"/>
                        </a:lnTo>
                        <a:lnTo>
                          <a:pt x="1547758" y="4299768"/>
                        </a:lnTo>
                        <a:lnTo>
                          <a:pt x="1592045" y="4312966"/>
                        </a:lnTo>
                        <a:lnTo>
                          <a:pt x="1636717" y="4325254"/>
                        </a:lnTo>
                        <a:lnTo>
                          <a:pt x="1681763" y="4336620"/>
                        </a:lnTo>
                        <a:lnTo>
                          <a:pt x="1727172" y="4347054"/>
                        </a:lnTo>
                        <a:lnTo>
                          <a:pt x="1772934" y="4356546"/>
                        </a:lnTo>
                        <a:lnTo>
                          <a:pt x="1819038" y="4365083"/>
                        </a:lnTo>
                        <a:lnTo>
                          <a:pt x="1865472" y="4372657"/>
                        </a:lnTo>
                        <a:lnTo>
                          <a:pt x="1912227" y="4379256"/>
                        </a:lnTo>
                        <a:lnTo>
                          <a:pt x="1959292" y="4384868"/>
                        </a:lnTo>
                        <a:lnTo>
                          <a:pt x="2006656" y="4389485"/>
                        </a:lnTo>
                        <a:lnTo>
                          <a:pt x="2054308" y="4393094"/>
                        </a:lnTo>
                        <a:lnTo>
                          <a:pt x="2102237" y="4395685"/>
                        </a:lnTo>
                        <a:lnTo>
                          <a:pt x="2150433" y="4397248"/>
                        </a:lnTo>
                        <a:lnTo>
                          <a:pt x="2198885" y="4397771"/>
                        </a:lnTo>
                        <a:lnTo>
                          <a:pt x="2247338" y="4397248"/>
                        </a:lnTo>
                        <a:lnTo>
                          <a:pt x="2295534" y="4395685"/>
                        </a:lnTo>
                        <a:lnTo>
                          <a:pt x="2343463" y="4393094"/>
                        </a:lnTo>
                        <a:lnTo>
                          <a:pt x="2391115" y="4389485"/>
                        </a:lnTo>
                        <a:lnTo>
                          <a:pt x="2438479" y="4384868"/>
                        </a:lnTo>
                        <a:lnTo>
                          <a:pt x="2485543" y="4379256"/>
                        </a:lnTo>
                        <a:lnTo>
                          <a:pt x="2532299" y="4372657"/>
                        </a:lnTo>
                        <a:lnTo>
                          <a:pt x="2578733" y="4365083"/>
                        </a:lnTo>
                        <a:lnTo>
                          <a:pt x="2624837" y="4356546"/>
                        </a:lnTo>
                        <a:lnTo>
                          <a:pt x="2670599" y="4347054"/>
                        </a:lnTo>
                        <a:lnTo>
                          <a:pt x="2716008" y="4336620"/>
                        </a:lnTo>
                        <a:lnTo>
                          <a:pt x="2761054" y="4325254"/>
                        </a:lnTo>
                        <a:lnTo>
                          <a:pt x="2805726" y="4312966"/>
                        </a:lnTo>
                        <a:lnTo>
                          <a:pt x="2850013" y="4299768"/>
                        </a:lnTo>
                        <a:lnTo>
                          <a:pt x="2893904" y="4285670"/>
                        </a:lnTo>
                        <a:lnTo>
                          <a:pt x="2937390" y="4270683"/>
                        </a:lnTo>
                        <a:lnTo>
                          <a:pt x="2980458" y="4254817"/>
                        </a:lnTo>
                        <a:lnTo>
                          <a:pt x="3023099" y="4238084"/>
                        </a:lnTo>
                        <a:lnTo>
                          <a:pt x="3065301" y="4220494"/>
                        </a:lnTo>
                        <a:lnTo>
                          <a:pt x="3107054" y="4202057"/>
                        </a:lnTo>
                        <a:lnTo>
                          <a:pt x="3148347" y="4182785"/>
                        </a:lnTo>
                        <a:lnTo>
                          <a:pt x="3189170" y="4162688"/>
                        </a:lnTo>
                        <a:lnTo>
                          <a:pt x="3229511" y="4141778"/>
                        </a:lnTo>
                        <a:lnTo>
                          <a:pt x="3269360" y="4120064"/>
                        </a:lnTo>
                        <a:lnTo>
                          <a:pt x="3308706" y="4097557"/>
                        </a:lnTo>
                        <a:lnTo>
                          <a:pt x="3347539" y="4074269"/>
                        </a:lnTo>
                        <a:lnTo>
                          <a:pt x="3385847" y="4050209"/>
                        </a:lnTo>
                        <a:lnTo>
                          <a:pt x="3423621" y="4025389"/>
                        </a:lnTo>
                        <a:lnTo>
                          <a:pt x="3460849" y="3999820"/>
                        </a:lnTo>
                        <a:lnTo>
                          <a:pt x="3497520" y="3973512"/>
                        </a:lnTo>
                        <a:lnTo>
                          <a:pt x="3533624" y="3946475"/>
                        </a:lnTo>
                        <a:lnTo>
                          <a:pt x="3569150" y="3918721"/>
                        </a:lnTo>
                        <a:lnTo>
                          <a:pt x="3604087" y="3890260"/>
                        </a:lnTo>
                        <a:lnTo>
                          <a:pt x="3638425" y="3861104"/>
                        </a:lnTo>
                        <a:lnTo>
                          <a:pt x="3672153" y="3831262"/>
                        </a:lnTo>
                        <a:lnTo>
                          <a:pt x="3705260" y="3800745"/>
                        </a:lnTo>
                        <a:lnTo>
                          <a:pt x="3737736" y="3769565"/>
                        </a:lnTo>
                        <a:lnTo>
                          <a:pt x="3769569" y="3737732"/>
                        </a:lnTo>
                        <a:lnTo>
                          <a:pt x="3800749" y="3705256"/>
                        </a:lnTo>
                        <a:lnTo>
                          <a:pt x="3831265" y="3672149"/>
                        </a:lnTo>
                        <a:lnTo>
                          <a:pt x="3861107" y="3638421"/>
                        </a:lnTo>
                        <a:lnTo>
                          <a:pt x="3890264" y="3604083"/>
                        </a:lnTo>
                        <a:lnTo>
                          <a:pt x="3918724" y="3569146"/>
                        </a:lnTo>
                        <a:lnTo>
                          <a:pt x="3946478" y="3533619"/>
                        </a:lnTo>
                        <a:lnTo>
                          <a:pt x="3973515" y="3497515"/>
                        </a:lnTo>
                        <a:lnTo>
                          <a:pt x="3999823" y="3460844"/>
                        </a:lnTo>
                        <a:lnTo>
                          <a:pt x="4025392" y="3423616"/>
                        </a:lnTo>
                        <a:lnTo>
                          <a:pt x="4050212" y="3385843"/>
                        </a:lnTo>
                        <a:lnTo>
                          <a:pt x="4074271" y="3347534"/>
                        </a:lnTo>
                        <a:lnTo>
                          <a:pt x="4097559" y="3308702"/>
                        </a:lnTo>
                        <a:lnTo>
                          <a:pt x="4120066" y="3269355"/>
                        </a:lnTo>
                        <a:lnTo>
                          <a:pt x="4141780" y="3229506"/>
                        </a:lnTo>
                        <a:lnTo>
                          <a:pt x="4162690" y="3189165"/>
                        </a:lnTo>
                        <a:lnTo>
                          <a:pt x="4182787" y="3148343"/>
                        </a:lnTo>
                        <a:lnTo>
                          <a:pt x="4202059" y="3107049"/>
                        </a:lnTo>
                        <a:lnTo>
                          <a:pt x="4220495" y="3065296"/>
                        </a:lnTo>
                        <a:lnTo>
                          <a:pt x="4238085" y="3023094"/>
                        </a:lnTo>
                        <a:lnTo>
                          <a:pt x="4254818" y="2980454"/>
                        </a:lnTo>
                        <a:lnTo>
                          <a:pt x="4270684" y="2937385"/>
                        </a:lnTo>
                        <a:lnTo>
                          <a:pt x="4285671" y="2893900"/>
                        </a:lnTo>
                        <a:lnTo>
                          <a:pt x="4299769" y="2850009"/>
                        </a:lnTo>
                        <a:lnTo>
                          <a:pt x="4312967" y="2805722"/>
                        </a:lnTo>
                        <a:lnTo>
                          <a:pt x="4325254" y="2761050"/>
                        </a:lnTo>
                        <a:lnTo>
                          <a:pt x="4336621" y="2716005"/>
                        </a:lnTo>
                        <a:lnTo>
                          <a:pt x="4347055" y="2670596"/>
                        </a:lnTo>
                        <a:lnTo>
                          <a:pt x="4356546" y="2624834"/>
                        </a:lnTo>
                        <a:lnTo>
                          <a:pt x="4365084" y="2578731"/>
                        </a:lnTo>
                        <a:lnTo>
                          <a:pt x="4372657" y="2532296"/>
                        </a:lnTo>
                        <a:lnTo>
                          <a:pt x="4379256" y="2485541"/>
                        </a:lnTo>
                        <a:lnTo>
                          <a:pt x="4384869" y="2438477"/>
                        </a:lnTo>
                        <a:lnTo>
                          <a:pt x="4389485" y="2391113"/>
                        </a:lnTo>
                        <a:lnTo>
                          <a:pt x="4393094" y="2343462"/>
                        </a:lnTo>
                        <a:lnTo>
                          <a:pt x="4395685" y="2295533"/>
                        </a:lnTo>
                        <a:lnTo>
                          <a:pt x="4397248" y="2247337"/>
                        </a:lnTo>
                        <a:lnTo>
                          <a:pt x="4397771" y="2198885"/>
                        </a:lnTo>
                        <a:lnTo>
                          <a:pt x="4397248" y="2150434"/>
                        </a:lnTo>
                        <a:lnTo>
                          <a:pt x="4395685" y="2102238"/>
                        </a:lnTo>
                        <a:lnTo>
                          <a:pt x="4393094" y="2054309"/>
                        </a:lnTo>
                        <a:lnTo>
                          <a:pt x="4389485" y="2006657"/>
                        </a:lnTo>
                        <a:lnTo>
                          <a:pt x="4384869" y="1959294"/>
                        </a:lnTo>
                        <a:lnTo>
                          <a:pt x="4379256" y="1912230"/>
                        </a:lnTo>
                        <a:lnTo>
                          <a:pt x="4372657" y="1865475"/>
                        </a:lnTo>
                        <a:lnTo>
                          <a:pt x="4365084" y="1819040"/>
                        </a:lnTo>
                        <a:lnTo>
                          <a:pt x="4356546" y="1772937"/>
                        </a:lnTo>
                        <a:lnTo>
                          <a:pt x="4347055" y="1727175"/>
                        </a:lnTo>
                        <a:lnTo>
                          <a:pt x="4336621" y="1681766"/>
                        </a:lnTo>
                        <a:lnTo>
                          <a:pt x="4325254" y="1636721"/>
                        </a:lnTo>
                        <a:lnTo>
                          <a:pt x="4312967" y="1592049"/>
                        </a:lnTo>
                        <a:lnTo>
                          <a:pt x="4299769" y="1547762"/>
                        </a:lnTo>
                        <a:lnTo>
                          <a:pt x="4285671" y="1503871"/>
                        </a:lnTo>
                        <a:lnTo>
                          <a:pt x="4270684" y="1460385"/>
                        </a:lnTo>
                        <a:lnTo>
                          <a:pt x="4254818" y="1417317"/>
                        </a:lnTo>
                        <a:lnTo>
                          <a:pt x="4238085" y="1374677"/>
                        </a:lnTo>
                        <a:lnTo>
                          <a:pt x="4220495" y="1332474"/>
                        </a:lnTo>
                        <a:lnTo>
                          <a:pt x="4202059" y="1290721"/>
                        </a:lnTo>
                        <a:lnTo>
                          <a:pt x="4182787" y="1249428"/>
                        </a:lnTo>
                        <a:lnTo>
                          <a:pt x="4162690" y="1208606"/>
                        </a:lnTo>
                        <a:lnTo>
                          <a:pt x="4141780" y="1168265"/>
                        </a:lnTo>
                        <a:lnTo>
                          <a:pt x="4120066" y="1128416"/>
                        </a:lnTo>
                        <a:lnTo>
                          <a:pt x="4097559" y="1089069"/>
                        </a:lnTo>
                        <a:lnTo>
                          <a:pt x="4074271" y="1050237"/>
                        </a:lnTo>
                        <a:lnTo>
                          <a:pt x="4050212" y="1011928"/>
                        </a:lnTo>
                        <a:lnTo>
                          <a:pt x="4025392" y="974155"/>
                        </a:lnTo>
                        <a:lnTo>
                          <a:pt x="3999823" y="936927"/>
                        </a:lnTo>
                        <a:lnTo>
                          <a:pt x="3973515" y="900256"/>
                        </a:lnTo>
                        <a:lnTo>
                          <a:pt x="3946478" y="864151"/>
                        </a:lnTo>
                        <a:lnTo>
                          <a:pt x="3918724" y="828625"/>
                        </a:lnTo>
                        <a:lnTo>
                          <a:pt x="3890264" y="793688"/>
                        </a:lnTo>
                        <a:lnTo>
                          <a:pt x="3861107" y="759350"/>
                        </a:lnTo>
                        <a:lnTo>
                          <a:pt x="3831265" y="725622"/>
                        </a:lnTo>
                        <a:lnTo>
                          <a:pt x="3800749" y="692515"/>
                        </a:lnTo>
                        <a:lnTo>
                          <a:pt x="3769569" y="660039"/>
                        </a:lnTo>
                        <a:lnTo>
                          <a:pt x="3737736" y="628206"/>
                        </a:lnTo>
                        <a:lnTo>
                          <a:pt x="3705260" y="597026"/>
                        </a:lnTo>
                        <a:lnTo>
                          <a:pt x="3672153" y="566509"/>
                        </a:lnTo>
                        <a:lnTo>
                          <a:pt x="3638425" y="536667"/>
                        </a:lnTo>
                        <a:lnTo>
                          <a:pt x="3604087" y="507511"/>
                        </a:lnTo>
                        <a:lnTo>
                          <a:pt x="3569150" y="479050"/>
                        </a:lnTo>
                        <a:lnTo>
                          <a:pt x="3533624" y="451296"/>
                        </a:lnTo>
                        <a:lnTo>
                          <a:pt x="3497520" y="424259"/>
                        </a:lnTo>
                        <a:lnTo>
                          <a:pt x="3460849" y="397951"/>
                        </a:lnTo>
                        <a:lnTo>
                          <a:pt x="3423621" y="372381"/>
                        </a:lnTo>
                        <a:lnTo>
                          <a:pt x="3385847" y="347562"/>
                        </a:lnTo>
                        <a:lnTo>
                          <a:pt x="3347539" y="323502"/>
                        </a:lnTo>
                        <a:lnTo>
                          <a:pt x="3308706" y="300214"/>
                        </a:lnTo>
                        <a:lnTo>
                          <a:pt x="3269360" y="277707"/>
                        </a:lnTo>
                        <a:lnTo>
                          <a:pt x="3229511" y="255993"/>
                        </a:lnTo>
                        <a:lnTo>
                          <a:pt x="3189170" y="235082"/>
                        </a:lnTo>
                        <a:lnTo>
                          <a:pt x="3148347" y="214986"/>
                        </a:lnTo>
                        <a:lnTo>
                          <a:pt x="3107054" y="195714"/>
                        </a:lnTo>
                        <a:lnTo>
                          <a:pt x="3065301" y="177277"/>
                        </a:lnTo>
                        <a:lnTo>
                          <a:pt x="3023099" y="159687"/>
                        </a:lnTo>
                        <a:lnTo>
                          <a:pt x="2980458" y="142954"/>
                        </a:lnTo>
                        <a:lnTo>
                          <a:pt x="2937390" y="127088"/>
                        </a:lnTo>
                        <a:lnTo>
                          <a:pt x="2893904" y="112101"/>
                        </a:lnTo>
                        <a:lnTo>
                          <a:pt x="2850013" y="98003"/>
                        </a:lnTo>
                        <a:lnTo>
                          <a:pt x="2805726" y="84805"/>
                        </a:lnTo>
                        <a:lnTo>
                          <a:pt x="2761054" y="72517"/>
                        </a:lnTo>
                        <a:lnTo>
                          <a:pt x="2716008" y="61151"/>
                        </a:lnTo>
                        <a:lnTo>
                          <a:pt x="2670599" y="50717"/>
                        </a:lnTo>
                        <a:lnTo>
                          <a:pt x="2624837" y="41225"/>
                        </a:lnTo>
                        <a:lnTo>
                          <a:pt x="2578733" y="32687"/>
                        </a:lnTo>
                        <a:lnTo>
                          <a:pt x="2532299" y="25114"/>
                        </a:lnTo>
                        <a:lnTo>
                          <a:pt x="2485543" y="18515"/>
                        </a:lnTo>
                        <a:lnTo>
                          <a:pt x="2438479" y="12902"/>
                        </a:lnTo>
                        <a:lnTo>
                          <a:pt x="2391115" y="8286"/>
                        </a:lnTo>
                        <a:lnTo>
                          <a:pt x="2343463" y="4677"/>
                        </a:lnTo>
                        <a:lnTo>
                          <a:pt x="2295534" y="2085"/>
                        </a:lnTo>
                        <a:lnTo>
                          <a:pt x="2247338" y="523"/>
                        </a:lnTo>
                        <a:lnTo>
                          <a:pt x="2198885" y="0"/>
                        </a:lnTo>
                        <a:close/>
                      </a:path>
                    </a:pathLst>
                  </a:custGeom>
                  <a:solidFill>
                    <a:srgbClr val="FFFFFF"/>
                  </a:solidFill>
                </p:spPr>
                <p:txBody>
                  <a:bodyPr wrap="square" lIns="0" tIns="0" rIns="0" bIns="0" rtlCol="0"/>
                  <a:lstStyle/>
                  <a:p>
                    <a:endParaRPr b="0" i="0" dirty="0">
                      <a:latin typeface="Codec Warm" pitchFamily="2" charset="0"/>
                    </a:endParaRPr>
                  </a:p>
                </p:txBody>
              </p:sp>
            </p:grpSp>
            <p:cxnSp>
              <p:nvCxnSpPr>
                <p:cNvPr id="19" name="Straight Connector 18">
                  <a:extLst>
                    <a:ext uri="{FF2B5EF4-FFF2-40B4-BE49-F238E27FC236}">
                      <a16:creationId xmlns:a16="http://schemas.microsoft.com/office/drawing/2014/main" id="{CC20BC5B-D855-DF43-9CDA-5C25EC318827}"/>
                    </a:ext>
                  </a:extLst>
                </p:cNvPr>
                <p:cNvCxnSpPr>
                  <a:stCxn id="21" idx="0"/>
                  <a:endCxn id="21" idx="2"/>
                </p:cNvCxnSpPr>
                <p:nvPr/>
              </p:nvCxnSpPr>
              <p:spPr>
                <a:xfrm>
                  <a:off x="-977316" y="1070041"/>
                  <a:ext cx="0" cy="4792188"/>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57EE8F9-775D-6345-8A81-11D86B98A30D}"/>
                    </a:ext>
                  </a:extLst>
                </p:cNvPr>
                <p:cNvCxnSpPr>
                  <a:cxnSpLocks/>
                  <a:stCxn id="21" idx="3"/>
                  <a:endCxn id="21" idx="1"/>
                </p:cNvCxnSpPr>
                <p:nvPr/>
              </p:nvCxnSpPr>
              <p:spPr>
                <a:xfrm flipH="1">
                  <a:off x="-3373410" y="3466135"/>
                  <a:ext cx="4792188"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9BF722A7-C2C2-8C4C-97F6-08701EA04E9F}"/>
                  </a:ext>
                </a:extLst>
              </p:cNvPr>
              <p:cNvGrpSpPr/>
              <p:nvPr/>
            </p:nvGrpSpPr>
            <p:grpSpPr>
              <a:xfrm>
                <a:off x="2999281" y="1105122"/>
                <a:ext cx="3147934" cy="3147936"/>
                <a:chOff x="2999281" y="1090132"/>
                <a:chExt cx="3147934" cy="3147936"/>
              </a:xfrm>
            </p:grpSpPr>
            <p:sp>
              <p:nvSpPr>
                <p:cNvPr id="16" name="TextBox 15">
                  <a:extLst>
                    <a:ext uri="{FF2B5EF4-FFF2-40B4-BE49-F238E27FC236}">
                      <a16:creationId xmlns:a16="http://schemas.microsoft.com/office/drawing/2014/main" id="{E1856753-2501-1B4E-B8A6-1F350E243A97}"/>
                    </a:ext>
                  </a:extLst>
                </p:cNvPr>
                <p:cNvSpPr txBox="1"/>
                <p:nvPr/>
              </p:nvSpPr>
              <p:spPr>
                <a:xfrm>
                  <a:off x="2999281" y="1090132"/>
                  <a:ext cx="3147934" cy="3147936"/>
                </a:xfrm>
                <a:prstGeom prst="rect">
                  <a:avLst/>
                </a:prstGeom>
              </p:spPr>
              <p:txBody>
                <a:bodyPr vert="horz" wrap="square" lIns="0" tIns="0" rIns="0" bIns="0" rtlCol="0">
                  <a:prstTxWarp prst="textArchUp">
                    <a:avLst>
                      <a:gd name="adj" fmla="val 11426288"/>
                    </a:avLst>
                  </a:prstTxWarp>
                  <a:noAutofit/>
                </a:bodyPr>
                <a:lstStyle/>
                <a:p>
                  <a:pPr algn="l"/>
                  <a:r>
                    <a:rPr lang="en-GB" sz="600" b="0" i="0" dirty="0">
                      <a:latin typeface="Codec Warm" pitchFamily="2" charset="0"/>
                    </a:rPr>
                    <a:t>The key consumer issue we are helping to resolve                                     The motivating belief at the heart of our behaviours</a:t>
                  </a:r>
                </a:p>
              </p:txBody>
            </p:sp>
            <p:sp>
              <p:nvSpPr>
                <p:cNvPr id="17" name="TextBox 16">
                  <a:extLst>
                    <a:ext uri="{FF2B5EF4-FFF2-40B4-BE49-F238E27FC236}">
                      <a16:creationId xmlns:a16="http://schemas.microsoft.com/office/drawing/2014/main" id="{38FBA854-1768-6442-90C8-CDE9CC2C04DF}"/>
                    </a:ext>
                  </a:extLst>
                </p:cNvPr>
                <p:cNvSpPr txBox="1"/>
                <p:nvPr/>
              </p:nvSpPr>
              <p:spPr>
                <a:xfrm>
                  <a:off x="2999281" y="1090132"/>
                  <a:ext cx="3147934" cy="3147936"/>
                </a:xfrm>
                <a:prstGeom prst="rect">
                  <a:avLst/>
                </a:prstGeom>
              </p:spPr>
              <p:txBody>
                <a:bodyPr vert="horz" wrap="square" lIns="0" tIns="0" rIns="0" bIns="0" rtlCol="0">
                  <a:prstTxWarp prst="textArchDown">
                    <a:avLst/>
                  </a:prstTxWarp>
                  <a:noAutofit/>
                </a:bodyPr>
                <a:lstStyle/>
                <a:p>
                  <a:pPr algn="l"/>
                  <a:r>
                    <a:rPr lang="en-GB" sz="600" b="0" i="0" dirty="0">
                      <a:latin typeface="Codec Warm" pitchFamily="2" charset="0"/>
                    </a:rPr>
                    <a:t>           What and how we deliver for people that sets us apart.                                           The way that we behave that sets us apart</a:t>
                  </a:r>
                </a:p>
              </p:txBody>
            </p:sp>
          </p:grpSp>
          <p:grpSp>
            <p:nvGrpSpPr>
              <p:cNvPr id="13" name="Group 12">
                <a:extLst>
                  <a:ext uri="{FF2B5EF4-FFF2-40B4-BE49-F238E27FC236}">
                    <a16:creationId xmlns:a16="http://schemas.microsoft.com/office/drawing/2014/main" id="{A1EA9143-0F01-444D-BB50-9F129F6E0036}"/>
                  </a:ext>
                </a:extLst>
              </p:cNvPr>
              <p:cNvGrpSpPr/>
              <p:nvPr/>
            </p:nvGrpSpPr>
            <p:grpSpPr>
              <a:xfrm>
                <a:off x="3267554" y="1374794"/>
                <a:ext cx="2608590" cy="2608592"/>
                <a:chOff x="2999281" y="1090132"/>
                <a:chExt cx="3147934" cy="3147936"/>
              </a:xfrm>
            </p:grpSpPr>
            <p:sp>
              <p:nvSpPr>
                <p:cNvPr id="14" name="TextBox 13">
                  <a:extLst>
                    <a:ext uri="{FF2B5EF4-FFF2-40B4-BE49-F238E27FC236}">
                      <a16:creationId xmlns:a16="http://schemas.microsoft.com/office/drawing/2014/main" id="{27504CE2-8181-FA48-B54B-36FF619A0E3F}"/>
                    </a:ext>
                  </a:extLst>
                </p:cNvPr>
                <p:cNvSpPr txBox="1"/>
                <p:nvPr/>
              </p:nvSpPr>
              <p:spPr>
                <a:xfrm>
                  <a:off x="3062594" y="1153444"/>
                  <a:ext cx="3021309" cy="3021311"/>
                </a:xfrm>
                <a:prstGeom prst="rect">
                  <a:avLst/>
                </a:prstGeom>
              </p:spPr>
              <p:txBody>
                <a:bodyPr vert="horz" wrap="square" lIns="0" tIns="0" rIns="0" bIns="0" rtlCol="0">
                  <a:prstTxWarp prst="textArchUp">
                    <a:avLst>
                      <a:gd name="adj" fmla="val 11423319"/>
                    </a:avLst>
                  </a:prstTxWarp>
                  <a:noAutofit/>
                </a:bodyPr>
                <a:lstStyle/>
                <a:p>
                  <a:pPr algn="l"/>
                  <a:r>
                    <a:rPr lang="en-GB" sz="1200" b="1" i="0" dirty="0">
                      <a:solidFill>
                        <a:schemeClr val="bg1"/>
                      </a:solidFill>
                      <a:latin typeface="Codec Warm Extra Bold" pitchFamily="2" charset="0"/>
                    </a:rPr>
                    <a:t>        CONTEXT                                      CONVICTION</a:t>
                  </a:r>
                </a:p>
              </p:txBody>
            </p:sp>
            <p:sp>
              <p:nvSpPr>
                <p:cNvPr id="15" name="TextBox 14">
                  <a:extLst>
                    <a:ext uri="{FF2B5EF4-FFF2-40B4-BE49-F238E27FC236}">
                      <a16:creationId xmlns:a16="http://schemas.microsoft.com/office/drawing/2014/main" id="{D3011D3B-73B8-E440-B362-1FA4C055C6D4}"/>
                    </a:ext>
                  </a:extLst>
                </p:cNvPr>
                <p:cNvSpPr txBox="1"/>
                <p:nvPr/>
              </p:nvSpPr>
              <p:spPr>
                <a:xfrm>
                  <a:off x="2999281" y="1090132"/>
                  <a:ext cx="3147934" cy="3147936"/>
                </a:xfrm>
                <a:prstGeom prst="rect">
                  <a:avLst/>
                </a:prstGeom>
              </p:spPr>
              <p:txBody>
                <a:bodyPr vert="horz" wrap="square" lIns="0" tIns="0" rIns="0" bIns="0" rtlCol="0">
                  <a:prstTxWarp prst="textArchDown">
                    <a:avLst/>
                  </a:prstTxWarp>
                  <a:noAutofit/>
                </a:bodyPr>
                <a:lstStyle/>
                <a:p>
                  <a:pPr algn="l"/>
                  <a:r>
                    <a:rPr lang="en-GB" sz="1200" b="1" i="0" dirty="0">
                      <a:solidFill>
                        <a:schemeClr val="bg1"/>
                      </a:solidFill>
                      <a:latin typeface="Codec Warm Extra Bold" pitchFamily="2" charset="0"/>
                    </a:rPr>
                    <a:t>           CORE OFFER                                       CHARACTER</a:t>
                  </a:r>
                </a:p>
              </p:txBody>
            </p:sp>
          </p:grpSp>
        </p:grpSp>
        <p:sp>
          <p:nvSpPr>
            <p:cNvPr id="10" name="TextBox 9">
              <a:extLst>
                <a:ext uri="{FF2B5EF4-FFF2-40B4-BE49-F238E27FC236}">
                  <a16:creationId xmlns:a16="http://schemas.microsoft.com/office/drawing/2014/main" id="{48F4557F-9976-C140-AD3D-2E745544664D}"/>
                </a:ext>
              </a:extLst>
            </p:cNvPr>
            <p:cNvSpPr txBox="1"/>
            <p:nvPr/>
          </p:nvSpPr>
          <p:spPr>
            <a:xfrm>
              <a:off x="3709914" y="2046157"/>
              <a:ext cx="1723869" cy="1361351"/>
            </a:xfrm>
            <a:prstGeom prst="rect">
              <a:avLst/>
            </a:prstGeom>
          </p:spPr>
          <p:txBody>
            <a:bodyPr vert="horz" wrap="square" lIns="0" tIns="0" rIns="0" bIns="0" rtlCol="0" anchor="ctr">
              <a:noAutofit/>
            </a:bodyPr>
            <a:lstStyle/>
            <a:p>
              <a:r>
                <a:rPr lang="en-GB" sz="1400" b="1" i="0" dirty="0">
                  <a:solidFill>
                    <a:schemeClr val="bg2"/>
                  </a:solidFill>
                  <a:latin typeface="Codec Warm Extra Bold" pitchFamily="2" charset="0"/>
                </a:rPr>
                <a:t>Demanding &amp; designing better care experiences for the lives we touch</a:t>
              </a:r>
            </a:p>
          </p:txBody>
        </p:sp>
      </p:grpSp>
      <p:sp>
        <p:nvSpPr>
          <p:cNvPr id="23" name="Text Placeholder 7">
            <a:extLst>
              <a:ext uri="{FF2B5EF4-FFF2-40B4-BE49-F238E27FC236}">
                <a16:creationId xmlns:a16="http://schemas.microsoft.com/office/drawing/2014/main" id="{332ED656-B796-444E-8967-067751F4C738}"/>
              </a:ext>
            </a:extLst>
          </p:cNvPr>
          <p:cNvSpPr>
            <a:spLocks noGrp="1"/>
          </p:cNvSpPr>
          <p:nvPr>
            <p:ph type="body" sz="quarter" idx="13" hasCustomPrompt="1"/>
          </p:nvPr>
        </p:nvSpPr>
        <p:spPr>
          <a:xfrm>
            <a:off x="323848" y="1063774"/>
            <a:ext cx="2274478" cy="1743745"/>
          </a:xfrm>
        </p:spPr>
        <p:txBody>
          <a:bodyPr/>
          <a:lstStyle>
            <a:lvl1pPr>
              <a:defRPr>
                <a:solidFill>
                  <a:schemeClr val="tx2"/>
                </a:solidFill>
              </a:defRPr>
            </a:lvl1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24" name="Text Placeholder 7">
            <a:extLst>
              <a:ext uri="{FF2B5EF4-FFF2-40B4-BE49-F238E27FC236}">
                <a16:creationId xmlns:a16="http://schemas.microsoft.com/office/drawing/2014/main" id="{99D8F354-51C1-CB48-844F-7D2E9E5E742C}"/>
              </a:ext>
            </a:extLst>
          </p:cNvPr>
          <p:cNvSpPr>
            <a:spLocks noGrp="1"/>
          </p:cNvSpPr>
          <p:nvPr>
            <p:ph type="body" sz="quarter" idx="14" hasCustomPrompt="1"/>
          </p:nvPr>
        </p:nvSpPr>
        <p:spPr>
          <a:xfrm>
            <a:off x="321962" y="2997468"/>
            <a:ext cx="2274478" cy="1743745"/>
          </a:xfrm>
        </p:spPr>
        <p:txBody>
          <a:bodyPr/>
          <a:lstStyle>
            <a:lvl1pPr>
              <a:defRPr>
                <a:solidFill>
                  <a:schemeClr val="accent1"/>
                </a:solidFill>
              </a:defRPr>
            </a:lvl1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26" name="Text Placeholder 7">
            <a:extLst>
              <a:ext uri="{FF2B5EF4-FFF2-40B4-BE49-F238E27FC236}">
                <a16:creationId xmlns:a16="http://schemas.microsoft.com/office/drawing/2014/main" id="{51F03C6F-1249-374D-BEC3-220268B53FF0}"/>
              </a:ext>
            </a:extLst>
          </p:cNvPr>
          <p:cNvSpPr>
            <a:spLocks noGrp="1"/>
          </p:cNvSpPr>
          <p:nvPr>
            <p:ph type="body" sz="quarter" idx="15" hasCustomPrompt="1"/>
          </p:nvPr>
        </p:nvSpPr>
        <p:spPr>
          <a:xfrm>
            <a:off x="6547257" y="1063774"/>
            <a:ext cx="2274478" cy="1743745"/>
          </a:xfrm>
        </p:spPr>
        <p:txBody>
          <a:bodyPr/>
          <a:lstStyle>
            <a:lvl1pPr>
              <a:defRPr>
                <a:solidFill>
                  <a:schemeClr val="accent2"/>
                </a:solidFill>
              </a:defRPr>
            </a:lvl1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27" name="Text Placeholder 7">
            <a:extLst>
              <a:ext uri="{FF2B5EF4-FFF2-40B4-BE49-F238E27FC236}">
                <a16:creationId xmlns:a16="http://schemas.microsoft.com/office/drawing/2014/main" id="{4BD1D4BC-68D1-F34E-9C33-E1026EE7CC1F}"/>
              </a:ext>
            </a:extLst>
          </p:cNvPr>
          <p:cNvSpPr>
            <a:spLocks noGrp="1"/>
          </p:cNvSpPr>
          <p:nvPr>
            <p:ph type="body" sz="quarter" idx="16" hasCustomPrompt="1"/>
          </p:nvPr>
        </p:nvSpPr>
        <p:spPr>
          <a:xfrm>
            <a:off x="6545371" y="2997468"/>
            <a:ext cx="2274478" cy="1743745"/>
          </a:xfrm>
        </p:spPr>
        <p:txBody>
          <a:bodyPr/>
          <a:lstStyle>
            <a:lvl1pPr>
              <a:defRPr>
                <a:solidFill>
                  <a:schemeClr val="bg2"/>
                </a:solidFill>
              </a:defRPr>
            </a:lvl1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25" name="Text Placeholder 7">
            <a:extLst>
              <a:ext uri="{FF2B5EF4-FFF2-40B4-BE49-F238E27FC236}">
                <a16:creationId xmlns:a16="http://schemas.microsoft.com/office/drawing/2014/main" id="{14AB1EA3-2887-564B-B6E5-FF2E25C203EF}"/>
              </a:ext>
            </a:extLst>
          </p:cNvPr>
          <p:cNvSpPr>
            <a:spLocks noGrp="1"/>
          </p:cNvSpPr>
          <p:nvPr>
            <p:ph type="body" sz="quarter" idx="17" hasCustomPrompt="1"/>
          </p:nvPr>
        </p:nvSpPr>
        <p:spPr>
          <a:xfrm>
            <a:off x="323845" y="342000"/>
            <a:ext cx="8496305" cy="427424"/>
          </a:xfrm>
        </p:spPr>
        <p:txBody>
          <a:bodyPr/>
          <a:lstStyle>
            <a:lvl1pPr algn="l">
              <a:spcBef>
                <a:spcPts val="0"/>
              </a:spcBef>
              <a:defRPr sz="3000" spc="-80" baseline="0">
                <a:gradFill>
                  <a:gsLst>
                    <a:gs pos="10000">
                      <a:schemeClr val="tx2"/>
                    </a:gs>
                    <a:gs pos="80000">
                      <a:schemeClr val="bg2"/>
                    </a:gs>
                  </a:gsLst>
                  <a:lin ang="2700000" scaled="0"/>
                </a:gradFill>
              </a:defRPr>
            </a:lvl1pPr>
            <a:lvl2pPr algn="l">
              <a:spcBef>
                <a:spcPts val="0"/>
              </a:spcBef>
              <a:spcAft>
                <a:spcPts val="0"/>
              </a:spcAft>
              <a:defRPr sz="1000" b="1" i="0">
                <a:solidFill>
                  <a:schemeClr val="bg2"/>
                </a:solidFill>
                <a:latin typeface="Codec Warm Bold" pitchFamily="2" charset="0"/>
              </a:defRPr>
            </a:lvl2pPr>
          </a:lstStyle>
          <a:p>
            <a:pPr lvl="0"/>
            <a:r>
              <a:rPr lang="en-GB"/>
              <a:t>Purpose chart</a:t>
            </a:r>
          </a:p>
          <a:p>
            <a:pPr lvl="1"/>
            <a:r>
              <a:rPr lang="en-GB"/>
              <a:t>After new line click Indent More to change to Sub headline style</a:t>
            </a:r>
          </a:p>
        </p:txBody>
      </p:sp>
      <p:sp>
        <p:nvSpPr>
          <p:cNvPr id="2" name="Footer Placeholder 1">
            <a:extLst>
              <a:ext uri="{FF2B5EF4-FFF2-40B4-BE49-F238E27FC236}">
                <a16:creationId xmlns:a16="http://schemas.microsoft.com/office/drawing/2014/main" id="{DA48AE89-CDE9-405C-117A-D25D098DB5BA}"/>
              </a:ext>
            </a:extLst>
          </p:cNvPr>
          <p:cNvSpPr>
            <a:spLocks noGrp="1"/>
          </p:cNvSpPr>
          <p:nvPr>
            <p:ph type="ftr" sz="quarter" idx="18"/>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9028642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ulti Imagery + Statement">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B6A2EF21-A01B-0941-A645-F154DA48877B}"/>
              </a:ext>
            </a:extLst>
          </p:cNvPr>
          <p:cNvSpPr>
            <a:spLocks noGrp="1"/>
          </p:cNvSpPr>
          <p:nvPr>
            <p:ph type="pic" sz="quarter" idx="25" hasCustomPrompt="1"/>
          </p:nvPr>
        </p:nvSpPr>
        <p:spPr>
          <a:xfrm>
            <a:off x="4735396" y="1168833"/>
            <a:ext cx="1986460" cy="1272646"/>
          </a:xfrm>
          <a:prstGeom prst="rect">
            <a:avLst/>
          </a:prstGeom>
          <a:noFill/>
          <a:ln w="6350">
            <a:solidFill>
              <a:schemeClr val="tx1">
                <a:lumMod val="10000"/>
                <a:lumOff val="90000"/>
              </a:schemeClr>
            </a:solidFill>
          </a:ln>
        </p:spPr>
        <p:txBody>
          <a:bodyPr tIns="72000" anchor="t"/>
          <a:lstStyle>
            <a:lvl1pPr algn="ctr">
              <a:defRPr sz="600" b="0" i="0">
                <a:solidFill>
                  <a:srgbClr val="00B0F0"/>
                </a:solidFill>
                <a:latin typeface="Codec Warm" pitchFamily="2" charset="0"/>
              </a:defRPr>
            </a:lvl1pPr>
          </a:lstStyle>
          <a:p>
            <a:r>
              <a:rPr lang="en-GB" dirty="0"/>
              <a:t>Click icon to insert social IG post and crop for best position</a:t>
            </a:r>
          </a:p>
        </p:txBody>
      </p:sp>
      <p:sp>
        <p:nvSpPr>
          <p:cNvPr id="27" name="Picture Placeholder 3">
            <a:extLst>
              <a:ext uri="{FF2B5EF4-FFF2-40B4-BE49-F238E27FC236}">
                <a16:creationId xmlns:a16="http://schemas.microsoft.com/office/drawing/2014/main" id="{30A7C0DC-A1D1-E442-8BAD-DC6BC9C7517A}"/>
              </a:ext>
            </a:extLst>
          </p:cNvPr>
          <p:cNvSpPr>
            <a:spLocks noGrp="1"/>
          </p:cNvSpPr>
          <p:nvPr>
            <p:ph type="pic" sz="quarter" idx="26" hasCustomPrompt="1"/>
          </p:nvPr>
        </p:nvSpPr>
        <p:spPr>
          <a:xfrm>
            <a:off x="5041439" y="2501106"/>
            <a:ext cx="1680417" cy="2077967"/>
          </a:xfrm>
          <a:prstGeom prst="rect">
            <a:avLst/>
          </a:prstGeom>
          <a:noFill/>
          <a:ln w="6350">
            <a:solidFill>
              <a:schemeClr val="tx1">
                <a:lumMod val="10000"/>
                <a:lumOff val="90000"/>
              </a:schemeClr>
            </a:solidFill>
          </a:ln>
        </p:spPr>
        <p:txBody>
          <a:bodyPr tIns="72000"/>
          <a:lstStyle>
            <a:lvl1pPr algn="ctr">
              <a:defRPr sz="600" b="0" i="0">
                <a:solidFill>
                  <a:srgbClr val="00B0F0"/>
                </a:solidFill>
                <a:latin typeface="Codec Warm" pitchFamily="2" charset="0"/>
              </a:defRPr>
            </a:lvl1pPr>
          </a:lstStyle>
          <a:p>
            <a:r>
              <a:rPr lang="en-GB" dirty="0"/>
              <a:t>Click icon to insert social FB post and crop for best position</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Multi imagery + statement</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4" name="Picture Placeholder 3">
            <a:extLst>
              <a:ext uri="{FF2B5EF4-FFF2-40B4-BE49-F238E27FC236}">
                <a16:creationId xmlns:a16="http://schemas.microsoft.com/office/drawing/2014/main" id="{A80D93F0-90E4-2042-8BBE-F0597D64E697}"/>
              </a:ext>
            </a:extLst>
          </p:cNvPr>
          <p:cNvSpPr>
            <a:spLocks noGrp="1"/>
          </p:cNvSpPr>
          <p:nvPr>
            <p:ph type="pic" sz="quarter" idx="13" hasCustomPrompt="1"/>
          </p:nvPr>
        </p:nvSpPr>
        <p:spPr>
          <a:xfrm>
            <a:off x="330414" y="1164419"/>
            <a:ext cx="1605946" cy="1985877"/>
          </a:xfrm>
          <a:prstGeom prst="rect">
            <a:avLst/>
          </a:prstGeom>
          <a:noFill/>
          <a:ln w="6350">
            <a:solidFill>
              <a:schemeClr val="tx1">
                <a:lumMod val="10000"/>
                <a:lumOff val="90000"/>
              </a:schemeClr>
            </a:solidFill>
          </a:ln>
        </p:spPr>
        <p:txBody>
          <a:bodyPr tIns="72000"/>
          <a:lstStyle>
            <a:lvl1pPr algn="ctr">
              <a:defRPr sz="600" b="0" i="0">
                <a:solidFill>
                  <a:srgbClr val="00B0F0"/>
                </a:solidFill>
                <a:latin typeface="Codec Warm" pitchFamily="2" charset="0"/>
              </a:defRPr>
            </a:lvl1pPr>
          </a:lstStyle>
          <a:p>
            <a:r>
              <a:rPr lang="en-GB" dirty="0"/>
              <a:t>Click icon to insert social FB post and crop for best position</a:t>
            </a:r>
          </a:p>
        </p:txBody>
      </p:sp>
      <p:sp>
        <p:nvSpPr>
          <p:cNvPr id="12" name="Picture Placeholder 3">
            <a:extLst>
              <a:ext uri="{FF2B5EF4-FFF2-40B4-BE49-F238E27FC236}">
                <a16:creationId xmlns:a16="http://schemas.microsoft.com/office/drawing/2014/main" id="{1464A9B5-E6A9-9E40-9C35-FE06E4ABF61A}"/>
              </a:ext>
            </a:extLst>
          </p:cNvPr>
          <p:cNvSpPr>
            <a:spLocks noGrp="1"/>
          </p:cNvSpPr>
          <p:nvPr>
            <p:ph type="pic" sz="quarter" idx="14" hasCustomPrompt="1"/>
          </p:nvPr>
        </p:nvSpPr>
        <p:spPr>
          <a:xfrm>
            <a:off x="1985380" y="1165448"/>
            <a:ext cx="2149300" cy="1376971"/>
          </a:xfrm>
          <a:prstGeom prst="rect">
            <a:avLst/>
          </a:prstGeom>
          <a:noFill/>
          <a:ln w="6350">
            <a:solidFill>
              <a:schemeClr val="tx1">
                <a:lumMod val="10000"/>
                <a:lumOff val="90000"/>
              </a:schemeClr>
            </a:solidFill>
          </a:ln>
        </p:spPr>
        <p:txBody>
          <a:bodyPr tIns="72000"/>
          <a:lstStyle>
            <a:lvl1pPr algn="ctr">
              <a:defRPr sz="600" b="0" i="0">
                <a:solidFill>
                  <a:srgbClr val="00B0F0"/>
                </a:solidFill>
                <a:latin typeface="Codec Warm" pitchFamily="2" charset="0"/>
              </a:defRPr>
            </a:lvl1pPr>
          </a:lstStyle>
          <a:p>
            <a:r>
              <a:rPr lang="en-GB" dirty="0"/>
              <a:t>Click icon to insert social IG post and crop for best position</a:t>
            </a:r>
          </a:p>
        </p:txBody>
      </p:sp>
      <p:sp>
        <p:nvSpPr>
          <p:cNvPr id="22" name="Picture Placeholder 3">
            <a:extLst>
              <a:ext uri="{FF2B5EF4-FFF2-40B4-BE49-F238E27FC236}">
                <a16:creationId xmlns:a16="http://schemas.microsoft.com/office/drawing/2014/main" id="{A3742266-7909-AC4B-9065-39F408420E62}"/>
              </a:ext>
            </a:extLst>
          </p:cNvPr>
          <p:cNvSpPr>
            <a:spLocks noGrp="1"/>
          </p:cNvSpPr>
          <p:nvPr>
            <p:ph type="pic" sz="quarter" idx="22" hasCustomPrompt="1"/>
          </p:nvPr>
        </p:nvSpPr>
        <p:spPr>
          <a:xfrm>
            <a:off x="1985380" y="2600784"/>
            <a:ext cx="2404994" cy="1540784"/>
          </a:xfrm>
          <a:prstGeom prst="rect">
            <a:avLst/>
          </a:prstGeom>
          <a:noFill/>
          <a:ln w="6350">
            <a:solidFill>
              <a:schemeClr val="tx1">
                <a:lumMod val="10000"/>
                <a:lumOff val="90000"/>
              </a:schemeClr>
            </a:solidFill>
          </a:ln>
        </p:spPr>
        <p:txBody>
          <a:bodyPr tIns="72000" anchor="t"/>
          <a:lstStyle>
            <a:lvl1pPr algn="ctr">
              <a:defRPr sz="600" b="0" i="0">
                <a:solidFill>
                  <a:srgbClr val="00B0F0"/>
                </a:solidFill>
                <a:latin typeface="Codec Warm" pitchFamily="2" charset="0"/>
              </a:defRPr>
            </a:lvl1pPr>
          </a:lstStyle>
          <a:p>
            <a:r>
              <a:rPr lang="en-GB" dirty="0"/>
              <a:t>Click icon to insert social IG post and crop for best position</a:t>
            </a:r>
          </a:p>
        </p:txBody>
      </p:sp>
      <p:sp>
        <p:nvSpPr>
          <p:cNvPr id="19" name="Text Placeholder 7">
            <a:extLst>
              <a:ext uri="{FF2B5EF4-FFF2-40B4-BE49-F238E27FC236}">
                <a16:creationId xmlns:a16="http://schemas.microsoft.com/office/drawing/2014/main" id="{896CBE34-8D29-BF4B-9E9A-88DC66140400}"/>
              </a:ext>
            </a:extLst>
          </p:cNvPr>
          <p:cNvSpPr>
            <a:spLocks noGrp="1"/>
          </p:cNvSpPr>
          <p:nvPr>
            <p:ph type="body" sz="quarter" idx="21" hasCustomPrompt="1"/>
          </p:nvPr>
        </p:nvSpPr>
        <p:spPr>
          <a:xfrm>
            <a:off x="883881" y="2834042"/>
            <a:ext cx="1527928" cy="1527928"/>
          </a:xfrm>
          <a:prstGeom prst="ellipse">
            <a:avLst/>
          </a:prstGeom>
          <a:solidFill>
            <a:schemeClr val="bg1"/>
          </a:solidFill>
          <a:ln>
            <a:gradFill>
              <a:gsLst>
                <a:gs pos="10000">
                  <a:schemeClr val="tx2"/>
                </a:gs>
                <a:gs pos="80000">
                  <a:schemeClr val="bg2"/>
                </a:gs>
              </a:gsLst>
              <a:lin ang="2700000" scaled="0"/>
            </a:gradFill>
          </a:ln>
        </p:spPr>
        <p:txBody>
          <a:bodyPr lIns="36000" tIns="36000" rIns="36000" bIns="36000" anchor="ct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23" name="Picture Placeholder 3">
            <a:extLst>
              <a:ext uri="{FF2B5EF4-FFF2-40B4-BE49-F238E27FC236}">
                <a16:creationId xmlns:a16="http://schemas.microsoft.com/office/drawing/2014/main" id="{78432118-121C-404F-A753-1B44E9550609}"/>
              </a:ext>
            </a:extLst>
          </p:cNvPr>
          <p:cNvSpPr>
            <a:spLocks noGrp="1"/>
          </p:cNvSpPr>
          <p:nvPr>
            <p:ph type="pic" sz="quarter" idx="23" hasCustomPrompt="1"/>
          </p:nvPr>
        </p:nvSpPr>
        <p:spPr>
          <a:xfrm>
            <a:off x="6776835" y="1164418"/>
            <a:ext cx="2036751" cy="2518601"/>
          </a:xfrm>
          <a:prstGeom prst="rect">
            <a:avLst/>
          </a:prstGeom>
          <a:noFill/>
          <a:ln w="6350">
            <a:solidFill>
              <a:schemeClr val="tx1">
                <a:lumMod val="10000"/>
                <a:lumOff val="90000"/>
              </a:schemeClr>
            </a:solidFill>
          </a:ln>
        </p:spPr>
        <p:txBody>
          <a:bodyPr tIns="72000"/>
          <a:lstStyle>
            <a:lvl1pPr algn="ctr">
              <a:defRPr sz="600" b="0" i="0">
                <a:solidFill>
                  <a:srgbClr val="00B0F0"/>
                </a:solidFill>
                <a:latin typeface="Codec Warm" pitchFamily="2" charset="0"/>
              </a:defRPr>
            </a:lvl1pPr>
          </a:lstStyle>
          <a:p>
            <a:r>
              <a:rPr lang="en-GB" dirty="0"/>
              <a:t>Click icon to insert social FB post and crop for best position</a:t>
            </a:r>
          </a:p>
        </p:txBody>
      </p:sp>
      <p:sp>
        <p:nvSpPr>
          <p:cNvPr id="25" name="Text Placeholder 7">
            <a:extLst>
              <a:ext uri="{FF2B5EF4-FFF2-40B4-BE49-F238E27FC236}">
                <a16:creationId xmlns:a16="http://schemas.microsoft.com/office/drawing/2014/main" id="{91F42DA5-9E58-EE41-A9D8-FF7C143B00CA}"/>
              </a:ext>
            </a:extLst>
          </p:cNvPr>
          <p:cNvSpPr>
            <a:spLocks noGrp="1"/>
          </p:cNvSpPr>
          <p:nvPr>
            <p:ph type="body" sz="quarter" idx="24" hasCustomPrompt="1"/>
          </p:nvPr>
        </p:nvSpPr>
        <p:spPr>
          <a:xfrm>
            <a:off x="6307952" y="2834042"/>
            <a:ext cx="1527928" cy="1527928"/>
          </a:xfrm>
          <a:prstGeom prst="ellipse">
            <a:avLst/>
          </a:prstGeom>
          <a:solidFill>
            <a:schemeClr val="bg1"/>
          </a:solidFill>
          <a:ln>
            <a:gradFill>
              <a:gsLst>
                <a:gs pos="10000">
                  <a:schemeClr val="tx2"/>
                </a:gs>
                <a:gs pos="80000">
                  <a:schemeClr val="bg2"/>
                </a:gs>
              </a:gsLst>
              <a:lin ang="2700000" scaled="0"/>
            </a:gradFill>
          </a:ln>
        </p:spPr>
        <p:txBody>
          <a:bodyPr lIns="36000" tIns="36000" rIns="36000" bIns="36000" anchor="ctr"/>
          <a:lstStyle>
            <a:lvl1pPr algn="ctr">
              <a:defRPr/>
            </a:lvl1pPr>
            <a:lvl2pPr algn="ctr">
              <a:defRPr/>
            </a:lvl2pPr>
            <a:lvl3pPr algn="ctr">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46AD049C-BF2C-556B-21C7-9F8BAFA81B0A}"/>
              </a:ext>
            </a:extLst>
          </p:cNvPr>
          <p:cNvSpPr>
            <a:spLocks noGrp="1"/>
          </p:cNvSpPr>
          <p:nvPr>
            <p:ph type="ftr" sz="quarter" idx="27"/>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6787364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inciples Numbered">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DAFA7BE3-B509-6744-93D3-59294423F6E9}"/>
              </a:ext>
            </a:extLst>
          </p:cNvPr>
          <p:cNvSpPr>
            <a:spLocks noGrp="1"/>
          </p:cNvSpPr>
          <p:nvPr>
            <p:ph type="body" sz="quarter" idx="21" hasCustomPrompt="1"/>
          </p:nvPr>
        </p:nvSpPr>
        <p:spPr>
          <a:xfrm>
            <a:off x="2087253" y="1235439"/>
            <a:ext cx="4969494" cy="2945624"/>
          </a:xfrm>
          <a:noFill/>
        </p:spPr>
        <p:txBody>
          <a:bodyPr anchor="ctr"/>
          <a:lstStyle>
            <a:lvl1pPr marL="192600" indent="-192600" algn="ctr">
              <a:lnSpc>
                <a:spcPct val="90000"/>
              </a:lnSpc>
              <a:spcBef>
                <a:spcPts val="1200"/>
              </a:spcBef>
              <a:spcAft>
                <a:spcPts val="0"/>
              </a:spcAft>
              <a:buClr>
                <a:schemeClr val="bg2"/>
              </a:buClr>
              <a:buFont typeface="+mj-lt"/>
              <a:buAutoNum type="arabicPeriod"/>
              <a:defRPr sz="1050" b="1" i="0">
                <a:solidFill>
                  <a:schemeClr val="bg2"/>
                </a:solidFill>
                <a:latin typeface="Codec Warm Extra Bold" pitchFamily="2" charset="0"/>
              </a:defRPr>
            </a:lvl1pPr>
            <a:lvl2pPr marL="0" indent="0" algn="ctr">
              <a:spcAft>
                <a:spcPts val="1200"/>
              </a:spcAft>
              <a:buClr>
                <a:schemeClr val="bg2"/>
              </a:buClr>
              <a:buFont typeface="+mj-lt"/>
              <a:buNone/>
              <a:defRPr sz="800" b="0" i="0">
                <a:solidFill>
                  <a:schemeClr val="tx1"/>
                </a:solidFill>
                <a:latin typeface="Codec Warm" pitchFamily="2" charset="0"/>
              </a:defRPr>
            </a:lvl2pPr>
            <a:lvl3pPr marL="0" indent="0" algn="ctr">
              <a:spcAft>
                <a:spcPts val="1200"/>
              </a:spcAft>
              <a:buFontTx/>
              <a:buNone/>
              <a:defRPr sz="9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PARAGRAPH TITLE </a:t>
            </a:r>
          </a:p>
          <a:p>
            <a:pPr lvl="1"/>
            <a:r>
              <a:rPr lang="en-GB" dirty="0"/>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gradFill>
                  <a:gsLst>
                    <a:gs pos="10000">
                      <a:schemeClr val="tx2"/>
                    </a:gs>
                    <a:gs pos="80000">
                      <a:schemeClr val="bg2"/>
                    </a:gs>
                  </a:gsLst>
                  <a:lin ang="2700000" scaled="0"/>
                </a:gradFill>
              </a:defRPr>
            </a:lvl1pPr>
          </a:lstStyle>
          <a:p>
            <a:r>
              <a:rPr lang="en-GB"/>
              <a:t>Numbered principles</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pic>
        <p:nvPicPr>
          <p:cNvPr id="14" name="Graphic 13">
            <a:extLst>
              <a:ext uri="{FF2B5EF4-FFF2-40B4-BE49-F238E27FC236}">
                <a16:creationId xmlns:a16="http://schemas.microsoft.com/office/drawing/2014/main" id="{41809BC1-3665-B543-9264-C69B68A1010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1800000">
            <a:off x="900297" y="615636"/>
            <a:ext cx="1580972" cy="2330921"/>
          </a:xfrm>
          <a:prstGeom prst="rect">
            <a:avLst/>
          </a:prstGeom>
        </p:spPr>
      </p:pic>
      <p:pic>
        <p:nvPicPr>
          <p:cNvPr id="15" name="Graphic 14">
            <a:extLst>
              <a:ext uri="{FF2B5EF4-FFF2-40B4-BE49-F238E27FC236}">
                <a16:creationId xmlns:a16="http://schemas.microsoft.com/office/drawing/2014/main" id="{5F28A298-F094-5346-BFE1-0000EDE1ABE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700000">
            <a:off x="6232761" y="2956371"/>
            <a:ext cx="2170196" cy="1939324"/>
          </a:xfrm>
          <a:prstGeom prst="rect">
            <a:avLst/>
          </a:prstGeom>
        </p:spPr>
      </p:pic>
      <p:sp>
        <p:nvSpPr>
          <p:cNvPr id="3" name="Footer Placeholder 2">
            <a:extLst>
              <a:ext uri="{FF2B5EF4-FFF2-40B4-BE49-F238E27FC236}">
                <a16:creationId xmlns:a16="http://schemas.microsoft.com/office/drawing/2014/main" id="{B0068736-24D8-02F2-7A26-98FB0E41EDE3}"/>
              </a:ext>
            </a:extLst>
          </p:cNvPr>
          <p:cNvSpPr>
            <a:spLocks noGrp="1"/>
          </p:cNvSpPr>
          <p:nvPr>
            <p:ph type="ftr" sz="quarter" idx="22"/>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32825661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inciples (Static x 3)">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DAFA7BE3-B509-6744-93D3-59294423F6E9}"/>
              </a:ext>
            </a:extLst>
          </p:cNvPr>
          <p:cNvSpPr>
            <a:spLocks noGrp="1"/>
          </p:cNvSpPr>
          <p:nvPr>
            <p:ph type="body" sz="quarter" idx="21" hasCustomPrompt="1"/>
          </p:nvPr>
        </p:nvSpPr>
        <p:spPr>
          <a:xfrm>
            <a:off x="2463202" y="1582476"/>
            <a:ext cx="4217294" cy="427425"/>
          </a:xfrm>
          <a:noFill/>
        </p:spPr>
        <p:txBody>
          <a:bodyPr anchor="t"/>
          <a:lstStyle>
            <a:lvl1pPr marL="0" indent="0" algn="ctr">
              <a:lnSpc>
                <a:spcPct val="90000"/>
              </a:lnSpc>
              <a:spcBef>
                <a:spcPts val="1200"/>
              </a:spcBef>
              <a:spcAft>
                <a:spcPts val="0"/>
              </a:spcAft>
              <a:buClr>
                <a:schemeClr val="accent2"/>
              </a:buClr>
              <a:buFont typeface="+mj-lt"/>
              <a:buNone/>
              <a:defRPr sz="800" b="1" i="0">
                <a:solidFill>
                  <a:schemeClr val="bg2"/>
                </a:solidFill>
                <a:latin typeface="Codec Warm Extra Bold" pitchFamily="2" charset="0"/>
              </a:defRPr>
            </a:lvl1pPr>
            <a:lvl2pPr marL="0" indent="0" algn="ctr">
              <a:spcAft>
                <a:spcPts val="1200"/>
              </a:spcAft>
              <a:buFont typeface="+mj-lt"/>
              <a:buNone/>
              <a:defRPr sz="800" b="0" i="0">
                <a:solidFill>
                  <a:schemeClr val="tx1"/>
                </a:solidFill>
                <a:latin typeface="Codec Warm" pitchFamily="2" charset="0"/>
              </a:defRPr>
            </a:lvl2pPr>
            <a:lvl3pPr marL="0" indent="0" algn="ctr">
              <a:spcAft>
                <a:spcPts val="1200"/>
              </a:spcAft>
              <a:buFontTx/>
              <a:buNone/>
              <a:defRPr sz="9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PARAGRAPH TITLE </a:t>
            </a:r>
          </a:p>
          <a:p>
            <a:pPr lvl="1"/>
            <a:r>
              <a:rPr lang="en-GB" dirty="0"/>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gradFill>
                  <a:gsLst>
                    <a:gs pos="10000">
                      <a:schemeClr val="tx2"/>
                    </a:gs>
                    <a:gs pos="80000">
                      <a:schemeClr val="bg2"/>
                    </a:gs>
                  </a:gsLst>
                  <a:lin ang="2700000" scaled="0"/>
                </a:gradFill>
              </a:defRPr>
            </a:lvl1pPr>
          </a:lstStyle>
          <a:p>
            <a:r>
              <a:rPr lang="en-GB"/>
              <a:t>Numbered principles (static x 3)</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pic>
        <p:nvPicPr>
          <p:cNvPr id="14" name="Graphic 13">
            <a:extLst>
              <a:ext uri="{FF2B5EF4-FFF2-40B4-BE49-F238E27FC236}">
                <a16:creationId xmlns:a16="http://schemas.microsoft.com/office/drawing/2014/main" id="{41809BC1-3665-B543-9264-C69B68A1010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1800000">
            <a:off x="900297" y="615636"/>
            <a:ext cx="1580972" cy="2330921"/>
          </a:xfrm>
          <a:prstGeom prst="rect">
            <a:avLst/>
          </a:prstGeom>
        </p:spPr>
      </p:pic>
      <p:pic>
        <p:nvPicPr>
          <p:cNvPr id="15" name="Graphic 14">
            <a:extLst>
              <a:ext uri="{FF2B5EF4-FFF2-40B4-BE49-F238E27FC236}">
                <a16:creationId xmlns:a16="http://schemas.microsoft.com/office/drawing/2014/main" id="{5F28A298-F094-5346-BFE1-0000EDE1ABE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700000">
            <a:off x="6232761" y="2956371"/>
            <a:ext cx="2170196" cy="1939324"/>
          </a:xfrm>
          <a:prstGeom prst="rect">
            <a:avLst/>
          </a:prstGeom>
        </p:spPr>
      </p:pic>
      <p:sp>
        <p:nvSpPr>
          <p:cNvPr id="13" name="Text Placeholder 7">
            <a:extLst>
              <a:ext uri="{FF2B5EF4-FFF2-40B4-BE49-F238E27FC236}">
                <a16:creationId xmlns:a16="http://schemas.microsoft.com/office/drawing/2014/main" id="{40E4007B-638B-4A41-AFE8-9EDF66BCCD35}"/>
              </a:ext>
            </a:extLst>
          </p:cNvPr>
          <p:cNvSpPr>
            <a:spLocks noGrp="1"/>
          </p:cNvSpPr>
          <p:nvPr>
            <p:ph type="body" sz="quarter" idx="22" hasCustomPrompt="1"/>
          </p:nvPr>
        </p:nvSpPr>
        <p:spPr>
          <a:xfrm>
            <a:off x="2463202" y="2443748"/>
            <a:ext cx="4217294" cy="427425"/>
          </a:xfrm>
          <a:noFill/>
        </p:spPr>
        <p:txBody>
          <a:bodyPr anchor="t"/>
          <a:lstStyle>
            <a:lvl1pPr marL="0" indent="0" algn="ctr">
              <a:lnSpc>
                <a:spcPct val="90000"/>
              </a:lnSpc>
              <a:spcBef>
                <a:spcPts val="1200"/>
              </a:spcBef>
              <a:spcAft>
                <a:spcPts val="0"/>
              </a:spcAft>
              <a:buClr>
                <a:schemeClr val="accent2"/>
              </a:buClr>
              <a:buFont typeface="+mj-lt"/>
              <a:buNone/>
              <a:defRPr sz="800" b="1" i="0">
                <a:solidFill>
                  <a:schemeClr val="bg2"/>
                </a:solidFill>
                <a:latin typeface="Codec Warm Extra Bold" pitchFamily="2" charset="0"/>
              </a:defRPr>
            </a:lvl1pPr>
            <a:lvl2pPr marL="0" indent="0" algn="ctr">
              <a:spcAft>
                <a:spcPts val="1200"/>
              </a:spcAft>
              <a:buFont typeface="+mj-lt"/>
              <a:buNone/>
              <a:defRPr sz="800" b="0" i="0">
                <a:solidFill>
                  <a:schemeClr val="tx1"/>
                </a:solidFill>
                <a:latin typeface="Codec Warm" pitchFamily="2" charset="0"/>
              </a:defRPr>
            </a:lvl2pPr>
            <a:lvl3pPr marL="0" indent="0" algn="ctr">
              <a:spcAft>
                <a:spcPts val="1200"/>
              </a:spcAft>
              <a:buFontTx/>
              <a:buNone/>
              <a:defRPr sz="9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PARAGRAPH TITLE </a:t>
            </a:r>
          </a:p>
          <a:p>
            <a:pPr lvl="1"/>
            <a:r>
              <a:rPr lang="en-GB" dirty="0"/>
              <a:t>Body level</a:t>
            </a:r>
          </a:p>
        </p:txBody>
      </p:sp>
      <p:sp>
        <p:nvSpPr>
          <p:cNvPr id="17" name="Text Placeholder 7">
            <a:extLst>
              <a:ext uri="{FF2B5EF4-FFF2-40B4-BE49-F238E27FC236}">
                <a16:creationId xmlns:a16="http://schemas.microsoft.com/office/drawing/2014/main" id="{433C6A96-0073-4E45-8A96-84A549BC6FF5}"/>
              </a:ext>
            </a:extLst>
          </p:cNvPr>
          <p:cNvSpPr>
            <a:spLocks noGrp="1"/>
          </p:cNvSpPr>
          <p:nvPr>
            <p:ph type="body" sz="quarter" idx="23" hasCustomPrompt="1"/>
          </p:nvPr>
        </p:nvSpPr>
        <p:spPr>
          <a:xfrm>
            <a:off x="2463353" y="3342882"/>
            <a:ext cx="4217294" cy="427425"/>
          </a:xfrm>
          <a:noFill/>
        </p:spPr>
        <p:txBody>
          <a:bodyPr anchor="t"/>
          <a:lstStyle>
            <a:lvl1pPr marL="0" indent="0" algn="ctr">
              <a:lnSpc>
                <a:spcPct val="90000"/>
              </a:lnSpc>
              <a:spcBef>
                <a:spcPts val="1200"/>
              </a:spcBef>
              <a:spcAft>
                <a:spcPts val="0"/>
              </a:spcAft>
              <a:buClr>
                <a:schemeClr val="accent2"/>
              </a:buClr>
              <a:buFont typeface="+mj-lt"/>
              <a:buNone/>
              <a:defRPr sz="800" b="1" i="0">
                <a:solidFill>
                  <a:schemeClr val="bg2"/>
                </a:solidFill>
                <a:latin typeface="Codec Warm Extra Bold" pitchFamily="2" charset="0"/>
              </a:defRPr>
            </a:lvl1pPr>
            <a:lvl2pPr marL="0" indent="0" algn="ctr">
              <a:spcAft>
                <a:spcPts val="1200"/>
              </a:spcAft>
              <a:buFont typeface="+mj-lt"/>
              <a:buNone/>
              <a:defRPr sz="800" b="0" i="0">
                <a:solidFill>
                  <a:schemeClr val="tx1"/>
                </a:solidFill>
                <a:latin typeface="Codec Warm" pitchFamily="2" charset="0"/>
              </a:defRPr>
            </a:lvl2pPr>
            <a:lvl3pPr marL="0" indent="0" algn="ctr">
              <a:spcAft>
                <a:spcPts val="1200"/>
              </a:spcAft>
              <a:buFontTx/>
              <a:buNone/>
              <a:defRPr sz="9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PARAGRAPH TITLE </a:t>
            </a:r>
          </a:p>
          <a:p>
            <a:pPr lvl="1"/>
            <a:r>
              <a:rPr lang="en-GB" dirty="0"/>
              <a:t>Body level</a:t>
            </a:r>
          </a:p>
        </p:txBody>
      </p:sp>
      <p:sp>
        <p:nvSpPr>
          <p:cNvPr id="19" name="Text Placeholder 7">
            <a:extLst>
              <a:ext uri="{FF2B5EF4-FFF2-40B4-BE49-F238E27FC236}">
                <a16:creationId xmlns:a16="http://schemas.microsoft.com/office/drawing/2014/main" id="{1FA53E39-EFB9-F942-B0A3-3E7AE686DAA4}"/>
              </a:ext>
            </a:extLst>
          </p:cNvPr>
          <p:cNvSpPr>
            <a:spLocks noGrp="1" noChangeAspect="1"/>
          </p:cNvSpPr>
          <p:nvPr>
            <p:ph type="body" sz="quarter" idx="24" hasCustomPrompt="1"/>
          </p:nvPr>
        </p:nvSpPr>
        <p:spPr>
          <a:xfrm>
            <a:off x="4434493" y="1239422"/>
            <a:ext cx="287388" cy="287388"/>
          </a:xfrm>
          <a:prstGeom prst="ellipse">
            <a:avLst/>
          </a:prstGeom>
          <a:noFill/>
          <a:ln w="15875">
            <a:gradFill>
              <a:gsLst>
                <a:gs pos="10000">
                  <a:schemeClr val="tx2"/>
                </a:gs>
                <a:gs pos="80000">
                  <a:schemeClr val="bg2"/>
                </a:gs>
              </a:gsLst>
              <a:lin ang="2700000" scaled="0"/>
            </a:gradFill>
          </a:ln>
        </p:spPr>
        <p:txBody>
          <a:bodyPr wrap="none" tIns="18000" anchor="ctr"/>
          <a:lstStyle>
            <a:lvl1pPr marL="0" indent="0" algn="ctr">
              <a:lnSpc>
                <a:spcPct val="100000"/>
              </a:lnSpc>
              <a:spcBef>
                <a:spcPts val="0"/>
              </a:spcBef>
              <a:spcAft>
                <a:spcPts val="0"/>
              </a:spcAft>
              <a:buClr>
                <a:schemeClr val="accent2"/>
              </a:buClr>
              <a:buFont typeface="+mj-lt"/>
              <a:buNone/>
              <a:defRPr sz="1200" b="1" i="0">
                <a:solidFill>
                  <a:schemeClr val="bg2"/>
                </a:solidFill>
                <a:latin typeface="Codec Warm Extra Bold" pitchFamily="2" charset="0"/>
              </a:defRPr>
            </a:lvl1pPr>
            <a:lvl2pPr marL="0" indent="0" algn="ctr">
              <a:spcAft>
                <a:spcPts val="1200"/>
              </a:spcAft>
              <a:buFont typeface="+mj-lt"/>
              <a:buNone/>
              <a:defRPr sz="800">
                <a:solidFill>
                  <a:schemeClr val="tx2"/>
                </a:solidFill>
                <a:latin typeface="+mn-lt"/>
              </a:defRPr>
            </a:lvl2pPr>
            <a:lvl3pPr marL="0" indent="0" algn="ctr">
              <a:spcAft>
                <a:spcPts val="1200"/>
              </a:spcAft>
              <a:buFontTx/>
              <a:buNone/>
              <a:defRPr sz="9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a:t>
            </a:r>
          </a:p>
        </p:txBody>
      </p:sp>
      <p:sp>
        <p:nvSpPr>
          <p:cNvPr id="20" name="Text Placeholder 7">
            <a:extLst>
              <a:ext uri="{FF2B5EF4-FFF2-40B4-BE49-F238E27FC236}">
                <a16:creationId xmlns:a16="http://schemas.microsoft.com/office/drawing/2014/main" id="{B7F85F51-2101-8F47-A3D7-0AC6519EE57F}"/>
              </a:ext>
            </a:extLst>
          </p:cNvPr>
          <p:cNvSpPr>
            <a:spLocks noGrp="1" noChangeAspect="1"/>
          </p:cNvSpPr>
          <p:nvPr>
            <p:ph type="body" sz="quarter" idx="25" hasCustomPrompt="1"/>
          </p:nvPr>
        </p:nvSpPr>
        <p:spPr>
          <a:xfrm>
            <a:off x="4434493" y="2101742"/>
            <a:ext cx="287388" cy="287388"/>
          </a:xfrm>
          <a:prstGeom prst="ellipse">
            <a:avLst/>
          </a:prstGeom>
          <a:noFill/>
          <a:ln w="15875">
            <a:gradFill>
              <a:gsLst>
                <a:gs pos="10000">
                  <a:schemeClr val="tx2"/>
                </a:gs>
                <a:gs pos="80000">
                  <a:schemeClr val="bg2"/>
                </a:gs>
              </a:gsLst>
              <a:lin ang="2700000" scaled="0"/>
            </a:gradFill>
          </a:ln>
        </p:spPr>
        <p:txBody>
          <a:bodyPr wrap="none" tIns="18000" anchor="ctr"/>
          <a:lstStyle>
            <a:lvl1pPr marL="0" indent="0" algn="ctr">
              <a:lnSpc>
                <a:spcPct val="100000"/>
              </a:lnSpc>
              <a:spcBef>
                <a:spcPts val="0"/>
              </a:spcBef>
              <a:spcAft>
                <a:spcPts val="0"/>
              </a:spcAft>
              <a:buClr>
                <a:schemeClr val="accent2"/>
              </a:buClr>
              <a:buFont typeface="+mj-lt"/>
              <a:buNone/>
              <a:defRPr sz="1200" b="1" i="0">
                <a:solidFill>
                  <a:schemeClr val="bg2"/>
                </a:solidFill>
                <a:latin typeface="Codec Warm Extra Bold" pitchFamily="2" charset="0"/>
              </a:defRPr>
            </a:lvl1pPr>
            <a:lvl2pPr marL="0" indent="0" algn="ctr">
              <a:spcAft>
                <a:spcPts val="1200"/>
              </a:spcAft>
              <a:buFont typeface="+mj-lt"/>
              <a:buNone/>
              <a:defRPr sz="800">
                <a:solidFill>
                  <a:schemeClr val="tx2"/>
                </a:solidFill>
                <a:latin typeface="+mn-lt"/>
              </a:defRPr>
            </a:lvl2pPr>
            <a:lvl3pPr marL="0" indent="0" algn="ctr">
              <a:spcAft>
                <a:spcPts val="1200"/>
              </a:spcAft>
              <a:buFontTx/>
              <a:buNone/>
              <a:defRPr sz="9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a:t>
            </a:r>
          </a:p>
        </p:txBody>
      </p:sp>
      <p:sp>
        <p:nvSpPr>
          <p:cNvPr id="22" name="Text Placeholder 7">
            <a:extLst>
              <a:ext uri="{FF2B5EF4-FFF2-40B4-BE49-F238E27FC236}">
                <a16:creationId xmlns:a16="http://schemas.microsoft.com/office/drawing/2014/main" id="{0198B37F-0424-1F40-8D78-A968430DD956}"/>
              </a:ext>
            </a:extLst>
          </p:cNvPr>
          <p:cNvSpPr>
            <a:spLocks noGrp="1" noChangeAspect="1"/>
          </p:cNvSpPr>
          <p:nvPr>
            <p:ph type="body" sz="quarter" idx="26" hasCustomPrompt="1"/>
          </p:nvPr>
        </p:nvSpPr>
        <p:spPr>
          <a:xfrm>
            <a:off x="4434493" y="2969752"/>
            <a:ext cx="287388" cy="287388"/>
          </a:xfrm>
          <a:prstGeom prst="ellipse">
            <a:avLst/>
          </a:prstGeom>
          <a:noFill/>
          <a:ln w="15875">
            <a:gradFill>
              <a:gsLst>
                <a:gs pos="10000">
                  <a:schemeClr val="tx2"/>
                </a:gs>
                <a:gs pos="80000">
                  <a:schemeClr val="bg2"/>
                </a:gs>
              </a:gsLst>
              <a:lin ang="2700000" scaled="0"/>
            </a:gradFill>
          </a:ln>
        </p:spPr>
        <p:txBody>
          <a:bodyPr wrap="none" tIns="18000" anchor="ctr"/>
          <a:lstStyle>
            <a:lvl1pPr marL="0" indent="0" algn="ctr">
              <a:lnSpc>
                <a:spcPct val="100000"/>
              </a:lnSpc>
              <a:spcBef>
                <a:spcPts val="0"/>
              </a:spcBef>
              <a:spcAft>
                <a:spcPts val="0"/>
              </a:spcAft>
              <a:buClr>
                <a:schemeClr val="accent2"/>
              </a:buClr>
              <a:buFont typeface="+mj-lt"/>
              <a:buNone/>
              <a:defRPr sz="1200" b="1" i="0">
                <a:solidFill>
                  <a:schemeClr val="bg2"/>
                </a:solidFill>
                <a:latin typeface="Codec Warm Extra Bold" pitchFamily="2" charset="0"/>
              </a:defRPr>
            </a:lvl1pPr>
            <a:lvl2pPr marL="0" indent="0" algn="ctr">
              <a:spcAft>
                <a:spcPts val="1200"/>
              </a:spcAft>
              <a:buFont typeface="+mj-lt"/>
              <a:buNone/>
              <a:defRPr sz="800">
                <a:solidFill>
                  <a:schemeClr val="tx2"/>
                </a:solidFill>
                <a:latin typeface="+mn-lt"/>
              </a:defRPr>
            </a:lvl2pPr>
            <a:lvl3pPr marL="0" indent="0" algn="ctr">
              <a:spcAft>
                <a:spcPts val="1200"/>
              </a:spcAft>
              <a:buFontTx/>
              <a:buNone/>
              <a:defRPr sz="900"/>
            </a:lvl3pPr>
            <a:lvl4pPr marL="0" indent="0" algn="ctr">
              <a:buNone/>
              <a:defRPr/>
            </a:lvl4pPr>
            <a:lvl5pPr algn="ctr">
              <a:defRPr/>
            </a:lvl5pPr>
            <a:lvl6pPr algn="ctr">
              <a:defRPr/>
            </a:lvl6pPr>
            <a:lvl7pPr algn="ctr">
              <a:defRPr/>
            </a:lvl7pPr>
            <a:lvl8pPr algn="ctr">
              <a:defRPr/>
            </a:lvl8pPr>
            <a:lvl9pPr algn="ctr">
              <a:defRPr/>
            </a:lvl9pPr>
          </a:lstStyle>
          <a:p>
            <a:pPr lvl="0"/>
            <a:r>
              <a:rPr lang="en-GB" dirty="0"/>
              <a:t>00</a:t>
            </a:r>
          </a:p>
        </p:txBody>
      </p:sp>
      <p:sp>
        <p:nvSpPr>
          <p:cNvPr id="3" name="Footer Placeholder 2">
            <a:extLst>
              <a:ext uri="{FF2B5EF4-FFF2-40B4-BE49-F238E27FC236}">
                <a16:creationId xmlns:a16="http://schemas.microsoft.com/office/drawing/2014/main" id="{32C830BA-A178-E028-4B85-396E38A87BF5}"/>
              </a:ext>
            </a:extLst>
          </p:cNvPr>
          <p:cNvSpPr>
            <a:spLocks noGrp="1"/>
          </p:cNvSpPr>
          <p:nvPr>
            <p:ph type="ftr" sz="quarter" idx="27"/>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8004138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ase Study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1120895" y="231775"/>
            <a:ext cx="6926217" cy="636427"/>
          </a:xfrm>
          <a:prstGeom prst="round2SameRect">
            <a:avLst/>
          </a:prstGeom>
          <a:solidFill>
            <a:schemeClr val="tx2"/>
          </a:solidFill>
        </p:spPr>
        <p:txBody>
          <a:bodyPr tIns="72000" bIns="72000" anchor="t">
            <a:spAutoFit/>
          </a:bodyPr>
          <a:lstStyle>
            <a:lvl1pPr algn="ctr">
              <a:defRPr>
                <a:solidFill>
                  <a:schemeClr val="bg1"/>
                </a:solidFill>
              </a:defRPr>
            </a:lvl1pPr>
          </a:lstStyle>
          <a:p>
            <a:r>
              <a:rPr lang="en-GB"/>
              <a:t>Case study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B4866DD8-B305-4742-BAA7-C51BE812409A}"/>
              </a:ext>
            </a:extLst>
          </p:cNvPr>
          <p:cNvSpPr>
            <a:spLocks noGrp="1"/>
          </p:cNvSpPr>
          <p:nvPr>
            <p:ph type="body" sz="quarter" idx="13" hasCustomPrompt="1"/>
          </p:nvPr>
        </p:nvSpPr>
        <p:spPr>
          <a:xfrm>
            <a:off x="1120895" y="616527"/>
            <a:ext cx="6916165" cy="316662"/>
          </a:xfrm>
          <a:prstGeom prst="round2SameRect">
            <a:avLst>
              <a:gd name="adj1" fmla="val 0"/>
              <a:gd name="adj2" fmla="val 21042"/>
            </a:avLst>
          </a:prstGeom>
          <a:solidFill>
            <a:srgbClr val="E3D3EA"/>
          </a:solidFill>
        </p:spPr>
        <p:txBody>
          <a:bodyPr tIns="72000" bIns="72000" anchor="t">
            <a:spAutoFit/>
          </a:bodyPr>
          <a:lstStyle>
            <a:lvl1pPr algn="ctr">
              <a:defRPr sz="1000">
                <a:solidFill>
                  <a:schemeClr val="tx1"/>
                </a:solidFill>
              </a:defRPr>
            </a:lvl1pPr>
            <a:lvl2pPr algn="ctr">
              <a:defRPr sz="1000"/>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p:txBody>
      </p:sp>
      <p:sp>
        <p:nvSpPr>
          <p:cNvPr id="3" name="Footer Placeholder 2">
            <a:extLst>
              <a:ext uri="{FF2B5EF4-FFF2-40B4-BE49-F238E27FC236}">
                <a16:creationId xmlns:a16="http://schemas.microsoft.com/office/drawing/2014/main" id="{BFA3BC15-F639-8D7C-3A2F-A4373A0DB856}"/>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6647584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ase Study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1120895" y="231775"/>
            <a:ext cx="6926217" cy="636427"/>
          </a:xfrm>
          <a:prstGeom prst="round2SameRect">
            <a:avLst/>
          </a:prstGeom>
          <a:solidFill>
            <a:schemeClr val="bg2"/>
          </a:solidFill>
        </p:spPr>
        <p:txBody>
          <a:bodyPr tIns="72000" bIns="72000" anchor="t">
            <a:spAutoFit/>
          </a:bodyPr>
          <a:lstStyle>
            <a:lvl1pPr algn="ctr">
              <a:defRPr>
                <a:solidFill>
                  <a:schemeClr val="bg1"/>
                </a:solidFill>
              </a:defRPr>
            </a:lvl1pPr>
          </a:lstStyle>
          <a:p>
            <a:r>
              <a:rPr lang="en-GB"/>
              <a:t>Case study</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B4866DD8-B305-4742-BAA7-C51BE812409A}"/>
              </a:ext>
            </a:extLst>
          </p:cNvPr>
          <p:cNvSpPr>
            <a:spLocks noGrp="1"/>
          </p:cNvSpPr>
          <p:nvPr>
            <p:ph type="body" sz="quarter" idx="13" hasCustomPrompt="1"/>
          </p:nvPr>
        </p:nvSpPr>
        <p:spPr>
          <a:xfrm>
            <a:off x="1120895" y="616527"/>
            <a:ext cx="6916165" cy="324803"/>
          </a:xfrm>
          <a:prstGeom prst="round2SameRect">
            <a:avLst>
              <a:gd name="adj1" fmla="val 0"/>
              <a:gd name="adj2" fmla="val 21042"/>
            </a:avLst>
          </a:prstGeom>
          <a:solidFill>
            <a:srgbClr val="EFCCDF"/>
          </a:solidFill>
        </p:spPr>
        <p:txBody>
          <a:bodyPr tIns="72000" bIns="72000" anchor="t">
            <a:spAutoFit/>
          </a:bodyPr>
          <a:lstStyle>
            <a:lvl1pPr algn="ctr">
              <a:defRPr sz="1000">
                <a:solidFill>
                  <a:schemeClr val="tx1"/>
                </a:solidFill>
              </a:defRPr>
            </a:lvl1pPr>
            <a:lvl2pPr algn="ctr">
              <a:defRPr sz="1000"/>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p:txBody>
      </p:sp>
      <p:sp>
        <p:nvSpPr>
          <p:cNvPr id="3" name="Footer Placeholder 2">
            <a:extLst>
              <a:ext uri="{FF2B5EF4-FFF2-40B4-BE49-F238E27FC236}">
                <a16:creationId xmlns:a16="http://schemas.microsoft.com/office/drawing/2014/main" id="{E593CA84-0BD9-F900-21FE-559711D3A6E5}"/>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3284550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nnel x4 + Pillars x3 (Dark)">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2"/>
          </a:xfrm>
          <a:prstGeom prst="roundRect">
            <a:avLst>
              <a:gd name="adj" fmla="val 6012"/>
            </a:avLst>
          </a:prstGeom>
          <a:solidFill>
            <a:schemeClr val="accent1"/>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2"/>
          </a:xfrm>
          <a:prstGeom prst="roundRect">
            <a:avLst>
              <a:gd name="adj" fmla="val 6801"/>
            </a:avLst>
          </a:prstGeom>
          <a:solidFill>
            <a:schemeClr val="tx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2"/>
          </a:xfrm>
          <a:prstGeom prst="roundRect">
            <a:avLst>
              <a:gd name="adj" fmla="val 7196"/>
            </a:avLst>
          </a:prstGeom>
          <a:solidFill>
            <a:schemeClr val="bg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2"/>
          </a:xfrm>
          <a:prstGeom prst="roundRect">
            <a:avLst>
              <a:gd name="adj" fmla="val 8774"/>
            </a:avLst>
          </a:prstGeom>
          <a:solidFill>
            <a:schemeClr val="accent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x3 (Dark)</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7" name="Picture Placeholder 3">
            <a:extLst>
              <a:ext uri="{FF2B5EF4-FFF2-40B4-BE49-F238E27FC236}">
                <a16:creationId xmlns:a16="http://schemas.microsoft.com/office/drawing/2014/main" id="{00BC76B5-531E-8E47-9417-35DCBF0807C3}"/>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880007"/>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1952818"/>
            <a:ext cx="1899283"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1952817"/>
            <a:ext cx="1899283"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1952816"/>
            <a:ext cx="1899283"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1952816"/>
            <a:ext cx="1899283" cy="494718"/>
          </a:xfrm>
          <a:prstGeom prst="rect">
            <a:avLst/>
          </a:prstGeom>
          <a:solidFill>
            <a:schemeClr val="bg1">
              <a:lumMod val="95000"/>
            </a:schemeClr>
          </a:solidFill>
          <a:ln>
            <a:noFill/>
          </a:ln>
        </p:spPr>
        <p:txBody>
          <a:bodyPr anchor="ctr"/>
          <a:lstStyle>
            <a:lvl1pPr algn="ctr">
              <a:defRPr>
                <a:solidFill>
                  <a:schemeClr val="accent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2670982"/>
            <a:ext cx="8094687" cy="880007"/>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2960993"/>
            <a:ext cx="1899283"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2960992"/>
            <a:ext cx="1899283"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2960991"/>
            <a:ext cx="1899283"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2960991"/>
            <a:ext cx="1899283" cy="494718"/>
          </a:xfrm>
          <a:prstGeom prst="rect">
            <a:avLst/>
          </a:prstGeom>
          <a:solidFill>
            <a:schemeClr val="bg1">
              <a:lumMod val="95000"/>
            </a:schemeClr>
          </a:solidFill>
          <a:ln>
            <a:noFill/>
          </a:ln>
        </p:spPr>
        <p:txBody>
          <a:bodyPr anchor="ctr"/>
          <a:lstStyle>
            <a:lvl1pPr algn="ctr">
              <a:defRPr>
                <a:solidFill>
                  <a:schemeClr val="accent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1" name="Text Placeholder 7">
            <a:extLst>
              <a:ext uri="{FF2B5EF4-FFF2-40B4-BE49-F238E27FC236}">
                <a16:creationId xmlns:a16="http://schemas.microsoft.com/office/drawing/2014/main" id="{AEBABE26-857D-174D-BECB-0FEB470E062C}"/>
              </a:ext>
            </a:extLst>
          </p:cNvPr>
          <p:cNvSpPr>
            <a:spLocks noGrp="1"/>
          </p:cNvSpPr>
          <p:nvPr>
            <p:ph type="body" sz="quarter" idx="69" hasCustomPrompt="1"/>
          </p:nvPr>
        </p:nvSpPr>
        <p:spPr>
          <a:xfrm>
            <a:off x="532151" y="3677002"/>
            <a:ext cx="8094687" cy="880007"/>
          </a:xfrm>
          <a:prstGeom prst="roundRect">
            <a:avLst>
              <a:gd name="adj" fmla="val 9033"/>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52" name="Text Placeholder 7">
            <a:extLst>
              <a:ext uri="{FF2B5EF4-FFF2-40B4-BE49-F238E27FC236}">
                <a16:creationId xmlns:a16="http://schemas.microsoft.com/office/drawing/2014/main" id="{8883294A-E9A3-9541-B142-D458CB4B6C83}"/>
              </a:ext>
            </a:extLst>
          </p:cNvPr>
          <p:cNvSpPr>
            <a:spLocks noGrp="1"/>
          </p:cNvSpPr>
          <p:nvPr>
            <p:ph type="body" sz="quarter" idx="70" hasCustomPrompt="1"/>
          </p:nvPr>
        </p:nvSpPr>
        <p:spPr>
          <a:xfrm>
            <a:off x="669881" y="3964858"/>
            <a:ext cx="1899283"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3" name="Text Placeholder 7">
            <a:extLst>
              <a:ext uri="{FF2B5EF4-FFF2-40B4-BE49-F238E27FC236}">
                <a16:creationId xmlns:a16="http://schemas.microsoft.com/office/drawing/2014/main" id="{0CECEA12-14E6-4647-9B46-08C55ACD7FDD}"/>
              </a:ext>
            </a:extLst>
          </p:cNvPr>
          <p:cNvSpPr>
            <a:spLocks noGrp="1"/>
          </p:cNvSpPr>
          <p:nvPr>
            <p:ph type="body" sz="quarter" idx="71" hasCustomPrompt="1"/>
          </p:nvPr>
        </p:nvSpPr>
        <p:spPr>
          <a:xfrm>
            <a:off x="2642737" y="3964857"/>
            <a:ext cx="1899283"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4" name="Text Placeholder 7">
            <a:extLst>
              <a:ext uri="{FF2B5EF4-FFF2-40B4-BE49-F238E27FC236}">
                <a16:creationId xmlns:a16="http://schemas.microsoft.com/office/drawing/2014/main" id="{84A95DBA-15AC-A74E-9700-55B5B15F37DD}"/>
              </a:ext>
            </a:extLst>
          </p:cNvPr>
          <p:cNvSpPr>
            <a:spLocks noGrp="1"/>
          </p:cNvSpPr>
          <p:nvPr>
            <p:ph type="body" sz="quarter" idx="72" hasCustomPrompt="1"/>
          </p:nvPr>
        </p:nvSpPr>
        <p:spPr>
          <a:xfrm>
            <a:off x="4615593" y="3964856"/>
            <a:ext cx="1899283"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5" name="Text Placeholder 7">
            <a:extLst>
              <a:ext uri="{FF2B5EF4-FFF2-40B4-BE49-F238E27FC236}">
                <a16:creationId xmlns:a16="http://schemas.microsoft.com/office/drawing/2014/main" id="{23ACA12D-2620-9249-BECB-189BA8333B2C}"/>
              </a:ext>
            </a:extLst>
          </p:cNvPr>
          <p:cNvSpPr>
            <a:spLocks noGrp="1"/>
          </p:cNvSpPr>
          <p:nvPr>
            <p:ph type="body" sz="quarter" idx="73" hasCustomPrompt="1"/>
          </p:nvPr>
        </p:nvSpPr>
        <p:spPr>
          <a:xfrm>
            <a:off x="6584502" y="3964856"/>
            <a:ext cx="1899283" cy="494718"/>
          </a:xfrm>
          <a:prstGeom prst="rect">
            <a:avLst/>
          </a:prstGeom>
          <a:solidFill>
            <a:schemeClr val="bg1">
              <a:lumMod val="95000"/>
            </a:schemeClr>
          </a:solidFill>
          <a:ln>
            <a:noFill/>
          </a:ln>
        </p:spPr>
        <p:txBody>
          <a:bodyPr anchor="ctr"/>
          <a:lstStyle>
            <a:lvl1pPr algn="ctr">
              <a:defRPr>
                <a:solidFill>
                  <a:schemeClr val="accent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EDA951B2-E4EE-4BEB-39E4-1204658D1B2D}"/>
              </a:ext>
            </a:extLst>
          </p:cNvPr>
          <p:cNvSpPr>
            <a:spLocks noGrp="1"/>
          </p:cNvSpPr>
          <p:nvPr>
            <p:ph type="ftr" sz="quarter" idx="7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40759482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nnel x4 + Pillars x3 (Light)">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2"/>
          </a:xfrm>
          <a:prstGeom prst="roundRect">
            <a:avLst>
              <a:gd name="adj" fmla="val 6012"/>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2"/>
          </a:xfrm>
          <a:prstGeom prst="roundRect">
            <a:avLst>
              <a:gd name="adj" fmla="val 6801"/>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2"/>
          </a:xfrm>
          <a:prstGeom prst="roundRect">
            <a:avLst>
              <a:gd name="adj" fmla="val 7196"/>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2"/>
          </a:xfrm>
          <a:prstGeom prst="roundRect">
            <a:avLst>
              <a:gd name="adj" fmla="val 8774"/>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x3 (Light)</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7" name="Picture Placeholder 3">
            <a:extLst>
              <a:ext uri="{FF2B5EF4-FFF2-40B4-BE49-F238E27FC236}">
                <a16:creationId xmlns:a16="http://schemas.microsoft.com/office/drawing/2014/main" id="{00BC76B5-531E-8E47-9417-35DCBF0807C3}"/>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880007"/>
          </a:xfrm>
          <a:prstGeom prst="roundRect">
            <a:avLst>
              <a:gd name="adj" fmla="val 8078"/>
            </a:avLst>
          </a:prstGeom>
          <a:solidFill>
            <a:schemeClr val="tx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1952818"/>
            <a:ext cx="1899283"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1952817"/>
            <a:ext cx="1899283"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1952816"/>
            <a:ext cx="1899283"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1952816"/>
            <a:ext cx="1899283"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2670982"/>
            <a:ext cx="8094687" cy="880007"/>
          </a:xfrm>
          <a:prstGeom prst="roundRect">
            <a:avLst>
              <a:gd name="adj" fmla="val 8078"/>
            </a:avLst>
          </a:prstGeom>
          <a:solidFill>
            <a:schemeClr val="bg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2960993"/>
            <a:ext cx="1899283"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2960992"/>
            <a:ext cx="1899283"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2960991"/>
            <a:ext cx="1899283"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2960991"/>
            <a:ext cx="1899283"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1" name="Text Placeholder 7">
            <a:extLst>
              <a:ext uri="{FF2B5EF4-FFF2-40B4-BE49-F238E27FC236}">
                <a16:creationId xmlns:a16="http://schemas.microsoft.com/office/drawing/2014/main" id="{AEBABE26-857D-174D-BECB-0FEB470E062C}"/>
              </a:ext>
            </a:extLst>
          </p:cNvPr>
          <p:cNvSpPr>
            <a:spLocks noGrp="1"/>
          </p:cNvSpPr>
          <p:nvPr>
            <p:ph type="body" sz="quarter" idx="69" hasCustomPrompt="1"/>
          </p:nvPr>
        </p:nvSpPr>
        <p:spPr>
          <a:xfrm>
            <a:off x="532151" y="3677002"/>
            <a:ext cx="8094687" cy="880007"/>
          </a:xfrm>
          <a:prstGeom prst="roundRect">
            <a:avLst>
              <a:gd name="adj" fmla="val 9033"/>
            </a:avLst>
          </a:prstGeom>
          <a:solidFill>
            <a:schemeClr val="accent1"/>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52" name="Text Placeholder 7">
            <a:extLst>
              <a:ext uri="{FF2B5EF4-FFF2-40B4-BE49-F238E27FC236}">
                <a16:creationId xmlns:a16="http://schemas.microsoft.com/office/drawing/2014/main" id="{8883294A-E9A3-9541-B142-D458CB4B6C83}"/>
              </a:ext>
            </a:extLst>
          </p:cNvPr>
          <p:cNvSpPr>
            <a:spLocks noGrp="1"/>
          </p:cNvSpPr>
          <p:nvPr>
            <p:ph type="body" sz="quarter" idx="70" hasCustomPrompt="1"/>
          </p:nvPr>
        </p:nvSpPr>
        <p:spPr>
          <a:xfrm>
            <a:off x="669881" y="3964858"/>
            <a:ext cx="1899283"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3" name="Text Placeholder 7">
            <a:extLst>
              <a:ext uri="{FF2B5EF4-FFF2-40B4-BE49-F238E27FC236}">
                <a16:creationId xmlns:a16="http://schemas.microsoft.com/office/drawing/2014/main" id="{0CECEA12-14E6-4647-9B46-08C55ACD7FDD}"/>
              </a:ext>
            </a:extLst>
          </p:cNvPr>
          <p:cNvSpPr>
            <a:spLocks noGrp="1"/>
          </p:cNvSpPr>
          <p:nvPr>
            <p:ph type="body" sz="quarter" idx="71" hasCustomPrompt="1"/>
          </p:nvPr>
        </p:nvSpPr>
        <p:spPr>
          <a:xfrm>
            <a:off x="2642737" y="3964857"/>
            <a:ext cx="1899283"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4" name="Text Placeholder 7">
            <a:extLst>
              <a:ext uri="{FF2B5EF4-FFF2-40B4-BE49-F238E27FC236}">
                <a16:creationId xmlns:a16="http://schemas.microsoft.com/office/drawing/2014/main" id="{84A95DBA-15AC-A74E-9700-55B5B15F37DD}"/>
              </a:ext>
            </a:extLst>
          </p:cNvPr>
          <p:cNvSpPr>
            <a:spLocks noGrp="1"/>
          </p:cNvSpPr>
          <p:nvPr>
            <p:ph type="body" sz="quarter" idx="72" hasCustomPrompt="1"/>
          </p:nvPr>
        </p:nvSpPr>
        <p:spPr>
          <a:xfrm>
            <a:off x="4615593" y="3964856"/>
            <a:ext cx="1899283"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5" name="Text Placeholder 7">
            <a:extLst>
              <a:ext uri="{FF2B5EF4-FFF2-40B4-BE49-F238E27FC236}">
                <a16:creationId xmlns:a16="http://schemas.microsoft.com/office/drawing/2014/main" id="{23ACA12D-2620-9249-BECB-189BA8333B2C}"/>
              </a:ext>
            </a:extLst>
          </p:cNvPr>
          <p:cNvSpPr>
            <a:spLocks noGrp="1"/>
          </p:cNvSpPr>
          <p:nvPr>
            <p:ph type="body" sz="quarter" idx="73" hasCustomPrompt="1"/>
          </p:nvPr>
        </p:nvSpPr>
        <p:spPr>
          <a:xfrm>
            <a:off x="6584502" y="3964856"/>
            <a:ext cx="1899283"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AD0CDC8C-48AE-725A-FF3B-E877CAB92B12}"/>
              </a:ext>
            </a:extLst>
          </p:cNvPr>
          <p:cNvSpPr>
            <a:spLocks noGrp="1"/>
          </p:cNvSpPr>
          <p:nvPr>
            <p:ph type="ftr" sz="quarter" idx="7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421701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553210" y="342000"/>
            <a:ext cx="3885153" cy="427425"/>
          </a:xfrm>
        </p:spPr>
        <p:txBody>
          <a:bodyPr/>
          <a:lstStyle>
            <a:lvl1pPr algn="l">
              <a:defRPr sz="3000">
                <a:gradFill>
                  <a:gsLst>
                    <a:gs pos="10000">
                      <a:schemeClr val="tx2"/>
                    </a:gs>
                    <a:gs pos="80000">
                      <a:schemeClr val="bg2"/>
                    </a:gs>
                  </a:gsLst>
                  <a:lin ang="2700000" scaled="0"/>
                </a:gradFill>
              </a:defRPr>
            </a:lvl1pPr>
          </a:lstStyle>
          <a:p>
            <a:r>
              <a:rPr lang="en-GB"/>
              <a:t>Agenda</a:t>
            </a:r>
          </a:p>
        </p:txBody>
      </p:sp>
      <p:sp>
        <p:nvSpPr>
          <p:cNvPr id="5" name="Text Placeholder 4">
            <a:extLst>
              <a:ext uri="{FF2B5EF4-FFF2-40B4-BE49-F238E27FC236}">
                <a16:creationId xmlns:a16="http://schemas.microsoft.com/office/drawing/2014/main" id="{E7B821BB-7C4D-2041-952A-ADD6EDB5A048}"/>
              </a:ext>
            </a:extLst>
          </p:cNvPr>
          <p:cNvSpPr>
            <a:spLocks noGrp="1"/>
          </p:cNvSpPr>
          <p:nvPr>
            <p:ph type="body" sz="quarter" idx="16" hasCustomPrompt="1"/>
          </p:nvPr>
        </p:nvSpPr>
        <p:spPr>
          <a:xfrm>
            <a:off x="553209" y="1206000"/>
            <a:ext cx="3885152" cy="2734264"/>
          </a:xfrm>
        </p:spPr>
        <p:txBody>
          <a:bodyPr/>
          <a:lstStyle>
            <a:lvl1pPr marL="192600" indent="-192600">
              <a:lnSpc>
                <a:spcPct val="90000"/>
              </a:lnSpc>
              <a:buFont typeface="+mj-lt"/>
              <a:buAutoNum type="arabicPeriod"/>
              <a:defRPr sz="1000"/>
            </a:lvl1pPr>
            <a:lvl2pPr marL="194400">
              <a:lnSpc>
                <a:spcPct val="90000"/>
              </a:lnSpc>
              <a:spcBef>
                <a:spcPts val="0"/>
              </a:spcBef>
              <a:defRPr sz="1000"/>
            </a:lvl2pPr>
            <a:lvl3pPr>
              <a:lnSpc>
                <a:spcPct val="90000"/>
              </a:lnSpc>
              <a:buClr>
                <a:schemeClr val="accent4"/>
              </a:buClr>
              <a:defRPr sz="1000">
                <a:solidFill>
                  <a:schemeClr val="tx1"/>
                </a:solidFill>
              </a:defRPr>
            </a:lvl3pPr>
            <a:lvl4pPr marL="194400" indent="-194400">
              <a:lnSpc>
                <a:spcPct val="90000"/>
              </a:lnSpc>
              <a:buClr>
                <a:schemeClr val="bg2"/>
              </a:buClr>
              <a:defRPr sz="1000">
                <a:solidFill>
                  <a:schemeClr val="tx1"/>
                </a:solidFill>
              </a:defRPr>
            </a:lvl4pPr>
            <a:lvl5pPr marL="374400" indent="-157725">
              <a:lnSpc>
                <a:spcPct val="90000"/>
              </a:lnSpc>
              <a:buClr>
                <a:schemeClr val="bg2"/>
              </a:buClr>
              <a:defRPr sz="1000">
                <a:solidFill>
                  <a:schemeClr val="tx1"/>
                </a:solidFill>
              </a:defRPr>
            </a:lvl5pPr>
            <a:lvl6pPr marL="374400" indent="-157725">
              <a:lnSpc>
                <a:spcPct val="90000"/>
              </a:lnSpc>
              <a:buClr>
                <a:schemeClr val="bg2"/>
              </a:buClr>
              <a:defRPr sz="1000">
                <a:solidFill>
                  <a:schemeClr val="tx1"/>
                </a:solidFill>
              </a:defRPr>
            </a:lvl6pPr>
            <a:lvl7pPr marL="192600" indent="-192600">
              <a:lnSpc>
                <a:spcPct val="90000"/>
              </a:lnSpc>
              <a:buClr>
                <a:schemeClr val="bg2"/>
              </a:buClr>
              <a:defRPr sz="1000">
                <a:solidFill>
                  <a:schemeClr val="tx1"/>
                </a:solidFill>
              </a:defRPr>
            </a:lvl7pPr>
            <a:lvl8pPr>
              <a:lnSpc>
                <a:spcPct val="90000"/>
              </a:lnSpc>
              <a:defRPr sz="800">
                <a:solidFill>
                  <a:schemeClr val="tx1"/>
                </a:solidFill>
              </a:defRPr>
            </a:lvl8pPr>
            <a:lvl9pPr>
              <a:lnSpc>
                <a:spcPct val="90000"/>
              </a:lnSpc>
              <a:defRPr sz="800"/>
            </a:lvl9p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Reference level</a:t>
            </a:r>
          </a:p>
          <a:p>
            <a:pPr lvl="8"/>
            <a:r>
              <a:rPr lang="en-GB"/>
              <a:t>Ninth level</a:t>
            </a:r>
          </a:p>
        </p:txBody>
      </p:sp>
      <p:sp>
        <p:nvSpPr>
          <p:cNvPr id="42" name="Freeform 41">
            <a:extLst>
              <a:ext uri="{FF2B5EF4-FFF2-40B4-BE49-F238E27FC236}">
                <a16:creationId xmlns:a16="http://schemas.microsoft.com/office/drawing/2014/main" id="{A8E17D70-6152-814D-9C06-3C5BA432ED80}"/>
              </a:ext>
            </a:extLst>
          </p:cNvPr>
          <p:cNvSpPr/>
          <p:nvPr userDrawn="1"/>
        </p:nvSpPr>
        <p:spPr>
          <a:xfrm>
            <a:off x="1152255" y="4476186"/>
            <a:ext cx="8562" cy="8495"/>
          </a:xfrm>
          <a:custGeom>
            <a:avLst/>
            <a:gdLst>
              <a:gd name="connsiteX0" fmla="*/ 0 w 8562"/>
              <a:gd name="connsiteY0" fmla="*/ 0 h 8495"/>
              <a:gd name="connsiteX1" fmla="*/ 8562 w 8562"/>
              <a:gd name="connsiteY1" fmla="*/ 0 h 8495"/>
              <a:gd name="connsiteX2" fmla="*/ 8562 w 8562"/>
              <a:gd name="connsiteY2" fmla="*/ 8495 h 8495"/>
              <a:gd name="connsiteX3" fmla="*/ 0 w 8562"/>
              <a:gd name="connsiteY3" fmla="*/ 0 h 8495"/>
            </a:gdLst>
            <a:ahLst/>
            <a:cxnLst>
              <a:cxn ang="0">
                <a:pos x="connsiteX0" y="connsiteY0"/>
              </a:cxn>
              <a:cxn ang="0">
                <a:pos x="connsiteX1" y="connsiteY1"/>
              </a:cxn>
              <a:cxn ang="0">
                <a:pos x="connsiteX2" y="connsiteY2"/>
              </a:cxn>
              <a:cxn ang="0">
                <a:pos x="connsiteX3" y="connsiteY3"/>
              </a:cxn>
            </a:cxnLst>
            <a:rect l="l" t="t" r="r" b="b"/>
            <a:pathLst>
              <a:path w="8562" h="8495">
                <a:moveTo>
                  <a:pt x="0" y="0"/>
                </a:moveTo>
                <a:lnTo>
                  <a:pt x="8562" y="0"/>
                </a:lnTo>
                <a:lnTo>
                  <a:pt x="8562" y="849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0" i="0" dirty="0">
              <a:latin typeface="Codec Warm" pitchFamily="2" charset="0"/>
            </a:endParaRPr>
          </a:p>
        </p:txBody>
      </p:sp>
      <p:sp>
        <p:nvSpPr>
          <p:cNvPr id="47" name="Freeform 46">
            <a:extLst>
              <a:ext uri="{FF2B5EF4-FFF2-40B4-BE49-F238E27FC236}">
                <a16:creationId xmlns:a16="http://schemas.microsoft.com/office/drawing/2014/main" id="{8DA48FCB-9DC1-0342-8CE5-D74A51BD5747}"/>
              </a:ext>
            </a:extLst>
          </p:cNvPr>
          <p:cNvSpPr/>
          <p:nvPr userDrawn="1"/>
        </p:nvSpPr>
        <p:spPr>
          <a:xfrm>
            <a:off x="1152255" y="4205247"/>
            <a:ext cx="8562" cy="8495"/>
          </a:xfrm>
          <a:custGeom>
            <a:avLst/>
            <a:gdLst>
              <a:gd name="connsiteX0" fmla="*/ 0 w 8562"/>
              <a:gd name="connsiteY0" fmla="*/ 0 h 8495"/>
              <a:gd name="connsiteX1" fmla="*/ 8562 w 8562"/>
              <a:gd name="connsiteY1" fmla="*/ 0 h 8495"/>
              <a:gd name="connsiteX2" fmla="*/ 8562 w 8562"/>
              <a:gd name="connsiteY2" fmla="*/ 8495 h 8495"/>
              <a:gd name="connsiteX3" fmla="*/ 0 w 8562"/>
              <a:gd name="connsiteY3" fmla="*/ 0 h 8495"/>
            </a:gdLst>
            <a:ahLst/>
            <a:cxnLst>
              <a:cxn ang="0">
                <a:pos x="connsiteX0" y="connsiteY0"/>
              </a:cxn>
              <a:cxn ang="0">
                <a:pos x="connsiteX1" y="connsiteY1"/>
              </a:cxn>
              <a:cxn ang="0">
                <a:pos x="connsiteX2" y="connsiteY2"/>
              </a:cxn>
              <a:cxn ang="0">
                <a:pos x="connsiteX3" y="connsiteY3"/>
              </a:cxn>
            </a:cxnLst>
            <a:rect l="l" t="t" r="r" b="b"/>
            <a:pathLst>
              <a:path w="8562" h="8495">
                <a:moveTo>
                  <a:pt x="0" y="0"/>
                </a:moveTo>
                <a:lnTo>
                  <a:pt x="8562" y="0"/>
                </a:lnTo>
                <a:lnTo>
                  <a:pt x="8562" y="849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0" i="0" dirty="0">
              <a:latin typeface="Codec Warm" pitchFamily="2" charset="0"/>
            </a:endParaRPr>
          </a:p>
        </p:txBody>
      </p:sp>
      <p:sp>
        <p:nvSpPr>
          <p:cNvPr id="55" name="Freeform 54">
            <a:extLst>
              <a:ext uri="{FF2B5EF4-FFF2-40B4-BE49-F238E27FC236}">
                <a16:creationId xmlns:a16="http://schemas.microsoft.com/office/drawing/2014/main" id="{34496AEF-3F13-AF40-90AD-C1C31F3DBFF0}"/>
              </a:ext>
            </a:extLst>
          </p:cNvPr>
          <p:cNvSpPr/>
          <p:nvPr userDrawn="1"/>
        </p:nvSpPr>
        <p:spPr>
          <a:xfrm>
            <a:off x="1152254" y="4344934"/>
            <a:ext cx="8562" cy="8495"/>
          </a:xfrm>
          <a:custGeom>
            <a:avLst/>
            <a:gdLst>
              <a:gd name="connsiteX0" fmla="*/ 0 w 8562"/>
              <a:gd name="connsiteY0" fmla="*/ 0 h 8495"/>
              <a:gd name="connsiteX1" fmla="*/ 8562 w 8562"/>
              <a:gd name="connsiteY1" fmla="*/ 0 h 8495"/>
              <a:gd name="connsiteX2" fmla="*/ 8562 w 8562"/>
              <a:gd name="connsiteY2" fmla="*/ 8495 h 8495"/>
              <a:gd name="connsiteX3" fmla="*/ 0 w 8562"/>
              <a:gd name="connsiteY3" fmla="*/ 0 h 8495"/>
            </a:gdLst>
            <a:ahLst/>
            <a:cxnLst>
              <a:cxn ang="0">
                <a:pos x="connsiteX0" y="connsiteY0"/>
              </a:cxn>
              <a:cxn ang="0">
                <a:pos x="connsiteX1" y="connsiteY1"/>
              </a:cxn>
              <a:cxn ang="0">
                <a:pos x="connsiteX2" y="connsiteY2"/>
              </a:cxn>
              <a:cxn ang="0">
                <a:pos x="connsiteX3" y="connsiteY3"/>
              </a:cxn>
            </a:cxnLst>
            <a:rect l="l" t="t" r="r" b="b"/>
            <a:pathLst>
              <a:path w="8562" h="8495">
                <a:moveTo>
                  <a:pt x="0" y="0"/>
                </a:moveTo>
                <a:lnTo>
                  <a:pt x="8562" y="0"/>
                </a:lnTo>
                <a:lnTo>
                  <a:pt x="8562" y="849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0" i="0" dirty="0">
              <a:latin typeface="Codec Warm" pitchFamily="2" charset="0"/>
            </a:endParaRPr>
          </a:p>
        </p:txBody>
      </p:sp>
      <p:sp>
        <p:nvSpPr>
          <p:cNvPr id="53" name="Freeform 52">
            <a:extLst>
              <a:ext uri="{FF2B5EF4-FFF2-40B4-BE49-F238E27FC236}">
                <a16:creationId xmlns:a16="http://schemas.microsoft.com/office/drawing/2014/main" id="{2B956EC1-0A05-264C-B464-07C35C07444F}"/>
              </a:ext>
            </a:extLst>
          </p:cNvPr>
          <p:cNvSpPr/>
          <p:nvPr userDrawn="1"/>
        </p:nvSpPr>
        <p:spPr>
          <a:xfrm>
            <a:off x="1152253" y="-2876368"/>
            <a:ext cx="8562" cy="8495"/>
          </a:xfrm>
          <a:custGeom>
            <a:avLst/>
            <a:gdLst>
              <a:gd name="connsiteX0" fmla="*/ 8562 w 8562"/>
              <a:gd name="connsiteY0" fmla="*/ 0 h 8495"/>
              <a:gd name="connsiteX1" fmla="*/ 8562 w 8562"/>
              <a:gd name="connsiteY1" fmla="*/ 8495 h 8495"/>
              <a:gd name="connsiteX2" fmla="*/ 0 w 8562"/>
              <a:gd name="connsiteY2" fmla="*/ 8495 h 8495"/>
              <a:gd name="connsiteX3" fmla="*/ 8562 w 8562"/>
              <a:gd name="connsiteY3" fmla="*/ 0 h 8495"/>
            </a:gdLst>
            <a:ahLst/>
            <a:cxnLst>
              <a:cxn ang="0">
                <a:pos x="connsiteX0" y="connsiteY0"/>
              </a:cxn>
              <a:cxn ang="0">
                <a:pos x="connsiteX1" y="connsiteY1"/>
              </a:cxn>
              <a:cxn ang="0">
                <a:pos x="connsiteX2" y="connsiteY2"/>
              </a:cxn>
              <a:cxn ang="0">
                <a:pos x="connsiteX3" y="connsiteY3"/>
              </a:cxn>
            </a:cxnLst>
            <a:rect l="l" t="t" r="r" b="b"/>
            <a:pathLst>
              <a:path w="8562" h="8495">
                <a:moveTo>
                  <a:pt x="8562" y="0"/>
                </a:moveTo>
                <a:lnTo>
                  <a:pt x="8562" y="8495"/>
                </a:lnTo>
                <a:lnTo>
                  <a:pt x="0" y="8495"/>
                </a:lnTo>
                <a:lnTo>
                  <a:pt x="856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0" i="0" dirty="0">
              <a:latin typeface="Codec Warm" pitchFamily="2" charset="0"/>
            </a:endParaRPr>
          </a:p>
        </p:txBody>
      </p:sp>
      <p:pic>
        <p:nvPicPr>
          <p:cNvPr id="11" name="Graphic 10">
            <a:extLst>
              <a:ext uri="{FF2B5EF4-FFF2-40B4-BE49-F238E27FC236}">
                <a16:creationId xmlns:a16="http://schemas.microsoft.com/office/drawing/2014/main" id="{AB834572-0846-5046-8DCF-1A2E45631B26}"/>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13" t="-1" r="17078" b="50828"/>
          <a:stretch/>
        </p:blipFill>
        <p:spPr>
          <a:xfrm>
            <a:off x="3830755" y="486039"/>
            <a:ext cx="5313245" cy="4657461"/>
          </a:xfrm>
          <a:prstGeom prst="rect">
            <a:avLst/>
          </a:prstGeom>
        </p:spPr>
      </p:pic>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sp>
        <p:nvSpPr>
          <p:cNvPr id="3" name="Footer Placeholder 2">
            <a:extLst>
              <a:ext uri="{FF2B5EF4-FFF2-40B4-BE49-F238E27FC236}">
                <a16:creationId xmlns:a16="http://schemas.microsoft.com/office/drawing/2014/main" id="{5AD9EA28-DE8F-6D32-9961-1DE158CEF654}"/>
              </a:ext>
            </a:extLst>
          </p:cNvPr>
          <p:cNvSpPr>
            <a:spLocks noGrp="1"/>
          </p:cNvSpPr>
          <p:nvPr>
            <p:ph type="ftr" sz="quarter" idx="17"/>
          </p:nvPr>
        </p:nvSpPr>
        <p:spPr>
          <a:xfrm>
            <a:off x="4283184" y="4733915"/>
            <a:ext cx="3090069" cy="286320"/>
          </a:xfrm>
        </p:spPr>
        <p:txBody>
          <a:bodyPr/>
          <a:lstStyle>
            <a:lvl1pPr>
              <a:defRPr>
                <a:solidFill>
                  <a:schemeClr val="bg1"/>
                </a:solidFill>
              </a:defRPr>
            </a:lvl1p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2712433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nnel x4 + Pillars x2 (Dark)">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1"/>
          </a:xfrm>
          <a:prstGeom prst="roundRect">
            <a:avLst>
              <a:gd name="adj" fmla="val 6012"/>
            </a:avLst>
          </a:prstGeom>
          <a:solidFill>
            <a:schemeClr val="accent1"/>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1"/>
          </a:xfrm>
          <a:prstGeom prst="roundRect">
            <a:avLst>
              <a:gd name="adj" fmla="val 6801"/>
            </a:avLst>
          </a:prstGeom>
          <a:solidFill>
            <a:schemeClr val="tx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1"/>
          </a:xfrm>
          <a:prstGeom prst="roundRect">
            <a:avLst>
              <a:gd name="adj" fmla="val 7196"/>
            </a:avLst>
          </a:prstGeom>
          <a:solidFill>
            <a:schemeClr val="bg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1"/>
          </a:xfrm>
          <a:prstGeom prst="roundRect">
            <a:avLst>
              <a:gd name="adj" fmla="val 8774"/>
            </a:avLst>
          </a:prstGeom>
          <a:solidFill>
            <a:schemeClr val="accent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x2 (Dark)</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7" name="Picture Placeholder 3">
            <a:extLst>
              <a:ext uri="{FF2B5EF4-FFF2-40B4-BE49-F238E27FC236}">
                <a16:creationId xmlns:a16="http://schemas.microsoft.com/office/drawing/2014/main" id="{00BC76B5-531E-8E47-9417-35DCBF0807C3}"/>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1223623"/>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2003280"/>
            <a:ext cx="1899283" cy="754392"/>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2003279"/>
            <a:ext cx="1899283" cy="754392"/>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2003278"/>
            <a:ext cx="1899283" cy="754392"/>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2003278"/>
            <a:ext cx="1899283" cy="754392"/>
          </a:xfrm>
          <a:prstGeom prst="rect">
            <a:avLst/>
          </a:prstGeom>
          <a:solidFill>
            <a:schemeClr val="bg1">
              <a:lumMod val="95000"/>
            </a:schemeClr>
          </a:solidFill>
          <a:ln>
            <a:noFill/>
          </a:ln>
        </p:spPr>
        <p:txBody>
          <a:bodyPr anchor="ctr"/>
          <a:lstStyle>
            <a:lvl1pPr algn="ctr">
              <a:defRPr>
                <a:solidFill>
                  <a:schemeClr val="accent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3140220"/>
            <a:ext cx="8094687" cy="1223623"/>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3478538"/>
            <a:ext cx="1899283" cy="754392"/>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3478537"/>
            <a:ext cx="1899283" cy="754392"/>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3478536"/>
            <a:ext cx="1899283" cy="754392"/>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3478536"/>
            <a:ext cx="1899283" cy="754392"/>
          </a:xfrm>
          <a:prstGeom prst="rect">
            <a:avLst/>
          </a:prstGeom>
          <a:solidFill>
            <a:schemeClr val="bg1">
              <a:lumMod val="95000"/>
            </a:schemeClr>
          </a:solidFill>
          <a:ln>
            <a:noFill/>
          </a:ln>
        </p:spPr>
        <p:txBody>
          <a:bodyPr anchor="ctr"/>
          <a:lstStyle>
            <a:lvl1pPr algn="ctr">
              <a:defRPr>
                <a:solidFill>
                  <a:schemeClr val="accent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D0227629-555F-0F94-3DA9-250F7743649F}"/>
              </a:ext>
            </a:extLst>
          </p:cNvPr>
          <p:cNvSpPr>
            <a:spLocks noGrp="1"/>
          </p:cNvSpPr>
          <p:nvPr>
            <p:ph type="ftr" sz="quarter" idx="69"/>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432983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nnel x4 + Pillars x2 (Light)">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1"/>
          </a:xfrm>
          <a:prstGeom prst="roundRect">
            <a:avLst>
              <a:gd name="adj" fmla="val 6012"/>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1"/>
          </a:xfrm>
          <a:prstGeom prst="roundRect">
            <a:avLst>
              <a:gd name="adj" fmla="val 6801"/>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1"/>
          </a:xfrm>
          <a:prstGeom prst="roundRect">
            <a:avLst>
              <a:gd name="adj" fmla="val 7196"/>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1"/>
          </a:xfrm>
          <a:prstGeom prst="roundRect">
            <a:avLst>
              <a:gd name="adj" fmla="val 8774"/>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x2 (Light)</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7" name="Picture Placeholder 3">
            <a:extLst>
              <a:ext uri="{FF2B5EF4-FFF2-40B4-BE49-F238E27FC236}">
                <a16:creationId xmlns:a16="http://schemas.microsoft.com/office/drawing/2014/main" id="{00BC76B5-531E-8E47-9417-35DCBF0807C3}"/>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1223623"/>
          </a:xfrm>
          <a:prstGeom prst="roundRect">
            <a:avLst>
              <a:gd name="adj" fmla="val 8078"/>
            </a:avLst>
          </a:prstGeom>
          <a:solidFill>
            <a:schemeClr val="tx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2003280"/>
            <a:ext cx="1899283" cy="754392"/>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2003279"/>
            <a:ext cx="1899283" cy="754392"/>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2003278"/>
            <a:ext cx="1899283" cy="754392"/>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2003278"/>
            <a:ext cx="1899283" cy="754392"/>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3140220"/>
            <a:ext cx="8094687" cy="1223623"/>
          </a:xfrm>
          <a:prstGeom prst="roundRect">
            <a:avLst>
              <a:gd name="adj" fmla="val 8078"/>
            </a:avLst>
          </a:prstGeom>
          <a:solidFill>
            <a:schemeClr val="bg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3478538"/>
            <a:ext cx="1899283" cy="754392"/>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3478537"/>
            <a:ext cx="1899283" cy="754392"/>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3478536"/>
            <a:ext cx="1899283" cy="754392"/>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3478536"/>
            <a:ext cx="1899283" cy="754392"/>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5828FFEB-3243-1DE5-6BAA-23BA614565D9}"/>
              </a:ext>
            </a:extLst>
          </p:cNvPr>
          <p:cNvSpPr>
            <a:spLocks noGrp="1"/>
          </p:cNvSpPr>
          <p:nvPr>
            <p:ph type="ftr" sz="quarter" idx="69"/>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5254177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nnel x4 + Pillars x3 (Dark Colour)">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1"/>
          </a:xfrm>
          <a:prstGeom prst="roundRect">
            <a:avLst>
              <a:gd name="adj" fmla="val 6012"/>
            </a:avLst>
          </a:prstGeom>
          <a:solidFill>
            <a:schemeClr val="accent1"/>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1"/>
          </a:xfrm>
          <a:prstGeom prst="roundRect">
            <a:avLst>
              <a:gd name="adj" fmla="val 6801"/>
            </a:avLst>
          </a:prstGeom>
          <a:solidFill>
            <a:schemeClr val="tx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1"/>
          </a:xfrm>
          <a:prstGeom prst="roundRect">
            <a:avLst>
              <a:gd name="adj" fmla="val 7196"/>
            </a:avLst>
          </a:prstGeom>
          <a:solidFill>
            <a:schemeClr val="bg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1"/>
          </a:xfrm>
          <a:prstGeom prst="roundRect">
            <a:avLst>
              <a:gd name="adj" fmla="val 8774"/>
            </a:avLst>
          </a:prstGeom>
          <a:solidFill>
            <a:schemeClr val="accent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x3 (Dark Colour)</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880007"/>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1952818"/>
            <a:ext cx="1899283" cy="494718"/>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1952817"/>
            <a:ext cx="1899283" cy="494718"/>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1952816"/>
            <a:ext cx="1899283" cy="494718"/>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1952816"/>
            <a:ext cx="1899283" cy="494718"/>
          </a:xfrm>
          <a:prstGeom prst="rect">
            <a:avLst/>
          </a:prstGeom>
          <a:solidFill>
            <a:schemeClr val="accent2">
              <a:lumMod val="20000"/>
              <a:lumOff val="80000"/>
            </a:schemeClr>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2670982"/>
            <a:ext cx="8094687" cy="880007"/>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2960993"/>
            <a:ext cx="1899283" cy="494718"/>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2960992"/>
            <a:ext cx="1899283" cy="494718"/>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2960991"/>
            <a:ext cx="1899283" cy="494718"/>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2960991"/>
            <a:ext cx="1899283" cy="494718"/>
          </a:xfrm>
          <a:prstGeom prst="rect">
            <a:avLst/>
          </a:prstGeom>
          <a:solidFill>
            <a:schemeClr val="accent2">
              <a:lumMod val="20000"/>
              <a:lumOff val="80000"/>
            </a:schemeClr>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1" name="Text Placeholder 7">
            <a:extLst>
              <a:ext uri="{FF2B5EF4-FFF2-40B4-BE49-F238E27FC236}">
                <a16:creationId xmlns:a16="http://schemas.microsoft.com/office/drawing/2014/main" id="{AEBABE26-857D-174D-BECB-0FEB470E062C}"/>
              </a:ext>
            </a:extLst>
          </p:cNvPr>
          <p:cNvSpPr>
            <a:spLocks noGrp="1"/>
          </p:cNvSpPr>
          <p:nvPr>
            <p:ph type="body" sz="quarter" idx="69" hasCustomPrompt="1"/>
          </p:nvPr>
        </p:nvSpPr>
        <p:spPr>
          <a:xfrm>
            <a:off x="532151" y="3677002"/>
            <a:ext cx="8094687" cy="880007"/>
          </a:xfrm>
          <a:prstGeom prst="roundRect">
            <a:avLst>
              <a:gd name="adj" fmla="val 9033"/>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52" name="Text Placeholder 7">
            <a:extLst>
              <a:ext uri="{FF2B5EF4-FFF2-40B4-BE49-F238E27FC236}">
                <a16:creationId xmlns:a16="http://schemas.microsoft.com/office/drawing/2014/main" id="{8883294A-E9A3-9541-B142-D458CB4B6C83}"/>
              </a:ext>
            </a:extLst>
          </p:cNvPr>
          <p:cNvSpPr>
            <a:spLocks noGrp="1"/>
          </p:cNvSpPr>
          <p:nvPr>
            <p:ph type="body" sz="quarter" idx="70" hasCustomPrompt="1"/>
          </p:nvPr>
        </p:nvSpPr>
        <p:spPr>
          <a:xfrm>
            <a:off x="669881" y="3964858"/>
            <a:ext cx="1899283" cy="494718"/>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3" name="Text Placeholder 7">
            <a:extLst>
              <a:ext uri="{FF2B5EF4-FFF2-40B4-BE49-F238E27FC236}">
                <a16:creationId xmlns:a16="http://schemas.microsoft.com/office/drawing/2014/main" id="{0CECEA12-14E6-4647-9B46-08C55ACD7FDD}"/>
              </a:ext>
            </a:extLst>
          </p:cNvPr>
          <p:cNvSpPr>
            <a:spLocks noGrp="1"/>
          </p:cNvSpPr>
          <p:nvPr>
            <p:ph type="body" sz="quarter" idx="71" hasCustomPrompt="1"/>
          </p:nvPr>
        </p:nvSpPr>
        <p:spPr>
          <a:xfrm>
            <a:off x="2642737" y="3964857"/>
            <a:ext cx="1899283" cy="494718"/>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4" name="Text Placeholder 7">
            <a:extLst>
              <a:ext uri="{FF2B5EF4-FFF2-40B4-BE49-F238E27FC236}">
                <a16:creationId xmlns:a16="http://schemas.microsoft.com/office/drawing/2014/main" id="{84A95DBA-15AC-A74E-9700-55B5B15F37DD}"/>
              </a:ext>
            </a:extLst>
          </p:cNvPr>
          <p:cNvSpPr>
            <a:spLocks noGrp="1"/>
          </p:cNvSpPr>
          <p:nvPr>
            <p:ph type="body" sz="quarter" idx="72" hasCustomPrompt="1"/>
          </p:nvPr>
        </p:nvSpPr>
        <p:spPr>
          <a:xfrm>
            <a:off x="4615593" y="3964856"/>
            <a:ext cx="1899283" cy="494718"/>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5" name="Text Placeholder 7">
            <a:extLst>
              <a:ext uri="{FF2B5EF4-FFF2-40B4-BE49-F238E27FC236}">
                <a16:creationId xmlns:a16="http://schemas.microsoft.com/office/drawing/2014/main" id="{23ACA12D-2620-9249-BECB-189BA8333B2C}"/>
              </a:ext>
            </a:extLst>
          </p:cNvPr>
          <p:cNvSpPr>
            <a:spLocks noGrp="1"/>
          </p:cNvSpPr>
          <p:nvPr>
            <p:ph type="body" sz="quarter" idx="73" hasCustomPrompt="1"/>
          </p:nvPr>
        </p:nvSpPr>
        <p:spPr>
          <a:xfrm>
            <a:off x="6584502" y="3964856"/>
            <a:ext cx="1899283" cy="494718"/>
          </a:xfrm>
          <a:prstGeom prst="rect">
            <a:avLst/>
          </a:prstGeom>
          <a:solidFill>
            <a:schemeClr val="accent2">
              <a:lumMod val="20000"/>
              <a:lumOff val="80000"/>
            </a:schemeClr>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2" name="Picture Placeholder 3">
            <a:extLst>
              <a:ext uri="{FF2B5EF4-FFF2-40B4-BE49-F238E27FC236}">
                <a16:creationId xmlns:a16="http://schemas.microsoft.com/office/drawing/2014/main" id="{B27C5619-46B7-C24C-89BE-18AC15F564AC}"/>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3" name="Picture Placeholder 3">
            <a:extLst>
              <a:ext uri="{FF2B5EF4-FFF2-40B4-BE49-F238E27FC236}">
                <a16:creationId xmlns:a16="http://schemas.microsoft.com/office/drawing/2014/main" id="{D71B3850-D819-9244-9F8E-07AB816E78D1}"/>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9" name="Picture Placeholder 3">
            <a:extLst>
              <a:ext uri="{FF2B5EF4-FFF2-40B4-BE49-F238E27FC236}">
                <a16:creationId xmlns:a16="http://schemas.microsoft.com/office/drawing/2014/main" id="{E8979425-EC6E-FD43-B0F6-DCA56D0F550E}"/>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40" name="Picture Placeholder 3">
            <a:extLst>
              <a:ext uri="{FF2B5EF4-FFF2-40B4-BE49-F238E27FC236}">
                <a16:creationId xmlns:a16="http://schemas.microsoft.com/office/drawing/2014/main" id="{23F35B3F-609B-5549-9639-AD3791AD15E0}"/>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 name="Footer Placeholder 2">
            <a:extLst>
              <a:ext uri="{FF2B5EF4-FFF2-40B4-BE49-F238E27FC236}">
                <a16:creationId xmlns:a16="http://schemas.microsoft.com/office/drawing/2014/main" id="{676B397E-56E5-50D9-D7D6-3A777E10E5C7}"/>
              </a:ext>
            </a:extLst>
          </p:cNvPr>
          <p:cNvSpPr>
            <a:spLocks noGrp="1"/>
          </p:cNvSpPr>
          <p:nvPr>
            <p:ph type="ftr" sz="quarter" idx="7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33023745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nnel x4 + Pillars x3 (Light Colour)">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1"/>
          </a:xfrm>
          <a:prstGeom prst="roundRect">
            <a:avLst>
              <a:gd name="adj" fmla="val 6012"/>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1"/>
          </a:xfrm>
          <a:prstGeom prst="roundRect">
            <a:avLst>
              <a:gd name="adj" fmla="val 6801"/>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1"/>
          </a:xfrm>
          <a:prstGeom prst="roundRect">
            <a:avLst>
              <a:gd name="adj" fmla="val 7196"/>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1"/>
          </a:xfrm>
          <a:prstGeom prst="roundRect">
            <a:avLst>
              <a:gd name="adj" fmla="val 8774"/>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x3 (Light Colour)</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880007"/>
          </a:xfrm>
          <a:prstGeom prst="roundRect">
            <a:avLst>
              <a:gd name="adj" fmla="val 8078"/>
            </a:avLst>
          </a:prstGeom>
          <a:solidFill>
            <a:schemeClr val="tx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1952818"/>
            <a:ext cx="1899283" cy="494718"/>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1952817"/>
            <a:ext cx="1899283" cy="494718"/>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1952816"/>
            <a:ext cx="1899283" cy="494718"/>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1952816"/>
            <a:ext cx="1899283" cy="494718"/>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2670982"/>
            <a:ext cx="8094687" cy="880007"/>
          </a:xfrm>
          <a:prstGeom prst="roundRect">
            <a:avLst>
              <a:gd name="adj" fmla="val 8078"/>
            </a:avLst>
          </a:prstGeom>
          <a:solidFill>
            <a:schemeClr val="bg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2960993"/>
            <a:ext cx="1899283" cy="494718"/>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2960992"/>
            <a:ext cx="1899283" cy="494718"/>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2960991"/>
            <a:ext cx="1899283" cy="494718"/>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2960991"/>
            <a:ext cx="1899283" cy="494718"/>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1" name="Text Placeholder 7">
            <a:extLst>
              <a:ext uri="{FF2B5EF4-FFF2-40B4-BE49-F238E27FC236}">
                <a16:creationId xmlns:a16="http://schemas.microsoft.com/office/drawing/2014/main" id="{AEBABE26-857D-174D-BECB-0FEB470E062C}"/>
              </a:ext>
            </a:extLst>
          </p:cNvPr>
          <p:cNvSpPr>
            <a:spLocks noGrp="1"/>
          </p:cNvSpPr>
          <p:nvPr>
            <p:ph type="body" sz="quarter" idx="69" hasCustomPrompt="1"/>
          </p:nvPr>
        </p:nvSpPr>
        <p:spPr>
          <a:xfrm>
            <a:off x="532151" y="3677002"/>
            <a:ext cx="8094687" cy="880007"/>
          </a:xfrm>
          <a:prstGeom prst="roundRect">
            <a:avLst>
              <a:gd name="adj" fmla="val 9033"/>
            </a:avLst>
          </a:prstGeom>
          <a:solidFill>
            <a:schemeClr val="accent1"/>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52" name="Text Placeholder 7">
            <a:extLst>
              <a:ext uri="{FF2B5EF4-FFF2-40B4-BE49-F238E27FC236}">
                <a16:creationId xmlns:a16="http://schemas.microsoft.com/office/drawing/2014/main" id="{8883294A-E9A3-9541-B142-D458CB4B6C83}"/>
              </a:ext>
            </a:extLst>
          </p:cNvPr>
          <p:cNvSpPr>
            <a:spLocks noGrp="1"/>
          </p:cNvSpPr>
          <p:nvPr>
            <p:ph type="body" sz="quarter" idx="70" hasCustomPrompt="1"/>
          </p:nvPr>
        </p:nvSpPr>
        <p:spPr>
          <a:xfrm>
            <a:off x="669881" y="3964858"/>
            <a:ext cx="1899283" cy="494718"/>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3" name="Text Placeholder 7">
            <a:extLst>
              <a:ext uri="{FF2B5EF4-FFF2-40B4-BE49-F238E27FC236}">
                <a16:creationId xmlns:a16="http://schemas.microsoft.com/office/drawing/2014/main" id="{0CECEA12-14E6-4647-9B46-08C55ACD7FDD}"/>
              </a:ext>
            </a:extLst>
          </p:cNvPr>
          <p:cNvSpPr>
            <a:spLocks noGrp="1"/>
          </p:cNvSpPr>
          <p:nvPr>
            <p:ph type="body" sz="quarter" idx="71" hasCustomPrompt="1"/>
          </p:nvPr>
        </p:nvSpPr>
        <p:spPr>
          <a:xfrm>
            <a:off x="2642737" y="3964857"/>
            <a:ext cx="1899283" cy="494718"/>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4" name="Text Placeholder 7">
            <a:extLst>
              <a:ext uri="{FF2B5EF4-FFF2-40B4-BE49-F238E27FC236}">
                <a16:creationId xmlns:a16="http://schemas.microsoft.com/office/drawing/2014/main" id="{84A95DBA-15AC-A74E-9700-55B5B15F37DD}"/>
              </a:ext>
            </a:extLst>
          </p:cNvPr>
          <p:cNvSpPr>
            <a:spLocks noGrp="1"/>
          </p:cNvSpPr>
          <p:nvPr>
            <p:ph type="body" sz="quarter" idx="72" hasCustomPrompt="1"/>
          </p:nvPr>
        </p:nvSpPr>
        <p:spPr>
          <a:xfrm>
            <a:off x="4615593" y="3964856"/>
            <a:ext cx="1899283" cy="494718"/>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5" name="Text Placeholder 7">
            <a:extLst>
              <a:ext uri="{FF2B5EF4-FFF2-40B4-BE49-F238E27FC236}">
                <a16:creationId xmlns:a16="http://schemas.microsoft.com/office/drawing/2014/main" id="{23ACA12D-2620-9249-BECB-189BA8333B2C}"/>
              </a:ext>
            </a:extLst>
          </p:cNvPr>
          <p:cNvSpPr>
            <a:spLocks noGrp="1"/>
          </p:cNvSpPr>
          <p:nvPr>
            <p:ph type="body" sz="quarter" idx="73" hasCustomPrompt="1"/>
          </p:nvPr>
        </p:nvSpPr>
        <p:spPr>
          <a:xfrm>
            <a:off x="6584502" y="3964856"/>
            <a:ext cx="1899283" cy="494718"/>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2" name="Picture Placeholder 3">
            <a:extLst>
              <a:ext uri="{FF2B5EF4-FFF2-40B4-BE49-F238E27FC236}">
                <a16:creationId xmlns:a16="http://schemas.microsoft.com/office/drawing/2014/main" id="{B27C5619-46B7-C24C-89BE-18AC15F564AC}"/>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3" name="Picture Placeholder 3">
            <a:extLst>
              <a:ext uri="{FF2B5EF4-FFF2-40B4-BE49-F238E27FC236}">
                <a16:creationId xmlns:a16="http://schemas.microsoft.com/office/drawing/2014/main" id="{D71B3850-D819-9244-9F8E-07AB816E78D1}"/>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9" name="Picture Placeholder 3">
            <a:extLst>
              <a:ext uri="{FF2B5EF4-FFF2-40B4-BE49-F238E27FC236}">
                <a16:creationId xmlns:a16="http://schemas.microsoft.com/office/drawing/2014/main" id="{E8979425-EC6E-FD43-B0F6-DCA56D0F550E}"/>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40" name="Picture Placeholder 3">
            <a:extLst>
              <a:ext uri="{FF2B5EF4-FFF2-40B4-BE49-F238E27FC236}">
                <a16:creationId xmlns:a16="http://schemas.microsoft.com/office/drawing/2014/main" id="{23F35B3F-609B-5549-9639-AD3791AD15E0}"/>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 name="Footer Placeholder 2">
            <a:extLst>
              <a:ext uri="{FF2B5EF4-FFF2-40B4-BE49-F238E27FC236}">
                <a16:creationId xmlns:a16="http://schemas.microsoft.com/office/drawing/2014/main" id="{02A53566-2CAA-4E4A-8199-2A242A2CE2EC}"/>
              </a:ext>
            </a:extLst>
          </p:cNvPr>
          <p:cNvSpPr>
            <a:spLocks noGrp="1"/>
          </p:cNvSpPr>
          <p:nvPr>
            <p:ph type="ftr" sz="quarter" idx="7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8985624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nnel x4 + Pillars x2 (Dark Colour)">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1"/>
          </a:xfrm>
          <a:prstGeom prst="roundRect">
            <a:avLst>
              <a:gd name="adj" fmla="val 6012"/>
            </a:avLst>
          </a:prstGeom>
          <a:solidFill>
            <a:schemeClr val="accent1"/>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1"/>
          </a:xfrm>
          <a:prstGeom prst="roundRect">
            <a:avLst>
              <a:gd name="adj" fmla="val 6801"/>
            </a:avLst>
          </a:prstGeom>
          <a:solidFill>
            <a:schemeClr val="tx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1"/>
          </a:xfrm>
          <a:prstGeom prst="roundRect">
            <a:avLst>
              <a:gd name="adj" fmla="val 7196"/>
            </a:avLst>
          </a:prstGeom>
          <a:solidFill>
            <a:schemeClr val="bg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1"/>
          </a:xfrm>
          <a:prstGeom prst="roundRect">
            <a:avLst>
              <a:gd name="adj" fmla="val 8774"/>
            </a:avLst>
          </a:prstGeom>
          <a:solidFill>
            <a:schemeClr val="accent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x2 (Dark Colour)</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7" name="Picture Placeholder 3">
            <a:extLst>
              <a:ext uri="{FF2B5EF4-FFF2-40B4-BE49-F238E27FC236}">
                <a16:creationId xmlns:a16="http://schemas.microsoft.com/office/drawing/2014/main" id="{00BC76B5-531E-8E47-9417-35DCBF0807C3}"/>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1223623"/>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2003280"/>
            <a:ext cx="1899283" cy="754392"/>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2003279"/>
            <a:ext cx="1899283" cy="754392"/>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2003278"/>
            <a:ext cx="1899283" cy="754392"/>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2003278"/>
            <a:ext cx="1899283" cy="754392"/>
          </a:xfrm>
          <a:prstGeom prst="rect">
            <a:avLst/>
          </a:prstGeom>
          <a:solidFill>
            <a:schemeClr val="accent2">
              <a:lumMod val="20000"/>
              <a:lumOff val="80000"/>
            </a:schemeClr>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3140220"/>
            <a:ext cx="8094687" cy="1223623"/>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3478538"/>
            <a:ext cx="1899283" cy="754392"/>
          </a:xfrm>
          <a:prstGeom prst="rect">
            <a:avLst/>
          </a:prstGeom>
          <a:solidFill>
            <a:srgbClr val="C5D3E9"/>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3478537"/>
            <a:ext cx="1899283" cy="754392"/>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3478536"/>
            <a:ext cx="1899283" cy="754392"/>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3478536"/>
            <a:ext cx="1899283" cy="754392"/>
          </a:xfrm>
          <a:prstGeom prst="rect">
            <a:avLst/>
          </a:prstGeom>
          <a:solidFill>
            <a:schemeClr val="accent2">
              <a:lumMod val="20000"/>
              <a:lumOff val="80000"/>
            </a:schemeClr>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887CD4C3-2CFB-39F9-A3FF-DB047E8C17B3}"/>
              </a:ext>
            </a:extLst>
          </p:cNvPr>
          <p:cNvSpPr>
            <a:spLocks noGrp="1"/>
          </p:cNvSpPr>
          <p:nvPr>
            <p:ph type="ftr" sz="quarter" idx="69"/>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30824515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nnel x4 + Pillars x2 (Light Colour)">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30" y="1248940"/>
            <a:ext cx="1899283" cy="3413001"/>
          </a:xfrm>
          <a:prstGeom prst="roundRect">
            <a:avLst>
              <a:gd name="adj" fmla="val 6012"/>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2642586" y="1248939"/>
            <a:ext cx="1899283" cy="3413001"/>
          </a:xfrm>
          <a:prstGeom prst="roundRect">
            <a:avLst>
              <a:gd name="adj" fmla="val 6801"/>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4615442" y="1248938"/>
            <a:ext cx="1899283" cy="3413001"/>
          </a:xfrm>
          <a:prstGeom prst="roundRect">
            <a:avLst>
              <a:gd name="adj" fmla="val 7196"/>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31" name="Text Placeholder 7">
            <a:extLst>
              <a:ext uri="{FF2B5EF4-FFF2-40B4-BE49-F238E27FC236}">
                <a16:creationId xmlns:a16="http://schemas.microsoft.com/office/drawing/2014/main" id="{B13794B7-2B7B-954D-8A2D-D3D69956AAB5}"/>
              </a:ext>
            </a:extLst>
          </p:cNvPr>
          <p:cNvSpPr>
            <a:spLocks noGrp="1"/>
          </p:cNvSpPr>
          <p:nvPr>
            <p:ph type="body" sz="quarter" idx="25" hasCustomPrompt="1"/>
          </p:nvPr>
        </p:nvSpPr>
        <p:spPr>
          <a:xfrm>
            <a:off x="6584351" y="1248938"/>
            <a:ext cx="1899283" cy="3413001"/>
          </a:xfrm>
          <a:prstGeom prst="roundRect">
            <a:avLst>
              <a:gd name="adj" fmla="val 8774"/>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x4 + pillars x2 (Light Colour)</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430073"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3412732"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537246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7" name="Picture Placeholder 3">
            <a:extLst>
              <a:ext uri="{FF2B5EF4-FFF2-40B4-BE49-F238E27FC236}">
                <a16:creationId xmlns:a16="http://schemas.microsoft.com/office/drawing/2014/main" id="{00BC76B5-531E-8E47-9417-35DCBF0807C3}"/>
              </a:ext>
            </a:extLst>
          </p:cNvPr>
          <p:cNvSpPr>
            <a:spLocks noGrp="1" noChangeAspect="1"/>
          </p:cNvSpPr>
          <p:nvPr>
            <p:ph type="pic" sz="quarter" idx="55" hasCustomPrompt="1"/>
          </p:nvPr>
        </p:nvSpPr>
        <p:spPr>
          <a:xfrm>
            <a:off x="7336029" y="830747"/>
            <a:ext cx="377032" cy="375966"/>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1223623"/>
          </a:xfrm>
          <a:prstGeom prst="roundRect">
            <a:avLst>
              <a:gd name="adj" fmla="val 8078"/>
            </a:avLst>
          </a:prstGeom>
          <a:solidFill>
            <a:schemeClr val="tx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2003280"/>
            <a:ext cx="1899283" cy="754392"/>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2642586" y="2003279"/>
            <a:ext cx="1899283" cy="754392"/>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4615442" y="2003278"/>
            <a:ext cx="1899283" cy="754392"/>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5" name="Text Placeholder 7">
            <a:extLst>
              <a:ext uri="{FF2B5EF4-FFF2-40B4-BE49-F238E27FC236}">
                <a16:creationId xmlns:a16="http://schemas.microsoft.com/office/drawing/2014/main" id="{A0743533-003A-0944-A6AD-B3D357F127C4}"/>
              </a:ext>
            </a:extLst>
          </p:cNvPr>
          <p:cNvSpPr>
            <a:spLocks noGrp="1"/>
          </p:cNvSpPr>
          <p:nvPr>
            <p:ph type="body" sz="quarter" idx="63" hasCustomPrompt="1"/>
          </p:nvPr>
        </p:nvSpPr>
        <p:spPr>
          <a:xfrm>
            <a:off x="6584351" y="2003278"/>
            <a:ext cx="1899283" cy="754392"/>
          </a:xfrm>
          <a:prstGeom prst="rect">
            <a:avLst/>
          </a:prstGeom>
          <a:solidFill>
            <a:srgbClr val="E3D3EA"/>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3140220"/>
            <a:ext cx="8094687" cy="1223623"/>
          </a:xfrm>
          <a:prstGeom prst="roundRect">
            <a:avLst>
              <a:gd name="adj" fmla="val 8078"/>
            </a:avLst>
          </a:prstGeom>
          <a:solidFill>
            <a:schemeClr val="bg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1" y="3478538"/>
            <a:ext cx="1899283" cy="754392"/>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2642737" y="3478537"/>
            <a:ext cx="1899283" cy="754392"/>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4615593" y="3478536"/>
            <a:ext cx="1899283" cy="754392"/>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0" name="Text Placeholder 7">
            <a:extLst>
              <a:ext uri="{FF2B5EF4-FFF2-40B4-BE49-F238E27FC236}">
                <a16:creationId xmlns:a16="http://schemas.microsoft.com/office/drawing/2014/main" id="{D62F1412-24FC-8345-9A5B-6B45904A2D2B}"/>
              </a:ext>
            </a:extLst>
          </p:cNvPr>
          <p:cNvSpPr>
            <a:spLocks noGrp="1"/>
          </p:cNvSpPr>
          <p:nvPr>
            <p:ph type="body" sz="quarter" idx="68" hasCustomPrompt="1"/>
          </p:nvPr>
        </p:nvSpPr>
        <p:spPr>
          <a:xfrm>
            <a:off x="6584502" y="3478536"/>
            <a:ext cx="1899283" cy="754392"/>
          </a:xfrm>
          <a:prstGeom prst="rect">
            <a:avLst/>
          </a:prstGeom>
          <a:solidFill>
            <a:srgbClr val="EFCCDF"/>
          </a:solidFill>
          <a:ln>
            <a:noFill/>
          </a:ln>
        </p:spPr>
        <p:txBody>
          <a:bodyPr anchor="ctr"/>
          <a:lstStyle>
            <a:lvl1pPr algn="ctr">
              <a:defRPr>
                <a:solidFill>
                  <a:schemeClr val="tx1"/>
                </a:solidFill>
              </a:defRPr>
            </a:lvl1pPr>
            <a:lvl2pPr algn="ctr">
              <a:defRPr>
                <a:solidFill>
                  <a:schemeClr val="tx1"/>
                </a:solidFill>
              </a:defRPr>
            </a:lvl2pPr>
            <a:lvl3pPr algn="ctr">
              <a:defRPr sz="800">
                <a:solidFill>
                  <a:schemeClr val="tx1"/>
                </a:solidFill>
              </a:defRPr>
            </a:lvl3pPr>
            <a:lvl4pPr marL="0" indent="0" algn="ctr">
              <a:buNone/>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6BACCB32-D4AA-8AB8-3D42-72974559437E}"/>
              </a:ext>
            </a:extLst>
          </p:cNvPr>
          <p:cNvSpPr>
            <a:spLocks noGrp="1"/>
          </p:cNvSpPr>
          <p:nvPr>
            <p:ph type="ftr" sz="quarter" idx="69"/>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38696956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nnel x3 + Pillars x3 (Dark)">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29" y="1248940"/>
            <a:ext cx="2570400" cy="3413002"/>
          </a:xfrm>
          <a:prstGeom prst="roundRect">
            <a:avLst>
              <a:gd name="adj" fmla="val 6012"/>
            </a:avLst>
          </a:prstGeom>
          <a:solidFill>
            <a:schemeClr val="accent1"/>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3295204" y="1248939"/>
            <a:ext cx="2608517" cy="3413002"/>
          </a:xfrm>
          <a:prstGeom prst="roundRect">
            <a:avLst>
              <a:gd name="adj" fmla="val 6801"/>
            </a:avLst>
          </a:prstGeom>
          <a:solidFill>
            <a:schemeClr val="tx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5958644" y="1248938"/>
            <a:ext cx="2532437" cy="3413002"/>
          </a:xfrm>
          <a:prstGeom prst="roundRect">
            <a:avLst>
              <a:gd name="adj" fmla="val 7196"/>
            </a:avLst>
          </a:prstGeom>
          <a:solidFill>
            <a:schemeClr val="bg2"/>
          </a:solidFill>
        </p:spPr>
        <p:txBody>
          <a:bodyPr tIns="72000" anchor="t"/>
          <a:lstStyle>
            <a:lvl1pPr algn="ctr">
              <a:defRPr sz="800">
                <a:solidFill>
                  <a:schemeClr val="bg1"/>
                </a:solidFill>
              </a:defRPr>
            </a:lvl1pPr>
            <a:lvl2pPr algn="ctr">
              <a:defRPr sz="800">
                <a:solidFill>
                  <a:schemeClr val="bg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x3 + pillars x3 (Dark)</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766452"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437621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7017366"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880007"/>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1952818"/>
            <a:ext cx="2570400"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3317005" y="1952817"/>
            <a:ext cx="2570400"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5964280" y="1952816"/>
            <a:ext cx="2570400"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2670982"/>
            <a:ext cx="8094687" cy="880007"/>
          </a:xfrm>
          <a:prstGeom prst="roundRect">
            <a:avLst>
              <a:gd name="adj" fmla="val 8078"/>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0" y="2960993"/>
            <a:ext cx="2570400"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3317004" y="2960992"/>
            <a:ext cx="2570400"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5964279" y="2960991"/>
            <a:ext cx="2570400"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1" name="Text Placeholder 7">
            <a:extLst>
              <a:ext uri="{FF2B5EF4-FFF2-40B4-BE49-F238E27FC236}">
                <a16:creationId xmlns:a16="http://schemas.microsoft.com/office/drawing/2014/main" id="{AEBABE26-857D-174D-BECB-0FEB470E062C}"/>
              </a:ext>
            </a:extLst>
          </p:cNvPr>
          <p:cNvSpPr>
            <a:spLocks noGrp="1"/>
          </p:cNvSpPr>
          <p:nvPr>
            <p:ph type="body" sz="quarter" idx="69" hasCustomPrompt="1"/>
          </p:nvPr>
        </p:nvSpPr>
        <p:spPr>
          <a:xfrm>
            <a:off x="532151" y="3677002"/>
            <a:ext cx="8094687" cy="880007"/>
          </a:xfrm>
          <a:prstGeom prst="roundRect">
            <a:avLst>
              <a:gd name="adj" fmla="val 9033"/>
            </a:avLst>
          </a:prstGeom>
          <a:solidFill>
            <a:schemeClr val="bg1"/>
          </a:solidFill>
          <a:ln w="9525">
            <a:solidFill>
              <a:schemeClr val="tx1">
                <a:lumMod val="10000"/>
                <a:lumOff val="90000"/>
              </a:schemeClr>
            </a:solidFill>
          </a:ln>
        </p:spPr>
        <p:txBody>
          <a:bodyPr tIns="72000"/>
          <a:lstStyle>
            <a:lvl1pPr algn="ctr">
              <a:defRPr sz="800">
                <a:solidFill>
                  <a:schemeClr val="tx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52" name="Text Placeholder 7">
            <a:extLst>
              <a:ext uri="{FF2B5EF4-FFF2-40B4-BE49-F238E27FC236}">
                <a16:creationId xmlns:a16="http://schemas.microsoft.com/office/drawing/2014/main" id="{8883294A-E9A3-9541-B142-D458CB4B6C83}"/>
              </a:ext>
            </a:extLst>
          </p:cNvPr>
          <p:cNvSpPr>
            <a:spLocks noGrp="1"/>
          </p:cNvSpPr>
          <p:nvPr>
            <p:ph type="body" sz="quarter" idx="70" hasCustomPrompt="1"/>
          </p:nvPr>
        </p:nvSpPr>
        <p:spPr>
          <a:xfrm>
            <a:off x="669880" y="3964858"/>
            <a:ext cx="2570400"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3" name="Text Placeholder 7">
            <a:extLst>
              <a:ext uri="{FF2B5EF4-FFF2-40B4-BE49-F238E27FC236}">
                <a16:creationId xmlns:a16="http://schemas.microsoft.com/office/drawing/2014/main" id="{0CECEA12-14E6-4647-9B46-08C55ACD7FDD}"/>
              </a:ext>
            </a:extLst>
          </p:cNvPr>
          <p:cNvSpPr>
            <a:spLocks noGrp="1"/>
          </p:cNvSpPr>
          <p:nvPr>
            <p:ph type="body" sz="quarter" idx="71" hasCustomPrompt="1"/>
          </p:nvPr>
        </p:nvSpPr>
        <p:spPr>
          <a:xfrm>
            <a:off x="3317004" y="3964857"/>
            <a:ext cx="2570400"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4" name="Text Placeholder 7">
            <a:extLst>
              <a:ext uri="{FF2B5EF4-FFF2-40B4-BE49-F238E27FC236}">
                <a16:creationId xmlns:a16="http://schemas.microsoft.com/office/drawing/2014/main" id="{84A95DBA-15AC-A74E-9700-55B5B15F37DD}"/>
              </a:ext>
            </a:extLst>
          </p:cNvPr>
          <p:cNvSpPr>
            <a:spLocks noGrp="1"/>
          </p:cNvSpPr>
          <p:nvPr>
            <p:ph type="body" sz="quarter" idx="72" hasCustomPrompt="1"/>
          </p:nvPr>
        </p:nvSpPr>
        <p:spPr>
          <a:xfrm>
            <a:off x="5964279" y="3964856"/>
            <a:ext cx="2570400"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79A942A7-68A6-B015-2EF8-C11FB41FD499}"/>
              </a:ext>
            </a:extLst>
          </p:cNvPr>
          <p:cNvSpPr>
            <a:spLocks noGrp="1"/>
          </p:cNvSpPr>
          <p:nvPr>
            <p:ph type="ftr" sz="quarter" idx="73"/>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8431231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nnel x3 + Pillars x3 (Light)">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29" y="1248940"/>
            <a:ext cx="2570399" cy="3413002"/>
          </a:xfrm>
          <a:prstGeom prst="roundRect">
            <a:avLst>
              <a:gd name="adj" fmla="val 6012"/>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3317000" y="1248939"/>
            <a:ext cx="2570403" cy="3413002"/>
          </a:xfrm>
          <a:prstGeom prst="roundRect">
            <a:avLst>
              <a:gd name="adj" fmla="val 6801"/>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5964278" y="1248938"/>
            <a:ext cx="2526803" cy="3413002"/>
          </a:xfrm>
          <a:prstGeom prst="roundRect">
            <a:avLst>
              <a:gd name="adj" fmla="val 7196"/>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x3 + pillars x3 (Light)</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766452"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437621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7017366"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880007"/>
          </a:xfrm>
          <a:prstGeom prst="roundRect">
            <a:avLst>
              <a:gd name="adj" fmla="val 8078"/>
            </a:avLst>
          </a:prstGeom>
          <a:solidFill>
            <a:schemeClr val="tx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1952818"/>
            <a:ext cx="2570400"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3317005" y="1952817"/>
            <a:ext cx="2570400"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5964280" y="1952816"/>
            <a:ext cx="2570400" cy="494718"/>
          </a:xfrm>
          <a:prstGeom prst="rect">
            <a:avLst/>
          </a:prstGeom>
          <a:solidFill>
            <a:schemeClr val="bg1">
              <a:lumMod val="95000"/>
            </a:schemeClr>
          </a:solidFill>
          <a:ln>
            <a:noFill/>
          </a:ln>
        </p:spPr>
        <p:txBody>
          <a:bodyPr anchor="ctr"/>
          <a:lstStyle>
            <a:lvl1pPr algn="ctr">
              <a:defRPr>
                <a:solidFill>
                  <a:schemeClr val="tx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2670982"/>
            <a:ext cx="8094687" cy="880007"/>
          </a:xfrm>
          <a:prstGeom prst="roundRect">
            <a:avLst>
              <a:gd name="adj" fmla="val 8078"/>
            </a:avLst>
          </a:prstGeom>
          <a:solidFill>
            <a:schemeClr val="bg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0" y="2960993"/>
            <a:ext cx="2570400"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3317004" y="2960992"/>
            <a:ext cx="2570400"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5964279" y="2960991"/>
            <a:ext cx="2570400" cy="494718"/>
          </a:xfrm>
          <a:prstGeom prst="rect">
            <a:avLst/>
          </a:prstGeom>
          <a:solidFill>
            <a:schemeClr val="bg1">
              <a:lumMod val="95000"/>
            </a:schemeClr>
          </a:solidFill>
          <a:ln>
            <a:noFill/>
          </a:ln>
        </p:spPr>
        <p:txBody>
          <a:bodyPr anchor="ctr"/>
          <a:lstStyle>
            <a:lvl1pPr algn="ctr">
              <a:defRPr>
                <a:solidFill>
                  <a:schemeClr val="bg2"/>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1" name="Text Placeholder 7">
            <a:extLst>
              <a:ext uri="{FF2B5EF4-FFF2-40B4-BE49-F238E27FC236}">
                <a16:creationId xmlns:a16="http://schemas.microsoft.com/office/drawing/2014/main" id="{AEBABE26-857D-174D-BECB-0FEB470E062C}"/>
              </a:ext>
            </a:extLst>
          </p:cNvPr>
          <p:cNvSpPr>
            <a:spLocks noGrp="1"/>
          </p:cNvSpPr>
          <p:nvPr>
            <p:ph type="body" sz="quarter" idx="69" hasCustomPrompt="1"/>
          </p:nvPr>
        </p:nvSpPr>
        <p:spPr>
          <a:xfrm>
            <a:off x="532151" y="3677002"/>
            <a:ext cx="8094687" cy="880007"/>
          </a:xfrm>
          <a:prstGeom prst="roundRect">
            <a:avLst>
              <a:gd name="adj" fmla="val 9033"/>
            </a:avLst>
          </a:prstGeom>
          <a:solidFill>
            <a:schemeClr val="accent1"/>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52" name="Text Placeholder 7">
            <a:extLst>
              <a:ext uri="{FF2B5EF4-FFF2-40B4-BE49-F238E27FC236}">
                <a16:creationId xmlns:a16="http://schemas.microsoft.com/office/drawing/2014/main" id="{8883294A-E9A3-9541-B142-D458CB4B6C83}"/>
              </a:ext>
            </a:extLst>
          </p:cNvPr>
          <p:cNvSpPr>
            <a:spLocks noGrp="1"/>
          </p:cNvSpPr>
          <p:nvPr>
            <p:ph type="body" sz="quarter" idx="70" hasCustomPrompt="1"/>
          </p:nvPr>
        </p:nvSpPr>
        <p:spPr>
          <a:xfrm>
            <a:off x="669880" y="3964858"/>
            <a:ext cx="2570400"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3" name="Text Placeholder 7">
            <a:extLst>
              <a:ext uri="{FF2B5EF4-FFF2-40B4-BE49-F238E27FC236}">
                <a16:creationId xmlns:a16="http://schemas.microsoft.com/office/drawing/2014/main" id="{0CECEA12-14E6-4647-9B46-08C55ACD7FDD}"/>
              </a:ext>
            </a:extLst>
          </p:cNvPr>
          <p:cNvSpPr>
            <a:spLocks noGrp="1"/>
          </p:cNvSpPr>
          <p:nvPr>
            <p:ph type="body" sz="quarter" idx="71" hasCustomPrompt="1"/>
          </p:nvPr>
        </p:nvSpPr>
        <p:spPr>
          <a:xfrm>
            <a:off x="3317004" y="3964857"/>
            <a:ext cx="2570400"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4" name="Text Placeholder 7">
            <a:extLst>
              <a:ext uri="{FF2B5EF4-FFF2-40B4-BE49-F238E27FC236}">
                <a16:creationId xmlns:a16="http://schemas.microsoft.com/office/drawing/2014/main" id="{84A95DBA-15AC-A74E-9700-55B5B15F37DD}"/>
              </a:ext>
            </a:extLst>
          </p:cNvPr>
          <p:cNvSpPr>
            <a:spLocks noGrp="1"/>
          </p:cNvSpPr>
          <p:nvPr>
            <p:ph type="body" sz="quarter" idx="72" hasCustomPrompt="1"/>
          </p:nvPr>
        </p:nvSpPr>
        <p:spPr>
          <a:xfrm>
            <a:off x="5964279" y="3964856"/>
            <a:ext cx="2570400" cy="494718"/>
          </a:xfrm>
          <a:prstGeom prst="rect">
            <a:avLst/>
          </a:prstGeom>
          <a:solidFill>
            <a:schemeClr val="bg1">
              <a:lumMod val="95000"/>
            </a:schemeClr>
          </a:solidFill>
          <a:ln>
            <a:noFill/>
          </a:ln>
        </p:spPr>
        <p:txBody>
          <a:bodyPr anchor="ctr"/>
          <a:lstStyle>
            <a:lvl1pPr algn="ctr">
              <a:defRPr>
                <a:solidFill>
                  <a:schemeClr val="accent1"/>
                </a:solidFill>
              </a:defRPr>
            </a:lvl1pPr>
            <a:lvl2pPr algn="ctr">
              <a:defRPr>
                <a:solidFill>
                  <a:schemeClr val="tx1"/>
                </a:solidFill>
              </a:defRPr>
            </a:lvl2pPr>
            <a:lvl3pPr algn="ctr">
              <a:defRPr sz="800">
                <a:solidFill>
                  <a:schemeClr val="tx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A8130FA7-793B-DE56-4EA4-F5E26E8E017D}"/>
              </a:ext>
            </a:extLst>
          </p:cNvPr>
          <p:cNvSpPr>
            <a:spLocks noGrp="1"/>
          </p:cNvSpPr>
          <p:nvPr>
            <p:ph type="ftr" sz="quarter" idx="73"/>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6794492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nnel x3 + Pillars x3 (Dark Colour)">
    <p:spTree>
      <p:nvGrpSpPr>
        <p:cNvPr id="1" name=""/>
        <p:cNvGrpSpPr/>
        <p:nvPr/>
      </p:nvGrpSpPr>
      <p:grpSpPr>
        <a:xfrm>
          <a:off x="0" y="0"/>
          <a:ext cx="0" cy="0"/>
          <a:chOff x="0" y="0"/>
          <a:chExt cx="0" cy="0"/>
        </a:xfrm>
      </p:grpSpPr>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669729" y="1248940"/>
            <a:ext cx="2570399" cy="3413002"/>
          </a:xfrm>
          <a:prstGeom prst="roundRect">
            <a:avLst>
              <a:gd name="adj" fmla="val 6012"/>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3317000" y="1248939"/>
            <a:ext cx="2570403" cy="3413002"/>
          </a:xfrm>
          <a:prstGeom prst="roundRect">
            <a:avLst>
              <a:gd name="adj" fmla="val 6801"/>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5964278" y="1248938"/>
            <a:ext cx="2526803" cy="3413002"/>
          </a:xfrm>
          <a:prstGeom prst="roundRect">
            <a:avLst>
              <a:gd name="adj" fmla="val 7196"/>
            </a:avLst>
          </a:prstGeom>
          <a:solidFill>
            <a:schemeClr val="tx1">
              <a:lumMod val="10000"/>
              <a:lumOff val="90000"/>
            </a:schemeClr>
          </a:solidFill>
        </p:spPr>
        <p:txBody>
          <a:bodyPr tIns="72000" anchor="t"/>
          <a:lstStyle>
            <a:lvl1pPr algn="ctr">
              <a:defRPr sz="800">
                <a:solidFill>
                  <a:schemeClr val="tx1"/>
                </a:solidFill>
              </a:defRPr>
            </a:lvl1pPr>
            <a:lvl2pPr algn="ctr">
              <a:defRPr sz="800">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Channel Title </a:t>
            </a:r>
          </a:p>
          <a:p>
            <a:pPr lvl="1"/>
            <a:r>
              <a:rPr lang="en-GB"/>
              <a:t>Body level</a:t>
            </a:r>
          </a:p>
        </p:txBody>
      </p:sp>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Channel x3 + pillars x3 (Dark Colour)</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34" name="Picture Placeholder 3">
            <a:extLst>
              <a:ext uri="{FF2B5EF4-FFF2-40B4-BE49-F238E27FC236}">
                <a16:creationId xmlns:a16="http://schemas.microsoft.com/office/drawing/2014/main" id="{3D10B551-595E-AB41-8276-71BB0A25EB0B}"/>
              </a:ext>
            </a:extLst>
          </p:cNvPr>
          <p:cNvSpPr>
            <a:spLocks noGrp="1" noChangeAspect="1"/>
          </p:cNvSpPr>
          <p:nvPr>
            <p:ph type="pic" sz="quarter" idx="52" hasCustomPrompt="1"/>
          </p:nvPr>
        </p:nvSpPr>
        <p:spPr>
          <a:xfrm>
            <a:off x="1766452" y="830991"/>
            <a:ext cx="378102" cy="377032"/>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5" name="Picture Placeholder 3">
            <a:extLst>
              <a:ext uri="{FF2B5EF4-FFF2-40B4-BE49-F238E27FC236}">
                <a16:creationId xmlns:a16="http://schemas.microsoft.com/office/drawing/2014/main" id="{8AD962D1-6C24-1742-A488-065C657644B8}"/>
              </a:ext>
            </a:extLst>
          </p:cNvPr>
          <p:cNvSpPr>
            <a:spLocks noGrp="1" noChangeAspect="1"/>
          </p:cNvSpPr>
          <p:nvPr>
            <p:ph type="pic" sz="quarter" idx="53" hasCustomPrompt="1"/>
          </p:nvPr>
        </p:nvSpPr>
        <p:spPr>
          <a:xfrm>
            <a:off x="4376213"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6" name="Picture Placeholder 3">
            <a:extLst>
              <a:ext uri="{FF2B5EF4-FFF2-40B4-BE49-F238E27FC236}">
                <a16:creationId xmlns:a16="http://schemas.microsoft.com/office/drawing/2014/main" id="{C118C051-396E-9B45-8792-8D66650AB8F7}"/>
              </a:ext>
            </a:extLst>
          </p:cNvPr>
          <p:cNvSpPr>
            <a:spLocks noGrp="1" noChangeAspect="1"/>
          </p:cNvSpPr>
          <p:nvPr>
            <p:ph type="pic" sz="quarter" idx="54" hasCustomPrompt="1"/>
          </p:nvPr>
        </p:nvSpPr>
        <p:spPr>
          <a:xfrm>
            <a:off x="7017366" y="837793"/>
            <a:ext cx="377032" cy="377434"/>
          </a:xfrm>
          <a:prstGeom prst="ellipse">
            <a:avLst/>
          </a:prstGeom>
          <a:solidFill>
            <a:schemeClr val="bg1">
              <a:lumMod val="95000"/>
            </a:schemeClr>
          </a:solidFill>
          <a:ln>
            <a:noFill/>
          </a:ln>
        </p:spPr>
        <p:txBody>
          <a:bodyPr/>
          <a:lstStyle>
            <a:lvl1pPr algn="ctr">
              <a:defRPr sz="500" b="0" i="0">
                <a:solidFill>
                  <a:srgbClr val="00B0F0"/>
                </a:solidFill>
                <a:latin typeface="Codec Warm" pitchFamily="2" charset="0"/>
              </a:defRPr>
            </a:lvl1pPr>
          </a:lstStyle>
          <a:p>
            <a:r>
              <a:rPr lang="en-GB" dirty="0"/>
              <a:t>Click icon to insert approved icon</a:t>
            </a:r>
          </a:p>
        </p:txBody>
      </p:sp>
      <p:sp>
        <p:nvSpPr>
          <p:cNvPr id="38" name="Text Placeholder 7">
            <a:extLst>
              <a:ext uri="{FF2B5EF4-FFF2-40B4-BE49-F238E27FC236}">
                <a16:creationId xmlns:a16="http://schemas.microsoft.com/office/drawing/2014/main" id="{E08700DB-D30A-E144-B05D-2B1C787D1CA3}"/>
              </a:ext>
            </a:extLst>
          </p:cNvPr>
          <p:cNvSpPr>
            <a:spLocks noGrp="1"/>
          </p:cNvSpPr>
          <p:nvPr>
            <p:ph type="body" sz="quarter" idx="56" hasCustomPrompt="1"/>
          </p:nvPr>
        </p:nvSpPr>
        <p:spPr>
          <a:xfrm>
            <a:off x="532000" y="1664962"/>
            <a:ext cx="8094687" cy="880007"/>
          </a:xfrm>
          <a:prstGeom prst="roundRect">
            <a:avLst>
              <a:gd name="adj" fmla="val 8078"/>
            </a:avLst>
          </a:prstGeom>
          <a:solidFill>
            <a:schemeClr val="tx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2" name="Text Placeholder 7">
            <a:extLst>
              <a:ext uri="{FF2B5EF4-FFF2-40B4-BE49-F238E27FC236}">
                <a16:creationId xmlns:a16="http://schemas.microsoft.com/office/drawing/2014/main" id="{C621B7FE-9D15-8941-94B1-75902E59FB58}"/>
              </a:ext>
            </a:extLst>
          </p:cNvPr>
          <p:cNvSpPr>
            <a:spLocks noGrp="1"/>
          </p:cNvSpPr>
          <p:nvPr>
            <p:ph type="body" sz="quarter" idx="60" hasCustomPrompt="1"/>
          </p:nvPr>
        </p:nvSpPr>
        <p:spPr>
          <a:xfrm>
            <a:off x="669730" y="1952818"/>
            <a:ext cx="2570400" cy="494718"/>
          </a:xfrm>
          <a:prstGeom prst="rect">
            <a:avLst/>
          </a:prstGeom>
          <a:solidFill>
            <a:srgbClr val="E3D3EA"/>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3" name="Text Placeholder 7">
            <a:extLst>
              <a:ext uri="{FF2B5EF4-FFF2-40B4-BE49-F238E27FC236}">
                <a16:creationId xmlns:a16="http://schemas.microsoft.com/office/drawing/2014/main" id="{9BDC3A07-0F0E-6844-9A9A-4D76EE6D3FCB}"/>
              </a:ext>
            </a:extLst>
          </p:cNvPr>
          <p:cNvSpPr>
            <a:spLocks noGrp="1"/>
          </p:cNvSpPr>
          <p:nvPr>
            <p:ph type="body" sz="quarter" idx="61" hasCustomPrompt="1"/>
          </p:nvPr>
        </p:nvSpPr>
        <p:spPr>
          <a:xfrm>
            <a:off x="3317005" y="1952817"/>
            <a:ext cx="2570400" cy="494718"/>
          </a:xfrm>
          <a:prstGeom prst="rect">
            <a:avLst/>
          </a:prstGeom>
          <a:solidFill>
            <a:srgbClr val="E3D3EA"/>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4" name="Text Placeholder 7">
            <a:extLst>
              <a:ext uri="{FF2B5EF4-FFF2-40B4-BE49-F238E27FC236}">
                <a16:creationId xmlns:a16="http://schemas.microsoft.com/office/drawing/2014/main" id="{47414C5D-92E8-1942-8F40-7E74322D348F}"/>
              </a:ext>
            </a:extLst>
          </p:cNvPr>
          <p:cNvSpPr>
            <a:spLocks noGrp="1"/>
          </p:cNvSpPr>
          <p:nvPr>
            <p:ph type="body" sz="quarter" idx="62" hasCustomPrompt="1"/>
          </p:nvPr>
        </p:nvSpPr>
        <p:spPr>
          <a:xfrm>
            <a:off x="5964280" y="1952816"/>
            <a:ext cx="2570400" cy="494718"/>
          </a:xfrm>
          <a:prstGeom prst="rect">
            <a:avLst/>
          </a:prstGeom>
          <a:solidFill>
            <a:srgbClr val="E3D3EA"/>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6" name="Text Placeholder 7">
            <a:extLst>
              <a:ext uri="{FF2B5EF4-FFF2-40B4-BE49-F238E27FC236}">
                <a16:creationId xmlns:a16="http://schemas.microsoft.com/office/drawing/2014/main" id="{A5725ACD-D64F-A440-8EA4-22D6A5BE9D2B}"/>
              </a:ext>
            </a:extLst>
          </p:cNvPr>
          <p:cNvSpPr>
            <a:spLocks noGrp="1"/>
          </p:cNvSpPr>
          <p:nvPr>
            <p:ph type="body" sz="quarter" idx="64" hasCustomPrompt="1"/>
          </p:nvPr>
        </p:nvSpPr>
        <p:spPr>
          <a:xfrm>
            <a:off x="532151" y="2670982"/>
            <a:ext cx="8094687" cy="880007"/>
          </a:xfrm>
          <a:prstGeom prst="roundRect">
            <a:avLst>
              <a:gd name="adj" fmla="val 8078"/>
            </a:avLst>
          </a:prstGeom>
          <a:solidFill>
            <a:schemeClr val="bg2"/>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47" name="Text Placeholder 7">
            <a:extLst>
              <a:ext uri="{FF2B5EF4-FFF2-40B4-BE49-F238E27FC236}">
                <a16:creationId xmlns:a16="http://schemas.microsoft.com/office/drawing/2014/main" id="{54580C6C-26B7-6F4E-B804-E386970D933A}"/>
              </a:ext>
            </a:extLst>
          </p:cNvPr>
          <p:cNvSpPr>
            <a:spLocks noGrp="1"/>
          </p:cNvSpPr>
          <p:nvPr>
            <p:ph type="body" sz="quarter" idx="65" hasCustomPrompt="1"/>
          </p:nvPr>
        </p:nvSpPr>
        <p:spPr>
          <a:xfrm>
            <a:off x="669880" y="2960993"/>
            <a:ext cx="2570400" cy="494718"/>
          </a:xfrm>
          <a:prstGeom prst="rect">
            <a:avLst/>
          </a:prstGeom>
          <a:solidFill>
            <a:srgbClr val="EFCCDF"/>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8" name="Text Placeholder 7">
            <a:extLst>
              <a:ext uri="{FF2B5EF4-FFF2-40B4-BE49-F238E27FC236}">
                <a16:creationId xmlns:a16="http://schemas.microsoft.com/office/drawing/2014/main" id="{E99D01D2-7898-AE45-81B3-2570088B37AE}"/>
              </a:ext>
            </a:extLst>
          </p:cNvPr>
          <p:cNvSpPr>
            <a:spLocks noGrp="1"/>
          </p:cNvSpPr>
          <p:nvPr>
            <p:ph type="body" sz="quarter" idx="66" hasCustomPrompt="1"/>
          </p:nvPr>
        </p:nvSpPr>
        <p:spPr>
          <a:xfrm>
            <a:off x="3317004" y="2960992"/>
            <a:ext cx="2570400" cy="494718"/>
          </a:xfrm>
          <a:prstGeom prst="rect">
            <a:avLst/>
          </a:prstGeom>
          <a:solidFill>
            <a:srgbClr val="EFCCDF"/>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49" name="Text Placeholder 7">
            <a:extLst>
              <a:ext uri="{FF2B5EF4-FFF2-40B4-BE49-F238E27FC236}">
                <a16:creationId xmlns:a16="http://schemas.microsoft.com/office/drawing/2014/main" id="{2E3E3A9C-6553-5546-8185-EB14330B795D}"/>
              </a:ext>
            </a:extLst>
          </p:cNvPr>
          <p:cNvSpPr>
            <a:spLocks noGrp="1"/>
          </p:cNvSpPr>
          <p:nvPr>
            <p:ph type="body" sz="quarter" idx="67" hasCustomPrompt="1"/>
          </p:nvPr>
        </p:nvSpPr>
        <p:spPr>
          <a:xfrm>
            <a:off x="5964279" y="2960991"/>
            <a:ext cx="2570400" cy="494718"/>
          </a:xfrm>
          <a:prstGeom prst="rect">
            <a:avLst/>
          </a:prstGeom>
          <a:solidFill>
            <a:srgbClr val="EFCCDF"/>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1" name="Text Placeholder 7">
            <a:extLst>
              <a:ext uri="{FF2B5EF4-FFF2-40B4-BE49-F238E27FC236}">
                <a16:creationId xmlns:a16="http://schemas.microsoft.com/office/drawing/2014/main" id="{AEBABE26-857D-174D-BECB-0FEB470E062C}"/>
              </a:ext>
            </a:extLst>
          </p:cNvPr>
          <p:cNvSpPr>
            <a:spLocks noGrp="1"/>
          </p:cNvSpPr>
          <p:nvPr>
            <p:ph type="body" sz="quarter" idx="69" hasCustomPrompt="1"/>
          </p:nvPr>
        </p:nvSpPr>
        <p:spPr>
          <a:xfrm>
            <a:off x="532151" y="3677002"/>
            <a:ext cx="8094687" cy="880007"/>
          </a:xfrm>
          <a:prstGeom prst="roundRect">
            <a:avLst>
              <a:gd name="adj" fmla="val 9033"/>
            </a:avLst>
          </a:prstGeom>
          <a:solidFill>
            <a:schemeClr val="accent1"/>
          </a:solidFill>
          <a:ln w="9525">
            <a:solidFill>
              <a:schemeClr val="tx1">
                <a:lumMod val="10000"/>
                <a:lumOff val="90000"/>
              </a:schemeClr>
            </a:solidFill>
          </a:ln>
        </p:spPr>
        <p:txBody>
          <a:bodyPr tIns="72000"/>
          <a:lstStyle>
            <a:lvl1pPr algn="ctr">
              <a:defRPr sz="800">
                <a:solidFill>
                  <a:schemeClr val="bg1"/>
                </a:solidFill>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a:t>PILLAR TITLE </a:t>
            </a:r>
          </a:p>
        </p:txBody>
      </p:sp>
      <p:sp>
        <p:nvSpPr>
          <p:cNvPr id="52" name="Text Placeholder 7">
            <a:extLst>
              <a:ext uri="{FF2B5EF4-FFF2-40B4-BE49-F238E27FC236}">
                <a16:creationId xmlns:a16="http://schemas.microsoft.com/office/drawing/2014/main" id="{8883294A-E9A3-9541-B142-D458CB4B6C83}"/>
              </a:ext>
            </a:extLst>
          </p:cNvPr>
          <p:cNvSpPr>
            <a:spLocks noGrp="1"/>
          </p:cNvSpPr>
          <p:nvPr>
            <p:ph type="body" sz="quarter" idx="70" hasCustomPrompt="1"/>
          </p:nvPr>
        </p:nvSpPr>
        <p:spPr>
          <a:xfrm>
            <a:off x="669880" y="3964858"/>
            <a:ext cx="2570400" cy="494718"/>
          </a:xfrm>
          <a:prstGeom prst="rect">
            <a:avLst/>
          </a:prstGeom>
          <a:solidFill>
            <a:srgbClr val="C5D3E9"/>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3" name="Text Placeholder 7">
            <a:extLst>
              <a:ext uri="{FF2B5EF4-FFF2-40B4-BE49-F238E27FC236}">
                <a16:creationId xmlns:a16="http://schemas.microsoft.com/office/drawing/2014/main" id="{0CECEA12-14E6-4647-9B46-08C55ACD7FDD}"/>
              </a:ext>
            </a:extLst>
          </p:cNvPr>
          <p:cNvSpPr>
            <a:spLocks noGrp="1"/>
          </p:cNvSpPr>
          <p:nvPr>
            <p:ph type="body" sz="quarter" idx="71" hasCustomPrompt="1"/>
          </p:nvPr>
        </p:nvSpPr>
        <p:spPr>
          <a:xfrm>
            <a:off x="3317004" y="3964857"/>
            <a:ext cx="2570400" cy="494718"/>
          </a:xfrm>
          <a:prstGeom prst="rect">
            <a:avLst/>
          </a:prstGeom>
          <a:solidFill>
            <a:srgbClr val="C5D3E9"/>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54" name="Text Placeholder 7">
            <a:extLst>
              <a:ext uri="{FF2B5EF4-FFF2-40B4-BE49-F238E27FC236}">
                <a16:creationId xmlns:a16="http://schemas.microsoft.com/office/drawing/2014/main" id="{84A95DBA-15AC-A74E-9700-55B5B15F37DD}"/>
              </a:ext>
            </a:extLst>
          </p:cNvPr>
          <p:cNvSpPr>
            <a:spLocks noGrp="1"/>
          </p:cNvSpPr>
          <p:nvPr>
            <p:ph type="body" sz="quarter" idx="72" hasCustomPrompt="1"/>
          </p:nvPr>
        </p:nvSpPr>
        <p:spPr>
          <a:xfrm>
            <a:off x="5964279" y="3964856"/>
            <a:ext cx="2570400" cy="494718"/>
          </a:xfrm>
          <a:prstGeom prst="rect">
            <a:avLst/>
          </a:prstGeom>
          <a:solidFill>
            <a:srgbClr val="C5D3E9"/>
          </a:solidFill>
          <a:ln>
            <a:noFill/>
          </a:ln>
        </p:spPr>
        <p:txBody>
          <a:bodyPr anchor="ctr"/>
          <a:lstStyle>
            <a:lvl1pPr algn="ctr">
              <a:defRPr>
                <a:solidFill>
                  <a:schemeClr val="accent1"/>
                </a:solidFill>
              </a:defRPr>
            </a:lvl1pPr>
            <a:lvl2pPr algn="ctr">
              <a:defRPr>
                <a:solidFill>
                  <a:schemeClr val="accent1"/>
                </a:solidFill>
              </a:defRPr>
            </a:lvl2pPr>
            <a:lvl3pPr algn="ctr">
              <a:defRPr sz="800">
                <a:solidFill>
                  <a:schemeClr val="accent1"/>
                </a:solidFill>
              </a:defRPr>
            </a:lvl3pPr>
            <a:lvl4pPr algn="ctr">
              <a:defRPr/>
            </a:lvl4pPr>
            <a:lvl5pPr algn="ctr">
              <a:defRPr/>
            </a:lvl5pPr>
            <a:lvl6pPr algn="ctr">
              <a:defRPr/>
            </a:lvl6pPr>
            <a:lvl7pPr algn="ctr">
              <a:defRPr/>
            </a:lvl7pPr>
            <a:lvl8pPr algn="ctr">
              <a:defRPr/>
            </a:lvl8pPr>
            <a:lvl9pPr algn="ctr">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84350BB6-51A3-D683-9A5C-5CC6D330B8BD}"/>
              </a:ext>
            </a:extLst>
          </p:cNvPr>
          <p:cNvSpPr>
            <a:spLocks noGrp="1"/>
          </p:cNvSpPr>
          <p:nvPr>
            <p:ph type="ftr" sz="quarter" idx="73"/>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2972460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edia Matrix 3x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Media matrix 3x3</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a:off x="1170050" y="1123807"/>
            <a:ext cx="2201289" cy="963261"/>
          </a:xfrm>
          <a:prstGeom prst="roundRect">
            <a:avLst/>
          </a:prstGeom>
          <a:noFill/>
          <a:ln w="15875">
            <a:gradFill>
              <a:gsLst>
                <a:gs pos="10000">
                  <a:schemeClr val="tx2"/>
                </a:gs>
                <a:gs pos="80000">
                  <a:schemeClr val="bg2"/>
                </a:gs>
              </a:gsLst>
              <a:lin ang="2700000" scaled="0"/>
            </a:gradFill>
          </a:ln>
        </p:spPr>
        <p:txBody>
          <a:bodyPr anchor="ctr"/>
          <a:lstStyle>
            <a:lvl1pPr marL="0" indent="0" algn="ctr">
              <a:buFont typeface="+mj-lt"/>
              <a:buNone/>
              <a:defRPr sz="1400">
                <a:gradFill>
                  <a:gsLst>
                    <a:gs pos="10000">
                      <a:schemeClr val="tx2"/>
                    </a:gs>
                    <a:gs pos="80000">
                      <a:schemeClr val="bg2"/>
                    </a:gs>
                  </a:gsLst>
                  <a:lin ang="2700000" scaled="0"/>
                </a:gradFill>
              </a:defRPr>
            </a:lvl1pPr>
            <a:lvl2pPr algn="ctr">
              <a:defRPr sz="1000">
                <a:solidFill>
                  <a:schemeClr val="tx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9" name="Text Placeholder 7">
            <a:extLst>
              <a:ext uri="{FF2B5EF4-FFF2-40B4-BE49-F238E27FC236}">
                <a16:creationId xmlns:a16="http://schemas.microsoft.com/office/drawing/2014/main" id="{CF16FCF0-5803-A442-95BD-A994D2530DB0}"/>
              </a:ext>
            </a:extLst>
          </p:cNvPr>
          <p:cNvSpPr>
            <a:spLocks noGrp="1"/>
          </p:cNvSpPr>
          <p:nvPr>
            <p:ph type="body" sz="quarter" idx="14" hasCustomPrompt="1"/>
          </p:nvPr>
        </p:nvSpPr>
        <p:spPr>
          <a:xfrm>
            <a:off x="3478335" y="1123806"/>
            <a:ext cx="2201289" cy="963261"/>
          </a:xfrm>
          <a:prstGeom prst="roundRect">
            <a:avLst/>
          </a:prstGeom>
          <a:noFill/>
          <a:ln w="15875">
            <a:gradFill>
              <a:gsLst>
                <a:gs pos="10000">
                  <a:schemeClr val="tx2"/>
                </a:gs>
                <a:gs pos="80000">
                  <a:schemeClr val="bg2"/>
                </a:gs>
              </a:gsLst>
              <a:lin ang="2700000" scaled="0"/>
            </a:gradFill>
          </a:ln>
        </p:spPr>
        <p:txBody>
          <a:bodyPr anchor="ctr"/>
          <a:lstStyle>
            <a:lvl1pPr marL="0" indent="0" algn="ctr">
              <a:buFont typeface="+mj-lt"/>
              <a:buNone/>
              <a:defRPr sz="1400">
                <a:gradFill>
                  <a:gsLst>
                    <a:gs pos="10000">
                      <a:schemeClr val="tx2"/>
                    </a:gs>
                    <a:gs pos="80000">
                      <a:schemeClr val="bg2"/>
                    </a:gs>
                  </a:gsLst>
                  <a:lin ang="2700000" scaled="0"/>
                </a:gradFill>
              </a:defRPr>
            </a:lvl1pPr>
            <a:lvl2pPr algn="ctr">
              <a:defRPr sz="1000">
                <a:solidFill>
                  <a:schemeClr val="tx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99A2FB35-9E80-D042-844F-1F75D2FC187C}"/>
              </a:ext>
            </a:extLst>
          </p:cNvPr>
          <p:cNvSpPr>
            <a:spLocks noGrp="1"/>
          </p:cNvSpPr>
          <p:nvPr>
            <p:ph type="body" sz="quarter" idx="15" hasCustomPrompt="1"/>
          </p:nvPr>
        </p:nvSpPr>
        <p:spPr>
          <a:xfrm>
            <a:off x="5786620" y="1123805"/>
            <a:ext cx="2201289" cy="963261"/>
          </a:xfrm>
          <a:prstGeom prst="roundRect">
            <a:avLst/>
          </a:prstGeom>
          <a:noFill/>
          <a:ln w="15875">
            <a:gradFill>
              <a:gsLst>
                <a:gs pos="10000">
                  <a:schemeClr val="tx2"/>
                </a:gs>
                <a:gs pos="80000">
                  <a:schemeClr val="bg2"/>
                </a:gs>
              </a:gsLst>
              <a:lin ang="2700000" scaled="0"/>
            </a:gradFill>
          </a:ln>
        </p:spPr>
        <p:txBody>
          <a:bodyPr anchor="ctr"/>
          <a:lstStyle>
            <a:lvl1pPr marL="0" indent="0" algn="ctr">
              <a:buFont typeface="+mj-lt"/>
              <a:buNone/>
              <a:defRPr sz="1400">
                <a:gradFill>
                  <a:gsLst>
                    <a:gs pos="10000">
                      <a:schemeClr val="tx2"/>
                    </a:gs>
                    <a:gs pos="80000">
                      <a:schemeClr val="bg2"/>
                    </a:gs>
                  </a:gsLst>
                  <a:lin ang="2700000" scaled="0"/>
                </a:gradFill>
              </a:defRPr>
            </a:lvl1pPr>
            <a:lvl2pPr algn="ctr">
              <a:defRPr sz="1000">
                <a:solidFill>
                  <a:schemeClr val="tx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1170050" y="2175077"/>
            <a:ext cx="2201289" cy="723145"/>
          </a:xfrm>
          <a:prstGeom prst="rect">
            <a:avLst/>
          </a:prstGeom>
          <a:noFill/>
        </p:spPr>
        <p:txBody>
          <a:bodyPr anchor="ctr"/>
          <a:lstStyle>
            <a:lvl1pPr algn="ctr">
              <a:defRPr>
                <a:solidFill>
                  <a:schemeClr val="tx2"/>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3478335" y="2175076"/>
            <a:ext cx="2201289" cy="723145"/>
          </a:xfrm>
          <a:prstGeom prst="rect">
            <a:avLst/>
          </a:prstGeom>
          <a:noFill/>
        </p:spPr>
        <p:txBody>
          <a:bodyPr anchor="ctr"/>
          <a:lstStyle>
            <a:lvl1pPr algn="ctr">
              <a:defRPr>
                <a:solidFill>
                  <a:schemeClr val="tx2"/>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5786620" y="2175075"/>
            <a:ext cx="2201289" cy="723145"/>
          </a:xfrm>
          <a:prstGeom prst="rect">
            <a:avLst/>
          </a:prstGeom>
          <a:noFill/>
        </p:spPr>
        <p:txBody>
          <a:bodyPr anchor="ctr"/>
          <a:lstStyle>
            <a:lvl1pPr algn="ctr">
              <a:defRPr>
                <a:solidFill>
                  <a:schemeClr val="tx2"/>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2" name="Text Placeholder 7">
            <a:extLst>
              <a:ext uri="{FF2B5EF4-FFF2-40B4-BE49-F238E27FC236}">
                <a16:creationId xmlns:a16="http://schemas.microsoft.com/office/drawing/2014/main" id="{2DA02328-CD07-7345-AE65-0DA45BEAD2D3}"/>
              </a:ext>
            </a:extLst>
          </p:cNvPr>
          <p:cNvSpPr>
            <a:spLocks noGrp="1"/>
          </p:cNvSpPr>
          <p:nvPr>
            <p:ph type="body" sz="quarter" idx="19" hasCustomPrompt="1"/>
          </p:nvPr>
        </p:nvSpPr>
        <p:spPr>
          <a:xfrm>
            <a:off x="1170050" y="2986231"/>
            <a:ext cx="2201289" cy="723145"/>
          </a:xfrm>
          <a:prstGeom prst="rect">
            <a:avLst/>
          </a:prstGeom>
          <a:noFill/>
        </p:spPr>
        <p:txBody>
          <a:bodyPr anchor="ctr"/>
          <a:lstStyle>
            <a:lvl1pPr algn="ctr">
              <a:defRPr>
                <a:solidFill>
                  <a:schemeClr val="bg2"/>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3" name="Text Placeholder 7">
            <a:extLst>
              <a:ext uri="{FF2B5EF4-FFF2-40B4-BE49-F238E27FC236}">
                <a16:creationId xmlns:a16="http://schemas.microsoft.com/office/drawing/2014/main" id="{637888D9-1042-294E-A4D0-693583DA5ACA}"/>
              </a:ext>
            </a:extLst>
          </p:cNvPr>
          <p:cNvSpPr>
            <a:spLocks noGrp="1"/>
          </p:cNvSpPr>
          <p:nvPr>
            <p:ph type="body" sz="quarter" idx="20" hasCustomPrompt="1"/>
          </p:nvPr>
        </p:nvSpPr>
        <p:spPr>
          <a:xfrm>
            <a:off x="3478335" y="2986230"/>
            <a:ext cx="2201289" cy="723145"/>
          </a:xfrm>
          <a:prstGeom prst="rect">
            <a:avLst/>
          </a:prstGeom>
          <a:noFill/>
        </p:spPr>
        <p:txBody>
          <a:bodyPr anchor="ctr"/>
          <a:lstStyle>
            <a:lvl1pPr algn="ctr">
              <a:defRPr>
                <a:solidFill>
                  <a:schemeClr val="bg2"/>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4" name="Text Placeholder 7">
            <a:extLst>
              <a:ext uri="{FF2B5EF4-FFF2-40B4-BE49-F238E27FC236}">
                <a16:creationId xmlns:a16="http://schemas.microsoft.com/office/drawing/2014/main" id="{94005758-512A-6B4C-AA34-EEBCD4A25D3C}"/>
              </a:ext>
            </a:extLst>
          </p:cNvPr>
          <p:cNvSpPr>
            <a:spLocks noGrp="1"/>
          </p:cNvSpPr>
          <p:nvPr>
            <p:ph type="body" sz="quarter" idx="21" hasCustomPrompt="1"/>
          </p:nvPr>
        </p:nvSpPr>
        <p:spPr>
          <a:xfrm>
            <a:off x="5786620" y="2986229"/>
            <a:ext cx="2201289" cy="723145"/>
          </a:xfrm>
          <a:prstGeom prst="rect">
            <a:avLst/>
          </a:prstGeom>
          <a:noFill/>
        </p:spPr>
        <p:txBody>
          <a:bodyPr anchor="ctr"/>
          <a:lstStyle>
            <a:lvl1pPr algn="ctr">
              <a:defRPr>
                <a:solidFill>
                  <a:schemeClr val="bg2"/>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5" name="Text Placeholder 7">
            <a:extLst>
              <a:ext uri="{FF2B5EF4-FFF2-40B4-BE49-F238E27FC236}">
                <a16:creationId xmlns:a16="http://schemas.microsoft.com/office/drawing/2014/main" id="{7D31720A-3354-5A4A-A9CC-0BE9E150DE89}"/>
              </a:ext>
            </a:extLst>
          </p:cNvPr>
          <p:cNvSpPr>
            <a:spLocks noGrp="1"/>
          </p:cNvSpPr>
          <p:nvPr>
            <p:ph type="body" sz="quarter" idx="22" hasCustomPrompt="1"/>
          </p:nvPr>
        </p:nvSpPr>
        <p:spPr>
          <a:xfrm>
            <a:off x="1170050" y="3797383"/>
            <a:ext cx="2201289" cy="723145"/>
          </a:xfrm>
          <a:prstGeom prst="rect">
            <a:avLst/>
          </a:prstGeom>
          <a:noFill/>
        </p:spPr>
        <p:txBody>
          <a:bodyPr anchor="ctr"/>
          <a:lstStyle>
            <a:lvl1pPr algn="ctr">
              <a:defRPr>
                <a:solidFill>
                  <a:schemeClr val="accent1"/>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6" name="Text Placeholder 7">
            <a:extLst>
              <a:ext uri="{FF2B5EF4-FFF2-40B4-BE49-F238E27FC236}">
                <a16:creationId xmlns:a16="http://schemas.microsoft.com/office/drawing/2014/main" id="{C10C4407-EA75-A841-B31B-31B141AAA2DC}"/>
              </a:ext>
            </a:extLst>
          </p:cNvPr>
          <p:cNvSpPr>
            <a:spLocks noGrp="1"/>
          </p:cNvSpPr>
          <p:nvPr>
            <p:ph type="body" sz="quarter" idx="23" hasCustomPrompt="1"/>
          </p:nvPr>
        </p:nvSpPr>
        <p:spPr>
          <a:xfrm>
            <a:off x="3478335" y="3797382"/>
            <a:ext cx="2201289" cy="723145"/>
          </a:xfrm>
          <a:prstGeom prst="rect">
            <a:avLst/>
          </a:prstGeom>
          <a:noFill/>
        </p:spPr>
        <p:txBody>
          <a:bodyPr anchor="ctr"/>
          <a:lstStyle>
            <a:lvl1pPr algn="ctr">
              <a:defRPr>
                <a:solidFill>
                  <a:schemeClr val="accent1"/>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7" name="Text Placeholder 7">
            <a:extLst>
              <a:ext uri="{FF2B5EF4-FFF2-40B4-BE49-F238E27FC236}">
                <a16:creationId xmlns:a16="http://schemas.microsoft.com/office/drawing/2014/main" id="{0542D189-76C4-284C-B3BE-911ACE8CEA91}"/>
              </a:ext>
            </a:extLst>
          </p:cNvPr>
          <p:cNvSpPr>
            <a:spLocks noGrp="1"/>
          </p:cNvSpPr>
          <p:nvPr>
            <p:ph type="body" sz="quarter" idx="24" hasCustomPrompt="1"/>
          </p:nvPr>
        </p:nvSpPr>
        <p:spPr>
          <a:xfrm>
            <a:off x="5786620" y="3797381"/>
            <a:ext cx="2201289" cy="723145"/>
          </a:xfrm>
          <a:prstGeom prst="rect">
            <a:avLst/>
          </a:prstGeom>
          <a:noFill/>
        </p:spPr>
        <p:txBody>
          <a:bodyPr anchor="ctr"/>
          <a:lstStyle>
            <a:lvl1pPr algn="ctr">
              <a:defRPr>
                <a:solidFill>
                  <a:schemeClr val="accent1"/>
                </a:solidFill>
              </a:defRPr>
            </a:lvl1pPr>
            <a:lvl2pPr algn="ctr">
              <a:defRPr>
                <a:solidFill>
                  <a:schemeClr val="tx1"/>
                </a:solidFill>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a:t>Paragraph Title </a:t>
            </a:r>
          </a:p>
          <a:p>
            <a:pPr lvl="1"/>
            <a:r>
              <a:rPr lang="en-GB"/>
              <a:t>Body level</a:t>
            </a:r>
          </a:p>
        </p:txBody>
      </p:sp>
      <p:sp>
        <p:nvSpPr>
          <p:cNvPr id="28" name="Text Placeholder 7">
            <a:extLst>
              <a:ext uri="{FF2B5EF4-FFF2-40B4-BE49-F238E27FC236}">
                <a16:creationId xmlns:a16="http://schemas.microsoft.com/office/drawing/2014/main" id="{90503ECC-667E-DF45-B9E6-15B337764D2B}"/>
              </a:ext>
            </a:extLst>
          </p:cNvPr>
          <p:cNvSpPr>
            <a:spLocks noGrp="1"/>
          </p:cNvSpPr>
          <p:nvPr>
            <p:ph type="body" sz="quarter" idx="25" hasCustomPrompt="1"/>
          </p:nvPr>
        </p:nvSpPr>
        <p:spPr>
          <a:xfrm>
            <a:off x="323849" y="2175074"/>
            <a:ext cx="739205" cy="723145"/>
          </a:xfrm>
          <a:prstGeom prst="rect">
            <a:avLst/>
          </a:prstGeom>
          <a:noFill/>
          <a:ln>
            <a:noFill/>
          </a:ln>
        </p:spPr>
        <p:txBody>
          <a:bodyPr anchor="ctr"/>
          <a:lstStyle>
            <a:lvl1pPr algn="ctr">
              <a:defRPr>
                <a:solidFill>
                  <a:schemeClr val="tx2"/>
                </a:solidFill>
              </a:defRPr>
            </a:lvl1pPr>
            <a:lvl2pPr algn="ctr">
              <a:defRPr>
                <a:solidFill>
                  <a:schemeClr val="tx2"/>
                </a:solidFill>
              </a:defRPr>
            </a:lvl2pPr>
            <a:lvl3pPr algn="ctr">
              <a:defRPr>
                <a:solidFill>
                  <a:schemeClr val="tx2"/>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29" name="Text Placeholder 7">
            <a:extLst>
              <a:ext uri="{FF2B5EF4-FFF2-40B4-BE49-F238E27FC236}">
                <a16:creationId xmlns:a16="http://schemas.microsoft.com/office/drawing/2014/main" id="{749F30BF-2D72-2B44-AD8A-80172BC8C152}"/>
              </a:ext>
            </a:extLst>
          </p:cNvPr>
          <p:cNvSpPr>
            <a:spLocks noGrp="1"/>
          </p:cNvSpPr>
          <p:nvPr>
            <p:ph type="body" sz="quarter" idx="26" hasCustomPrompt="1"/>
          </p:nvPr>
        </p:nvSpPr>
        <p:spPr>
          <a:xfrm>
            <a:off x="310796" y="2986229"/>
            <a:ext cx="739205" cy="723145"/>
          </a:xfrm>
          <a:prstGeom prst="rect">
            <a:avLst/>
          </a:prstGeom>
          <a:noFill/>
          <a:ln>
            <a:noFill/>
          </a:ln>
        </p:spPr>
        <p:txBody>
          <a:bodyPr anchor="ctr"/>
          <a:lstStyle>
            <a:lvl1pPr algn="ctr">
              <a:defRPr>
                <a:solidFill>
                  <a:schemeClr val="bg2"/>
                </a:solidFill>
              </a:defRPr>
            </a:lvl1pPr>
            <a:lvl2pPr algn="ctr">
              <a:defRPr>
                <a:solidFill>
                  <a:schemeClr val="bg2"/>
                </a:solidFill>
              </a:defRPr>
            </a:lvl2pPr>
            <a:lvl3pPr algn="ctr">
              <a:defRPr>
                <a:solidFill>
                  <a:schemeClr val="bg2"/>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30" name="Text Placeholder 7">
            <a:extLst>
              <a:ext uri="{FF2B5EF4-FFF2-40B4-BE49-F238E27FC236}">
                <a16:creationId xmlns:a16="http://schemas.microsoft.com/office/drawing/2014/main" id="{6CBADFFC-793B-F44A-A98D-5B067108CEA0}"/>
              </a:ext>
            </a:extLst>
          </p:cNvPr>
          <p:cNvSpPr>
            <a:spLocks noGrp="1"/>
          </p:cNvSpPr>
          <p:nvPr>
            <p:ph type="body" sz="quarter" idx="27" hasCustomPrompt="1"/>
          </p:nvPr>
        </p:nvSpPr>
        <p:spPr>
          <a:xfrm>
            <a:off x="310796" y="3797380"/>
            <a:ext cx="739205" cy="723145"/>
          </a:xfrm>
          <a:prstGeom prst="rect">
            <a:avLst/>
          </a:prstGeom>
          <a:noFill/>
          <a:ln>
            <a:noFill/>
          </a:ln>
        </p:spPr>
        <p:txBody>
          <a:bodyPr anchor="ctr"/>
          <a:lstStyle>
            <a:lvl1pPr algn="ctr">
              <a:defRPr>
                <a:solidFill>
                  <a:schemeClr val="accent1"/>
                </a:solidFill>
              </a:defRPr>
            </a:lvl1pPr>
            <a:lvl2pPr algn="ctr">
              <a:defRPr>
                <a:solidFill>
                  <a:schemeClr val="accent1"/>
                </a:solidFill>
              </a:defRPr>
            </a:lvl2pPr>
            <a:lvl3pPr algn="ctr">
              <a:defRPr>
                <a:solidFill>
                  <a:schemeClr val="accent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cxnSp>
        <p:nvCxnSpPr>
          <p:cNvPr id="31" name="Straight Connector 30">
            <a:extLst>
              <a:ext uri="{FF2B5EF4-FFF2-40B4-BE49-F238E27FC236}">
                <a16:creationId xmlns:a16="http://schemas.microsoft.com/office/drawing/2014/main" id="{419E9DEC-F2C8-6643-A52A-8825B487E09B}"/>
              </a:ext>
            </a:extLst>
          </p:cNvPr>
          <p:cNvCxnSpPr>
            <a:cxnSpLocks/>
          </p:cNvCxnSpPr>
          <p:nvPr userDrawn="1"/>
        </p:nvCxnSpPr>
        <p:spPr>
          <a:xfrm>
            <a:off x="1163070" y="2986229"/>
            <a:ext cx="6817859"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207857E-9D30-EB40-9270-A2A1E73D972A}"/>
              </a:ext>
            </a:extLst>
          </p:cNvPr>
          <p:cNvCxnSpPr>
            <a:cxnSpLocks/>
          </p:cNvCxnSpPr>
          <p:nvPr userDrawn="1"/>
        </p:nvCxnSpPr>
        <p:spPr>
          <a:xfrm>
            <a:off x="1170050" y="3797380"/>
            <a:ext cx="6817859"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9AB1B6D1-867F-99D4-9408-E67FAD82F21D}"/>
              </a:ext>
            </a:extLst>
          </p:cNvPr>
          <p:cNvSpPr>
            <a:spLocks noGrp="1"/>
          </p:cNvSpPr>
          <p:nvPr>
            <p:ph type="ftr" sz="quarter" idx="28"/>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663405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1">
    <p:bg>
      <p:bgPr>
        <a:gradFill flip="none" rotWithShape="1">
          <a:gsLst>
            <a:gs pos="10000">
              <a:schemeClr val="tx2"/>
            </a:gs>
            <a:gs pos="80000">
              <a:schemeClr val="bg2"/>
            </a:gs>
          </a:gsLst>
          <a:lin ang="15600000" scaled="0"/>
          <a:tileRect/>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4AFAE2-AD5A-AB4D-B2D2-33D9347290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817" t="6048" r="-4619" b="12284"/>
          <a:stretch/>
        </p:blipFill>
        <p:spPr>
          <a:xfrm>
            <a:off x="-1" y="0"/>
            <a:ext cx="9144001" cy="5143500"/>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tx1">
                    <a:lumMod val="10000"/>
                    <a:lumOff val="9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30725" y="446400"/>
            <a:ext cx="8286226" cy="4249425"/>
          </a:xfrm>
          <a:prstGeom prst="rect">
            <a:avLst/>
          </a:prstGeom>
          <a:noFill/>
          <a:ln>
            <a:noFill/>
          </a:ln>
        </p:spPr>
        <p:txBody>
          <a:bodyPr anchor="ctr"/>
          <a:lstStyle>
            <a:lvl1pPr algn="l">
              <a:defRPr sz="4000" b="1" i="0">
                <a:solidFill>
                  <a:schemeClr val="bg1"/>
                </a:solidFill>
                <a:latin typeface="Codec Warm Extra Bold" pitchFamily="2" charset="0"/>
              </a:defRPr>
            </a:lvl1pPr>
            <a:lvl2pPr algn="l">
              <a:defRPr sz="2000">
                <a:solidFill>
                  <a:schemeClr val="accent2"/>
                </a:solidFill>
              </a:defRPr>
            </a:lvl2pPr>
            <a:lvl3pPr algn="l">
              <a:defRPr>
                <a:solidFill>
                  <a:schemeClr val="bg1"/>
                </a:solidFill>
              </a:defRPr>
            </a:lvl3pPr>
            <a:lvl4pPr algn="l">
              <a:buClr>
                <a:schemeClr val="bg1"/>
              </a:buClr>
              <a:defRPr>
                <a:solidFill>
                  <a:schemeClr val="bg1"/>
                </a:solidFill>
              </a:defRPr>
            </a:lvl4pPr>
            <a:lvl5pPr algn="l">
              <a:buClr>
                <a:schemeClr val="bg1"/>
              </a:buClr>
              <a:defRPr>
                <a:solidFill>
                  <a:schemeClr val="bg1"/>
                </a:solidFill>
              </a:defRPr>
            </a:lvl5pPr>
          </a:lstStyle>
          <a:p>
            <a:pPr lvl="0"/>
            <a:r>
              <a:rPr lang="en-GB" dirty="0"/>
              <a:t>Divider hug 1</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7" name="Picture 6">
            <a:extLst>
              <a:ext uri="{FF2B5EF4-FFF2-40B4-BE49-F238E27FC236}">
                <a16:creationId xmlns:a16="http://schemas.microsoft.com/office/drawing/2014/main" id="{40B5F729-525A-C441-A4EB-751609003A9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7600" y="4748400"/>
            <a:ext cx="948059" cy="245669"/>
          </a:xfrm>
          <a:prstGeom prst="rect">
            <a:avLst/>
          </a:prstGeom>
        </p:spPr>
      </p:pic>
      <p:sp>
        <p:nvSpPr>
          <p:cNvPr id="2" name="Footer Placeholder 1">
            <a:extLst>
              <a:ext uri="{FF2B5EF4-FFF2-40B4-BE49-F238E27FC236}">
                <a16:creationId xmlns:a16="http://schemas.microsoft.com/office/drawing/2014/main" id="{423D32DF-6ACB-7EE7-31BA-DA8E34876BA2}"/>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1869589280"/>
      </p:ext>
    </p:extLst>
  </p:cSld>
  <p:clrMapOvr>
    <a:masterClrMapping/>
  </p:clrMapOvr>
  <p:extLst>
    <p:ext uri="{DCECCB84-F9BA-43D5-87BE-67443E8EF086}">
      <p15:sldGuideLst xmlns:p15="http://schemas.microsoft.com/office/powerpoint/2012/main">
        <p15:guide id="1" pos="907" userDrawn="1">
          <p15:clr>
            <a:srgbClr val="A4A3A4"/>
          </p15:clr>
        </p15:guide>
        <p15:guide id="2" pos="4853" userDrawn="1">
          <p15:clr>
            <a:srgbClr val="A4A3A4"/>
          </p15:clr>
        </p15:guide>
        <p15:guide id="3" pos="4263" userDrawn="1">
          <p15:clr>
            <a:srgbClr val="A4A3A4"/>
          </p15:clr>
        </p15:guide>
        <p15:guide id="4" pos="1497" userDrawn="1">
          <p15:clr>
            <a:srgbClr val="A4A3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edia x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a:t>Media x 3</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a:off x="1170050" y="1123807"/>
            <a:ext cx="2201289" cy="963261"/>
          </a:xfrm>
          <a:prstGeom prst="roundRect">
            <a:avLst/>
          </a:prstGeom>
          <a:noFill/>
          <a:ln w="15875">
            <a:gradFill>
              <a:gsLst>
                <a:gs pos="10000">
                  <a:schemeClr val="tx2"/>
                </a:gs>
                <a:gs pos="80000">
                  <a:schemeClr val="bg2"/>
                </a:gs>
              </a:gsLst>
              <a:lin ang="2700000" scaled="0"/>
            </a:gradFill>
          </a:ln>
        </p:spPr>
        <p:txBody>
          <a:bodyPr anchor="ctr"/>
          <a:lstStyle>
            <a:lvl1pPr marL="0" indent="0" algn="ctr">
              <a:buFont typeface="+mj-lt"/>
              <a:buNone/>
              <a:defRPr sz="1400">
                <a:gradFill>
                  <a:gsLst>
                    <a:gs pos="10000">
                      <a:schemeClr val="tx2"/>
                    </a:gs>
                    <a:gs pos="80000">
                      <a:schemeClr val="bg2"/>
                    </a:gs>
                  </a:gsLst>
                  <a:lin ang="2700000" scaled="0"/>
                </a:gradFill>
              </a:defRPr>
            </a:lvl1pPr>
            <a:lvl2pPr algn="ctr">
              <a:defRPr sz="1000">
                <a:solidFill>
                  <a:schemeClr val="tx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9" name="Text Placeholder 7">
            <a:extLst>
              <a:ext uri="{FF2B5EF4-FFF2-40B4-BE49-F238E27FC236}">
                <a16:creationId xmlns:a16="http://schemas.microsoft.com/office/drawing/2014/main" id="{CF16FCF0-5803-A442-95BD-A994D2530DB0}"/>
              </a:ext>
            </a:extLst>
          </p:cNvPr>
          <p:cNvSpPr>
            <a:spLocks noGrp="1"/>
          </p:cNvSpPr>
          <p:nvPr>
            <p:ph type="body" sz="quarter" idx="14" hasCustomPrompt="1"/>
          </p:nvPr>
        </p:nvSpPr>
        <p:spPr>
          <a:xfrm>
            <a:off x="3478335" y="1123806"/>
            <a:ext cx="2201289" cy="963261"/>
          </a:xfrm>
          <a:prstGeom prst="roundRect">
            <a:avLst/>
          </a:prstGeom>
          <a:noFill/>
          <a:ln w="15875">
            <a:gradFill>
              <a:gsLst>
                <a:gs pos="10000">
                  <a:schemeClr val="tx2"/>
                </a:gs>
                <a:gs pos="80000">
                  <a:schemeClr val="bg2"/>
                </a:gs>
              </a:gsLst>
              <a:lin ang="2700000" scaled="0"/>
            </a:gradFill>
          </a:ln>
        </p:spPr>
        <p:txBody>
          <a:bodyPr anchor="ctr"/>
          <a:lstStyle>
            <a:lvl1pPr marL="0" indent="0" algn="ctr">
              <a:buFont typeface="+mj-lt"/>
              <a:buNone/>
              <a:defRPr sz="1400">
                <a:gradFill>
                  <a:gsLst>
                    <a:gs pos="10000">
                      <a:schemeClr val="tx2"/>
                    </a:gs>
                    <a:gs pos="80000">
                      <a:schemeClr val="bg2"/>
                    </a:gs>
                  </a:gsLst>
                  <a:lin ang="2700000" scaled="0"/>
                </a:gradFill>
              </a:defRPr>
            </a:lvl1pPr>
            <a:lvl2pPr algn="ctr">
              <a:defRPr sz="1000">
                <a:solidFill>
                  <a:schemeClr val="tx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99A2FB35-9E80-D042-844F-1F75D2FC187C}"/>
              </a:ext>
            </a:extLst>
          </p:cNvPr>
          <p:cNvSpPr>
            <a:spLocks noGrp="1"/>
          </p:cNvSpPr>
          <p:nvPr>
            <p:ph type="body" sz="quarter" idx="15" hasCustomPrompt="1"/>
          </p:nvPr>
        </p:nvSpPr>
        <p:spPr>
          <a:xfrm>
            <a:off x="5786620" y="1123805"/>
            <a:ext cx="2201289" cy="963261"/>
          </a:xfrm>
          <a:prstGeom prst="roundRect">
            <a:avLst/>
          </a:prstGeom>
          <a:noFill/>
          <a:ln w="15875">
            <a:gradFill>
              <a:gsLst>
                <a:gs pos="10000">
                  <a:schemeClr val="tx2"/>
                </a:gs>
                <a:gs pos="80000">
                  <a:schemeClr val="bg2"/>
                </a:gs>
              </a:gsLst>
              <a:lin ang="2700000" scaled="0"/>
            </a:gradFill>
          </a:ln>
        </p:spPr>
        <p:txBody>
          <a:bodyPr anchor="ctr"/>
          <a:lstStyle>
            <a:lvl1pPr marL="0" indent="0" algn="ctr">
              <a:buFont typeface="+mj-lt"/>
              <a:buNone/>
              <a:defRPr sz="1400">
                <a:gradFill>
                  <a:gsLst>
                    <a:gs pos="10000">
                      <a:schemeClr val="tx2"/>
                    </a:gs>
                    <a:gs pos="80000">
                      <a:schemeClr val="bg2"/>
                    </a:gs>
                  </a:gsLst>
                  <a:lin ang="2700000" scaled="0"/>
                </a:gradFill>
              </a:defRPr>
            </a:lvl1pPr>
            <a:lvl2pPr algn="ctr">
              <a:defRPr sz="1000">
                <a:solidFill>
                  <a:schemeClr val="tx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31" name="Text Placeholder 7">
            <a:extLst>
              <a:ext uri="{FF2B5EF4-FFF2-40B4-BE49-F238E27FC236}">
                <a16:creationId xmlns:a16="http://schemas.microsoft.com/office/drawing/2014/main" id="{1713C9D2-36D2-004F-B8DD-84A317875B4A}"/>
              </a:ext>
            </a:extLst>
          </p:cNvPr>
          <p:cNvSpPr>
            <a:spLocks noGrp="1"/>
          </p:cNvSpPr>
          <p:nvPr>
            <p:ph type="body" sz="quarter" idx="16" hasCustomPrompt="1"/>
          </p:nvPr>
        </p:nvSpPr>
        <p:spPr>
          <a:xfrm>
            <a:off x="1170047" y="2250400"/>
            <a:ext cx="2201289" cy="1989781"/>
          </a:xfrm>
        </p:spPr>
        <p:txBody>
          <a:body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32" name="Text Placeholder 7">
            <a:extLst>
              <a:ext uri="{FF2B5EF4-FFF2-40B4-BE49-F238E27FC236}">
                <a16:creationId xmlns:a16="http://schemas.microsoft.com/office/drawing/2014/main" id="{8E75C8CB-7D21-F44C-9837-9BE2251A9D5A}"/>
              </a:ext>
            </a:extLst>
          </p:cNvPr>
          <p:cNvSpPr>
            <a:spLocks noGrp="1"/>
          </p:cNvSpPr>
          <p:nvPr>
            <p:ph type="body" sz="quarter" idx="17" hasCustomPrompt="1"/>
          </p:nvPr>
        </p:nvSpPr>
        <p:spPr>
          <a:xfrm>
            <a:off x="3478334" y="2250399"/>
            <a:ext cx="2201289" cy="1989781"/>
          </a:xfrm>
        </p:spPr>
        <p:txBody>
          <a:body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33" name="Text Placeholder 7">
            <a:extLst>
              <a:ext uri="{FF2B5EF4-FFF2-40B4-BE49-F238E27FC236}">
                <a16:creationId xmlns:a16="http://schemas.microsoft.com/office/drawing/2014/main" id="{F4C4528F-ED3B-0A4A-BA1F-BDCAB961FF54}"/>
              </a:ext>
            </a:extLst>
          </p:cNvPr>
          <p:cNvSpPr>
            <a:spLocks noGrp="1"/>
          </p:cNvSpPr>
          <p:nvPr>
            <p:ph type="body" sz="quarter" idx="18" hasCustomPrompt="1"/>
          </p:nvPr>
        </p:nvSpPr>
        <p:spPr>
          <a:xfrm>
            <a:off x="5786620" y="2250398"/>
            <a:ext cx="2201289" cy="1989781"/>
          </a:xfrm>
        </p:spPr>
        <p:txBody>
          <a:bodyPr/>
          <a:lstStyle/>
          <a:p>
            <a:pPr lvl="0"/>
            <a:r>
              <a:rPr lang="en-GB"/>
              <a:t>Paragraph Title </a:t>
            </a:r>
          </a:p>
          <a:p>
            <a:pPr lvl="1"/>
            <a:r>
              <a:rPr lang="en-GB"/>
              <a:t>Body level</a:t>
            </a:r>
          </a:p>
          <a:p>
            <a:pPr lvl="2"/>
            <a:r>
              <a:rPr lang="en-GB"/>
              <a:t>Body Numbered level</a:t>
            </a:r>
          </a:p>
          <a:p>
            <a:pPr lvl="3"/>
            <a:r>
              <a:rPr lang="en-GB"/>
              <a:t>Body Bullet level</a:t>
            </a:r>
          </a:p>
          <a:p>
            <a:pPr lvl="4"/>
            <a:r>
              <a:rPr lang="en-GB"/>
              <a:t>Body Bullet Secondary level </a:t>
            </a:r>
          </a:p>
          <a:p>
            <a:pPr lvl="5"/>
            <a:r>
              <a:rPr lang="en-GB"/>
              <a:t>Body Dash level </a:t>
            </a:r>
          </a:p>
          <a:p>
            <a:pPr lvl="6"/>
            <a:r>
              <a:rPr lang="en-GB"/>
              <a:t>Body Highlight level</a:t>
            </a:r>
          </a:p>
          <a:p>
            <a:pPr lvl="7"/>
            <a:r>
              <a:rPr lang="en-GB"/>
              <a:t>Caption level</a:t>
            </a:r>
          </a:p>
          <a:p>
            <a:pPr lvl="8"/>
            <a:r>
              <a:rPr lang="en-GB"/>
              <a:t>Reference level</a:t>
            </a:r>
          </a:p>
        </p:txBody>
      </p:sp>
      <p:sp>
        <p:nvSpPr>
          <p:cNvPr id="3" name="Footer Placeholder 2">
            <a:extLst>
              <a:ext uri="{FF2B5EF4-FFF2-40B4-BE49-F238E27FC236}">
                <a16:creationId xmlns:a16="http://schemas.microsoft.com/office/drawing/2014/main" id="{21FC5DB3-EA31-3B99-669F-F7E6C69BED64}"/>
              </a:ext>
            </a:extLst>
          </p:cNvPr>
          <p:cNvSpPr>
            <a:spLocks noGrp="1"/>
          </p:cNvSpPr>
          <p:nvPr>
            <p:ph type="ftr" sz="quarter" idx="19"/>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7055918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 3x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noProof="0"/>
              <a:t>Table 3x3</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flipH="1">
            <a:off x="1487682" y="1123808"/>
            <a:ext cx="2268888" cy="723146"/>
          </a:xfrm>
          <a:prstGeom prst="round1Rect">
            <a:avLst/>
          </a:prstGeom>
          <a:solidFill>
            <a:schemeClr val="tx2"/>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9" name="Text Placeholder 7">
            <a:extLst>
              <a:ext uri="{FF2B5EF4-FFF2-40B4-BE49-F238E27FC236}">
                <a16:creationId xmlns:a16="http://schemas.microsoft.com/office/drawing/2014/main" id="{CF16FCF0-5803-A442-95BD-A994D2530DB0}"/>
              </a:ext>
            </a:extLst>
          </p:cNvPr>
          <p:cNvSpPr>
            <a:spLocks noGrp="1"/>
          </p:cNvSpPr>
          <p:nvPr>
            <p:ph type="body" sz="quarter" idx="14" hasCustomPrompt="1"/>
          </p:nvPr>
        </p:nvSpPr>
        <p:spPr>
          <a:xfrm>
            <a:off x="3791868" y="1123807"/>
            <a:ext cx="2268888" cy="723146"/>
          </a:xfrm>
          <a:prstGeom prst="rect">
            <a:avLst/>
          </a:prstGeom>
          <a:solidFill>
            <a:schemeClr val="bg2"/>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99A2FB35-9E80-D042-844F-1F75D2FC187C}"/>
              </a:ext>
            </a:extLst>
          </p:cNvPr>
          <p:cNvSpPr>
            <a:spLocks noGrp="1"/>
          </p:cNvSpPr>
          <p:nvPr>
            <p:ph type="body" sz="quarter" idx="15" hasCustomPrompt="1"/>
          </p:nvPr>
        </p:nvSpPr>
        <p:spPr>
          <a:xfrm>
            <a:off x="6096052" y="1123806"/>
            <a:ext cx="2268888" cy="723146"/>
          </a:xfrm>
          <a:prstGeom prst="round1Rect">
            <a:avLst/>
          </a:prstGeom>
          <a:solidFill>
            <a:schemeClr val="tx2"/>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1487684"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3791868"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6096052"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2" name="Text Placeholder 7">
            <a:extLst>
              <a:ext uri="{FF2B5EF4-FFF2-40B4-BE49-F238E27FC236}">
                <a16:creationId xmlns:a16="http://schemas.microsoft.com/office/drawing/2014/main" id="{2DA02328-CD07-7345-AE65-0DA45BEAD2D3}"/>
              </a:ext>
            </a:extLst>
          </p:cNvPr>
          <p:cNvSpPr>
            <a:spLocks noGrp="1"/>
          </p:cNvSpPr>
          <p:nvPr>
            <p:ph type="body" sz="quarter" idx="19" hasCustomPrompt="1"/>
          </p:nvPr>
        </p:nvSpPr>
        <p:spPr>
          <a:xfrm>
            <a:off x="1487684" y="2694699"/>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3" name="Text Placeholder 7">
            <a:extLst>
              <a:ext uri="{FF2B5EF4-FFF2-40B4-BE49-F238E27FC236}">
                <a16:creationId xmlns:a16="http://schemas.microsoft.com/office/drawing/2014/main" id="{637888D9-1042-294E-A4D0-693583DA5ACA}"/>
              </a:ext>
            </a:extLst>
          </p:cNvPr>
          <p:cNvSpPr>
            <a:spLocks noGrp="1"/>
          </p:cNvSpPr>
          <p:nvPr>
            <p:ph type="body" sz="quarter" idx="20" hasCustomPrompt="1"/>
          </p:nvPr>
        </p:nvSpPr>
        <p:spPr>
          <a:xfrm>
            <a:off x="3791868" y="2694698"/>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4" name="Text Placeholder 7">
            <a:extLst>
              <a:ext uri="{FF2B5EF4-FFF2-40B4-BE49-F238E27FC236}">
                <a16:creationId xmlns:a16="http://schemas.microsoft.com/office/drawing/2014/main" id="{94005758-512A-6B4C-AA34-EEBCD4A25D3C}"/>
              </a:ext>
            </a:extLst>
          </p:cNvPr>
          <p:cNvSpPr>
            <a:spLocks noGrp="1"/>
          </p:cNvSpPr>
          <p:nvPr>
            <p:ph type="body" sz="quarter" idx="21" hasCustomPrompt="1"/>
          </p:nvPr>
        </p:nvSpPr>
        <p:spPr>
          <a:xfrm>
            <a:off x="6096052" y="2694697"/>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5" name="Text Placeholder 7">
            <a:extLst>
              <a:ext uri="{FF2B5EF4-FFF2-40B4-BE49-F238E27FC236}">
                <a16:creationId xmlns:a16="http://schemas.microsoft.com/office/drawing/2014/main" id="{7D31720A-3354-5A4A-A9CC-0BE9E150DE89}"/>
              </a:ext>
            </a:extLst>
          </p:cNvPr>
          <p:cNvSpPr>
            <a:spLocks noGrp="1"/>
          </p:cNvSpPr>
          <p:nvPr>
            <p:ph type="body" sz="quarter" idx="22" hasCustomPrompt="1"/>
          </p:nvPr>
        </p:nvSpPr>
        <p:spPr>
          <a:xfrm>
            <a:off x="1487684" y="3525129"/>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6" name="Text Placeholder 7">
            <a:extLst>
              <a:ext uri="{FF2B5EF4-FFF2-40B4-BE49-F238E27FC236}">
                <a16:creationId xmlns:a16="http://schemas.microsoft.com/office/drawing/2014/main" id="{C10C4407-EA75-A841-B31B-31B141AAA2DC}"/>
              </a:ext>
            </a:extLst>
          </p:cNvPr>
          <p:cNvSpPr>
            <a:spLocks noGrp="1"/>
          </p:cNvSpPr>
          <p:nvPr>
            <p:ph type="body" sz="quarter" idx="23" hasCustomPrompt="1"/>
          </p:nvPr>
        </p:nvSpPr>
        <p:spPr>
          <a:xfrm>
            <a:off x="3791868" y="3525128"/>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7" name="Text Placeholder 7">
            <a:extLst>
              <a:ext uri="{FF2B5EF4-FFF2-40B4-BE49-F238E27FC236}">
                <a16:creationId xmlns:a16="http://schemas.microsoft.com/office/drawing/2014/main" id="{0542D189-76C4-284C-B3BE-911ACE8CEA91}"/>
              </a:ext>
            </a:extLst>
          </p:cNvPr>
          <p:cNvSpPr>
            <a:spLocks noGrp="1"/>
          </p:cNvSpPr>
          <p:nvPr>
            <p:ph type="body" sz="quarter" idx="24" hasCustomPrompt="1"/>
          </p:nvPr>
        </p:nvSpPr>
        <p:spPr>
          <a:xfrm>
            <a:off x="6096052" y="3525127"/>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8" name="Text Placeholder 7">
            <a:extLst>
              <a:ext uri="{FF2B5EF4-FFF2-40B4-BE49-F238E27FC236}">
                <a16:creationId xmlns:a16="http://schemas.microsoft.com/office/drawing/2014/main" id="{90503ECC-667E-DF45-B9E6-15B337764D2B}"/>
              </a:ext>
            </a:extLst>
          </p:cNvPr>
          <p:cNvSpPr>
            <a:spLocks noGrp="1"/>
          </p:cNvSpPr>
          <p:nvPr>
            <p:ph type="body" sz="quarter" idx="25" hasCustomPrompt="1"/>
          </p:nvPr>
        </p:nvSpPr>
        <p:spPr>
          <a:xfrm>
            <a:off x="663064" y="1867733"/>
            <a:ext cx="739205" cy="799257"/>
          </a:xfrm>
          <a:prstGeom prst="rect">
            <a:avLst/>
          </a:prstGeom>
          <a:noFill/>
          <a:ln>
            <a:noFill/>
          </a:ln>
        </p:spPr>
        <p:txBody>
          <a:bodyPr anchor="ctr"/>
          <a:lstStyle>
            <a:lvl1pPr algn="ctr">
              <a:defRPr>
                <a:solidFill>
                  <a:schemeClr val="tx2"/>
                </a:solidFill>
              </a:defRPr>
            </a:lvl1pPr>
            <a:lvl2pPr algn="ctr">
              <a:defRPr>
                <a:solidFill>
                  <a:schemeClr val="tx2"/>
                </a:solidFill>
              </a:defRPr>
            </a:lvl2pPr>
            <a:lvl3pPr algn="ctr">
              <a:defRPr>
                <a:solidFill>
                  <a:schemeClr val="tx2"/>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29" name="Text Placeholder 7">
            <a:extLst>
              <a:ext uri="{FF2B5EF4-FFF2-40B4-BE49-F238E27FC236}">
                <a16:creationId xmlns:a16="http://schemas.microsoft.com/office/drawing/2014/main" id="{749F30BF-2D72-2B44-AD8A-80172BC8C152}"/>
              </a:ext>
            </a:extLst>
          </p:cNvPr>
          <p:cNvSpPr>
            <a:spLocks noGrp="1"/>
          </p:cNvSpPr>
          <p:nvPr>
            <p:ph type="body" sz="quarter" idx="26" hasCustomPrompt="1"/>
          </p:nvPr>
        </p:nvSpPr>
        <p:spPr>
          <a:xfrm>
            <a:off x="663064" y="2694697"/>
            <a:ext cx="739205" cy="799257"/>
          </a:xfrm>
          <a:prstGeom prst="rect">
            <a:avLst/>
          </a:prstGeom>
          <a:noFill/>
          <a:ln>
            <a:noFill/>
          </a:ln>
        </p:spPr>
        <p:txBody>
          <a:bodyPr anchor="ctr"/>
          <a:lstStyle>
            <a:lvl1pPr algn="ctr">
              <a:defRPr>
                <a:solidFill>
                  <a:schemeClr val="bg2"/>
                </a:solidFill>
              </a:defRPr>
            </a:lvl1pPr>
            <a:lvl2pPr algn="ctr">
              <a:defRPr>
                <a:solidFill>
                  <a:schemeClr val="bg2"/>
                </a:solidFill>
              </a:defRPr>
            </a:lvl2pPr>
            <a:lvl3pPr algn="ctr">
              <a:defRPr>
                <a:solidFill>
                  <a:schemeClr val="bg2"/>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30" name="Text Placeholder 7">
            <a:extLst>
              <a:ext uri="{FF2B5EF4-FFF2-40B4-BE49-F238E27FC236}">
                <a16:creationId xmlns:a16="http://schemas.microsoft.com/office/drawing/2014/main" id="{6CBADFFC-793B-F44A-A98D-5B067108CEA0}"/>
              </a:ext>
            </a:extLst>
          </p:cNvPr>
          <p:cNvSpPr>
            <a:spLocks noGrp="1"/>
          </p:cNvSpPr>
          <p:nvPr>
            <p:ph type="body" sz="quarter" idx="27" hasCustomPrompt="1"/>
          </p:nvPr>
        </p:nvSpPr>
        <p:spPr>
          <a:xfrm>
            <a:off x="663064" y="3525126"/>
            <a:ext cx="739205" cy="799257"/>
          </a:xfrm>
          <a:prstGeom prst="rect">
            <a:avLst/>
          </a:prstGeom>
          <a:noFill/>
          <a:ln>
            <a:noFill/>
          </a:ln>
        </p:spPr>
        <p:txBody>
          <a:bodyPr anchor="ctr"/>
          <a:lstStyle>
            <a:lvl1pPr algn="ctr">
              <a:defRPr>
                <a:solidFill>
                  <a:schemeClr val="accent1"/>
                </a:solidFill>
              </a:defRPr>
            </a:lvl1pPr>
            <a:lvl2pPr algn="ctr">
              <a:defRPr>
                <a:solidFill>
                  <a:schemeClr val="accent1"/>
                </a:solidFill>
              </a:defRPr>
            </a:lvl2pPr>
            <a:lvl3pPr algn="ctr">
              <a:defRPr>
                <a:solidFill>
                  <a:schemeClr val="accent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EE31A8D7-7A10-57F6-E840-D5AECE7ECF1E}"/>
              </a:ext>
            </a:extLst>
          </p:cNvPr>
          <p:cNvSpPr>
            <a:spLocks noGrp="1"/>
          </p:cNvSpPr>
          <p:nvPr>
            <p:ph type="ftr" sz="quarter" idx="28"/>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11550955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le 3x3 T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noProof="0"/>
              <a:t>Table 3x3</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flipH="1">
            <a:off x="1487682" y="1123808"/>
            <a:ext cx="2268888" cy="723146"/>
          </a:xfrm>
          <a:prstGeom prst="round1Rect">
            <a:avLst/>
          </a:prstGeom>
          <a:solidFill>
            <a:schemeClr val="accent3"/>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9" name="Text Placeholder 7">
            <a:extLst>
              <a:ext uri="{FF2B5EF4-FFF2-40B4-BE49-F238E27FC236}">
                <a16:creationId xmlns:a16="http://schemas.microsoft.com/office/drawing/2014/main" id="{CF16FCF0-5803-A442-95BD-A994D2530DB0}"/>
              </a:ext>
            </a:extLst>
          </p:cNvPr>
          <p:cNvSpPr>
            <a:spLocks noGrp="1"/>
          </p:cNvSpPr>
          <p:nvPr>
            <p:ph type="body" sz="quarter" idx="14" hasCustomPrompt="1"/>
          </p:nvPr>
        </p:nvSpPr>
        <p:spPr>
          <a:xfrm>
            <a:off x="3791868" y="1123807"/>
            <a:ext cx="2268888" cy="723146"/>
          </a:xfrm>
          <a:prstGeom prst="rect">
            <a:avLst/>
          </a:prstGeom>
          <a:solidFill>
            <a:schemeClr val="accent3"/>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99A2FB35-9E80-D042-844F-1F75D2FC187C}"/>
              </a:ext>
            </a:extLst>
          </p:cNvPr>
          <p:cNvSpPr>
            <a:spLocks noGrp="1"/>
          </p:cNvSpPr>
          <p:nvPr>
            <p:ph type="body" sz="quarter" idx="15" hasCustomPrompt="1"/>
          </p:nvPr>
        </p:nvSpPr>
        <p:spPr>
          <a:xfrm>
            <a:off x="6096052" y="1123806"/>
            <a:ext cx="2268888" cy="723146"/>
          </a:xfrm>
          <a:prstGeom prst="round1Rect">
            <a:avLst/>
          </a:prstGeom>
          <a:solidFill>
            <a:schemeClr val="tx2"/>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1487684"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3791868"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6096052"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2" name="Text Placeholder 7">
            <a:extLst>
              <a:ext uri="{FF2B5EF4-FFF2-40B4-BE49-F238E27FC236}">
                <a16:creationId xmlns:a16="http://schemas.microsoft.com/office/drawing/2014/main" id="{2DA02328-CD07-7345-AE65-0DA45BEAD2D3}"/>
              </a:ext>
            </a:extLst>
          </p:cNvPr>
          <p:cNvSpPr>
            <a:spLocks noGrp="1"/>
          </p:cNvSpPr>
          <p:nvPr>
            <p:ph type="body" sz="quarter" idx="19" hasCustomPrompt="1"/>
          </p:nvPr>
        </p:nvSpPr>
        <p:spPr>
          <a:xfrm>
            <a:off x="1487684" y="2694699"/>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3" name="Text Placeholder 7">
            <a:extLst>
              <a:ext uri="{FF2B5EF4-FFF2-40B4-BE49-F238E27FC236}">
                <a16:creationId xmlns:a16="http://schemas.microsoft.com/office/drawing/2014/main" id="{637888D9-1042-294E-A4D0-693583DA5ACA}"/>
              </a:ext>
            </a:extLst>
          </p:cNvPr>
          <p:cNvSpPr>
            <a:spLocks noGrp="1"/>
          </p:cNvSpPr>
          <p:nvPr>
            <p:ph type="body" sz="quarter" idx="20" hasCustomPrompt="1"/>
          </p:nvPr>
        </p:nvSpPr>
        <p:spPr>
          <a:xfrm>
            <a:off x="3791868" y="2694698"/>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4" name="Text Placeholder 7">
            <a:extLst>
              <a:ext uri="{FF2B5EF4-FFF2-40B4-BE49-F238E27FC236}">
                <a16:creationId xmlns:a16="http://schemas.microsoft.com/office/drawing/2014/main" id="{94005758-512A-6B4C-AA34-EEBCD4A25D3C}"/>
              </a:ext>
            </a:extLst>
          </p:cNvPr>
          <p:cNvSpPr>
            <a:spLocks noGrp="1"/>
          </p:cNvSpPr>
          <p:nvPr>
            <p:ph type="body" sz="quarter" idx="21" hasCustomPrompt="1"/>
          </p:nvPr>
        </p:nvSpPr>
        <p:spPr>
          <a:xfrm>
            <a:off x="6096052" y="2694697"/>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5" name="Text Placeholder 7">
            <a:extLst>
              <a:ext uri="{FF2B5EF4-FFF2-40B4-BE49-F238E27FC236}">
                <a16:creationId xmlns:a16="http://schemas.microsoft.com/office/drawing/2014/main" id="{7D31720A-3354-5A4A-A9CC-0BE9E150DE89}"/>
              </a:ext>
            </a:extLst>
          </p:cNvPr>
          <p:cNvSpPr>
            <a:spLocks noGrp="1"/>
          </p:cNvSpPr>
          <p:nvPr>
            <p:ph type="body" sz="quarter" idx="22" hasCustomPrompt="1"/>
          </p:nvPr>
        </p:nvSpPr>
        <p:spPr>
          <a:xfrm>
            <a:off x="1487684" y="3525129"/>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6" name="Text Placeholder 7">
            <a:extLst>
              <a:ext uri="{FF2B5EF4-FFF2-40B4-BE49-F238E27FC236}">
                <a16:creationId xmlns:a16="http://schemas.microsoft.com/office/drawing/2014/main" id="{C10C4407-EA75-A841-B31B-31B141AAA2DC}"/>
              </a:ext>
            </a:extLst>
          </p:cNvPr>
          <p:cNvSpPr>
            <a:spLocks noGrp="1"/>
          </p:cNvSpPr>
          <p:nvPr>
            <p:ph type="body" sz="quarter" idx="23" hasCustomPrompt="1"/>
          </p:nvPr>
        </p:nvSpPr>
        <p:spPr>
          <a:xfrm>
            <a:off x="3791868" y="3525128"/>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7" name="Text Placeholder 7">
            <a:extLst>
              <a:ext uri="{FF2B5EF4-FFF2-40B4-BE49-F238E27FC236}">
                <a16:creationId xmlns:a16="http://schemas.microsoft.com/office/drawing/2014/main" id="{0542D189-76C4-284C-B3BE-911ACE8CEA91}"/>
              </a:ext>
            </a:extLst>
          </p:cNvPr>
          <p:cNvSpPr>
            <a:spLocks noGrp="1"/>
          </p:cNvSpPr>
          <p:nvPr>
            <p:ph type="body" sz="quarter" idx="24" hasCustomPrompt="1"/>
          </p:nvPr>
        </p:nvSpPr>
        <p:spPr>
          <a:xfrm>
            <a:off x="6096052" y="3525127"/>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8" name="Text Placeholder 7">
            <a:extLst>
              <a:ext uri="{FF2B5EF4-FFF2-40B4-BE49-F238E27FC236}">
                <a16:creationId xmlns:a16="http://schemas.microsoft.com/office/drawing/2014/main" id="{90503ECC-667E-DF45-B9E6-15B337764D2B}"/>
              </a:ext>
            </a:extLst>
          </p:cNvPr>
          <p:cNvSpPr>
            <a:spLocks noGrp="1"/>
          </p:cNvSpPr>
          <p:nvPr>
            <p:ph type="body" sz="quarter" idx="25" hasCustomPrompt="1"/>
          </p:nvPr>
        </p:nvSpPr>
        <p:spPr>
          <a:xfrm>
            <a:off x="663064" y="1867733"/>
            <a:ext cx="739205" cy="799257"/>
          </a:xfrm>
          <a:prstGeom prst="rect">
            <a:avLst/>
          </a:prstGeom>
          <a:noFill/>
          <a:ln>
            <a:noFill/>
          </a:ln>
        </p:spPr>
        <p:txBody>
          <a:bodyPr anchor="ctr"/>
          <a:lstStyle>
            <a:lvl1pPr algn="ctr">
              <a:defRPr>
                <a:solidFill>
                  <a:schemeClr val="tx1"/>
                </a:solidFill>
              </a:defRPr>
            </a:lvl1pPr>
            <a:lvl2pPr algn="ctr">
              <a:defRPr>
                <a:solidFill>
                  <a:schemeClr val="tx1"/>
                </a:solidFill>
              </a:defRPr>
            </a:lvl2pPr>
            <a:lvl3pPr algn="ctr">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29" name="Text Placeholder 7">
            <a:extLst>
              <a:ext uri="{FF2B5EF4-FFF2-40B4-BE49-F238E27FC236}">
                <a16:creationId xmlns:a16="http://schemas.microsoft.com/office/drawing/2014/main" id="{749F30BF-2D72-2B44-AD8A-80172BC8C152}"/>
              </a:ext>
            </a:extLst>
          </p:cNvPr>
          <p:cNvSpPr>
            <a:spLocks noGrp="1"/>
          </p:cNvSpPr>
          <p:nvPr>
            <p:ph type="body" sz="quarter" idx="26" hasCustomPrompt="1"/>
          </p:nvPr>
        </p:nvSpPr>
        <p:spPr>
          <a:xfrm>
            <a:off x="663064" y="2694697"/>
            <a:ext cx="739205" cy="799257"/>
          </a:xfrm>
          <a:prstGeom prst="rect">
            <a:avLst/>
          </a:prstGeom>
          <a:noFill/>
          <a:ln>
            <a:noFill/>
          </a:ln>
        </p:spPr>
        <p:txBody>
          <a:bodyPr anchor="ctr"/>
          <a:lstStyle>
            <a:lvl1pPr algn="ctr">
              <a:defRPr>
                <a:solidFill>
                  <a:schemeClr val="tx1"/>
                </a:solidFill>
              </a:defRPr>
            </a:lvl1pPr>
            <a:lvl2pPr algn="ctr">
              <a:defRPr>
                <a:solidFill>
                  <a:schemeClr val="tx1"/>
                </a:solidFill>
              </a:defRPr>
            </a:lvl2pPr>
            <a:lvl3pPr algn="ctr">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30" name="Text Placeholder 7">
            <a:extLst>
              <a:ext uri="{FF2B5EF4-FFF2-40B4-BE49-F238E27FC236}">
                <a16:creationId xmlns:a16="http://schemas.microsoft.com/office/drawing/2014/main" id="{6CBADFFC-793B-F44A-A98D-5B067108CEA0}"/>
              </a:ext>
            </a:extLst>
          </p:cNvPr>
          <p:cNvSpPr>
            <a:spLocks noGrp="1"/>
          </p:cNvSpPr>
          <p:nvPr>
            <p:ph type="body" sz="quarter" idx="27" hasCustomPrompt="1"/>
          </p:nvPr>
        </p:nvSpPr>
        <p:spPr>
          <a:xfrm>
            <a:off x="663064" y="3525126"/>
            <a:ext cx="739205" cy="799257"/>
          </a:xfrm>
          <a:prstGeom prst="rect">
            <a:avLst/>
          </a:prstGeom>
          <a:noFill/>
          <a:ln>
            <a:noFill/>
          </a:ln>
        </p:spPr>
        <p:txBody>
          <a:bodyPr anchor="ctr"/>
          <a:lstStyle>
            <a:lvl1pPr algn="ctr">
              <a:defRPr>
                <a:solidFill>
                  <a:schemeClr val="accent1"/>
                </a:solidFill>
              </a:defRPr>
            </a:lvl1pPr>
            <a:lvl2pPr algn="ctr">
              <a:defRPr>
                <a:solidFill>
                  <a:schemeClr val="accent1"/>
                </a:solidFill>
              </a:defRPr>
            </a:lvl2pPr>
            <a:lvl3pPr algn="ctr">
              <a:defRPr>
                <a:solidFill>
                  <a:schemeClr val="accent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AD9D2EBF-C43E-D080-7411-E08159317FFA}"/>
              </a:ext>
            </a:extLst>
          </p:cNvPr>
          <p:cNvSpPr>
            <a:spLocks noGrp="1"/>
          </p:cNvSpPr>
          <p:nvPr>
            <p:ph type="ftr" sz="quarter" idx="28"/>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9660205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 3x3 T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AAB8-FCCF-0544-AB2D-C9297A046651}"/>
              </a:ext>
            </a:extLst>
          </p:cNvPr>
          <p:cNvSpPr>
            <a:spLocks noGrp="1"/>
          </p:cNvSpPr>
          <p:nvPr>
            <p:ph type="title" hasCustomPrompt="1"/>
          </p:nvPr>
        </p:nvSpPr>
        <p:spPr>
          <a:xfrm>
            <a:off x="323849" y="342000"/>
            <a:ext cx="8496000" cy="427425"/>
          </a:xfrm>
        </p:spPr>
        <p:txBody>
          <a:bodyPr/>
          <a:lstStyle>
            <a:lvl1pPr algn="l">
              <a:defRPr/>
            </a:lvl1pPr>
          </a:lstStyle>
          <a:p>
            <a:r>
              <a:rPr lang="en-GB" noProof="0"/>
              <a:t>Table 3x3</a:t>
            </a:r>
          </a:p>
        </p:txBody>
      </p:sp>
      <p:sp>
        <p:nvSpPr>
          <p:cNvPr id="6" name="Slide Number Placeholder 5">
            <a:extLst>
              <a:ext uri="{FF2B5EF4-FFF2-40B4-BE49-F238E27FC236}">
                <a16:creationId xmlns:a16="http://schemas.microsoft.com/office/drawing/2014/main" id="{2B84B7FA-7ABA-A843-A31F-321214C9B0E2}"/>
              </a:ext>
            </a:extLst>
          </p:cNvPr>
          <p:cNvSpPr>
            <a:spLocks noGrp="1"/>
          </p:cNvSpPr>
          <p:nvPr>
            <p:ph type="sldNum" sz="quarter" idx="12"/>
          </p:nvPr>
        </p:nvSpPr>
        <p:spPr/>
        <p:txBody>
          <a:bodyPr/>
          <a:lstStyle>
            <a:lvl1pPr>
              <a:defRPr b="0" i="0">
                <a:latin typeface="Codec Warm" pitchFamily="2" charset="0"/>
              </a:defRPr>
            </a:lvl1pPr>
          </a:lstStyle>
          <a:p>
            <a:fld id="{0A7EAC09-32D9-6A48-8824-7295896CCE11}" type="slidenum">
              <a:rPr lang="en-GB" smtClean="0"/>
              <a:pPr/>
              <a:t>‹#›</a:t>
            </a:fld>
            <a:endParaRPr lang="en-GB" dirty="0"/>
          </a:p>
        </p:txBody>
      </p:sp>
      <p:sp>
        <p:nvSpPr>
          <p:cNvPr id="8" name="Text Placeholder 7">
            <a:extLst>
              <a:ext uri="{FF2B5EF4-FFF2-40B4-BE49-F238E27FC236}">
                <a16:creationId xmlns:a16="http://schemas.microsoft.com/office/drawing/2014/main" id="{8614A781-AD85-1246-9296-2B658B4A3572}"/>
              </a:ext>
            </a:extLst>
          </p:cNvPr>
          <p:cNvSpPr>
            <a:spLocks noGrp="1"/>
          </p:cNvSpPr>
          <p:nvPr>
            <p:ph type="body" sz="quarter" idx="13" hasCustomPrompt="1"/>
          </p:nvPr>
        </p:nvSpPr>
        <p:spPr>
          <a:xfrm flipH="1">
            <a:off x="1487682" y="1123808"/>
            <a:ext cx="2268888" cy="723146"/>
          </a:xfrm>
          <a:prstGeom prst="round1Rect">
            <a:avLst/>
          </a:prstGeom>
          <a:solidFill>
            <a:schemeClr val="accent6"/>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9" name="Text Placeholder 7">
            <a:extLst>
              <a:ext uri="{FF2B5EF4-FFF2-40B4-BE49-F238E27FC236}">
                <a16:creationId xmlns:a16="http://schemas.microsoft.com/office/drawing/2014/main" id="{CF16FCF0-5803-A442-95BD-A994D2530DB0}"/>
              </a:ext>
            </a:extLst>
          </p:cNvPr>
          <p:cNvSpPr>
            <a:spLocks noGrp="1"/>
          </p:cNvSpPr>
          <p:nvPr>
            <p:ph type="body" sz="quarter" idx="14" hasCustomPrompt="1"/>
          </p:nvPr>
        </p:nvSpPr>
        <p:spPr>
          <a:xfrm>
            <a:off x="3791868" y="1123807"/>
            <a:ext cx="2268888" cy="723146"/>
          </a:xfrm>
          <a:prstGeom prst="rect">
            <a:avLst/>
          </a:prstGeom>
          <a:solidFill>
            <a:schemeClr val="accent6"/>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4" name="Text Placeholder 7">
            <a:extLst>
              <a:ext uri="{FF2B5EF4-FFF2-40B4-BE49-F238E27FC236}">
                <a16:creationId xmlns:a16="http://schemas.microsoft.com/office/drawing/2014/main" id="{99A2FB35-9E80-D042-844F-1F75D2FC187C}"/>
              </a:ext>
            </a:extLst>
          </p:cNvPr>
          <p:cNvSpPr>
            <a:spLocks noGrp="1"/>
          </p:cNvSpPr>
          <p:nvPr>
            <p:ph type="body" sz="quarter" idx="15" hasCustomPrompt="1"/>
          </p:nvPr>
        </p:nvSpPr>
        <p:spPr>
          <a:xfrm>
            <a:off x="6096052" y="1123806"/>
            <a:ext cx="2268888" cy="723146"/>
          </a:xfrm>
          <a:prstGeom prst="round1Rect">
            <a:avLst/>
          </a:prstGeom>
          <a:solidFill>
            <a:schemeClr val="tx2"/>
          </a:solidFill>
          <a:ln>
            <a:noFill/>
          </a:ln>
        </p:spPr>
        <p:txBody>
          <a:bodyPr lIns="36000" tIns="36000" rIns="36000" bIns="36000" anchor="ctr"/>
          <a:lstStyle>
            <a:lvl1pPr marL="0" indent="0" algn="ctr">
              <a:buFont typeface="+mj-lt"/>
              <a:buNone/>
              <a:defRPr sz="1400">
                <a:solidFill>
                  <a:schemeClr val="bg1"/>
                </a:solidFill>
              </a:defRPr>
            </a:lvl1pPr>
            <a:lvl2pPr algn="ctr">
              <a:defRPr sz="1000">
                <a:solidFill>
                  <a:schemeClr val="bg1"/>
                </a:solidFill>
              </a:defRPr>
            </a:lvl2pPr>
            <a:lvl3pPr algn="ctr">
              <a:defRPr sz="900">
                <a:solidFill>
                  <a:schemeClr val="tx1"/>
                </a:solidFill>
              </a:defRPr>
            </a:lvl3pPr>
            <a:lvl4pPr algn="ctr">
              <a:defRPr sz="900">
                <a:solidFill>
                  <a:schemeClr val="tx1"/>
                </a:solidFill>
              </a:defRPr>
            </a:lvl4pPr>
            <a:lvl5pPr algn="ctr">
              <a:defRPr sz="900">
                <a:solidFill>
                  <a:schemeClr val="tx1"/>
                </a:solidFill>
              </a:defRPr>
            </a:lvl5pPr>
            <a:lvl6pPr algn="ctr">
              <a:defRPr sz="900">
                <a:solidFill>
                  <a:schemeClr val="tx1"/>
                </a:solidFill>
              </a:defRPr>
            </a:lvl6pPr>
            <a:lvl7pPr algn="ctr">
              <a:defRPr sz="900">
                <a:solidFill>
                  <a:schemeClr val="tx1"/>
                </a:solidFill>
              </a:defRPr>
            </a:lvl7pPr>
            <a:lvl8pPr algn="ctr">
              <a:defRPr sz="900">
                <a:solidFill>
                  <a:schemeClr val="tx1"/>
                </a:solidFill>
              </a:defRPr>
            </a:lvl8pPr>
            <a:lvl9pPr algn="ctr">
              <a:defRPr sz="800">
                <a:solidFill>
                  <a:schemeClr val="tx1"/>
                </a:solidFill>
              </a:defRPr>
            </a:lvl9pPr>
          </a:lstStyle>
          <a:p>
            <a:pPr lvl="0"/>
            <a:r>
              <a:rPr lang="en-GB"/>
              <a:t>Paragraph Title </a:t>
            </a:r>
          </a:p>
          <a:p>
            <a:pPr lvl="1"/>
            <a:r>
              <a:rPr lang="en-GB"/>
              <a:t>Body level</a:t>
            </a:r>
          </a:p>
        </p:txBody>
      </p:sp>
      <p:sp>
        <p:nvSpPr>
          <p:cNvPr id="19" name="Text Placeholder 7">
            <a:extLst>
              <a:ext uri="{FF2B5EF4-FFF2-40B4-BE49-F238E27FC236}">
                <a16:creationId xmlns:a16="http://schemas.microsoft.com/office/drawing/2014/main" id="{2AEB7EAF-8C03-6A4D-BAC4-2F07AD6FAEF2}"/>
              </a:ext>
            </a:extLst>
          </p:cNvPr>
          <p:cNvSpPr>
            <a:spLocks noGrp="1"/>
          </p:cNvSpPr>
          <p:nvPr>
            <p:ph type="body" sz="quarter" idx="16" hasCustomPrompt="1"/>
          </p:nvPr>
        </p:nvSpPr>
        <p:spPr>
          <a:xfrm>
            <a:off x="1487684"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0" name="Text Placeholder 7">
            <a:extLst>
              <a:ext uri="{FF2B5EF4-FFF2-40B4-BE49-F238E27FC236}">
                <a16:creationId xmlns:a16="http://schemas.microsoft.com/office/drawing/2014/main" id="{87C62DAA-03E1-5246-96F5-47B1A9836A90}"/>
              </a:ext>
            </a:extLst>
          </p:cNvPr>
          <p:cNvSpPr>
            <a:spLocks noGrp="1"/>
          </p:cNvSpPr>
          <p:nvPr>
            <p:ph type="body" sz="quarter" idx="17" hasCustomPrompt="1"/>
          </p:nvPr>
        </p:nvSpPr>
        <p:spPr>
          <a:xfrm>
            <a:off x="3791868"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1" name="Text Placeholder 7">
            <a:extLst>
              <a:ext uri="{FF2B5EF4-FFF2-40B4-BE49-F238E27FC236}">
                <a16:creationId xmlns:a16="http://schemas.microsoft.com/office/drawing/2014/main" id="{65D65163-AB86-FD43-AEFA-68B11B5FA076}"/>
              </a:ext>
            </a:extLst>
          </p:cNvPr>
          <p:cNvSpPr>
            <a:spLocks noGrp="1"/>
          </p:cNvSpPr>
          <p:nvPr>
            <p:ph type="body" sz="quarter" idx="18" hasCustomPrompt="1"/>
          </p:nvPr>
        </p:nvSpPr>
        <p:spPr>
          <a:xfrm>
            <a:off x="6096052" y="1867733"/>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2" name="Text Placeholder 7">
            <a:extLst>
              <a:ext uri="{FF2B5EF4-FFF2-40B4-BE49-F238E27FC236}">
                <a16:creationId xmlns:a16="http://schemas.microsoft.com/office/drawing/2014/main" id="{2DA02328-CD07-7345-AE65-0DA45BEAD2D3}"/>
              </a:ext>
            </a:extLst>
          </p:cNvPr>
          <p:cNvSpPr>
            <a:spLocks noGrp="1"/>
          </p:cNvSpPr>
          <p:nvPr>
            <p:ph type="body" sz="quarter" idx="19" hasCustomPrompt="1"/>
          </p:nvPr>
        </p:nvSpPr>
        <p:spPr>
          <a:xfrm>
            <a:off x="1487684" y="2694699"/>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3" name="Text Placeholder 7">
            <a:extLst>
              <a:ext uri="{FF2B5EF4-FFF2-40B4-BE49-F238E27FC236}">
                <a16:creationId xmlns:a16="http://schemas.microsoft.com/office/drawing/2014/main" id="{637888D9-1042-294E-A4D0-693583DA5ACA}"/>
              </a:ext>
            </a:extLst>
          </p:cNvPr>
          <p:cNvSpPr>
            <a:spLocks noGrp="1"/>
          </p:cNvSpPr>
          <p:nvPr>
            <p:ph type="body" sz="quarter" idx="20" hasCustomPrompt="1"/>
          </p:nvPr>
        </p:nvSpPr>
        <p:spPr>
          <a:xfrm>
            <a:off x="3791868" y="2694698"/>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4" name="Text Placeholder 7">
            <a:extLst>
              <a:ext uri="{FF2B5EF4-FFF2-40B4-BE49-F238E27FC236}">
                <a16:creationId xmlns:a16="http://schemas.microsoft.com/office/drawing/2014/main" id="{94005758-512A-6B4C-AA34-EEBCD4A25D3C}"/>
              </a:ext>
            </a:extLst>
          </p:cNvPr>
          <p:cNvSpPr>
            <a:spLocks noGrp="1"/>
          </p:cNvSpPr>
          <p:nvPr>
            <p:ph type="body" sz="quarter" idx="21" hasCustomPrompt="1"/>
          </p:nvPr>
        </p:nvSpPr>
        <p:spPr>
          <a:xfrm>
            <a:off x="6096052" y="2694697"/>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5" name="Text Placeholder 7">
            <a:extLst>
              <a:ext uri="{FF2B5EF4-FFF2-40B4-BE49-F238E27FC236}">
                <a16:creationId xmlns:a16="http://schemas.microsoft.com/office/drawing/2014/main" id="{7D31720A-3354-5A4A-A9CC-0BE9E150DE89}"/>
              </a:ext>
            </a:extLst>
          </p:cNvPr>
          <p:cNvSpPr>
            <a:spLocks noGrp="1"/>
          </p:cNvSpPr>
          <p:nvPr>
            <p:ph type="body" sz="quarter" idx="22" hasCustomPrompt="1"/>
          </p:nvPr>
        </p:nvSpPr>
        <p:spPr>
          <a:xfrm>
            <a:off x="1487684" y="3525129"/>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6" name="Text Placeholder 7">
            <a:extLst>
              <a:ext uri="{FF2B5EF4-FFF2-40B4-BE49-F238E27FC236}">
                <a16:creationId xmlns:a16="http://schemas.microsoft.com/office/drawing/2014/main" id="{C10C4407-EA75-A841-B31B-31B141AAA2DC}"/>
              </a:ext>
            </a:extLst>
          </p:cNvPr>
          <p:cNvSpPr>
            <a:spLocks noGrp="1"/>
          </p:cNvSpPr>
          <p:nvPr>
            <p:ph type="body" sz="quarter" idx="23" hasCustomPrompt="1"/>
          </p:nvPr>
        </p:nvSpPr>
        <p:spPr>
          <a:xfrm>
            <a:off x="3791868" y="3525128"/>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7" name="Text Placeholder 7">
            <a:extLst>
              <a:ext uri="{FF2B5EF4-FFF2-40B4-BE49-F238E27FC236}">
                <a16:creationId xmlns:a16="http://schemas.microsoft.com/office/drawing/2014/main" id="{0542D189-76C4-284C-B3BE-911ACE8CEA91}"/>
              </a:ext>
            </a:extLst>
          </p:cNvPr>
          <p:cNvSpPr>
            <a:spLocks noGrp="1"/>
          </p:cNvSpPr>
          <p:nvPr>
            <p:ph type="body" sz="quarter" idx="24" hasCustomPrompt="1"/>
          </p:nvPr>
        </p:nvSpPr>
        <p:spPr>
          <a:xfrm>
            <a:off x="6096052" y="3525127"/>
            <a:ext cx="2268888" cy="799257"/>
          </a:xfrm>
          <a:prstGeom prst="rect">
            <a:avLst/>
          </a:prstGeom>
          <a:solidFill>
            <a:schemeClr val="tx1">
              <a:lumMod val="10000"/>
              <a:lumOff val="90000"/>
            </a:schemeClr>
          </a:solidFill>
        </p:spPr>
        <p:txBody>
          <a:bodyPr lIns="36000" tIns="36000" rIns="36000" bIns="36000" anchor="ctr"/>
          <a:lstStyle>
            <a:lvl1pPr algn="ctr">
              <a:defRPr b="0" i="0">
                <a:solidFill>
                  <a:schemeClr val="tx1"/>
                </a:solidFill>
                <a:latin typeface="Codec Warm" pitchFamily="2" charset="0"/>
              </a:defRPr>
            </a:lvl1pPr>
            <a:lvl2pPr algn="ctr">
              <a:defRPr b="0" i="0">
                <a:solidFill>
                  <a:schemeClr val="tx1"/>
                </a:solidFill>
                <a:latin typeface="Codec Warm" pitchFamily="2" charset="0"/>
              </a:defRPr>
            </a:lvl2pPr>
            <a:lvl3pPr algn="ctr">
              <a:defRPr>
                <a:solidFill>
                  <a:schemeClr val="tx2"/>
                </a:solidFill>
              </a:defRPr>
            </a:lvl3pPr>
            <a:lvl4pPr algn="ctr">
              <a:defRPr>
                <a:solidFill>
                  <a:schemeClr val="tx2"/>
                </a:solidFill>
              </a:defRPr>
            </a:lvl4pPr>
            <a:lvl5pPr algn="ctr">
              <a:defRPr>
                <a:solidFill>
                  <a:schemeClr val="tx2"/>
                </a:solidFill>
              </a:defRPr>
            </a:lvl5pPr>
            <a:lvl6pPr algn="ctr">
              <a:defRPr>
                <a:solidFill>
                  <a:schemeClr val="tx2"/>
                </a:solidFill>
              </a:defRPr>
            </a:lvl6pPr>
            <a:lvl7pPr algn="ctr">
              <a:defRPr>
                <a:solidFill>
                  <a:schemeClr val="tx2"/>
                </a:solidFill>
              </a:defRPr>
            </a:lvl7pPr>
            <a:lvl8pPr algn="ctr">
              <a:defRPr>
                <a:solidFill>
                  <a:schemeClr val="tx2"/>
                </a:solidFill>
              </a:defRPr>
            </a:lvl8pPr>
            <a:lvl9pPr algn="ctr">
              <a:defRPr>
                <a:solidFill>
                  <a:schemeClr val="tx2"/>
                </a:solidFill>
              </a:defRPr>
            </a:lvl9pPr>
          </a:lstStyle>
          <a:p>
            <a:pPr lvl="0"/>
            <a:r>
              <a:rPr lang="en-GB" dirty="0"/>
              <a:t>Paragraph Title </a:t>
            </a:r>
          </a:p>
          <a:p>
            <a:pPr lvl="1"/>
            <a:r>
              <a:rPr lang="en-GB" dirty="0"/>
              <a:t>Body level</a:t>
            </a:r>
          </a:p>
        </p:txBody>
      </p:sp>
      <p:sp>
        <p:nvSpPr>
          <p:cNvPr id="28" name="Text Placeholder 7">
            <a:extLst>
              <a:ext uri="{FF2B5EF4-FFF2-40B4-BE49-F238E27FC236}">
                <a16:creationId xmlns:a16="http://schemas.microsoft.com/office/drawing/2014/main" id="{90503ECC-667E-DF45-B9E6-15B337764D2B}"/>
              </a:ext>
            </a:extLst>
          </p:cNvPr>
          <p:cNvSpPr>
            <a:spLocks noGrp="1"/>
          </p:cNvSpPr>
          <p:nvPr>
            <p:ph type="body" sz="quarter" idx="25" hasCustomPrompt="1"/>
          </p:nvPr>
        </p:nvSpPr>
        <p:spPr>
          <a:xfrm>
            <a:off x="663064" y="1867733"/>
            <a:ext cx="739205" cy="799257"/>
          </a:xfrm>
          <a:prstGeom prst="rect">
            <a:avLst/>
          </a:prstGeom>
          <a:noFill/>
          <a:ln>
            <a:noFill/>
          </a:ln>
        </p:spPr>
        <p:txBody>
          <a:bodyPr anchor="ctr"/>
          <a:lstStyle>
            <a:lvl1pPr algn="ctr">
              <a:defRPr>
                <a:solidFill>
                  <a:schemeClr val="tx1"/>
                </a:solidFill>
              </a:defRPr>
            </a:lvl1pPr>
            <a:lvl2pPr algn="ctr">
              <a:defRPr>
                <a:solidFill>
                  <a:schemeClr val="tx1"/>
                </a:solidFill>
              </a:defRPr>
            </a:lvl2pPr>
            <a:lvl3pPr algn="ctr">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29" name="Text Placeholder 7">
            <a:extLst>
              <a:ext uri="{FF2B5EF4-FFF2-40B4-BE49-F238E27FC236}">
                <a16:creationId xmlns:a16="http://schemas.microsoft.com/office/drawing/2014/main" id="{749F30BF-2D72-2B44-AD8A-80172BC8C152}"/>
              </a:ext>
            </a:extLst>
          </p:cNvPr>
          <p:cNvSpPr>
            <a:spLocks noGrp="1"/>
          </p:cNvSpPr>
          <p:nvPr>
            <p:ph type="body" sz="quarter" idx="26" hasCustomPrompt="1"/>
          </p:nvPr>
        </p:nvSpPr>
        <p:spPr>
          <a:xfrm>
            <a:off x="663064" y="2694697"/>
            <a:ext cx="739205" cy="799257"/>
          </a:xfrm>
          <a:prstGeom prst="rect">
            <a:avLst/>
          </a:prstGeom>
          <a:noFill/>
          <a:ln>
            <a:noFill/>
          </a:ln>
        </p:spPr>
        <p:txBody>
          <a:bodyPr anchor="ctr"/>
          <a:lstStyle>
            <a:lvl1pPr algn="ctr">
              <a:defRPr>
                <a:solidFill>
                  <a:schemeClr val="tx1"/>
                </a:solidFill>
              </a:defRPr>
            </a:lvl1pPr>
            <a:lvl2pPr algn="ctr">
              <a:defRPr>
                <a:solidFill>
                  <a:schemeClr val="tx1"/>
                </a:solidFill>
              </a:defRPr>
            </a:lvl2pPr>
            <a:lvl3pPr algn="ctr">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30" name="Text Placeholder 7">
            <a:extLst>
              <a:ext uri="{FF2B5EF4-FFF2-40B4-BE49-F238E27FC236}">
                <a16:creationId xmlns:a16="http://schemas.microsoft.com/office/drawing/2014/main" id="{6CBADFFC-793B-F44A-A98D-5B067108CEA0}"/>
              </a:ext>
            </a:extLst>
          </p:cNvPr>
          <p:cNvSpPr>
            <a:spLocks noGrp="1"/>
          </p:cNvSpPr>
          <p:nvPr>
            <p:ph type="body" sz="quarter" idx="27" hasCustomPrompt="1"/>
          </p:nvPr>
        </p:nvSpPr>
        <p:spPr>
          <a:xfrm>
            <a:off x="663064" y="3525126"/>
            <a:ext cx="739205" cy="799257"/>
          </a:xfrm>
          <a:prstGeom prst="rect">
            <a:avLst/>
          </a:prstGeom>
          <a:noFill/>
          <a:ln>
            <a:noFill/>
          </a:ln>
        </p:spPr>
        <p:txBody>
          <a:bodyPr anchor="ctr"/>
          <a:lstStyle>
            <a:lvl1pPr algn="ctr">
              <a:defRPr>
                <a:solidFill>
                  <a:schemeClr val="accent1"/>
                </a:solidFill>
              </a:defRPr>
            </a:lvl1pPr>
            <a:lvl2pPr algn="ctr">
              <a:defRPr>
                <a:solidFill>
                  <a:schemeClr val="accent1"/>
                </a:solidFill>
              </a:defRPr>
            </a:lvl2pPr>
            <a:lvl3pPr algn="ctr">
              <a:defRPr>
                <a:solidFill>
                  <a:schemeClr val="accent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a:t>Paragraph Title </a:t>
            </a:r>
          </a:p>
          <a:p>
            <a:pPr lvl="1"/>
            <a:r>
              <a:rPr lang="en-GB"/>
              <a:t>Body level</a:t>
            </a:r>
          </a:p>
          <a:p>
            <a:pPr lvl="2"/>
            <a:r>
              <a:rPr lang="en-GB"/>
              <a:t>Body Numbered level</a:t>
            </a:r>
          </a:p>
        </p:txBody>
      </p:sp>
      <p:sp>
        <p:nvSpPr>
          <p:cNvPr id="3" name="Footer Placeholder 2">
            <a:extLst>
              <a:ext uri="{FF2B5EF4-FFF2-40B4-BE49-F238E27FC236}">
                <a16:creationId xmlns:a16="http://schemas.microsoft.com/office/drawing/2014/main" id="{D6871FCE-E6F6-A43C-FAB9-BE29985E8BDA}"/>
              </a:ext>
            </a:extLst>
          </p:cNvPr>
          <p:cNvSpPr>
            <a:spLocks noGrp="1"/>
          </p:cNvSpPr>
          <p:nvPr>
            <p:ph type="ftr" sz="quarter" idx="28"/>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7957604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p:bg>
      <p:bgPr>
        <a:gradFill flip="none" rotWithShape="1">
          <a:gsLst>
            <a:gs pos="10000">
              <a:schemeClr val="tx2"/>
            </a:gs>
            <a:gs pos="51000">
              <a:schemeClr val="bg2"/>
            </a:gs>
          </a:gsLst>
          <a:lin ang="3600000" scaled="0"/>
          <a:tileRect/>
        </a:gra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tx1">
                    <a:lumMod val="10000"/>
                    <a:lumOff val="90000"/>
                  </a:schemeClr>
                </a:solidFill>
                <a:latin typeface="Codec Warm" pitchFamily="2" charset="0"/>
              </a:defRPr>
            </a:lvl1pPr>
          </a:lstStyle>
          <a:p>
            <a:fld id="{0A7EAC09-32D9-6A48-8824-7295896CCE11}" type="slidenum">
              <a:rPr lang="en-GB" smtClean="0"/>
              <a:pPr/>
              <a:t>‹#›</a:t>
            </a:fld>
            <a:endParaRPr lang="en-GB" dirty="0"/>
          </a:p>
        </p:txBody>
      </p:sp>
      <p:pic>
        <p:nvPicPr>
          <p:cNvPr id="7" name="Graphic 6">
            <a:extLst>
              <a:ext uri="{FF2B5EF4-FFF2-40B4-BE49-F238E27FC236}">
                <a16:creationId xmlns:a16="http://schemas.microsoft.com/office/drawing/2014/main" id="{15FE1015-D367-2D46-AA51-6572C0C57EE5}"/>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6837" t="10005" r="-509" b="25111"/>
          <a:stretch/>
        </p:blipFill>
        <p:spPr>
          <a:xfrm>
            <a:off x="0" y="-1"/>
            <a:ext cx="4498848" cy="5143501"/>
          </a:xfrm>
          <a:prstGeom prst="rect">
            <a:avLst/>
          </a:prstGeom>
        </p:spPr>
      </p:pic>
      <p:pic>
        <p:nvPicPr>
          <p:cNvPr id="8" name="Picture 7">
            <a:extLst>
              <a:ext uri="{FF2B5EF4-FFF2-40B4-BE49-F238E27FC236}">
                <a16:creationId xmlns:a16="http://schemas.microsoft.com/office/drawing/2014/main" id="{72BC3354-8A29-1E4A-BE38-A35D1A24E09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7600" y="4748400"/>
            <a:ext cx="948059" cy="245669"/>
          </a:xfrm>
          <a:prstGeom prst="rect">
            <a:avLst/>
          </a:prstGeom>
        </p:spPr>
      </p:pic>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7601" y="446400"/>
            <a:ext cx="8289350" cy="4249425"/>
          </a:xfrm>
          <a:prstGeom prst="rect">
            <a:avLst/>
          </a:prstGeom>
          <a:noFill/>
          <a:ln>
            <a:noFill/>
          </a:ln>
        </p:spPr>
        <p:txBody>
          <a:bodyPr anchor="ctr"/>
          <a:lstStyle>
            <a:lvl1pPr algn="l">
              <a:defRPr sz="4000" b="1" i="0">
                <a:solidFill>
                  <a:schemeClr val="bg1"/>
                </a:solidFill>
                <a:latin typeface="Codec Warm Extra Bold" pitchFamily="2" charset="0"/>
              </a:defRPr>
            </a:lvl1pPr>
            <a:lvl2pPr algn="l">
              <a:spcBef>
                <a:spcPts val="0"/>
              </a:spcBef>
              <a:spcAft>
                <a:spcPts val="400"/>
              </a:spcAft>
              <a:defRPr sz="1400" b="1" i="0">
                <a:solidFill>
                  <a:schemeClr val="bg1"/>
                </a:solidFill>
                <a:latin typeface="Codec Warm Extra Bold" pitchFamily="2" charset="0"/>
              </a:defRPr>
            </a:lvl2pPr>
            <a:lvl3pPr algn="l">
              <a:spcBef>
                <a:spcPts val="0"/>
              </a:spcBef>
              <a:defRPr sz="1000">
                <a:solidFill>
                  <a:schemeClr val="bg1"/>
                </a:solidFill>
              </a:defRPr>
            </a:lvl3pPr>
            <a:lvl4pPr algn="ctr">
              <a:spcBef>
                <a:spcPts val="0"/>
              </a:spcBef>
              <a:defRPr sz="1000">
                <a:solidFill>
                  <a:schemeClr val="bg1"/>
                </a:solidFill>
              </a:defRPr>
            </a:lvl4pPr>
            <a:lvl5pPr algn="ctr">
              <a:defRPr sz="1000">
                <a:solidFill>
                  <a:schemeClr val="bg1"/>
                </a:solidFill>
              </a:defRPr>
            </a:lvl5pPr>
          </a:lstStyle>
          <a:p>
            <a:pPr lvl="0"/>
            <a:r>
              <a:rPr lang="en-GB" dirty="0"/>
              <a:t>Thank you</a:t>
            </a:r>
          </a:p>
          <a:p>
            <a:pPr lvl="1"/>
            <a:r>
              <a:rPr lang="en-GB" dirty="0" err="1"/>
              <a:t>Firstname</a:t>
            </a:r>
            <a:r>
              <a:rPr lang="en-GB" dirty="0"/>
              <a:t> </a:t>
            </a:r>
            <a:r>
              <a:rPr lang="en-GB" dirty="0" err="1"/>
              <a:t>Lastname</a:t>
            </a:r>
            <a:endParaRPr lang="en-GB" dirty="0"/>
          </a:p>
          <a:p>
            <a:pPr lvl="2"/>
            <a:r>
              <a:rPr lang="en-GB" dirty="0"/>
              <a:t>Position</a:t>
            </a:r>
            <a:br>
              <a:rPr lang="en-GB" dirty="0"/>
            </a:br>
            <a:r>
              <a:rPr lang="en-GB" dirty="0" err="1"/>
              <a:t>Name@convatec.com</a:t>
            </a:r>
            <a:endParaRPr lang="en-GB" dirty="0"/>
          </a:p>
          <a:p>
            <a:pPr lvl="2"/>
            <a:endParaRPr lang="en-GB" dirty="0"/>
          </a:p>
          <a:p>
            <a:pPr lvl="1"/>
            <a:r>
              <a:rPr lang="en-GB" dirty="0" err="1"/>
              <a:t>Firstname</a:t>
            </a:r>
            <a:r>
              <a:rPr lang="en-GB" dirty="0"/>
              <a:t> </a:t>
            </a:r>
            <a:r>
              <a:rPr lang="en-GB" dirty="0" err="1"/>
              <a:t>Lastname</a:t>
            </a:r>
            <a:endParaRPr lang="en-GB" dirty="0"/>
          </a:p>
          <a:p>
            <a:pPr lvl="2"/>
            <a:r>
              <a:rPr lang="en-GB" dirty="0"/>
              <a:t>Position</a:t>
            </a:r>
          </a:p>
          <a:p>
            <a:pPr lvl="2"/>
            <a:r>
              <a:rPr lang="en-GB" dirty="0" err="1"/>
              <a:t>Name@convatec.com</a:t>
            </a:r>
            <a:endParaRPr lang="en-GB" dirty="0"/>
          </a:p>
        </p:txBody>
      </p:sp>
      <p:sp>
        <p:nvSpPr>
          <p:cNvPr id="2" name="Footer Placeholder 1">
            <a:extLst>
              <a:ext uri="{FF2B5EF4-FFF2-40B4-BE49-F238E27FC236}">
                <a16:creationId xmlns:a16="http://schemas.microsoft.com/office/drawing/2014/main" id="{43D9400E-F8BE-435E-EC77-9FA5E00DC132}"/>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2197221345"/>
      </p:ext>
    </p:extLst>
  </p:cSld>
  <p:clrMapOvr>
    <a:masterClrMapping/>
  </p:clrMapOvr>
  <p:extLst>
    <p:ext uri="{DCECCB84-F9BA-43D5-87BE-67443E8EF086}">
      <p15:sldGuideLst xmlns:p15="http://schemas.microsoft.com/office/powerpoint/2012/main">
        <p15:guide id="1" pos="907" userDrawn="1">
          <p15:clr>
            <a:srgbClr val="A4A3A4"/>
          </p15:clr>
        </p15:guide>
        <p15:guide id="2" pos="4853" userDrawn="1">
          <p15:clr>
            <a:srgbClr val="A4A3A4"/>
          </p15:clr>
        </p15:guide>
        <p15:guide id="3" pos="4263" userDrawn="1">
          <p15:clr>
            <a:srgbClr val="A4A3A4"/>
          </p15:clr>
        </p15:guide>
        <p15:guide id="4" pos="1497" userDrawn="1">
          <p15:clr>
            <a:srgbClr val="A4A3A4"/>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6" name="Picture 5" descr="C36637_ConvaTec_PP0Template.png"/>
          <p:cNvPicPr>
            <a:picLocks noChangeAspect="1"/>
          </p:cNvPicPr>
          <p:nvPr/>
        </p:nvPicPr>
        <p:blipFill>
          <a:blip r:embed="rId2"/>
          <a:stretch>
            <a:fillRect/>
          </a:stretch>
        </p:blipFill>
        <p:spPr>
          <a:xfrm>
            <a:off x="0" y="0"/>
            <a:ext cx="9144000" cy="5143500"/>
          </a:xfrm>
          <a:prstGeom prst="rect">
            <a:avLst/>
          </a:prstGeom>
        </p:spPr>
      </p:pic>
      <p:sp>
        <p:nvSpPr>
          <p:cNvPr id="9" name="Text Placeholder 8"/>
          <p:cNvSpPr>
            <a:spLocks noGrp="1"/>
          </p:cNvSpPr>
          <p:nvPr>
            <p:ph type="body" sz="quarter" idx="10"/>
          </p:nvPr>
        </p:nvSpPr>
        <p:spPr>
          <a:xfrm>
            <a:off x="501651" y="547689"/>
            <a:ext cx="5027147" cy="342122"/>
          </a:xfrm>
        </p:spPr>
        <p:txBody>
          <a:bodyPr>
            <a:normAutofit/>
          </a:bodyPr>
          <a:lstStyle>
            <a:lvl1pPr>
              <a:buNone/>
              <a:defRPr sz="1875" b="0">
                <a:solidFill>
                  <a:schemeClr val="bg1"/>
                </a:solidFill>
              </a:defRPr>
            </a:lvl1pPr>
            <a:lvl2pPr>
              <a:defRPr sz="135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0" name="Text Placeholder 8"/>
          <p:cNvSpPr>
            <a:spLocks noGrp="1"/>
          </p:cNvSpPr>
          <p:nvPr>
            <p:ph type="body" sz="quarter" idx="11"/>
          </p:nvPr>
        </p:nvSpPr>
        <p:spPr>
          <a:xfrm>
            <a:off x="501651" y="895628"/>
            <a:ext cx="5027147" cy="347825"/>
          </a:xfrm>
        </p:spPr>
        <p:txBody>
          <a:bodyPr>
            <a:normAutofit/>
          </a:bodyPr>
          <a:lstStyle>
            <a:lvl1pPr>
              <a:buNone/>
              <a:defRPr sz="1200" b="0" i="0">
                <a:solidFill>
                  <a:schemeClr val="bg1"/>
                </a:solidFill>
              </a:defRPr>
            </a:lvl1pPr>
            <a:lvl2pPr>
              <a:defRPr sz="135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7" name="Freeform 5"/>
          <p:cNvSpPr>
            <a:spLocks/>
          </p:cNvSpPr>
          <p:nvPr/>
        </p:nvSpPr>
        <p:spPr bwMode="auto">
          <a:xfrm>
            <a:off x="5457826" y="-3969"/>
            <a:ext cx="3686175" cy="1922860"/>
          </a:xfrm>
          <a:custGeom>
            <a:avLst/>
            <a:gdLst>
              <a:gd name="T0" fmla="*/ 0 w 1153"/>
              <a:gd name="T1" fmla="*/ 0 h 801"/>
              <a:gd name="T2" fmla="*/ 539 w 1153"/>
              <a:gd name="T3" fmla="*/ 645 h 801"/>
              <a:gd name="T4" fmla="*/ 1153 w 1153"/>
              <a:gd name="T5" fmla="*/ 797 h 801"/>
              <a:gd name="T6" fmla="*/ 1153 w 1153"/>
              <a:gd name="T7" fmla="*/ 0 h 801"/>
              <a:gd name="T8" fmla="*/ 0 w 1153"/>
              <a:gd name="T9" fmla="*/ 0 h 801"/>
            </a:gdLst>
            <a:ahLst/>
            <a:cxnLst>
              <a:cxn ang="0">
                <a:pos x="T0" y="T1"/>
              </a:cxn>
              <a:cxn ang="0">
                <a:pos x="T2" y="T3"/>
              </a:cxn>
              <a:cxn ang="0">
                <a:pos x="T4" y="T5"/>
              </a:cxn>
              <a:cxn ang="0">
                <a:pos x="T6" y="T7"/>
              </a:cxn>
              <a:cxn ang="0">
                <a:pos x="T8" y="T9"/>
              </a:cxn>
            </a:cxnLst>
            <a:rect l="0" t="0" r="r" b="b"/>
            <a:pathLst>
              <a:path w="1153" h="801">
                <a:moveTo>
                  <a:pt x="0" y="0"/>
                </a:moveTo>
                <a:cubicBezTo>
                  <a:pt x="11" y="32"/>
                  <a:pt x="142" y="416"/>
                  <a:pt x="539" y="645"/>
                </a:cubicBezTo>
                <a:cubicBezTo>
                  <a:pt x="539" y="645"/>
                  <a:pt x="777" y="801"/>
                  <a:pt x="1153" y="797"/>
                </a:cubicBezTo>
                <a:cubicBezTo>
                  <a:pt x="1153" y="0"/>
                  <a:pt x="1153" y="0"/>
                  <a:pt x="1153" y="0"/>
                </a:cubicBezTo>
                <a:lnTo>
                  <a:pt x="0" y="0"/>
                </a:lnTo>
                <a:close/>
              </a:path>
            </a:pathLst>
          </a:custGeom>
          <a:blipFill dpi="0" rotWithShape="1">
            <a:blip r:embed="rId3"/>
            <a:srcRect/>
            <a:tile tx="-520700" ty="0" sx="100000" sy="100000" flip="none" algn="tl"/>
          </a:blipFill>
          <a:ln>
            <a:noFill/>
          </a:ln>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95473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US" dirty="0"/>
          </a:p>
        </p:txBody>
      </p:sp>
      <p:sp>
        <p:nvSpPr>
          <p:cNvPr id="7" name="Text Placeholder 6"/>
          <p:cNvSpPr>
            <a:spLocks noGrp="1"/>
          </p:cNvSpPr>
          <p:nvPr>
            <p:ph type="body" sz="quarter" idx="10"/>
          </p:nvPr>
        </p:nvSpPr>
        <p:spPr>
          <a:xfrm>
            <a:off x="753534" y="1214439"/>
            <a:ext cx="7741180" cy="2903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92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and two box of text">
    <p:spTree>
      <p:nvGrpSpPr>
        <p:cNvPr id="1" name=""/>
        <p:cNvGrpSpPr/>
        <p:nvPr/>
      </p:nvGrpSpPr>
      <p:grpSpPr>
        <a:xfrm>
          <a:off x="0" y="0"/>
          <a:ext cx="0" cy="0"/>
          <a:chOff x="0" y="0"/>
          <a:chExt cx="0" cy="0"/>
        </a:xfrm>
      </p:grpSpPr>
      <p:sp>
        <p:nvSpPr>
          <p:cNvPr id="11" name="Content Placeholder 2"/>
          <p:cNvSpPr>
            <a:spLocks noGrp="1"/>
          </p:cNvSpPr>
          <p:nvPr>
            <p:ph sz="half" idx="1"/>
          </p:nvPr>
        </p:nvSpPr>
        <p:spPr>
          <a:xfrm>
            <a:off x="358775" y="1239839"/>
            <a:ext cx="4105275" cy="2663825"/>
          </a:xfrm>
          <a:prstGeom prst="rect">
            <a:avLst/>
          </a:prstGeom>
        </p:spPr>
        <p:txBody>
          <a:bodyPr/>
          <a:lstStyle/>
          <a:p>
            <a:pPr lvl="0"/>
            <a:r>
              <a:rPr lang="en-US" dirty="0"/>
              <a:t>Click to edit Master text styles</a:t>
            </a:r>
          </a:p>
        </p:txBody>
      </p:sp>
      <p:sp>
        <p:nvSpPr>
          <p:cNvPr id="12" name="Text Placeholder 3"/>
          <p:cNvSpPr>
            <a:spLocks noGrp="1"/>
          </p:cNvSpPr>
          <p:nvPr>
            <p:ph type="body" sz="half" idx="2"/>
          </p:nvPr>
        </p:nvSpPr>
        <p:spPr>
          <a:xfrm>
            <a:off x="4679950" y="1239839"/>
            <a:ext cx="4105275" cy="266382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8"/>
          <p:cNvSpPr>
            <a:spLocks noGrp="1"/>
          </p:cNvSpPr>
          <p:nvPr>
            <p:ph type="body" sz="quarter" idx="12"/>
          </p:nvPr>
        </p:nvSpPr>
        <p:spPr>
          <a:xfrm>
            <a:off x="1800225" y="519113"/>
            <a:ext cx="6985000" cy="504825"/>
          </a:xfrm>
          <a:prstGeom prst="rect">
            <a:avLst/>
          </a:prstGeom>
        </p:spPr>
        <p:txBody>
          <a:bodyPr>
            <a:noAutofit/>
          </a:bodyPr>
          <a:lstStyle>
            <a:lvl1pPr>
              <a:buNone/>
              <a:defRPr sz="2800" b="0">
                <a:solidFill>
                  <a:srgbClr val="007A9F"/>
                </a:solidFill>
              </a:defRPr>
            </a:lvl1pPr>
            <a:lvl2pPr>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p:txBody>
      </p:sp>
      <p:sp>
        <p:nvSpPr>
          <p:cNvPr id="2" name="Slide Number Placeholder 1"/>
          <p:cNvSpPr>
            <a:spLocks noGrp="1"/>
          </p:cNvSpPr>
          <p:nvPr>
            <p:ph type="sldNum" sz="quarter" idx="13"/>
          </p:nvPr>
        </p:nvSpPr>
        <p:spPr/>
        <p:txBody>
          <a:bodyPr/>
          <a:lstStyle/>
          <a:p>
            <a:fld id="{2AC7F862-9ED2-DC48-8E17-3B24749CF6AE}" type="slidenum">
              <a:rPr lang="en-US" smtClean="0"/>
              <a:pPr/>
              <a:t>‹#›</a:t>
            </a:fld>
            <a:endParaRPr lang="en-US" dirty="0"/>
          </a:p>
        </p:txBody>
      </p:sp>
    </p:spTree>
    <p:extLst>
      <p:ext uri="{BB962C8B-B14F-4D97-AF65-F5344CB8AC3E}">
        <p14:creationId xmlns:p14="http://schemas.microsoft.com/office/powerpoint/2010/main" val="3576199497"/>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itle and three box of text">
    <p:spTree>
      <p:nvGrpSpPr>
        <p:cNvPr id="1" name=""/>
        <p:cNvGrpSpPr/>
        <p:nvPr/>
      </p:nvGrpSpPr>
      <p:grpSpPr>
        <a:xfrm>
          <a:off x="0" y="0"/>
          <a:ext cx="0" cy="0"/>
          <a:chOff x="0" y="0"/>
          <a:chExt cx="0" cy="0"/>
        </a:xfrm>
      </p:grpSpPr>
      <p:sp>
        <p:nvSpPr>
          <p:cNvPr id="8" name="Text Placeholder 2"/>
          <p:cNvSpPr>
            <a:spLocks noGrp="1"/>
          </p:cNvSpPr>
          <p:nvPr>
            <p:ph type="body" sz="half" idx="1"/>
          </p:nvPr>
        </p:nvSpPr>
        <p:spPr>
          <a:xfrm>
            <a:off x="358776" y="1239839"/>
            <a:ext cx="3384550" cy="266382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3"/>
          <p:cNvSpPr>
            <a:spLocks noGrp="1"/>
          </p:cNvSpPr>
          <p:nvPr>
            <p:ph sz="quarter" idx="2"/>
          </p:nvPr>
        </p:nvSpPr>
        <p:spPr>
          <a:xfrm>
            <a:off x="3959226" y="1239840"/>
            <a:ext cx="4826000" cy="1223962"/>
          </a:xfrm>
          <a:prstGeom prst="rect">
            <a:avLst/>
          </a:prstGeom>
        </p:spPr>
        <p:txBody>
          <a:bodyPr/>
          <a:lstStyle>
            <a:lvl1pPr>
              <a:defRPr sz="1600"/>
            </a:lvl1pPr>
            <a:lvl2pPr>
              <a:defRPr sz="2000"/>
            </a:lvl2pPr>
            <a:lvl3pPr>
              <a:defRPr sz="1800"/>
            </a:lvl3pPr>
            <a:lvl4pPr>
              <a:defRPr sz="1600"/>
            </a:lvl4pPr>
          </a:lstStyle>
          <a:p>
            <a:pPr lvl="0"/>
            <a:r>
              <a:rPr lang="en-GB" dirty="0"/>
              <a:t>Click to edit Master text styles</a:t>
            </a:r>
          </a:p>
        </p:txBody>
      </p:sp>
      <p:sp>
        <p:nvSpPr>
          <p:cNvPr id="15" name="Content Placeholder 4"/>
          <p:cNvSpPr>
            <a:spLocks noGrp="1"/>
          </p:cNvSpPr>
          <p:nvPr>
            <p:ph sz="quarter" idx="3"/>
          </p:nvPr>
        </p:nvSpPr>
        <p:spPr>
          <a:xfrm>
            <a:off x="3959226" y="2679701"/>
            <a:ext cx="4826000" cy="1223963"/>
          </a:xfrm>
          <a:prstGeom prst="rect">
            <a:avLst/>
          </a:prstGeom>
        </p:spPr>
        <p:txBody>
          <a:bodyPr/>
          <a:lstStyle>
            <a:lvl1pPr>
              <a:defRPr sz="1600"/>
            </a:lvl1pPr>
            <a:lvl2pPr>
              <a:defRPr sz="2000"/>
            </a:lvl2pPr>
            <a:lvl3pPr>
              <a:defRPr sz="1800"/>
            </a:lvl3pPr>
            <a:lvl4pPr>
              <a:defRPr sz="1600"/>
            </a:lvl4pPr>
          </a:lstStyle>
          <a:p>
            <a:pPr lvl="0"/>
            <a:r>
              <a:rPr lang="en-GB" dirty="0"/>
              <a:t>Click to edit Master text styles</a:t>
            </a:r>
          </a:p>
        </p:txBody>
      </p:sp>
      <p:sp>
        <p:nvSpPr>
          <p:cNvPr id="7" name="Text Placeholder 8"/>
          <p:cNvSpPr>
            <a:spLocks noGrp="1"/>
          </p:cNvSpPr>
          <p:nvPr>
            <p:ph type="body" sz="quarter" idx="12"/>
          </p:nvPr>
        </p:nvSpPr>
        <p:spPr>
          <a:xfrm>
            <a:off x="1800225" y="519113"/>
            <a:ext cx="6985000" cy="504825"/>
          </a:xfrm>
          <a:prstGeom prst="rect">
            <a:avLst/>
          </a:prstGeom>
        </p:spPr>
        <p:txBody>
          <a:bodyPr>
            <a:noAutofit/>
          </a:bodyPr>
          <a:lstStyle>
            <a:lvl1pPr>
              <a:buNone/>
              <a:defRPr sz="2800" b="0">
                <a:solidFill>
                  <a:srgbClr val="007A9F"/>
                </a:solidFill>
              </a:defRPr>
            </a:lvl1pPr>
            <a:lvl2pPr>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p:txBody>
      </p:sp>
      <p:sp>
        <p:nvSpPr>
          <p:cNvPr id="2" name="Slide Number Placeholder 1"/>
          <p:cNvSpPr>
            <a:spLocks noGrp="1"/>
          </p:cNvSpPr>
          <p:nvPr>
            <p:ph type="sldNum" sz="quarter" idx="13"/>
          </p:nvPr>
        </p:nvSpPr>
        <p:spPr/>
        <p:txBody>
          <a:bodyPr/>
          <a:lstStyle/>
          <a:p>
            <a:fld id="{2AC7F862-9ED2-DC48-8E17-3B24749CF6AE}" type="slidenum">
              <a:rPr lang="en-US" smtClean="0"/>
              <a:pPr/>
              <a:t>‹#›</a:t>
            </a:fld>
            <a:endParaRPr lang="en-US" dirty="0"/>
          </a:p>
        </p:txBody>
      </p:sp>
    </p:spTree>
    <p:extLst>
      <p:ext uri="{BB962C8B-B14F-4D97-AF65-F5344CB8AC3E}">
        <p14:creationId xmlns:p14="http://schemas.microsoft.com/office/powerpoint/2010/main" val="1223189316"/>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and four box of text">
    <p:spTree>
      <p:nvGrpSpPr>
        <p:cNvPr id="1" name=""/>
        <p:cNvGrpSpPr/>
        <p:nvPr/>
      </p:nvGrpSpPr>
      <p:grpSpPr>
        <a:xfrm>
          <a:off x="0" y="0"/>
          <a:ext cx="0" cy="0"/>
          <a:chOff x="0" y="0"/>
          <a:chExt cx="0" cy="0"/>
        </a:xfrm>
      </p:grpSpPr>
      <p:sp>
        <p:nvSpPr>
          <p:cNvPr id="9" name="Content Placeholder 3"/>
          <p:cNvSpPr>
            <a:spLocks noGrp="1"/>
          </p:cNvSpPr>
          <p:nvPr>
            <p:ph sz="quarter" idx="10"/>
          </p:nvPr>
        </p:nvSpPr>
        <p:spPr>
          <a:xfrm>
            <a:off x="358775" y="1239840"/>
            <a:ext cx="4105275" cy="1223962"/>
          </a:xfrm>
          <a:prstGeom prst="rect">
            <a:avLst/>
          </a:prstGeom>
        </p:spPr>
        <p:txBody>
          <a:bodyPr/>
          <a:lstStyle>
            <a:lvl1pPr>
              <a:buFontTx/>
              <a:buNone/>
              <a:defRPr sz="1600" b="0">
                <a:solidFill>
                  <a:schemeClr val="tx1">
                    <a:lumMod val="75000"/>
                    <a:lumOff val="25000"/>
                  </a:schemeClr>
                </a:solidFill>
              </a:defRPr>
            </a:lvl1pPr>
            <a:lvl2pPr marL="173026" indent="-168262">
              <a:defRPr sz="1400">
                <a:solidFill>
                  <a:schemeClr val="tx1">
                    <a:lumMod val="75000"/>
                    <a:lumOff val="25000"/>
                  </a:schemeClr>
                </a:solidFill>
              </a:defRPr>
            </a:lvl2pPr>
            <a:lvl3pPr marL="812780" indent="-271457">
              <a:tabLst/>
              <a:defRPr sz="1400">
                <a:solidFill>
                  <a:schemeClr val="tx1">
                    <a:lumMod val="75000"/>
                    <a:lumOff val="25000"/>
                  </a:schemeClr>
                </a:solidFill>
              </a:defRPr>
            </a:lvl3pPr>
            <a:lvl4pPr>
              <a:defRPr sz="1400">
                <a:solidFill>
                  <a:schemeClr val="tx1">
                    <a:lumMod val="75000"/>
                    <a:lumOff val="25000"/>
                  </a:schemeClr>
                </a:solidFill>
              </a:defRPr>
            </a:lvl4pPr>
            <a:lvl5pPr marL="1828754" indent="0">
              <a:buNone/>
              <a:defRPr sz="14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5"/>
          <p:cNvSpPr>
            <a:spLocks noGrp="1"/>
          </p:cNvSpPr>
          <p:nvPr>
            <p:ph sz="quarter" idx="11"/>
          </p:nvPr>
        </p:nvSpPr>
        <p:spPr>
          <a:xfrm>
            <a:off x="4679951" y="1239839"/>
            <a:ext cx="4105275" cy="1223962"/>
          </a:xfrm>
          <a:prstGeom prst="rect">
            <a:avLst/>
          </a:prstGeom>
        </p:spPr>
        <p:txBody>
          <a:bodyPr/>
          <a:lstStyle>
            <a:lvl1pPr marL="0" indent="0">
              <a:buFontTx/>
              <a:buNone/>
              <a:defRPr lang="en-US" sz="1600" b="0" dirty="0" smtClean="0">
                <a:solidFill>
                  <a:schemeClr val="tx1">
                    <a:lumMod val="75000"/>
                    <a:lumOff val="25000"/>
                  </a:schemeClr>
                </a:solidFill>
                <a:latin typeface="+mn-lt"/>
                <a:ea typeface="+mn-ea"/>
                <a:cs typeface="+mn-cs"/>
              </a:defRPr>
            </a:lvl1pPr>
            <a:lvl2pPr marL="173026" indent="-168262">
              <a:defRPr sz="1400">
                <a:solidFill>
                  <a:schemeClr val="tx1">
                    <a:lumMod val="75000"/>
                    <a:lumOff val="25000"/>
                  </a:schemeClr>
                </a:solidFill>
              </a:defRPr>
            </a:lvl2pPr>
            <a:lvl3pPr marL="812780" indent="-271457">
              <a:defRPr sz="1400">
                <a:solidFill>
                  <a:schemeClr val="tx1">
                    <a:lumMod val="75000"/>
                    <a:lumOff val="25000"/>
                  </a:schemeClr>
                </a:solidFill>
              </a:defRPr>
            </a:lvl3pPr>
            <a:lvl4pPr>
              <a:defRPr sz="1400">
                <a:solidFill>
                  <a:schemeClr val="tx1">
                    <a:lumMod val="75000"/>
                    <a:lumOff val="25000"/>
                  </a:schemeClr>
                </a:solidFill>
              </a:defRPr>
            </a:lvl4pPr>
            <a:lvl5pPr marL="1828754" indent="0">
              <a:buNone/>
              <a:defRPr sz="14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7"/>
          <p:cNvSpPr>
            <a:spLocks noGrp="1"/>
          </p:cNvSpPr>
          <p:nvPr>
            <p:ph sz="quarter" idx="12"/>
          </p:nvPr>
        </p:nvSpPr>
        <p:spPr>
          <a:xfrm>
            <a:off x="358775" y="2679701"/>
            <a:ext cx="4105275" cy="1223963"/>
          </a:xfrm>
          <a:prstGeom prst="rect">
            <a:avLst/>
          </a:prstGeom>
        </p:spPr>
        <p:txBody>
          <a:bodyPr/>
          <a:lstStyle>
            <a:lvl1pPr>
              <a:buFontTx/>
              <a:buNone/>
              <a:defRPr sz="1600" b="0">
                <a:solidFill>
                  <a:schemeClr val="tx1">
                    <a:lumMod val="75000"/>
                    <a:lumOff val="25000"/>
                  </a:schemeClr>
                </a:solidFill>
              </a:defRPr>
            </a:lvl1pPr>
            <a:lvl2pPr marL="173026" indent="-168262">
              <a:defRPr sz="1400">
                <a:solidFill>
                  <a:schemeClr val="tx1">
                    <a:lumMod val="75000"/>
                    <a:lumOff val="25000"/>
                  </a:schemeClr>
                </a:solidFill>
              </a:defRPr>
            </a:lvl2pPr>
            <a:lvl3pPr marL="461927" indent="-173026">
              <a:defRPr sz="14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Click to edit Master text styles</a:t>
            </a:r>
          </a:p>
        </p:txBody>
      </p:sp>
      <p:sp>
        <p:nvSpPr>
          <p:cNvPr id="18" name="Content Placeholder 9"/>
          <p:cNvSpPr>
            <a:spLocks noGrp="1"/>
          </p:cNvSpPr>
          <p:nvPr>
            <p:ph sz="quarter" idx="13"/>
          </p:nvPr>
        </p:nvSpPr>
        <p:spPr>
          <a:xfrm>
            <a:off x="4679950" y="2679701"/>
            <a:ext cx="4105275" cy="1223963"/>
          </a:xfrm>
          <a:prstGeom prst="rect">
            <a:avLst/>
          </a:prstGeom>
        </p:spPr>
        <p:txBody>
          <a:bodyPr/>
          <a:lstStyle>
            <a:lvl1pPr>
              <a:buFontTx/>
              <a:buNone/>
              <a:defRPr sz="1600" b="0">
                <a:solidFill>
                  <a:schemeClr val="tx1">
                    <a:lumMod val="75000"/>
                    <a:lumOff val="25000"/>
                  </a:schemeClr>
                </a:solidFill>
                <a:latin typeface="Arial (Body)"/>
                <a:cs typeface="Arial (Body)"/>
              </a:defRPr>
            </a:lvl1pPr>
            <a:lvl2pPr marL="173026" indent="-168262">
              <a:defRPr sz="1400">
                <a:solidFill>
                  <a:schemeClr val="tx1">
                    <a:lumMod val="75000"/>
                    <a:lumOff val="25000"/>
                  </a:schemeClr>
                </a:solidFill>
                <a:latin typeface="Arial (Body)"/>
                <a:cs typeface="Arial (Body)"/>
              </a:defRPr>
            </a:lvl2pPr>
            <a:lvl3pPr marL="461927" indent="-173026">
              <a:defRPr sz="1400">
                <a:solidFill>
                  <a:schemeClr val="tx1">
                    <a:lumMod val="75000"/>
                    <a:lumOff val="25000"/>
                  </a:schemeClr>
                </a:solidFill>
                <a:latin typeface="Arial (Body)"/>
                <a:cs typeface="Arial (Body)"/>
              </a:defRPr>
            </a:lvl3pPr>
            <a:lvl4pPr>
              <a:defRPr sz="1400">
                <a:solidFill>
                  <a:schemeClr val="tx1">
                    <a:lumMod val="75000"/>
                    <a:lumOff val="25000"/>
                  </a:schemeClr>
                </a:solidFill>
                <a:latin typeface="Arial (Body)"/>
                <a:cs typeface="Arial (Body)"/>
              </a:defRPr>
            </a:lvl4pPr>
            <a:lvl5pPr>
              <a:defRPr sz="1400">
                <a:solidFill>
                  <a:schemeClr val="tx1">
                    <a:lumMod val="75000"/>
                    <a:lumOff val="25000"/>
                  </a:schemeClr>
                </a:solidFill>
                <a:latin typeface="Arial (Body)"/>
                <a:cs typeface="Arial (Body)"/>
              </a:defRPr>
            </a:lvl5pPr>
          </a:lstStyle>
          <a:p>
            <a:pPr lvl="0"/>
            <a:r>
              <a:rPr lang="en-US" dirty="0"/>
              <a:t>Click to edit Master text styles</a:t>
            </a:r>
          </a:p>
        </p:txBody>
      </p:sp>
      <p:sp>
        <p:nvSpPr>
          <p:cNvPr id="12" name="Text Placeholder 8"/>
          <p:cNvSpPr>
            <a:spLocks noGrp="1"/>
          </p:cNvSpPr>
          <p:nvPr>
            <p:ph type="body" sz="quarter" idx="17"/>
          </p:nvPr>
        </p:nvSpPr>
        <p:spPr>
          <a:xfrm>
            <a:off x="1800225" y="519113"/>
            <a:ext cx="6985000" cy="504825"/>
          </a:xfrm>
          <a:prstGeom prst="rect">
            <a:avLst/>
          </a:prstGeom>
        </p:spPr>
        <p:txBody>
          <a:bodyPr>
            <a:noAutofit/>
          </a:bodyPr>
          <a:lstStyle>
            <a:lvl1pPr>
              <a:buNone/>
              <a:defRPr sz="2800" b="0">
                <a:solidFill>
                  <a:srgbClr val="007A9F"/>
                </a:solidFill>
              </a:defRPr>
            </a:lvl1pPr>
            <a:lvl2pPr>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p:txBody>
      </p:sp>
      <p:sp>
        <p:nvSpPr>
          <p:cNvPr id="2" name="Slide Number Placeholder 1"/>
          <p:cNvSpPr>
            <a:spLocks noGrp="1"/>
          </p:cNvSpPr>
          <p:nvPr>
            <p:ph type="sldNum" sz="quarter" idx="18"/>
          </p:nvPr>
        </p:nvSpPr>
        <p:spPr/>
        <p:txBody>
          <a:bodyPr/>
          <a:lstStyle/>
          <a:p>
            <a:fld id="{2AC7F862-9ED2-DC48-8E17-3B24749CF6AE}" type="slidenum">
              <a:rPr lang="en-US" smtClean="0"/>
              <a:pPr/>
              <a:t>‹#›</a:t>
            </a:fld>
            <a:endParaRPr lang="en-US" dirty="0"/>
          </a:p>
        </p:txBody>
      </p:sp>
    </p:spTree>
    <p:extLst>
      <p:ext uri="{BB962C8B-B14F-4D97-AF65-F5344CB8AC3E}">
        <p14:creationId xmlns:p14="http://schemas.microsoft.com/office/powerpoint/2010/main" val="97923979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2">
    <p:bg>
      <p:bgPr>
        <a:gradFill flip="none" rotWithShape="1">
          <a:gsLst>
            <a:gs pos="10000">
              <a:schemeClr val="tx2"/>
            </a:gs>
            <a:gs pos="80000">
              <a:schemeClr val="bg2"/>
            </a:gs>
          </a:gsLst>
          <a:lin ang="15600000" scaled="0"/>
          <a:tileRect/>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4AFAE2-AD5A-AB4D-B2D2-33D9347290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620" t="9176" r="-25816" b="9157"/>
          <a:stretch/>
        </p:blipFill>
        <p:spPr>
          <a:xfrm rot="10800000">
            <a:off x="-1" y="0"/>
            <a:ext cx="9144001" cy="5143500"/>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tx1">
                    <a:lumMod val="10000"/>
                    <a:lumOff val="9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30725" y="446400"/>
            <a:ext cx="8286226" cy="4249425"/>
          </a:xfrm>
          <a:prstGeom prst="rect">
            <a:avLst/>
          </a:prstGeom>
          <a:noFill/>
          <a:ln>
            <a:noFill/>
          </a:ln>
        </p:spPr>
        <p:txBody>
          <a:bodyPr anchor="ctr"/>
          <a:lstStyle>
            <a:lvl1pPr algn="l">
              <a:defRPr sz="4000" b="1" i="0">
                <a:solidFill>
                  <a:schemeClr val="bg1"/>
                </a:solidFill>
                <a:latin typeface="Codec Warm Extra Bold" pitchFamily="2" charset="0"/>
              </a:defRPr>
            </a:lvl1pPr>
            <a:lvl2pPr algn="l">
              <a:defRPr sz="2000">
                <a:solidFill>
                  <a:schemeClr val="accent2"/>
                </a:solidFill>
              </a:defRPr>
            </a:lvl2pPr>
            <a:lvl3pPr algn="l">
              <a:defRPr>
                <a:solidFill>
                  <a:schemeClr val="bg1"/>
                </a:solidFill>
              </a:defRPr>
            </a:lvl3pPr>
            <a:lvl4pPr algn="l">
              <a:buClr>
                <a:schemeClr val="bg1"/>
              </a:buClr>
              <a:defRPr>
                <a:solidFill>
                  <a:schemeClr val="bg1"/>
                </a:solidFill>
              </a:defRPr>
            </a:lvl4pPr>
            <a:lvl5pPr algn="l">
              <a:buClr>
                <a:schemeClr val="bg1"/>
              </a:buClr>
              <a:defRPr>
                <a:solidFill>
                  <a:schemeClr val="bg1"/>
                </a:solidFill>
              </a:defRPr>
            </a:lvl5pPr>
          </a:lstStyle>
          <a:p>
            <a:pPr lvl="0"/>
            <a:r>
              <a:rPr lang="en-GB" dirty="0"/>
              <a:t>Divider hug 2</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7" name="Picture 6">
            <a:extLst>
              <a:ext uri="{FF2B5EF4-FFF2-40B4-BE49-F238E27FC236}">
                <a16:creationId xmlns:a16="http://schemas.microsoft.com/office/drawing/2014/main" id="{40B5F729-525A-C441-A4EB-751609003A9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7600" y="4748400"/>
            <a:ext cx="948059" cy="245669"/>
          </a:xfrm>
          <a:prstGeom prst="rect">
            <a:avLst/>
          </a:prstGeom>
        </p:spPr>
      </p:pic>
      <p:sp>
        <p:nvSpPr>
          <p:cNvPr id="2" name="Footer Placeholder 1">
            <a:extLst>
              <a:ext uri="{FF2B5EF4-FFF2-40B4-BE49-F238E27FC236}">
                <a16:creationId xmlns:a16="http://schemas.microsoft.com/office/drawing/2014/main" id="{AB75EB21-0371-996F-571B-30114AEBED57}"/>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739368291"/>
      </p:ext>
    </p:extLst>
  </p:cSld>
  <p:clrMapOvr>
    <a:masterClrMapping/>
  </p:clrMapOvr>
  <p:extLst>
    <p:ext uri="{DCECCB84-F9BA-43D5-87BE-67443E8EF086}">
      <p15:sldGuideLst xmlns:p15="http://schemas.microsoft.com/office/powerpoint/2012/main">
        <p15:guide id="1" pos="907" userDrawn="1">
          <p15:clr>
            <a:srgbClr val="A4A3A4"/>
          </p15:clr>
        </p15:guide>
        <p15:guide id="2" pos="4853" userDrawn="1">
          <p15:clr>
            <a:srgbClr val="A4A3A4"/>
          </p15:clr>
        </p15:guide>
        <p15:guide id="3" pos="4263" userDrawn="1">
          <p15:clr>
            <a:srgbClr val="A4A3A4"/>
          </p15:clr>
        </p15:guide>
        <p15:guide id="4" pos="1497"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igh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4AFAE2-AD5A-AB4D-B2D2-33D9347290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753" t="-8347" r="5028" b="-5407"/>
          <a:stretch/>
        </p:blipFill>
        <p:spPr>
          <a:xfrm>
            <a:off x="3438145" y="682753"/>
            <a:ext cx="5705855" cy="4460748"/>
          </a:xfrm>
          <a:prstGeom prst="rect">
            <a:avLst/>
          </a:prstGeom>
        </p:spPr>
      </p:pic>
      <p:pic>
        <p:nvPicPr>
          <p:cNvPr id="10" name="Picture 6">
            <a:extLst>
              <a:ext uri="{FF2B5EF4-FFF2-40B4-BE49-F238E27FC236}">
                <a16:creationId xmlns:a16="http://schemas.microsoft.com/office/drawing/2014/main" id="{CC158241-9C3A-0D43-8B1F-CDD365688218}"/>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0431" t="-20515" r="35593" b="-15349"/>
          <a:stretch/>
        </p:blipFill>
        <p:spPr>
          <a:xfrm rot="16200000">
            <a:off x="3496604" y="-290109"/>
            <a:ext cx="3983066" cy="4563286"/>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30725" y="446400"/>
            <a:ext cx="8286226" cy="4249425"/>
          </a:xfrm>
          <a:prstGeom prst="rect">
            <a:avLst/>
          </a:prstGeom>
          <a:noFill/>
          <a:ln>
            <a:noFill/>
          </a:ln>
        </p:spPr>
        <p:txBody>
          <a:bodyPr anchor="ctr"/>
          <a:lstStyle>
            <a:lvl1pPr algn="l">
              <a:defRPr sz="4000" b="1" i="0">
                <a:gradFill>
                  <a:gsLst>
                    <a:gs pos="10000">
                      <a:schemeClr val="tx2"/>
                    </a:gs>
                    <a:gs pos="80000">
                      <a:schemeClr val="bg2"/>
                    </a:gs>
                  </a:gsLst>
                  <a:lin ang="2700000" scaled="0"/>
                </a:gradFill>
                <a:latin typeface="Codec Warm Extra Bold" pitchFamily="2" charset="0"/>
              </a:defRPr>
            </a:lvl1pPr>
            <a:lvl2pPr algn="l">
              <a:defRPr sz="2000">
                <a:solidFill>
                  <a:schemeClr val="bg2"/>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Divider hug light 1</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88989461-42A2-26A3-FE16-CE5BBAA4E68F}"/>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4041606783"/>
      </p:ext>
    </p:extLst>
  </p:cSld>
  <p:clrMapOvr>
    <a:masterClrMapping/>
  </p:clrMapOvr>
  <p:extLst>
    <p:ext uri="{DCECCB84-F9BA-43D5-87BE-67443E8EF086}">
      <p15:sldGuideLst xmlns:p15="http://schemas.microsoft.com/office/powerpoint/2012/main">
        <p15:guide id="1" pos="907" userDrawn="1">
          <p15:clr>
            <a:srgbClr val="A4A3A4"/>
          </p15:clr>
        </p15:guide>
        <p15:guide id="2" pos="4853" userDrawn="1">
          <p15:clr>
            <a:srgbClr val="A4A3A4"/>
          </p15:clr>
        </p15:guide>
        <p15:guide id="3" pos="4263" userDrawn="1">
          <p15:clr>
            <a:srgbClr val="A4A3A4"/>
          </p15:clr>
        </p15:guide>
        <p15:guide id="4" pos="1497" userDrawn="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ight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4AFAE2-AD5A-AB4D-B2D2-33D9347290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65" t="27239" r="5028" b="-5408"/>
          <a:stretch/>
        </p:blipFill>
        <p:spPr>
          <a:xfrm>
            <a:off x="5071872" y="-1273"/>
            <a:ext cx="4072128" cy="2836068"/>
          </a:xfrm>
          <a:prstGeom prst="rect">
            <a:avLst/>
          </a:prstGeom>
        </p:spPr>
      </p:pic>
      <p:pic>
        <p:nvPicPr>
          <p:cNvPr id="10" name="Picture 6">
            <a:extLst>
              <a:ext uri="{FF2B5EF4-FFF2-40B4-BE49-F238E27FC236}">
                <a16:creationId xmlns:a16="http://schemas.microsoft.com/office/drawing/2014/main" id="{CC158241-9C3A-0D43-8B1F-CDD365688218}"/>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3657" t="-15151" r="-13410" b="-11963"/>
          <a:stretch/>
        </p:blipFill>
        <p:spPr>
          <a:xfrm rot="16200000">
            <a:off x="3428277" y="1988088"/>
            <a:ext cx="2043612" cy="4267203"/>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30725" y="446400"/>
            <a:ext cx="8286226" cy="4249425"/>
          </a:xfrm>
          <a:prstGeom prst="rect">
            <a:avLst/>
          </a:prstGeom>
          <a:noFill/>
          <a:ln>
            <a:noFill/>
          </a:ln>
        </p:spPr>
        <p:txBody>
          <a:bodyPr anchor="ctr"/>
          <a:lstStyle>
            <a:lvl1pPr algn="l">
              <a:defRPr sz="4000" b="1" i="0">
                <a:gradFill>
                  <a:gsLst>
                    <a:gs pos="10000">
                      <a:schemeClr val="tx2"/>
                    </a:gs>
                    <a:gs pos="80000">
                      <a:schemeClr val="bg2"/>
                    </a:gs>
                  </a:gsLst>
                  <a:lin ang="2700000" scaled="0"/>
                </a:gradFill>
                <a:latin typeface="Codec Warm Extra Bold" pitchFamily="2" charset="0"/>
              </a:defRPr>
            </a:lvl1pPr>
            <a:lvl2pPr algn="l">
              <a:defRPr sz="2000">
                <a:solidFill>
                  <a:schemeClr val="bg2"/>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Divider hug light 2</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FC65F0CA-523E-1CC1-4993-0D4C4B72E8CC}"/>
              </a:ext>
            </a:extLst>
          </p:cNvPr>
          <p:cNvSpPr>
            <a:spLocks noGrp="1"/>
          </p:cNvSpPr>
          <p:nvPr>
            <p:ph type="ftr" sz="quarter" idx="14"/>
          </p:nvPr>
        </p:nvSpPr>
        <p:spPr>
          <a:xfrm>
            <a:off x="3031898" y="4733915"/>
            <a:ext cx="3090069" cy="286320"/>
          </a:xfrm>
        </p:spPr>
        <p:txBody>
          <a:bodyPr/>
          <a:lstStyle>
            <a:lvl1pPr>
              <a:defRPr>
                <a:solidFill>
                  <a:schemeClr val="bg1"/>
                </a:solidFill>
              </a:defRPr>
            </a:lvl1pPr>
          </a:lstStyle>
          <a:p>
            <a:r>
              <a:rPr lang="en-GB">
                <a:ea typeface="Times New Roman" panose="02020603050405020304" pitchFamily="18" charset="0"/>
              </a:rPr>
              <a:t>© 2022 Convatec | Confidential and Proprietary</a:t>
            </a:r>
            <a:endParaRPr lang="en-GB" sz="100"/>
          </a:p>
        </p:txBody>
      </p:sp>
    </p:spTree>
    <p:extLst>
      <p:ext uri="{BB962C8B-B14F-4D97-AF65-F5344CB8AC3E}">
        <p14:creationId xmlns:p14="http://schemas.microsoft.com/office/powerpoint/2010/main" val="2697485161"/>
      </p:ext>
    </p:extLst>
  </p:cSld>
  <p:clrMapOvr>
    <a:masterClrMapping/>
  </p:clrMapOvr>
  <p:extLst>
    <p:ext uri="{DCECCB84-F9BA-43D5-87BE-67443E8EF086}">
      <p15:sldGuideLst xmlns:p15="http://schemas.microsoft.com/office/powerpoint/2012/main">
        <p15:guide id="1" pos="907" userDrawn="1">
          <p15:clr>
            <a:srgbClr val="A4A3A4"/>
          </p15:clr>
        </p15:guide>
        <p15:guide id="2" pos="4853" userDrawn="1">
          <p15:clr>
            <a:srgbClr val="A4A3A4"/>
          </p15:clr>
        </p15:guide>
        <p15:guide id="3" pos="4263" userDrawn="1">
          <p15:clr>
            <a:srgbClr val="A4A3A4"/>
          </p15:clr>
        </p15:guide>
        <p15:guide id="4" pos="1497" userDrawn="1">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 1">
    <p:bg>
      <p:bgPr>
        <a:gradFill>
          <a:gsLst>
            <a:gs pos="10000">
              <a:schemeClr val="bg2">
                <a:lumMod val="75000"/>
              </a:schemeClr>
            </a:gs>
            <a:gs pos="80000">
              <a:schemeClr val="bg2"/>
            </a:gs>
          </a:gsLst>
          <a:lin ang="2700000" scaled="0"/>
        </a:gra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944B29A-7FBE-8744-97F0-8C085A7E7653}"/>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9361" t="7250" r="10040" b="-27808"/>
          <a:stretch/>
        </p:blipFill>
        <p:spPr>
          <a:xfrm rot="16200000" flipH="1">
            <a:off x="2000250" y="-2000248"/>
            <a:ext cx="5143501" cy="9143998"/>
          </a:xfrm>
          <a:prstGeom prst="rect">
            <a:avLst/>
          </a:prstGeom>
        </p:spPr>
      </p:pic>
      <p:sp>
        <p:nvSpPr>
          <p:cNvPr id="6" name="Slide Number Placeholder 5">
            <a:extLst>
              <a:ext uri="{FF2B5EF4-FFF2-40B4-BE49-F238E27FC236}">
                <a16:creationId xmlns:a16="http://schemas.microsoft.com/office/drawing/2014/main" id="{45F813DF-FD40-B54B-AEDB-188B6025AF89}"/>
              </a:ext>
            </a:extLst>
          </p:cNvPr>
          <p:cNvSpPr>
            <a:spLocks noGrp="1"/>
          </p:cNvSpPr>
          <p:nvPr>
            <p:ph type="sldNum" sz="quarter" idx="12"/>
          </p:nvPr>
        </p:nvSpPr>
        <p:spPr/>
        <p:txBody>
          <a:bodyPr/>
          <a:lstStyle>
            <a:lvl1pPr>
              <a:defRPr b="0" i="0">
                <a:solidFill>
                  <a:schemeClr val="tx1">
                    <a:lumMod val="10000"/>
                    <a:lumOff val="90000"/>
                  </a:schemeClr>
                </a:solidFill>
                <a:latin typeface="Codec Warm" pitchFamily="2" charset="0"/>
              </a:defRPr>
            </a:lvl1pPr>
          </a:lstStyle>
          <a:p>
            <a:fld id="{0A7EAC09-32D9-6A48-8824-7295896CCE11}" type="slidenum">
              <a:rPr lang="en-GB" smtClean="0"/>
              <a:pPr/>
              <a:t>‹#›</a:t>
            </a:fld>
            <a:endParaRPr lang="en-GB" dirty="0"/>
          </a:p>
        </p:txBody>
      </p:sp>
      <p:sp>
        <p:nvSpPr>
          <p:cNvPr id="9" name="Text Placeholder 3">
            <a:extLst>
              <a:ext uri="{FF2B5EF4-FFF2-40B4-BE49-F238E27FC236}">
                <a16:creationId xmlns:a16="http://schemas.microsoft.com/office/drawing/2014/main" id="{80A489A3-6F37-3441-9248-749D29F4D5A9}"/>
              </a:ext>
            </a:extLst>
          </p:cNvPr>
          <p:cNvSpPr>
            <a:spLocks noGrp="1"/>
          </p:cNvSpPr>
          <p:nvPr>
            <p:ph type="body" sz="quarter" idx="13" hasCustomPrompt="1"/>
          </p:nvPr>
        </p:nvSpPr>
        <p:spPr>
          <a:xfrm>
            <a:off x="323850" y="447676"/>
            <a:ext cx="8496300" cy="4248150"/>
          </a:xfrm>
          <a:prstGeom prst="rect">
            <a:avLst/>
          </a:prstGeom>
          <a:noFill/>
          <a:ln>
            <a:noFill/>
          </a:ln>
        </p:spPr>
        <p:txBody>
          <a:bodyPr anchor="ctr"/>
          <a:lstStyle>
            <a:lvl1pPr algn="l">
              <a:defRPr sz="4000" b="1" i="0">
                <a:solidFill>
                  <a:schemeClr val="bg1"/>
                </a:solidFill>
                <a:latin typeface="Codec Warm Extra Bold" pitchFamily="2" charset="0"/>
              </a:defRPr>
            </a:lvl1pPr>
            <a:lvl2pPr algn="l">
              <a:defRPr sz="2000" b="0" i="0">
                <a:solidFill>
                  <a:schemeClr val="bg1"/>
                </a:solidFill>
                <a:latin typeface="Codec Warm" pitchFamily="2" charset="0"/>
              </a:defRPr>
            </a:lvl2pPr>
            <a:lvl3pPr algn="l">
              <a:defRPr>
                <a:solidFill>
                  <a:schemeClr val="bg1"/>
                </a:solidFill>
              </a:defRPr>
            </a:lvl3pPr>
            <a:lvl4pPr algn="l">
              <a:buClr>
                <a:schemeClr val="bg1"/>
              </a:buClr>
              <a:defRPr>
                <a:solidFill>
                  <a:schemeClr val="bg1"/>
                </a:solidFill>
              </a:defRPr>
            </a:lvl4pPr>
            <a:lvl5pPr algn="l">
              <a:buClr>
                <a:schemeClr val="bg1"/>
              </a:buClr>
              <a:defRPr>
                <a:solidFill>
                  <a:schemeClr val="bg1"/>
                </a:solidFill>
              </a:defRPr>
            </a:lvl5pPr>
          </a:lstStyle>
          <a:p>
            <a:pPr lvl="0"/>
            <a:r>
              <a:rPr lang="en-GB" dirty="0"/>
              <a:t>Statement 1</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1">
            <a:extLst>
              <a:ext uri="{FF2B5EF4-FFF2-40B4-BE49-F238E27FC236}">
                <a16:creationId xmlns:a16="http://schemas.microsoft.com/office/drawing/2014/main" id="{1EC9ADAA-8F2A-2D74-1C37-578815D55998}"/>
              </a:ext>
            </a:extLst>
          </p:cNvPr>
          <p:cNvSpPr>
            <a:spLocks noGrp="1"/>
          </p:cNvSpPr>
          <p:nvPr>
            <p:ph type="ftr" sz="quarter" idx="14"/>
          </p:nvPr>
        </p:nvSpPr>
        <p:spPr/>
        <p:txBody>
          <a:bodyPr/>
          <a:lstStyle>
            <a:lvl1pPr>
              <a:defRPr>
                <a:solidFill>
                  <a:schemeClr val="bg1"/>
                </a:solidFill>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2242374822"/>
      </p:ext>
    </p:extLst>
  </p:cSld>
  <p:clrMapOvr>
    <a:masterClrMapping/>
  </p:clrMapOvr>
  <p:extLst>
    <p:ext uri="{DCECCB84-F9BA-43D5-87BE-67443E8EF086}">
      <p15:sldGuideLst xmlns:p15="http://schemas.microsoft.com/office/powerpoint/2012/main">
        <p15:guide id="3" pos="4263" userDrawn="1">
          <p15:clr>
            <a:srgbClr val="A4A3A4"/>
          </p15:clr>
        </p15:guide>
        <p15:guide id="4" pos="1497" userDrawn="1">
          <p15:clr>
            <a:srgbClr val="A4A3A4"/>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1.pn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E7395D-ECFB-2D40-BFFC-38937D5E1A7A}"/>
              </a:ext>
            </a:extLst>
          </p:cNvPr>
          <p:cNvSpPr>
            <a:spLocks noGrp="1"/>
          </p:cNvSpPr>
          <p:nvPr>
            <p:ph type="title"/>
          </p:nvPr>
        </p:nvSpPr>
        <p:spPr>
          <a:xfrm>
            <a:off x="323849" y="342000"/>
            <a:ext cx="2448000" cy="427425"/>
          </a:xfrm>
          <a:prstGeom prst="rect">
            <a:avLst/>
          </a:prstGeom>
          <a:solidFill>
            <a:schemeClr val="bg1"/>
          </a:solidFill>
        </p:spPr>
        <p:txBody>
          <a:bodyPr vert="horz" lIns="0" tIns="0" rIns="0" bIns="0" rtlCol="0" anchor="t">
            <a:noAutofit/>
          </a:bodyPr>
          <a:lstStyle/>
          <a:p>
            <a:r>
              <a:rPr lang="en-GB" dirty="0"/>
              <a:t>Headline</a:t>
            </a:r>
          </a:p>
        </p:txBody>
      </p:sp>
      <p:sp>
        <p:nvSpPr>
          <p:cNvPr id="3" name="Text Placeholder 2">
            <a:extLst>
              <a:ext uri="{FF2B5EF4-FFF2-40B4-BE49-F238E27FC236}">
                <a16:creationId xmlns:a16="http://schemas.microsoft.com/office/drawing/2014/main" id="{CD56B1FA-B3D3-A24F-99A3-09B50D657DA5}"/>
              </a:ext>
            </a:extLst>
          </p:cNvPr>
          <p:cNvSpPr>
            <a:spLocks noGrp="1"/>
          </p:cNvSpPr>
          <p:nvPr>
            <p:ph type="body" idx="1"/>
          </p:nvPr>
        </p:nvSpPr>
        <p:spPr>
          <a:xfrm>
            <a:off x="323849" y="1062000"/>
            <a:ext cx="2448000" cy="3263503"/>
          </a:xfrm>
          <a:prstGeom prst="rect">
            <a:avLst/>
          </a:prstGeom>
        </p:spPr>
        <p:txBody>
          <a:bodyPr vert="horz" lIns="0" tIns="0" rIns="0" bIns="0" rtlCol="0">
            <a:noAutofit/>
          </a:bodyPr>
          <a:lstStyle/>
          <a:p>
            <a:pPr lvl="0"/>
            <a:r>
              <a:rPr lang="en-GB" dirty="0"/>
              <a:t>CAPS SUBHEAD 0.2Kern</a:t>
            </a:r>
          </a:p>
          <a:p>
            <a:pPr lvl="1"/>
            <a:r>
              <a:rPr lang="en-GB" dirty="0"/>
              <a:t>Copy Subheads level</a:t>
            </a:r>
          </a:p>
          <a:p>
            <a:pPr lvl="2"/>
            <a:r>
              <a:rPr lang="en-GB" dirty="0"/>
              <a:t>Body level</a:t>
            </a:r>
          </a:p>
          <a:p>
            <a:pPr lvl="3"/>
            <a:r>
              <a:rPr lang="en-GB" dirty="0"/>
              <a:t>Body Bullet level</a:t>
            </a:r>
          </a:p>
          <a:p>
            <a:pPr lvl="4"/>
            <a:r>
              <a:rPr lang="en-GB" dirty="0"/>
              <a:t>Body Bullet Secondary level </a:t>
            </a:r>
          </a:p>
          <a:p>
            <a:pPr lvl="5"/>
            <a:r>
              <a:rPr lang="en-GB" dirty="0"/>
              <a:t>Body Dash level </a:t>
            </a:r>
          </a:p>
          <a:p>
            <a:pPr lvl="6"/>
            <a:r>
              <a:rPr lang="en-GB" dirty="0"/>
              <a:t>Body Numbered level</a:t>
            </a:r>
          </a:p>
          <a:p>
            <a:pPr lvl="7"/>
            <a:r>
              <a:rPr lang="en-GB" dirty="0"/>
              <a:t>Caption level</a:t>
            </a:r>
          </a:p>
          <a:p>
            <a:pPr lvl="8"/>
            <a:r>
              <a:rPr lang="en-GB" dirty="0"/>
              <a:t>Reference level</a:t>
            </a:r>
          </a:p>
        </p:txBody>
      </p:sp>
      <p:sp>
        <p:nvSpPr>
          <p:cNvPr id="6" name="Slide Number Placeholder 5">
            <a:extLst>
              <a:ext uri="{FF2B5EF4-FFF2-40B4-BE49-F238E27FC236}">
                <a16:creationId xmlns:a16="http://schemas.microsoft.com/office/drawing/2014/main" id="{478A7E57-4321-744E-ABE4-BBB2614DD8DB}"/>
              </a:ext>
            </a:extLst>
          </p:cNvPr>
          <p:cNvSpPr>
            <a:spLocks noGrp="1"/>
          </p:cNvSpPr>
          <p:nvPr>
            <p:ph type="sldNum" sz="quarter" idx="4"/>
          </p:nvPr>
        </p:nvSpPr>
        <p:spPr>
          <a:xfrm>
            <a:off x="8616951" y="4746391"/>
            <a:ext cx="203200" cy="273844"/>
          </a:xfrm>
          <a:prstGeom prst="rect">
            <a:avLst/>
          </a:prstGeom>
        </p:spPr>
        <p:txBody>
          <a:bodyPr vert="horz" lIns="0" tIns="0" rIns="0" bIns="0" rtlCol="0" anchor="ctr">
            <a:noAutofit/>
          </a:bodyPr>
          <a:lstStyle>
            <a:lvl1pPr algn="r">
              <a:defRPr sz="700" b="0" i="0">
                <a:solidFill>
                  <a:schemeClr val="bg1">
                    <a:lumMod val="50000"/>
                  </a:schemeClr>
                </a:solidFill>
                <a:latin typeface="Codec Warm" pitchFamily="2" charset="0"/>
              </a:defRPr>
            </a:lvl1pPr>
          </a:lstStyle>
          <a:p>
            <a:fld id="{0A7EAC09-32D9-6A48-8824-7295896CCE11}" type="slidenum">
              <a:rPr lang="en-GB" smtClean="0"/>
              <a:pPr/>
              <a:t>‹#›</a:t>
            </a:fld>
            <a:endParaRPr lang="en-GB" dirty="0"/>
          </a:p>
        </p:txBody>
      </p:sp>
      <p:pic>
        <p:nvPicPr>
          <p:cNvPr id="8" name="Picture 7">
            <a:extLst>
              <a:ext uri="{FF2B5EF4-FFF2-40B4-BE49-F238E27FC236}">
                <a16:creationId xmlns:a16="http://schemas.microsoft.com/office/drawing/2014/main" id="{8B313546-9FEA-9542-9F6E-3492F2CA1730}"/>
              </a:ext>
            </a:extLst>
          </p:cNvPr>
          <p:cNvPicPr>
            <a:picLocks noChangeAspect="1"/>
          </p:cNvPicPr>
          <p:nvPr userDrawn="1"/>
        </p:nvPicPr>
        <p:blipFill>
          <a:blip r:embed="rId61" cstate="print">
            <a:extLst>
              <a:ext uri="{28A0092B-C50C-407E-A947-70E740481C1C}">
                <a14:useLocalDpi xmlns:a14="http://schemas.microsoft.com/office/drawing/2010/main" val="0"/>
              </a:ext>
            </a:extLst>
          </a:blip>
          <a:stretch>
            <a:fillRect/>
          </a:stretch>
        </p:blipFill>
        <p:spPr>
          <a:xfrm>
            <a:off x="327600" y="4748400"/>
            <a:ext cx="948061" cy="245669"/>
          </a:xfrm>
          <a:prstGeom prst="rect">
            <a:avLst/>
          </a:prstGeom>
        </p:spPr>
      </p:pic>
      <p:sp>
        <p:nvSpPr>
          <p:cNvPr id="4" name="Footer Placeholder 3">
            <a:extLst>
              <a:ext uri="{FF2B5EF4-FFF2-40B4-BE49-F238E27FC236}">
                <a16:creationId xmlns:a16="http://schemas.microsoft.com/office/drawing/2014/main" id="{D90B62CE-15A9-4B04-8200-7F8701E7CA8A}"/>
              </a:ext>
            </a:extLst>
          </p:cNvPr>
          <p:cNvSpPr>
            <a:spLocks noGrp="1"/>
          </p:cNvSpPr>
          <p:nvPr>
            <p:ph type="ftr" sz="quarter" idx="3"/>
          </p:nvPr>
        </p:nvSpPr>
        <p:spPr>
          <a:xfrm>
            <a:off x="3282156" y="4733915"/>
            <a:ext cx="3090069" cy="286320"/>
          </a:xfrm>
          <a:prstGeom prst="rect">
            <a:avLst/>
          </a:prstGeom>
        </p:spPr>
        <p:txBody>
          <a:bodyPr vert="horz" lIns="91440" tIns="45720" rIns="91440" bIns="45720" rtlCol="0" anchor="ctr"/>
          <a:lstStyle>
            <a:lvl1pPr algn="ctr">
              <a:defRPr sz="900" baseline="0">
                <a:solidFill>
                  <a:schemeClr val="tx1">
                    <a:tint val="75000"/>
                  </a:schemeClr>
                </a:solidFill>
                <a:latin typeface="Codec Warm Bold" pitchFamily="2" charset="0"/>
              </a:defRPr>
            </a:lvl1pPr>
          </a:lstStyle>
          <a:p>
            <a:r>
              <a:rPr lang="en-GB">
                <a:ea typeface="Times New Roman" panose="02020603050405020304" pitchFamily="18" charset="0"/>
              </a:rPr>
              <a:t>© 2022 </a:t>
            </a:r>
            <a:r>
              <a:rPr lang="en-GB" err="1">
                <a:ea typeface="Times New Roman" panose="02020603050405020304" pitchFamily="18" charset="0"/>
              </a:rPr>
              <a:t>Convatec</a:t>
            </a:r>
            <a:r>
              <a:rPr lang="en-GB">
                <a:ea typeface="Times New Roman" panose="02020603050405020304" pitchFamily="18" charset="0"/>
              </a:rPr>
              <a:t> | Confidential and Proprietary</a:t>
            </a:r>
            <a:endParaRPr lang="en-GB" sz="100"/>
          </a:p>
        </p:txBody>
      </p:sp>
    </p:spTree>
    <p:extLst>
      <p:ext uri="{BB962C8B-B14F-4D97-AF65-F5344CB8AC3E}">
        <p14:creationId xmlns:p14="http://schemas.microsoft.com/office/powerpoint/2010/main" val="1037816185"/>
      </p:ext>
    </p:extLst>
  </p:cSld>
  <p:clrMap bg1="lt1" tx1="dk1" bg2="lt2" tx2="dk2" accent1="accent1" accent2="accent2" accent3="accent3" accent4="accent4" accent5="accent5" accent6="accent6" hlink="hlink" folHlink="folHlink"/>
  <p:sldLayoutIdLst>
    <p:sldLayoutId id="2147484867" r:id="rId1"/>
    <p:sldLayoutId id="2147484948" r:id="rId2"/>
    <p:sldLayoutId id="2147484949" r:id="rId3"/>
    <p:sldLayoutId id="2147484715" r:id="rId4"/>
    <p:sldLayoutId id="2147484843" r:id="rId5"/>
    <p:sldLayoutId id="2147484933" r:id="rId6"/>
    <p:sldLayoutId id="2147484928" r:id="rId7"/>
    <p:sldLayoutId id="2147484932" r:id="rId8"/>
    <p:sldLayoutId id="2147484871" r:id="rId9"/>
    <p:sldLayoutId id="2147484881" r:id="rId10"/>
    <p:sldLayoutId id="2147484882" r:id="rId11"/>
    <p:sldLayoutId id="2147484934" r:id="rId12"/>
    <p:sldLayoutId id="2147484929" r:id="rId13"/>
    <p:sldLayoutId id="2147484930" r:id="rId14"/>
    <p:sldLayoutId id="2147484931" r:id="rId15"/>
    <p:sldLayoutId id="2147484935" r:id="rId16"/>
    <p:sldLayoutId id="2147484851" r:id="rId17"/>
    <p:sldLayoutId id="2147484900" r:id="rId18"/>
    <p:sldLayoutId id="2147484869" r:id="rId19"/>
    <p:sldLayoutId id="2147484904" r:id="rId20"/>
    <p:sldLayoutId id="2147484937" r:id="rId21"/>
    <p:sldLayoutId id="2147484943" r:id="rId22"/>
    <p:sldLayoutId id="2147484712" r:id="rId23"/>
    <p:sldLayoutId id="2147484927" r:id="rId24"/>
    <p:sldLayoutId id="2147484848" r:id="rId25"/>
    <p:sldLayoutId id="2147484901" r:id="rId26"/>
    <p:sldLayoutId id="2147484707" r:id="rId27"/>
    <p:sldLayoutId id="2147484893" r:id="rId28"/>
    <p:sldLayoutId id="2147484915" r:id="rId29"/>
    <p:sldLayoutId id="2147484885" r:id="rId30"/>
    <p:sldLayoutId id="2147484884" r:id="rId31"/>
    <p:sldLayoutId id="2147484883" r:id="rId32"/>
    <p:sldLayoutId id="2147484886" r:id="rId33"/>
    <p:sldLayoutId id="2147484877" r:id="rId34"/>
    <p:sldLayoutId id="2147484910" r:id="rId35"/>
    <p:sldLayoutId id="2147484878" r:id="rId36"/>
    <p:sldLayoutId id="2147484911" r:id="rId37"/>
    <p:sldLayoutId id="2147484905" r:id="rId38"/>
    <p:sldLayoutId id="2147484921" r:id="rId39"/>
    <p:sldLayoutId id="2147484916" r:id="rId40"/>
    <p:sldLayoutId id="2147484919" r:id="rId41"/>
    <p:sldLayoutId id="2147484906" r:id="rId42"/>
    <p:sldLayoutId id="2147484922" r:id="rId43"/>
    <p:sldLayoutId id="2147484918" r:id="rId44"/>
    <p:sldLayoutId id="2147484920" r:id="rId45"/>
    <p:sldLayoutId id="2147484923" r:id="rId46"/>
    <p:sldLayoutId id="2147484924" r:id="rId47"/>
    <p:sldLayoutId id="2147484925" r:id="rId48"/>
    <p:sldLayoutId id="2147484902" r:id="rId49"/>
    <p:sldLayoutId id="2147484903" r:id="rId50"/>
    <p:sldLayoutId id="2147484909" r:id="rId51"/>
    <p:sldLayoutId id="2147484938" r:id="rId52"/>
    <p:sldLayoutId id="2147484944" r:id="rId53"/>
    <p:sldLayoutId id="2147484880" r:id="rId54"/>
    <p:sldLayoutId id="2147484950" r:id="rId55"/>
    <p:sldLayoutId id="2147484952" r:id="rId56"/>
    <p:sldLayoutId id="2147484955" r:id="rId57"/>
    <p:sldLayoutId id="2147484957" r:id="rId58"/>
    <p:sldLayoutId id="2147484958" r:id="rId59"/>
  </p:sldLayoutIdLst>
  <p:hf hdr="0" dt="0"/>
  <p:txStyles>
    <p:titleStyle>
      <a:lvl1pPr algn="l" defTabSz="342900" rtl="0" eaLnBrk="1" latinLnBrk="0" hangingPunct="1">
        <a:lnSpc>
          <a:spcPct val="100000"/>
        </a:lnSpc>
        <a:spcBef>
          <a:spcPct val="0"/>
        </a:spcBef>
        <a:buNone/>
        <a:defRPr sz="3000" b="1" i="0" kern="1200" spc="-80" baseline="0">
          <a:gradFill>
            <a:gsLst>
              <a:gs pos="10000">
                <a:schemeClr val="tx2"/>
              </a:gs>
              <a:gs pos="80000">
                <a:schemeClr val="bg2"/>
              </a:gs>
            </a:gsLst>
            <a:lin ang="2700000" scaled="0"/>
          </a:gradFill>
          <a:latin typeface="+mj-lt"/>
          <a:ea typeface="+mj-ea"/>
          <a:cs typeface="+mj-cs"/>
        </a:defRPr>
      </a:lvl1pPr>
    </p:titleStyle>
    <p:bodyStyle>
      <a:lvl1pPr marL="0" indent="0" algn="l" defTabSz="342900" rtl="0" eaLnBrk="1" fontAlgn="ctr" latinLnBrk="0" hangingPunct="1">
        <a:lnSpc>
          <a:spcPct val="90000"/>
        </a:lnSpc>
        <a:spcBef>
          <a:spcPts val="300"/>
        </a:spcBef>
        <a:spcAft>
          <a:spcPts val="300"/>
        </a:spcAft>
        <a:buFont typeface="Arial" panose="020B0604020202020204" pitchFamily="34" charset="0"/>
        <a:buNone/>
        <a:defRPr sz="1000" b="1" i="0" kern="1200" spc="20" baseline="0">
          <a:solidFill>
            <a:schemeClr val="bg2"/>
          </a:solidFill>
          <a:latin typeface="+mj-lt"/>
          <a:ea typeface="+mn-ea"/>
          <a:cs typeface="+mn-cs"/>
        </a:defRPr>
      </a:lvl1pPr>
      <a:lvl2pPr marL="0" indent="0" algn="l" defTabSz="342900" rtl="0" eaLnBrk="1" fontAlgn="ctr" latinLnBrk="0" hangingPunct="1">
        <a:lnSpc>
          <a:spcPct val="90000"/>
        </a:lnSpc>
        <a:spcBef>
          <a:spcPts val="300"/>
        </a:spcBef>
        <a:spcAft>
          <a:spcPts val="300"/>
        </a:spcAft>
        <a:buFont typeface="Arial" panose="020B0604020202020204" pitchFamily="34" charset="0"/>
        <a:buNone/>
        <a:defRPr sz="1000" b="1" i="0" kern="1200">
          <a:solidFill>
            <a:schemeClr val="tx1"/>
          </a:solidFill>
          <a:latin typeface="+mj-lt"/>
          <a:ea typeface="+mn-ea"/>
          <a:cs typeface="+mn-cs"/>
        </a:defRPr>
      </a:lvl2pPr>
      <a:lvl3pPr marL="0" indent="0" algn="l" defTabSz="342900" rtl="0" eaLnBrk="1" fontAlgn="ctr" latinLnBrk="0" hangingPunct="1">
        <a:lnSpc>
          <a:spcPct val="90000"/>
        </a:lnSpc>
        <a:spcBef>
          <a:spcPts val="300"/>
        </a:spcBef>
        <a:spcAft>
          <a:spcPts val="300"/>
        </a:spcAft>
        <a:buClr>
          <a:schemeClr val="accent4"/>
        </a:buClr>
        <a:buSzPct val="100000"/>
        <a:buFont typeface="+mj-lt"/>
        <a:buNone/>
        <a:defRPr sz="1000" b="0" i="0" kern="1200">
          <a:solidFill>
            <a:schemeClr val="tx1"/>
          </a:solidFill>
          <a:latin typeface="+mn-lt"/>
          <a:ea typeface="+mn-ea"/>
          <a:cs typeface="+mn-cs"/>
        </a:defRPr>
      </a:lvl3pPr>
      <a:lvl4pPr marL="122400" indent="-122400" algn="l" defTabSz="342900" rtl="0" eaLnBrk="1" fontAlgn="ctr" latinLnBrk="0" hangingPunct="1">
        <a:lnSpc>
          <a:spcPct val="90000"/>
        </a:lnSpc>
        <a:spcBef>
          <a:spcPts val="300"/>
        </a:spcBef>
        <a:spcAft>
          <a:spcPts val="300"/>
        </a:spcAft>
        <a:buClr>
          <a:schemeClr val="bg2"/>
        </a:buClr>
        <a:buSzPct val="150000"/>
        <a:buFont typeface="Arial" panose="020B0604020202020204" pitchFamily="34" charset="0"/>
        <a:buChar char="•"/>
        <a:defRPr sz="1000" b="0" i="0" kern="1200">
          <a:solidFill>
            <a:schemeClr val="tx1"/>
          </a:solidFill>
          <a:latin typeface="+mn-lt"/>
          <a:ea typeface="+mn-ea"/>
          <a:cs typeface="+mn-cs"/>
        </a:defRPr>
      </a:lvl4pPr>
      <a:lvl5pPr marL="266400" indent="-121725" algn="l" defTabSz="342900" rtl="0" eaLnBrk="1" fontAlgn="ctr" latinLnBrk="0" hangingPunct="1">
        <a:lnSpc>
          <a:spcPct val="90000"/>
        </a:lnSpc>
        <a:spcBef>
          <a:spcPts val="300"/>
        </a:spcBef>
        <a:spcAft>
          <a:spcPts val="300"/>
        </a:spcAft>
        <a:buClr>
          <a:schemeClr val="bg2"/>
        </a:buClr>
        <a:buSzPct val="100000"/>
        <a:buFont typeface="Arial" panose="020B0604020202020204" pitchFamily="34" charset="0"/>
        <a:buChar char="•"/>
        <a:defRPr sz="1000" b="0" i="0" kern="1200">
          <a:solidFill>
            <a:schemeClr val="tx1"/>
          </a:solidFill>
          <a:latin typeface="+mn-lt"/>
          <a:ea typeface="+mn-ea"/>
          <a:cs typeface="+mn-cs"/>
        </a:defRPr>
      </a:lvl5pPr>
      <a:lvl6pPr marL="410400" indent="-121725" algn="l" defTabSz="342900" rtl="0" eaLnBrk="1" latinLnBrk="0" hangingPunct="1">
        <a:lnSpc>
          <a:spcPct val="90000"/>
        </a:lnSpc>
        <a:spcBef>
          <a:spcPts val="300"/>
        </a:spcBef>
        <a:spcAft>
          <a:spcPts val="300"/>
        </a:spcAft>
        <a:buClr>
          <a:schemeClr val="bg2"/>
        </a:buClr>
        <a:buFont typeface="Codec Warm Extra Bold"/>
        <a:buChar char="–"/>
        <a:defRPr sz="1000" b="0" i="0" kern="1200">
          <a:solidFill>
            <a:schemeClr val="tx1"/>
          </a:solidFill>
          <a:latin typeface="+mn-lt"/>
          <a:ea typeface="+mn-ea"/>
          <a:cs typeface="+mn-cs"/>
        </a:defRPr>
      </a:lvl6pPr>
      <a:lvl7pPr marL="120600" indent="-120600" algn="l" defTabSz="342900" rtl="0" eaLnBrk="1" latinLnBrk="0" hangingPunct="1">
        <a:lnSpc>
          <a:spcPct val="90000"/>
        </a:lnSpc>
        <a:spcBef>
          <a:spcPts val="300"/>
        </a:spcBef>
        <a:spcAft>
          <a:spcPts val="300"/>
        </a:spcAft>
        <a:buClr>
          <a:schemeClr val="bg2"/>
        </a:buClr>
        <a:buFont typeface="+mj-lt"/>
        <a:buAutoNum type="arabicPeriod"/>
        <a:defRPr sz="1000" b="0" i="0" kern="1200">
          <a:solidFill>
            <a:schemeClr val="tx1"/>
          </a:solidFill>
          <a:latin typeface="+mn-lt"/>
          <a:ea typeface="+mn-ea"/>
          <a:cs typeface="+mn-cs"/>
        </a:defRPr>
      </a:lvl7pPr>
      <a:lvl8pPr marL="0" indent="0" algn="l" defTabSz="342900" rtl="0" eaLnBrk="1" latinLnBrk="0" hangingPunct="1">
        <a:lnSpc>
          <a:spcPct val="90000"/>
        </a:lnSpc>
        <a:spcBef>
          <a:spcPts val="0"/>
        </a:spcBef>
        <a:spcAft>
          <a:spcPts val="400"/>
        </a:spcAft>
        <a:buFont typeface="Arial" panose="020B0604020202020204" pitchFamily="34" charset="0"/>
        <a:buNone/>
        <a:defRPr sz="800" b="0" i="0" kern="1200">
          <a:solidFill>
            <a:schemeClr val="tx1"/>
          </a:solidFill>
          <a:latin typeface="+mn-lt"/>
          <a:ea typeface="+mn-ea"/>
          <a:cs typeface="+mn-cs"/>
        </a:defRPr>
      </a:lvl8pPr>
      <a:lvl9pPr marL="0" indent="0" algn="l" defTabSz="342900" rtl="0" eaLnBrk="1" latinLnBrk="0" hangingPunct="1">
        <a:lnSpc>
          <a:spcPct val="90000"/>
        </a:lnSpc>
        <a:spcBef>
          <a:spcPts val="0"/>
        </a:spcBef>
        <a:spcAft>
          <a:spcPts val="400"/>
        </a:spcAft>
        <a:buFont typeface="Arial" panose="020B0604020202020204" pitchFamily="34" charset="0"/>
        <a:buNone/>
        <a:defRPr sz="600" b="0" i="0" kern="1200">
          <a:solidFill>
            <a:schemeClr val="tx1">
              <a:lumMod val="50000"/>
              <a:lumOff val="50000"/>
            </a:schemeClr>
          </a:solidFill>
          <a:latin typeface="+mn-lt"/>
          <a:ea typeface="+mn-ea"/>
          <a:cs typeface="+mn-cs"/>
        </a:defRPr>
      </a:lvl9pPr>
    </p:bodyStyle>
    <p:otherStyle>
      <a:defPPr>
        <a:defRPr lang="en-US"/>
      </a:defPPr>
      <a:lvl1pPr marL="0" algn="l" defTabSz="342900" rtl="0" eaLnBrk="1" latinLnBrk="0" hangingPunct="1">
        <a:defRPr sz="675" kern="1200">
          <a:solidFill>
            <a:schemeClr val="tx1"/>
          </a:solidFill>
          <a:latin typeface="+mn-lt"/>
          <a:ea typeface="+mn-ea"/>
          <a:cs typeface="+mn-cs"/>
        </a:defRPr>
      </a:lvl1pPr>
      <a:lvl2pPr marL="171450" algn="l" defTabSz="342900" rtl="0" eaLnBrk="1" latinLnBrk="0" hangingPunct="1">
        <a:defRPr sz="675" kern="1200">
          <a:solidFill>
            <a:schemeClr val="tx1"/>
          </a:solidFill>
          <a:latin typeface="+mn-lt"/>
          <a:ea typeface="+mn-ea"/>
          <a:cs typeface="+mn-cs"/>
        </a:defRPr>
      </a:lvl2pPr>
      <a:lvl3pPr marL="342900" algn="l" defTabSz="342900" rtl="0" eaLnBrk="1" latinLnBrk="0" hangingPunct="1">
        <a:defRPr sz="675" kern="1200">
          <a:solidFill>
            <a:schemeClr val="tx1"/>
          </a:solidFill>
          <a:latin typeface="+mn-lt"/>
          <a:ea typeface="+mn-ea"/>
          <a:cs typeface="+mn-cs"/>
        </a:defRPr>
      </a:lvl3pPr>
      <a:lvl4pPr marL="514350" algn="l" defTabSz="342900" rtl="0" eaLnBrk="1" latinLnBrk="0" hangingPunct="1">
        <a:defRPr sz="675" kern="1200">
          <a:solidFill>
            <a:schemeClr val="tx1"/>
          </a:solidFill>
          <a:latin typeface="+mn-lt"/>
          <a:ea typeface="+mn-ea"/>
          <a:cs typeface="+mn-cs"/>
        </a:defRPr>
      </a:lvl4pPr>
      <a:lvl5pPr marL="685800" algn="l" defTabSz="342900" rtl="0" eaLnBrk="1" latinLnBrk="0" hangingPunct="1">
        <a:defRPr sz="675" kern="1200">
          <a:solidFill>
            <a:schemeClr val="tx1"/>
          </a:solidFill>
          <a:latin typeface="+mn-lt"/>
          <a:ea typeface="+mn-ea"/>
          <a:cs typeface="+mn-cs"/>
        </a:defRPr>
      </a:lvl5pPr>
      <a:lvl6pPr marL="857250" algn="l" defTabSz="342900" rtl="0" eaLnBrk="1" latinLnBrk="0" hangingPunct="1">
        <a:defRPr sz="675" kern="1200">
          <a:solidFill>
            <a:schemeClr val="tx1"/>
          </a:solidFill>
          <a:latin typeface="+mn-lt"/>
          <a:ea typeface="+mn-ea"/>
          <a:cs typeface="+mn-cs"/>
        </a:defRPr>
      </a:lvl6pPr>
      <a:lvl7pPr marL="1028700" algn="l" defTabSz="342900" rtl="0" eaLnBrk="1" latinLnBrk="0" hangingPunct="1">
        <a:defRPr sz="675" kern="1200">
          <a:solidFill>
            <a:schemeClr val="tx1"/>
          </a:solidFill>
          <a:latin typeface="+mn-lt"/>
          <a:ea typeface="+mn-ea"/>
          <a:cs typeface="+mn-cs"/>
        </a:defRPr>
      </a:lvl7pPr>
      <a:lvl8pPr marL="1200150" algn="l" defTabSz="342900" rtl="0" eaLnBrk="1" latinLnBrk="0" hangingPunct="1">
        <a:defRPr sz="675" kern="1200">
          <a:solidFill>
            <a:schemeClr val="tx1"/>
          </a:solidFill>
          <a:latin typeface="+mn-lt"/>
          <a:ea typeface="+mn-ea"/>
          <a:cs typeface="+mn-cs"/>
        </a:defRPr>
      </a:lvl8pPr>
      <a:lvl9pPr marL="1371600" algn="l" defTabSz="342900" rtl="0" eaLnBrk="1" latinLnBrk="0" hangingPunct="1">
        <a:defRPr sz="67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547EBF"/>
          </p15:clr>
        </p15:guide>
        <p15:guide id="4" pos="5556" userDrawn="1">
          <p15:clr>
            <a:srgbClr val="547EBF"/>
          </p15:clr>
        </p15:guide>
        <p15:guide id="5" orient="horz" pos="3094" userDrawn="1">
          <p15:clr>
            <a:srgbClr val="547EBF"/>
          </p15:clr>
        </p15:guide>
        <p15:guide id="6" orient="horz" pos="146" userDrawn="1">
          <p15:clr>
            <a:srgbClr val="547EBF"/>
          </p15:clr>
        </p15:guide>
        <p15:guide id="8" orient="horz" pos="2958" userDrawn="1">
          <p15:clr>
            <a:srgbClr val="547EBF"/>
          </p15:clr>
        </p15:guide>
        <p15:guide id="9" orient="horz" pos="282" userDrawn="1">
          <p15:clr>
            <a:srgbClr val="547EBF"/>
          </p15:clr>
        </p15:guide>
        <p15:guide id="10" orient="horz" pos="826" userDrawn="1">
          <p15:clr>
            <a:srgbClr val="547EBF"/>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www.continence.org.au/bristol-stool-chart#PDF" TargetMode="External"/><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5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hyperlink" Target="https://www.healthline.com/health/digestive-health/types-of-poop#what-about-constipation" TargetMode="External"/><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hyperlink" Target="http://shutterstock.com/" TargetMode="External"/><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shutterstock.com/" TargetMode="External"/><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1.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hyperlink" Target="http://shutterstock.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3" Type="http://schemas.openxmlformats.org/officeDocument/2006/relationships/hyperlink" Target="http://www.woundsinternational.com/" TargetMode="External"/><Relationship Id="rId2" Type="http://schemas.openxmlformats.org/officeDocument/2006/relationships/notesSlide" Target="../notesSlides/notesSlide17.xml"/><Relationship Id="rId1" Type="http://schemas.openxmlformats.org/officeDocument/2006/relationships/slideLayout" Target="../slideLayouts/slideLayout56.xml"/><Relationship Id="rId6" Type="http://schemas.openxmlformats.org/officeDocument/2006/relationships/hyperlink" Target="https://www.healthline.com/health/digestive-health/types-of-poop#what-about-constipation" TargetMode="External"/><Relationship Id="rId5" Type="http://schemas.openxmlformats.org/officeDocument/2006/relationships/hyperlink" Target="https://www.continence.org.au/bristol-stool-chart#PDF" TargetMode="External"/><Relationship Id="rId4" Type="http://schemas.openxmlformats.org/officeDocument/2006/relationships/hyperlink" Target="https://www.ncbi.nlm.nih.gov/books/NBK53724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hyperlink" Target="https://www.ncbi.nlm.nih.gov/books/NBK53724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hyperlink" Target="http://shutterstock.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41802-500E-4B27-8E37-3E8FB5D2F79B}"/>
              </a:ext>
            </a:extLst>
          </p:cNvPr>
          <p:cNvSpPr>
            <a:spLocks noGrp="1"/>
          </p:cNvSpPr>
          <p:nvPr>
            <p:ph type="ctrTitle"/>
          </p:nvPr>
        </p:nvSpPr>
        <p:spPr>
          <a:xfrm>
            <a:off x="161282" y="1356457"/>
            <a:ext cx="5502876" cy="1079061"/>
          </a:xfrm>
        </p:spPr>
        <p:txBody>
          <a:bodyPr/>
          <a:lstStyle/>
          <a:p>
            <a:r>
              <a:rPr lang="en-US" sz="3200" dirty="0"/>
              <a:t>Optimizing Fecal Containment</a:t>
            </a:r>
            <a:br>
              <a:rPr lang="en-US" sz="4800" dirty="0">
                <a:solidFill>
                  <a:schemeClr val="bg1"/>
                </a:solidFill>
              </a:rPr>
            </a:br>
            <a:endParaRPr lang="en-US" dirty="0"/>
          </a:p>
        </p:txBody>
      </p:sp>
      <p:sp>
        <p:nvSpPr>
          <p:cNvPr id="3" name="Content Placeholder 2"/>
          <p:cNvSpPr>
            <a:spLocks noGrp="1"/>
          </p:cNvSpPr>
          <p:nvPr>
            <p:ph type="subTitle" idx="1"/>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50" dirty="0"/>
              <a:t> </a:t>
            </a:r>
          </a:p>
        </p:txBody>
      </p:sp>
      <p:sp>
        <p:nvSpPr>
          <p:cNvPr id="7" name="TextBox 6">
            <a:extLst>
              <a:ext uri="{FF2B5EF4-FFF2-40B4-BE49-F238E27FC236}">
                <a16:creationId xmlns:a16="http://schemas.microsoft.com/office/drawing/2014/main" id="{83A8F6EB-F187-4DD5-9C3E-4C7977AABE7E}"/>
              </a:ext>
            </a:extLst>
          </p:cNvPr>
          <p:cNvSpPr txBox="1"/>
          <p:nvPr/>
        </p:nvSpPr>
        <p:spPr>
          <a:xfrm>
            <a:off x="2662226" y="3531352"/>
            <a:ext cx="5502876" cy="800219"/>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1400" dirty="0">
              <a:solidFill>
                <a:schemeClr val="bg1"/>
              </a:solidFill>
              <a:cs typeface="Codec Warm Regular"/>
            </a:endParaRPr>
          </a:p>
          <a:p>
            <a:r>
              <a:rPr lang="en-US" sz="1800" dirty="0">
                <a:solidFill>
                  <a:schemeClr val="bg1"/>
                </a:solidFill>
                <a:cs typeface="Codec Warm Regular"/>
              </a:rPr>
              <a:t>Kim Sisson, MSN, CCRN, CPXP</a:t>
            </a:r>
          </a:p>
          <a:p>
            <a:r>
              <a:rPr lang="en-US" sz="1400" dirty="0">
                <a:solidFill>
                  <a:schemeClr val="bg1"/>
                </a:solidFill>
                <a:cs typeface="Codec Warm Regular"/>
              </a:rPr>
              <a:t>Clinical Specialist, Critical Care</a:t>
            </a:r>
          </a:p>
        </p:txBody>
      </p:sp>
      <p:pic>
        <p:nvPicPr>
          <p:cNvPr id="5" name="Picture 4">
            <a:extLst>
              <a:ext uri="{FF2B5EF4-FFF2-40B4-BE49-F238E27FC236}">
                <a16:creationId xmlns:a16="http://schemas.microsoft.com/office/drawing/2014/main" id="{CE85F7E4-2C38-7C3F-3B30-01CAEF95D7FD}"/>
              </a:ext>
            </a:extLst>
          </p:cNvPr>
          <p:cNvPicPr>
            <a:picLocks noChangeAspect="1"/>
          </p:cNvPicPr>
          <p:nvPr/>
        </p:nvPicPr>
        <p:blipFill>
          <a:blip r:embed="rId3"/>
          <a:stretch>
            <a:fillRect/>
          </a:stretch>
        </p:blipFill>
        <p:spPr>
          <a:xfrm>
            <a:off x="1994127" y="4597626"/>
            <a:ext cx="4829175" cy="447675"/>
          </a:xfrm>
          <a:prstGeom prst="rect">
            <a:avLst/>
          </a:prstGeom>
        </p:spPr>
      </p:pic>
    </p:spTree>
    <p:extLst>
      <p:ext uri="{BB962C8B-B14F-4D97-AF65-F5344CB8AC3E}">
        <p14:creationId xmlns:p14="http://schemas.microsoft.com/office/powerpoint/2010/main" val="2729243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7F46B-5444-46CC-BC6C-78C32E6A74DA}"/>
              </a:ext>
            </a:extLst>
          </p:cNvPr>
          <p:cNvSpPr>
            <a:spLocks noGrp="1"/>
          </p:cNvSpPr>
          <p:nvPr>
            <p:ph type="title"/>
          </p:nvPr>
        </p:nvSpPr>
        <p:spPr/>
        <p:txBody>
          <a:bodyPr/>
          <a:lstStyle/>
          <a:p>
            <a:r>
              <a:rPr lang="en-US" dirty="0"/>
              <a:t>Normal Defecation</a:t>
            </a:r>
          </a:p>
        </p:txBody>
      </p:sp>
      <p:sp>
        <p:nvSpPr>
          <p:cNvPr id="6" name="Slide Number Placeholder 5"/>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10</a:t>
            </a:fld>
            <a:endParaRPr lang="en-US" dirty="0">
              <a:solidFill>
                <a:srgbClr val="44546A"/>
              </a:solidFill>
            </a:endParaRPr>
          </a:p>
        </p:txBody>
      </p:sp>
      <p:sp>
        <p:nvSpPr>
          <p:cNvPr id="9" name="Rectangle 8">
            <a:extLst>
              <a:ext uri="{FF2B5EF4-FFF2-40B4-BE49-F238E27FC236}">
                <a16:creationId xmlns:a16="http://schemas.microsoft.com/office/drawing/2014/main" id="{B10AC375-F8ED-4A64-BDC8-4463571408E0}"/>
              </a:ext>
            </a:extLst>
          </p:cNvPr>
          <p:cNvSpPr>
            <a:spLocks noGrp="1" noChangeArrowheads="1"/>
          </p:cNvSpPr>
          <p:nvPr>
            <p:ph sz="quarter" idx="4294967295"/>
          </p:nvPr>
        </p:nvSpPr>
        <p:spPr>
          <a:xfrm>
            <a:off x="470263" y="1060437"/>
            <a:ext cx="7975600" cy="2090737"/>
          </a:xfrm>
        </p:spPr>
        <p:txBody>
          <a:bodyPr/>
          <a:lstStyle/>
          <a:p>
            <a:pPr eaLnBrk="1" hangingPunct="1">
              <a:buFont typeface="Arial" panose="020B0604020202020204" pitchFamily="34" charset="0"/>
              <a:buChar char="•"/>
            </a:pPr>
            <a:r>
              <a:rPr lang="en-US" altLang="en-US" sz="1600" dirty="0">
                <a:solidFill>
                  <a:srgbClr val="1D1D1D"/>
                </a:solidFill>
                <a:latin typeface="+mn-lt"/>
              </a:rPr>
              <a:t>Increased abdominal pressure, propulsive colorectal contractions, activation 	of stimulation via distention</a:t>
            </a:r>
          </a:p>
          <a:p>
            <a:pPr eaLnBrk="1" hangingPunct="1">
              <a:buFont typeface="Arial" panose="020B0604020202020204" pitchFamily="34" charset="0"/>
              <a:buChar char="•"/>
            </a:pPr>
            <a:r>
              <a:rPr lang="en-US" altLang="en-US" sz="1600" dirty="0">
                <a:solidFill>
                  <a:srgbClr val="1D1D1D"/>
                </a:solidFill>
                <a:latin typeface="+mn-lt"/>
              </a:rPr>
              <a:t>Relaxation of internal anal sphincter (autonomic)</a:t>
            </a:r>
          </a:p>
          <a:p>
            <a:pPr eaLnBrk="1" hangingPunct="1">
              <a:buFont typeface="Arial" panose="020B0604020202020204" pitchFamily="34" charset="0"/>
              <a:buChar char="•"/>
            </a:pPr>
            <a:r>
              <a:rPr lang="en-US" altLang="en-US" sz="1600" dirty="0">
                <a:solidFill>
                  <a:srgbClr val="1D1D1D"/>
                </a:solidFill>
                <a:latin typeface="+mn-lt"/>
              </a:rPr>
              <a:t>Relaxation of external anal sphincter (voluntary)</a:t>
            </a:r>
          </a:p>
          <a:p>
            <a:pPr eaLnBrk="1" hangingPunct="1">
              <a:buFont typeface="Arial" panose="020B0604020202020204" pitchFamily="34" charset="0"/>
              <a:buChar char="•"/>
            </a:pPr>
            <a:r>
              <a:rPr lang="en-US" altLang="en-US" sz="1600" dirty="0">
                <a:solidFill>
                  <a:srgbClr val="1D1D1D"/>
                </a:solidFill>
                <a:latin typeface="+mn-lt"/>
              </a:rPr>
              <a:t>Straightening of pelvic musculature (</a:t>
            </a:r>
            <a:r>
              <a:rPr lang="en-US" altLang="en-US" sz="1600" dirty="0" err="1">
                <a:solidFill>
                  <a:srgbClr val="1D1D1D"/>
                </a:solidFill>
                <a:latin typeface="+mn-lt"/>
              </a:rPr>
              <a:t>levator</a:t>
            </a:r>
            <a:r>
              <a:rPr lang="en-US" altLang="en-US" sz="1600" dirty="0">
                <a:solidFill>
                  <a:srgbClr val="1D1D1D"/>
                </a:solidFill>
                <a:latin typeface="+mn-lt"/>
              </a:rPr>
              <a:t> ani, puborectalis) and anorectal 	junction</a:t>
            </a:r>
          </a:p>
        </p:txBody>
      </p:sp>
      <p:pic>
        <p:nvPicPr>
          <p:cNvPr id="10" name="Picture 4" descr="rectum_rest">
            <a:extLst>
              <a:ext uri="{FF2B5EF4-FFF2-40B4-BE49-F238E27FC236}">
                <a16:creationId xmlns:a16="http://schemas.microsoft.com/office/drawing/2014/main" id="{579C3E1C-5B2D-46AB-A2D2-F07BF09B27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2860" y="2635038"/>
            <a:ext cx="1915814" cy="2090737"/>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11" name="Picture 5" descr="rectum_defecating">
            <a:extLst>
              <a:ext uri="{FF2B5EF4-FFF2-40B4-BE49-F238E27FC236}">
                <a16:creationId xmlns:a16="http://schemas.microsoft.com/office/drawing/2014/main" id="{E19462E4-3EF0-450D-9E0B-3B8A01D533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0093" y="2611344"/>
            <a:ext cx="1971954" cy="2135047"/>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12" name="Rectangle 6">
            <a:extLst>
              <a:ext uri="{FF2B5EF4-FFF2-40B4-BE49-F238E27FC236}">
                <a16:creationId xmlns:a16="http://schemas.microsoft.com/office/drawing/2014/main" id="{3AF99084-0951-4545-B6A0-2249FA100322}"/>
              </a:ext>
            </a:extLst>
          </p:cNvPr>
          <p:cNvSpPr>
            <a:spLocks noChangeArrowheads="1"/>
          </p:cNvSpPr>
          <p:nvPr/>
        </p:nvSpPr>
        <p:spPr bwMode="auto">
          <a:xfrm>
            <a:off x="6796205" y="3446571"/>
            <a:ext cx="2160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defTabSz="914378" fontAlgn="base">
              <a:spcBef>
                <a:spcPct val="0"/>
              </a:spcBef>
              <a:spcAft>
                <a:spcPct val="0"/>
              </a:spcAft>
              <a:buClrTx/>
              <a:buNone/>
            </a:pPr>
            <a:r>
              <a:rPr lang="en-US" altLang="en-US" sz="1200" b="1" dirty="0">
                <a:solidFill>
                  <a:prstClr val="black"/>
                </a:solidFill>
                <a:latin typeface="Codec Warm Bold" pitchFamily="2" charset="0"/>
                <a:ea typeface="ヒラギノ角ゴ Pro W3" charset="0"/>
              </a:rPr>
              <a:t>With hip flexion, straining</a:t>
            </a:r>
          </a:p>
        </p:txBody>
      </p:sp>
      <p:sp>
        <p:nvSpPr>
          <p:cNvPr id="13" name="Rectangle 7">
            <a:extLst>
              <a:ext uri="{FF2B5EF4-FFF2-40B4-BE49-F238E27FC236}">
                <a16:creationId xmlns:a16="http://schemas.microsoft.com/office/drawing/2014/main" id="{AC2384AD-4454-47E0-8481-EE35C8D8D989}"/>
              </a:ext>
            </a:extLst>
          </p:cNvPr>
          <p:cNvSpPr>
            <a:spLocks noChangeArrowheads="1"/>
          </p:cNvSpPr>
          <p:nvPr/>
        </p:nvSpPr>
        <p:spPr bwMode="auto">
          <a:xfrm rot="10800000" flipV="1">
            <a:off x="1121634" y="3498571"/>
            <a:ext cx="7896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defTabSz="914378" fontAlgn="base">
              <a:spcBef>
                <a:spcPct val="0"/>
              </a:spcBef>
              <a:spcAft>
                <a:spcPct val="0"/>
              </a:spcAft>
              <a:buClrTx/>
              <a:buNone/>
            </a:pPr>
            <a:r>
              <a:rPr lang="en-US" altLang="en-US" sz="1200" b="1" dirty="0">
                <a:solidFill>
                  <a:prstClr val="black"/>
                </a:solidFill>
                <a:latin typeface="Codec Warm Bold" pitchFamily="2" charset="0"/>
                <a:ea typeface="ヒラギノ角ゴ Pro W3" charset="0"/>
                <a:cs typeface="Arial" panose="020B0604020202020204" pitchFamily="34" charset="0"/>
              </a:rPr>
              <a:t>At</a:t>
            </a:r>
            <a:r>
              <a:rPr lang="en-US" altLang="en-US" sz="1200" b="1" dirty="0">
                <a:solidFill>
                  <a:prstClr val="black"/>
                </a:solidFill>
                <a:latin typeface="Arial"/>
                <a:ea typeface="ヒラギノ角ゴ Pro W3" charset="0"/>
                <a:cs typeface="Arial" panose="020B0604020202020204" pitchFamily="34" charset="0"/>
              </a:rPr>
              <a:t> rest</a:t>
            </a:r>
          </a:p>
        </p:txBody>
      </p:sp>
      <p:sp>
        <p:nvSpPr>
          <p:cNvPr id="15" name="Text Box 8">
            <a:extLst>
              <a:ext uri="{FF2B5EF4-FFF2-40B4-BE49-F238E27FC236}">
                <a16:creationId xmlns:a16="http://schemas.microsoft.com/office/drawing/2014/main" id="{DDD8DA4E-A95F-424C-95EC-FDC9CB23C575}"/>
              </a:ext>
            </a:extLst>
          </p:cNvPr>
          <p:cNvSpPr txBox="1">
            <a:spLocks noChangeArrowheads="1"/>
          </p:cNvSpPr>
          <p:nvPr/>
        </p:nvSpPr>
        <p:spPr bwMode="auto">
          <a:xfrm>
            <a:off x="1842787" y="4890969"/>
            <a:ext cx="4112952" cy="25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algn="l" defTabSz="914378" fontAlgn="base">
              <a:lnSpc>
                <a:spcPct val="90000"/>
              </a:lnSpc>
              <a:spcBef>
                <a:spcPct val="0"/>
              </a:spcBef>
              <a:spcAft>
                <a:spcPct val="0"/>
              </a:spcAft>
              <a:buClrTx/>
              <a:buNone/>
            </a:pPr>
            <a:r>
              <a:rPr lang="en-US" altLang="en-US" sz="600" dirty="0">
                <a:solidFill>
                  <a:prstClr val="black"/>
                </a:solidFill>
                <a:ea typeface="ヒラギノ角ゴ Pro W3" charset="0"/>
                <a:cs typeface="Arial" panose="020B0604020202020204" pitchFamily="34" charset="0"/>
              </a:rPr>
              <a:t>Lembo A, </a:t>
            </a:r>
            <a:r>
              <a:rPr lang="en-US" altLang="en-US" sz="600" dirty="0">
                <a:solidFill>
                  <a:prstClr val="black"/>
                </a:solidFill>
                <a:latin typeface="+mn-lt"/>
                <a:ea typeface="ヒラギノ角ゴ Pro W3" charset="0"/>
                <a:cs typeface="Arial" panose="020B0604020202020204" pitchFamily="34" charset="0"/>
              </a:rPr>
              <a:t>Camilleri</a:t>
            </a:r>
            <a:r>
              <a:rPr lang="en-US" altLang="en-US" sz="600" dirty="0">
                <a:solidFill>
                  <a:prstClr val="black"/>
                </a:solidFill>
                <a:ea typeface="ヒラギノ角ゴ Pro W3" charset="0"/>
                <a:cs typeface="Arial" panose="020B0604020202020204" pitchFamily="34" charset="0"/>
              </a:rPr>
              <a:t> M.</a:t>
            </a:r>
            <a:r>
              <a:rPr lang="en-US" altLang="en-US" sz="600" i="1" dirty="0">
                <a:solidFill>
                  <a:prstClr val="black"/>
                </a:solidFill>
                <a:ea typeface="ヒラギノ角ゴ Pro W3" charset="0"/>
                <a:cs typeface="Arial" panose="020B0604020202020204" pitchFamily="34" charset="0"/>
              </a:rPr>
              <a:t> N </a:t>
            </a:r>
            <a:r>
              <a:rPr lang="en-US" altLang="en-US" sz="600" i="1" dirty="0" err="1">
                <a:solidFill>
                  <a:prstClr val="black"/>
                </a:solidFill>
                <a:ea typeface="ヒラギノ角ゴ Pro W3" charset="0"/>
                <a:cs typeface="Arial" panose="020B0604020202020204" pitchFamily="34" charset="0"/>
              </a:rPr>
              <a:t>Engl</a:t>
            </a:r>
            <a:r>
              <a:rPr lang="en-US" altLang="en-US" sz="600" i="1" dirty="0">
                <a:solidFill>
                  <a:prstClr val="black"/>
                </a:solidFill>
                <a:ea typeface="ヒラギノ角ゴ Pro W3" charset="0"/>
                <a:cs typeface="Arial" panose="020B0604020202020204" pitchFamily="34" charset="0"/>
              </a:rPr>
              <a:t> J Med.</a:t>
            </a:r>
            <a:r>
              <a:rPr lang="en-US" altLang="en-US" sz="600" dirty="0">
                <a:solidFill>
                  <a:prstClr val="black"/>
                </a:solidFill>
                <a:ea typeface="ヒラギノ角ゴ Pro W3" charset="0"/>
                <a:cs typeface="Arial" panose="020B0604020202020204" pitchFamily="34" charset="0"/>
              </a:rPr>
              <a:t> </a:t>
            </a:r>
            <a:r>
              <a:rPr lang="en-US" altLang="en-US" sz="600" dirty="0">
                <a:solidFill>
                  <a:prstClr val="black"/>
                </a:solidFill>
                <a:latin typeface="Codec Warm" pitchFamily="2" charset="0"/>
                <a:ea typeface="ヒラギノ角ゴ Pro W3" charset="0"/>
                <a:cs typeface="Arial" panose="020B0604020202020204" pitchFamily="34" charset="0"/>
              </a:rPr>
              <a:t>2003;349:1360-1368</a:t>
            </a:r>
            <a:r>
              <a:rPr lang="en-US" altLang="en-US" sz="600" dirty="0">
                <a:solidFill>
                  <a:prstClr val="black"/>
                </a:solidFill>
                <a:ea typeface="ヒラギノ角ゴ Pro W3" charset="0"/>
                <a:cs typeface="Arial" panose="020B0604020202020204" pitchFamily="34" charset="0"/>
              </a:rPr>
              <a:t>.</a:t>
            </a:r>
          </a:p>
          <a:p>
            <a:pPr algn="l" defTabSz="914378" fontAlgn="base">
              <a:lnSpc>
                <a:spcPct val="90000"/>
              </a:lnSpc>
              <a:spcBef>
                <a:spcPct val="0"/>
              </a:spcBef>
              <a:spcAft>
                <a:spcPct val="0"/>
              </a:spcAft>
              <a:buClrTx/>
              <a:buNone/>
            </a:pPr>
            <a:r>
              <a:rPr lang="en-US" altLang="en-US" sz="600" dirty="0">
                <a:solidFill>
                  <a:prstClr val="black"/>
                </a:solidFill>
                <a:latin typeface="+mn-lt"/>
                <a:ea typeface="ヒラギノ角ゴ Pro W3" charset="0"/>
                <a:cs typeface="Arial" panose="020B0604020202020204" pitchFamily="34" charset="0"/>
              </a:rPr>
              <a:t>Muller-</a:t>
            </a:r>
            <a:r>
              <a:rPr lang="en-US" altLang="en-US" sz="600" dirty="0" err="1">
                <a:solidFill>
                  <a:prstClr val="black"/>
                </a:solidFill>
                <a:latin typeface="+mn-lt"/>
                <a:ea typeface="ヒラギノ角ゴ Pro W3" charset="0"/>
                <a:cs typeface="Arial" panose="020B0604020202020204" pitchFamily="34" charset="0"/>
              </a:rPr>
              <a:t>Lissner</a:t>
            </a:r>
            <a:r>
              <a:rPr lang="en-US" altLang="en-US" sz="600" dirty="0">
                <a:solidFill>
                  <a:prstClr val="black"/>
                </a:solidFill>
                <a:ea typeface="ヒラギノ角ゴ Pro W3" charset="0"/>
                <a:cs typeface="Arial" panose="020B0604020202020204" pitchFamily="34" charset="0"/>
              </a:rPr>
              <a:t> S. </a:t>
            </a:r>
            <a:r>
              <a:rPr lang="en-US" altLang="en-US" sz="600" i="1" dirty="0">
                <a:solidFill>
                  <a:prstClr val="black"/>
                </a:solidFill>
                <a:ea typeface="ヒラギノ角ゴ Pro W3" charset="0"/>
                <a:cs typeface="Arial" panose="020B0604020202020204" pitchFamily="34" charset="0"/>
              </a:rPr>
              <a:t>Best </a:t>
            </a:r>
            <a:r>
              <a:rPr lang="en-US" altLang="en-US" sz="600" i="1" dirty="0" err="1">
                <a:solidFill>
                  <a:prstClr val="black"/>
                </a:solidFill>
                <a:ea typeface="ヒラギノ角ゴ Pro W3" charset="0"/>
                <a:cs typeface="Arial" panose="020B0604020202020204" pitchFamily="34" charset="0"/>
              </a:rPr>
              <a:t>Pract</a:t>
            </a:r>
            <a:r>
              <a:rPr lang="en-US" altLang="en-US" sz="600" i="1" dirty="0">
                <a:solidFill>
                  <a:prstClr val="black"/>
                </a:solidFill>
                <a:ea typeface="ヒラギノ角ゴ Pro W3" charset="0"/>
                <a:cs typeface="Arial" panose="020B0604020202020204" pitchFamily="34" charset="0"/>
              </a:rPr>
              <a:t> Res Clin Gastroenterol</a:t>
            </a:r>
            <a:r>
              <a:rPr lang="en-US" altLang="en-US" sz="600" dirty="0">
                <a:solidFill>
                  <a:prstClr val="black"/>
                </a:solidFill>
                <a:ea typeface="ヒラギノ角ゴ Pro W3" charset="0"/>
                <a:cs typeface="Arial" panose="020B0604020202020204" pitchFamily="34" charset="0"/>
              </a:rPr>
              <a:t>. 2002;16:115-133. </a:t>
            </a:r>
            <a:r>
              <a:rPr lang="en-US" altLang="en-US" sz="600" i="1" dirty="0">
                <a:solidFill>
                  <a:prstClr val="black"/>
                </a:solidFill>
                <a:ea typeface="ヒラギノ角ゴ Pro W3" charset="0"/>
                <a:cs typeface="Arial" panose="020B0604020202020204" pitchFamily="34" charset="0"/>
              </a:rPr>
              <a:t> </a:t>
            </a:r>
          </a:p>
        </p:txBody>
      </p:sp>
    </p:spTree>
    <p:extLst>
      <p:ext uri="{BB962C8B-B14F-4D97-AF65-F5344CB8AC3E}">
        <p14:creationId xmlns:p14="http://schemas.microsoft.com/office/powerpoint/2010/main" val="2633396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 name="Table 49">
            <a:extLst>
              <a:ext uri="{FF2B5EF4-FFF2-40B4-BE49-F238E27FC236}">
                <a16:creationId xmlns:a16="http://schemas.microsoft.com/office/drawing/2014/main" id="{580DB73A-F67C-44DD-957F-5B04893DF7D3}"/>
              </a:ext>
            </a:extLst>
          </p:cNvPr>
          <p:cNvGraphicFramePr>
            <a:graphicFrameLocks noGrp="1"/>
          </p:cNvGraphicFramePr>
          <p:nvPr>
            <p:extLst>
              <p:ext uri="{D42A27DB-BD31-4B8C-83A1-F6EECF244321}">
                <p14:modId xmlns:p14="http://schemas.microsoft.com/office/powerpoint/2010/main" val="463026234"/>
              </p:ext>
            </p:extLst>
          </p:nvPr>
        </p:nvGraphicFramePr>
        <p:xfrm>
          <a:off x="321374" y="990204"/>
          <a:ext cx="8267703" cy="3718508"/>
        </p:xfrm>
        <a:graphic>
          <a:graphicData uri="http://schemas.openxmlformats.org/drawingml/2006/table">
            <a:tbl>
              <a:tblPr firstRow="1" bandRow="1">
                <a:tableStyleId>{5940675A-B579-460E-94D1-54222C63F5DA}</a:tableStyleId>
              </a:tblPr>
              <a:tblGrid>
                <a:gridCol w="821626">
                  <a:extLst>
                    <a:ext uri="{9D8B030D-6E8A-4147-A177-3AD203B41FA5}">
                      <a16:colId xmlns:a16="http://schemas.microsoft.com/office/drawing/2014/main" val="4069120966"/>
                    </a:ext>
                  </a:extLst>
                </a:gridCol>
                <a:gridCol w="2737879">
                  <a:extLst>
                    <a:ext uri="{9D8B030D-6E8A-4147-A177-3AD203B41FA5}">
                      <a16:colId xmlns:a16="http://schemas.microsoft.com/office/drawing/2014/main" val="2286076472"/>
                    </a:ext>
                  </a:extLst>
                </a:gridCol>
                <a:gridCol w="2928446">
                  <a:extLst>
                    <a:ext uri="{9D8B030D-6E8A-4147-A177-3AD203B41FA5}">
                      <a16:colId xmlns:a16="http://schemas.microsoft.com/office/drawing/2014/main" val="2600927597"/>
                    </a:ext>
                  </a:extLst>
                </a:gridCol>
                <a:gridCol w="1779752">
                  <a:extLst>
                    <a:ext uri="{9D8B030D-6E8A-4147-A177-3AD203B41FA5}">
                      <a16:colId xmlns:a16="http://schemas.microsoft.com/office/drawing/2014/main" val="2247943120"/>
                    </a:ext>
                  </a:extLst>
                </a:gridCol>
              </a:tblGrid>
              <a:tr h="495287">
                <a:tc>
                  <a:txBody>
                    <a:bodyPr/>
                    <a:lstStyle/>
                    <a:p>
                      <a:pPr algn="ctr"/>
                      <a:r>
                        <a:rPr lang="en-US" sz="1600" dirty="0">
                          <a:latin typeface="+mn-lt"/>
                        </a:rPr>
                        <a:t>1</a:t>
                      </a:r>
                    </a:p>
                  </a:txBody>
                  <a:tcPr/>
                </a:tc>
                <a:tc>
                  <a:txBody>
                    <a:bodyPr/>
                    <a:lstStyle/>
                    <a:p>
                      <a:r>
                        <a:rPr lang="en-US" sz="1600" dirty="0">
                          <a:latin typeface="+mn-lt"/>
                        </a:rPr>
                        <a:t>Separate hard lumps</a:t>
                      </a:r>
                    </a:p>
                  </a:txBody>
                  <a:tcPr/>
                </a:tc>
                <a:tc>
                  <a:txBody>
                    <a:bodyPr/>
                    <a:lstStyle/>
                    <a:p>
                      <a:r>
                        <a:rPr lang="en-US" sz="1600" dirty="0">
                          <a:latin typeface="+mn-lt"/>
                        </a:rPr>
                        <a:t>Constipation</a:t>
                      </a:r>
                    </a:p>
                  </a:txBody>
                  <a:tcPr/>
                </a:tc>
                <a:tc>
                  <a:txBody>
                    <a:bodyPr/>
                    <a:lstStyle/>
                    <a:p>
                      <a:endParaRPr lang="en-US" sz="1600" dirty="0">
                        <a:latin typeface="+mn-lt"/>
                      </a:endParaRPr>
                    </a:p>
                  </a:txBody>
                  <a:tcPr/>
                </a:tc>
                <a:extLst>
                  <a:ext uri="{0D108BD9-81ED-4DB2-BD59-A6C34878D82A}">
                    <a16:rowId xmlns:a16="http://schemas.microsoft.com/office/drawing/2014/main" val="2834222731"/>
                  </a:ext>
                </a:extLst>
              </a:tr>
              <a:tr h="495287">
                <a:tc>
                  <a:txBody>
                    <a:bodyPr/>
                    <a:lstStyle/>
                    <a:p>
                      <a:pPr algn="ctr"/>
                      <a:r>
                        <a:rPr lang="en-US" sz="1600" dirty="0">
                          <a:latin typeface="+mn-lt"/>
                        </a:rPr>
                        <a:t>2</a:t>
                      </a:r>
                    </a:p>
                  </a:txBody>
                  <a:tcPr/>
                </a:tc>
                <a:tc>
                  <a:txBody>
                    <a:bodyPr/>
                    <a:lstStyle/>
                    <a:p>
                      <a:r>
                        <a:rPr lang="en-US" sz="1600" dirty="0">
                          <a:latin typeface="+mn-lt"/>
                        </a:rPr>
                        <a:t>Sausage-shaped, lumpy</a:t>
                      </a:r>
                    </a:p>
                  </a:txBody>
                  <a:tcPr/>
                </a:tc>
                <a:tc>
                  <a:txBody>
                    <a:bodyPr/>
                    <a:lstStyle/>
                    <a:p>
                      <a:r>
                        <a:rPr lang="en-US" sz="1600" dirty="0">
                          <a:latin typeface="+mn-lt"/>
                        </a:rPr>
                        <a:t>Mild Constipation</a:t>
                      </a:r>
                    </a:p>
                  </a:txBody>
                  <a:tcPr/>
                </a:tc>
                <a:tc>
                  <a:txBody>
                    <a:bodyPr/>
                    <a:lstStyle/>
                    <a:p>
                      <a:endParaRPr lang="en-US" sz="1600" dirty="0">
                        <a:latin typeface="+mn-lt"/>
                      </a:endParaRPr>
                    </a:p>
                  </a:txBody>
                  <a:tcPr/>
                </a:tc>
                <a:extLst>
                  <a:ext uri="{0D108BD9-81ED-4DB2-BD59-A6C34878D82A}">
                    <a16:rowId xmlns:a16="http://schemas.microsoft.com/office/drawing/2014/main" val="1399639796"/>
                  </a:ext>
                </a:extLst>
              </a:tr>
              <a:tr h="495287">
                <a:tc>
                  <a:txBody>
                    <a:bodyPr/>
                    <a:lstStyle/>
                    <a:p>
                      <a:pPr algn="ctr"/>
                      <a:r>
                        <a:rPr lang="en-US" sz="1600" dirty="0">
                          <a:latin typeface="+mn-lt"/>
                        </a:rPr>
                        <a:t>3</a:t>
                      </a:r>
                    </a:p>
                  </a:txBody>
                  <a:tcPr/>
                </a:tc>
                <a:tc>
                  <a:txBody>
                    <a:bodyPr/>
                    <a:lstStyle/>
                    <a:p>
                      <a:r>
                        <a:rPr lang="en-US" sz="1600" dirty="0">
                          <a:latin typeface="+mn-lt"/>
                        </a:rPr>
                        <a:t>Sausage-shaped, cracks</a:t>
                      </a:r>
                    </a:p>
                  </a:txBody>
                  <a:tcPr/>
                </a:tc>
                <a:tc>
                  <a:txBody>
                    <a:bodyPr/>
                    <a:lstStyle/>
                    <a:p>
                      <a:r>
                        <a:rPr lang="en-US" sz="1600" dirty="0">
                          <a:latin typeface="+mn-lt"/>
                        </a:rPr>
                        <a:t>Normal</a:t>
                      </a:r>
                    </a:p>
                  </a:txBody>
                  <a:tcPr/>
                </a:tc>
                <a:tc>
                  <a:txBody>
                    <a:bodyPr/>
                    <a:lstStyle/>
                    <a:p>
                      <a:endParaRPr lang="en-US" sz="1600" dirty="0">
                        <a:latin typeface="+mn-lt"/>
                      </a:endParaRPr>
                    </a:p>
                  </a:txBody>
                  <a:tcPr/>
                </a:tc>
                <a:extLst>
                  <a:ext uri="{0D108BD9-81ED-4DB2-BD59-A6C34878D82A}">
                    <a16:rowId xmlns:a16="http://schemas.microsoft.com/office/drawing/2014/main" val="4024423228"/>
                  </a:ext>
                </a:extLst>
              </a:tr>
              <a:tr h="495287">
                <a:tc>
                  <a:txBody>
                    <a:bodyPr/>
                    <a:lstStyle/>
                    <a:p>
                      <a:pPr algn="ctr"/>
                      <a:r>
                        <a:rPr lang="en-US" sz="1600" dirty="0">
                          <a:latin typeface="+mn-lt"/>
                        </a:rPr>
                        <a:t>4</a:t>
                      </a:r>
                    </a:p>
                  </a:txBody>
                  <a:tcPr/>
                </a:tc>
                <a:tc>
                  <a:txBody>
                    <a:bodyPr/>
                    <a:lstStyle/>
                    <a:p>
                      <a:r>
                        <a:rPr lang="en-US" sz="1600" dirty="0">
                          <a:latin typeface="+mn-lt"/>
                        </a:rPr>
                        <a:t>Sausage-shaped, smooth</a:t>
                      </a:r>
                    </a:p>
                  </a:txBody>
                  <a:tcPr/>
                </a:tc>
                <a:tc>
                  <a:txBody>
                    <a:bodyPr/>
                    <a:lstStyle/>
                    <a:p>
                      <a:r>
                        <a:rPr lang="en-US" sz="1600" dirty="0">
                          <a:latin typeface="+mn-lt"/>
                        </a:rPr>
                        <a:t>Normal</a:t>
                      </a:r>
                    </a:p>
                  </a:txBody>
                  <a:tcPr/>
                </a:tc>
                <a:tc>
                  <a:txBody>
                    <a:bodyPr/>
                    <a:lstStyle/>
                    <a:p>
                      <a:endParaRPr lang="en-US" sz="1600" dirty="0">
                        <a:latin typeface="+mn-lt"/>
                      </a:endParaRPr>
                    </a:p>
                  </a:txBody>
                  <a:tcPr/>
                </a:tc>
                <a:extLst>
                  <a:ext uri="{0D108BD9-81ED-4DB2-BD59-A6C34878D82A}">
                    <a16:rowId xmlns:a16="http://schemas.microsoft.com/office/drawing/2014/main" val="2369225797"/>
                  </a:ext>
                </a:extLst>
              </a:tr>
              <a:tr h="495287">
                <a:tc>
                  <a:txBody>
                    <a:bodyPr/>
                    <a:lstStyle/>
                    <a:p>
                      <a:pPr algn="ctr"/>
                      <a:r>
                        <a:rPr lang="en-US" sz="1600" dirty="0">
                          <a:latin typeface="+mn-lt"/>
                        </a:rPr>
                        <a:t>5</a:t>
                      </a:r>
                    </a:p>
                  </a:txBody>
                  <a:tcPr/>
                </a:tc>
                <a:tc>
                  <a:txBody>
                    <a:bodyPr/>
                    <a:lstStyle/>
                    <a:p>
                      <a:r>
                        <a:rPr lang="en-US" sz="1600" dirty="0">
                          <a:latin typeface="+mn-lt"/>
                        </a:rPr>
                        <a:t>Soft blobs with clear cut edges</a:t>
                      </a:r>
                    </a:p>
                  </a:txBody>
                  <a:tcPr/>
                </a:tc>
                <a:tc>
                  <a:txBody>
                    <a:bodyPr/>
                    <a:lstStyle/>
                    <a:p>
                      <a:r>
                        <a:rPr lang="en-US" sz="1600" dirty="0">
                          <a:latin typeface="+mn-lt"/>
                        </a:rPr>
                        <a:t>Lacking Fiber</a:t>
                      </a:r>
                    </a:p>
                  </a:txBody>
                  <a:tcPr/>
                </a:tc>
                <a:tc>
                  <a:txBody>
                    <a:bodyPr/>
                    <a:lstStyle/>
                    <a:p>
                      <a:endParaRPr lang="en-US" sz="1600" dirty="0">
                        <a:latin typeface="+mn-lt"/>
                      </a:endParaRPr>
                    </a:p>
                  </a:txBody>
                  <a:tcPr/>
                </a:tc>
                <a:extLst>
                  <a:ext uri="{0D108BD9-81ED-4DB2-BD59-A6C34878D82A}">
                    <a16:rowId xmlns:a16="http://schemas.microsoft.com/office/drawing/2014/main" val="3662344514"/>
                  </a:ext>
                </a:extLst>
              </a:tr>
              <a:tr h="495287">
                <a:tc>
                  <a:txBody>
                    <a:bodyPr/>
                    <a:lstStyle/>
                    <a:p>
                      <a:pPr algn="ctr"/>
                      <a:r>
                        <a:rPr lang="en-US" sz="1600" dirty="0">
                          <a:latin typeface="+mn-lt"/>
                        </a:rPr>
                        <a:t>6</a:t>
                      </a:r>
                    </a:p>
                  </a:txBody>
                  <a:tcPr/>
                </a:tc>
                <a:tc>
                  <a:txBody>
                    <a:bodyPr/>
                    <a:lstStyle/>
                    <a:p>
                      <a:r>
                        <a:rPr lang="en-US" sz="1600" dirty="0">
                          <a:latin typeface="+mn-lt"/>
                        </a:rPr>
                        <a:t>Fluffy pieces with ragged edges, mushy</a:t>
                      </a:r>
                    </a:p>
                  </a:txBody>
                  <a:tcPr/>
                </a:tc>
                <a:tc>
                  <a:txBody>
                    <a:bodyPr/>
                    <a:lstStyle/>
                    <a:p>
                      <a:r>
                        <a:rPr lang="en-US" sz="1600" dirty="0">
                          <a:latin typeface="+mn-lt"/>
                        </a:rPr>
                        <a:t>Mild Diarrhea</a:t>
                      </a:r>
                    </a:p>
                  </a:txBody>
                  <a:tcPr/>
                </a:tc>
                <a:tc>
                  <a:txBody>
                    <a:bodyPr/>
                    <a:lstStyle/>
                    <a:p>
                      <a:endParaRPr lang="en-US" sz="1600" dirty="0">
                        <a:latin typeface="+mn-lt"/>
                      </a:endParaRPr>
                    </a:p>
                  </a:txBody>
                  <a:tcPr/>
                </a:tc>
                <a:extLst>
                  <a:ext uri="{0D108BD9-81ED-4DB2-BD59-A6C34878D82A}">
                    <a16:rowId xmlns:a16="http://schemas.microsoft.com/office/drawing/2014/main" val="1176806430"/>
                  </a:ext>
                </a:extLst>
              </a:tr>
              <a:tr h="495287">
                <a:tc>
                  <a:txBody>
                    <a:bodyPr/>
                    <a:lstStyle/>
                    <a:p>
                      <a:pPr algn="ctr"/>
                      <a:r>
                        <a:rPr lang="en-US" sz="1600" dirty="0">
                          <a:latin typeface="+mn-lt"/>
                        </a:rPr>
                        <a:t>7</a:t>
                      </a:r>
                    </a:p>
                  </a:txBody>
                  <a:tcPr/>
                </a:tc>
                <a:tc>
                  <a:txBody>
                    <a:bodyPr/>
                    <a:lstStyle/>
                    <a:p>
                      <a:r>
                        <a:rPr lang="en-US" sz="1600" dirty="0">
                          <a:latin typeface="+mn-lt"/>
                        </a:rPr>
                        <a:t>Watery, no solid pieces, entirely liquid</a:t>
                      </a:r>
                    </a:p>
                  </a:txBody>
                  <a:tcPr/>
                </a:tc>
                <a:tc>
                  <a:txBody>
                    <a:bodyPr/>
                    <a:lstStyle/>
                    <a:p>
                      <a:r>
                        <a:rPr lang="en-US" sz="1600" dirty="0">
                          <a:latin typeface="+mn-lt"/>
                        </a:rPr>
                        <a:t>Diarrhea</a:t>
                      </a:r>
                    </a:p>
                  </a:txBody>
                  <a:tcPr/>
                </a:tc>
                <a:tc>
                  <a:txBody>
                    <a:bodyPr/>
                    <a:lstStyle/>
                    <a:p>
                      <a:endParaRPr lang="en-US" sz="1600" dirty="0">
                        <a:latin typeface="+mn-lt"/>
                      </a:endParaRPr>
                    </a:p>
                  </a:txBody>
                  <a:tcPr/>
                </a:tc>
                <a:extLst>
                  <a:ext uri="{0D108BD9-81ED-4DB2-BD59-A6C34878D82A}">
                    <a16:rowId xmlns:a16="http://schemas.microsoft.com/office/drawing/2014/main" val="133492569"/>
                  </a:ext>
                </a:extLst>
              </a:tr>
            </a:tbl>
          </a:graphicData>
        </a:graphic>
      </p:graphicFrame>
      <p:sp>
        <p:nvSpPr>
          <p:cNvPr id="2" name="Title 1">
            <a:extLst>
              <a:ext uri="{FF2B5EF4-FFF2-40B4-BE49-F238E27FC236}">
                <a16:creationId xmlns:a16="http://schemas.microsoft.com/office/drawing/2014/main" id="{F44FA2BC-831A-4F88-9473-1FE035D8F2A0}"/>
              </a:ext>
            </a:extLst>
          </p:cNvPr>
          <p:cNvSpPr>
            <a:spLocks noGrp="1"/>
          </p:cNvSpPr>
          <p:nvPr>
            <p:ph type="title"/>
          </p:nvPr>
        </p:nvSpPr>
        <p:spPr>
          <a:xfrm>
            <a:off x="321374" y="181249"/>
            <a:ext cx="8496000" cy="427425"/>
          </a:xfrm>
        </p:spPr>
        <p:txBody>
          <a:bodyPr/>
          <a:lstStyle/>
          <a:p>
            <a:r>
              <a:rPr lang="en-US" dirty="0"/>
              <a:t>Stool Consistency </a:t>
            </a:r>
          </a:p>
        </p:txBody>
      </p:sp>
      <p:sp>
        <p:nvSpPr>
          <p:cNvPr id="6" name="Slide Number Placeholder 5"/>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11</a:t>
            </a:fld>
            <a:endParaRPr lang="en-US" dirty="0">
              <a:solidFill>
                <a:srgbClr val="44546A"/>
              </a:solidFill>
            </a:endParaRPr>
          </a:p>
        </p:txBody>
      </p:sp>
      <p:sp>
        <p:nvSpPr>
          <p:cNvPr id="13" name="Rectangle 6">
            <a:extLst>
              <a:ext uri="{FF2B5EF4-FFF2-40B4-BE49-F238E27FC236}">
                <a16:creationId xmlns:a16="http://schemas.microsoft.com/office/drawing/2014/main" id="{A98BC717-A991-468D-BC80-9A3EFDB6685B}"/>
              </a:ext>
            </a:extLst>
          </p:cNvPr>
          <p:cNvSpPr>
            <a:spLocks noChangeArrowheads="1"/>
          </p:cNvSpPr>
          <p:nvPr/>
        </p:nvSpPr>
        <p:spPr bwMode="auto">
          <a:xfrm>
            <a:off x="1695011" y="4801500"/>
            <a:ext cx="5659378"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algn="l" defTabSz="914378" fontAlgn="base">
              <a:lnSpc>
                <a:spcPct val="90000"/>
              </a:lnSpc>
              <a:spcBef>
                <a:spcPct val="0"/>
              </a:spcBef>
              <a:spcAft>
                <a:spcPct val="0"/>
              </a:spcAft>
              <a:buClrTx/>
              <a:buNone/>
            </a:pPr>
            <a:r>
              <a:rPr lang="en-US" altLang="en-US" sz="600" baseline="30000" dirty="0">
                <a:solidFill>
                  <a:prstClr val="black"/>
                </a:solidFill>
                <a:ea typeface="ヒラギノ角ゴ Pro W3" charset="0"/>
              </a:rPr>
              <a:t>1</a:t>
            </a:r>
            <a:r>
              <a:rPr lang="en-US" altLang="en-US" sz="600" dirty="0">
                <a:solidFill>
                  <a:prstClr val="black"/>
                </a:solidFill>
                <a:ea typeface="ヒラギノ角ゴ Pro W3" charset="0"/>
              </a:rPr>
              <a:t>Bliss, D, Larson S, Burr, J, </a:t>
            </a:r>
            <a:r>
              <a:rPr lang="en-US" altLang="en-US" sz="600" dirty="0" err="1">
                <a:solidFill>
                  <a:prstClr val="black"/>
                </a:solidFill>
                <a:ea typeface="ヒラギノ角ゴ Pro W3" charset="0"/>
              </a:rPr>
              <a:t>Savik</a:t>
            </a:r>
            <a:r>
              <a:rPr lang="en-US" altLang="en-US" sz="600" dirty="0">
                <a:solidFill>
                  <a:prstClr val="black"/>
                </a:solidFill>
                <a:ea typeface="ヒラギノ角ゴ Pro W3" charset="0"/>
              </a:rPr>
              <a:t> K. Reliability of a stool classification system. J WOCN 28(6):305-313, 2001</a:t>
            </a:r>
          </a:p>
          <a:p>
            <a:pPr algn="l" defTabSz="914378" fontAlgn="base">
              <a:lnSpc>
                <a:spcPct val="90000"/>
              </a:lnSpc>
              <a:spcBef>
                <a:spcPct val="0"/>
              </a:spcBef>
              <a:spcAft>
                <a:spcPct val="0"/>
              </a:spcAft>
              <a:buClrTx/>
              <a:buNone/>
            </a:pPr>
            <a:endParaRPr lang="en-US" altLang="en-US" sz="600" dirty="0">
              <a:solidFill>
                <a:prstClr val="black"/>
              </a:solidFill>
              <a:latin typeface="+mn-lt"/>
              <a:ea typeface="ヒラギノ角ゴ Pro W3" charset="0"/>
            </a:endParaRPr>
          </a:p>
          <a:p>
            <a:pPr algn="l" defTabSz="914378" fontAlgn="base">
              <a:lnSpc>
                <a:spcPct val="90000"/>
              </a:lnSpc>
              <a:spcBef>
                <a:spcPct val="0"/>
              </a:spcBef>
              <a:spcAft>
                <a:spcPct val="0"/>
              </a:spcAft>
              <a:buClrTx/>
              <a:buNone/>
            </a:pPr>
            <a:r>
              <a:rPr lang="en-US" altLang="en-US" sz="800" baseline="30000" dirty="0">
                <a:solidFill>
                  <a:prstClr val="black"/>
                </a:solidFill>
                <a:ea typeface="ヒラギノ角ゴ Pro W3" charset="0"/>
                <a:hlinkClick r:id="rId3"/>
              </a:rPr>
              <a:t>https://www.continence.org.au/bristol-stool-chart#PDF</a:t>
            </a:r>
            <a:r>
              <a:rPr lang="en-US" altLang="en-US" sz="800" baseline="30000" dirty="0">
                <a:solidFill>
                  <a:prstClr val="black"/>
                </a:solidFill>
                <a:ea typeface="ヒラギノ角ゴ Pro W3" charset="0"/>
              </a:rPr>
              <a:t> </a:t>
            </a:r>
            <a:r>
              <a:rPr lang="en-US" altLang="en-US" sz="800" baseline="30000" dirty="0">
                <a:solidFill>
                  <a:prstClr val="black"/>
                </a:solidFill>
                <a:ea typeface="ヒラギノ角ゴ Pro W3" charset="0"/>
                <a:hlinkClick r:id="rId4"/>
              </a:rPr>
              <a:t>https://www.healthline.com/health/digestive-health/types-of-poop#what-about-constipation</a:t>
            </a:r>
            <a:r>
              <a:rPr lang="en-US" altLang="en-US" sz="800" baseline="30000" dirty="0">
                <a:solidFill>
                  <a:prstClr val="black"/>
                </a:solidFill>
                <a:ea typeface="ヒラギノ角ゴ Pro W3" charset="0"/>
              </a:rPr>
              <a:t> </a:t>
            </a:r>
          </a:p>
        </p:txBody>
      </p:sp>
      <p:sp>
        <p:nvSpPr>
          <p:cNvPr id="44" name="Text Placeholder 43">
            <a:extLst>
              <a:ext uri="{FF2B5EF4-FFF2-40B4-BE49-F238E27FC236}">
                <a16:creationId xmlns:a16="http://schemas.microsoft.com/office/drawing/2014/main" id="{629E90E9-C146-44F4-B79F-350C37829B93}"/>
              </a:ext>
            </a:extLst>
          </p:cNvPr>
          <p:cNvSpPr>
            <a:spLocks noGrp="1"/>
          </p:cNvSpPr>
          <p:nvPr>
            <p:ph type="body" sz="quarter" idx="13"/>
          </p:nvPr>
        </p:nvSpPr>
        <p:spPr>
          <a:xfrm flipH="1">
            <a:off x="321374" y="679904"/>
            <a:ext cx="830582" cy="303242"/>
          </a:xfrm>
        </p:spPr>
        <p:txBody>
          <a:bodyPr/>
          <a:lstStyle/>
          <a:p>
            <a:r>
              <a:rPr lang="en-US" sz="2000" dirty="0">
                <a:latin typeface="+mn-lt"/>
              </a:rPr>
              <a:t>Type</a:t>
            </a:r>
          </a:p>
        </p:txBody>
      </p:sp>
      <p:sp>
        <p:nvSpPr>
          <p:cNvPr id="46" name="Text Placeholder 45">
            <a:extLst>
              <a:ext uri="{FF2B5EF4-FFF2-40B4-BE49-F238E27FC236}">
                <a16:creationId xmlns:a16="http://schemas.microsoft.com/office/drawing/2014/main" id="{B63512D5-1BDB-4922-87F5-139F616CC01B}"/>
              </a:ext>
            </a:extLst>
          </p:cNvPr>
          <p:cNvSpPr>
            <a:spLocks noGrp="1"/>
          </p:cNvSpPr>
          <p:nvPr>
            <p:ph type="body" sz="quarter" idx="14"/>
          </p:nvPr>
        </p:nvSpPr>
        <p:spPr>
          <a:xfrm>
            <a:off x="1151840" y="686962"/>
            <a:ext cx="2710599" cy="303242"/>
          </a:xfrm>
        </p:spPr>
        <p:txBody>
          <a:bodyPr/>
          <a:lstStyle/>
          <a:p>
            <a:r>
              <a:rPr lang="en-US" sz="2000" dirty="0">
                <a:latin typeface="+mn-lt"/>
              </a:rPr>
              <a:t>Description</a:t>
            </a:r>
          </a:p>
        </p:txBody>
      </p:sp>
      <p:sp>
        <p:nvSpPr>
          <p:cNvPr id="48" name="Text Placeholder 47">
            <a:extLst>
              <a:ext uri="{FF2B5EF4-FFF2-40B4-BE49-F238E27FC236}">
                <a16:creationId xmlns:a16="http://schemas.microsoft.com/office/drawing/2014/main" id="{F25F693B-075B-4761-95E5-34692069C94C}"/>
              </a:ext>
            </a:extLst>
          </p:cNvPr>
          <p:cNvSpPr>
            <a:spLocks noGrp="1"/>
          </p:cNvSpPr>
          <p:nvPr>
            <p:ph type="body" sz="quarter" idx="15"/>
          </p:nvPr>
        </p:nvSpPr>
        <p:spPr>
          <a:xfrm>
            <a:off x="3862555" y="683432"/>
            <a:ext cx="3075504" cy="314787"/>
          </a:xfrm>
        </p:spPr>
        <p:txBody>
          <a:bodyPr/>
          <a:lstStyle/>
          <a:p>
            <a:r>
              <a:rPr lang="en-US" sz="2000" dirty="0">
                <a:latin typeface="+mn-lt"/>
              </a:rPr>
              <a:t>Clinical </a:t>
            </a:r>
          </a:p>
        </p:txBody>
      </p:sp>
      <p:sp>
        <p:nvSpPr>
          <p:cNvPr id="52" name="Text Placeholder 47">
            <a:extLst>
              <a:ext uri="{FF2B5EF4-FFF2-40B4-BE49-F238E27FC236}">
                <a16:creationId xmlns:a16="http://schemas.microsoft.com/office/drawing/2014/main" id="{D1B1CF77-D142-425E-938A-47B832959EF2}"/>
              </a:ext>
            </a:extLst>
          </p:cNvPr>
          <p:cNvSpPr txBox="1">
            <a:spLocks/>
          </p:cNvSpPr>
          <p:nvPr/>
        </p:nvSpPr>
        <p:spPr>
          <a:xfrm>
            <a:off x="6797039" y="688902"/>
            <a:ext cx="1810711" cy="301698"/>
          </a:xfrm>
          <a:prstGeom prst="round1Rect">
            <a:avLst/>
          </a:prstGeom>
          <a:solidFill>
            <a:srgbClr val="CA659F"/>
          </a:solidFill>
          <a:ln>
            <a:noFill/>
          </a:ln>
        </p:spPr>
        <p:txBody>
          <a:bodyPr vert="horz" lIns="36000" tIns="36000" rIns="36000" bIns="36000" rtlCol="0" anchor="ctr">
            <a:noAutofit/>
          </a:bodyPr>
          <a:lstStyle>
            <a:lvl1pPr marL="0" indent="0" algn="ctr" defTabSz="342900" rtl="0" eaLnBrk="1" fontAlgn="ctr" latinLnBrk="0" hangingPunct="1">
              <a:lnSpc>
                <a:spcPct val="90000"/>
              </a:lnSpc>
              <a:spcBef>
                <a:spcPts val="300"/>
              </a:spcBef>
              <a:spcAft>
                <a:spcPts val="300"/>
              </a:spcAft>
              <a:buFont typeface="+mj-lt"/>
              <a:buNone/>
              <a:defRPr sz="1400" b="1" i="0" kern="1200" spc="20" baseline="0">
                <a:solidFill>
                  <a:schemeClr val="bg1"/>
                </a:solidFill>
                <a:latin typeface="+mj-lt"/>
                <a:ea typeface="+mn-ea"/>
                <a:cs typeface="+mn-cs"/>
              </a:defRPr>
            </a:lvl1pPr>
            <a:lvl2pPr marL="0" indent="0" algn="ctr" defTabSz="342900" rtl="0" eaLnBrk="1" fontAlgn="ctr" latinLnBrk="0" hangingPunct="1">
              <a:lnSpc>
                <a:spcPct val="90000"/>
              </a:lnSpc>
              <a:spcBef>
                <a:spcPts val="300"/>
              </a:spcBef>
              <a:spcAft>
                <a:spcPts val="300"/>
              </a:spcAft>
              <a:buFont typeface="Arial" panose="020B0604020202020204" pitchFamily="34" charset="0"/>
              <a:buNone/>
              <a:defRPr sz="1000" b="1" i="0" kern="1200">
                <a:solidFill>
                  <a:schemeClr val="bg1"/>
                </a:solidFill>
                <a:latin typeface="+mj-lt"/>
                <a:ea typeface="+mn-ea"/>
                <a:cs typeface="+mn-cs"/>
              </a:defRPr>
            </a:lvl2pPr>
            <a:lvl3pPr marL="0" indent="0" algn="ctr" defTabSz="342900" rtl="0" eaLnBrk="1" fontAlgn="ctr" latinLnBrk="0" hangingPunct="1">
              <a:lnSpc>
                <a:spcPct val="90000"/>
              </a:lnSpc>
              <a:spcBef>
                <a:spcPts val="300"/>
              </a:spcBef>
              <a:spcAft>
                <a:spcPts val="300"/>
              </a:spcAft>
              <a:buClr>
                <a:schemeClr val="accent4"/>
              </a:buClr>
              <a:buSzPct val="100000"/>
              <a:buFont typeface="+mj-lt"/>
              <a:buNone/>
              <a:defRPr sz="900" b="0" i="0" kern="1200">
                <a:solidFill>
                  <a:schemeClr val="tx1"/>
                </a:solidFill>
                <a:latin typeface="+mn-lt"/>
                <a:ea typeface="+mn-ea"/>
                <a:cs typeface="+mn-cs"/>
              </a:defRPr>
            </a:lvl3pPr>
            <a:lvl4pPr marL="122400" indent="-122400" algn="ctr" defTabSz="342900" rtl="0" eaLnBrk="1" fontAlgn="ctr" latinLnBrk="0" hangingPunct="1">
              <a:lnSpc>
                <a:spcPct val="90000"/>
              </a:lnSpc>
              <a:spcBef>
                <a:spcPts val="300"/>
              </a:spcBef>
              <a:spcAft>
                <a:spcPts val="300"/>
              </a:spcAft>
              <a:buClr>
                <a:schemeClr val="bg2"/>
              </a:buClr>
              <a:buSzPct val="150000"/>
              <a:buFont typeface="Arial" panose="020B0604020202020204" pitchFamily="34" charset="0"/>
              <a:buChar char="•"/>
              <a:defRPr sz="900" b="0" i="0" kern="1200">
                <a:solidFill>
                  <a:schemeClr val="tx1"/>
                </a:solidFill>
                <a:latin typeface="+mn-lt"/>
                <a:ea typeface="+mn-ea"/>
                <a:cs typeface="+mn-cs"/>
              </a:defRPr>
            </a:lvl4pPr>
            <a:lvl5pPr marL="266400" indent="-121725" algn="ctr" defTabSz="342900" rtl="0" eaLnBrk="1" fontAlgn="ctr" latinLnBrk="0" hangingPunct="1">
              <a:lnSpc>
                <a:spcPct val="90000"/>
              </a:lnSpc>
              <a:spcBef>
                <a:spcPts val="300"/>
              </a:spcBef>
              <a:spcAft>
                <a:spcPts val="300"/>
              </a:spcAft>
              <a:buClr>
                <a:schemeClr val="bg2"/>
              </a:buClr>
              <a:buSzPct val="100000"/>
              <a:buFont typeface="Arial" panose="020B0604020202020204" pitchFamily="34" charset="0"/>
              <a:buChar char="•"/>
              <a:defRPr sz="900" b="0" i="0" kern="1200">
                <a:solidFill>
                  <a:schemeClr val="tx1"/>
                </a:solidFill>
                <a:latin typeface="+mn-lt"/>
                <a:ea typeface="+mn-ea"/>
                <a:cs typeface="+mn-cs"/>
              </a:defRPr>
            </a:lvl5pPr>
            <a:lvl6pPr marL="410400" indent="-121725" algn="ctr" defTabSz="342900" rtl="0" eaLnBrk="1" latinLnBrk="0" hangingPunct="1">
              <a:lnSpc>
                <a:spcPct val="90000"/>
              </a:lnSpc>
              <a:spcBef>
                <a:spcPts val="300"/>
              </a:spcBef>
              <a:spcAft>
                <a:spcPts val="300"/>
              </a:spcAft>
              <a:buClr>
                <a:schemeClr val="bg2"/>
              </a:buClr>
              <a:buFont typeface="Codec Warm Extra Bold"/>
              <a:buChar char="–"/>
              <a:defRPr sz="900" b="0" i="0" kern="1200">
                <a:solidFill>
                  <a:schemeClr val="tx1"/>
                </a:solidFill>
                <a:latin typeface="+mn-lt"/>
                <a:ea typeface="+mn-ea"/>
                <a:cs typeface="+mn-cs"/>
              </a:defRPr>
            </a:lvl6pPr>
            <a:lvl7pPr marL="120600" indent="-120600" algn="ctr" defTabSz="342900" rtl="0" eaLnBrk="1" latinLnBrk="0" hangingPunct="1">
              <a:lnSpc>
                <a:spcPct val="90000"/>
              </a:lnSpc>
              <a:spcBef>
                <a:spcPts val="300"/>
              </a:spcBef>
              <a:spcAft>
                <a:spcPts val="300"/>
              </a:spcAft>
              <a:buClr>
                <a:schemeClr val="bg2"/>
              </a:buClr>
              <a:buFont typeface="+mj-lt"/>
              <a:buAutoNum type="arabicPeriod"/>
              <a:defRPr sz="900" b="0" i="0" kern="1200">
                <a:solidFill>
                  <a:schemeClr val="tx1"/>
                </a:solidFill>
                <a:latin typeface="+mn-lt"/>
                <a:ea typeface="+mn-ea"/>
                <a:cs typeface="+mn-cs"/>
              </a:defRPr>
            </a:lvl7pPr>
            <a:lvl8pPr marL="0" indent="0" algn="ctr" defTabSz="342900" rtl="0" eaLnBrk="1" latinLnBrk="0" hangingPunct="1">
              <a:lnSpc>
                <a:spcPct val="90000"/>
              </a:lnSpc>
              <a:spcBef>
                <a:spcPts val="0"/>
              </a:spcBef>
              <a:spcAft>
                <a:spcPts val="400"/>
              </a:spcAft>
              <a:buFont typeface="Arial" panose="020B0604020202020204" pitchFamily="34" charset="0"/>
              <a:buNone/>
              <a:defRPr sz="900" b="0" i="0" kern="1200">
                <a:solidFill>
                  <a:schemeClr val="tx1"/>
                </a:solidFill>
                <a:latin typeface="+mn-lt"/>
                <a:ea typeface="+mn-ea"/>
                <a:cs typeface="+mn-cs"/>
              </a:defRPr>
            </a:lvl8pPr>
            <a:lvl9pPr marL="0" indent="0" algn="ctr" defTabSz="342900" rtl="0" eaLnBrk="1" latinLnBrk="0" hangingPunct="1">
              <a:lnSpc>
                <a:spcPct val="90000"/>
              </a:lnSpc>
              <a:spcBef>
                <a:spcPts val="0"/>
              </a:spcBef>
              <a:spcAft>
                <a:spcPts val="400"/>
              </a:spcAft>
              <a:buFont typeface="Arial" panose="020B0604020202020204" pitchFamily="34" charset="0"/>
              <a:buNone/>
              <a:defRPr sz="800" b="0" i="0" kern="1200">
                <a:solidFill>
                  <a:schemeClr val="tx1"/>
                </a:solidFill>
                <a:latin typeface="+mn-lt"/>
                <a:ea typeface="+mn-ea"/>
                <a:cs typeface="+mn-cs"/>
              </a:defRPr>
            </a:lvl9pPr>
          </a:lstStyle>
          <a:p>
            <a:r>
              <a:rPr lang="en-US" sz="2000" dirty="0">
                <a:latin typeface="+mn-lt"/>
              </a:rPr>
              <a:t>Example</a:t>
            </a:r>
          </a:p>
        </p:txBody>
      </p:sp>
      <p:pic>
        <p:nvPicPr>
          <p:cNvPr id="54" name="Picture 53">
            <a:extLst>
              <a:ext uri="{FF2B5EF4-FFF2-40B4-BE49-F238E27FC236}">
                <a16:creationId xmlns:a16="http://schemas.microsoft.com/office/drawing/2014/main" id="{148AE041-5D5F-4463-A436-9A2B9C837EB0}"/>
              </a:ext>
            </a:extLst>
          </p:cNvPr>
          <p:cNvPicPr>
            <a:picLocks noChangeAspect="1"/>
          </p:cNvPicPr>
          <p:nvPr/>
        </p:nvPicPr>
        <p:blipFill>
          <a:blip r:embed="rId5"/>
          <a:stretch>
            <a:fillRect/>
          </a:stretch>
        </p:blipFill>
        <p:spPr>
          <a:xfrm>
            <a:off x="6938059" y="1016129"/>
            <a:ext cx="1524123" cy="463616"/>
          </a:xfrm>
          <a:prstGeom prst="rect">
            <a:avLst/>
          </a:prstGeom>
        </p:spPr>
      </p:pic>
      <p:pic>
        <p:nvPicPr>
          <p:cNvPr id="56" name="Picture 55">
            <a:extLst>
              <a:ext uri="{FF2B5EF4-FFF2-40B4-BE49-F238E27FC236}">
                <a16:creationId xmlns:a16="http://schemas.microsoft.com/office/drawing/2014/main" id="{F686B7D2-1D6D-403C-B67F-2A30817074E3}"/>
              </a:ext>
            </a:extLst>
          </p:cNvPr>
          <p:cNvPicPr>
            <a:picLocks noChangeAspect="1"/>
          </p:cNvPicPr>
          <p:nvPr/>
        </p:nvPicPr>
        <p:blipFill>
          <a:blip r:embed="rId6"/>
          <a:stretch>
            <a:fillRect/>
          </a:stretch>
        </p:blipFill>
        <p:spPr>
          <a:xfrm>
            <a:off x="6938059" y="1501546"/>
            <a:ext cx="1419868" cy="463616"/>
          </a:xfrm>
          <a:prstGeom prst="rect">
            <a:avLst/>
          </a:prstGeom>
        </p:spPr>
      </p:pic>
      <p:pic>
        <p:nvPicPr>
          <p:cNvPr id="58" name="Picture 57">
            <a:extLst>
              <a:ext uri="{FF2B5EF4-FFF2-40B4-BE49-F238E27FC236}">
                <a16:creationId xmlns:a16="http://schemas.microsoft.com/office/drawing/2014/main" id="{0A473C2A-E936-4AF2-A443-61D403616FDA}"/>
              </a:ext>
            </a:extLst>
          </p:cNvPr>
          <p:cNvPicPr>
            <a:picLocks noChangeAspect="1"/>
          </p:cNvPicPr>
          <p:nvPr/>
        </p:nvPicPr>
        <p:blipFill>
          <a:blip r:embed="rId7"/>
          <a:stretch>
            <a:fillRect/>
          </a:stretch>
        </p:blipFill>
        <p:spPr>
          <a:xfrm>
            <a:off x="6893768" y="2008764"/>
            <a:ext cx="1524123" cy="417049"/>
          </a:xfrm>
          <a:prstGeom prst="rect">
            <a:avLst/>
          </a:prstGeom>
        </p:spPr>
      </p:pic>
      <p:pic>
        <p:nvPicPr>
          <p:cNvPr id="60" name="Picture 59">
            <a:extLst>
              <a:ext uri="{FF2B5EF4-FFF2-40B4-BE49-F238E27FC236}">
                <a16:creationId xmlns:a16="http://schemas.microsoft.com/office/drawing/2014/main" id="{CBE10583-06F0-4E9E-BA4D-DA8559CDC854}"/>
              </a:ext>
            </a:extLst>
          </p:cNvPr>
          <p:cNvPicPr>
            <a:picLocks noChangeAspect="1"/>
          </p:cNvPicPr>
          <p:nvPr/>
        </p:nvPicPr>
        <p:blipFill>
          <a:blip r:embed="rId8"/>
          <a:stretch>
            <a:fillRect/>
          </a:stretch>
        </p:blipFill>
        <p:spPr>
          <a:xfrm>
            <a:off x="6856342" y="2491315"/>
            <a:ext cx="1732735" cy="463616"/>
          </a:xfrm>
          <a:prstGeom prst="rect">
            <a:avLst/>
          </a:prstGeom>
        </p:spPr>
      </p:pic>
      <p:pic>
        <p:nvPicPr>
          <p:cNvPr id="62" name="Picture 61">
            <a:extLst>
              <a:ext uri="{FF2B5EF4-FFF2-40B4-BE49-F238E27FC236}">
                <a16:creationId xmlns:a16="http://schemas.microsoft.com/office/drawing/2014/main" id="{1AA72C71-98E0-4751-92F4-938ED1309631}"/>
              </a:ext>
            </a:extLst>
          </p:cNvPr>
          <p:cNvPicPr>
            <a:picLocks noChangeAspect="1"/>
          </p:cNvPicPr>
          <p:nvPr/>
        </p:nvPicPr>
        <p:blipFill>
          <a:blip r:embed="rId9"/>
          <a:stretch>
            <a:fillRect/>
          </a:stretch>
        </p:blipFill>
        <p:spPr>
          <a:xfrm>
            <a:off x="7025640" y="3061497"/>
            <a:ext cx="1448070" cy="424536"/>
          </a:xfrm>
          <a:prstGeom prst="rect">
            <a:avLst/>
          </a:prstGeom>
        </p:spPr>
      </p:pic>
      <p:pic>
        <p:nvPicPr>
          <p:cNvPr id="64" name="Picture 63">
            <a:extLst>
              <a:ext uri="{FF2B5EF4-FFF2-40B4-BE49-F238E27FC236}">
                <a16:creationId xmlns:a16="http://schemas.microsoft.com/office/drawing/2014/main" id="{17FE592C-5929-4630-AEF2-3E754DDFAB29}"/>
              </a:ext>
            </a:extLst>
          </p:cNvPr>
          <p:cNvPicPr>
            <a:picLocks noChangeAspect="1"/>
          </p:cNvPicPr>
          <p:nvPr/>
        </p:nvPicPr>
        <p:blipFill>
          <a:blip r:embed="rId10"/>
          <a:stretch>
            <a:fillRect/>
          </a:stretch>
        </p:blipFill>
        <p:spPr>
          <a:xfrm>
            <a:off x="6961986" y="3587942"/>
            <a:ext cx="1529220" cy="463616"/>
          </a:xfrm>
          <a:prstGeom prst="rect">
            <a:avLst/>
          </a:prstGeom>
        </p:spPr>
      </p:pic>
      <p:pic>
        <p:nvPicPr>
          <p:cNvPr id="66" name="Picture 65">
            <a:extLst>
              <a:ext uri="{FF2B5EF4-FFF2-40B4-BE49-F238E27FC236}">
                <a16:creationId xmlns:a16="http://schemas.microsoft.com/office/drawing/2014/main" id="{14036C01-A251-4039-9F78-C4CDD343B88D}"/>
              </a:ext>
            </a:extLst>
          </p:cNvPr>
          <p:cNvPicPr>
            <a:picLocks noChangeAspect="1"/>
          </p:cNvPicPr>
          <p:nvPr/>
        </p:nvPicPr>
        <p:blipFill>
          <a:blip r:embed="rId11"/>
          <a:stretch>
            <a:fillRect/>
          </a:stretch>
        </p:blipFill>
        <p:spPr>
          <a:xfrm>
            <a:off x="7153809" y="4153296"/>
            <a:ext cx="1004040" cy="432118"/>
          </a:xfrm>
          <a:prstGeom prst="rect">
            <a:avLst/>
          </a:prstGeom>
        </p:spPr>
      </p:pic>
    </p:spTree>
    <p:extLst>
      <p:ext uri="{BB962C8B-B14F-4D97-AF65-F5344CB8AC3E}">
        <p14:creationId xmlns:p14="http://schemas.microsoft.com/office/powerpoint/2010/main" val="3693063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5B8CEC-BD2A-4587-9959-D27F13D03AA2}"/>
              </a:ext>
            </a:extLst>
          </p:cNvPr>
          <p:cNvSpPr>
            <a:spLocks noGrp="1"/>
          </p:cNvSpPr>
          <p:nvPr>
            <p:ph type="title"/>
          </p:nvPr>
        </p:nvSpPr>
        <p:spPr/>
        <p:txBody>
          <a:bodyPr/>
          <a:lstStyle/>
          <a:p>
            <a:r>
              <a:rPr lang="en-US" dirty="0"/>
              <a:t>Fecal Incontinence</a:t>
            </a:r>
          </a:p>
        </p:txBody>
      </p:sp>
      <p:sp>
        <p:nvSpPr>
          <p:cNvPr id="6" name="Slide Number Placeholder 5"/>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12</a:t>
            </a:fld>
            <a:endParaRPr lang="en-US" dirty="0">
              <a:solidFill>
                <a:srgbClr val="44546A"/>
              </a:solidFill>
            </a:endParaRPr>
          </a:p>
        </p:txBody>
      </p:sp>
      <p:sp>
        <p:nvSpPr>
          <p:cNvPr id="9" name="Rectangle 3">
            <a:extLst>
              <a:ext uri="{FF2B5EF4-FFF2-40B4-BE49-F238E27FC236}">
                <a16:creationId xmlns:a16="http://schemas.microsoft.com/office/drawing/2014/main" id="{4513F405-1197-4AA2-81CE-BDEBA0B94C8A}"/>
              </a:ext>
            </a:extLst>
          </p:cNvPr>
          <p:cNvSpPr txBox="1">
            <a:spLocks noChangeArrowheads="1"/>
          </p:cNvSpPr>
          <p:nvPr/>
        </p:nvSpPr>
        <p:spPr>
          <a:xfrm>
            <a:off x="258899" y="1009650"/>
            <a:ext cx="8305800" cy="3301681"/>
          </a:xfrm>
          <a:prstGeom prst="rect">
            <a:avLst/>
          </a:prstGeom>
        </p:spPr>
        <p:txBody>
          <a:bodyPr/>
          <a:lstStyle>
            <a:lvl1pPr marL="342900" indent="-342900" algn="l" rtl="0" eaLnBrk="0" fontAlgn="base" hangingPunct="0">
              <a:lnSpc>
                <a:spcPct val="90000"/>
              </a:lnSpc>
              <a:spcBef>
                <a:spcPts val="1000"/>
              </a:spcBef>
              <a:spcAft>
                <a:spcPct val="0"/>
              </a:spcAft>
              <a:buClr>
                <a:srgbClr val="439ECB"/>
              </a:buClr>
              <a:buFont typeface="Arial" charset="0"/>
              <a:buChar char="•"/>
              <a:defRPr sz="2200" kern="1200">
                <a:solidFill>
                  <a:schemeClr val="tx1"/>
                </a:solidFill>
                <a:latin typeface="Arial"/>
                <a:ea typeface="ヒラギノ角ゴ Pro W3" charset="0"/>
                <a:cs typeface="Arial"/>
              </a:defRPr>
            </a:lvl1pPr>
            <a:lvl2pPr marL="800100" indent="-342900" algn="l" rtl="0" eaLnBrk="0" fontAlgn="base" hangingPunct="0">
              <a:lnSpc>
                <a:spcPct val="90000"/>
              </a:lnSpc>
              <a:spcBef>
                <a:spcPts val="500"/>
              </a:spcBef>
              <a:spcAft>
                <a:spcPct val="0"/>
              </a:spcAft>
              <a:buClr>
                <a:srgbClr val="439ECB"/>
              </a:buClr>
              <a:buFont typeface="Arial" charset="0"/>
              <a:buChar char="•"/>
              <a:defRPr sz="2000" kern="1200">
                <a:solidFill>
                  <a:schemeClr val="tx1"/>
                </a:solidFill>
                <a:latin typeface="Arial"/>
                <a:ea typeface="ヒラギノ角ゴ Pro W3" pitchFamily="-109" charset="-128"/>
                <a:cs typeface="Arial"/>
              </a:defRPr>
            </a:lvl2pPr>
            <a:lvl3pPr marL="1200150" indent="-285750" algn="l" rtl="0" eaLnBrk="0" fontAlgn="base" hangingPunct="0">
              <a:lnSpc>
                <a:spcPct val="90000"/>
              </a:lnSpc>
              <a:spcBef>
                <a:spcPts val="500"/>
              </a:spcBef>
              <a:spcAft>
                <a:spcPct val="0"/>
              </a:spcAft>
              <a:buClr>
                <a:srgbClr val="4FABD4"/>
              </a:buClr>
              <a:buFont typeface="Arial" charset="0"/>
              <a:buChar char="•"/>
              <a:defRPr kern="1200">
                <a:solidFill>
                  <a:schemeClr val="tx1"/>
                </a:solidFill>
                <a:latin typeface="Arial"/>
                <a:ea typeface="ヒラギノ角ゴ Pro W3" pitchFamily="-109" charset="-128"/>
                <a:cs typeface="Arial"/>
              </a:defRPr>
            </a:lvl3pPr>
            <a:lvl4pPr marL="1657350" indent="-285750" algn="l" rtl="0" eaLnBrk="0" fontAlgn="base" hangingPunct="0">
              <a:lnSpc>
                <a:spcPct val="90000"/>
              </a:lnSpc>
              <a:spcBef>
                <a:spcPts val="500"/>
              </a:spcBef>
              <a:spcAft>
                <a:spcPct val="0"/>
              </a:spcAft>
              <a:buClr>
                <a:srgbClr val="439ECB"/>
              </a:buClr>
              <a:buFont typeface="Arial" charset="0"/>
              <a:buChar char="•"/>
              <a:defRPr sz="1600" kern="1200">
                <a:solidFill>
                  <a:schemeClr val="tx1"/>
                </a:solidFill>
                <a:latin typeface="Arial"/>
                <a:ea typeface="ヒラギノ角ゴ Pro W3" pitchFamily="-109" charset="-128"/>
                <a:cs typeface="Arial"/>
              </a:defRPr>
            </a:lvl4pPr>
            <a:lvl5pPr marL="2114550" indent="-285750" algn="l" rtl="0" eaLnBrk="0" fontAlgn="base" hangingPunct="0">
              <a:lnSpc>
                <a:spcPct val="90000"/>
              </a:lnSpc>
              <a:spcBef>
                <a:spcPts val="500"/>
              </a:spcBef>
              <a:spcAft>
                <a:spcPct val="0"/>
              </a:spcAft>
              <a:buClr>
                <a:srgbClr val="439ECB"/>
              </a:buClr>
              <a:buFont typeface="Arial" charset="0"/>
              <a:buChar char="•"/>
              <a:defRPr sz="1400" kern="1200">
                <a:solidFill>
                  <a:schemeClr val="tx1"/>
                </a:solidFill>
                <a:latin typeface="Arial"/>
                <a:ea typeface="ヒラギノ角ゴ Pro W3" pitchFamily="-109" charset="-128"/>
                <a:cs typeface="Arial"/>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defTabSz="914378" eaLnBrk="1" hangingPunct="1">
              <a:buFont typeface="Wingdings" panose="05000000000000000000" pitchFamily="2" charset="2"/>
              <a:buChar char="ü"/>
            </a:pPr>
            <a:r>
              <a:rPr lang="en-US" altLang="en-US" sz="1600" dirty="0">
                <a:solidFill>
                  <a:prstClr val="black"/>
                </a:solidFill>
                <a:latin typeface="+mn-lt"/>
              </a:rPr>
              <a:t>Infectious or non-infectious diarrhea</a:t>
            </a:r>
          </a:p>
          <a:p>
            <a:pPr defTabSz="914378" eaLnBrk="1" hangingPunct="1">
              <a:buFont typeface="Wingdings" panose="05000000000000000000" pitchFamily="2" charset="2"/>
              <a:buChar char="ü"/>
            </a:pPr>
            <a:r>
              <a:rPr lang="en-US" altLang="en-US" sz="1600" dirty="0">
                <a:solidFill>
                  <a:prstClr val="black"/>
                </a:solidFill>
                <a:latin typeface="+mn-lt"/>
              </a:rPr>
              <a:t>Pre-existing fecal incontinence</a:t>
            </a:r>
          </a:p>
          <a:p>
            <a:pPr defTabSz="914378" eaLnBrk="1" hangingPunct="1">
              <a:buFont typeface="Wingdings" panose="05000000000000000000" pitchFamily="2" charset="2"/>
              <a:buChar char="ü"/>
            </a:pPr>
            <a:r>
              <a:rPr lang="en-US" altLang="en-US" sz="1600" dirty="0">
                <a:solidFill>
                  <a:prstClr val="black"/>
                </a:solidFill>
                <a:latin typeface="+mn-lt"/>
              </a:rPr>
              <a:t>Trauma</a:t>
            </a:r>
          </a:p>
          <a:p>
            <a:pPr defTabSz="914378" eaLnBrk="1" hangingPunct="1">
              <a:buFont typeface="Wingdings" panose="05000000000000000000" pitchFamily="2" charset="2"/>
              <a:buChar char="ü"/>
            </a:pPr>
            <a:r>
              <a:rPr lang="en-US" altLang="en-US" sz="1600" dirty="0">
                <a:solidFill>
                  <a:prstClr val="black"/>
                </a:solidFill>
                <a:latin typeface="+mn-lt"/>
              </a:rPr>
              <a:t>Neurological disorders</a:t>
            </a:r>
          </a:p>
          <a:p>
            <a:pPr defTabSz="914378" eaLnBrk="1" hangingPunct="1">
              <a:buFont typeface="Wingdings" panose="05000000000000000000" pitchFamily="2" charset="2"/>
              <a:buChar char="ü"/>
            </a:pPr>
            <a:r>
              <a:rPr lang="en-US" altLang="en-US" sz="1600" dirty="0">
                <a:solidFill>
                  <a:prstClr val="black"/>
                </a:solidFill>
                <a:latin typeface="+mn-lt"/>
              </a:rPr>
              <a:t>Meds</a:t>
            </a:r>
          </a:p>
          <a:p>
            <a:pPr defTabSz="914378" eaLnBrk="1" hangingPunct="1">
              <a:buFont typeface="Wingdings" panose="05000000000000000000" pitchFamily="2" charset="2"/>
              <a:buChar char="ü"/>
            </a:pPr>
            <a:r>
              <a:rPr lang="en-US" altLang="en-US" sz="1600" dirty="0">
                <a:solidFill>
                  <a:prstClr val="black"/>
                </a:solidFill>
                <a:latin typeface="+mn-lt"/>
              </a:rPr>
              <a:t>Tube feedings</a:t>
            </a:r>
          </a:p>
        </p:txBody>
      </p:sp>
      <p:sp>
        <p:nvSpPr>
          <p:cNvPr id="2" name="Rectangle 1">
            <a:extLst>
              <a:ext uri="{FF2B5EF4-FFF2-40B4-BE49-F238E27FC236}">
                <a16:creationId xmlns:a16="http://schemas.microsoft.com/office/drawing/2014/main" id="{CF2D9F04-2148-4EB8-8D4D-5A7714C13565}"/>
              </a:ext>
            </a:extLst>
          </p:cNvPr>
          <p:cNvSpPr/>
          <p:nvPr/>
        </p:nvSpPr>
        <p:spPr>
          <a:xfrm>
            <a:off x="8023539" y="2137893"/>
            <a:ext cx="328411" cy="311508"/>
          </a:xfrm>
          <a:prstGeom prst="rect">
            <a:avLst/>
          </a:prstGeom>
          <a:solidFill>
            <a:srgbClr val="F8FED2"/>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8" eaLnBrk="0" fontAlgn="base">
              <a:spcBef>
                <a:spcPct val="0"/>
              </a:spcBef>
              <a:spcAft>
                <a:spcPct val="0"/>
              </a:spcAft>
            </a:pPr>
            <a:endParaRPr lang="en-US" sz="1800">
              <a:solidFill>
                <a:prstClr val="white"/>
              </a:solidFill>
              <a:latin typeface="Arial"/>
            </a:endParaRPr>
          </a:p>
        </p:txBody>
      </p:sp>
      <p:sp>
        <p:nvSpPr>
          <p:cNvPr id="7" name="TextBox 6">
            <a:extLst>
              <a:ext uri="{FF2B5EF4-FFF2-40B4-BE49-F238E27FC236}">
                <a16:creationId xmlns:a16="http://schemas.microsoft.com/office/drawing/2014/main" id="{D03F26D5-9A5E-47ED-832F-5BD9837E4E44}"/>
              </a:ext>
            </a:extLst>
          </p:cNvPr>
          <p:cNvSpPr txBox="1"/>
          <p:nvPr/>
        </p:nvSpPr>
        <p:spPr>
          <a:xfrm>
            <a:off x="1390423" y="4790980"/>
            <a:ext cx="1691640" cy="184666"/>
          </a:xfrm>
          <a:prstGeom prst="rect">
            <a:avLst/>
          </a:prstGeom>
          <a:noFill/>
        </p:spPr>
        <p:txBody>
          <a:bodyPr wrap="square">
            <a:spAutoFit/>
          </a:bodyPr>
          <a:lstStyle/>
          <a:p>
            <a:pPr defTabSz="914378" eaLnBrk="0" fontAlgn="base">
              <a:spcBef>
                <a:spcPct val="0"/>
              </a:spcBef>
              <a:spcAft>
                <a:spcPct val="0"/>
              </a:spcAft>
            </a:pPr>
            <a:r>
              <a:rPr lang="en-US" sz="600" dirty="0">
                <a:solidFill>
                  <a:prstClr val="black"/>
                </a:solidFill>
                <a:latin typeface="Arial"/>
                <a:ea typeface="ヒラギノ角ゴ Pro W3" charset="0"/>
              </a:rPr>
              <a:t>“</a:t>
            </a:r>
            <a:r>
              <a:rPr lang="en-US" sz="600" dirty="0" err="1">
                <a:solidFill>
                  <a:prstClr val="black"/>
                </a:solidFill>
                <a:latin typeface="Arial"/>
                <a:ea typeface="ヒラギノ角ゴ Pro W3" charset="0"/>
              </a:rPr>
              <a:t>Kiryl</a:t>
            </a:r>
            <a:r>
              <a:rPr lang="en-US" sz="600" dirty="0">
                <a:solidFill>
                  <a:prstClr val="black"/>
                </a:solidFill>
                <a:latin typeface="Arial"/>
                <a:ea typeface="ヒラギノ角ゴ Pro W3" charset="0"/>
              </a:rPr>
              <a:t> Lis/</a:t>
            </a:r>
            <a:r>
              <a:rPr lang="en-US" sz="600" dirty="0">
                <a:solidFill>
                  <a:prstClr val="black"/>
                </a:solidFill>
                <a:ea typeface="ヒラギノ角ゴ Pro W3" charset="0"/>
                <a:hlinkClick r:id="rId3">
                  <a:extLst>
                    <a:ext uri="{A12FA001-AC4F-418D-AE19-62706E023703}">
                      <ahyp:hlinkClr xmlns:ahyp="http://schemas.microsoft.com/office/drawing/2018/hyperlinkcolor" val="tx"/>
                    </a:ext>
                  </a:extLst>
                </a:hlinkClick>
              </a:rPr>
              <a:t>Shutterstock</a:t>
            </a:r>
            <a:r>
              <a:rPr lang="en-US" sz="600" dirty="0">
                <a:solidFill>
                  <a:prstClr val="black"/>
                </a:solidFill>
                <a:latin typeface="Arial"/>
                <a:ea typeface="ヒラギノ角ゴ Pro W3" charset="0"/>
                <a:hlinkClick r:id="rId3">
                  <a:extLst>
                    <a:ext uri="{A12FA001-AC4F-418D-AE19-62706E023703}">
                      <ahyp:hlinkClr xmlns:ahyp="http://schemas.microsoft.com/office/drawing/2018/hyperlinkcolor" val="tx"/>
                    </a:ext>
                  </a:extLst>
                </a:hlinkClick>
              </a:rPr>
              <a:t>.com</a:t>
            </a:r>
            <a:r>
              <a:rPr lang="en-US" sz="600" dirty="0">
                <a:solidFill>
                  <a:srgbClr val="FF0000"/>
                </a:solidFill>
                <a:latin typeface="Arial"/>
                <a:ea typeface="ヒラギノ角ゴ Pro W3" charset="0"/>
              </a:rPr>
              <a:t>"</a:t>
            </a:r>
          </a:p>
        </p:txBody>
      </p:sp>
      <p:pic>
        <p:nvPicPr>
          <p:cNvPr id="3" name="Picture 2">
            <a:extLst>
              <a:ext uri="{FF2B5EF4-FFF2-40B4-BE49-F238E27FC236}">
                <a16:creationId xmlns:a16="http://schemas.microsoft.com/office/drawing/2014/main" id="{86C0C17F-69AE-4E03-B670-920CE41B7B43}"/>
              </a:ext>
            </a:extLst>
          </p:cNvPr>
          <p:cNvPicPr>
            <a:picLocks noChangeAspect="1"/>
          </p:cNvPicPr>
          <p:nvPr/>
        </p:nvPicPr>
        <p:blipFill>
          <a:blip r:embed="rId4"/>
          <a:stretch>
            <a:fillRect/>
          </a:stretch>
        </p:blipFill>
        <p:spPr>
          <a:xfrm>
            <a:off x="4569914" y="1240155"/>
            <a:ext cx="3994785" cy="2663190"/>
          </a:xfrm>
          <a:prstGeom prst="rect">
            <a:avLst/>
          </a:prstGeom>
          <a:effectLst>
            <a:softEdge rad="63500"/>
          </a:effectLst>
        </p:spPr>
      </p:pic>
    </p:spTree>
    <p:extLst>
      <p:ext uri="{BB962C8B-B14F-4D97-AF65-F5344CB8AC3E}">
        <p14:creationId xmlns:p14="http://schemas.microsoft.com/office/powerpoint/2010/main" val="1479090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AB809-293B-4789-8643-A4B0B7C62A4B}"/>
              </a:ext>
            </a:extLst>
          </p:cNvPr>
          <p:cNvSpPr>
            <a:spLocks noGrp="1"/>
          </p:cNvSpPr>
          <p:nvPr>
            <p:ph type="title"/>
          </p:nvPr>
        </p:nvSpPr>
        <p:spPr/>
        <p:txBody>
          <a:bodyPr/>
          <a:lstStyle/>
          <a:p>
            <a:r>
              <a:rPr lang="en-US" dirty="0"/>
              <a:t>Ways to Manage Fecal Incontinence</a:t>
            </a:r>
          </a:p>
        </p:txBody>
      </p:sp>
      <p:sp>
        <p:nvSpPr>
          <p:cNvPr id="7" name="Slide Number Placeholder 6">
            <a:extLst>
              <a:ext uri="{FF2B5EF4-FFF2-40B4-BE49-F238E27FC236}">
                <a16:creationId xmlns:a16="http://schemas.microsoft.com/office/drawing/2014/main" id="{166C0A2D-C402-412B-92A5-3784714F4604}"/>
              </a:ext>
            </a:extLst>
          </p:cNvPr>
          <p:cNvSpPr>
            <a:spLocks noGrp="1"/>
          </p:cNvSpPr>
          <p:nvPr>
            <p:ph type="sldNum" sz="quarter" idx="12"/>
          </p:nvPr>
        </p:nvSpPr>
        <p:spPr/>
        <p:txBody>
          <a:bodyPr/>
          <a:lstStyle/>
          <a:p>
            <a:fld id="{2AC7F862-9ED2-DC48-8E17-3B24749CF6AE}" type="slidenum">
              <a:rPr lang="en-US" smtClean="0"/>
              <a:pPr/>
              <a:t>13</a:t>
            </a:fld>
            <a:endParaRPr lang="en-US" dirty="0"/>
          </a:p>
        </p:txBody>
      </p:sp>
      <p:graphicFrame>
        <p:nvGraphicFramePr>
          <p:cNvPr id="8" name="Group 59">
            <a:extLst>
              <a:ext uri="{FF2B5EF4-FFF2-40B4-BE49-F238E27FC236}">
                <a16:creationId xmlns:a16="http://schemas.microsoft.com/office/drawing/2014/main" id="{0EF2E236-1CE5-45D3-8A54-EF485E7E4B86}"/>
              </a:ext>
            </a:extLst>
          </p:cNvPr>
          <p:cNvGraphicFramePr>
            <a:graphicFrameLocks/>
          </p:cNvGraphicFramePr>
          <p:nvPr>
            <p:extLst>
              <p:ext uri="{D42A27DB-BD31-4B8C-83A1-F6EECF244321}">
                <p14:modId xmlns:p14="http://schemas.microsoft.com/office/powerpoint/2010/main" val="1625377605"/>
              </p:ext>
            </p:extLst>
          </p:nvPr>
        </p:nvGraphicFramePr>
        <p:xfrm>
          <a:off x="130630" y="961811"/>
          <a:ext cx="8559345" cy="3627120"/>
        </p:xfrm>
        <a:graphic>
          <a:graphicData uri="http://schemas.openxmlformats.org/drawingml/2006/table">
            <a:tbl>
              <a:tblPr/>
              <a:tblGrid>
                <a:gridCol w="1428758">
                  <a:extLst>
                    <a:ext uri="{9D8B030D-6E8A-4147-A177-3AD203B41FA5}">
                      <a16:colId xmlns:a16="http://schemas.microsoft.com/office/drawing/2014/main" val="20000"/>
                    </a:ext>
                  </a:extLst>
                </a:gridCol>
                <a:gridCol w="730357">
                  <a:extLst>
                    <a:ext uri="{9D8B030D-6E8A-4147-A177-3AD203B41FA5}">
                      <a16:colId xmlns:a16="http://schemas.microsoft.com/office/drawing/2014/main" val="20001"/>
                    </a:ext>
                  </a:extLst>
                </a:gridCol>
                <a:gridCol w="963890">
                  <a:extLst>
                    <a:ext uri="{9D8B030D-6E8A-4147-A177-3AD203B41FA5}">
                      <a16:colId xmlns:a16="http://schemas.microsoft.com/office/drawing/2014/main" val="20002"/>
                    </a:ext>
                  </a:extLst>
                </a:gridCol>
                <a:gridCol w="1024936">
                  <a:extLst>
                    <a:ext uri="{9D8B030D-6E8A-4147-A177-3AD203B41FA5}">
                      <a16:colId xmlns:a16="http://schemas.microsoft.com/office/drawing/2014/main" val="20003"/>
                    </a:ext>
                  </a:extLst>
                </a:gridCol>
                <a:gridCol w="1326955">
                  <a:extLst>
                    <a:ext uri="{9D8B030D-6E8A-4147-A177-3AD203B41FA5}">
                      <a16:colId xmlns:a16="http://schemas.microsoft.com/office/drawing/2014/main" val="20004"/>
                    </a:ext>
                  </a:extLst>
                </a:gridCol>
                <a:gridCol w="889992">
                  <a:extLst>
                    <a:ext uri="{9D8B030D-6E8A-4147-A177-3AD203B41FA5}">
                      <a16:colId xmlns:a16="http://schemas.microsoft.com/office/drawing/2014/main" val="20005"/>
                    </a:ext>
                  </a:extLst>
                </a:gridCol>
                <a:gridCol w="1097229">
                  <a:extLst>
                    <a:ext uri="{9D8B030D-6E8A-4147-A177-3AD203B41FA5}">
                      <a16:colId xmlns:a16="http://schemas.microsoft.com/office/drawing/2014/main" val="20006"/>
                    </a:ext>
                  </a:extLst>
                </a:gridCol>
                <a:gridCol w="1097228">
                  <a:extLst>
                    <a:ext uri="{9D8B030D-6E8A-4147-A177-3AD203B41FA5}">
                      <a16:colId xmlns:a16="http://schemas.microsoft.com/office/drawing/2014/main" val="20007"/>
                    </a:ext>
                  </a:extLst>
                </a:gridCol>
              </a:tblGrid>
              <a:tr h="10503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Times New Roman" pitchFamily="18" charset="0"/>
                        </a:rPr>
                        <a:t>Device Type</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mn-lt"/>
                          <a:cs typeface="Times New Roman" pitchFamily="18" charset="0"/>
                        </a:rPr>
                        <a:t>Maintain Skin Integrity</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mn-lt"/>
                          <a:cs typeface="Times New Roman" pitchFamily="18" charset="0"/>
                        </a:rPr>
                        <a:t>Prevent local cutaneous skin infections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mn-lt"/>
                          <a:cs typeface="Times New Roman" pitchFamily="18" charset="0"/>
                        </a:rPr>
                        <a:t>Contain potentially infectious stool</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mn-lt"/>
                          <a:cs typeface="Times New Roman" pitchFamily="18" charset="0"/>
                        </a:rPr>
                        <a:t>Reduce or prevent wound contamination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mn-lt"/>
                          <a:cs typeface="Times New Roman" pitchFamily="18" charset="0"/>
                        </a:rPr>
                        <a:t>Allow perineal skin to heal</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mn-lt"/>
                          <a:cs typeface="Times New Roman" pitchFamily="18" charset="0"/>
                        </a:rPr>
                        <a:t>Minimize pain and discomfort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mn-lt"/>
                          <a:cs typeface="Times New Roman" pitchFamily="18" charset="0"/>
                        </a:rPr>
                        <a:t>Promote patient rest between incontinent episodes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75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Times New Roman" pitchFamily="18" charset="0"/>
                        </a:rPr>
                        <a:t>Diapers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75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mn-lt"/>
                          <a:cs typeface="Times New Roman" pitchFamily="18" charset="0"/>
                        </a:rPr>
                        <a:t>Pads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0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mn-lt"/>
                          <a:cs typeface="Times New Roman" pitchFamily="18" charset="0"/>
                        </a:rPr>
                        <a:t>External Fecal Pouches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r>
                        <a:rPr kumimoji="0" lang="en-US" sz="2000" b="1" i="0" u="none" strike="noStrike" cap="none" normalizeH="0" baseline="0" dirty="0">
                          <a:ln>
                            <a:noFill/>
                          </a:ln>
                          <a:solidFill>
                            <a:schemeClr val="tx1"/>
                          </a:solidFill>
                          <a:effectLst/>
                          <a:latin typeface="+mn-lt"/>
                          <a:cs typeface="Times New Roman" pitchFamily="18" charset="0"/>
                        </a:rPr>
                        <a:t>/</a:t>
                      </a:r>
                      <a:r>
                        <a:rPr kumimoji="0" lang="en-US" sz="28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400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mn-lt"/>
                          <a:cs typeface="Times New Roman" pitchFamily="18" charset="0"/>
                        </a:rPr>
                        <a:t>Fecal Management Systems (FMS)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a:ln>
                            <a:noFill/>
                          </a:ln>
                          <a:solidFill>
                            <a:schemeClr val="tx1"/>
                          </a:solidFill>
                          <a:effectLst/>
                          <a:latin typeface="+mn-lt"/>
                          <a:cs typeface="Times New Roman" pitchFamily="18" charset="0"/>
                        </a:rPr>
                        <a:t>+</a:t>
                      </a:r>
                      <a:endParaRPr kumimoji="0" lang="en-US" sz="1200" b="0" i="0" u="none" strike="noStrike" cap="none" normalizeH="0" baseline="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tx1"/>
                          </a:solidFill>
                          <a:effectLst/>
                          <a:latin typeface="+mn-lt"/>
                          <a:cs typeface="Times New Roman" pitchFamily="18" charset="0"/>
                        </a:rPr>
                        <a:t>+</a:t>
                      </a:r>
                      <a:endParaRPr kumimoji="0" lang="en-US" sz="1200" b="0" i="0" u="none" strike="noStrike" cap="none" normalizeH="0" baseline="0" dirty="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53071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F7C40-7381-4720-A986-22AA0946112C}"/>
              </a:ext>
            </a:extLst>
          </p:cNvPr>
          <p:cNvSpPr>
            <a:spLocks noGrp="1"/>
          </p:cNvSpPr>
          <p:nvPr>
            <p:ph type="title"/>
          </p:nvPr>
        </p:nvSpPr>
        <p:spPr>
          <a:xfrm>
            <a:off x="258899" y="289748"/>
            <a:ext cx="8496000" cy="427425"/>
          </a:xfrm>
        </p:spPr>
        <p:txBody>
          <a:bodyPr/>
          <a:lstStyle/>
          <a:p>
            <a:r>
              <a:rPr lang="en-US" dirty="0"/>
              <a:t>Seepage vs Leakage</a:t>
            </a:r>
          </a:p>
        </p:txBody>
      </p:sp>
      <p:sp>
        <p:nvSpPr>
          <p:cNvPr id="6" name="Slide Number Placeholder 5"/>
          <p:cNvSpPr>
            <a:spLocks noGrp="1"/>
          </p:cNvSpPr>
          <p:nvPr>
            <p:ph type="sldNum" sz="quarter" idx="12"/>
          </p:nvPr>
        </p:nvSpPr>
        <p:spPr/>
        <p:txBody>
          <a:bodyPr/>
          <a:lstStyle/>
          <a:p>
            <a:fld id="{2AC7F862-9ED2-DC48-8E17-3B24749CF6AE}" type="slidenum">
              <a:rPr lang="en-US" smtClean="0"/>
              <a:pPr/>
              <a:t>14</a:t>
            </a:fld>
            <a:endParaRPr lang="en-US" dirty="0"/>
          </a:p>
        </p:txBody>
      </p:sp>
      <p:sp>
        <p:nvSpPr>
          <p:cNvPr id="9" name="Rectangle 3">
            <a:extLst>
              <a:ext uri="{FF2B5EF4-FFF2-40B4-BE49-F238E27FC236}">
                <a16:creationId xmlns:a16="http://schemas.microsoft.com/office/drawing/2014/main" id="{4513F405-1197-4AA2-81CE-BDEBA0B94C8A}"/>
              </a:ext>
            </a:extLst>
          </p:cNvPr>
          <p:cNvSpPr txBox="1">
            <a:spLocks noChangeArrowheads="1"/>
          </p:cNvSpPr>
          <p:nvPr/>
        </p:nvSpPr>
        <p:spPr>
          <a:xfrm>
            <a:off x="258899" y="1194118"/>
            <a:ext cx="8305800" cy="4565650"/>
          </a:xfrm>
          <a:prstGeom prst="rect">
            <a:avLst/>
          </a:prstGeom>
        </p:spPr>
        <p:txBody>
          <a:bodyPr/>
          <a:lstStyle>
            <a:lvl1pPr marL="342900" indent="-342900" algn="l" rtl="0" eaLnBrk="0" fontAlgn="base" hangingPunct="0">
              <a:lnSpc>
                <a:spcPct val="90000"/>
              </a:lnSpc>
              <a:spcBef>
                <a:spcPts val="1000"/>
              </a:spcBef>
              <a:spcAft>
                <a:spcPct val="0"/>
              </a:spcAft>
              <a:buClr>
                <a:srgbClr val="439ECB"/>
              </a:buClr>
              <a:buFont typeface="Arial" charset="0"/>
              <a:buChar char="•"/>
              <a:defRPr sz="2200" kern="1200">
                <a:solidFill>
                  <a:schemeClr val="tx1"/>
                </a:solidFill>
                <a:latin typeface="Arial"/>
                <a:ea typeface="ヒラギノ角ゴ Pro W3" charset="0"/>
                <a:cs typeface="Arial"/>
              </a:defRPr>
            </a:lvl1pPr>
            <a:lvl2pPr marL="800100" indent="-342900" algn="l" rtl="0" eaLnBrk="0" fontAlgn="base" hangingPunct="0">
              <a:lnSpc>
                <a:spcPct val="90000"/>
              </a:lnSpc>
              <a:spcBef>
                <a:spcPts val="500"/>
              </a:spcBef>
              <a:spcAft>
                <a:spcPct val="0"/>
              </a:spcAft>
              <a:buClr>
                <a:srgbClr val="439ECB"/>
              </a:buClr>
              <a:buFont typeface="Arial" charset="0"/>
              <a:buChar char="•"/>
              <a:defRPr sz="2000" kern="1200">
                <a:solidFill>
                  <a:schemeClr val="tx1"/>
                </a:solidFill>
                <a:latin typeface="Arial"/>
                <a:ea typeface="ヒラギノ角ゴ Pro W3" pitchFamily="-109" charset="-128"/>
                <a:cs typeface="Arial"/>
              </a:defRPr>
            </a:lvl2pPr>
            <a:lvl3pPr marL="1200150" indent="-285750" algn="l" rtl="0" eaLnBrk="0" fontAlgn="base" hangingPunct="0">
              <a:lnSpc>
                <a:spcPct val="90000"/>
              </a:lnSpc>
              <a:spcBef>
                <a:spcPts val="500"/>
              </a:spcBef>
              <a:spcAft>
                <a:spcPct val="0"/>
              </a:spcAft>
              <a:buClr>
                <a:srgbClr val="4FABD4"/>
              </a:buClr>
              <a:buFont typeface="Arial" charset="0"/>
              <a:buChar char="•"/>
              <a:defRPr kern="1200">
                <a:solidFill>
                  <a:schemeClr val="tx1"/>
                </a:solidFill>
                <a:latin typeface="Arial"/>
                <a:ea typeface="ヒラギノ角ゴ Pro W3" pitchFamily="-109" charset="-128"/>
                <a:cs typeface="Arial"/>
              </a:defRPr>
            </a:lvl3pPr>
            <a:lvl4pPr marL="1657350" indent="-285750" algn="l" rtl="0" eaLnBrk="0" fontAlgn="base" hangingPunct="0">
              <a:lnSpc>
                <a:spcPct val="90000"/>
              </a:lnSpc>
              <a:spcBef>
                <a:spcPts val="500"/>
              </a:spcBef>
              <a:spcAft>
                <a:spcPct val="0"/>
              </a:spcAft>
              <a:buClr>
                <a:srgbClr val="439ECB"/>
              </a:buClr>
              <a:buFont typeface="Arial" charset="0"/>
              <a:buChar char="•"/>
              <a:defRPr sz="1600" kern="1200">
                <a:solidFill>
                  <a:schemeClr val="tx1"/>
                </a:solidFill>
                <a:latin typeface="Arial"/>
                <a:ea typeface="ヒラギノ角ゴ Pro W3" pitchFamily="-109" charset="-128"/>
                <a:cs typeface="Arial"/>
              </a:defRPr>
            </a:lvl4pPr>
            <a:lvl5pPr marL="2114550" indent="-285750" algn="l" rtl="0" eaLnBrk="0" fontAlgn="base" hangingPunct="0">
              <a:lnSpc>
                <a:spcPct val="90000"/>
              </a:lnSpc>
              <a:spcBef>
                <a:spcPts val="500"/>
              </a:spcBef>
              <a:spcAft>
                <a:spcPct val="0"/>
              </a:spcAft>
              <a:buClr>
                <a:srgbClr val="439ECB"/>
              </a:buClr>
              <a:buFont typeface="Arial" charset="0"/>
              <a:buChar char="•"/>
              <a:defRPr sz="1400" kern="1200">
                <a:solidFill>
                  <a:schemeClr val="tx1"/>
                </a:solidFill>
                <a:latin typeface="Arial"/>
                <a:ea typeface="ヒラギノ角ゴ Pro W3" pitchFamily="-109" charset="-128"/>
                <a:cs typeface="Arial"/>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en-US" altLang="en-US" sz="2000" dirty="0">
                <a:solidFill>
                  <a:srgbClr val="B8327F"/>
                </a:solidFill>
                <a:latin typeface="+mn-lt"/>
              </a:rPr>
              <a:t>Minor Fecal Incontinence:</a:t>
            </a:r>
          </a:p>
          <a:p>
            <a:pPr eaLnBrk="1" hangingPunct="1"/>
            <a:r>
              <a:rPr lang="en-US" altLang="en-US" sz="1600" dirty="0">
                <a:solidFill>
                  <a:srgbClr val="1D1D1D"/>
                </a:solidFill>
                <a:latin typeface="+mn-lt"/>
              </a:rPr>
              <a:t>Staining underclothes or losing less than 2 tsp. of stool</a:t>
            </a:r>
          </a:p>
          <a:p>
            <a:pPr eaLnBrk="1" hangingPunct="1"/>
            <a:endParaRPr lang="en-US" altLang="en-US" sz="1800" dirty="0"/>
          </a:p>
          <a:p>
            <a:pPr marL="0" indent="0" eaLnBrk="1" hangingPunct="1">
              <a:buNone/>
            </a:pPr>
            <a:r>
              <a:rPr lang="en-US" altLang="en-US" sz="2000" dirty="0">
                <a:solidFill>
                  <a:srgbClr val="B8327F"/>
                </a:solidFill>
                <a:latin typeface="+mn-lt"/>
              </a:rPr>
              <a:t>Major Fecal Incontinence:</a:t>
            </a:r>
          </a:p>
          <a:p>
            <a:pPr eaLnBrk="1" hangingPunct="1"/>
            <a:r>
              <a:rPr lang="en-US" altLang="en-US" sz="1600" dirty="0">
                <a:latin typeface="+mn-lt"/>
              </a:rPr>
              <a:t>Complete loss of stool</a:t>
            </a:r>
          </a:p>
        </p:txBody>
      </p:sp>
      <p:sp>
        <p:nvSpPr>
          <p:cNvPr id="7" name="TextBox 6">
            <a:extLst>
              <a:ext uri="{FF2B5EF4-FFF2-40B4-BE49-F238E27FC236}">
                <a16:creationId xmlns:a16="http://schemas.microsoft.com/office/drawing/2014/main" id="{CDE18A4B-767B-4691-8511-35249EBA5139}"/>
              </a:ext>
            </a:extLst>
          </p:cNvPr>
          <p:cNvSpPr txBox="1"/>
          <p:nvPr/>
        </p:nvSpPr>
        <p:spPr>
          <a:xfrm>
            <a:off x="1775369" y="4746391"/>
            <a:ext cx="1691640" cy="184666"/>
          </a:xfrm>
          <a:prstGeom prst="rect">
            <a:avLst/>
          </a:prstGeom>
          <a:noFill/>
        </p:spPr>
        <p:txBody>
          <a:bodyPr wrap="square">
            <a:spAutoFit/>
          </a:bodyPr>
          <a:lstStyle/>
          <a:p>
            <a:r>
              <a:rPr lang="en-US" sz="600" b="0" i="0" dirty="0">
                <a:solidFill>
                  <a:schemeClr val="bg2">
                    <a:lumMod val="10000"/>
                  </a:schemeClr>
                </a:solidFill>
                <a:effectLst/>
                <a:latin typeface="+mn-lt"/>
              </a:rPr>
              <a:t>“</a:t>
            </a:r>
            <a:r>
              <a:rPr lang="en-US" sz="600" dirty="0">
                <a:solidFill>
                  <a:schemeClr val="bg2">
                    <a:lumMod val="10000"/>
                  </a:schemeClr>
                </a:solidFill>
                <a:latin typeface="+mn-lt"/>
              </a:rPr>
              <a:t>249 </a:t>
            </a:r>
            <a:r>
              <a:rPr lang="en-US" sz="600" dirty="0" err="1">
                <a:solidFill>
                  <a:schemeClr val="bg2">
                    <a:lumMod val="10000"/>
                  </a:schemeClr>
                </a:solidFill>
                <a:latin typeface="+mn-lt"/>
              </a:rPr>
              <a:t>Anur</a:t>
            </a:r>
            <a:r>
              <a:rPr lang="en-US" sz="600" b="0" i="0" dirty="0">
                <a:solidFill>
                  <a:schemeClr val="bg2">
                    <a:lumMod val="10000"/>
                  </a:schemeClr>
                </a:solidFill>
                <a:effectLst/>
                <a:latin typeface="+mn-lt"/>
              </a:rPr>
              <a:t>/</a:t>
            </a:r>
            <a:r>
              <a:rPr lang="en-US" sz="600" b="0" i="0" u="none" strike="noStrike" dirty="0">
                <a:solidFill>
                  <a:schemeClr val="bg2">
                    <a:lumMod val="10000"/>
                  </a:schemeClr>
                </a:solidFill>
                <a:effectLst/>
                <a:latin typeface="+mn-lt"/>
                <a:hlinkClick r:id="rId3">
                  <a:extLst>
                    <a:ext uri="{A12FA001-AC4F-418D-AE19-62706E023703}">
                      <ahyp:hlinkClr xmlns:ahyp="http://schemas.microsoft.com/office/drawing/2018/hyperlinkcolor" val="tx"/>
                    </a:ext>
                  </a:extLst>
                </a:hlinkClick>
              </a:rPr>
              <a:t>Shutterstock.com</a:t>
            </a:r>
            <a:r>
              <a:rPr lang="en-US" sz="600" b="0" i="0" dirty="0">
                <a:solidFill>
                  <a:schemeClr val="bg2">
                    <a:lumMod val="10000"/>
                  </a:schemeClr>
                </a:solidFill>
                <a:effectLst/>
                <a:latin typeface="+mn-lt"/>
              </a:rPr>
              <a:t>"</a:t>
            </a:r>
            <a:endParaRPr lang="en-US" sz="600" dirty="0">
              <a:solidFill>
                <a:schemeClr val="bg2">
                  <a:lumMod val="10000"/>
                </a:schemeClr>
              </a:solidFill>
              <a:latin typeface="+mn-lt"/>
            </a:endParaRPr>
          </a:p>
        </p:txBody>
      </p:sp>
      <p:pic>
        <p:nvPicPr>
          <p:cNvPr id="3" name="Picture 2">
            <a:extLst>
              <a:ext uri="{FF2B5EF4-FFF2-40B4-BE49-F238E27FC236}">
                <a16:creationId xmlns:a16="http://schemas.microsoft.com/office/drawing/2014/main" id="{7D85C00F-DE98-4193-87F1-3C48061177EF}"/>
              </a:ext>
            </a:extLst>
          </p:cNvPr>
          <p:cNvPicPr>
            <a:picLocks noChangeAspect="1"/>
          </p:cNvPicPr>
          <p:nvPr/>
        </p:nvPicPr>
        <p:blipFill>
          <a:blip r:embed="rId4"/>
          <a:stretch>
            <a:fillRect/>
          </a:stretch>
        </p:blipFill>
        <p:spPr>
          <a:xfrm>
            <a:off x="3695700" y="1940866"/>
            <a:ext cx="3840774" cy="2805525"/>
          </a:xfrm>
          <a:prstGeom prst="rect">
            <a:avLst/>
          </a:prstGeom>
        </p:spPr>
      </p:pic>
    </p:spTree>
    <p:extLst>
      <p:ext uri="{BB962C8B-B14F-4D97-AF65-F5344CB8AC3E}">
        <p14:creationId xmlns:p14="http://schemas.microsoft.com/office/powerpoint/2010/main" val="1796092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CE1F3-28CD-4DB5-BA09-B577051D61B3}"/>
              </a:ext>
            </a:extLst>
          </p:cNvPr>
          <p:cNvSpPr>
            <a:spLocks noGrp="1"/>
          </p:cNvSpPr>
          <p:nvPr>
            <p:ph type="title"/>
          </p:nvPr>
        </p:nvSpPr>
        <p:spPr/>
        <p:txBody>
          <a:bodyPr/>
          <a:lstStyle/>
          <a:p>
            <a:r>
              <a:rPr lang="en-US" dirty="0"/>
              <a:t>Causes of Seepage and Leakage</a:t>
            </a:r>
          </a:p>
        </p:txBody>
      </p:sp>
      <p:sp>
        <p:nvSpPr>
          <p:cNvPr id="6" name="Slide Number Placeholder 5"/>
          <p:cNvSpPr>
            <a:spLocks noGrp="1"/>
          </p:cNvSpPr>
          <p:nvPr>
            <p:ph type="sldNum" sz="quarter" idx="12"/>
          </p:nvPr>
        </p:nvSpPr>
        <p:spPr/>
        <p:txBody>
          <a:bodyPr/>
          <a:lstStyle/>
          <a:p>
            <a:fld id="{2AC7F862-9ED2-DC48-8E17-3B24749CF6AE}" type="slidenum">
              <a:rPr lang="en-US" smtClean="0"/>
              <a:pPr/>
              <a:t>15</a:t>
            </a:fld>
            <a:endParaRPr lang="en-US" dirty="0"/>
          </a:p>
        </p:txBody>
      </p:sp>
      <p:sp>
        <p:nvSpPr>
          <p:cNvPr id="11" name="Oval 7">
            <a:extLst>
              <a:ext uri="{FF2B5EF4-FFF2-40B4-BE49-F238E27FC236}">
                <a16:creationId xmlns:a16="http://schemas.microsoft.com/office/drawing/2014/main" id="{22D84DA3-7B65-4E24-9671-D7433B374DF4}"/>
              </a:ext>
            </a:extLst>
          </p:cNvPr>
          <p:cNvSpPr>
            <a:spLocks noChangeArrowheads="1"/>
          </p:cNvSpPr>
          <p:nvPr/>
        </p:nvSpPr>
        <p:spPr bwMode="auto">
          <a:xfrm>
            <a:off x="1156719" y="1346200"/>
            <a:ext cx="1134979" cy="1117600"/>
          </a:xfrm>
          <a:prstGeom prst="ellipse">
            <a:avLst/>
          </a:prstGeom>
          <a:solidFill>
            <a:schemeClr val="bg1"/>
          </a:solidFill>
          <a:ln w="57150">
            <a:solidFill>
              <a:srgbClr val="78A935"/>
            </a:solidFill>
            <a:round/>
            <a:headEnd/>
            <a:tailEnd/>
          </a:ln>
          <a:effectLst>
            <a:outerShdw dist="35921" dir="2700000" algn="ctr" rotWithShape="0">
              <a:srgbClr val="808080"/>
            </a:outerShdw>
          </a:effectLst>
        </p:spPr>
        <p:txBody>
          <a:bodyPr wrap="none" anchor="ct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2pPr>
            <a:lvl3pPr marL="11430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3pPr>
            <a:lvl4pPr marL="16002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4pPr>
            <a:lvl5pPr marL="20574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9pPr>
          </a:lstStyle>
          <a:p>
            <a:pPr eaLnBrk="1" hangingPunct="1"/>
            <a:endParaRPr lang="en-US" altLang="en-US"/>
          </a:p>
        </p:txBody>
      </p:sp>
      <p:sp>
        <p:nvSpPr>
          <p:cNvPr id="14" name="Oval 7">
            <a:extLst>
              <a:ext uri="{FF2B5EF4-FFF2-40B4-BE49-F238E27FC236}">
                <a16:creationId xmlns:a16="http://schemas.microsoft.com/office/drawing/2014/main" id="{CDB5CD7A-83FB-4F2E-9BEA-B61C040D8E81}"/>
              </a:ext>
            </a:extLst>
          </p:cNvPr>
          <p:cNvSpPr>
            <a:spLocks noChangeArrowheads="1"/>
          </p:cNvSpPr>
          <p:nvPr/>
        </p:nvSpPr>
        <p:spPr bwMode="auto">
          <a:xfrm>
            <a:off x="2946250" y="1339850"/>
            <a:ext cx="1134979" cy="1117600"/>
          </a:xfrm>
          <a:prstGeom prst="ellipse">
            <a:avLst/>
          </a:prstGeom>
          <a:solidFill>
            <a:schemeClr val="bg1"/>
          </a:solidFill>
          <a:ln w="57150">
            <a:solidFill>
              <a:srgbClr val="78A935"/>
            </a:solidFill>
            <a:round/>
            <a:headEnd/>
            <a:tailEnd/>
          </a:ln>
          <a:effectLst>
            <a:outerShdw dist="35921" dir="2700000" algn="ctr" rotWithShape="0">
              <a:srgbClr val="808080"/>
            </a:outerShdw>
          </a:effectLst>
        </p:spPr>
        <p:txBody>
          <a:bodyPr wrap="none" anchor="ct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2pPr>
            <a:lvl3pPr marL="11430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3pPr>
            <a:lvl4pPr marL="16002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4pPr>
            <a:lvl5pPr marL="20574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9pPr>
          </a:lstStyle>
          <a:p>
            <a:pPr eaLnBrk="1" hangingPunct="1"/>
            <a:endParaRPr lang="en-US" altLang="en-US"/>
          </a:p>
        </p:txBody>
      </p:sp>
      <p:sp>
        <p:nvSpPr>
          <p:cNvPr id="15" name="Oval 7">
            <a:extLst>
              <a:ext uri="{FF2B5EF4-FFF2-40B4-BE49-F238E27FC236}">
                <a16:creationId xmlns:a16="http://schemas.microsoft.com/office/drawing/2014/main" id="{847D731D-92B1-4ACC-ABFE-58D8C47DF8A5}"/>
              </a:ext>
            </a:extLst>
          </p:cNvPr>
          <p:cNvSpPr>
            <a:spLocks noChangeArrowheads="1"/>
          </p:cNvSpPr>
          <p:nvPr/>
        </p:nvSpPr>
        <p:spPr bwMode="auto">
          <a:xfrm>
            <a:off x="4735781" y="1346200"/>
            <a:ext cx="1134979" cy="1117600"/>
          </a:xfrm>
          <a:prstGeom prst="ellipse">
            <a:avLst/>
          </a:prstGeom>
          <a:solidFill>
            <a:schemeClr val="bg1"/>
          </a:solidFill>
          <a:ln w="57150">
            <a:solidFill>
              <a:srgbClr val="78A935"/>
            </a:solidFill>
            <a:round/>
            <a:headEnd/>
            <a:tailEnd/>
          </a:ln>
          <a:effectLst>
            <a:outerShdw dist="35921" dir="2700000" algn="ctr" rotWithShape="0">
              <a:srgbClr val="808080"/>
            </a:outerShdw>
          </a:effectLst>
        </p:spPr>
        <p:txBody>
          <a:bodyPr wrap="none" anchor="ct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2pPr>
            <a:lvl3pPr marL="11430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3pPr>
            <a:lvl4pPr marL="16002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4pPr>
            <a:lvl5pPr marL="20574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9pPr>
          </a:lstStyle>
          <a:p>
            <a:pPr eaLnBrk="1" hangingPunct="1"/>
            <a:endParaRPr lang="en-US" altLang="en-US"/>
          </a:p>
        </p:txBody>
      </p:sp>
      <p:sp>
        <p:nvSpPr>
          <p:cNvPr id="16" name="Oval 7">
            <a:extLst>
              <a:ext uri="{FF2B5EF4-FFF2-40B4-BE49-F238E27FC236}">
                <a16:creationId xmlns:a16="http://schemas.microsoft.com/office/drawing/2014/main" id="{AB692868-AA03-4525-B548-0478541EA479}"/>
              </a:ext>
            </a:extLst>
          </p:cNvPr>
          <p:cNvSpPr>
            <a:spLocks noChangeArrowheads="1"/>
          </p:cNvSpPr>
          <p:nvPr/>
        </p:nvSpPr>
        <p:spPr bwMode="auto">
          <a:xfrm>
            <a:off x="6464485" y="1339850"/>
            <a:ext cx="1134979" cy="1117600"/>
          </a:xfrm>
          <a:prstGeom prst="ellipse">
            <a:avLst/>
          </a:prstGeom>
          <a:solidFill>
            <a:schemeClr val="bg1"/>
          </a:solidFill>
          <a:ln w="57150">
            <a:solidFill>
              <a:srgbClr val="78A935"/>
            </a:solidFill>
            <a:round/>
            <a:headEnd/>
            <a:tailEnd/>
          </a:ln>
          <a:effectLst>
            <a:outerShdw dist="35921" dir="2700000" algn="ctr" rotWithShape="0">
              <a:srgbClr val="808080"/>
            </a:outerShdw>
          </a:effectLst>
        </p:spPr>
        <p:txBody>
          <a:bodyPr wrap="none" anchor="ct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2pPr>
            <a:lvl3pPr marL="11430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3pPr>
            <a:lvl4pPr marL="16002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4pPr>
            <a:lvl5pPr marL="2057400" indent="-2286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9pPr>
          </a:lstStyle>
          <a:p>
            <a:pPr eaLnBrk="1" hangingPunct="1"/>
            <a:endParaRPr lang="en-US" altLang="en-US"/>
          </a:p>
        </p:txBody>
      </p:sp>
      <p:sp>
        <p:nvSpPr>
          <p:cNvPr id="18" name="AutoShape 21">
            <a:extLst>
              <a:ext uri="{FF2B5EF4-FFF2-40B4-BE49-F238E27FC236}">
                <a16:creationId xmlns:a16="http://schemas.microsoft.com/office/drawing/2014/main" id="{83FA2559-DC50-46F9-AD4E-7E07F0DD9B08}"/>
              </a:ext>
            </a:extLst>
          </p:cNvPr>
          <p:cNvSpPr>
            <a:spLocks noChangeArrowheads="1"/>
          </p:cNvSpPr>
          <p:nvPr/>
        </p:nvSpPr>
        <p:spPr bwMode="auto">
          <a:xfrm>
            <a:off x="2352525" y="1730375"/>
            <a:ext cx="593725" cy="457200"/>
          </a:xfrm>
          <a:prstGeom prst="rightArrow">
            <a:avLst>
              <a:gd name="adj1" fmla="val 50000"/>
              <a:gd name="adj2" fmla="val 32465"/>
            </a:avLst>
          </a:prstGeom>
          <a:solidFill>
            <a:srgbClr val="385927"/>
          </a:solidFill>
          <a:ln w="28575">
            <a:noFill/>
            <a:miter lim="800000"/>
            <a:headEnd/>
            <a:tailEnd/>
          </a:ln>
          <a:effectLst>
            <a:outerShdw blurRad="63500" dist="25399" dir="2700000" algn="ctr" rotWithShape="0">
              <a:schemeClr val="bg2">
                <a:alpha val="39999"/>
              </a:schemeClr>
            </a:outerShdw>
          </a:effectLst>
        </p:spPr>
        <p:txBody>
          <a:bodyPr wrap="none" anchor="ctr"/>
          <a:lstStyle/>
          <a:p>
            <a:pPr eaLnBrk="1" hangingPunct="1">
              <a:spcBef>
                <a:spcPct val="20000"/>
              </a:spcBef>
              <a:spcAft>
                <a:spcPct val="10000"/>
              </a:spcAft>
              <a:buClr>
                <a:schemeClr val="accent1"/>
              </a:buClr>
              <a:buFont typeface="Wingdings 2" pitchFamily="-112" charset="2"/>
              <a:buChar char=""/>
              <a:defRPr/>
            </a:pPr>
            <a:endParaRPr lang="en-US" dirty="0">
              <a:latin typeface="Arial" pitchFamily="-112" charset="0"/>
            </a:endParaRPr>
          </a:p>
        </p:txBody>
      </p:sp>
      <p:sp>
        <p:nvSpPr>
          <p:cNvPr id="19" name="AutoShape 21">
            <a:extLst>
              <a:ext uri="{FF2B5EF4-FFF2-40B4-BE49-F238E27FC236}">
                <a16:creationId xmlns:a16="http://schemas.microsoft.com/office/drawing/2014/main" id="{EFA79B5B-0509-42F8-BD9C-B1559F2DD027}"/>
              </a:ext>
            </a:extLst>
          </p:cNvPr>
          <p:cNvSpPr>
            <a:spLocks noChangeArrowheads="1"/>
          </p:cNvSpPr>
          <p:nvPr/>
        </p:nvSpPr>
        <p:spPr bwMode="auto">
          <a:xfrm>
            <a:off x="4142056" y="1743075"/>
            <a:ext cx="593725" cy="457200"/>
          </a:xfrm>
          <a:prstGeom prst="rightArrow">
            <a:avLst>
              <a:gd name="adj1" fmla="val 50000"/>
              <a:gd name="adj2" fmla="val 32465"/>
            </a:avLst>
          </a:prstGeom>
          <a:solidFill>
            <a:srgbClr val="385927"/>
          </a:solidFill>
          <a:ln w="28575">
            <a:noFill/>
            <a:miter lim="800000"/>
            <a:headEnd/>
            <a:tailEnd/>
          </a:ln>
          <a:effectLst>
            <a:outerShdw blurRad="63500" dist="25399" dir="2700000" algn="ctr" rotWithShape="0">
              <a:schemeClr val="bg2">
                <a:alpha val="39999"/>
              </a:schemeClr>
            </a:outerShdw>
          </a:effectLst>
        </p:spPr>
        <p:txBody>
          <a:bodyPr wrap="none" anchor="ctr"/>
          <a:lstStyle/>
          <a:p>
            <a:pPr eaLnBrk="1" hangingPunct="1">
              <a:spcBef>
                <a:spcPct val="20000"/>
              </a:spcBef>
              <a:spcAft>
                <a:spcPct val="10000"/>
              </a:spcAft>
              <a:buClr>
                <a:schemeClr val="accent1"/>
              </a:buClr>
              <a:buFont typeface="Wingdings 2" pitchFamily="-112" charset="2"/>
              <a:buChar char=""/>
              <a:defRPr/>
            </a:pPr>
            <a:endParaRPr lang="en-US" dirty="0">
              <a:latin typeface="Arial" pitchFamily="-112" charset="0"/>
            </a:endParaRPr>
          </a:p>
        </p:txBody>
      </p:sp>
      <p:sp>
        <p:nvSpPr>
          <p:cNvPr id="20" name="AutoShape 21">
            <a:extLst>
              <a:ext uri="{FF2B5EF4-FFF2-40B4-BE49-F238E27FC236}">
                <a16:creationId xmlns:a16="http://schemas.microsoft.com/office/drawing/2014/main" id="{72F6C854-3A30-4B61-BBB5-27A79D0604E7}"/>
              </a:ext>
            </a:extLst>
          </p:cNvPr>
          <p:cNvSpPr>
            <a:spLocks noChangeArrowheads="1"/>
          </p:cNvSpPr>
          <p:nvPr/>
        </p:nvSpPr>
        <p:spPr bwMode="auto">
          <a:xfrm>
            <a:off x="5864089" y="1733550"/>
            <a:ext cx="593725" cy="457200"/>
          </a:xfrm>
          <a:prstGeom prst="rightArrow">
            <a:avLst>
              <a:gd name="adj1" fmla="val 50000"/>
              <a:gd name="adj2" fmla="val 32465"/>
            </a:avLst>
          </a:prstGeom>
          <a:solidFill>
            <a:srgbClr val="385927"/>
          </a:solidFill>
          <a:ln w="28575">
            <a:noFill/>
            <a:miter lim="800000"/>
            <a:headEnd/>
            <a:tailEnd/>
          </a:ln>
          <a:effectLst>
            <a:outerShdw blurRad="63500" dist="25399" dir="2700000" algn="ctr" rotWithShape="0">
              <a:schemeClr val="bg2">
                <a:alpha val="39999"/>
              </a:schemeClr>
            </a:outerShdw>
          </a:effectLst>
        </p:spPr>
        <p:txBody>
          <a:bodyPr wrap="none" anchor="ctr"/>
          <a:lstStyle/>
          <a:p>
            <a:pPr eaLnBrk="1" hangingPunct="1">
              <a:spcBef>
                <a:spcPct val="20000"/>
              </a:spcBef>
              <a:spcAft>
                <a:spcPct val="10000"/>
              </a:spcAft>
              <a:buClr>
                <a:schemeClr val="accent1"/>
              </a:buClr>
              <a:buFont typeface="Wingdings 2" pitchFamily="-112" charset="2"/>
              <a:buChar char=""/>
              <a:defRPr/>
            </a:pPr>
            <a:endParaRPr lang="en-US" dirty="0">
              <a:latin typeface="Arial" pitchFamily="-112" charset="0"/>
            </a:endParaRPr>
          </a:p>
        </p:txBody>
      </p:sp>
      <p:grpSp>
        <p:nvGrpSpPr>
          <p:cNvPr id="21" name="Group 2">
            <a:extLst>
              <a:ext uri="{FF2B5EF4-FFF2-40B4-BE49-F238E27FC236}">
                <a16:creationId xmlns:a16="http://schemas.microsoft.com/office/drawing/2014/main" id="{E0AE9EEC-5E77-4D2B-A033-E6E7165A925D}"/>
              </a:ext>
            </a:extLst>
          </p:cNvPr>
          <p:cNvGrpSpPr>
            <a:grpSpLocks/>
          </p:cNvGrpSpPr>
          <p:nvPr/>
        </p:nvGrpSpPr>
        <p:grpSpPr bwMode="auto">
          <a:xfrm>
            <a:off x="3336658" y="2679700"/>
            <a:ext cx="2470683" cy="2457449"/>
            <a:chOff x="2175" y="1193"/>
            <a:chExt cx="1762" cy="2710"/>
          </a:xfrm>
        </p:grpSpPr>
        <p:pic>
          <p:nvPicPr>
            <p:cNvPr id="22" name="Picture 3" descr="Slide59">
              <a:extLst>
                <a:ext uri="{FF2B5EF4-FFF2-40B4-BE49-F238E27FC236}">
                  <a16:creationId xmlns:a16="http://schemas.microsoft.com/office/drawing/2014/main" id="{333F84B0-C174-4E6C-BC0E-0D52BABE9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5" t="8826" r="2257" b="6886"/>
            <a:stretch>
              <a:fillRect/>
            </a:stretch>
          </p:blipFill>
          <p:spPr bwMode="auto">
            <a:xfrm>
              <a:off x="2175" y="1245"/>
              <a:ext cx="1762" cy="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feces">
              <a:extLst>
                <a:ext uri="{FF2B5EF4-FFF2-40B4-BE49-F238E27FC236}">
                  <a16:creationId xmlns:a16="http://schemas.microsoft.com/office/drawing/2014/main" id="{B37D14DF-712C-42E8-86B4-2D551E3BEC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0265"/>
            <a:stretch>
              <a:fillRect/>
            </a:stretch>
          </p:blipFill>
          <p:spPr bwMode="auto">
            <a:xfrm>
              <a:off x="2452" y="1193"/>
              <a:ext cx="1195" cy="2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 name="TextBox 24">
            <a:extLst>
              <a:ext uri="{FF2B5EF4-FFF2-40B4-BE49-F238E27FC236}">
                <a16:creationId xmlns:a16="http://schemas.microsoft.com/office/drawing/2014/main" id="{EE370E80-897B-4C91-9557-FD24EDE563EB}"/>
              </a:ext>
            </a:extLst>
          </p:cNvPr>
          <p:cNvSpPr txBox="1"/>
          <p:nvPr/>
        </p:nvSpPr>
        <p:spPr>
          <a:xfrm>
            <a:off x="1245467" y="1630521"/>
            <a:ext cx="1016986" cy="584775"/>
          </a:xfrm>
          <a:prstGeom prst="rect">
            <a:avLst/>
          </a:prstGeom>
          <a:noFill/>
        </p:spPr>
        <p:txBody>
          <a:bodyPr wrap="square">
            <a:spAutoFit/>
          </a:bodyPr>
          <a:lstStyle/>
          <a:p>
            <a:pPr algn="ctr" eaLnBrk="1" hangingPunct="1">
              <a:lnSpc>
                <a:spcPct val="80000"/>
              </a:lnSpc>
              <a:buFont typeface="Wingdings 2" panose="05020102010507070707" pitchFamily="18" charset="2"/>
              <a:buNone/>
            </a:pPr>
            <a:r>
              <a:rPr lang="en-US" altLang="en-US" sz="1000" dirty="0">
                <a:solidFill>
                  <a:schemeClr val="accent1"/>
                </a:solidFill>
                <a:latin typeface="+mn-lt"/>
              </a:rPr>
              <a:t>Blocked/</a:t>
            </a:r>
          </a:p>
          <a:p>
            <a:pPr algn="ctr" eaLnBrk="1" hangingPunct="1">
              <a:lnSpc>
                <a:spcPct val="80000"/>
              </a:lnSpc>
              <a:buFont typeface="Wingdings 2" panose="05020102010507070707" pitchFamily="18" charset="2"/>
              <a:buNone/>
            </a:pPr>
            <a:r>
              <a:rPr lang="en-US" altLang="en-US" sz="1000" dirty="0">
                <a:solidFill>
                  <a:schemeClr val="accent1"/>
                </a:solidFill>
                <a:latin typeface="+mn-lt"/>
              </a:rPr>
              <a:t>Partially Blocked flow of stool</a:t>
            </a:r>
          </a:p>
        </p:txBody>
      </p:sp>
      <p:sp>
        <p:nvSpPr>
          <p:cNvPr id="26" name="Rectangle 10">
            <a:extLst>
              <a:ext uri="{FF2B5EF4-FFF2-40B4-BE49-F238E27FC236}">
                <a16:creationId xmlns:a16="http://schemas.microsoft.com/office/drawing/2014/main" id="{3FECA488-057B-4A43-868A-2A3DD8C0B2F1}"/>
              </a:ext>
            </a:extLst>
          </p:cNvPr>
          <p:cNvSpPr>
            <a:spLocks noChangeArrowheads="1"/>
          </p:cNvSpPr>
          <p:nvPr/>
        </p:nvSpPr>
        <p:spPr bwMode="auto">
          <a:xfrm>
            <a:off x="2997278" y="1797278"/>
            <a:ext cx="10839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eaLnBrk="1" hangingPunct="1">
              <a:lnSpc>
                <a:spcPct val="80000"/>
              </a:lnSpc>
              <a:buFont typeface="Wingdings 2" panose="05020102010507070707" pitchFamily="18" charset="2"/>
              <a:buNone/>
            </a:pPr>
            <a:r>
              <a:rPr lang="en-US" altLang="en-US" sz="1000" dirty="0">
                <a:solidFill>
                  <a:schemeClr val="accent1"/>
                </a:solidFill>
                <a:latin typeface="+mn-lt"/>
              </a:rPr>
              <a:t>Backlog of stool</a:t>
            </a:r>
          </a:p>
        </p:txBody>
      </p:sp>
      <p:sp>
        <p:nvSpPr>
          <p:cNvPr id="27" name="Rectangle 12">
            <a:extLst>
              <a:ext uri="{FF2B5EF4-FFF2-40B4-BE49-F238E27FC236}">
                <a16:creationId xmlns:a16="http://schemas.microsoft.com/office/drawing/2014/main" id="{8CAF74EF-685E-4653-95FD-91E0E76C084A}"/>
              </a:ext>
            </a:extLst>
          </p:cNvPr>
          <p:cNvSpPr>
            <a:spLocks noChangeArrowheads="1"/>
          </p:cNvSpPr>
          <p:nvPr/>
        </p:nvSpPr>
        <p:spPr bwMode="auto">
          <a:xfrm>
            <a:off x="6496411" y="1543362"/>
            <a:ext cx="1071126"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algn="ctr" eaLnBrk="1" hangingPunct="1">
              <a:lnSpc>
                <a:spcPct val="80000"/>
              </a:lnSpc>
              <a:buNone/>
            </a:pPr>
            <a:r>
              <a:rPr lang="en-US" altLang="en-US" sz="1000" dirty="0">
                <a:solidFill>
                  <a:schemeClr val="accent1"/>
                </a:solidFill>
              </a:rPr>
              <a:t>Increased</a:t>
            </a:r>
          </a:p>
          <a:p>
            <a:pPr algn="ctr" eaLnBrk="1" hangingPunct="1">
              <a:lnSpc>
                <a:spcPct val="80000"/>
              </a:lnSpc>
              <a:buNone/>
            </a:pPr>
            <a:r>
              <a:rPr lang="en-US" altLang="en-US" sz="1000" dirty="0">
                <a:solidFill>
                  <a:schemeClr val="accent1"/>
                </a:solidFill>
              </a:rPr>
              <a:t>Peristalsis</a:t>
            </a:r>
          </a:p>
          <a:p>
            <a:pPr algn="ctr" eaLnBrk="1" hangingPunct="1">
              <a:lnSpc>
                <a:spcPct val="80000"/>
              </a:lnSpc>
              <a:buNone/>
            </a:pPr>
            <a:r>
              <a:rPr lang="en-US" altLang="en-US" sz="1000" dirty="0">
                <a:solidFill>
                  <a:schemeClr val="accent1"/>
                </a:solidFill>
              </a:rPr>
              <a:t>massages stool</a:t>
            </a:r>
          </a:p>
          <a:p>
            <a:pPr algn="ctr" eaLnBrk="1" hangingPunct="1">
              <a:lnSpc>
                <a:spcPct val="80000"/>
              </a:lnSpc>
              <a:buNone/>
            </a:pPr>
            <a:r>
              <a:rPr lang="en-US" altLang="en-US" sz="1000" dirty="0">
                <a:solidFill>
                  <a:schemeClr val="accent1"/>
                </a:solidFill>
              </a:rPr>
              <a:t>around balloon</a:t>
            </a:r>
          </a:p>
        </p:txBody>
      </p:sp>
      <p:sp>
        <p:nvSpPr>
          <p:cNvPr id="28" name="Rectangle 12">
            <a:extLst>
              <a:ext uri="{FF2B5EF4-FFF2-40B4-BE49-F238E27FC236}">
                <a16:creationId xmlns:a16="http://schemas.microsoft.com/office/drawing/2014/main" id="{3F3A06EF-5326-486C-8F9D-406017CC1325}"/>
              </a:ext>
            </a:extLst>
          </p:cNvPr>
          <p:cNvSpPr>
            <a:spLocks noChangeArrowheads="1"/>
          </p:cNvSpPr>
          <p:nvPr/>
        </p:nvSpPr>
        <p:spPr bwMode="auto">
          <a:xfrm>
            <a:off x="4927878" y="1706289"/>
            <a:ext cx="74411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eaLnBrk="1" hangingPunct="1">
              <a:lnSpc>
                <a:spcPct val="80000"/>
              </a:lnSpc>
              <a:buFont typeface="Wingdings 2" panose="05020102010507070707" pitchFamily="18" charset="2"/>
              <a:buNone/>
            </a:pPr>
            <a:r>
              <a:rPr lang="en-US" altLang="en-US" sz="1000" dirty="0">
                <a:solidFill>
                  <a:schemeClr val="accent1"/>
                </a:solidFill>
              </a:rPr>
              <a:t>Increased</a:t>
            </a:r>
          </a:p>
          <a:p>
            <a:pPr eaLnBrk="1" hangingPunct="1">
              <a:lnSpc>
                <a:spcPct val="80000"/>
              </a:lnSpc>
              <a:buFont typeface="Wingdings 2" panose="05020102010507070707" pitchFamily="18" charset="2"/>
              <a:buNone/>
            </a:pPr>
            <a:r>
              <a:rPr lang="en-US" altLang="en-US" sz="1000" dirty="0">
                <a:solidFill>
                  <a:schemeClr val="accent1"/>
                </a:solidFill>
              </a:rPr>
              <a:t>distention</a:t>
            </a:r>
          </a:p>
        </p:txBody>
      </p:sp>
    </p:spTree>
    <p:extLst>
      <p:ext uri="{BB962C8B-B14F-4D97-AF65-F5344CB8AC3E}">
        <p14:creationId xmlns:p14="http://schemas.microsoft.com/office/powerpoint/2010/main" val="3463242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6F1379-861E-4740-A990-476EDBF44C8F}"/>
              </a:ext>
            </a:extLst>
          </p:cNvPr>
          <p:cNvPicPr>
            <a:picLocks noChangeAspect="1"/>
          </p:cNvPicPr>
          <p:nvPr/>
        </p:nvPicPr>
        <p:blipFill>
          <a:blip r:embed="rId4"/>
          <a:stretch>
            <a:fillRect/>
          </a:stretch>
        </p:blipFill>
        <p:spPr>
          <a:xfrm>
            <a:off x="191517" y="966082"/>
            <a:ext cx="3460467" cy="2358796"/>
          </a:xfrm>
          <a:prstGeom prst="rect">
            <a:avLst/>
          </a:prstGeom>
        </p:spPr>
      </p:pic>
      <p:sp>
        <p:nvSpPr>
          <p:cNvPr id="7" name="TextBox 6"/>
          <p:cNvSpPr txBox="1"/>
          <p:nvPr/>
        </p:nvSpPr>
        <p:spPr>
          <a:xfrm>
            <a:off x="1187728" y="4713802"/>
            <a:ext cx="7369532" cy="300082"/>
          </a:xfrm>
          <a:prstGeom prst="rect">
            <a:avLst/>
          </a:prstGeom>
          <a:noFill/>
        </p:spPr>
        <p:txBody>
          <a:bodyPr wrap="square" rtlCol="0">
            <a:spAutoFit/>
          </a:bodyPr>
          <a:lstStyle/>
          <a:p>
            <a:pPr algn="l"/>
            <a:r>
              <a:rPr lang="en-US" sz="675" dirty="0">
                <a:solidFill>
                  <a:schemeClr val="tx1">
                    <a:lumMod val="50000"/>
                    <a:lumOff val="50000"/>
                  </a:schemeClr>
                </a:solidFill>
                <a:latin typeface="Calibri Light" charset="0"/>
                <a:ea typeface="Calibri Light" charset="0"/>
                <a:cs typeface="Calibri Light" charset="0"/>
              </a:rPr>
              <a:t>*Retention balloon fill volume was measured in 17 patients using Flexi-Seal</a:t>
            </a:r>
            <a:r>
              <a:rPr lang="en-US" sz="675" baseline="30000" dirty="0">
                <a:solidFill>
                  <a:schemeClr val="tx1">
                    <a:lumMod val="50000"/>
                    <a:lumOff val="50000"/>
                  </a:schemeClr>
                </a:solidFill>
                <a:latin typeface="Calibri Light" charset="0"/>
                <a:ea typeface="Calibri Light" charset="0"/>
                <a:cs typeface="Calibri Light" charset="0"/>
              </a:rPr>
              <a:t>™</a:t>
            </a:r>
            <a:r>
              <a:rPr lang="en-US" sz="675" dirty="0">
                <a:solidFill>
                  <a:schemeClr val="tx1">
                    <a:lumMod val="50000"/>
                    <a:lumOff val="50000"/>
                  </a:schemeClr>
                </a:solidFill>
                <a:latin typeface="Calibri Light" charset="0"/>
                <a:ea typeface="Calibri Light" charset="0"/>
                <a:cs typeface="Calibri Light" charset="0"/>
              </a:rPr>
              <a:t> Signal</a:t>
            </a:r>
            <a:r>
              <a:rPr lang="en-US" sz="675" baseline="30000" dirty="0">
                <a:solidFill>
                  <a:schemeClr val="tx1">
                    <a:lumMod val="50000"/>
                    <a:lumOff val="50000"/>
                  </a:schemeClr>
                </a:solidFill>
                <a:latin typeface="Calibri Light" charset="0"/>
                <a:ea typeface="Calibri Light" charset="0"/>
                <a:cs typeface="Calibri Light" charset="0"/>
              </a:rPr>
              <a:t>™</a:t>
            </a:r>
            <a:r>
              <a:rPr lang="en-US" sz="675" dirty="0">
                <a:solidFill>
                  <a:schemeClr val="tx1">
                    <a:lumMod val="50000"/>
                    <a:lumOff val="50000"/>
                  </a:schemeClr>
                </a:solidFill>
                <a:latin typeface="Calibri Light" charset="0"/>
                <a:ea typeface="Calibri Light" charset="0"/>
                <a:cs typeface="Calibri Light" charset="0"/>
              </a:rPr>
              <a:t> FMS. Results were published as a poster: Optimizing Fecal Containment Using Individualized Balloon Volumes – C.T. Milne, A. </a:t>
            </a:r>
            <a:r>
              <a:rPr lang="en-US" sz="675" dirty="0" err="1">
                <a:solidFill>
                  <a:schemeClr val="tx1">
                    <a:lumMod val="50000"/>
                    <a:lumOff val="50000"/>
                  </a:schemeClr>
                </a:solidFill>
                <a:latin typeface="Calibri Light" charset="0"/>
                <a:ea typeface="Calibri Light" charset="0"/>
                <a:cs typeface="Calibri Light" charset="0"/>
              </a:rPr>
              <a:t>Durnal</a:t>
            </a:r>
            <a:r>
              <a:rPr lang="en-US" sz="675" dirty="0">
                <a:solidFill>
                  <a:schemeClr val="tx1">
                    <a:lumMod val="50000"/>
                    <a:lumOff val="50000"/>
                  </a:schemeClr>
                </a:solidFill>
                <a:latin typeface="Calibri Light" charset="0"/>
                <a:ea typeface="Calibri Light" charset="0"/>
                <a:cs typeface="Calibri Light" charset="0"/>
              </a:rPr>
              <a:t>, and M. Webb presented at 2010 Symposium on Advanced Wound Care.</a:t>
            </a:r>
          </a:p>
        </p:txBody>
      </p:sp>
      <p:sp>
        <p:nvSpPr>
          <p:cNvPr id="10" name="Title 1"/>
          <p:cNvSpPr>
            <a:spLocks noGrp="1"/>
          </p:cNvSpPr>
          <p:nvPr>
            <p:ph type="title"/>
          </p:nvPr>
        </p:nvSpPr>
        <p:spPr>
          <a:xfrm>
            <a:off x="323848" y="363430"/>
            <a:ext cx="8496000" cy="427425"/>
          </a:xfrm>
        </p:spPr>
        <p:txBody>
          <a:bodyPr/>
          <a:lstStyle/>
          <a:p>
            <a:r>
              <a:rPr lang="en-US" dirty="0"/>
              <a:t>Individualized Balloon Volumes</a:t>
            </a:r>
            <a:endParaRPr lang="en-US" b="0" dirty="0"/>
          </a:p>
        </p:txBody>
      </p:sp>
      <p:sp>
        <p:nvSpPr>
          <p:cNvPr id="2" name="Rectangle 1"/>
          <p:cNvSpPr/>
          <p:nvPr/>
        </p:nvSpPr>
        <p:spPr>
          <a:xfrm>
            <a:off x="5270506" y="1894118"/>
            <a:ext cx="2736244" cy="830997"/>
          </a:xfrm>
          <a:prstGeom prst="rect">
            <a:avLst/>
          </a:prstGeom>
        </p:spPr>
        <p:txBody>
          <a:bodyPr wrap="square">
            <a:spAutoFit/>
          </a:bodyPr>
          <a:lstStyle/>
          <a:p>
            <a:pPr algn="l"/>
            <a:r>
              <a:rPr lang="en-US" sz="1600" dirty="0">
                <a:solidFill>
                  <a:schemeClr val="accent1"/>
                </a:solidFill>
              </a:rPr>
              <a:t>Study demonstrates that optimal balloon fill volume varies by patient</a:t>
            </a:r>
          </a:p>
        </p:txBody>
      </p:sp>
      <p:sp>
        <p:nvSpPr>
          <p:cNvPr id="12" name="Isosceles Triangle 11"/>
          <p:cNvSpPr/>
          <p:nvPr/>
        </p:nvSpPr>
        <p:spPr>
          <a:xfrm rot="5400000">
            <a:off x="3972042" y="2217920"/>
            <a:ext cx="1075289" cy="159989"/>
          </a:xfrm>
          <a:prstGeom prst="triangle">
            <a:avLst/>
          </a:prstGeom>
          <a:solidFill>
            <a:schemeClr val="accent1"/>
          </a:solidFill>
          <a:ln>
            <a:noFill/>
          </a:ln>
          <a:effectLst/>
        </p:spPr>
        <p:style>
          <a:lnRef idx="1">
            <a:schemeClr val="dk1"/>
          </a:lnRef>
          <a:fillRef idx="3">
            <a:schemeClr val="dk1"/>
          </a:fillRef>
          <a:effectRef idx="2">
            <a:schemeClr val="dk1"/>
          </a:effectRef>
          <a:fontRef idx="minor">
            <a:schemeClr val="lt1"/>
          </a:fontRef>
        </p:style>
        <p:txBody>
          <a:bodyPr anchor="ctr"/>
          <a:lstStyle/>
          <a:p>
            <a:pPr>
              <a:spcAft>
                <a:spcPts val="450"/>
              </a:spcAft>
              <a:defRPr/>
            </a:pPr>
            <a:endParaRPr lang="en-US" sz="1200" dirty="0">
              <a:solidFill>
                <a:prstClr val="white"/>
              </a:solidFill>
              <a:latin typeface="+mj-lt"/>
            </a:endParaRPr>
          </a:p>
        </p:txBody>
      </p:sp>
      <p:sp>
        <p:nvSpPr>
          <p:cNvPr id="6" name="TextBox 5"/>
          <p:cNvSpPr txBox="1"/>
          <p:nvPr/>
        </p:nvSpPr>
        <p:spPr>
          <a:xfrm>
            <a:off x="2544141" y="831667"/>
            <a:ext cx="3635679" cy="461665"/>
          </a:xfrm>
          <a:prstGeom prst="rect">
            <a:avLst/>
          </a:prstGeom>
          <a:noFill/>
        </p:spPr>
        <p:txBody>
          <a:bodyPr wrap="square" rtlCol="0">
            <a:spAutoFit/>
          </a:bodyPr>
          <a:lstStyle/>
          <a:p>
            <a:r>
              <a:rPr lang="en-US" sz="1200" dirty="0">
                <a:solidFill>
                  <a:schemeClr val="accent1"/>
                </a:solidFill>
              </a:rPr>
              <a:t>Percentage of patients with balloon fill </a:t>
            </a:r>
          </a:p>
          <a:p>
            <a:r>
              <a:rPr lang="en-US" sz="1200" dirty="0">
                <a:solidFill>
                  <a:schemeClr val="accent1"/>
                </a:solidFill>
              </a:rPr>
              <a:t>volume in three defined ranges</a:t>
            </a:r>
            <a:r>
              <a:rPr lang="en-US" sz="1200" baseline="30000" dirty="0">
                <a:solidFill>
                  <a:schemeClr val="accent1"/>
                </a:solidFill>
              </a:rPr>
              <a:t>*</a:t>
            </a:r>
            <a:endParaRPr lang="en-US" sz="1200" dirty="0">
              <a:solidFill>
                <a:schemeClr val="accent1"/>
              </a:solidFill>
            </a:endParaRPr>
          </a:p>
        </p:txBody>
      </p:sp>
      <p:sp>
        <p:nvSpPr>
          <p:cNvPr id="11" name="TextBox 10"/>
          <p:cNvSpPr txBox="1"/>
          <p:nvPr/>
        </p:nvSpPr>
        <p:spPr>
          <a:xfrm>
            <a:off x="3021496" y="2891627"/>
            <a:ext cx="868907" cy="253916"/>
          </a:xfrm>
          <a:prstGeom prst="rect">
            <a:avLst/>
          </a:prstGeom>
          <a:noFill/>
        </p:spPr>
        <p:txBody>
          <a:bodyPr wrap="square" rtlCol="0">
            <a:spAutoFit/>
          </a:bodyPr>
          <a:lstStyle/>
          <a:p>
            <a:r>
              <a:rPr lang="en-US" sz="1050" dirty="0">
                <a:solidFill>
                  <a:schemeClr val="bg1"/>
                </a:solidFill>
              </a:rPr>
              <a:t>36-39 ml</a:t>
            </a:r>
          </a:p>
        </p:txBody>
      </p:sp>
      <p:sp>
        <p:nvSpPr>
          <p:cNvPr id="14" name="TextBox 13"/>
          <p:cNvSpPr txBox="1"/>
          <p:nvPr/>
        </p:nvSpPr>
        <p:spPr>
          <a:xfrm>
            <a:off x="3440274" y="2173982"/>
            <a:ext cx="868907" cy="253916"/>
          </a:xfrm>
          <a:prstGeom prst="rect">
            <a:avLst/>
          </a:prstGeom>
          <a:noFill/>
        </p:spPr>
        <p:txBody>
          <a:bodyPr wrap="square" rtlCol="0">
            <a:spAutoFit/>
          </a:bodyPr>
          <a:lstStyle/>
          <a:p>
            <a:r>
              <a:rPr lang="en-US" sz="1050" dirty="0">
                <a:solidFill>
                  <a:schemeClr val="bg1"/>
                </a:solidFill>
              </a:rPr>
              <a:t>32-35 ml</a:t>
            </a:r>
          </a:p>
        </p:txBody>
      </p:sp>
      <p:sp>
        <p:nvSpPr>
          <p:cNvPr id="15" name="TextBox 14"/>
          <p:cNvSpPr txBox="1"/>
          <p:nvPr/>
        </p:nvSpPr>
        <p:spPr>
          <a:xfrm>
            <a:off x="2520964" y="2182659"/>
            <a:ext cx="868907" cy="253916"/>
          </a:xfrm>
          <a:prstGeom prst="rect">
            <a:avLst/>
          </a:prstGeom>
          <a:noFill/>
        </p:spPr>
        <p:txBody>
          <a:bodyPr wrap="square" rtlCol="0">
            <a:spAutoFit/>
          </a:bodyPr>
          <a:lstStyle/>
          <a:p>
            <a:r>
              <a:rPr lang="en-US" sz="1050" dirty="0">
                <a:solidFill>
                  <a:schemeClr val="bg1"/>
                </a:solidFill>
              </a:rPr>
              <a:t>40-45 ml</a:t>
            </a:r>
          </a:p>
        </p:txBody>
      </p:sp>
      <p:sp>
        <p:nvSpPr>
          <p:cNvPr id="8" name="Rectangle: Rounded Corners 7"/>
          <p:cNvSpPr/>
          <p:nvPr/>
        </p:nvSpPr>
        <p:spPr bwMode="auto">
          <a:xfrm>
            <a:off x="2774731" y="3831021"/>
            <a:ext cx="1534450" cy="638504"/>
          </a:xfrm>
          <a:prstGeom prst="roundRect">
            <a:avLst/>
          </a:prstGeom>
          <a:no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257175" indent="-257175" algn="l" defTabSz="685800" fontAlgn="base" hangingPunct="1">
              <a:spcBef>
                <a:spcPct val="20000"/>
              </a:spcBef>
              <a:spcAft>
                <a:spcPct val="10000"/>
              </a:spcAft>
              <a:buClr>
                <a:schemeClr val="accent1"/>
              </a:buClr>
              <a:buFont typeface="Wingdings 2" pitchFamily="18" charset="2"/>
              <a:buChar char=""/>
            </a:pPr>
            <a:endParaRPr lang="en-US" sz="675">
              <a:solidFill>
                <a:schemeClr val="tx1"/>
              </a:solidFill>
              <a:latin typeface="Arial" charset="0"/>
            </a:endParaRPr>
          </a:p>
        </p:txBody>
      </p:sp>
      <p:sp>
        <p:nvSpPr>
          <p:cNvPr id="9" name="Rectangle: Rounded Corners 8"/>
          <p:cNvSpPr/>
          <p:nvPr/>
        </p:nvSpPr>
        <p:spPr bwMode="auto">
          <a:xfrm>
            <a:off x="341681" y="3394401"/>
            <a:ext cx="8496000" cy="1140066"/>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68580" tIns="34290" rIns="68580" bIns="34290" numCol="1" rtlCol="0" anchor="t" anchorCtr="0" compatLnSpc="1">
            <a:prstTxWarp prst="textNoShape">
              <a:avLst/>
            </a:prstTxWarp>
          </a:bodyPr>
          <a:lstStyle/>
          <a:p>
            <a:pPr marL="214313" indent="-214313" algn="l" fontAlgn="base">
              <a:spcBef>
                <a:spcPct val="20000"/>
              </a:spcBef>
              <a:spcAft>
                <a:spcPct val="10000"/>
              </a:spcAft>
              <a:buClr>
                <a:schemeClr val="accent1"/>
              </a:buClr>
              <a:buFont typeface="Wingdings" panose="05000000000000000000" pitchFamily="2" charset="2"/>
              <a:buChar char="§"/>
            </a:pPr>
            <a:r>
              <a:rPr lang="en-US" sz="1400" dirty="0">
                <a:solidFill>
                  <a:srgbClr val="6136A3"/>
                </a:solidFill>
              </a:rPr>
              <a:t>The ability to individualize balloon volume may enhance fecal diversion and reduce leakage, expulsion and the potential for overfill.</a:t>
            </a:r>
          </a:p>
          <a:p>
            <a:pPr marL="214313" indent="-214313" algn="l" fontAlgn="base">
              <a:spcBef>
                <a:spcPct val="20000"/>
              </a:spcBef>
              <a:spcAft>
                <a:spcPct val="10000"/>
              </a:spcAft>
              <a:buClr>
                <a:schemeClr val="accent1"/>
              </a:buClr>
              <a:buFont typeface="Wingdings" panose="05000000000000000000" pitchFamily="2" charset="2"/>
              <a:buChar char="§"/>
            </a:pPr>
            <a:r>
              <a:rPr lang="en-US" sz="1400" dirty="0">
                <a:solidFill>
                  <a:srgbClr val="6136A3"/>
                </a:solidFill>
              </a:rPr>
              <a:t>Over inflation of the retention balloon has the potential to increase the risk of adverse events including rectal pain, bleeding, pressure injuries, and possible perforations.  </a:t>
            </a:r>
          </a:p>
        </p:txBody>
      </p:sp>
    </p:spTree>
    <p:custDataLst>
      <p:tags r:id="rId1"/>
    </p:custDataLst>
    <p:extLst>
      <p:ext uri="{BB962C8B-B14F-4D97-AF65-F5344CB8AC3E}">
        <p14:creationId xmlns:p14="http://schemas.microsoft.com/office/powerpoint/2010/main" val="2056567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91CBB1-7B34-4BFE-9223-8D2CF76D5C40}"/>
              </a:ext>
            </a:extLst>
          </p:cNvPr>
          <p:cNvPicPr>
            <a:picLocks noChangeAspect="1"/>
          </p:cNvPicPr>
          <p:nvPr/>
        </p:nvPicPr>
        <p:blipFill>
          <a:blip r:embed="rId3"/>
          <a:stretch>
            <a:fillRect/>
          </a:stretch>
        </p:blipFill>
        <p:spPr>
          <a:xfrm>
            <a:off x="6859739" y="571516"/>
            <a:ext cx="1757212" cy="3833089"/>
          </a:xfrm>
          <a:prstGeom prst="rect">
            <a:avLst/>
          </a:prstGeom>
        </p:spPr>
      </p:pic>
      <p:sp>
        <p:nvSpPr>
          <p:cNvPr id="2" name="Title 1">
            <a:extLst>
              <a:ext uri="{FF2B5EF4-FFF2-40B4-BE49-F238E27FC236}">
                <a16:creationId xmlns:a16="http://schemas.microsoft.com/office/drawing/2014/main" id="{6437C240-20FE-4DBF-A1CB-6BA00D4FABE0}"/>
              </a:ext>
            </a:extLst>
          </p:cNvPr>
          <p:cNvSpPr>
            <a:spLocks noGrp="1"/>
          </p:cNvSpPr>
          <p:nvPr>
            <p:ph type="title"/>
          </p:nvPr>
        </p:nvSpPr>
        <p:spPr/>
        <p:txBody>
          <a:bodyPr/>
          <a:lstStyle/>
          <a:p>
            <a:r>
              <a:rPr lang="en-US" dirty="0"/>
              <a:t>Quick Tips for FMS Management</a:t>
            </a:r>
          </a:p>
        </p:txBody>
      </p:sp>
      <p:sp>
        <p:nvSpPr>
          <p:cNvPr id="6" name="Slide Number Placeholder 5"/>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17</a:t>
            </a:fld>
            <a:endParaRPr lang="en-US" dirty="0">
              <a:solidFill>
                <a:srgbClr val="44546A"/>
              </a:solidFill>
            </a:endParaRPr>
          </a:p>
        </p:txBody>
      </p:sp>
      <p:sp>
        <p:nvSpPr>
          <p:cNvPr id="9" name="Rectangle 3">
            <a:extLst>
              <a:ext uri="{FF2B5EF4-FFF2-40B4-BE49-F238E27FC236}">
                <a16:creationId xmlns:a16="http://schemas.microsoft.com/office/drawing/2014/main" id="{4513F405-1197-4AA2-81CE-BDEBA0B94C8A}"/>
              </a:ext>
            </a:extLst>
          </p:cNvPr>
          <p:cNvSpPr txBox="1">
            <a:spLocks noChangeArrowheads="1"/>
          </p:cNvSpPr>
          <p:nvPr/>
        </p:nvSpPr>
        <p:spPr>
          <a:xfrm>
            <a:off x="262283" y="1001856"/>
            <a:ext cx="6932992" cy="2454484"/>
          </a:xfrm>
          <a:prstGeom prst="rect">
            <a:avLst/>
          </a:prstGeom>
        </p:spPr>
        <p:txBody>
          <a:bodyPr/>
          <a:lstStyle>
            <a:lvl1pPr marL="342900" indent="-342900" algn="l" rtl="0" eaLnBrk="0" fontAlgn="base" hangingPunct="0">
              <a:lnSpc>
                <a:spcPct val="90000"/>
              </a:lnSpc>
              <a:spcBef>
                <a:spcPts val="1000"/>
              </a:spcBef>
              <a:spcAft>
                <a:spcPct val="0"/>
              </a:spcAft>
              <a:buClr>
                <a:srgbClr val="439ECB"/>
              </a:buClr>
              <a:buFont typeface="Arial" charset="0"/>
              <a:buChar char="•"/>
              <a:defRPr sz="2200" kern="1200">
                <a:solidFill>
                  <a:schemeClr val="tx1"/>
                </a:solidFill>
                <a:latin typeface="Arial"/>
                <a:ea typeface="ヒラギノ角ゴ Pro W3" charset="0"/>
                <a:cs typeface="Arial"/>
              </a:defRPr>
            </a:lvl1pPr>
            <a:lvl2pPr marL="800100" indent="-342900" algn="l" rtl="0" eaLnBrk="0" fontAlgn="base" hangingPunct="0">
              <a:lnSpc>
                <a:spcPct val="90000"/>
              </a:lnSpc>
              <a:spcBef>
                <a:spcPts val="500"/>
              </a:spcBef>
              <a:spcAft>
                <a:spcPct val="0"/>
              </a:spcAft>
              <a:buClr>
                <a:srgbClr val="439ECB"/>
              </a:buClr>
              <a:buFont typeface="Arial" charset="0"/>
              <a:buChar char="•"/>
              <a:defRPr sz="2000" kern="1200">
                <a:solidFill>
                  <a:schemeClr val="tx1"/>
                </a:solidFill>
                <a:latin typeface="Arial"/>
                <a:ea typeface="ヒラギノ角ゴ Pro W3" pitchFamily="-109" charset="-128"/>
                <a:cs typeface="Arial"/>
              </a:defRPr>
            </a:lvl2pPr>
            <a:lvl3pPr marL="1200150" indent="-285750" algn="l" rtl="0" eaLnBrk="0" fontAlgn="base" hangingPunct="0">
              <a:lnSpc>
                <a:spcPct val="90000"/>
              </a:lnSpc>
              <a:spcBef>
                <a:spcPts val="500"/>
              </a:spcBef>
              <a:spcAft>
                <a:spcPct val="0"/>
              </a:spcAft>
              <a:buClr>
                <a:srgbClr val="4FABD4"/>
              </a:buClr>
              <a:buFont typeface="Arial" charset="0"/>
              <a:buChar char="•"/>
              <a:defRPr kern="1200">
                <a:solidFill>
                  <a:schemeClr val="tx1"/>
                </a:solidFill>
                <a:latin typeface="Arial"/>
                <a:ea typeface="ヒラギノ角ゴ Pro W3" pitchFamily="-109" charset="-128"/>
                <a:cs typeface="Arial"/>
              </a:defRPr>
            </a:lvl3pPr>
            <a:lvl4pPr marL="1657350" indent="-285750" algn="l" rtl="0" eaLnBrk="0" fontAlgn="base" hangingPunct="0">
              <a:lnSpc>
                <a:spcPct val="90000"/>
              </a:lnSpc>
              <a:spcBef>
                <a:spcPts val="500"/>
              </a:spcBef>
              <a:spcAft>
                <a:spcPct val="0"/>
              </a:spcAft>
              <a:buClr>
                <a:srgbClr val="439ECB"/>
              </a:buClr>
              <a:buFont typeface="Arial" charset="0"/>
              <a:buChar char="•"/>
              <a:defRPr sz="1600" kern="1200">
                <a:solidFill>
                  <a:schemeClr val="tx1"/>
                </a:solidFill>
                <a:latin typeface="Arial"/>
                <a:ea typeface="ヒラギノ角ゴ Pro W3" pitchFamily="-109" charset="-128"/>
                <a:cs typeface="Arial"/>
              </a:defRPr>
            </a:lvl4pPr>
            <a:lvl5pPr marL="2114550" indent="-285750" algn="l" rtl="0" eaLnBrk="0" fontAlgn="base" hangingPunct="0">
              <a:lnSpc>
                <a:spcPct val="90000"/>
              </a:lnSpc>
              <a:spcBef>
                <a:spcPts val="500"/>
              </a:spcBef>
              <a:spcAft>
                <a:spcPct val="0"/>
              </a:spcAft>
              <a:buClr>
                <a:srgbClr val="439ECB"/>
              </a:buClr>
              <a:buFont typeface="Arial" charset="0"/>
              <a:buChar char="•"/>
              <a:defRPr sz="1400" kern="1200">
                <a:solidFill>
                  <a:schemeClr val="tx1"/>
                </a:solidFill>
                <a:latin typeface="Arial"/>
                <a:ea typeface="ヒラギノ角ゴ Pro W3" pitchFamily="-109" charset="-128"/>
                <a:cs typeface="Arial"/>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892" indent="-342892" defTabSz="914378" eaLnBrk="1" hangingPunct="1"/>
            <a:r>
              <a:rPr lang="en-US" altLang="en-US" sz="1800" dirty="0">
                <a:solidFill>
                  <a:prstClr val="black"/>
                </a:solidFill>
                <a:latin typeface="+mn-lt"/>
              </a:rPr>
              <a:t>Perform rectal exam prior to insertion</a:t>
            </a:r>
          </a:p>
          <a:p>
            <a:pPr marL="342892" indent="-342892" defTabSz="914378" eaLnBrk="1" hangingPunct="1"/>
            <a:r>
              <a:rPr lang="en-US" altLang="en-US" sz="1800" dirty="0">
                <a:solidFill>
                  <a:prstClr val="black"/>
                </a:solidFill>
                <a:latin typeface="+mn-lt"/>
              </a:rPr>
              <a:t>Less is more – reduce risk of rectal mucosal injuries by using </a:t>
            </a:r>
            <a:r>
              <a:rPr lang="en-US" altLang="en-US" sz="1800" b="1" i="1" dirty="0">
                <a:solidFill>
                  <a:srgbClr val="76208F"/>
                </a:solidFill>
                <a:latin typeface="+mn-lt"/>
              </a:rPr>
              <a:t>individualized balloon volume* and not overfilling retention balloon</a:t>
            </a:r>
          </a:p>
          <a:p>
            <a:pPr marL="342892" indent="-342892" defTabSz="914378" eaLnBrk="1" hangingPunct="1"/>
            <a:r>
              <a:rPr lang="en-US" altLang="en-US" sz="1800" dirty="0">
                <a:solidFill>
                  <a:prstClr val="black"/>
                </a:solidFill>
                <a:latin typeface="+mn-lt"/>
              </a:rPr>
              <a:t>Apply moisture barrier </a:t>
            </a:r>
          </a:p>
          <a:p>
            <a:pPr marL="342892" indent="-342892" defTabSz="914378" eaLnBrk="1" hangingPunct="1"/>
            <a:r>
              <a:rPr lang="en-US" altLang="en-US" sz="1800" dirty="0">
                <a:solidFill>
                  <a:prstClr val="black"/>
                </a:solidFill>
                <a:latin typeface="+mn-lt"/>
              </a:rPr>
              <a:t>Irrigate –before and after medication administration and to flush the catheter</a:t>
            </a:r>
          </a:p>
          <a:p>
            <a:pPr marL="342892" indent="-342892" defTabSz="914378" eaLnBrk="1" hangingPunct="1"/>
            <a:r>
              <a:rPr lang="en-US" altLang="en-US" sz="1800" dirty="0">
                <a:solidFill>
                  <a:prstClr val="black"/>
                </a:solidFill>
                <a:latin typeface="+mn-lt"/>
              </a:rPr>
              <a:t>LFTs (Left, Flex, Tug)</a:t>
            </a:r>
          </a:p>
          <a:p>
            <a:pPr marL="342892" indent="-342892" defTabSz="914378" eaLnBrk="1" hangingPunct="1"/>
            <a:r>
              <a:rPr lang="en-US" altLang="en-US" sz="1800" dirty="0">
                <a:solidFill>
                  <a:prstClr val="black"/>
                </a:solidFill>
                <a:latin typeface="+mn-lt"/>
              </a:rPr>
              <a:t>Hang the bag on the bedside, lower than  the patient</a:t>
            </a:r>
          </a:p>
          <a:p>
            <a:pPr marL="800080" lvl="1" indent="-342892" defTabSz="914378" eaLnBrk="1" hangingPunct="1">
              <a:buNone/>
            </a:pPr>
            <a:endParaRPr lang="en-US" altLang="en-US" sz="1800" dirty="0">
              <a:solidFill>
                <a:prstClr val="black"/>
              </a:solidFill>
            </a:endParaRPr>
          </a:p>
        </p:txBody>
      </p:sp>
      <p:sp>
        <p:nvSpPr>
          <p:cNvPr id="8" name="TextBox 7">
            <a:extLst>
              <a:ext uri="{FF2B5EF4-FFF2-40B4-BE49-F238E27FC236}">
                <a16:creationId xmlns:a16="http://schemas.microsoft.com/office/drawing/2014/main" id="{6CAB966A-2E54-44E2-9ECE-E5BA2281AFBF}"/>
              </a:ext>
            </a:extLst>
          </p:cNvPr>
          <p:cNvSpPr txBox="1"/>
          <p:nvPr/>
        </p:nvSpPr>
        <p:spPr>
          <a:xfrm>
            <a:off x="1453747" y="4818342"/>
            <a:ext cx="1313449" cy="184666"/>
          </a:xfrm>
          <a:prstGeom prst="rect">
            <a:avLst/>
          </a:prstGeom>
          <a:noFill/>
        </p:spPr>
        <p:txBody>
          <a:bodyPr wrap="square">
            <a:spAutoFit/>
          </a:bodyPr>
          <a:lstStyle/>
          <a:p>
            <a:pPr defTabSz="914378" eaLnBrk="0" fontAlgn="base">
              <a:spcBef>
                <a:spcPct val="0"/>
              </a:spcBef>
              <a:spcAft>
                <a:spcPct val="0"/>
              </a:spcAft>
            </a:pPr>
            <a:r>
              <a:rPr lang="en-US" sz="600" b="1" dirty="0">
                <a:solidFill>
                  <a:srgbClr val="E7E6E6">
                    <a:lumMod val="10000"/>
                  </a:srgbClr>
                </a:solidFill>
                <a:latin typeface="Arial"/>
                <a:ea typeface="ヒラギノ角ゴ Pro W3" charset="0"/>
              </a:rPr>
              <a:t>“123ARF/</a:t>
            </a:r>
            <a:r>
              <a:rPr lang="en-US" sz="600" b="1" dirty="0">
                <a:solidFill>
                  <a:srgbClr val="E7E6E6">
                    <a:lumMod val="10000"/>
                  </a:srgbClr>
                </a:solidFill>
                <a:latin typeface="Arial"/>
                <a:ea typeface="ヒラギノ角ゴ Pro W3" charset="0"/>
                <a:hlinkClick r:id="rId4">
                  <a:extLst>
                    <a:ext uri="{A12FA001-AC4F-418D-AE19-62706E023703}">
                      <ahyp:hlinkClr xmlns:ahyp="http://schemas.microsoft.com/office/drawing/2018/hyperlinkcolor" val="tx"/>
                    </a:ext>
                  </a:extLst>
                </a:hlinkClick>
              </a:rPr>
              <a:t>Shutterstock.com</a:t>
            </a:r>
            <a:r>
              <a:rPr lang="en-US" sz="600" b="1" dirty="0">
                <a:solidFill>
                  <a:srgbClr val="E7E6E6">
                    <a:lumMod val="10000"/>
                  </a:srgbClr>
                </a:solidFill>
                <a:latin typeface="Arial"/>
                <a:ea typeface="ヒラギノ角ゴ Pro W3" charset="0"/>
              </a:rPr>
              <a:t>"</a:t>
            </a:r>
          </a:p>
        </p:txBody>
      </p:sp>
      <p:sp>
        <p:nvSpPr>
          <p:cNvPr id="12" name="Text Box 5">
            <a:extLst>
              <a:ext uri="{FF2B5EF4-FFF2-40B4-BE49-F238E27FC236}">
                <a16:creationId xmlns:a16="http://schemas.microsoft.com/office/drawing/2014/main" id="{FED52ADB-3E6B-40AB-8D45-4BB633BEA84D}"/>
              </a:ext>
            </a:extLst>
          </p:cNvPr>
          <p:cNvSpPr txBox="1">
            <a:spLocks noChangeArrowheads="1"/>
          </p:cNvSpPr>
          <p:nvPr/>
        </p:nvSpPr>
        <p:spPr bwMode="auto">
          <a:xfrm>
            <a:off x="1120675" y="4247502"/>
            <a:ext cx="661767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spcAft>
                <a:spcPct val="10000"/>
              </a:spcAft>
              <a:buClr>
                <a:schemeClr val="accent1"/>
              </a:buClr>
              <a:buFont typeface="Wingdings 2" panose="05020102010507070707" pitchFamily="18" charset="2"/>
              <a:buChar char=""/>
              <a:defRPr sz="2200">
                <a:solidFill>
                  <a:schemeClr val="tx1"/>
                </a:solidFill>
                <a:latin typeface="Arial" panose="020B0604020202020204" pitchFamily="34" charset="0"/>
              </a:defRPr>
            </a:lvl1pPr>
            <a:lvl2pPr marL="742950" indent="-285750">
              <a:spcBef>
                <a:spcPct val="20000"/>
              </a:spcBef>
              <a:spcAft>
                <a:spcPct val="10000"/>
              </a:spcAft>
              <a:buClr>
                <a:schemeClr val="accent1"/>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spcAft>
                <a:spcPct val="10000"/>
              </a:spcAft>
              <a:buClr>
                <a:schemeClr val="accent1"/>
              </a:buClr>
              <a:buChar char="•"/>
              <a:defRPr sz="2400">
                <a:solidFill>
                  <a:schemeClr val="tx1"/>
                </a:solidFill>
                <a:latin typeface="Arial" panose="020B0604020202020204" pitchFamily="34" charset="0"/>
              </a:defRPr>
            </a:lvl3pPr>
            <a:lvl4pPr marL="1600200" indent="-228600">
              <a:spcBef>
                <a:spcPct val="20000"/>
              </a:spcBef>
              <a:spcAft>
                <a:spcPct val="10000"/>
              </a:spcAft>
              <a:buClr>
                <a:schemeClr val="accent1"/>
              </a:buClr>
              <a:buChar char="–"/>
              <a:defRPr sz="1600">
                <a:solidFill>
                  <a:schemeClr val="tx1"/>
                </a:solidFill>
                <a:latin typeface="Arial" panose="020B0604020202020204" pitchFamily="34" charset="0"/>
              </a:defRPr>
            </a:lvl4pPr>
            <a:lvl5pPr marL="2057400" indent="-228600">
              <a:spcBef>
                <a:spcPct val="20000"/>
              </a:spcBef>
              <a:spcAft>
                <a:spcPct val="10000"/>
              </a:spcAft>
              <a:buClr>
                <a:schemeClr val="accent1"/>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10000"/>
              </a:spcAft>
              <a:buClr>
                <a:schemeClr val="accent1"/>
              </a:buClr>
              <a:buChar char="•"/>
              <a:defRPr sz="1600">
                <a:solidFill>
                  <a:schemeClr val="tx1"/>
                </a:solidFill>
                <a:latin typeface="Arial" panose="020B0604020202020204" pitchFamily="34" charset="0"/>
              </a:defRPr>
            </a:lvl9pPr>
          </a:lstStyle>
          <a:p>
            <a:pPr marL="0" indent="0" defTabSz="914378" eaLnBrk="0" fontAlgn="base">
              <a:buClr>
                <a:srgbClr val="007597"/>
              </a:buClr>
              <a:buNone/>
            </a:pPr>
            <a:r>
              <a:rPr lang="en-US" altLang="en-US" sz="1000" dirty="0">
                <a:solidFill>
                  <a:srgbClr val="6136A3"/>
                </a:solidFill>
                <a:latin typeface="+mn-lt"/>
                <a:ea typeface="ヒラギノ角ゴ Pro W3" charset="0"/>
              </a:rPr>
              <a:t>*Fill volumes must still follow IFU guidelines : </a:t>
            </a:r>
            <a:r>
              <a:rPr lang="en-US" sz="1000" dirty="0">
                <a:solidFill>
                  <a:srgbClr val="6136A3"/>
                </a:solidFill>
                <a:latin typeface="+mn-lt"/>
                <a:ea typeface="ヒラギノ角ゴ Pro W3" charset="0"/>
              </a:rPr>
              <a:t>Under no circumstance should the balloon be inflated with more than 45ml of fluid. If the fill indication dome indicates at less than 30ml of fluid, withdraw the fluid and reposition the balloon in the rectal vault.</a:t>
            </a:r>
            <a:endParaRPr lang="en-US" altLang="en-US" sz="1000" dirty="0">
              <a:solidFill>
                <a:srgbClr val="6136A3"/>
              </a:solidFill>
              <a:latin typeface="+mn-lt"/>
              <a:ea typeface="ヒラギノ角ゴ Pro W3" charset="0"/>
            </a:endParaRPr>
          </a:p>
        </p:txBody>
      </p:sp>
    </p:spTree>
    <p:extLst>
      <p:ext uri="{BB962C8B-B14F-4D97-AF65-F5344CB8AC3E}">
        <p14:creationId xmlns:p14="http://schemas.microsoft.com/office/powerpoint/2010/main" val="1112236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3CEC31-AFE8-4EBD-8209-0AE67734F3F6}"/>
              </a:ext>
            </a:extLst>
          </p:cNvPr>
          <p:cNvPicPr>
            <a:picLocks noChangeAspect="1"/>
          </p:cNvPicPr>
          <p:nvPr/>
        </p:nvPicPr>
        <p:blipFill>
          <a:blip r:embed="rId3"/>
          <a:stretch>
            <a:fillRect/>
          </a:stretch>
        </p:blipFill>
        <p:spPr>
          <a:xfrm>
            <a:off x="557939" y="843506"/>
            <a:ext cx="8051369" cy="3915953"/>
          </a:xfrm>
          <a:prstGeom prst="rect">
            <a:avLst/>
          </a:prstGeom>
        </p:spPr>
      </p:pic>
      <p:sp>
        <p:nvSpPr>
          <p:cNvPr id="11329" name="Text Box 65"/>
          <p:cNvSpPr txBox="1">
            <a:spLocks noChangeArrowheads="1"/>
          </p:cNvSpPr>
          <p:nvPr/>
        </p:nvSpPr>
        <p:spPr bwMode="auto">
          <a:xfrm>
            <a:off x="3858174" y="478073"/>
            <a:ext cx="120949" cy="159116"/>
          </a:xfrm>
          <a:prstGeom prst="rect">
            <a:avLst/>
          </a:prstGeom>
          <a:noFill/>
          <a:ln>
            <a:noFill/>
          </a:ln>
          <a:effectLst/>
          <a:extLst>
            <a:ext uri="{909E8E84-426E-40DD-AFC4-6F175D3DCCD1}">
              <a14:hiddenFill xmlns:a14="http://schemas.microsoft.com/office/drawing/2010/main">
                <a:gradFill rotWithShape="1">
                  <a:gsLst>
                    <a:gs pos="0">
                      <a:srgbClr val="CCFFFF">
                        <a:gamma/>
                        <a:shade val="46275"/>
                        <a:invGamma/>
                      </a:srgbClr>
                    </a:gs>
                    <a:gs pos="50000">
                      <a:srgbClr val="CCFFFF"/>
                    </a:gs>
                    <a:gs pos="100000">
                      <a:srgbClr val="CCFFFF">
                        <a:gamma/>
                        <a:shade val="46275"/>
                        <a:invGamma/>
                      </a:srgbClr>
                    </a:gs>
                  </a:gsLst>
                  <a:lin ang="5400000" scaled="1"/>
                </a:gra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900" tIns="25004" rIns="50900" bIns="25004">
            <a:spAutoFit/>
          </a:bodyPr>
          <a:lstStyle/>
          <a:p>
            <a:pPr defTabSz="514331" eaLnBrk="0" fontAlgn="base">
              <a:lnSpc>
                <a:spcPct val="110000"/>
              </a:lnSpc>
              <a:spcBef>
                <a:spcPct val="0"/>
              </a:spcBef>
              <a:spcAft>
                <a:spcPct val="0"/>
              </a:spcAft>
            </a:pPr>
            <a:endParaRPr lang="en-US" sz="675" b="1">
              <a:solidFill>
                <a:sysClr val="windowText" lastClr="000000"/>
              </a:solidFill>
              <a:latin typeface="Calibri" charset="0"/>
              <a:ea typeface="ヒラギノ角ゴ Pro W3" charset="0"/>
            </a:endParaRPr>
          </a:p>
        </p:txBody>
      </p:sp>
      <p:sp>
        <p:nvSpPr>
          <p:cNvPr id="2" name="Title 1">
            <a:extLst>
              <a:ext uri="{FF2B5EF4-FFF2-40B4-BE49-F238E27FC236}">
                <a16:creationId xmlns:a16="http://schemas.microsoft.com/office/drawing/2014/main" id="{74F5FCE7-A4D7-44EE-A5A3-26767C63C45E}"/>
              </a:ext>
            </a:extLst>
          </p:cNvPr>
          <p:cNvSpPr>
            <a:spLocks noGrp="1"/>
          </p:cNvSpPr>
          <p:nvPr>
            <p:ph type="title"/>
          </p:nvPr>
        </p:nvSpPr>
        <p:spPr>
          <a:xfrm>
            <a:off x="324000" y="293851"/>
            <a:ext cx="8496000" cy="427425"/>
          </a:xfrm>
        </p:spPr>
        <p:txBody>
          <a:bodyPr/>
          <a:lstStyle/>
          <a:p>
            <a:r>
              <a:rPr lang="en-US" dirty="0"/>
              <a:t>Current Flexi-</a:t>
            </a:r>
            <a:r>
              <a:rPr lang="en-US" dirty="0" err="1"/>
              <a:t>Seal</a:t>
            </a:r>
            <a:r>
              <a:rPr lang="en-US" baseline="30000" dirty="0" err="1"/>
              <a:t>TM</a:t>
            </a:r>
            <a:r>
              <a:rPr lang="en-US" dirty="0"/>
              <a:t> Portfolio</a:t>
            </a:r>
          </a:p>
        </p:txBody>
      </p:sp>
    </p:spTree>
    <p:extLst>
      <p:ext uri="{BB962C8B-B14F-4D97-AF65-F5344CB8AC3E}">
        <p14:creationId xmlns:p14="http://schemas.microsoft.com/office/powerpoint/2010/main" val="3791072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50BCA6-499D-4298-B3F6-13E9FF59F9CA}"/>
              </a:ext>
            </a:extLst>
          </p:cNvPr>
          <p:cNvSpPr>
            <a:spLocks noGrp="1"/>
          </p:cNvSpPr>
          <p:nvPr>
            <p:ph type="title"/>
          </p:nvPr>
        </p:nvSpPr>
        <p:spPr>
          <a:xfrm>
            <a:off x="279882" y="326760"/>
            <a:ext cx="8583931" cy="427425"/>
          </a:xfrm>
        </p:spPr>
        <p:txBody>
          <a:bodyPr/>
          <a:lstStyle/>
          <a:p>
            <a:r>
              <a:rPr lang="en-US" sz="2900" dirty="0"/>
              <a:t>Differences Between Signal and PROTECT PLUS</a:t>
            </a:r>
            <a:r>
              <a:rPr lang="en-US" sz="2900" baseline="30000" dirty="0"/>
              <a:t>TM</a:t>
            </a:r>
          </a:p>
        </p:txBody>
      </p:sp>
      <p:sp>
        <p:nvSpPr>
          <p:cNvPr id="2" name="Slide Number Placeholder 1">
            <a:extLst>
              <a:ext uri="{FF2B5EF4-FFF2-40B4-BE49-F238E27FC236}">
                <a16:creationId xmlns:a16="http://schemas.microsoft.com/office/drawing/2014/main" id="{73D2EE4E-C67F-40CC-851D-D7E8BA704DA9}"/>
              </a:ext>
            </a:extLst>
          </p:cNvPr>
          <p:cNvSpPr>
            <a:spLocks noGrp="1"/>
          </p:cNvSpPr>
          <p:nvPr>
            <p:ph type="sldNum" sz="quarter" idx="12"/>
          </p:nvPr>
        </p:nvSpPr>
        <p:spPr/>
        <p:txBody>
          <a:bodyPr/>
          <a:lstStyle/>
          <a:p>
            <a:fld id="{0A7EAC09-32D9-6A48-8824-7295896CCE11}" type="slidenum">
              <a:rPr lang="en-GB" smtClean="0"/>
              <a:pPr/>
              <a:t>19</a:t>
            </a:fld>
            <a:endParaRPr lang="en-GB" dirty="0"/>
          </a:p>
        </p:txBody>
      </p:sp>
      <p:pic>
        <p:nvPicPr>
          <p:cNvPr id="6" name="Picture 5">
            <a:extLst>
              <a:ext uri="{FF2B5EF4-FFF2-40B4-BE49-F238E27FC236}">
                <a16:creationId xmlns:a16="http://schemas.microsoft.com/office/drawing/2014/main" id="{ECCFCE5C-02B8-47F4-8413-EAA3AA515A86}"/>
              </a:ext>
            </a:extLst>
          </p:cNvPr>
          <p:cNvPicPr>
            <a:picLocks noChangeAspect="1"/>
          </p:cNvPicPr>
          <p:nvPr/>
        </p:nvPicPr>
        <p:blipFill>
          <a:blip r:embed="rId2"/>
          <a:stretch>
            <a:fillRect/>
          </a:stretch>
        </p:blipFill>
        <p:spPr>
          <a:xfrm>
            <a:off x="692305" y="901213"/>
            <a:ext cx="7759083" cy="3685673"/>
          </a:xfrm>
          <a:prstGeom prst="rect">
            <a:avLst/>
          </a:prstGeom>
        </p:spPr>
      </p:pic>
    </p:spTree>
    <p:extLst>
      <p:ext uri="{BB962C8B-B14F-4D97-AF65-F5344CB8AC3E}">
        <p14:creationId xmlns:p14="http://schemas.microsoft.com/office/powerpoint/2010/main" val="1732328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 y="274320"/>
            <a:ext cx="8496302" cy="4284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000" dirty="0">
                <a:gradFill>
                  <a:gsLst>
                    <a:gs pos="10000">
                      <a:schemeClr val="tx2"/>
                    </a:gs>
                    <a:gs pos="80000">
                      <a:schemeClr val="bg2"/>
                    </a:gs>
                  </a:gsLst>
                  <a:lin ang="2700000" scaled="0"/>
                </a:gradFill>
                <a:latin typeface="+mj-lt"/>
                <a:ea typeface="+mj-ea"/>
                <a:cs typeface="+mj-cs"/>
              </a:rPr>
              <a:t>Objectives</a:t>
            </a:r>
          </a:p>
        </p:txBody>
      </p:sp>
      <p:sp>
        <p:nvSpPr>
          <p:cNvPr id="3" name="Content Placeholder 2"/>
          <p:cNvSpPr>
            <a:spLocks noGrp="1"/>
          </p:cNvSpPr>
          <p:nvPr>
            <p:ph type="body" sz="quarter" idx="13"/>
          </p:nvPr>
        </p:nvSpPr>
        <p:spPr>
          <a:xfrm>
            <a:off x="343989" y="1133747"/>
            <a:ext cx="7109460" cy="2876006"/>
          </a:xfrm>
        </p:spPr>
        <p:txBody>
          <a:bodyPr>
            <a:normAutofit fontScale="475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571500" indent="-571500">
              <a:lnSpc>
                <a:spcPct val="120000"/>
              </a:lnSpc>
              <a:buClr>
                <a:schemeClr val="bg2"/>
              </a:buClr>
              <a:buFont typeface="Arial" panose="020B0604020202020204" pitchFamily="34" charset="0"/>
              <a:buChar char="•"/>
            </a:pPr>
            <a:r>
              <a:rPr lang="en-US" sz="4200" b="0" dirty="0"/>
              <a:t>Discuss anatomical features of the colon impacting fecal incontinence</a:t>
            </a:r>
          </a:p>
          <a:p>
            <a:pPr marL="571500" indent="-571500">
              <a:lnSpc>
                <a:spcPct val="120000"/>
              </a:lnSpc>
              <a:buClr>
                <a:schemeClr val="bg2"/>
              </a:buClr>
              <a:buFont typeface="Arial" panose="020B0604020202020204" pitchFamily="34" charset="0"/>
              <a:buChar char="•"/>
            </a:pPr>
            <a:r>
              <a:rPr lang="en-US" sz="4200" b="0" dirty="0"/>
              <a:t>Compare and contrast methods of fecal containment</a:t>
            </a:r>
          </a:p>
          <a:p>
            <a:pPr marL="571500" indent="-571500">
              <a:lnSpc>
                <a:spcPct val="120000"/>
              </a:lnSpc>
              <a:buClr>
                <a:schemeClr val="bg2"/>
              </a:buClr>
              <a:buFont typeface="Arial" panose="020B0604020202020204" pitchFamily="34" charset="0"/>
              <a:buChar char="•"/>
            </a:pPr>
            <a:r>
              <a:rPr lang="en-US" sz="4200" b="0" dirty="0"/>
              <a:t>Discuss interventions associated with seepage, leakage, and expulsion when observed in patients with fecal management systems</a:t>
            </a:r>
          </a:p>
          <a:p>
            <a:pPr marL="571500" indent="-571500">
              <a:lnSpc>
                <a:spcPct val="120000"/>
              </a:lnSpc>
              <a:buClr>
                <a:schemeClr val="bg2"/>
              </a:buClr>
              <a:buFont typeface="Arial" panose="020B0604020202020204" pitchFamily="34" charset="0"/>
              <a:buChar char="•"/>
            </a:pPr>
            <a:r>
              <a:rPr lang="en-US" sz="4200" b="0" dirty="0"/>
              <a:t>Compare </a:t>
            </a:r>
            <a:r>
              <a:rPr lang="en-US" sz="4200" b="0" dirty="0" err="1"/>
              <a:t>Convatec</a:t>
            </a:r>
            <a:r>
              <a:rPr lang="en-US" sz="4200" b="0" dirty="0"/>
              <a:t> FMS products</a:t>
            </a:r>
          </a:p>
          <a:p>
            <a:pPr>
              <a:lnSpc>
                <a:spcPct val="120000"/>
              </a:lnSpc>
              <a:buClr>
                <a:schemeClr val="bg2"/>
              </a:buClr>
            </a:pPr>
            <a:r>
              <a:rPr lang="en-US" sz="2100" b="0" dirty="0"/>
              <a:t> </a:t>
            </a:r>
          </a:p>
          <a:p>
            <a:pPr marL="285750" indent="-285750">
              <a:buClr>
                <a:schemeClr val="bg2"/>
              </a:buClr>
              <a:buFont typeface="Arial" panose="020B0604020202020204" pitchFamily="34" charset="0"/>
              <a:buChar char="•"/>
            </a:pPr>
            <a:endParaRPr lang="en-US" dirty="0"/>
          </a:p>
        </p:txBody>
      </p:sp>
    </p:spTree>
    <p:extLst>
      <p:ext uri="{BB962C8B-B14F-4D97-AF65-F5344CB8AC3E}">
        <p14:creationId xmlns:p14="http://schemas.microsoft.com/office/powerpoint/2010/main" val="1604202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BF5EF1-45FD-409E-B251-9A3DEC2B3330}"/>
              </a:ext>
            </a:extLst>
          </p:cNvPr>
          <p:cNvPicPr>
            <a:picLocks noChangeAspect="1"/>
          </p:cNvPicPr>
          <p:nvPr/>
        </p:nvPicPr>
        <p:blipFill>
          <a:blip r:embed="rId2"/>
          <a:stretch>
            <a:fillRect/>
          </a:stretch>
        </p:blipFill>
        <p:spPr>
          <a:xfrm>
            <a:off x="666427" y="966839"/>
            <a:ext cx="7663912" cy="3709178"/>
          </a:xfrm>
          <a:prstGeom prst="rect">
            <a:avLst/>
          </a:prstGeom>
        </p:spPr>
      </p:pic>
      <p:sp>
        <p:nvSpPr>
          <p:cNvPr id="7" name="Title 3">
            <a:extLst>
              <a:ext uri="{FF2B5EF4-FFF2-40B4-BE49-F238E27FC236}">
                <a16:creationId xmlns:a16="http://schemas.microsoft.com/office/drawing/2014/main" id="{607F09AF-EDF7-4E5D-8F15-DD25057E44CC}"/>
              </a:ext>
            </a:extLst>
          </p:cNvPr>
          <p:cNvSpPr>
            <a:spLocks noGrp="1"/>
          </p:cNvSpPr>
          <p:nvPr>
            <p:ph type="title"/>
          </p:nvPr>
        </p:nvSpPr>
        <p:spPr>
          <a:xfrm>
            <a:off x="216976" y="341313"/>
            <a:ext cx="8562814" cy="428625"/>
          </a:xfrm>
        </p:spPr>
        <p:txBody>
          <a:bodyPr/>
          <a:lstStyle/>
          <a:p>
            <a:r>
              <a:rPr lang="en-US" sz="2900" dirty="0"/>
              <a:t>Differences Between Signal and PROTECT PLUS</a:t>
            </a:r>
            <a:r>
              <a:rPr lang="en-US" sz="2900" baseline="30000" dirty="0"/>
              <a:t>TM</a:t>
            </a:r>
          </a:p>
        </p:txBody>
      </p:sp>
    </p:spTree>
    <p:extLst>
      <p:ext uri="{BB962C8B-B14F-4D97-AF65-F5344CB8AC3E}">
        <p14:creationId xmlns:p14="http://schemas.microsoft.com/office/powerpoint/2010/main" val="2092530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D905D7-31F2-AAD8-2DA7-9290406F3A47}"/>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
        <p:nvSpPr>
          <p:cNvPr id="4" name="Slide Number Placeholder 3">
            <a:extLst>
              <a:ext uri="{FF2B5EF4-FFF2-40B4-BE49-F238E27FC236}">
                <a16:creationId xmlns:a16="http://schemas.microsoft.com/office/drawing/2014/main" id="{CCDDDF1D-6049-2701-C988-6B66DF43E442}"/>
              </a:ext>
            </a:extLst>
          </p:cNvPr>
          <p:cNvSpPr>
            <a:spLocks noGrp="1"/>
          </p:cNvSpPr>
          <p:nvPr>
            <p:ph type="sldNum" sz="quarter" idx="12"/>
          </p:nvPr>
        </p:nvSpPr>
        <p:spPr/>
        <p:txBody>
          <a:bodyPr/>
          <a:lstStyle/>
          <a:p>
            <a:fld id="{0A7EAC09-32D9-6A48-8824-7295896CCE11}" type="slidenum">
              <a:rPr lang="en-GB" smtClean="0"/>
              <a:pPr/>
              <a:t>21</a:t>
            </a:fld>
            <a:endParaRPr lang="en-GB" dirty="0"/>
          </a:p>
        </p:txBody>
      </p:sp>
      <p:pic>
        <p:nvPicPr>
          <p:cNvPr id="6" name="Picture 5" descr="Text&#10;&#10;Description automatically generated">
            <a:extLst>
              <a:ext uri="{FF2B5EF4-FFF2-40B4-BE49-F238E27FC236}">
                <a16:creationId xmlns:a16="http://schemas.microsoft.com/office/drawing/2014/main" id="{56AF6C42-EFEB-446E-B1A2-99039D872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127" y="686704"/>
            <a:ext cx="5010849" cy="3524742"/>
          </a:xfrm>
          <a:prstGeom prst="rect">
            <a:avLst/>
          </a:prstGeom>
        </p:spPr>
      </p:pic>
    </p:spTree>
    <p:extLst>
      <p:ext uri="{BB962C8B-B14F-4D97-AF65-F5344CB8AC3E}">
        <p14:creationId xmlns:p14="http://schemas.microsoft.com/office/powerpoint/2010/main" val="485056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DBD2F98-CE84-7204-3763-446868763BF7}"/>
              </a:ext>
            </a:extLst>
          </p:cNvPr>
          <p:cNvSpPr>
            <a:spLocks noGrp="1"/>
          </p:cNvSpPr>
          <p:nvPr>
            <p:ph type="sldNum" sz="quarter" idx="12"/>
          </p:nvPr>
        </p:nvSpPr>
        <p:spPr/>
        <p:txBody>
          <a:bodyPr/>
          <a:lstStyle/>
          <a:p>
            <a:fld id="{0A7EAC09-32D9-6A48-8824-7295896CCE11}" type="slidenum">
              <a:rPr lang="en-GB" smtClean="0"/>
              <a:pPr/>
              <a:t>22</a:t>
            </a:fld>
            <a:endParaRPr lang="en-GB" dirty="0"/>
          </a:p>
        </p:txBody>
      </p:sp>
      <p:sp>
        <p:nvSpPr>
          <p:cNvPr id="4" name="Footer Placeholder 3">
            <a:extLst>
              <a:ext uri="{FF2B5EF4-FFF2-40B4-BE49-F238E27FC236}">
                <a16:creationId xmlns:a16="http://schemas.microsoft.com/office/drawing/2014/main" id="{B37873A3-AB68-907E-ED3C-C4D2A61DEF02}"/>
              </a:ext>
            </a:extLst>
          </p:cNvPr>
          <p:cNvSpPr>
            <a:spLocks noGrp="1"/>
          </p:cNvSpPr>
          <p:nvPr>
            <p:ph type="ftr" sz="quarter" idx="13"/>
          </p:nvPr>
        </p:nvSpPr>
        <p:spPr/>
        <p:txBody>
          <a:bodyPr/>
          <a:lstStyle/>
          <a:p>
            <a:r>
              <a:rPr lang="en-GB">
                <a:ea typeface="Times New Roman" panose="02020603050405020304" pitchFamily="18" charset="0"/>
              </a:rPr>
              <a:t>© 2022 Convatec | Confidential and Proprietary</a:t>
            </a:r>
            <a:endParaRPr lang="en-GB" sz="100"/>
          </a:p>
        </p:txBody>
      </p:sp>
      <p:pic>
        <p:nvPicPr>
          <p:cNvPr id="9" name="Picture 8">
            <a:extLst>
              <a:ext uri="{FF2B5EF4-FFF2-40B4-BE49-F238E27FC236}">
                <a16:creationId xmlns:a16="http://schemas.microsoft.com/office/drawing/2014/main" id="{DA46813C-ED1E-5B11-B4D4-836647A7C72B}"/>
              </a:ext>
            </a:extLst>
          </p:cNvPr>
          <p:cNvPicPr>
            <a:picLocks noChangeAspect="1"/>
          </p:cNvPicPr>
          <p:nvPr/>
        </p:nvPicPr>
        <p:blipFill>
          <a:blip r:embed="rId2"/>
          <a:stretch>
            <a:fillRect/>
          </a:stretch>
        </p:blipFill>
        <p:spPr>
          <a:xfrm>
            <a:off x="1403755" y="2914650"/>
            <a:ext cx="4752975" cy="2228850"/>
          </a:xfrm>
          <a:prstGeom prst="rect">
            <a:avLst/>
          </a:prstGeom>
        </p:spPr>
      </p:pic>
      <p:pic>
        <p:nvPicPr>
          <p:cNvPr id="11" name="Picture 10">
            <a:extLst>
              <a:ext uri="{FF2B5EF4-FFF2-40B4-BE49-F238E27FC236}">
                <a16:creationId xmlns:a16="http://schemas.microsoft.com/office/drawing/2014/main" id="{D657265C-0540-0FEF-549B-1FFC2AFA51FD}"/>
              </a:ext>
            </a:extLst>
          </p:cNvPr>
          <p:cNvPicPr>
            <a:picLocks noChangeAspect="1"/>
          </p:cNvPicPr>
          <p:nvPr/>
        </p:nvPicPr>
        <p:blipFill>
          <a:blip r:embed="rId3"/>
          <a:stretch>
            <a:fillRect/>
          </a:stretch>
        </p:blipFill>
        <p:spPr>
          <a:xfrm>
            <a:off x="1403755" y="200458"/>
            <a:ext cx="5028576" cy="2714192"/>
          </a:xfrm>
          <a:prstGeom prst="rect">
            <a:avLst/>
          </a:prstGeom>
        </p:spPr>
      </p:pic>
    </p:spTree>
    <p:extLst>
      <p:ext uri="{BB962C8B-B14F-4D97-AF65-F5344CB8AC3E}">
        <p14:creationId xmlns:p14="http://schemas.microsoft.com/office/powerpoint/2010/main" val="3727814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F5A2461-519C-4F06-B295-8E2EB58FEB8F}"/>
              </a:ext>
            </a:extLst>
          </p:cNvPr>
          <p:cNvSpPr>
            <a:spLocks noGrp="1"/>
          </p:cNvSpPr>
          <p:nvPr>
            <p:ph type="sldNum" sz="quarter" idx="18"/>
          </p:nvPr>
        </p:nvSpPr>
        <p:spPr/>
        <p:txBody>
          <a:bodyPr/>
          <a:lstStyle/>
          <a:p>
            <a:pPr defTabSz="914378" eaLnBrk="0" fontAlgn="base">
              <a:spcBef>
                <a:spcPct val="0"/>
              </a:spcBef>
              <a:spcAft>
                <a:spcPct val="0"/>
              </a:spcAft>
            </a:pPr>
            <a:fld id="{2AC7F862-9ED2-DC48-8E17-3B24749CF6AE}" type="slidenum">
              <a:rPr lang="en-US" smtClean="0">
                <a:solidFill>
                  <a:srgbClr val="44546A"/>
                </a:solidFill>
              </a:rPr>
              <a:pPr defTabSz="914378" eaLnBrk="0" fontAlgn="base">
                <a:spcBef>
                  <a:spcPct val="0"/>
                </a:spcBef>
                <a:spcAft>
                  <a:spcPct val="0"/>
                </a:spcAft>
              </a:pPr>
              <a:t>23</a:t>
            </a:fld>
            <a:endParaRPr lang="en-US" dirty="0">
              <a:solidFill>
                <a:srgbClr val="44546A"/>
              </a:solidFill>
            </a:endParaRPr>
          </a:p>
        </p:txBody>
      </p:sp>
      <p:pic>
        <p:nvPicPr>
          <p:cNvPr id="3" name="Picture 2" descr="Icon&#10;&#10;Description automatically generated">
            <a:extLst>
              <a:ext uri="{FF2B5EF4-FFF2-40B4-BE49-F238E27FC236}">
                <a16:creationId xmlns:a16="http://schemas.microsoft.com/office/drawing/2014/main" id="{4080725B-936B-49A6-976E-61118EF11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666750"/>
            <a:ext cx="3810000" cy="3810000"/>
          </a:xfrm>
          <a:prstGeom prst="rect">
            <a:avLst/>
          </a:prstGeom>
        </p:spPr>
      </p:pic>
    </p:spTree>
    <p:extLst>
      <p:ext uri="{BB962C8B-B14F-4D97-AF65-F5344CB8AC3E}">
        <p14:creationId xmlns:p14="http://schemas.microsoft.com/office/powerpoint/2010/main" val="444466352"/>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C0534A0-3769-604D-87C3-35A9D51B8A69}"/>
              </a:ext>
            </a:extLst>
          </p:cNvPr>
          <p:cNvSpPr>
            <a:spLocks noGrp="1"/>
          </p:cNvSpPr>
          <p:nvPr>
            <p:ph type="body" sz="quarter" idx="13"/>
          </p:nvPr>
        </p:nvSpPr>
        <p:spPr/>
        <p:txBody>
          <a:bodyPr/>
          <a:lstStyle/>
          <a:p>
            <a:r>
              <a:rPr lang="en-GB" dirty="0"/>
              <a:t>Thank you</a:t>
            </a:r>
          </a:p>
        </p:txBody>
      </p:sp>
      <p:sp>
        <p:nvSpPr>
          <p:cNvPr id="2" name="Footer Placeholder 1">
            <a:extLst>
              <a:ext uri="{FF2B5EF4-FFF2-40B4-BE49-F238E27FC236}">
                <a16:creationId xmlns:a16="http://schemas.microsoft.com/office/drawing/2014/main" id="{97B12378-1C46-BAEE-73BB-3B61CF0B5D9E}"/>
              </a:ext>
            </a:extLst>
          </p:cNvPr>
          <p:cNvSpPr>
            <a:spLocks noGrp="1"/>
          </p:cNvSpPr>
          <p:nvPr>
            <p:ph type="ftr" sz="quarter" idx="14"/>
          </p:nvPr>
        </p:nvSpPr>
        <p:spPr/>
        <p:txBody>
          <a:bodyPr/>
          <a:lstStyle/>
          <a:p>
            <a:r>
              <a:rPr lang="en-GB">
                <a:ea typeface="Times New Roman" panose="02020603050405020304" pitchFamily="18" charset="0"/>
              </a:rPr>
              <a:t>© 2022 Convatec | Confidential and Proprietary</a:t>
            </a:r>
            <a:endParaRPr lang="en-GB" sz="100"/>
          </a:p>
        </p:txBody>
      </p:sp>
      <p:sp>
        <p:nvSpPr>
          <p:cNvPr id="3" name="Slide Number Placeholder 2">
            <a:extLst>
              <a:ext uri="{FF2B5EF4-FFF2-40B4-BE49-F238E27FC236}">
                <a16:creationId xmlns:a16="http://schemas.microsoft.com/office/drawing/2014/main" id="{A8AA1814-8BDA-2C7D-53CD-BA9A050D0149}"/>
              </a:ext>
            </a:extLst>
          </p:cNvPr>
          <p:cNvSpPr>
            <a:spLocks noGrp="1"/>
          </p:cNvSpPr>
          <p:nvPr>
            <p:ph type="sldNum" sz="quarter" idx="12"/>
          </p:nvPr>
        </p:nvSpPr>
        <p:spPr/>
        <p:txBody>
          <a:bodyPr/>
          <a:lstStyle/>
          <a:p>
            <a:fld id="{0A7EAC09-32D9-6A48-8824-7295896CCE11}" type="slidenum">
              <a:rPr lang="en-GB" smtClean="0"/>
              <a:pPr/>
              <a:t>24</a:t>
            </a:fld>
            <a:endParaRPr lang="en-GB" dirty="0"/>
          </a:p>
        </p:txBody>
      </p:sp>
    </p:spTree>
    <p:extLst>
      <p:ext uri="{BB962C8B-B14F-4D97-AF65-F5344CB8AC3E}">
        <p14:creationId xmlns:p14="http://schemas.microsoft.com/office/powerpoint/2010/main" val="1305362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 y="274320"/>
            <a:ext cx="2448000" cy="427425"/>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000" dirty="0">
                <a:gradFill>
                  <a:gsLst>
                    <a:gs pos="10000">
                      <a:schemeClr val="tx2"/>
                    </a:gs>
                    <a:gs pos="80000">
                      <a:schemeClr val="bg2"/>
                    </a:gs>
                  </a:gsLst>
                  <a:lin ang="2700000" scaled="0"/>
                </a:gradFill>
                <a:latin typeface="+mj-lt"/>
                <a:ea typeface="+mj-ea"/>
                <a:cs typeface="+mj-cs"/>
              </a:rPr>
              <a:t>Reference</a:t>
            </a:r>
            <a:endParaRPr lang="en-US" dirty="0"/>
          </a:p>
        </p:txBody>
      </p:sp>
      <p:sp>
        <p:nvSpPr>
          <p:cNvPr id="3" name="Text Placeholder 2"/>
          <p:cNvSpPr>
            <a:spLocks noGrp="1"/>
          </p:cNvSpPr>
          <p:nvPr>
            <p:ph type="body" sz="quarter" idx="10"/>
          </p:nvPr>
        </p:nvSpPr>
        <p:spPr>
          <a:xfrm>
            <a:off x="274320" y="1027933"/>
            <a:ext cx="7741180" cy="3798409"/>
          </a:xfrm>
        </p:spPr>
        <p:txBody>
          <a:bodyPr>
            <a:normAutofit fontScale="250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742950" indent="-742950">
              <a:buFont typeface="+mj-lt"/>
              <a:buAutoNum type="arabicPeriod"/>
            </a:pPr>
            <a:r>
              <a:rPr lang="en-US" sz="3600" b="0" dirty="0"/>
              <a:t>Clark M, Black J Skin IQTM Microclimate Made Easy.  Wounds International 2011; 2(2) Available from </a:t>
            </a:r>
            <a:r>
              <a:rPr lang="en-US" sz="3600" b="0" dirty="0">
                <a:hlinkClick r:id="rId3"/>
              </a:rPr>
              <a:t>http://www.woundsinternational.com</a:t>
            </a:r>
            <a:r>
              <a:rPr lang="en-US" sz="3600" b="0" dirty="0"/>
              <a:t>  DSL#11-0152US(4/11</a:t>
            </a:r>
            <a:endParaRPr lang="en-US" sz="3600" b="0" i="1" dirty="0"/>
          </a:p>
          <a:p>
            <a:pPr marL="742950" indent="-742950">
              <a:buFont typeface="+mj-lt"/>
              <a:buAutoNum type="arabicPeriod"/>
            </a:pPr>
            <a:r>
              <a:rPr lang="en-US" sz="3600" b="0" i="1" dirty="0"/>
              <a:t>International review. Pressure ulcer prevention: pressure, shear, friction and microclimate in context. A consensus document. London: Wounds International, 2010</a:t>
            </a:r>
          </a:p>
          <a:p>
            <a:pPr marL="742950" indent="-742950">
              <a:buFont typeface="+mj-lt"/>
              <a:buAutoNum type="arabicPeriod"/>
            </a:pPr>
            <a:r>
              <a:rPr lang="en-US" sz="3600" b="0" dirty="0"/>
              <a:t>National Pressure Ulcer Advisory Panel, European Pressure Ulcer Advisory Panel Press Release – NPUAP Announces a change in terminology from pressure ulcer to pressure injury and updates the stages of pressure injury.  April 13, 2016</a:t>
            </a:r>
          </a:p>
          <a:p>
            <a:pPr marL="742950" indent="-742950">
              <a:buFont typeface="+mj-lt"/>
              <a:buAutoNum type="arabicPeriod"/>
            </a:pPr>
            <a:r>
              <a:rPr lang="en-US" sz="3600" b="0" dirty="0"/>
              <a:t>Brianza DM, Geyer MJ. Using support surfaces to manage tissue integrity. </a:t>
            </a:r>
            <a:r>
              <a:rPr lang="en-US" sz="3600" b="0" i="1" dirty="0" err="1"/>
              <a:t>Adv</a:t>
            </a:r>
            <a:r>
              <a:rPr lang="en-US" sz="3600" b="0" i="1" dirty="0"/>
              <a:t> Skin Wound Care </a:t>
            </a:r>
            <a:r>
              <a:rPr lang="en-US" sz="3600" b="0" dirty="0"/>
              <a:t>18(3):151-157, April 2005</a:t>
            </a:r>
          </a:p>
          <a:p>
            <a:pPr marL="742950" indent="-742950">
              <a:buFont typeface="+mj-lt"/>
              <a:buAutoNum type="arabicPeriod"/>
            </a:pPr>
            <a:r>
              <a:rPr lang="en-US" sz="3600" b="0" dirty="0"/>
              <a:t>Call E, et al. Microclimate Impact of Prophylactic Dressings Using </a:t>
            </a:r>
            <a:r>
              <a:rPr lang="en-US" sz="3600" b="0" i="1" dirty="0"/>
              <a:t>In Vitro </a:t>
            </a:r>
            <a:r>
              <a:rPr lang="en-US" sz="3600" b="0" dirty="0"/>
              <a:t>Body Analog Method. WOUNDS 2013;25(4):94–103 </a:t>
            </a:r>
          </a:p>
          <a:p>
            <a:pPr marL="742950" indent="-742950">
              <a:buFont typeface="+mj-lt"/>
              <a:buAutoNum type="arabicPeriod"/>
            </a:pPr>
            <a:r>
              <a:rPr lang="en-US" sz="3600" b="0" dirty="0" err="1"/>
              <a:t>Mayoritz</a:t>
            </a:r>
            <a:r>
              <a:rPr lang="en-US" sz="3600" b="0" dirty="0"/>
              <a:t> HN, Sims N. Biophysical effects of water and synthetic urine on skin. </a:t>
            </a:r>
            <a:r>
              <a:rPr lang="en-US" sz="3600" b="0" i="1" dirty="0" err="1"/>
              <a:t>Adv</a:t>
            </a:r>
            <a:r>
              <a:rPr lang="en-US" sz="3600" b="0" i="1" dirty="0"/>
              <a:t> Skin Wound Care</a:t>
            </a:r>
            <a:r>
              <a:rPr lang="en-US" sz="3600" b="0" dirty="0"/>
              <a:t>. 2001;14(6): 302-308</a:t>
            </a:r>
          </a:p>
          <a:p>
            <a:pPr marL="742950" indent="-742950">
              <a:buFont typeface="+mj-lt"/>
              <a:buAutoNum type="arabicPeriod"/>
            </a:pPr>
            <a:r>
              <a:rPr lang="en-US" sz="3600" b="0" i="1" dirty="0"/>
              <a:t>Brindle, TC. </a:t>
            </a:r>
            <a:r>
              <a:rPr lang="en-US" sz="3600" b="0" dirty="0"/>
              <a:t>Outliers to the Braden Scale:  Identifying high-risk ICU patients and the results of prophylactic       dressing use. World Council of </a:t>
            </a:r>
            <a:r>
              <a:rPr lang="en-US" sz="3600" b="0" dirty="0" err="1"/>
              <a:t>Enterostomal</a:t>
            </a:r>
            <a:r>
              <a:rPr lang="en-US" sz="3600" b="0" dirty="0"/>
              <a:t> Therapists Journal WCET Journal Volume 30 Number 1 – January/March 2010 </a:t>
            </a:r>
          </a:p>
          <a:p>
            <a:pPr marL="742950" indent="-742950">
              <a:buFont typeface="+mj-lt"/>
              <a:buAutoNum type="arabicPeriod"/>
            </a:pPr>
            <a:r>
              <a:rPr lang="en-US" sz="3600" b="0" dirty="0">
                <a:solidFill>
                  <a:prstClr val="black"/>
                </a:solidFill>
              </a:rPr>
              <a:t>Wang YHW, Wiseman J. Anatomy, Abdomen and Pelvis, Rectum. [Updated 2021 Aug 1]. In: </a:t>
            </a:r>
            <a:r>
              <a:rPr lang="en-US" sz="3600" b="0" dirty="0" err="1">
                <a:solidFill>
                  <a:prstClr val="black"/>
                </a:solidFill>
              </a:rPr>
              <a:t>StatPearls</a:t>
            </a:r>
            <a:r>
              <a:rPr lang="en-US" sz="3600" b="0" dirty="0">
                <a:solidFill>
                  <a:prstClr val="black"/>
                </a:solidFill>
              </a:rPr>
              <a:t> [Internet]. Treasure Island (FL): </a:t>
            </a:r>
            <a:r>
              <a:rPr lang="en-US" sz="3600" b="0" dirty="0" err="1">
                <a:solidFill>
                  <a:prstClr val="black"/>
                </a:solidFill>
              </a:rPr>
              <a:t>StatPearls</a:t>
            </a:r>
            <a:r>
              <a:rPr lang="en-US" sz="3600" b="0" dirty="0">
                <a:solidFill>
                  <a:prstClr val="black"/>
                </a:solidFill>
              </a:rPr>
              <a:t> Publishing; 2021 Jan-. Available from: </a:t>
            </a:r>
            <a:r>
              <a:rPr lang="en-US" sz="3600" b="0" dirty="0">
                <a:solidFill>
                  <a:prstClr val="black"/>
                </a:solidFill>
                <a:hlinkClick r:id="rId4"/>
              </a:rPr>
              <a:t>https://www.ncbi.nlm.nih.gov/books/NBK537245/</a:t>
            </a:r>
            <a:r>
              <a:rPr lang="en-US" sz="3600" b="0" dirty="0">
                <a:solidFill>
                  <a:prstClr val="black"/>
                </a:solidFill>
              </a:rPr>
              <a:t>. Accessed November 6</a:t>
            </a:r>
            <a:r>
              <a:rPr lang="en-US" sz="3600" b="0" baseline="30000" dirty="0">
                <a:solidFill>
                  <a:prstClr val="black"/>
                </a:solidFill>
              </a:rPr>
              <a:t>th</a:t>
            </a:r>
            <a:r>
              <a:rPr lang="en-US" sz="3600" b="0" dirty="0">
                <a:solidFill>
                  <a:prstClr val="black"/>
                </a:solidFill>
              </a:rPr>
              <a:t>, 2021</a:t>
            </a:r>
          </a:p>
          <a:p>
            <a:pPr marL="742950" indent="-742950">
              <a:buFont typeface="+mj-lt"/>
              <a:buAutoNum type="arabicPeriod"/>
            </a:pPr>
            <a:r>
              <a:rPr lang="en-US" sz="3600" b="0" dirty="0">
                <a:solidFill>
                  <a:prstClr val="black"/>
                </a:solidFill>
                <a:ea typeface="ヒラギノ角ゴ Pro W3" charset="0"/>
              </a:rPr>
              <a:t>Gurland B, Hull T. Transrectal ultrasound, manometry, and pudendal nerve terminal latency studies in the evaluation of sphincter injuries. </a:t>
            </a:r>
            <a:r>
              <a:rPr lang="en-US" sz="3600" b="0" i="1" dirty="0">
                <a:solidFill>
                  <a:prstClr val="black"/>
                </a:solidFill>
                <a:ea typeface="ヒラギノ角ゴ Pro W3" charset="0"/>
              </a:rPr>
              <a:t>Clin Colon Rectal Surg</a:t>
            </a:r>
            <a:r>
              <a:rPr lang="en-US" sz="3600" b="0" dirty="0">
                <a:solidFill>
                  <a:prstClr val="black"/>
                </a:solidFill>
                <a:ea typeface="ヒラギノ角ゴ Pro W3" charset="0"/>
              </a:rPr>
              <a:t>. 2008;21(3):157-166. doi:10.1055/s-2008-108099</a:t>
            </a:r>
          </a:p>
          <a:p>
            <a:pPr marL="742950" indent="-742950">
              <a:buFont typeface="+mj-lt"/>
              <a:buAutoNum type="arabicPeriod"/>
            </a:pPr>
            <a:r>
              <a:rPr lang="en-US" altLang="en-US" sz="3600" b="0" dirty="0">
                <a:solidFill>
                  <a:prstClr val="black"/>
                </a:solidFill>
                <a:ea typeface="ヒラギノ角ゴ Pro W3" charset="0"/>
                <a:cs typeface="Arial" panose="020B0604020202020204" pitchFamily="34" charset="0"/>
              </a:rPr>
              <a:t>Lembo A, Camilleri M.</a:t>
            </a:r>
            <a:r>
              <a:rPr lang="en-US" altLang="en-US" sz="3600" b="0" i="1" dirty="0">
                <a:solidFill>
                  <a:prstClr val="black"/>
                </a:solidFill>
                <a:ea typeface="ヒラギノ角ゴ Pro W3" charset="0"/>
                <a:cs typeface="Arial" panose="020B0604020202020204" pitchFamily="34" charset="0"/>
              </a:rPr>
              <a:t> N </a:t>
            </a:r>
            <a:r>
              <a:rPr lang="en-US" altLang="en-US" sz="3600" b="0" i="1" dirty="0" err="1">
                <a:solidFill>
                  <a:prstClr val="black"/>
                </a:solidFill>
                <a:ea typeface="ヒラギノ角ゴ Pro W3" charset="0"/>
                <a:cs typeface="Arial" panose="020B0604020202020204" pitchFamily="34" charset="0"/>
              </a:rPr>
              <a:t>Engl</a:t>
            </a:r>
            <a:r>
              <a:rPr lang="en-US" altLang="en-US" sz="3600" b="0" i="1" dirty="0">
                <a:solidFill>
                  <a:prstClr val="black"/>
                </a:solidFill>
                <a:ea typeface="ヒラギノ角ゴ Pro W3" charset="0"/>
                <a:cs typeface="Arial" panose="020B0604020202020204" pitchFamily="34" charset="0"/>
              </a:rPr>
              <a:t> J Med.</a:t>
            </a:r>
            <a:r>
              <a:rPr lang="en-US" altLang="en-US" sz="3600" b="0" dirty="0">
                <a:solidFill>
                  <a:prstClr val="black"/>
                </a:solidFill>
                <a:ea typeface="ヒラギノ角ゴ Pro W3" charset="0"/>
                <a:cs typeface="Arial" panose="020B0604020202020204" pitchFamily="34" charset="0"/>
              </a:rPr>
              <a:t> 2003;349:1360-1368</a:t>
            </a:r>
          </a:p>
          <a:p>
            <a:pPr marL="742950" indent="-742950" algn="l" defTabSz="914378" fontAlgn="base">
              <a:lnSpc>
                <a:spcPct val="90000"/>
              </a:lnSpc>
              <a:spcBef>
                <a:spcPct val="0"/>
              </a:spcBef>
              <a:spcAft>
                <a:spcPct val="0"/>
              </a:spcAft>
              <a:buClrTx/>
              <a:buFont typeface="+mj-lt"/>
              <a:buAutoNum type="arabicPeriod"/>
            </a:pPr>
            <a:r>
              <a:rPr lang="en-US" altLang="en-US" sz="3600" b="0" dirty="0">
                <a:solidFill>
                  <a:prstClr val="black"/>
                </a:solidFill>
                <a:ea typeface="ヒラギノ角ゴ Pro W3" charset="0"/>
                <a:cs typeface="Arial" panose="020B0604020202020204" pitchFamily="34" charset="0"/>
              </a:rPr>
              <a:t>Muller-</a:t>
            </a:r>
            <a:r>
              <a:rPr lang="en-US" altLang="en-US" sz="3600" b="0" dirty="0" err="1">
                <a:solidFill>
                  <a:prstClr val="black"/>
                </a:solidFill>
                <a:ea typeface="ヒラギノ角ゴ Pro W3" charset="0"/>
                <a:cs typeface="Arial" panose="020B0604020202020204" pitchFamily="34" charset="0"/>
              </a:rPr>
              <a:t>Lissner</a:t>
            </a:r>
            <a:r>
              <a:rPr lang="en-US" altLang="en-US" sz="3600" b="0" dirty="0">
                <a:solidFill>
                  <a:prstClr val="black"/>
                </a:solidFill>
                <a:ea typeface="ヒラギノ角ゴ Pro W3" charset="0"/>
                <a:cs typeface="Arial" panose="020B0604020202020204" pitchFamily="34" charset="0"/>
              </a:rPr>
              <a:t> S. </a:t>
            </a:r>
            <a:r>
              <a:rPr lang="en-US" altLang="en-US" sz="3600" b="0" i="1" dirty="0">
                <a:solidFill>
                  <a:prstClr val="black"/>
                </a:solidFill>
                <a:ea typeface="ヒラギノ角ゴ Pro W3" charset="0"/>
                <a:cs typeface="Arial" panose="020B0604020202020204" pitchFamily="34" charset="0"/>
              </a:rPr>
              <a:t>Best </a:t>
            </a:r>
            <a:r>
              <a:rPr lang="en-US" altLang="en-US" sz="3600" b="0" i="1" dirty="0" err="1">
                <a:solidFill>
                  <a:prstClr val="black"/>
                </a:solidFill>
                <a:ea typeface="ヒラギノ角ゴ Pro W3" charset="0"/>
                <a:cs typeface="Arial" panose="020B0604020202020204" pitchFamily="34" charset="0"/>
              </a:rPr>
              <a:t>Pract</a:t>
            </a:r>
            <a:r>
              <a:rPr lang="en-US" altLang="en-US" sz="3600" b="0" i="1" dirty="0">
                <a:solidFill>
                  <a:prstClr val="black"/>
                </a:solidFill>
                <a:ea typeface="ヒラギノ角ゴ Pro W3" charset="0"/>
                <a:cs typeface="Arial" panose="020B0604020202020204" pitchFamily="34" charset="0"/>
              </a:rPr>
              <a:t> Res Clin Gastroenterol</a:t>
            </a:r>
            <a:r>
              <a:rPr lang="en-US" altLang="en-US" sz="3600" b="0" dirty="0">
                <a:solidFill>
                  <a:prstClr val="black"/>
                </a:solidFill>
                <a:ea typeface="ヒラギノ角ゴ Pro W3" charset="0"/>
                <a:cs typeface="Arial" panose="020B0604020202020204" pitchFamily="34" charset="0"/>
              </a:rPr>
              <a:t>. 2002;16:115-133</a:t>
            </a:r>
          </a:p>
          <a:p>
            <a:pPr marL="742950" indent="-742950" algn="l" defTabSz="914378" fontAlgn="base">
              <a:lnSpc>
                <a:spcPct val="90000"/>
              </a:lnSpc>
              <a:spcBef>
                <a:spcPct val="0"/>
              </a:spcBef>
              <a:spcAft>
                <a:spcPct val="0"/>
              </a:spcAft>
              <a:buClrTx/>
              <a:buFont typeface="+mj-lt"/>
              <a:buAutoNum type="arabicPeriod"/>
            </a:pPr>
            <a:endParaRPr lang="en-US" altLang="en-US" sz="3600" b="0" dirty="0">
              <a:solidFill>
                <a:prstClr val="black"/>
              </a:solidFill>
              <a:ea typeface="ヒラギノ角ゴ Pro W3" charset="0"/>
              <a:cs typeface="Arial" panose="020B0604020202020204" pitchFamily="34" charset="0"/>
            </a:endParaRPr>
          </a:p>
          <a:p>
            <a:pPr marL="742950" indent="-742950" defTabSz="914378" fontAlgn="base">
              <a:spcBef>
                <a:spcPct val="0"/>
              </a:spcBef>
              <a:spcAft>
                <a:spcPct val="0"/>
              </a:spcAft>
              <a:buFont typeface="+mj-lt"/>
              <a:buAutoNum type="arabicPeriod"/>
            </a:pPr>
            <a:r>
              <a:rPr lang="en-US" sz="3600" b="0" dirty="0">
                <a:ea typeface="Calibri Light" charset="0"/>
                <a:cs typeface="Calibri Light" charset="0"/>
              </a:rPr>
              <a:t>Retention balloon fill volume was measured in 17 patients using Flexi-Seal</a:t>
            </a:r>
            <a:r>
              <a:rPr lang="en-US" sz="3600" b="0" baseline="30000" dirty="0">
                <a:ea typeface="Calibri Light" charset="0"/>
                <a:cs typeface="Calibri Light" charset="0"/>
              </a:rPr>
              <a:t>™</a:t>
            </a:r>
            <a:r>
              <a:rPr lang="en-US" sz="3600" b="0" dirty="0">
                <a:ea typeface="Calibri Light" charset="0"/>
                <a:cs typeface="Calibri Light" charset="0"/>
              </a:rPr>
              <a:t> Signal</a:t>
            </a:r>
            <a:r>
              <a:rPr lang="en-US" sz="3600" b="0" baseline="30000" dirty="0">
                <a:ea typeface="Calibri Light" charset="0"/>
                <a:cs typeface="Calibri Light" charset="0"/>
              </a:rPr>
              <a:t>™</a:t>
            </a:r>
            <a:r>
              <a:rPr lang="en-US" sz="3600" b="0" dirty="0">
                <a:ea typeface="Calibri Light" charset="0"/>
                <a:cs typeface="Calibri Light" charset="0"/>
              </a:rPr>
              <a:t> FMS. Results were published as a poster: Optimizing Fecal Containment Using Individualized Balloon Volumes – C.T. Milne, A. </a:t>
            </a:r>
            <a:r>
              <a:rPr lang="en-US" sz="3600" b="0" dirty="0" err="1">
                <a:ea typeface="Calibri Light" charset="0"/>
                <a:cs typeface="Calibri Light" charset="0"/>
              </a:rPr>
              <a:t>Durnal</a:t>
            </a:r>
            <a:r>
              <a:rPr lang="en-US" sz="3600" b="0" dirty="0">
                <a:ea typeface="Calibri Light" charset="0"/>
                <a:cs typeface="Calibri Light" charset="0"/>
              </a:rPr>
              <a:t>, and M. Webb presented at 2010 Symposium on Advanced Wound Care.</a:t>
            </a:r>
          </a:p>
          <a:p>
            <a:pPr marL="742950" indent="-742950" defTabSz="914378" fontAlgn="base">
              <a:spcBef>
                <a:spcPct val="0"/>
              </a:spcBef>
              <a:spcAft>
                <a:spcPct val="0"/>
              </a:spcAft>
              <a:buFont typeface="+mj-lt"/>
              <a:buAutoNum type="arabicPeriod"/>
            </a:pPr>
            <a:r>
              <a:rPr lang="en-US" altLang="en-US" sz="3600" b="0" dirty="0">
                <a:solidFill>
                  <a:prstClr val="black"/>
                </a:solidFill>
                <a:ea typeface="ヒラギノ角ゴ Pro W3" charset="0"/>
              </a:rPr>
              <a:t>Bliss, D, Larson S, Burr, J, </a:t>
            </a:r>
            <a:r>
              <a:rPr lang="en-US" altLang="en-US" sz="3600" b="0" dirty="0" err="1">
                <a:solidFill>
                  <a:prstClr val="black"/>
                </a:solidFill>
                <a:ea typeface="ヒラギノ角ゴ Pro W3" charset="0"/>
              </a:rPr>
              <a:t>Savik</a:t>
            </a:r>
            <a:r>
              <a:rPr lang="en-US" altLang="en-US" sz="3600" b="0" dirty="0">
                <a:solidFill>
                  <a:prstClr val="black"/>
                </a:solidFill>
                <a:ea typeface="ヒラギノ角ゴ Pro W3" charset="0"/>
              </a:rPr>
              <a:t> K. Reliability of a stool classification system. J WOCN 28(6):305-313, 20</a:t>
            </a:r>
          </a:p>
          <a:p>
            <a:pPr marL="742950" indent="-742950" defTabSz="914378" fontAlgn="base">
              <a:spcBef>
                <a:spcPct val="0"/>
              </a:spcBef>
              <a:spcAft>
                <a:spcPct val="0"/>
              </a:spcAft>
              <a:buFont typeface="+mj-lt"/>
              <a:buAutoNum type="arabicPeriod"/>
            </a:pPr>
            <a:endParaRPr lang="en-US" altLang="en-US" sz="3600" b="0" dirty="0">
              <a:solidFill>
                <a:prstClr val="black"/>
              </a:solidFill>
              <a:ea typeface="ヒラギノ角ゴ Pro W3" charset="0"/>
            </a:endParaRPr>
          </a:p>
          <a:p>
            <a:pPr marL="742950" indent="-742950" defTabSz="914378" fontAlgn="base">
              <a:spcBef>
                <a:spcPct val="0"/>
              </a:spcBef>
              <a:spcAft>
                <a:spcPct val="0"/>
              </a:spcAft>
              <a:buFont typeface="+mj-lt"/>
              <a:buAutoNum type="arabicPeriod"/>
            </a:pPr>
            <a:r>
              <a:rPr lang="en-US" altLang="en-US" sz="3600" b="0" baseline="30000" dirty="0">
                <a:solidFill>
                  <a:prstClr val="black"/>
                </a:solidFill>
                <a:ea typeface="ヒラギノ角ゴ Pro W3" charset="0"/>
                <a:hlinkClick r:id="rId5"/>
              </a:rPr>
              <a:t>https://www.continence.org.au/bristol-stool-chart#PDF</a:t>
            </a:r>
            <a:r>
              <a:rPr lang="en-US" altLang="en-US" sz="3600" b="0" baseline="30000" dirty="0">
                <a:solidFill>
                  <a:prstClr val="black"/>
                </a:solidFill>
                <a:ea typeface="ヒラギノ角ゴ Pro W3" charset="0"/>
              </a:rPr>
              <a:t> </a:t>
            </a:r>
            <a:r>
              <a:rPr lang="en-US" altLang="en-US" sz="3600" b="0" baseline="30000" dirty="0">
                <a:solidFill>
                  <a:prstClr val="black"/>
                </a:solidFill>
                <a:ea typeface="ヒラギノ角ゴ Pro W3" charset="0"/>
                <a:hlinkClick r:id="rId6"/>
              </a:rPr>
              <a:t>https://www.healthline.com/health/digestive-health/types-of-poop#what-about-constipation</a:t>
            </a:r>
            <a:r>
              <a:rPr lang="en-US" altLang="en-US" sz="3600" b="0" baseline="30000" dirty="0">
                <a:solidFill>
                  <a:prstClr val="black"/>
                </a:solidFill>
                <a:ea typeface="ヒラギノ角ゴ Pro W3" charset="0"/>
              </a:rPr>
              <a:t> </a:t>
            </a:r>
          </a:p>
          <a:p>
            <a:pPr marL="742950" indent="-742950" defTabSz="914378" fontAlgn="base">
              <a:spcBef>
                <a:spcPct val="0"/>
              </a:spcBef>
              <a:spcAft>
                <a:spcPct val="0"/>
              </a:spcAft>
              <a:buFont typeface="+mj-lt"/>
              <a:buAutoNum type="arabicPeriod"/>
            </a:pPr>
            <a:endParaRPr lang="en-US" sz="4000" b="0" dirty="0">
              <a:ea typeface="Calibri Light" charset="0"/>
              <a:cs typeface="Calibri Light" charset="0"/>
            </a:endParaRPr>
          </a:p>
          <a:p>
            <a:pPr marL="514350" indent="-514350" algn="l" defTabSz="914378" fontAlgn="base">
              <a:lnSpc>
                <a:spcPct val="90000"/>
              </a:lnSpc>
              <a:spcBef>
                <a:spcPct val="0"/>
              </a:spcBef>
              <a:spcAft>
                <a:spcPct val="0"/>
              </a:spcAft>
              <a:buClrTx/>
              <a:buAutoNum type="arabicPeriod" startAt="11"/>
            </a:pPr>
            <a:endParaRPr lang="en-US" sz="3100" b="0" dirty="0">
              <a:solidFill>
                <a:prstClr val="black"/>
              </a:solidFill>
            </a:endParaRPr>
          </a:p>
          <a:p>
            <a:r>
              <a:rPr lang="en-US" sz="2400" dirty="0"/>
              <a:t>Photo from Microsoft Office 2013, Bing image search, 2017: Slides 2, 3, 4, 6, 7, 8, 9, 10, 11, 12, 13, 14, 16, 17, 19 22, 23 </a:t>
            </a:r>
          </a:p>
          <a:p>
            <a:endParaRPr lang="en-US" sz="2100" b="0" dirty="0"/>
          </a:p>
          <a:p>
            <a:endParaRPr lang="en-US" sz="1800" dirty="0"/>
          </a:p>
          <a:p>
            <a:endParaRPr lang="en-US" sz="1800" dirty="0"/>
          </a:p>
          <a:p>
            <a:endParaRPr lang="en-US" sz="1500" dirty="0"/>
          </a:p>
          <a:p>
            <a:endParaRPr lang="en-US" sz="1800" dirty="0">
              <a:latin typeface="Calibri" panose="020F0502020204030204" pitchFamily="34" charset="0"/>
            </a:endParaRPr>
          </a:p>
          <a:p>
            <a:endParaRPr lang="en-US" sz="1800" dirty="0"/>
          </a:p>
          <a:p>
            <a:endParaRPr lang="en-US" sz="1800" dirty="0"/>
          </a:p>
          <a:p>
            <a:endParaRPr lang="en-US" sz="1800" dirty="0"/>
          </a:p>
          <a:p>
            <a:endParaRPr lang="en-US" sz="1800" dirty="0"/>
          </a:p>
          <a:p>
            <a:endParaRPr lang="en-US" sz="1800" i="1" dirty="0"/>
          </a:p>
          <a:p>
            <a:endParaRPr lang="en-US" dirty="0"/>
          </a:p>
        </p:txBody>
      </p:sp>
    </p:spTree>
    <p:extLst>
      <p:ext uri="{BB962C8B-B14F-4D97-AF65-F5344CB8AC3E}">
        <p14:creationId xmlns:p14="http://schemas.microsoft.com/office/powerpoint/2010/main" val="177914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1643BE-7D4A-4103-8810-699C10CEDF43}"/>
              </a:ext>
            </a:extLst>
          </p:cNvPr>
          <p:cNvSpPr>
            <a:spLocks noGrp="1"/>
          </p:cNvSpPr>
          <p:nvPr>
            <p:ph type="title"/>
          </p:nvPr>
        </p:nvSpPr>
        <p:spPr/>
        <p:txBody>
          <a:bodyPr/>
          <a:lstStyle/>
          <a:p>
            <a:r>
              <a:rPr lang="en-US" dirty="0"/>
              <a:t>Normal Internal Anatomical Markers </a:t>
            </a:r>
          </a:p>
        </p:txBody>
      </p:sp>
      <p:sp>
        <p:nvSpPr>
          <p:cNvPr id="25601" name="Content Placeholder 1"/>
          <p:cNvSpPr>
            <a:spLocks noGrp="1"/>
          </p:cNvSpPr>
          <p:nvPr>
            <p:ph sz="half" idx="4294967295"/>
          </p:nvPr>
        </p:nvSpPr>
        <p:spPr>
          <a:xfrm>
            <a:off x="383744" y="1156213"/>
            <a:ext cx="4364744" cy="3506787"/>
          </a:xfrm>
        </p:spPr>
        <p:txBody>
          <a:bodyPr/>
          <a:lstStyle/>
          <a:p>
            <a:r>
              <a:rPr lang="en-US" altLang="en-US" sz="1800" dirty="0"/>
              <a:t>Anal canal  (aka the Rectal Vault)</a:t>
            </a:r>
          </a:p>
          <a:p>
            <a:r>
              <a:rPr lang="en-US" altLang="en-US" sz="1800" dirty="0">
                <a:solidFill>
                  <a:srgbClr val="1D1D1D"/>
                </a:solidFill>
                <a:latin typeface="+mn-lt"/>
                <a:ea typeface="ＭＳ Ｐゴシック" panose="020B0600070205080204" pitchFamily="34" charset="-128"/>
              </a:rPr>
              <a:t>	</a:t>
            </a:r>
            <a:r>
              <a:rPr lang="en-US" altLang="en-US" sz="1600" dirty="0">
                <a:solidFill>
                  <a:srgbClr val="1D1D1D"/>
                </a:solidFill>
                <a:latin typeface="+mn-lt"/>
                <a:ea typeface="ＭＳ Ｐゴシック" panose="020B0600070205080204" pitchFamily="34" charset="-128"/>
              </a:rPr>
              <a:t>Extends 4 - 5 cm above anal verge</a:t>
            </a:r>
            <a:r>
              <a:rPr lang="en-US" altLang="en-US" sz="1600" dirty="0">
                <a:latin typeface="+mn-lt"/>
                <a:ea typeface="ＭＳ Ｐゴシック" panose="020B0600070205080204" pitchFamily="34" charset="-128"/>
              </a:rPr>
              <a:t> </a:t>
            </a:r>
          </a:p>
          <a:p>
            <a:r>
              <a:rPr lang="en-US" altLang="en-US" sz="1800" dirty="0"/>
              <a:t>Rectum </a:t>
            </a:r>
          </a:p>
          <a:p>
            <a:r>
              <a:rPr lang="en-US" altLang="en-US" sz="1800" dirty="0">
                <a:latin typeface="+mn-lt"/>
                <a:ea typeface="ＭＳ Ｐゴシック" panose="020B0600070205080204" pitchFamily="34" charset="-128"/>
              </a:rPr>
              <a:t>	</a:t>
            </a:r>
            <a:r>
              <a:rPr lang="en-US" altLang="en-US" sz="1600" dirty="0">
                <a:solidFill>
                  <a:srgbClr val="1D1D1D"/>
                </a:solidFill>
                <a:latin typeface="+mn-lt"/>
                <a:ea typeface="ＭＳ Ｐゴシック" panose="020B0600070205080204" pitchFamily="34" charset="-128"/>
              </a:rPr>
              <a:t>12 cm long (includes anal canal)</a:t>
            </a:r>
          </a:p>
          <a:p>
            <a:r>
              <a:rPr lang="en-US" altLang="en-US" sz="1600" dirty="0">
                <a:solidFill>
                  <a:srgbClr val="1D1D1D"/>
                </a:solidFill>
                <a:latin typeface="+mn-lt"/>
                <a:ea typeface="ＭＳ Ｐゴシック" panose="020B0600070205080204" pitchFamily="34" charset="-128"/>
              </a:rPr>
              <a:t>	8 - 10 cm lies below lower edge of 	peritoneum outside peritoneal cavity</a:t>
            </a:r>
            <a:endParaRPr lang="en-US" altLang="en-US" sz="1600" dirty="0">
              <a:solidFill>
                <a:srgbClr val="1D1D1D"/>
              </a:solidFill>
              <a:latin typeface="+mn-lt"/>
              <a:ea typeface="ヒラギノ角ゴ Pro W3" charset="0"/>
            </a:endParaRPr>
          </a:p>
          <a:p>
            <a:r>
              <a:rPr lang="en-US" altLang="en-US" sz="1800" dirty="0"/>
              <a:t>Anorectal junction  </a:t>
            </a:r>
          </a:p>
          <a:p>
            <a:pPr>
              <a:spcBef>
                <a:spcPts val="500"/>
              </a:spcBef>
            </a:pPr>
            <a:r>
              <a:rPr lang="en-US" altLang="en-US" sz="1600" dirty="0">
                <a:solidFill>
                  <a:srgbClr val="1D1D1D"/>
                </a:solidFill>
                <a:latin typeface="+mn-lt"/>
              </a:rPr>
              <a:t>	Located 10 - 12 cm above the anal 	opening at the end of the anal canal. </a:t>
            </a:r>
          </a:p>
          <a:p>
            <a:pPr marL="450839" lvl="1" indent="-225419"/>
            <a:r>
              <a:rPr lang="en-US" altLang="en-US" sz="1800" dirty="0">
                <a:ea typeface="ＭＳ Ｐゴシック" panose="020B0600070205080204" pitchFamily="34" charset="-128"/>
              </a:rPr>
              <a:t>	</a:t>
            </a:r>
          </a:p>
          <a:p>
            <a:r>
              <a:rPr lang="en-US" altLang="en-US" sz="800" dirty="0"/>
              <a:t> </a:t>
            </a:r>
          </a:p>
          <a:p>
            <a:endParaRPr lang="x-none" altLang="x-none" dirty="0">
              <a:latin typeface="Arial" charset="0"/>
              <a:cs typeface="Arial" charset="0"/>
            </a:endParaRPr>
          </a:p>
        </p:txBody>
      </p:sp>
      <p:pic>
        <p:nvPicPr>
          <p:cNvPr id="12" name="Picture 11">
            <a:extLst>
              <a:ext uri="{FF2B5EF4-FFF2-40B4-BE49-F238E27FC236}">
                <a16:creationId xmlns:a16="http://schemas.microsoft.com/office/drawing/2014/main" id="{C78B2DC9-3D15-4B60-BDE0-EB459C5BA639}"/>
              </a:ext>
            </a:extLst>
          </p:cNvPr>
          <p:cNvPicPr>
            <a:picLocks noChangeAspect="1"/>
          </p:cNvPicPr>
          <p:nvPr/>
        </p:nvPicPr>
        <p:blipFill>
          <a:blip r:embed="rId3"/>
          <a:stretch>
            <a:fillRect/>
          </a:stretch>
        </p:blipFill>
        <p:spPr>
          <a:xfrm>
            <a:off x="4748488" y="960088"/>
            <a:ext cx="3822401" cy="3341739"/>
          </a:xfrm>
          <a:prstGeom prst="rect">
            <a:avLst/>
          </a:prstGeom>
        </p:spPr>
      </p:pic>
      <p:sp>
        <p:nvSpPr>
          <p:cNvPr id="8" name="TextBox 7">
            <a:extLst>
              <a:ext uri="{FF2B5EF4-FFF2-40B4-BE49-F238E27FC236}">
                <a16:creationId xmlns:a16="http://schemas.microsoft.com/office/drawing/2014/main" id="{8C56DEA5-6B8D-4505-BFEB-2BC0CF6E99D9}"/>
              </a:ext>
            </a:extLst>
          </p:cNvPr>
          <p:cNvSpPr txBox="1"/>
          <p:nvPr/>
        </p:nvSpPr>
        <p:spPr>
          <a:xfrm>
            <a:off x="1532587" y="4663000"/>
            <a:ext cx="7225047" cy="276999"/>
          </a:xfrm>
          <a:prstGeom prst="rect">
            <a:avLst/>
          </a:prstGeom>
          <a:noFill/>
        </p:spPr>
        <p:txBody>
          <a:bodyPr wrap="square">
            <a:spAutoFit/>
          </a:bodyPr>
          <a:lstStyle/>
          <a:p>
            <a:pPr algn="l" defTabSz="1219170" eaLnBrk="0" fontAlgn="base" hangingPunct="0">
              <a:spcBef>
                <a:spcPct val="0"/>
              </a:spcBef>
              <a:spcAft>
                <a:spcPct val="0"/>
              </a:spcAft>
            </a:pPr>
            <a:r>
              <a:rPr lang="en-US" sz="600" dirty="0">
                <a:solidFill>
                  <a:prstClr val="black"/>
                </a:solidFill>
              </a:rPr>
              <a:t>Wang YHW, Wiseman J. Anatomy, Abdomen and Pelvis, Rectum. [Updated 2021 Aug 1]. In: </a:t>
            </a:r>
            <a:r>
              <a:rPr lang="en-US" sz="600" dirty="0" err="1">
                <a:solidFill>
                  <a:prstClr val="black"/>
                </a:solidFill>
              </a:rPr>
              <a:t>StatPearls</a:t>
            </a:r>
            <a:r>
              <a:rPr lang="en-US" sz="600" dirty="0">
                <a:solidFill>
                  <a:prstClr val="black"/>
                </a:solidFill>
              </a:rPr>
              <a:t> [Internet]. Treasure Island (FL): </a:t>
            </a:r>
            <a:r>
              <a:rPr lang="en-US" sz="600" dirty="0" err="1">
                <a:solidFill>
                  <a:prstClr val="black"/>
                </a:solidFill>
              </a:rPr>
              <a:t>StatPearls</a:t>
            </a:r>
            <a:r>
              <a:rPr lang="en-US" sz="600" dirty="0">
                <a:solidFill>
                  <a:prstClr val="black"/>
                </a:solidFill>
              </a:rPr>
              <a:t> Publishing; 2021 Jan-. Available from: </a:t>
            </a:r>
            <a:r>
              <a:rPr lang="en-US" sz="600" dirty="0">
                <a:solidFill>
                  <a:prstClr val="black"/>
                </a:solidFill>
                <a:hlinkClick r:id="rId4"/>
              </a:rPr>
              <a:t>https://www.ncbi.nlm.nih.gov/books/NBK537245/</a:t>
            </a:r>
            <a:r>
              <a:rPr lang="en-US" sz="600" dirty="0">
                <a:solidFill>
                  <a:prstClr val="black"/>
                </a:solidFill>
              </a:rPr>
              <a:t>. Accessed November 6</a:t>
            </a:r>
            <a:r>
              <a:rPr lang="en-US" sz="600" baseline="30000" dirty="0">
                <a:solidFill>
                  <a:prstClr val="black"/>
                </a:solidFill>
              </a:rPr>
              <a:t>th</a:t>
            </a:r>
            <a:r>
              <a:rPr lang="en-US" sz="600" dirty="0">
                <a:solidFill>
                  <a:prstClr val="black"/>
                </a:solidFill>
              </a:rPr>
              <a:t>, 2021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E5A03F-F13B-4553-9D7B-78D888857005}"/>
              </a:ext>
            </a:extLst>
          </p:cNvPr>
          <p:cNvSpPr>
            <a:spLocks noGrp="1"/>
          </p:cNvSpPr>
          <p:nvPr>
            <p:ph type="title"/>
          </p:nvPr>
        </p:nvSpPr>
        <p:spPr/>
        <p:txBody>
          <a:bodyPr/>
          <a:lstStyle/>
          <a:p>
            <a:r>
              <a:rPr lang="en-US" dirty="0"/>
              <a:t>Sphincters</a:t>
            </a:r>
          </a:p>
        </p:txBody>
      </p:sp>
      <p:sp>
        <p:nvSpPr>
          <p:cNvPr id="6" name="Slide Number Placeholder 5"/>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4</a:t>
            </a:fld>
            <a:endParaRPr lang="en-US" dirty="0">
              <a:solidFill>
                <a:srgbClr val="44546A"/>
              </a:solidFill>
            </a:endParaRPr>
          </a:p>
        </p:txBody>
      </p:sp>
      <p:sp>
        <p:nvSpPr>
          <p:cNvPr id="2" name="Content Placeholder 1"/>
          <p:cNvSpPr>
            <a:spLocks noGrp="1"/>
          </p:cNvSpPr>
          <p:nvPr>
            <p:ph sz="quarter" idx="4294967295"/>
          </p:nvPr>
        </p:nvSpPr>
        <p:spPr>
          <a:xfrm>
            <a:off x="520505" y="961305"/>
            <a:ext cx="4880985" cy="3252787"/>
          </a:xfrm>
        </p:spPr>
        <p:txBody>
          <a:bodyPr/>
          <a:lstStyle/>
          <a:p>
            <a:pPr eaLnBrk="1" hangingPunct="1"/>
            <a:r>
              <a:rPr lang="en-US" altLang="en-US" sz="2000" dirty="0"/>
              <a:t>External</a:t>
            </a:r>
          </a:p>
          <a:p>
            <a:pPr eaLnBrk="1" hangingPunct="1"/>
            <a:endParaRPr lang="en-US" altLang="en-US" sz="2000" dirty="0"/>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Skeletal muscle</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Lies outside and below internal sphincter</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Normally contracted</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Voluntary control from the brain relaxes the  sphincter</a:t>
            </a:r>
          </a:p>
          <a:p>
            <a:pPr marL="285750" lvl="1" indent="-285750" eaLnBrk="1" hangingPunct="1">
              <a:lnSpc>
                <a:spcPct val="80000"/>
              </a:lnSpc>
              <a:buFont typeface="Arial" panose="020B0604020202020204" pitchFamily="34" charset="0"/>
              <a:buChar char="•"/>
            </a:pPr>
            <a:r>
              <a:rPr lang="en-US" altLang="en-US" sz="1600" dirty="0">
                <a:latin typeface="+mn-lt"/>
                <a:ea typeface="ＭＳ Ｐゴシック" panose="020B0600070205080204" pitchFamily="34" charset="-128"/>
              </a:rPr>
              <a:t>Provides 15 - 30% of resting tone</a:t>
            </a:r>
          </a:p>
          <a:p>
            <a:pPr>
              <a:defRPr/>
            </a:pPr>
            <a:endParaRPr lang="en-US" dirty="0"/>
          </a:p>
        </p:txBody>
      </p:sp>
      <p:pic>
        <p:nvPicPr>
          <p:cNvPr id="5" name="Picture 5" descr="Slide59">
            <a:extLst>
              <a:ext uri="{FF2B5EF4-FFF2-40B4-BE49-F238E27FC236}">
                <a16:creationId xmlns:a16="http://schemas.microsoft.com/office/drawing/2014/main" id="{AFA18DC5-9ABE-4D08-9C1F-089679F20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5" t="8826" r="2257" b="6886"/>
          <a:stretch>
            <a:fillRect/>
          </a:stretch>
        </p:blipFill>
        <p:spPr bwMode="auto">
          <a:xfrm>
            <a:off x="5553075" y="945357"/>
            <a:ext cx="3581400" cy="325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5911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21862-CF5F-43CB-8019-CAE58AB40D54}"/>
              </a:ext>
            </a:extLst>
          </p:cNvPr>
          <p:cNvSpPr>
            <a:spLocks noGrp="1"/>
          </p:cNvSpPr>
          <p:nvPr>
            <p:ph type="title"/>
          </p:nvPr>
        </p:nvSpPr>
        <p:spPr/>
        <p:txBody>
          <a:bodyPr/>
          <a:lstStyle/>
          <a:p>
            <a:r>
              <a:rPr lang="en-US" dirty="0"/>
              <a:t>Sphincters </a:t>
            </a:r>
          </a:p>
        </p:txBody>
      </p:sp>
      <p:sp>
        <p:nvSpPr>
          <p:cNvPr id="6" name="Slide Number Placeholder 5"/>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5</a:t>
            </a:fld>
            <a:endParaRPr lang="en-US" dirty="0">
              <a:solidFill>
                <a:srgbClr val="44546A"/>
              </a:solidFill>
            </a:endParaRPr>
          </a:p>
        </p:txBody>
      </p:sp>
      <p:sp>
        <p:nvSpPr>
          <p:cNvPr id="2" name="Content Placeholder 1"/>
          <p:cNvSpPr>
            <a:spLocks noGrp="1"/>
          </p:cNvSpPr>
          <p:nvPr>
            <p:ph sz="quarter" idx="4294967295"/>
          </p:nvPr>
        </p:nvSpPr>
        <p:spPr>
          <a:xfrm>
            <a:off x="587828" y="945357"/>
            <a:ext cx="4572001" cy="3252788"/>
          </a:xfrm>
        </p:spPr>
        <p:txBody>
          <a:bodyPr/>
          <a:lstStyle/>
          <a:p>
            <a:pPr eaLnBrk="1" hangingPunct="1"/>
            <a:r>
              <a:rPr lang="en-US" altLang="en-US" sz="2000" dirty="0"/>
              <a:t>Internal</a:t>
            </a:r>
            <a:r>
              <a:rPr lang="en-US" altLang="en-US" sz="1800" dirty="0"/>
              <a:t> </a:t>
            </a:r>
          </a:p>
          <a:p>
            <a:pPr eaLnBrk="1" hangingPunct="1"/>
            <a:endParaRPr lang="en-US" altLang="en-US" sz="1800" dirty="0"/>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Smooth muscle</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Involuntary control</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Governed by sacral nerves which, when stimulated will relax the sphincter</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Provides 70 - 85% of resting tone</a:t>
            </a:r>
            <a:endParaRPr lang="en-US" sz="1600" dirty="0">
              <a:latin typeface="+mn-lt"/>
            </a:endParaRPr>
          </a:p>
        </p:txBody>
      </p:sp>
      <p:pic>
        <p:nvPicPr>
          <p:cNvPr id="8" name="Picture 5" descr="Slide59">
            <a:extLst>
              <a:ext uri="{FF2B5EF4-FFF2-40B4-BE49-F238E27FC236}">
                <a16:creationId xmlns:a16="http://schemas.microsoft.com/office/drawing/2014/main" id="{AD9D456A-2A41-4B40-A7EC-23C2E99AAB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5" t="8826" r="2257" b="6886"/>
          <a:stretch>
            <a:fillRect/>
          </a:stretch>
        </p:blipFill>
        <p:spPr bwMode="auto">
          <a:xfrm>
            <a:off x="5562600" y="945357"/>
            <a:ext cx="3581400" cy="325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C3C0F6-1DCF-4EB3-8D54-341095057ED6}"/>
              </a:ext>
            </a:extLst>
          </p:cNvPr>
          <p:cNvSpPr>
            <a:spLocks noGrp="1"/>
          </p:cNvSpPr>
          <p:nvPr>
            <p:ph type="title"/>
          </p:nvPr>
        </p:nvSpPr>
        <p:spPr/>
        <p:txBody>
          <a:bodyPr/>
          <a:lstStyle/>
          <a:p>
            <a:r>
              <a:rPr lang="en-US" dirty="0"/>
              <a:t>The Rectal Valves</a:t>
            </a:r>
          </a:p>
        </p:txBody>
      </p:sp>
      <p:sp>
        <p:nvSpPr>
          <p:cNvPr id="2" name="Slide Number Placeholder 1"/>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6</a:t>
            </a:fld>
            <a:endParaRPr lang="en-US" dirty="0">
              <a:solidFill>
                <a:srgbClr val="44546A"/>
              </a:solidFill>
            </a:endParaRPr>
          </a:p>
        </p:txBody>
      </p:sp>
      <p:sp>
        <p:nvSpPr>
          <p:cNvPr id="26625" name="Text Placeholder 1"/>
          <p:cNvSpPr>
            <a:spLocks noGrp="1"/>
          </p:cNvSpPr>
          <p:nvPr>
            <p:ph type="body" sz="half" idx="4294967295"/>
          </p:nvPr>
        </p:nvSpPr>
        <p:spPr>
          <a:xfrm>
            <a:off x="554038" y="973184"/>
            <a:ext cx="6486842" cy="3951242"/>
          </a:xfrm>
        </p:spPr>
        <p:txBody>
          <a:bodyPr/>
          <a:lstStyle/>
          <a:p>
            <a:pPr eaLnBrk="1" hangingPunct="1">
              <a:buFont typeface="Times" panose="02020603050405020304" pitchFamily="18" charset="0"/>
              <a:buNone/>
            </a:pPr>
            <a:r>
              <a:rPr lang="en-US" altLang="en-US" sz="2000" dirty="0">
                <a:latin typeface="+mn-lt"/>
              </a:rPr>
              <a:t>Houston’s Valves </a:t>
            </a:r>
          </a:p>
          <a:p>
            <a:pPr lvl="1" eaLnBrk="1" hangingPunct="1"/>
            <a:r>
              <a:rPr lang="en-US" altLang="en-US" sz="1600" dirty="0">
                <a:latin typeface="+mn-lt"/>
                <a:ea typeface="ＭＳ Ｐゴシック" panose="020B0600070205080204" pitchFamily="34" charset="-128"/>
              </a:rPr>
              <a:t>3 - 5 normal variant; width 1.7 - 7 mm</a:t>
            </a:r>
          </a:p>
          <a:p>
            <a:pPr lvl="1" eaLnBrk="1" hangingPunct="1"/>
            <a:r>
              <a:rPr lang="en-US" altLang="en-US" sz="1600" dirty="0">
                <a:latin typeface="+mn-lt"/>
              </a:rPr>
              <a:t>Encompass 1/3 circumference of lumen</a:t>
            </a:r>
          </a:p>
          <a:p>
            <a:pPr marL="285750" indent="-285750" eaLnBrk="1" hangingPunct="1">
              <a:buFont typeface="Arial" panose="020B0604020202020204" pitchFamily="34" charset="0"/>
              <a:buChar char="•"/>
            </a:pPr>
            <a:r>
              <a:rPr lang="en-US" altLang="en-US" sz="1800" dirty="0">
                <a:latin typeface="+mn-lt"/>
              </a:rPr>
              <a:t>Inferior </a:t>
            </a:r>
          </a:p>
          <a:p>
            <a:pPr lvl="1" eaLnBrk="1" hangingPunct="1"/>
            <a:r>
              <a:rPr lang="en-US" altLang="en-US" sz="1600" dirty="0">
                <a:latin typeface="+mn-lt"/>
                <a:ea typeface="ＭＳ Ｐゴシック" panose="020B0600070205080204" pitchFamily="34" charset="-128"/>
              </a:rPr>
              <a:t>		2.5 - 3.5 cm above anal verge – left of midline and anterior</a:t>
            </a:r>
          </a:p>
          <a:p>
            <a:pPr marL="285750" indent="-285750" eaLnBrk="1" hangingPunct="1">
              <a:buFont typeface="Arial" panose="020B0604020202020204" pitchFamily="34" charset="0"/>
              <a:buChar char="•"/>
            </a:pPr>
            <a:r>
              <a:rPr lang="en-US" altLang="en-US" sz="1800" dirty="0">
                <a:latin typeface="+mn-lt"/>
              </a:rPr>
              <a:t>Middle </a:t>
            </a:r>
          </a:p>
          <a:p>
            <a:pPr lvl="1" eaLnBrk="1" hangingPunct="1"/>
            <a:r>
              <a:rPr lang="en-US" altLang="en-US" sz="1600" dirty="0">
                <a:latin typeface="+mn-lt"/>
                <a:ea typeface="ＭＳ Ｐゴシック" panose="020B0600070205080204" pitchFamily="34" charset="-128"/>
              </a:rPr>
              <a:t>		5 cm from anal verge – right anterior</a:t>
            </a:r>
          </a:p>
          <a:p>
            <a:pPr marL="285750" indent="-285750" eaLnBrk="1" hangingPunct="1">
              <a:buFont typeface="Arial" panose="020B0604020202020204" pitchFamily="34" charset="0"/>
              <a:buChar char="•"/>
            </a:pPr>
            <a:r>
              <a:rPr lang="en-US" altLang="en-US" sz="1800" dirty="0">
                <a:latin typeface="+mn-lt"/>
              </a:rPr>
              <a:t>Superior </a:t>
            </a:r>
          </a:p>
          <a:p>
            <a:pPr lvl="1" eaLnBrk="1" hangingPunct="1"/>
            <a:r>
              <a:rPr lang="en-US" altLang="en-US" sz="1600" dirty="0">
                <a:latin typeface="+mn-lt"/>
                <a:ea typeface="ＭＳ Ｐゴシック" panose="020B0600070205080204" pitchFamily="34" charset="-128"/>
              </a:rPr>
              <a:t>		9 cm from anal verge – midline posterior</a:t>
            </a:r>
          </a:p>
          <a:p>
            <a:endParaRPr lang="x-none" altLang="x-none" dirty="0">
              <a:latin typeface="Arial" charset="0"/>
              <a:cs typeface="Arial" charset="0"/>
            </a:endParaRPr>
          </a:p>
        </p:txBody>
      </p:sp>
      <p:graphicFrame>
        <p:nvGraphicFramePr>
          <p:cNvPr id="7" name="Object 6">
            <a:extLst>
              <a:ext uri="{FF2B5EF4-FFF2-40B4-BE49-F238E27FC236}">
                <a16:creationId xmlns:a16="http://schemas.microsoft.com/office/drawing/2014/main" id="{A8D7AC4F-610C-4B52-B1E9-A88B86F55367}"/>
              </a:ext>
            </a:extLst>
          </p:cNvPr>
          <p:cNvGraphicFramePr>
            <a:graphicFrameLocks noChangeAspect="1"/>
          </p:cNvGraphicFramePr>
          <p:nvPr>
            <p:extLst>
              <p:ext uri="{D42A27DB-BD31-4B8C-83A1-F6EECF244321}">
                <p14:modId xmlns:p14="http://schemas.microsoft.com/office/powerpoint/2010/main" val="2092967969"/>
              </p:ext>
            </p:extLst>
          </p:nvPr>
        </p:nvGraphicFramePr>
        <p:xfrm>
          <a:off x="7040880" y="0"/>
          <a:ext cx="1635125" cy="5143499"/>
        </p:xfrm>
        <a:graphic>
          <a:graphicData uri="http://schemas.openxmlformats.org/presentationml/2006/ole">
            <mc:AlternateContent xmlns:mc="http://schemas.openxmlformats.org/markup-compatibility/2006">
              <mc:Choice xmlns:v="urn:schemas-microsoft-com:vml" Requires="v">
                <p:oleObj name="Acrobat Document" r:id="rId3" imgW="1467055" imgH="4676190" progId="AcroExch.Document.7">
                  <p:embed/>
                </p:oleObj>
              </mc:Choice>
              <mc:Fallback>
                <p:oleObj name="Acrobat Document" r:id="rId3" imgW="1467055" imgH="4676190" progId="AcroExch.Document.7">
                  <p:embed/>
                  <p:pic>
                    <p:nvPicPr>
                      <p:cNvPr id="7" name="Object 6">
                        <a:extLst>
                          <a:ext uri="{FF2B5EF4-FFF2-40B4-BE49-F238E27FC236}">
                            <a16:creationId xmlns:a16="http://schemas.microsoft.com/office/drawing/2014/main" id="{A8D7AC4F-610C-4B52-B1E9-A88B86F55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880" y="0"/>
                        <a:ext cx="1635125" cy="5143499"/>
                      </a:xfrm>
                      <a:prstGeom prst="rect">
                        <a:avLst/>
                      </a:prstGeom>
                      <a:noFill/>
                      <a:ln>
                        <a:noFill/>
                      </a:ln>
                      <a:effec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A7612BD-0546-209F-2BA7-B31CF974D012}"/>
              </a:ext>
            </a:extLst>
          </p:cNvPr>
          <p:cNvSpPr>
            <a:spLocks noGrp="1" noChangeArrowheads="1"/>
          </p:cNvSpPr>
          <p:nvPr>
            <p:ph type="title"/>
          </p:nvPr>
        </p:nvSpPr>
        <p:spPr>
          <a:xfrm>
            <a:off x="408757" y="289749"/>
            <a:ext cx="8496000" cy="427425"/>
          </a:xfrm>
        </p:spPr>
        <p:txBody>
          <a:bodyPr/>
          <a:lstStyle/>
          <a:p>
            <a:r>
              <a:rPr lang="en-US" altLang="en-US" dirty="0"/>
              <a:t>Rectal Sphincter Tone Assessment</a:t>
            </a:r>
            <a:endParaRPr lang="en-US" altLang="en-US" dirty="0">
              <a:cs typeface="Arial" panose="020B0604020202020204" pitchFamily="34" charset="0"/>
            </a:endParaRPr>
          </a:p>
        </p:txBody>
      </p:sp>
      <p:sp>
        <p:nvSpPr>
          <p:cNvPr id="27651" name="Rectangle 3">
            <a:extLst>
              <a:ext uri="{FF2B5EF4-FFF2-40B4-BE49-F238E27FC236}">
                <a16:creationId xmlns:a16="http://schemas.microsoft.com/office/drawing/2014/main" id="{7B38C4B4-C7C5-E45D-F1B4-D435EB37955D}"/>
              </a:ext>
            </a:extLst>
          </p:cNvPr>
          <p:cNvSpPr>
            <a:spLocks noGrp="1" noChangeArrowheads="1"/>
          </p:cNvSpPr>
          <p:nvPr>
            <p:ph type="body" idx="4294967295"/>
          </p:nvPr>
        </p:nvSpPr>
        <p:spPr>
          <a:xfrm>
            <a:off x="979714" y="962070"/>
            <a:ext cx="6172200" cy="3622675"/>
          </a:xfrm>
        </p:spPr>
        <p:txBody>
          <a:bodyPr/>
          <a:lstStyle/>
          <a:p>
            <a:pPr algn="ctr">
              <a:spcAft>
                <a:spcPts val="666"/>
              </a:spcAft>
            </a:pPr>
            <a:r>
              <a:rPr lang="en-US" altLang="en-US" sz="2400" dirty="0"/>
              <a:t>Why?</a:t>
            </a:r>
          </a:p>
          <a:p>
            <a:r>
              <a:rPr lang="en-US" altLang="en-US" sz="2000" b="1" dirty="0">
                <a:latin typeface="+mn-lt"/>
              </a:rPr>
              <a:t>Establish resting rectal tone </a:t>
            </a:r>
          </a:p>
          <a:p>
            <a:r>
              <a:rPr lang="en-US" altLang="en-US" sz="2000" b="1" dirty="0">
                <a:latin typeface="+mn-lt"/>
              </a:rPr>
              <a:t>Determine presence of feces in rectal vault</a:t>
            </a:r>
          </a:p>
          <a:p>
            <a:pPr marL="285750" lvl="1" indent="-285750">
              <a:buFont typeface="Arial" panose="020B0604020202020204" pitchFamily="34" charset="0"/>
              <a:buChar char="•"/>
            </a:pPr>
            <a:r>
              <a:rPr lang="en-US" altLang="en-US" sz="1650" dirty="0"/>
              <a:t>	</a:t>
            </a:r>
            <a:r>
              <a:rPr lang="en-US" altLang="en-US" sz="1650" dirty="0">
                <a:latin typeface="+mn-lt"/>
              </a:rPr>
              <a:t>Type of stool  (Hard, soft)</a:t>
            </a:r>
          </a:p>
          <a:p>
            <a:pPr marL="285750" lvl="1" indent="-285750">
              <a:buFont typeface="Arial" panose="020B0604020202020204" pitchFamily="34" charset="0"/>
              <a:buChar char="•"/>
            </a:pPr>
            <a:r>
              <a:rPr lang="en-US" altLang="en-US" sz="1650" dirty="0">
                <a:latin typeface="+mn-lt"/>
              </a:rPr>
              <a:t>	Impaction </a:t>
            </a:r>
          </a:p>
          <a:p>
            <a:r>
              <a:rPr lang="en-US" altLang="en-US" sz="2000" b="1" dirty="0">
                <a:latin typeface="+mn-lt"/>
              </a:rPr>
              <a:t>Assess for suitability/contraindications for fecal containment </a:t>
            </a:r>
          </a:p>
          <a:p>
            <a:pPr marL="285750" lvl="1" indent="-285750">
              <a:buFont typeface="Arial" panose="020B0604020202020204" pitchFamily="34" charset="0"/>
              <a:buChar char="•"/>
            </a:pPr>
            <a:r>
              <a:rPr lang="en-US" altLang="en-US" sz="1650" dirty="0"/>
              <a:t>	</a:t>
            </a:r>
            <a:r>
              <a:rPr lang="en-US" altLang="en-US" sz="1650" dirty="0">
                <a:latin typeface="+mn-lt"/>
              </a:rPr>
              <a:t>Distal rectal strictures/tumors </a:t>
            </a:r>
            <a:br>
              <a:rPr lang="en-US" altLang="en-US" sz="1650" dirty="0"/>
            </a:br>
            <a:endParaRPr lang="en-US" altLang="en-US" sz="165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C4E91D-A64F-4011-AA4C-F3C5ADDD6110}"/>
              </a:ext>
            </a:extLst>
          </p:cNvPr>
          <p:cNvSpPr>
            <a:spLocks noGrp="1"/>
          </p:cNvSpPr>
          <p:nvPr>
            <p:ph type="title"/>
          </p:nvPr>
        </p:nvSpPr>
        <p:spPr/>
        <p:txBody>
          <a:bodyPr/>
          <a:lstStyle/>
          <a:p>
            <a:r>
              <a:rPr lang="en-US" dirty="0"/>
              <a:t>Impaired Rectal Tone</a:t>
            </a:r>
          </a:p>
        </p:txBody>
      </p:sp>
      <p:sp>
        <p:nvSpPr>
          <p:cNvPr id="2" name="Slide Number Placeholder 1"/>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a:solidFill>
                  <a:srgbClr val="44546A"/>
                </a:solidFill>
              </a:rPr>
              <a:pPr defTabSz="914378" eaLnBrk="0" fontAlgn="base">
                <a:spcBef>
                  <a:spcPct val="0"/>
                </a:spcBef>
                <a:spcAft>
                  <a:spcPct val="0"/>
                </a:spcAft>
              </a:pPr>
              <a:t>8</a:t>
            </a:fld>
            <a:endParaRPr lang="en-US" dirty="0">
              <a:solidFill>
                <a:srgbClr val="44546A"/>
              </a:solidFill>
            </a:endParaRPr>
          </a:p>
        </p:txBody>
      </p:sp>
      <p:sp>
        <p:nvSpPr>
          <p:cNvPr id="26625" name="Text Placeholder 1"/>
          <p:cNvSpPr>
            <a:spLocks noGrp="1"/>
          </p:cNvSpPr>
          <p:nvPr>
            <p:ph type="body" sz="half" idx="4294967295"/>
          </p:nvPr>
        </p:nvSpPr>
        <p:spPr>
          <a:xfrm>
            <a:off x="449535" y="1061804"/>
            <a:ext cx="6826476" cy="3684587"/>
          </a:xfrm>
        </p:spPr>
        <p:txBody>
          <a:bodyPr/>
          <a:lstStyle/>
          <a:p>
            <a:r>
              <a:rPr lang="en-US" altLang="en-US" sz="2000" dirty="0">
                <a:latin typeface="+mn-lt"/>
              </a:rPr>
              <a:t>Impaired sphincter muscles</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Childbirth ( up to 35% of all deliveries)</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Anal/rectal surgical procedures</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Deconditioning</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Pelvic floor </a:t>
            </a:r>
            <a:r>
              <a:rPr lang="en-US" altLang="en-US" sz="1600" dirty="0" err="1">
                <a:latin typeface="+mn-lt"/>
                <a:ea typeface="ＭＳ Ｐゴシック" panose="020B0600070205080204" pitchFamily="34" charset="-128"/>
              </a:rPr>
              <a:t>dysenergia</a:t>
            </a:r>
            <a:endParaRPr lang="en-US" altLang="en-US" sz="1600" dirty="0">
              <a:latin typeface="+mn-lt"/>
              <a:ea typeface="ＭＳ Ｐゴシック" panose="020B0600070205080204" pitchFamily="34" charset="-128"/>
            </a:endParaRPr>
          </a:p>
          <a:p>
            <a:pPr marL="457189" lvl="1"/>
            <a:endParaRPr lang="en-US" altLang="en-US" sz="1600" dirty="0">
              <a:latin typeface="+mn-lt"/>
              <a:ea typeface="ＭＳ Ｐゴシック" panose="020B0600070205080204" pitchFamily="34" charset="-128"/>
            </a:endParaRPr>
          </a:p>
          <a:p>
            <a:r>
              <a:rPr lang="en-US" altLang="en-US" sz="2000" dirty="0">
                <a:latin typeface="+mn-lt"/>
              </a:rPr>
              <a:t>Impaired or absent nervous innervation</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Spinal cord injury or tumor</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Childbirth trauma</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Central nervous system diseases (Dementia, MS)</a:t>
            </a:r>
          </a:p>
          <a:p>
            <a:pPr marL="285750" lvl="1" indent="-285750" eaLnBrk="1" hangingPunct="1">
              <a:buFont typeface="Arial" panose="020B0604020202020204" pitchFamily="34" charset="0"/>
              <a:buChar char="•"/>
            </a:pPr>
            <a:r>
              <a:rPr lang="en-US" altLang="en-US" sz="1600" dirty="0">
                <a:latin typeface="+mn-lt"/>
                <a:ea typeface="ＭＳ Ｐゴシック" panose="020B0600070205080204" pitchFamily="34" charset="-128"/>
              </a:rPr>
              <a:t>Medications</a:t>
            </a:r>
          </a:p>
          <a:p>
            <a:endParaRPr lang="x-none" altLang="x-none" dirty="0">
              <a:latin typeface="+mn-lt"/>
              <a:cs typeface="Arial" charset="0"/>
            </a:endParaRPr>
          </a:p>
        </p:txBody>
      </p:sp>
      <p:graphicFrame>
        <p:nvGraphicFramePr>
          <p:cNvPr id="7" name="Object 6">
            <a:extLst>
              <a:ext uri="{FF2B5EF4-FFF2-40B4-BE49-F238E27FC236}">
                <a16:creationId xmlns:a16="http://schemas.microsoft.com/office/drawing/2014/main" id="{A8D7AC4F-610C-4B52-B1E9-A88B86F55367}"/>
              </a:ext>
            </a:extLst>
          </p:cNvPr>
          <p:cNvGraphicFramePr>
            <a:graphicFrameLocks noChangeAspect="1"/>
          </p:cNvGraphicFramePr>
          <p:nvPr/>
        </p:nvGraphicFramePr>
        <p:xfrm>
          <a:off x="7508876" y="1"/>
          <a:ext cx="1635125" cy="5143499"/>
        </p:xfrm>
        <a:graphic>
          <a:graphicData uri="http://schemas.openxmlformats.org/presentationml/2006/ole">
            <mc:AlternateContent xmlns:mc="http://schemas.openxmlformats.org/markup-compatibility/2006">
              <mc:Choice xmlns:v="urn:schemas-microsoft-com:vml" Requires="v">
                <p:oleObj name="Acrobat Document" r:id="rId3" imgW="1467055" imgH="4676190" progId="AcroExch.Document.7">
                  <p:embed/>
                </p:oleObj>
              </mc:Choice>
              <mc:Fallback>
                <p:oleObj name="Acrobat Document" r:id="rId3" imgW="1467055" imgH="4676190" progId="AcroExch.Document.7">
                  <p:embed/>
                  <p:pic>
                    <p:nvPicPr>
                      <p:cNvPr id="7" name="Object 6">
                        <a:extLst>
                          <a:ext uri="{FF2B5EF4-FFF2-40B4-BE49-F238E27FC236}">
                            <a16:creationId xmlns:a16="http://schemas.microsoft.com/office/drawing/2014/main" id="{A8D7AC4F-610C-4B52-B1E9-A88B86F55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8876" y="1"/>
                        <a:ext cx="1635125" cy="5143499"/>
                      </a:xfrm>
                      <a:prstGeom prst="rect">
                        <a:avLst/>
                      </a:prstGeom>
                      <a:noFill/>
                      <a:ln>
                        <a:noFill/>
                      </a:ln>
                      <a:effectLst/>
                    </p:spPr>
                  </p:pic>
                </p:oleObj>
              </mc:Fallback>
            </mc:AlternateContent>
          </a:graphicData>
        </a:graphic>
      </p:graphicFrame>
      <p:sp>
        <p:nvSpPr>
          <p:cNvPr id="8" name="TextBox 7">
            <a:extLst>
              <a:ext uri="{FF2B5EF4-FFF2-40B4-BE49-F238E27FC236}">
                <a16:creationId xmlns:a16="http://schemas.microsoft.com/office/drawing/2014/main" id="{486CC2C9-9A1E-47EA-B6CD-7EF2C07256DB}"/>
              </a:ext>
            </a:extLst>
          </p:cNvPr>
          <p:cNvSpPr txBox="1"/>
          <p:nvPr/>
        </p:nvSpPr>
        <p:spPr>
          <a:xfrm>
            <a:off x="806359" y="4524501"/>
            <a:ext cx="6631577" cy="276999"/>
          </a:xfrm>
          <a:prstGeom prst="rect">
            <a:avLst/>
          </a:prstGeom>
          <a:noFill/>
        </p:spPr>
        <p:txBody>
          <a:bodyPr wrap="square">
            <a:spAutoFit/>
          </a:bodyPr>
          <a:lstStyle/>
          <a:p>
            <a:pPr algn="l" defTabSz="914378" eaLnBrk="0" fontAlgn="base">
              <a:spcBef>
                <a:spcPct val="0"/>
              </a:spcBef>
              <a:spcAft>
                <a:spcPct val="0"/>
              </a:spcAft>
            </a:pPr>
            <a:r>
              <a:rPr lang="en-US" sz="600" dirty="0">
                <a:solidFill>
                  <a:prstClr val="black"/>
                </a:solidFill>
                <a:latin typeface="Calibri" charset="0"/>
                <a:ea typeface="ヒラギノ角ゴ Pro W3" charset="0"/>
              </a:rPr>
              <a:t>Gurland B, Hull T. Transrectal </a:t>
            </a:r>
            <a:r>
              <a:rPr lang="en-US" sz="600" dirty="0">
                <a:solidFill>
                  <a:prstClr val="black"/>
                </a:solidFill>
                <a:ea typeface="ヒラギノ角ゴ Pro W3" charset="0"/>
              </a:rPr>
              <a:t>ultrasound</a:t>
            </a:r>
            <a:r>
              <a:rPr lang="en-US" sz="600" dirty="0">
                <a:solidFill>
                  <a:prstClr val="black"/>
                </a:solidFill>
                <a:latin typeface="Calibri" charset="0"/>
                <a:ea typeface="ヒラギノ角ゴ Pro W3" charset="0"/>
              </a:rPr>
              <a:t>, manometry, and pudendal nerve terminal latency studies in the evaluation of sphincter injuries. </a:t>
            </a:r>
            <a:r>
              <a:rPr lang="en-US" sz="600" i="1" dirty="0">
                <a:solidFill>
                  <a:prstClr val="black"/>
                </a:solidFill>
                <a:latin typeface="Calibri" charset="0"/>
                <a:ea typeface="ヒラギノ角ゴ Pro W3" charset="0"/>
              </a:rPr>
              <a:t>Clin Colon Rectal Surg</a:t>
            </a:r>
            <a:r>
              <a:rPr lang="en-US" sz="600" dirty="0">
                <a:solidFill>
                  <a:prstClr val="black"/>
                </a:solidFill>
                <a:latin typeface="Calibri" charset="0"/>
                <a:ea typeface="ヒラギノ角ゴ Pro W3" charset="0"/>
              </a:rPr>
              <a:t>. 2008;21(3):157-166. doi:10.1055/s-2008-1080995</a:t>
            </a:r>
          </a:p>
        </p:txBody>
      </p:sp>
    </p:spTree>
    <p:extLst>
      <p:ext uri="{BB962C8B-B14F-4D97-AF65-F5344CB8AC3E}">
        <p14:creationId xmlns:p14="http://schemas.microsoft.com/office/powerpoint/2010/main" val="3041491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9CBBF-2DE2-4502-9881-CB9C568BA96C}"/>
              </a:ext>
            </a:extLst>
          </p:cNvPr>
          <p:cNvSpPr>
            <a:spLocks noGrp="1"/>
          </p:cNvSpPr>
          <p:nvPr>
            <p:ph type="title"/>
          </p:nvPr>
        </p:nvSpPr>
        <p:spPr/>
        <p:txBody>
          <a:bodyPr/>
          <a:lstStyle/>
          <a:p>
            <a:r>
              <a:rPr lang="en-US"/>
              <a:t>Anal Sampling</a:t>
            </a:r>
            <a:endParaRPr lang="en-US" dirty="0"/>
          </a:p>
        </p:txBody>
      </p:sp>
      <p:sp>
        <p:nvSpPr>
          <p:cNvPr id="6" name="Slide Number Placeholder 5"/>
          <p:cNvSpPr>
            <a:spLocks noGrp="1"/>
          </p:cNvSpPr>
          <p:nvPr>
            <p:ph type="sldNum" sz="quarter" idx="12"/>
          </p:nvPr>
        </p:nvSpPr>
        <p:spPr/>
        <p:txBody>
          <a:bodyPr/>
          <a:lstStyle/>
          <a:p>
            <a:pPr defTabSz="914378" eaLnBrk="0" fontAlgn="base">
              <a:spcBef>
                <a:spcPct val="0"/>
              </a:spcBef>
              <a:spcAft>
                <a:spcPct val="0"/>
              </a:spcAft>
            </a:pPr>
            <a:fld id="{2AC7F862-9ED2-DC48-8E17-3B24749CF6AE}" type="slidenum">
              <a:rPr lang="en-US" smtClean="0">
                <a:solidFill>
                  <a:srgbClr val="44546A"/>
                </a:solidFill>
              </a:rPr>
              <a:pPr defTabSz="914378" eaLnBrk="0" fontAlgn="base">
                <a:spcBef>
                  <a:spcPct val="0"/>
                </a:spcBef>
                <a:spcAft>
                  <a:spcPct val="0"/>
                </a:spcAft>
              </a:pPr>
              <a:t>9</a:t>
            </a:fld>
            <a:endParaRPr lang="en-US" dirty="0">
              <a:solidFill>
                <a:srgbClr val="44546A"/>
              </a:solidFill>
            </a:endParaRPr>
          </a:p>
        </p:txBody>
      </p:sp>
      <p:sp>
        <p:nvSpPr>
          <p:cNvPr id="7" name="TextBox 6">
            <a:extLst>
              <a:ext uri="{FF2B5EF4-FFF2-40B4-BE49-F238E27FC236}">
                <a16:creationId xmlns:a16="http://schemas.microsoft.com/office/drawing/2014/main" id="{E14F8041-7747-42C4-A7D2-9F16291B8DB6}"/>
              </a:ext>
            </a:extLst>
          </p:cNvPr>
          <p:cNvSpPr txBox="1"/>
          <p:nvPr/>
        </p:nvSpPr>
        <p:spPr>
          <a:xfrm>
            <a:off x="806800" y="1476332"/>
            <a:ext cx="4049486" cy="1200329"/>
          </a:xfrm>
          <a:prstGeom prst="rect">
            <a:avLst/>
          </a:prstGeom>
          <a:noFill/>
        </p:spPr>
        <p:txBody>
          <a:bodyPr wrap="square">
            <a:spAutoFit/>
          </a:bodyPr>
          <a:lstStyle/>
          <a:p>
            <a:pPr algn="l" defTabSz="914378" fontAlgn="base">
              <a:spcBef>
                <a:spcPct val="0"/>
              </a:spcBef>
              <a:spcAft>
                <a:spcPct val="0"/>
              </a:spcAft>
            </a:pPr>
            <a:r>
              <a:rPr lang="en-US" altLang="en-US" sz="1600" dirty="0">
                <a:solidFill>
                  <a:prstClr val="black"/>
                </a:solidFill>
                <a:latin typeface="Codec Warm" pitchFamily="2" charset="0"/>
                <a:ea typeface="ヒラギノ角ゴ Pro W3" charset="0"/>
              </a:rPr>
              <a:t>Innervation</a:t>
            </a:r>
            <a:r>
              <a:rPr lang="en-US" altLang="en-US" sz="1800" dirty="0">
                <a:solidFill>
                  <a:prstClr val="black"/>
                </a:solidFill>
                <a:latin typeface="Codec Warm" pitchFamily="2" charset="0"/>
                <a:ea typeface="ヒラギノ角ゴ Pro W3" charset="0"/>
              </a:rPr>
              <a:t> in anal canal can distinguish between flatus, liquid and solid stool allowing passage of some material and not others</a:t>
            </a:r>
          </a:p>
        </p:txBody>
      </p:sp>
      <p:pic>
        <p:nvPicPr>
          <p:cNvPr id="8" name="Picture 5">
            <a:extLst>
              <a:ext uri="{FF2B5EF4-FFF2-40B4-BE49-F238E27FC236}">
                <a16:creationId xmlns:a16="http://schemas.microsoft.com/office/drawing/2014/main" id="{0C26A411-2AFB-45D2-86E4-B106DAC0C0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622" y="769425"/>
            <a:ext cx="2694487" cy="3814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438A19D1-F6E3-435B-BBEC-DA45D55093A9}"/>
              </a:ext>
            </a:extLst>
          </p:cNvPr>
          <p:cNvSpPr txBox="1"/>
          <p:nvPr/>
        </p:nvSpPr>
        <p:spPr>
          <a:xfrm>
            <a:off x="1486068" y="4790980"/>
            <a:ext cx="1597442" cy="276999"/>
          </a:xfrm>
          <a:prstGeom prst="rect">
            <a:avLst/>
          </a:prstGeom>
          <a:noFill/>
        </p:spPr>
        <p:txBody>
          <a:bodyPr wrap="square">
            <a:spAutoFit/>
          </a:bodyPr>
          <a:lstStyle/>
          <a:p>
            <a:pPr defTabSz="914378" eaLnBrk="0" fontAlgn="base">
              <a:spcBef>
                <a:spcPct val="0"/>
              </a:spcBef>
              <a:spcAft>
                <a:spcPct val="0"/>
              </a:spcAft>
            </a:pPr>
            <a:r>
              <a:rPr lang="en-US" sz="600" dirty="0">
                <a:solidFill>
                  <a:prstClr val="black"/>
                </a:solidFill>
                <a:ea typeface="ヒラギノ角ゴ Pro W3" charset="0"/>
              </a:rPr>
              <a:t>“Adapted from: KRPD/</a:t>
            </a:r>
            <a:r>
              <a:rPr lang="en-US" sz="600" dirty="0">
                <a:solidFill>
                  <a:prstClr val="black"/>
                </a:solidFill>
                <a:ea typeface="ヒラギノ角ゴ Pro W3" charset="0"/>
                <a:hlinkClick r:id="rId4">
                  <a:extLst>
                    <a:ext uri="{A12FA001-AC4F-418D-AE19-62706E023703}">
                      <ahyp:hlinkClr xmlns:ahyp="http://schemas.microsoft.com/office/drawing/2018/hyperlinkcolor" val="tx"/>
                    </a:ext>
                  </a:extLst>
                </a:hlinkClick>
              </a:rPr>
              <a:t>Shutterstock.com</a:t>
            </a:r>
            <a:r>
              <a:rPr lang="en-US" sz="600" dirty="0">
                <a:solidFill>
                  <a:prstClr val="black"/>
                </a:solidFill>
                <a:ea typeface="ヒラギノ角ゴ Pro W3" charset="0"/>
              </a:rPr>
              <a:t>"</a:t>
            </a:r>
          </a:p>
        </p:txBody>
      </p:sp>
    </p:spTree>
    <p:extLst>
      <p:ext uri="{BB962C8B-B14F-4D97-AF65-F5344CB8AC3E}">
        <p14:creationId xmlns:p14="http://schemas.microsoft.com/office/powerpoint/2010/main" val="23401640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onvatec Hug 2022">
  <a:themeElements>
    <a:clrScheme name="Convatec 2022 PriSecTer">
      <a:dk1>
        <a:srgbClr val="1D1D1D"/>
      </a:dk1>
      <a:lt1>
        <a:srgbClr val="FFFFFF"/>
      </a:lt1>
      <a:dk2>
        <a:srgbClr val="6F2495"/>
      </a:dk2>
      <a:lt2>
        <a:srgbClr val="AA0061"/>
      </a:lt2>
      <a:accent1>
        <a:srgbClr val="240051"/>
      </a:accent1>
      <a:accent2>
        <a:srgbClr val="FF70AC"/>
      </a:accent2>
      <a:accent3>
        <a:srgbClr val="0097A9"/>
      </a:accent3>
      <a:accent4>
        <a:srgbClr val="307FE2"/>
      </a:accent4>
      <a:accent5>
        <a:srgbClr val="48A23F"/>
      </a:accent5>
      <a:accent6>
        <a:srgbClr val="FF585D"/>
      </a:accent6>
      <a:hlink>
        <a:srgbClr val="AA0061"/>
      </a:hlink>
      <a:folHlink>
        <a:srgbClr val="FF70AC"/>
      </a:folHlink>
    </a:clrScheme>
    <a:fontScheme name="Test">
      <a:majorFont>
        <a:latin typeface="Codec Warm Extra Bold"/>
        <a:ea typeface=""/>
        <a:cs typeface=""/>
      </a:majorFont>
      <a:minorFont>
        <a:latin typeface="Codec Warm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0" tIns="0" rIns="0" bIns="0" rtlCol="0">
        <a:noAutofit/>
      </a:bodyPr>
      <a:lstStyle>
        <a:defPPr algn="l">
          <a:defRPr dirty="0" smtClean="0"/>
        </a:defPPr>
      </a:lstStyle>
    </a:txDef>
  </a:objectDefaults>
  <a:extraClrSchemeLst/>
  <a:extLst>
    <a:ext uri="{05A4C25C-085E-4340-85A3-A5531E510DB2}">
      <thm15:themeFamily xmlns:thm15="http://schemas.microsoft.com/office/thememl/2012/main" name="FINAL MASTER Convatec Internal Template v13 New Branding.pptx" id="{69BE6D78-ADFF-4C6F-9DE4-C756E4F616F4}" vid="{1D4FD7A2-AF8D-4114-BFEE-0B303EB4D3B1}"/>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65 Medium"/>
            <a:ea typeface="Helvetica 65 Medium"/>
            <a:cs typeface="Helvetica 65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172ff71-1aaf-4bdf-84d9-be0f264be3d0">
      <UserInfo>
        <DisplayName/>
        <AccountId xsi:nil="true"/>
        <AccountType/>
      </UserInfo>
    </SharedWithUsers>
    <TaxCatchAll xmlns="7172ff71-1aaf-4bdf-84d9-be0f264be3d0" xsi:nil="true"/>
    <lcf76f155ced4ddcb4097134ff3c332f xmlns="e700adff-b0b4-4f38-9df9-68c8102d2dd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6536A5C517CB41B72A070B10ED9C1B" ma:contentTypeVersion="15" ma:contentTypeDescription="Create a new document." ma:contentTypeScope="" ma:versionID="a494a32dd540a1140b0c49c7e8adcf39">
  <xsd:schema xmlns:xsd="http://www.w3.org/2001/XMLSchema" xmlns:xs="http://www.w3.org/2001/XMLSchema" xmlns:p="http://schemas.microsoft.com/office/2006/metadata/properties" xmlns:ns2="e700adff-b0b4-4f38-9df9-68c8102d2dd1" xmlns:ns3="7172ff71-1aaf-4bdf-84d9-be0f264be3d0" targetNamespace="http://schemas.microsoft.com/office/2006/metadata/properties" ma:root="true" ma:fieldsID="b8d7a44a4035355a9e1facfcbfff8887" ns2:_="" ns3:_="">
    <xsd:import namespace="e700adff-b0b4-4f38-9df9-68c8102d2dd1"/>
    <xsd:import namespace="7172ff71-1aaf-4bdf-84d9-be0f264be3d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00adff-b0b4-4f38-9df9-68c8102d2d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908d111-3863-4a9c-a97d-bfe819d36d9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172ff71-1aaf-4bdf-84d9-be0f264be3d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91bfe63-5133-42fe-ae38-c19d1c8d07cb}" ma:internalName="TaxCatchAll" ma:showField="CatchAllData" ma:web="7172ff71-1aaf-4bdf-84d9-be0f264be3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DFBE2A-A51B-4239-BDE9-7899662A7433}">
  <ds:schemaRefs>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http://purl.org/dc/terms/"/>
    <ds:schemaRef ds:uri="7172ff71-1aaf-4bdf-84d9-be0f264be3d0"/>
    <ds:schemaRef ds:uri="e700adff-b0b4-4f38-9df9-68c8102d2dd1"/>
    <ds:schemaRef ds:uri="http://purl.org/dc/dcmityp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B4C7BCD-A897-4C6A-AD0D-196A3E693A5E}">
  <ds:schemaRefs>
    <ds:schemaRef ds:uri="http://schemas.microsoft.com/sharepoint/v3/contenttype/forms"/>
  </ds:schemaRefs>
</ds:datastoreItem>
</file>

<file path=customXml/itemProps3.xml><?xml version="1.0" encoding="utf-8"?>
<ds:datastoreItem xmlns:ds="http://schemas.openxmlformats.org/officeDocument/2006/customXml" ds:itemID="{85CE691B-E7CE-476F-B47B-39723A3E43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00adff-b0b4-4f38-9df9-68c8102d2dd1"/>
    <ds:schemaRef ds:uri="7172ff71-1aaf-4bdf-84d9-be0f264be3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5494</TotalTime>
  <Words>1835</Words>
  <Application>Microsoft Office PowerPoint</Application>
  <PresentationFormat>On-screen Show (16:9)</PresentationFormat>
  <Paragraphs>280</Paragraphs>
  <Slides>25</Slides>
  <Notes>17</Notes>
  <HiddenSlides>3</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41" baseType="lpstr">
      <vt:lpstr>Arial</vt:lpstr>
      <vt:lpstr>Wingdings</vt:lpstr>
      <vt:lpstr>Times New Roman</vt:lpstr>
      <vt:lpstr>Arial (Body)</vt:lpstr>
      <vt:lpstr>Wingdings 2</vt:lpstr>
      <vt:lpstr>Calibri Light</vt:lpstr>
      <vt:lpstr>Codec Warm Extra Bold</vt:lpstr>
      <vt:lpstr>ＭＳ Ｐゴシック</vt:lpstr>
      <vt:lpstr>ヒラギノ角ゴ Pro W3</vt:lpstr>
      <vt:lpstr>Calibri</vt:lpstr>
      <vt:lpstr>Codec Warm</vt:lpstr>
      <vt:lpstr>Times</vt:lpstr>
      <vt:lpstr>Codec Warm Bold</vt:lpstr>
      <vt:lpstr>Codec Warm Regular</vt:lpstr>
      <vt:lpstr>Convatec Hug 2022</vt:lpstr>
      <vt:lpstr>Acrobat Document</vt:lpstr>
      <vt:lpstr>Optimizing Fecal Containment </vt:lpstr>
      <vt:lpstr>Objectives</vt:lpstr>
      <vt:lpstr>Normal Internal Anatomical Markers </vt:lpstr>
      <vt:lpstr>Sphincters</vt:lpstr>
      <vt:lpstr>Sphincters </vt:lpstr>
      <vt:lpstr>The Rectal Valves</vt:lpstr>
      <vt:lpstr>Rectal Sphincter Tone Assessment</vt:lpstr>
      <vt:lpstr>Impaired Rectal Tone</vt:lpstr>
      <vt:lpstr>Anal Sampling</vt:lpstr>
      <vt:lpstr>Normal Defecation</vt:lpstr>
      <vt:lpstr>Stool Consistency </vt:lpstr>
      <vt:lpstr>Fecal Incontinence</vt:lpstr>
      <vt:lpstr>Ways to Manage Fecal Incontinence</vt:lpstr>
      <vt:lpstr>Seepage vs Leakage</vt:lpstr>
      <vt:lpstr>Causes of Seepage and Leakage</vt:lpstr>
      <vt:lpstr>Individualized Balloon Volumes</vt:lpstr>
      <vt:lpstr>Quick Tips for FMS Management</vt:lpstr>
      <vt:lpstr>Current Flexi-SealTM Portfolio</vt:lpstr>
      <vt:lpstr>Differences Between Signal and PROTECT PLUSTM</vt:lpstr>
      <vt:lpstr>Differences Between Signal and PROTECT PLUSTM</vt:lpstr>
      <vt:lpstr>PowerPoint Presentation</vt:lpstr>
      <vt:lpstr>PowerPoint Presentation</vt:lpstr>
      <vt:lpstr>PowerPoint Presentation</vt:lpstr>
      <vt:lpstr>PowerPoint Presentation</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Microclimate and Optimizing  Fecal Containment</dc:title>
  <dc:creator>Price, Libby</dc:creator>
  <cp:lastModifiedBy>Sisson, Kim</cp:lastModifiedBy>
  <cp:revision>70</cp:revision>
  <dcterms:created xsi:type="dcterms:W3CDTF">2022-08-03T20:45:41Z</dcterms:created>
  <dcterms:modified xsi:type="dcterms:W3CDTF">2026-07-06T22:43:45Z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a8e637f-7bb7-4040-a22f-4e3924ef3558_Enabled">
    <vt:lpwstr>true</vt:lpwstr>
  </property>
  <property fmtid="{D5CDD505-2E9C-101B-9397-08002B2CF9AE}" pid="3" name="MSIP_Label_0a8e637f-7bb7-4040-a22f-4e3924ef3558_SetDate">
    <vt:lpwstr>2021-05-11T16:33:08Z</vt:lpwstr>
  </property>
  <property fmtid="{D5CDD505-2E9C-101B-9397-08002B2CF9AE}" pid="4" name="MSIP_Label_0a8e637f-7bb7-4040-a22f-4e3924ef3558_Method">
    <vt:lpwstr>Privileged</vt:lpwstr>
  </property>
  <property fmtid="{D5CDD505-2E9C-101B-9397-08002B2CF9AE}" pid="5" name="MSIP_Label_0a8e637f-7bb7-4040-a22f-4e3924ef3558_Name">
    <vt:lpwstr>CLAINTERN</vt:lpwstr>
  </property>
  <property fmtid="{D5CDD505-2E9C-101B-9397-08002B2CF9AE}" pid="6" name="MSIP_Label_0a8e637f-7bb7-4040-a22f-4e3924ef3558_SiteId">
    <vt:lpwstr>e0fd434d-ba64-497b-90d2-859c472e1a92</vt:lpwstr>
  </property>
  <property fmtid="{D5CDD505-2E9C-101B-9397-08002B2CF9AE}" pid="7" name="MSIP_Label_0a8e637f-7bb7-4040-a22f-4e3924ef3558_ActionId">
    <vt:lpwstr>2e2c04ad-9aa5-464d-b83c-0bc3752c5d60</vt:lpwstr>
  </property>
  <property fmtid="{D5CDD505-2E9C-101B-9397-08002B2CF9AE}" pid="8" name="MSIP_Label_0a8e637f-7bb7-4040-a22f-4e3924ef3558_ContentBits">
    <vt:lpwstr>2</vt:lpwstr>
  </property>
  <property fmtid="{D5CDD505-2E9C-101B-9397-08002B2CF9AE}" pid="9" name="Classification">
    <vt:lpwstr>INTERNAL</vt:lpwstr>
  </property>
  <property fmtid="{D5CDD505-2E9C-101B-9397-08002B2CF9AE}" pid="10" name="ContentTypeId">
    <vt:lpwstr>0x010100986536A5C517CB41B72A070B10ED9C1B</vt:lpwstr>
  </property>
  <property fmtid="{D5CDD505-2E9C-101B-9397-08002B2CF9AE}" pid="11" name="MediaServiceImageTags">
    <vt:lpwstr/>
  </property>
</Properties>
</file>