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4"/>
  </p:sldMasterIdLst>
  <p:notesMasterIdLst>
    <p:notesMasterId r:id="rId7"/>
  </p:notesMasterIdLst>
  <p:handoutMasterIdLst>
    <p:handoutMasterId r:id="rId8"/>
  </p:handoutMasterIdLst>
  <p:sldIdLst>
    <p:sldId id="2563" r:id="rId5"/>
    <p:sldId id="25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5x7 Postcard (Landscape) Layout and Messaging" id="{E1BF8459-0673-4DA2-8F6D-B6A75340000D}">
          <p14:sldIdLst>
            <p14:sldId id="2563"/>
            <p14:sldId id="25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C28768-C62F-F64F-6347-87559A624ABE}" name="Kaila Orsucci" initials="K" userId="S::kaila@andersenconsultants.com::11b61a15-dbbf-4176-9673-5e6d6ac372ec" providerId="AD"/>
  <p188:author id="{9941987A-41B7-49AC-EE6E-03F2D0BD95BA}" name="Daria Naidenov" initials="DN" userId="S::danaidenov@microsoft.com::ab38ab5f-bdf0-4774-ae5a-d2782abb2027" providerId="AD"/>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6A4F"/>
    <a:srgbClr val="A46A7A"/>
    <a:srgbClr val="F4F2EC"/>
    <a:srgbClr val="6F3B4A"/>
    <a:srgbClr val="3F5A3E"/>
    <a:srgbClr val="2E2E2E"/>
    <a:srgbClr val="F1E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373" autoAdjust="0"/>
  </p:normalViewPr>
  <p:slideViewPr>
    <p:cSldViewPr snapToGrid="0">
      <p:cViewPr varScale="1">
        <p:scale>
          <a:sx n="75" d="100"/>
          <a:sy n="75" d="100"/>
        </p:scale>
        <p:origin x="974" y="5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6/5/2026</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6/5/2026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outlook.office365.com/owa/?ItemID=AAMkADIyZTQ3YWYyLWZmOTktNDVkYS1hMGYxLTYzMDEwYTdlMjgyNQBGAAAAAACeUq6yQtTrTZQab9X0Vwj6BwAkZxM%2fzQT3RbFiusMb7q30AAAAAAEMAAAkZxM%2fzQT3RbFiusMb7q30AAQ3n9jSAAA%3d&amp;exvsurl=1&amp;viewmodel=ReadMessageItem,https://providence4-my.sharepoint.com/personal/balderasm_providence_org/_layouts/15/Doc.aspx?sourcedoc=%7B9B0837C1-AD8E-44D8-AE6A-F3FECC34CC46%7D&amp;file=Staff%20Meeting-%20July2025.docx&amp;action=default&amp;mobileredirect=true&amp;DefaultItemOpen=1,https://providence4-my.sharepoint.com/personal/christian_huertas_providence_org/_layouts/15/Doc.aspx?sourcedoc=%7BAEB7F9A4-8A71-4E32-BFB6-CBD21FAE7FAC%7D&amp;file=5x7_Postcard_Landscape_Template.pptx&amp;action=edit&amp;mobileredirect=true&amp;DefaultItemOpen=1
Side 1 of the 5x7 landscape postcard is designed to communicate the essential “why, what, when, where, and cost” details of the CCRN/PCCN and CMC/CSC review offerings in a compact, print-ready format. The layout begins with a strong title bar spanning the full width of the card to ensure immediate recognition and hierarchy. The header message highlights that the postcard covers both CCRN/PCCN and CMC/CSC review courses and anchors the event to the venue and date range (June 18–20, 2026). This top bar acts as a visual organizer so readers can quickly identify the purpose of the piece when scanning it among other mail. Beneath the header, the content is structured into two columns to improve readability and avoid the impression of a dense text block, which is especially important on a postcard with limited space.
The left column is dedicated to credibility and educational scope. It opens with a “Faculty” section that introduces Barbara Furry, RN-BC, MS, CCRN, FAHA, emphasizing her national recognition, thirty years of critical care nursing experience, her Master of Science in Health from Cambridge State University, and her commitment to advancing cardiac care through innovative education for nurses, physicians, and allied health practitioners. This biographical positioning is intentional: it establishes trust first, then provides the learning value proposition. Below the bio, two course description sections appear. The CCRN/PCCN description states that the two-day course is intended for ICU or progressive care nurses preparing for AACN’s certification exams and that it reviews core adult patient care concepts—anatomy, physiology, assessment, and pathophysiology—using a systems-based approach. It further characterizes the course as an advanced refresher aimed at experienced staff. The CMC/CSC description then clarifies the cardiac focus, listing coronary artery disease, acute coronary syndrome, heart failure, and endocarditis, while also indicating brief summaries of pulmonary, hematology, neurology, gastrointestinal, and renal systems that support cardiac care.
The right column emphasizes logistics so readers can make a decision quickly. In “Schedule &amp; Location,” the CCRN Review Course is clearly listed for Thursday and Friday (June 18–19, 2026) with continental breakfast/registration from 0730–0800 and the course from 0800–1630. The CMC/CSC Review Course is listed for Saturday (June 20, 2026) with the same time blocks. The location is stated as </a:t>
            </a:r>
            <a:r>
              <a:rPr lang="en-US" dirty="0" err="1"/>
              <a:t>NorthBay</a:t>
            </a:r>
            <a:r>
              <a:rPr lang="en-US" dirty="0"/>
              <a:t> Health Green Valley Administration Center, 4500 Business Center Drive, Fairfield, CA 94534. A dedicated “Continuing Education &amp; Fees” section includes the provider approval statement and CE hours (CCRN/PCCN: 14 hours; CMC/CSC: 7 hours), reinforcing compliance and value. Finally, the fee tiers are presented in simple bullets—$225 for Napa Valley Chapter members, $265 for nonmembers, and $275 after 6/12/2026 for all attendees—along with a membership incentive noting that AACN members can join the Napa Valley Chapter for member pricing, with chapter dues of $35/year or $50/two years. A small footer line provides the membership URL for follow-up and registration engagement.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97714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utlook.office365.com/owa/?ItemID=AAMkADIyZTQ3YWYyLWZmOTktNDVkYS1hMGYxLTYzMDEwYTdlMjgyNQBGAAAAAACeUq6yQtTrTZQab9X0Vwj6BwAkZxM%2fzQT3RbFiusMb7q30AAAAAAEMAAAkZxM%2fzQT3RbFiusMb7q30AAQ3n9jSAAA%3d&amp;exvsurl=1&amp;viewmodel=ReadMessageItem,https://providence4-my.sharepoint.com/personal/balderasm_providence_org/_layouts/15/Doc.aspx?sourcedoc=%7B9B0837C1-AD8E-44D8-AE6A-F3FECC34CC46%7D&amp;file=Staff%20Meeting-%20July2025.docx&amp;action=default&amp;mobileredirect=true&amp;DefaultItemOpen=1,https://providence4-my.sharepoint.com/personal/christian_huertas_providence_org/_layouts/15/Doc.aspx?sourcedoc=%7BAEB7F9A4-8A71-4E32-BFB6-CBD21FAE7FAC%7D&amp;file=5x7_Postcard_Landscape_Template.pptx&amp;action=edit&amp;mobileredirect=true&amp;DefaultItemOpen=1
Side 2 of the 5x7 landscape postcard is structured to function as a compliant mailing side while still delivering a clear recruitment message for the Napa Valley AACN Chapter. The design begins with a consistent title bar across the top, mirroring the visual identity of Side 1 for cohesion. The headline reads “Napa Valley AACN Chapter,” followed by the subtitle “Serving Napa &amp; Solano Counties,” which immediately communicates both organizational identity and geographic relevance. This ensures that recipients understand the chapter is local and intended for their professional community. Directly beneath the header on the left side, a prominent “About the Chapter” section states the mission: promoting professional growth of critical care members through education, networking, and sharing of best practices from varying institutions. This mission statement helps establish purpose beyond a single event, positioning the chapter as an ongoing resource.
To reinforce the key behavioral goal—joining the chapter for member pricing and continued professional connection—a highlighted callout is placed mid-left as a savings-driven message: “NVAACN Chapter members receive savings on the review courses — join the local chapter for member pricing!” This callout uses a visually distinct background to capture attention even if the postcard is handled quickly. The savings message is not merely promotional; it ties membership directly to an immediate, tangible benefit (discounted course fees) and also implies long-term value through ongoing chapter support. This aligns with the pricing structure communicated on Side 1 without repeating all fee details, preventing clutter while still connecting the two sides.
Because postcards must reserve space for postage and addressing, the right side is dedicated to mailing functionality. A clearly bordered “PLACE STAMP HERE” box sits at the upper right, ensuring the design is print-ready and meets postal expectations. Beneath it is a larger rectangle labeled “ADDRESS LABEL / RECIPIENT ADDRESS,” intentionally left blank to accommodate either handwritten addressing or an adhesive label, which is practical for bulk mailings. This layout prioritizes usability for chapter volunteers or administrative staff assembling mailers, reducing the risk of placement errors during printing and stuffing.
The chapter’s return address appears in a dedicated “Return Address” section on the lower left: Napa Valley AACN Chapter, PO Box 523, Napa, California 94559. This ensures recipients can respond by mail and reinforces legitimacy. Finally, a QR engagement area is positioned at the lower right, labeled “Scan to become a member,” paired with the URL https://nvaacn.nursingnetwork.com and supported by an embedded QR code. The QR space supports mobile-first action—recipients can join immediately without typing a long link—while the printed URL provides redundancy for those who prefer desktop access. A small footer reminder repeats the membership link as a gentle prompt for questions or joining, preserving clarity while keeping the mailing side functional and compliant.
</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2553431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881E108-F384-A315-D627-5984C66ED5C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11" name="Group 10">
              <a:extLst>
                <a:ext uri="{FF2B5EF4-FFF2-40B4-BE49-F238E27FC236}">
                  <a16:creationId xmlns:a16="http://schemas.microsoft.com/office/drawing/2014/main" id="{87C1CCF7-5B2C-35CC-DBB9-2CE06DC4AC6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90" name="Freeform 68">
                <a:extLst>
                  <a:ext uri="{FF2B5EF4-FFF2-40B4-BE49-F238E27FC236}">
                    <a16:creationId xmlns:a16="http://schemas.microsoft.com/office/drawing/2014/main" id="{18C15660-4DED-02FA-9562-504977CD68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69">
                <a:extLst>
                  <a:ext uri="{FF2B5EF4-FFF2-40B4-BE49-F238E27FC236}">
                    <a16:creationId xmlns:a16="http://schemas.microsoft.com/office/drawing/2014/main" id="{072BDACB-931A-F55A-B289-32AFDCB9E5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2" name="Line 70">
                <a:extLst>
                  <a:ext uri="{FF2B5EF4-FFF2-40B4-BE49-F238E27FC236}">
                    <a16:creationId xmlns:a16="http://schemas.microsoft.com/office/drawing/2014/main" id="{A34FD5E0-67CD-A986-9673-4DEDB837A3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0DFF58B2-6BF5-7AA2-99C7-8C899768492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52" name="Oval 51">
                <a:extLst>
                  <a:ext uri="{FF2B5EF4-FFF2-40B4-BE49-F238E27FC236}">
                    <a16:creationId xmlns:a16="http://schemas.microsoft.com/office/drawing/2014/main" id="{4184B759-837D-B79D-8489-BF2033D794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53" name="Group 52">
                <a:extLst>
                  <a:ext uri="{FF2B5EF4-FFF2-40B4-BE49-F238E27FC236}">
                    <a16:creationId xmlns:a16="http://schemas.microsoft.com/office/drawing/2014/main" id="{66F7D36D-4939-33BD-C165-7116F0B982B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8" name="Freeform 64">
                  <a:extLst>
                    <a:ext uri="{FF2B5EF4-FFF2-40B4-BE49-F238E27FC236}">
                      <a16:creationId xmlns:a16="http://schemas.microsoft.com/office/drawing/2014/main" id="{39CF26D7-6B87-3153-4F82-3642929F2CA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1">
                  <a:extLst>
                    <a:ext uri="{FF2B5EF4-FFF2-40B4-BE49-F238E27FC236}">
                      <a16:creationId xmlns:a16="http://schemas.microsoft.com/office/drawing/2014/main" id="{60E9FE59-21FD-F26A-8B04-F00B513D9B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76E57C18-1792-97B2-3EA4-2227216ACA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8">
                  <a:extLst>
                    <a:ext uri="{FF2B5EF4-FFF2-40B4-BE49-F238E27FC236}">
                      <a16:creationId xmlns:a16="http://schemas.microsoft.com/office/drawing/2014/main" id="{3FAD6F0C-C11A-8E35-6E49-CC816C97834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4">
                  <a:extLst>
                    <a:ext uri="{FF2B5EF4-FFF2-40B4-BE49-F238E27FC236}">
                      <a16:creationId xmlns:a16="http://schemas.microsoft.com/office/drawing/2014/main" id="{9F5A8A2A-D14B-7B3F-5837-0C5DDD9E80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7">
                  <a:extLst>
                    <a:ext uri="{FF2B5EF4-FFF2-40B4-BE49-F238E27FC236}">
                      <a16:creationId xmlns:a16="http://schemas.microsoft.com/office/drawing/2014/main" id="{04A52456-CA7C-B910-7DD3-FDF3F02234B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0">
                  <a:extLst>
                    <a:ext uri="{FF2B5EF4-FFF2-40B4-BE49-F238E27FC236}">
                      <a16:creationId xmlns:a16="http://schemas.microsoft.com/office/drawing/2014/main" id="{8415C7E0-168E-583A-3D8E-13A0BECB6E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9">
                  <a:extLst>
                    <a:ext uri="{FF2B5EF4-FFF2-40B4-BE49-F238E27FC236}">
                      <a16:creationId xmlns:a16="http://schemas.microsoft.com/office/drawing/2014/main" id="{E84EF13A-F9BF-D114-CB2F-BAD322E48AF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2">
                  <a:extLst>
                    <a:ext uri="{FF2B5EF4-FFF2-40B4-BE49-F238E27FC236}">
                      <a16:creationId xmlns:a16="http://schemas.microsoft.com/office/drawing/2014/main" id="{7635AFC9-6470-8D17-0699-3241CE2DE0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5">
                  <a:extLst>
                    <a:ext uri="{FF2B5EF4-FFF2-40B4-BE49-F238E27FC236}">
                      <a16:creationId xmlns:a16="http://schemas.microsoft.com/office/drawing/2014/main" id="{791500EF-3034-425E-4CB3-882A7C2D0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9">
                  <a:extLst>
                    <a:ext uri="{FF2B5EF4-FFF2-40B4-BE49-F238E27FC236}">
                      <a16:creationId xmlns:a16="http://schemas.microsoft.com/office/drawing/2014/main" id="{302E1F2F-459F-7DDA-362C-03E7EE4BCB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a:extLst>
                    <a:ext uri="{FF2B5EF4-FFF2-40B4-BE49-F238E27FC236}">
                      <a16:creationId xmlns:a16="http://schemas.microsoft.com/office/drawing/2014/main" id="{39D9EE3B-A0D7-E4FC-9046-5C97668711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5">
                  <a:extLst>
                    <a:ext uri="{FF2B5EF4-FFF2-40B4-BE49-F238E27FC236}">
                      <a16:creationId xmlns:a16="http://schemas.microsoft.com/office/drawing/2014/main" id="{BB7ED61D-F228-3585-0563-330602FFB3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8">
                  <a:extLst>
                    <a:ext uri="{FF2B5EF4-FFF2-40B4-BE49-F238E27FC236}">
                      <a16:creationId xmlns:a16="http://schemas.microsoft.com/office/drawing/2014/main" id="{8D6D1F50-C458-93FE-2C29-73F04AAF395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2" name="Group 81">
                  <a:extLst>
                    <a:ext uri="{FF2B5EF4-FFF2-40B4-BE49-F238E27FC236}">
                      <a16:creationId xmlns:a16="http://schemas.microsoft.com/office/drawing/2014/main" id="{7C2B1F16-E91E-EEEA-3C21-7B069CE00BB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3" name="Line 63">
                    <a:extLst>
                      <a:ext uri="{FF2B5EF4-FFF2-40B4-BE49-F238E27FC236}">
                        <a16:creationId xmlns:a16="http://schemas.microsoft.com/office/drawing/2014/main" id="{751BADD6-70CB-D6E4-DE92-76B1A4C2E7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66">
                    <a:extLst>
                      <a:ext uri="{FF2B5EF4-FFF2-40B4-BE49-F238E27FC236}">
                        <a16:creationId xmlns:a16="http://schemas.microsoft.com/office/drawing/2014/main" id="{859ECE72-C252-77AA-D9A2-9BA1D9A645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67">
                    <a:extLst>
                      <a:ext uri="{FF2B5EF4-FFF2-40B4-BE49-F238E27FC236}">
                        <a16:creationId xmlns:a16="http://schemas.microsoft.com/office/drawing/2014/main" id="{DBABDC38-A611-E865-1F52-62CA48E76F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80">
                    <a:extLst>
                      <a:ext uri="{FF2B5EF4-FFF2-40B4-BE49-F238E27FC236}">
                        <a16:creationId xmlns:a16="http://schemas.microsoft.com/office/drawing/2014/main" id="{FC53D630-F42E-2033-5860-1939673F72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3">
                    <a:extLst>
                      <a:ext uri="{FF2B5EF4-FFF2-40B4-BE49-F238E27FC236}">
                        <a16:creationId xmlns:a16="http://schemas.microsoft.com/office/drawing/2014/main" id="{EC021795-C29B-11C0-E5B2-AF136EE09B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6">
                    <a:extLst>
                      <a:ext uri="{FF2B5EF4-FFF2-40B4-BE49-F238E27FC236}">
                        <a16:creationId xmlns:a16="http://schemas.microsoft.com/office/drawing/2014/main" id="{89127066-0EC1-E69B-2763-17EF53F77D4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9">
                    <a:extLst>
                      <a:ext uri="{FF2B5EF4-FFF2-40B4-BE49-F238E27FC236}">
                        <a16:creationId xmlns:a16="http://schemas.microsoft.com/office/drawing/2014/main" id="{6B6CD59F-3CDF-DC2F-7629-7D25456A1A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4" name="Group 53">
                <a:extLst>
                  <a:ext uri="{FF2B5EF4-FFF2-40B4-BE49-F238E27FC236}">
                    <a16:creationId xmlns:a16="http://schemas.microsoft.com/office/drawing/2014/main" id="{1AEC402E-386A-ABCA-FAED-AC35560FFD1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60" name="Group 59">
                  <a:extLst>
                    <a:ext uri="{FF2B5EF4-FFF2-40B4-BE49-F238E27FC236}">
                      <a16:creationId xmlns:a16="http://schemas.microsoft.com/office/drawing/2014/main" id="{D05B1D61-BF79-CE17-3316-E22D6375DD6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4" name="Straight Connector 63">
                    <a:extLst>
                      <a:ext uri="{FF2B5EF4-FFF2-40B4-BE49-F238E27FC236}">
                        <a16:creationId xmlns:a16="http://schemas.microsoft.com/office/drawing/2014/main" id="{3C1121DD-6D2D-F6DD-13EB-5BA4FEEC669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916FB59-99AD-CD5D-43A7-7DFCE4405C2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6" name="Rectangle 30">
                    <a:extLst>
                      <a:ext uri="{FF2B5EF4-FFF2-40B4-BE49-F238E27FC236}">
                        <a16:creationId xmlns:a16="http://schemas.microsoft.com/office/drawing/2014/main" id="{D65EFF6D-F07E-8BD8-4231-62761F20D5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30">
                    <a:extLst>
                      <a:ext uri="{FF2B5EF4-FFF2-40B4-BE49-F238E27FC236}">
                        <a16:creationId xmlns:a16="http://schemas.microsoft.com/office/drawing/2014/main" id="{288BBD12-64D8-2967-BD02-82576A7A73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4834E8D-D6E4-CAB3-9A98-0065273DA50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2" name="Freeform: Shape 57">
                    <a:extLst>
                      <a:ext uri="{FF2B5EF4-FFF2-40B4-BE49-F238E27FC236}">
                        <a16:creationId xmlns:a16="http://schemas.microsoft.com/office/drawing/2014/main" id="{81F30DBC-DD75-CAAB-A919-54CD8C595B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3" name="Freeform: Shape 58">
                    <a:extLst>
                      <a:ext uri="{FF2B5EF4-FFF2-40B4-BE49-F238E27FC236}">
                        <a16:creationId xmlns:a16="http://schemas.microsoft.com/office/drawing/2014/main" id="{5622C940-8B4B-FCC6-D6C5-C3A5B5887A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5" name="Group 54">
                <a:extLst>
                  <a:ext uri="{FF2B5EF4-FFF2-40B4-BE49-F238E27FC236}">
                    <a16:creationId xmlns:a16="http://schemas.microsoft.com/office/drawing/2014/main" id="{170620AC-69C7-F05B-0FE6-F2A7B369742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6" name="Group 55">
                  <a:extLst>
                    <a:ext uri="{FF2B5EF4-FFF2-40B4-BE49-F238E27FC236}">
                      <a16:creationId xmlns:a16="http://schemas.microsoft.com/office/drawing/2014/main" id="{A866B0E7-3452-342A-E947-5D1B43B5385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8" name="Freeform 68">
                    <a:extLst>
                      <a:ext uri="{FF2B5EF4-FFF2-40B4-BE49-F238E27FC236}">
                        <a16:creationId xmlns:a16="http://schemas.microsoft.com/office/drawing/2014/main" id="{F0A66C71-2E93-8634-693C-65995DDB8C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9">
                    <a:extLst>
                      <a:ext uri="{FF2B5EF4-FFF2-40B4-BE49-F238E27FC236}">
                        <a16:creationId xmlns:a16="http://schemas.microsoft.com/office/drawing/2014/main" id="{B3DCBCA0-C178-92E8-D0AE-6C88604CA4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7" name="Line 70">
                  <a:extLst>
                    <a:ext uri="{FF2B5EF4-FFF2-40B4-BE49-F238E27FC236}">
                      <a16:creationId xmlns:a16="http://schemas.microsoft.com/office/drawing/2014/main" id="{54962A78-719A-152A-D66A-645612403E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a:extLst>
                <a:ext uri="{FF2B5EF4-FFF2-40B4-BE49-F238E27FC236}">
                  <a16:creationId xmlns:a16="http://schemas.microsoft.com/office/drawing/2014/main" id="{0DD8826F-87D1-0808-28F0-C30249A4D8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4" name="Oval 13">
                <a:extLst>
                  <a:ext uri="{FF2B5EF4-FFF2-40B4-BE49-F238E27FC236}">
                    <a16:creationId xmlns:a16="http://schemas.microsoft.com/office/drawing/2014/main" id="{3C5D1AE4-7639-F7C4-B0F2-6DC1C6D53C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5" name="Group 14">
                <a:extLst>
                  <a:ext uri="{FF2B5EF4-FFF2-40B4-BE49-F238E27FC236}">
                    <a16:creationId xmlns:a16="http://schemas.microsoft.com/office/drawing/2014/main" id="{5B31C545-6261-4C90-7449-B0FA0F14B17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30" name="Freeform 64">
                  <a:extLst>
                    <a:ext uri="{FF2B5EF4-FFF2-40B4-BE49-F238E27FC236}">
                      <a16:creationId xmlns:a16="http://schemas.microsoft.com/office/drawing/2014/main" id="{CCFF55EE-F463-5AA3-EA8E-FC71AD5E59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1">
                  <a:extLst>
                    <a:ext uri="{FF2B5EF4-FFF2-40B4-BE49-F238E27FC236}">
                      <a16:creationId xmlns:a16="http://schemas.microsoft.com/office/drawing/2014/main" id="{8A64BA49-D64D-5135-432E-F837497AD3E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1">
                  <a:extLst>
                    <a:ext uri="{FF2B5EF4-FFF2-40B4-BE49-F238E27FC236}">
                      <a16:creationId xmlns:a16="http://schemas.microsoft.com/office/drawing/2014/main" id="{53E1B766-53A4-5272-89AA-5097B67ED7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B9E623EF-3B1E-5902-5A98-8B0276FEED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4">
                  <a:extLst>
                    <a:ext uri="{FF2B5EF4-FFF2-40B4-BE49-F238E27FC236}">
                      <a16:creationId xmlns:a16="http://schemas.microsoft.com/office/drawing/2014/main" id="{A5E08108-7FFE-988A-27B4-42DC2081A6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7">
                  <a:extLst>
                    <a:ext uri="{FF2B5EF4-FFF2-40B4-BE49-F238E27FC236}">
                      <a16:creationId xmlns:a16="http://schemas.microsoft.com/office/drawing/2014/main" id="{773E0169-06B0-CD91-ED69-C5FFA3ABA3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0">
                  <a:extLst>
                    <a:ext uri="{FF2B5EF4-FFF2-40B4-BE49-F238E27FC236}">
                      <a16:creationId xmlns:a16="http://schemas.microsoft.com/office/drawing/2014/main" id="{32E5E29B-D991-75B8-F1CC-E87F58BE97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C2C0F6-D327-B680-AD0E-29DEFE82D5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2">
                  <a:extLst>
                    <a:ext uri="{FF2B5EF4-FFF2-40B4-BE49-F238E27FC236}">
                      <a16:creationId xmlns:a16="http://schemas.microsoft.com/office/drawing/2014/main" id="{DCFACFB9-BC70-8E9B-94B0-EC3990E331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5">
                  <a:extLst>
                    <a:ext uri="{FF2B5EF4-FFF2-40B4-BE49-F238E27FC236}">
                      <a16:creationId xmlns:a16="http://schemas.microsoft.com/office/drawing/2014/main" id="{0C0243D7-FD13-096E-A535-BCB0E882F0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9">
                  <a:extLst>
                    <a:ext uri="{FF2B5EF4-FFF2-40B4-BE49-F238E27FC236}">
                      <a16:creationId xmlns:a16="http://schemas.microsoft.com/office/drawing/2014/main" id="{E40ADF36-29F2-197F-CA56-7F3C21A9E5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2">
                  <a:extLst>
                    <a:ext uri="{FF2B5EF4-FFF2-40B4-BE49-F238E27FC236}">
                      <a16:creationId xmlns:a16="http://schemas.microsoft.com/office/drawing/2014/main" id="{D4040157-022D-D2D3-BA51-FF1AC48D06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5">
                  <a:extLst>
                    <a:ext uri="{FF2B5EF4-FFF2-40B4-BE49-F238E27FC236}">
                      <a16:creationId xmlns:a16="http://schemas.microsoft.com/office/drawing/2014/main" id="{D5D04681-B3BF-355E-9F72-D6D5C61470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F5274D01-718C-8DAB-E10E-EAA275C14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2A7203C8-6D5A-D15D-479C-B62F49E3956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5" name="Line 63">
                    <a:extLst>
                      <a:ext uri="{FF2B5EF4-FFF2-40B4-BE49-F238E27FC236}">
                        <a16:creationId xmlns:a16="http://schemas.microsoft.com/office/drawing/2014/main" id="{F2A721C4-BB1C-B475-8E9F-0E532E92B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66">
                    <a:extLst>
                      <a:ext uri="{FF2B5EF4-FFF2-40B4-BE49-F238E27FC236}">
                        <a16:creationId xmlns:a16="http://schemas.microsoft.com/office/drawing/2014/main" id="{A4D10222-27E8-65CC-D891-16EC7A9F19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7">
                    <a:extLst>
                      <a:ext uri="{FF2B5EF4-FFF2-40B4-BE49-F238E27FC236}">
                        <a16:creationId xmlns:a16="http://schemas.microsoft.com/office/drawing/2014/main" id="{FF2F28B6-2337-C329-446A-56A59192E6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80">
                    <a:extLst>
                      <a:ext uri="{FF2B5EF4-FFF2-40B4-BE49-F238E27FC236}">
                        <a16:creationId xmlns:a16="http://schemas.microsoft.com/office/drawing/2014/main" id="{446022E5-729D-E059-0EFB-60DCD3D206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3">
                    <a:extLst>
                      <a:ext uri="{FF2B5EF4-FFF2-40B4-BE49-F238E27FC236}">
                        <a16:creationId xmlns:a16="http://schemas.microsoft.com/office/drawing/2014/main" id="{34B448DD-DB51-4BFE-7391-F0E77F0D1A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6">
                    <a:extLst>
                      <a:ext uri="{FF2B5EF4-FFF2-40B4-BE49-F238E27FC236}">
                        <a16:creationId xmlns:a16="http://schemas.microsoft.com/office/drawing/2014/main" id="{C4ECBED7-4DF3-07D4-C903-0C3466F436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9">
                    <a:extLst>
                      <a:ext uri="{FF2B5EF4-FFF2-40B4-BE49-F238E27FC236}">
                        <a16:creationId xmlns:a16="http://schemas.microsoft.com/office/drawing/2014/main" id="{17BEFC7B-EF7B-E701-5F94-14A5003FA1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6" name="Group 15">
                <a:extLst>
                  <a:ext uri="{FF2B5EF4-FFF2-40B4-BE49-F238E27FC236}">
                    <a16:creationId xmlns:a16="http://schemas.microsoft.com/office/drawing/2014/main" id="{00A31DDE-6294-E350-9B31-BB2AED729C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2" name="Group 21">
                  <a:extLst>
                    <a:ext uri="{FF2B5EF4-FFF2-40B4-BE49-F238E27FC236}">
                      <a16:creationId xmlns:a16="http://schemas.microsoft.com/office/drawing/2014/main" id="{AC308B80-05DF-C878-E68E-CA949D8CBF0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6" name="Straight Connector 25">
                    <a:extLst>
                      <a:ext uri="{FF2B5EF4-FFF2-40B4-BE49-F238E27FC236}">
                        <a16:creationId xmlns:a16="http://schemas.microsoft.com/office/drawing/2014/main" id="{17C14F70-099F-64BE-337A-A8DEA8609BC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02A6CE-C651-7A36-FDA2-A75E7A144AC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30">
                    <a:extLst>
                      <a:ext uri="{FF2B5EF4-FFF2-40B4-BE49-F238E27FC236}">
                        <a16:creationId xmlns:a16="http://schemas.microsoft.com/office/drawing/2014/main" id="{39947FB4-DB7C-9FAD-FE53-C3E8C9938B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0">
                    <a:extLst>
                      <a:ext uri="{FF2B5EF4-FFF2-40B4-BE49-F238E27FC236}">
                        <a16:creationId xmlns:a16="http://schemas.microsoft.com/office/drawing/2014/main" id="{C8624528-A8A2-42DC-9965-2F3A1539C8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16FC009-ECC3-11A8-69FC-5F228B3DB1E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4" name="Freeform: Shape 19">
                    <a:extLst>
                      <a:ext uri="{FF2B5EF4-FFF2-40B4-BE49-F238E27FC236}">
                        <a16:creationId xmlns:a16="http://schemas.microsoft.com/office/drawing/2014/main" id="{5B77C78C-0E98-59B7-DCF8-A595970FF5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Shape 20">
                    <a:extLst>
                      <a:ext uri="{FF2B5EF4-FFF2-40B4-BE49-F238E27FC236}">
                        <a16:creationId xmlns:a16="http://schemas.microsoft.com/office/drawing/2014/main" id="{AC070F26-D4E6-B35D-46F5-C2314E2A2D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7" name="Group 16">
                <a:extLst>
                  <a:ext uri="{FF2B5EF4-FFF2-40B4-BE49-F238E27FC236}">
                    <a16:creationId xmlns:a16="http://schemas.microsoft.com/office/drawing/2014/main" id="{8FC4E3AA-C659-9DCF-D8B3-5B1DA915187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8" name="Group 17">
                  <a:extLst>
                    <a:ext uri="{FF2B5EF4-FFF2-40B4-BE49-F238E27FC236}">
                      <a16:creationId xmlns:a16="http://schemas.microsoft.com/office/drawing/2014/main" id="{99E5D597-F494-4B41-736C-52EB1CB893D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0" name="Freeform 68">
                    <a:extLst>
                      <a:ext uri="{FF2B5EF4-FFF2-40B4-BE49-F238E27FC236}">
                        <a16:creationId xmlns:a16="http://schemas.microsoft.com/office/drawing/2014/main" id="{61A2931B-FF2A-975B-AB37-71DF0F3418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9">
                    <a:extLst>
                      <a:ext uri="{FF2B5EF4-FFF2-40B4-BE49-F238E27FC236}">
                        <a16:creationId xmlns:a16="http://schemas.microsoft.com/office/drawing/2014/main" id="{AA86D59E-5FB1-7C95-B65B-A960F5A903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Line 70">
                  <a:extLst>
                    <a:ext uri="{FF2B5EF4-FFF2-40B4-BE49-F238E27FC236}">
                      <a16:creationId xmlns:a16="http://schemas.microsoft.com/office/drawing/2014/main" id="{D4441001-2EF5-3871-F7E0-4165E5A190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93" name="Straight Connector 92">
            <a:extLst>
              <a:ext uri="{FF2B5EF4-FFF2-40B4-BE49-F238E27FC236}">
                <a16:creationId xmlns:a16="http://schemas.microsoft.com/office/drawing/2014/main" id="{3E6F731B-8969-3200-B9DB-3E8612A79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264408" y="3883294"/>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0B95CA7-7C33-82C1-25FB-B083614FA283}"/>
              </a:ext>
            </a:extLst>
          </p:cNvPr>
          <p:cNvSpPr>
            <a:spLocks noGrp="1"/>
          </p:cNvSpPr>
          <p:nvPr>
            <p:ph type="ctrTitle"/>
          </p:nvPr>
        </p:nvSpPr>
        <p:spPr>
          <a:xfrm>
            <a:off x="612648" y="697234"/>
            <a:ext cx="5852160" cy="2925456"/>
          </a:xfrm>
          <a:prstGeom prst="rect">
            <a:avLst/>
          </a:prstGeom>
        </p:spPr>
        <p:txBody>
          <a:bodyPr anchor="b" anchorCtr="0">
            <a:noAutofit/>
          </a:bodyPr>
          <a:lstStyle>
            <a:lvl1pPr algn="ctr">
              <a:defRPr sz="4000"/>
            </a:lvl1pPr>
          </a:lstStyle>
          <a:p>
            <a:r>
              <a:rPr lang="en-US"/>
              <a:t>Click to edit Master title style</a:t>
            </a:r>
          </a:p>
        </p:txBody>
      </p:sp>
      <p:sp>
        <p:nvSpPr>
          <p:cNvPr id="8" name="Subtitle 2">
            <a:extLst>
              <a:ext uri="{FF2B5EF4-FFF2-40B4-BE49-F238E27FC236}">
                <a16:creationId xmlns:a16="http://schemas.microsoft.com/office/drawing/2014/main" id="{E8955AA8-3423-1402-F58D-56D367DC7544}"/>
              </a:ext>
            </a:extLst>
          </p:cNvPr>
          <p:cNvSpPr>
            <a:spLocks noGrp="1"/>
          </p:cNvSpPr>
          <p:nvPr>
            <p:ph type="subTitle" idx="1"/>
          </p:nvPr>
        </p:nvSpPr>
        <p:spPr>
          <a:xfrm>
            <a:off x="612648" y="4143898"/>
            <a:ext cx="5852160" cy="1545336"/>
          </a:xfrm>
        </p:spPr>
        <p:txBody>
          <a:bodyPr anchor="t" anchorCtr="0">
            <a:noAutofit/>
          </a:bodyPr>
          <a:lstStyle>
            <a:lvl1pPr marL="0" indent="0" algn="ctr">
              <a:lnSpc>
                <a:spcPct val="100000"/>
              </a:lnSpc>
              <a:buNone/>
              <a:defRPr sz="18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3035586"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606128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737706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0C08E8F-21C4-BDA0-1FEA-E51B8E9CB351}"/>
              </a:ext>
            </a:extLst>
          </p:cNvPr>
          <p:cNvGrpSpPr/>
          <p:nvPr/>
        </p:nvGrpSpPr>
        <p:grpSpPr>
          <a:xfrm flipH="1">
            <a:off x="9740417" y="457964"/>
            <a:ext cx="2227875" cy="5970551"/>
            <a:chOff x="9740417" y="457964"/>
            <a:chExt cx="2227875" cy="5970551"/>
          </a:xfrm>
        </p:grpSpPr>
        <p:grpSp>
          <p:nvGrpSpPr>
            <p:cNvPr id="8" name="Group 7">
              <a:extLst>
                <a:ext uri="{FF2B5EF4-FFF2-40B4-BE49-F238E27FC236}">
                  <a16:creationId xmlns:a16="http://schemas.microsoft.com/office/drawing/2014/main" id="{A65EDA3F-843D-ADBB-966A-DB1A2A5166C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24" name="Group 23">
                <a:extLst>
                  <a:ext uri="{FF2B5EF4-FFF2-40B4-BE49-F238E27FC236}">
                    <a16:creationId xmlns:a16="http://schemas.microsoft.com/office/drawing/2014/main" id="{61B5AC1E-4E60-E55C-F99A-C82C820F57E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95710207-8E92-8065-A970-1DD14538E1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42F4499F-CCFF-BE52-2AE4-5B68AED9B3B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8FAE142-A102-E457-095D-59B239E4986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FE818EA7-840E-B523-CA43-BE90E3B561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DBDA4452-94B1-8350-4FDB-EFB58824F8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B2F4B6F-70DB-7396-B99F-C4E444D9B46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57">
                    <a:extLst>
                      <a:ext uri="{FF2B5EF4-FFF2-40B4-BE49-F238E27FC236}">
                        <a16:creationId xmlns:a16="http://schemas.microsoft.com/office/drawing/2014/main" id="{8BDDCFCA-0EF1-29B9-00F4-A588AF4000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58">
                    <a:extLst>
                      <a:ext uri="{FF2B5EF4-FFF2-40B4-BE49-F238E27FC236}">
                        <a16:creationId xmlns:a16="http://schemas.microsoft.com/office/drawing/2014/main" id="{AC0DFEA6-DB81-94B0-E975-1C49757EA9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AF59F6E7-21D4-8707-43CA-087E19578E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4A38BAEA-44BA-7155-9C72-9138317A1FE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0BAF2DD0-AD60-8573-53DB-993D86BAA5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520062C7-8B68-E834-D399-30EEC999A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103C961E-7827-DB34-96BE-56C18B33C8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3831D031-9B96-5A75-6664-93344812D8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0" name="Group 9">
                <a:extLst>
                  <a:ext uri="{FF2B5EF4-FFF2-40B4-BE49-F238E27FC236}">
                    <a16:creationId xmlns:a16="http://schemas.microsoft.com/office/drawing/2014/main" id="{84126BE9-9F7A-9AF0-5260-97751552988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oup 15">
                  <a:extLst>
                    <a:ext uri="{FF2B5EF4-FFF2-40B4-BE49-F238E27FC236}">
                      <a16:creationId xmlns:a16="http://schemas.microsoft.com/office/drawing/2014/main" id="{8906F989-CBC1-B62D-2528-65CA7B1A5CE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Straight Connector 19">
                    <a:extLst>
                      <a:ext uri="{FF2B5EF4-FFF2-40B4-BE49-F238E27FC236}">
                        <a16:creationId xmlns:a16="http://schemas.microsoft.com/office/drawing/2014/main" id="{1466E447-0F70-081B-1290-B8EE7C029D3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D0125F-AA06-77AC-1A70-35B4C3D151E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30">
                    <a:extLst>
                      <a:ext uri="{FF2B5EF4-FFF2-40B4-BE49-F238E27FC236}">
                        <a16:creationId xmlns:a16="http://schemas.microsoft.com/office/drawing/2014/main" id="{9FB536AB-CC9D-EF43-764A-BDA6D35363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0">
                    <a:extLst>
                      <a:ext uri="{FF2B5EF4-FFF2-40B4-BE49-F238E27FC236}">
                        <a16:creationId xmlns:a16="http://schemas.microsoft.com/office/drawing/2014/main" id="{27BCD93A-F6D3-B4BB-B4BD-3FB7B22982B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14B0F9-E206-61B3-B94D-29E2B9E950B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eform: Shape 141">
                    <a:extLst>
                      <a:ext uri="{FF2B5EF4-FFF2-40B4-BE49-F238E27FC236}">
                        <a16:creationId xmlns:a16="http://schemas.microsoft.com/office/drawing/2014/main" id="{BE2287FA-B742-96AC-20EE-A120A175A7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Freeform: Shape 142">
                    <a:extLst>
                      <a:ext uri="{FF2B5EF4-FFF2-40B4-BE49-F238E27FC236}">
                        <a16:creationId xmlns:a16="http://schemas.microsoft.com/office/drawing/2014/main" id="{ABD4CB87-7C84-CA5E-440C-0DBE244031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1" name="Group 10">
                <a:extLst>
                  <a:ext uri="{FF2B5EF4-FFF2-40B4-BE49-F238E27FC236}">
                    <a16:creationId xmlns:a16="http://schemas.microsoft.com/office/drawing/2014/main" id="{CCB2077E-0279-E8FA-B509-2228C725C14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oup 11">
                  <a:extLst>
                    <a:ext uri="{FF2B5EF4-FFF2-40B4-BE49-F238E27FC236}">
                      <a16:creationId xmlns:a16="http://schemas.microsoft.com/office/drawing/2014/main" id="{B0BEA08B-F521-4923-A6BD-8D20C508093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2EAC3EE0-4EEF-A6CF-D309-75B294E64DA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7F448550-8EAB-AA60-AB70-359190C846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7E2CFC90-E41C-9543-B005-93733384001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38" name="Straight Connector 37">
            <a:extLst>
              <a:ext uri="{FF2B5EF4-FFF2-40B4-BE49-F238E27FC236}">
                <a16:creationId xmlns:a16="http://schemas.microsoft.com/office/drawing/2014/main" id="{7B9571A4-6852-2595-903A-1B4CA40FC353}"/>
              </a:ext>
            </a:extLst>
          </p:cNvPr>
          <p:cNvCxnSpPr>
            <a:cxnSpLocks/>
          </p:cNvCxnSpPr>
          <p:nvPr userDrawn="1"/>
        </p:nvCxnSpPr>
        <p:spPr>
          <a:xfrm>
            <a:off x="714375" y="249492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600" y="685800"/>
            <a:ext cx="8229600" cy="1532787"/>
          </a:xfrm>
          <a:prstGeom prst="rect">
            <a:avLst/>
          </a:prstGeom>
        </p:spPr>
        <p:txBody>
          <a:bodyPr anchor="b">
            <a:noAutofit/>
          </a:bodyPr>
          <a:lstStyle>
            <a:lvl1pPr>
              <a:defRPr sz="4000"/>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771255"/>
            <a:ext cx="8226553" cy="3252513"/>
          </a:xfrm>
        </p:spPr>
        <p:txBody>
          <a:bodyPr>
            <a:noAutofit/>
          </a:bodyPr>
          <a:lstStyle>
            <a:lvl1pPr marL="342900" indent="-342900">
              <a:lnSpc>
                <a:spcPct val="130000"/>
              </a:lnSpc>
              <a:buFont typeface="+mj-lt"/>
              <a:buAutoNum type="arabicPeriod"/>
              <a:defRPr sz="1800" cap="all" baseline="0"/>
            </a:lvl1pPr>
            <a:lvl2pPr marL="571500" indent="-342900">
              <a:buFont typeface="+mj-lt"/>
              <a:buAutoNum type="alphaLcPeriod"/>
              <a:defRPr sz="1800" cap="all"/>
            </a:lvl2pPr>
            <a:lvl3pPr marL="800100" indent="-342900">
              <a:buFont typeface="+mj-lt"/>
              <a:buAutoNum type="romanLcPeriod"/>
              <a:defRPr sz="1800" cap="all"/>
            </a:lvl3pPr>
            <a:lvl4pPr marL="1028700" indent="-342900">
              <a:buFont typeface="+mj-lt"/>
              <a:buAutoNum type="arabicParenR"/>
              <a:defRPr sz="1800" cap="all"/>
            </a:lvl4pPr>
            <a:lvl5pPr marL="1257300" indent="-342900">
              <a:buFont typeface="+mj-lt"/>
              <a:buAutoNum type="alphaLcParenR"/>
              <a:defRPr sz="1800" cap="all"/>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8409993"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7168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0CC6F6-0F36-4E6D-DC3B-944BDE9BB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575763"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1" name="Title 1">
            <a:extLst>
              <a:ext uri="{FF2B5EF4-FFF2-40B4-BE49-F238E27FC236}">
                <a16:creationId xmlns:a16="http://schemas.microsoft.com/office/drawing/2014/main" id="{B3337ACC-66A8-D3EE-ADA8-E5899EA2C03B}"/>
              </a:ext>
            </a:extLst>
          </p:cNvPr>
          <p:cNvSpPr>
            <a:spLocks noGrp="1"/>
          </p:cNvSpPr>
          <p:nvPr>
            <p:ph type="title" hasCustomPrompt="1"/>
          </p:nvPr>
        </p:nvSpPr>
        <p:spPr>
          <a:xfrm>
            <a:off x="5192037" y="685800"/>
            <a:ext cx="6384266" cy="1532787"/>
          </a:xfrm>
          <a:prstGeom prst="rect">
            <a:avLst/>
          </a:prstGeom>
        </p:spPr>
        <p:txBody>
          <a:bodyPr anchor="b">
            <a:noAutofit/>
          </a:bodyPr>
          <a:lstStyle>
            <a:lvl1pPr>
              <a:defRPr sz="4000"/>
            </a:lvl1pPr>
          </a:lstStyle>
          <a:p>
            <a:r>
              <a:rPr lang="en-US"/>
              <a:t>Agenda</a:t>
            </a:r>
          </a:p>
        </p:txBody>
      </p:sp>
      <p:sp>
        <p:nvSpPr>
          <p:cNvPr id="14" name="Picture Placeholder 24">
            <a:extLst>
              <a:ext uri="{FF2B5EF4-FFF2-40B4-BE49-F238E27FC236}">
                <a16:creationId xmlns:a16="http://schemas.microsoft.com/office/drawing/2014/main" id="{15B18755-94AA-6BC3-BF5F-5FBE9DCD3CC9}"/>
              </a:ext>
            </a:extLst>
          </p:cNvPr>
          <p:cNvSpPr>
            <a:spLocks noGrp="1"/>
          </p:cNvSpPr>
          <p:nvPr>
            <p:ph type="pic" sz="quarter" idx="17" hasCustomPrompt="1"/>
          </p:nvPr>
        </p:nvSpPr>
        <p:spPr>
          <a:xfrm>
            <a:off x="276201" y="233172"/>
            <a:ext cx="4023360" cy="6391656"/>
          </a:xfrm>
          <a:blipFill>
            <a:blip r:embed="rId2">
              <a:alphaModFix amt="60000"/>
            </a:blip>
            <a:stretch>
              <a:fillRect/>
            </a:stretch>
          </a:blipFill>
        </p:spPr>
        <p:txBody>
          <a:bodyPr/>
          <a:lstStyle>
            <a:lvl1pPr>
              <a:defRPr/>
            </a:lvl1pPr>
          </a:lstStyle>
          <a:p>
            <a:r>
              <a:rPr lang="en-US" dirty="0"/>
              <a:t> </a:t>
            </a:r>
          </a:p>
        </p:txBody>
      </p:sp>
      <p:cxnSp>
        <p:nvCxnSpPr>
          <p:cNvPr id="10" name="Straight Connector 9">
            <a:extLst>
              <a:ext uri="{FF2B5EF4-FFF2-40B4-BE49-F238E27FC236}">
                <a16:creationId xmlns:a16="http://schemas.microsoft.com/office/drawing/2014/main" id="{D8828F05-5102-DECF-D23D-45D10DF04ED1}"/>
              </a:ext>
            </a:extLst>
          </p:cNvPr>
          <p:cNvCxnSpPr>
            <a:cxnSpLocks/>
          </p:cNvCxnSpPr>
          <p:nvPr userDrawn="1"/>
        </p:nvCxnSpPr>
        <p:spPr>
          <a:xfrm>
            <a:off x="5296812" y="249492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6">
            <a:extLst>
              <a:ext uri="{FF2B5EF4-FFF2-40B4-BE49-F238E27FC236}">
                <a16:creationId xmlns:a16="http://schemas.microsoft.com/office/drawing/2014/main" id="{9B592AC5-89CD-4A5B-6EC1-2622ED92A8B3}"/>
              </a:ext>
            </a:extLst>
          </p:cNvPr>
          <p:cNvSpPr>
            <a:spLocks noGrp="1"/>
          </p:cNvSpPr>
          <p:nvPr>
            <p:ph sz="quarter" idx="15"/>
          </p:nvPr>
        </p:nvSpPr>
        <p:spPr>
          <a:xfrm>
            <a:off x="5195084" y="2771255"/>
            <a:ext cx="6384266" cy="3252513"/>
          </a:xfrm>
        </p:spPr>
        <p:txBody>
          <a:bodyPr>
            <a:noAutofit/>
          </a:bodyPr>
          <a:lstStyle>
            <a:lvl1pPr marL="342900" indent="-342900">
              <a:lnSpc>
                <a:spcPct val="130000"/>
              </a:lnSpc>
              <a:buFont typeface="+mj-lt"/>
              <a:buAutoNum type="arabicPeriod"/>
              <a:defRPr sz="1800" cap="all" baseline="0"/>
            </a:lvl1pPr>
            <a:lvl2pPr marL="571500" indent="-342900">
              <a:buFont typeface="+mj-lt"/>
              <a:buAutoNum type="alphaLcPeriod"/>
              <a:defRPr sz="1800" cap="all"/>
            </a:lvl2pPr>
            <a:lvl3pPr marL="800100" indent="-342900">
              <a:buFont typeface="+mj-lt"/>
              <a:buAutoNum type="romanLcPeriod"/>
              <a:defRPr sz="1800" cap="all"/>
            </a:lvl3pPr>
            <a:lvl4pPr marL="1028700" indent="-342900">
              <a:buFont typeface="+mj-lt"/>
              <a:buAutoNum type="arabicParenR"/>
              <a:defRPr sz="1800" cap="all"/>
            </a:lvl4pPr>
            <a:lvl5pPr marL="1257300" indent="-342900">
              <a:buFont typeface="+mj-lt"/>
              <a:buAutoNum type="alphaLcParenR"/>
              <a:defRPr sz="1800" cap="all"/>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192038" y="6343955"/>
            <a:ext cx="2985400" cy="365125"/>
          </a:xfrm>
          <a:prstGeom prst="rect">
            <a:avLst/>
          </a:prstGeom>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a:prstGeom prst="rect">
            <a:avLst/>
          </a:prstGeom>
        </p:spPr>
        <p:txBody>
          <a:bodyPr>
            <a:noAutofit/>
          </a:bodyPr>
          <a:lstStyle/>
          <a:p>
            <a:r>
              <a:rPr lang="en-US"/>
              <a:t>20xx</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7630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218FBE0F-9B63-6A71-94B1-0F594CAF611D}"/>
              </a:ext>
            </a:extLst>
          </p:cNvPr>
          <p:cNvGrpSpPr/>
          <p:nvPr/>
        </p:nvGrpSpPr>
        <p:grpSpPr>
          <a:xfrm rot="2700000">
            <a:off x="10522137" y="4483036"/>
            <a:ext cx="633413" cy="1862138"/>
            <a:chOff x="5959192" y="333389"/>
            <a:chExt cx="633413" cy="1862138"/>
          </a:xfrm>
        </p:grpSpPr>
        <p:grpSp>
          <p:nvGrpSpPr>
            <p:cNvPr id="66" name="Group 65">
              <a:extLst>
                <a:ext uri="{FF2B5EF4-FFF2-40B4-BE49-F238E27FC236}">
                  <a16:creationId xmlns:a16="http://schemas.microsoft.com/office/drawing/2014/main" id="{15FF1AEF-EA93-71FD-09DD-2D65CBDC09D9}"/>
                </a:ext>
              </a:extLst>
            </p:cNvPr>
            <p:cNvGrpSpPr/>
            <p:nvPr/>
          </p:nvGrpSpPr>
          <p:grpSpPr>
            <a:xfrm>
              <a:off x="5959192" y="333389"/>
              <a:ext cx="633413" cy="1419225"/>
              <a:chOff x="5959192" y="333389"/>
              <a:chExt cx="633413" cy="1419225"/>
            </a:xfrm>
          </p:grpSpPr>
          <p:sp>
            <p:nvSpPr>
              <p:cNvPr id="68" name="Freeform 68">
                <a:extLst>
                  <a:ext uri="{FF2B5EF4-FFF2-40B4-BE49-F238E27FC236}">
                    <a16:creationId xmlns:a16="http://schemas.microsoft.com/office/drawing/2014/main" id="{CE3B7C33-3CEA-C7DC-6D9B-1B19D283EAB7}"/>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a:extLst>
                  <a:ext uri="{FF2B5EF4-FFF2-40B4-BE49-F238E27FC236}">
                    <a16:creationId xmlns:a16="http://schemas.microsoft.com/office/drawing/2014/main" id="{44E07912-E7DB-41E1-BBB5-E914477D273F}"/>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67" name="Line 70">
              <a:extLst>
                <a:ext uri="{FF2B5EF4-FFF2-40B4-BE49-F238E27FC236}">
                  <a16:creationId xmlns:a16="http://schemas.microsoft.com/office/drawing/2014/main" id="{0679C784-04BA-6538-188E-E570BFAA79A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a:extLst>
              <a:ext uri="{FF2B5EF4-FFF2-40B4-BE49-F238E27FC236}">
                <a16:creationId xmlns:a16="http://schemas.microsoft.com/office/drawing/2014/main" id="{C4EE5BC5-2282-EF22-2D27-9605690AD2F9}"/>
              </a:ext>
            </a:extLst>
          </p:cNvPr>
          <p:cNvGrpSpPr/>
          <p:nvPr/>
        </p:nvGrpSpPr>
        <p:grpSpPr>
          <a:xfrm>
            <a:off x="1079500" y="649304"/>
            <a:ext cx="698051" cy="1372591"/>
            <a:chOff x="1079500" y="649304"/>
            <a:chExt cx="698051" cy="1372591"/>
          </a:xfrm>
        </p:grpSpPr>
        <p:sp>
          <p:nvSpPr>
            <p:cNvPr id="71" name="Oval 70">
              <a:extLst>
                <a:ext uri="{FF2B5EF4-FFF2-40B4-BE49-F238E27FC236}">
                  <a16:creationId xmlns:a16="http://schemas.microsoft.com/office/drawing/2014/main" id="{728D3B3C-3AE0-8ED5-280F-D333F02F1258}"/>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72" name="Group 71">
              <a:extLst>
                <a:ext uri="{FF2B5EF4-FFF2-40B4-BE49-F238E27FC236}">
                  <a16:creationId xmlns:a16="http://schemas.microsoft.com/office/drawing/2014/main" id="{FEF8264A-5687-D010-2ECD-9D58025DB73F}"/>
                </a:ext>
              </a:extLst>
            </p:cNvPr>
            <p:cNvGrpSpPr/>
            <p:nvPr/>
          </p:nvGrpSpPr>
          <p:grpSpPr>
            <a:xfrm rot="10800000">
              <a:off x="1079500" y="952167"/>
              <a:ext cx="641184" cy="1069728"/>
              <a:chOff x="6484111" y="2967038"/>
              <a:chExt cx="641184" cy="1069728"/>
            </a:xfrm>
          </p:grpSpPr>
          <p:grpSp>
            <p:nvGrpSpPr>
              <p:cNvPr id="73" name="Group 72">
                <a:extLst>
                  <a:ext uri="{FF2B5EF4-FFF2-40B4-BE49-F238E27FC236}">
                    <a16:creationId xmlns:a16="http://schemas.microsoft.com/office/drawing/2014/main" id="{60A8F3A8-A2DC-5ADC-4FD9-393659D891DE}"/>
                  </a:ext>
                </a:extLst>
              </p:cNvPr>
              <p:cNvGrpSpPr/>
              <p:nvPr/>
            </p:nvGrpSpPr>
            <p:grpSpPr>
              <a:xfrm>
                <a:off x="6808136" y="2967038"/>
                <a:ext cx="317159" cy="932400"/>
                <a:chOff x="6808136" y="2967038"/>
                <a:chExt cx="317159" cy="932400"/>
              </a:xfrm>
            </p:grpSpPr>
            <p:sp>
              <p:nvSpPr>
                <p:cNvPr id="78" name="Freeform 68">
                  <a:extLst>
                    <a:ext uri="{FF2B5EF4-FFF2-40B4-BE49-F238E27FC236}">
                      <a16:creationId xmlns:a16="http://schemas.microsoft.com/office/drawing/2014/main" id="{0B7D5584-0C9B-A0CD-A775-8C759CBAC82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9">
                  <a:extLst>
                    <a:ext uri="{FF2B5EF4-FFF2-40B4-BE49-F238E27FC236}">
                      <a16:creationId xmlns:a16="http://schemas.microsoft.com/office/drawing/2014/main" id="{5FAFBF8A-D6D3-F82D-B4E1-5D0E1DE8220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Line 70">
                  <a:extLst>
                    <a:ext uri="{FF2B5EF4-FFF2-40B4-BE49-F238E27FC236}">
                      <a16:creationId xmlns:a16="http://schemas.microsoft.com/office/drawing/2014/main" id="{6D9602E0-52EF-81E6-73A3-E6F3B2521F95}"/>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73">
                <a:extLst>
                  <a:ext uri="{FF2B5EF4-FFF2-40B4-BE49-F238E27FC236}">
                    <a16:creationId xmlns:a16="http://schemas.microsoft.com/office/drawing/2014/main" id="{B72D4C62-7F4E-3C19-F030-759BBCC73ADD}"/>
                  </a:ext>
                </a:extLst>
              </p:cNvPr>
              <p:cNvGrpSpPr/>
              <p:nvPr/>
            </p:nvGrpSpPr>
            <p:grpSpPr>
              <a:xfrm rot="18900000" flipH="1">
                <a:off x="6484111" y="3104366"/>
                <a:ext cx="317159" cy="932400"/>
                <a:chOff x="6808136" y="2967038"/>
                <a:chExt cx="317159" cy="932400"/>
              </a:xfrm>
            </p:grpSpPr>
            <p:sp>
              <p:nvSpPr>
                <p:cNvPr id="75" name="Freeform 68">
                  <a:extLst>
                    <a:ext uri="{FF2B5EF4-FFF2-40B4-BE49-F238E27FC236}">
                      <a16:creationId xmlns:a16="http://schemas.microsoft.com/office/drawing/2014/main" id="{9B64F73D-DDBE-F99D-B5A4-E2031361D67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9">
                  <a:extLst>
                    <a:ext uri="{FF2B5EF4-FFF2-40B4-BE49-F238E27FC236}">
                      <a16:creationId xmlns:a16="http://schemas.microsoft.com/office/drawing/2014/main" id="{BB633787-0233-D377-F0AF-3F313A1835D1}"/>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Line 70">
                  <a:extLst>
                    <a:ext uri="{FF2B5EF4-FFF2-40B4-BE49-F238E27FC236}">
                      <a16:creationId xmlns:a16="http://schemas.microsoft.com/office/drawing/2014/main" id="{E218811C-28A2-31DD-C23E-EF36A5D3510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61" name="Straight Connector 60">
            <a:extLst>
              <a:ext uri="{FF2B5EF4-FFF2-40B4-BE49-F238E27FC236}">
                <a16:creationId xmlns:a16="http://schemas.microsoft.com/office/drawing/2014/main" id="{46345B66-BEAE-193A-4397-C22AA5BF93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1680" y="354469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itle 1">
            <a:extLst>
              <a:ext uri="{FF2B5EF4-FFF2-40B4-BE49-F238E27FC236}">
                <a16:creationId xmlns:a16="http://schemas.microsoft.com/office/drawing/2014/main" id="{6FA74A03-875B-FA64-4AF9-93EBDBB38452}"/>
              </a:ext>
            </a:extLst>
          </p:cNvPr>
          <p:cNvSpPr>
            <a:spLocks noGrp="1"/>
          </p:cNvSpPr>
          <p:nvPr>
            <p:ph type="title"/>
          </p:nvPr>
        </p:nvSpPr>
        <p:spPr>
          <a:xfrm>
            <a:off x="3757422" y="1747177"/>
            <a:ext cx="4677156" cy="1495065"/>
          </a:xfrm>
          <a:prstGeom prst="rect">
            <a:avLst/>
          </a:prstGeom>
        </p:spPr>
        <p:txBody>
          <a:bodyPr anchor="b">
            <a:noAutofit/>
          </a:bodyPr>
          <a:lstStyle>
            <a:lvl1pPr algn="ctr">
              <a:defRPr sz="3200">
                <a:solidFill>
                  <a:schemeClr val="tx1">
                    <a:lumMod val="75000"/>
                    <a:lumOff val="25000"/>
                  </a:schemeClr>
                </a:solidFill>
              </a:defRPr>
            </a:lvl1pPr>
          </a:lstStyle>
          <a:p>
            <a:r>
              <a:rPr lang="en-US" dirty="0"/>
              <a:t>Click to edit Master title style</a:t>
            </a:r>
          </a:p>
        </p:txBody>
      </p:sp>
      <p:sp>
        <p:nvSpPr>
          <p:cNvPr id="59" name="Content Placeholder 7">
            <a:extLst>
              <a:ext uri="{FF2B5EF4-FFF2-40B4-BE49-F238E27FC236}">
                <a16:creationId xmlns:a16="http://schemas.microsoft.com/office/drawing/2014/main" id="{A53C4390-318D-97F3-BC85-79B2C11CBDDC}"/>
              </a:ext>
            </a:extLst>
          </p:cNvPr>
          <p:cNvSpPr>
            <a:spLocks noGrp="1"/>
          </p:cNvSpPr>
          <p:nvPr>
            <p:ph sz="quarter" idx="14"/>
          </p:nvPr>
        </p:nvSpPr>
        <p:spPr>
          <a:xfrm>
            <a:off x="3757422" y="3847150"/>
            <a:ext cx="4677156" cy="2014819"/>
          </a:xfrm>
        </p:spPr>
        <p:txBody>
          <a:bodyPr anchor="t" anchorCtr="0">
            <a:noAutofit/>
          </a:bodyPr>
          <a:lstStyle>
            <a:lvl1pPr marL="0" indent="0" algn="ctr">
              <a:buNone/>
              <a:defRPr sz="1400"/>
            </a:lvl1pPr>
            <a:lvl2pPr marL="228600" indent="0" algn="ctr">
              <a:buNone/>
              <a:defRPr sz="1400"/>
            </a:lvl2pPr>
            <a:lvl3pPr marL="457200" indent="0" algn="ctr">
              <a:buNone/>
              <a:defRPr sz="1400"/>
            </a:lvl3pPr>
            <a:lvl4pPr marL="685800" indent="0" algn="ctr">
              <a:buNone/>
              <a:defRPr sz="1400"/>
            </a:lvl4pPr>
            <a:lvl5pPr marL="914400" indent="0" algn="ctr">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24087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A6EA59-28D6-DA53-6F3E-EF38136F981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flipV="1">
            <a:off x="9970657" y="4426541"/>
            <a:ext cx="1785984" cy="2211229"/>
            <a:chOff x="3125006" y="3171595"/>
            <a:chExt cx="1785984" cy="2211229"/>
          </a:xfrm>
        </p:grpSpPr>
        <p:grpSp>
          <p:nvGrpSpPr>
            <p:cNvPr id="8" name="Group 7">
              <a:extLst>
                <a:ext uri="{FF2B5EF4-FFF2-40B4-BE49-F238E27FC236}">
                  <a16:creationId xmlns:a16="http://schemas.microsoft.com/office/drawing/2014/main" id="{32FCA871-839C-CEC7-2429-2FB727ED154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 name="Straight Connector 11">
                <a:extLst>
                  <a:ext uri="{FF2B5EF4-FFF2-40B4-BE49-F238E27FC236}">
                    <a16:creationId xmlns:a16="http://schemas.microsoft.com/office/drawing/2014/main" id="{294CE533-E091-38A9-12CE-9D47E91484D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C87F8D-8670-D62F-6A3D-320EB05E7C6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30">
                <a:extLst>
                  <a:ext uri="{FF2B5EF4-FFF2-40B4-BE49-F238E27FC236}">
                    <a16:creationId xmlns:a16="http://schemas.microsoft.com/office/drawing/2014/main" id="{658C07E6-9AB5-F814-07D0-179C8EA4C1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0">
                <a:extLst>
                  <a:ext uri="{FF2B5EF4-FFF2-40B4-BE49-F238E27FC236}">
                    <a16:creationId xmlns:a16="http://schemas.microsoft.com/office/drawing/2014/main" id="{312A15F3-AD33-F4D5-DB86-AB66803005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BDE8181-8F3F-D7BB-5383-9E342A3280E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 name="Freeform: Shape 141">
                <a:extLst>
                  <a:ext uri="{FF2B5EF4-FFF2-40B4-BE49-F238E27FC236}">
                    <a16:creationId xmlns:a16="http://schemas.microsoft.com/office/drawing/2014/main" id="{B248150E-6D66-9535-F0D8-EA9C79BC60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 name="Freeform: Shape 142">
                <a:extLst>
                  <a:ext uri="{FF2B5EF4-FFF2-40B4-BE49-F238E27FC236}">
                    <a16:creationId xmlns:a16="http://schemas.microsoft.com/office/drawing/2014/main" id="{4A3475E1-5BDA-CFB0-E1B9-6A85E4E03A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cxnSp>
        <p:nvCxnSpPr>
          <p:cNvPr id="17" name="Straight Connector 16">
            <a:extLst>
              <a:ext uri="{FF2B5EF4-FFF2-40B4-BE49-F238E27FC236}">
                <a16:creationId xmlns:a16="http://schemas.microsoft.com/office/drawing/2014/main" id="{56185C57-0CFE-3698-7D7A-034CA9A84ACC}"/>
              </a:ext>
            </a:extLst>
          </p:cNvPr>
          <p:cNvCxnSpPr>
            <a:cxnSpLocks/>
          </p:cNvCxnSpPr>
          <p:nvPr/>
        </p:nvCxnSpPr>
        <p:spPr>
          <a:xfrm rot="16200000" flipH="1">
            <a:off x="4476023" y="3429000"/>
            <a:ext cx="5486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4A3E2E5C-03FE-F488-47C1-088F8046CA14}"/>
              </a:ext>
            </a:extLst>
          </p:cNvPr>
          <p:cNvSpPr>
            <a:spLocks noGrp="1"/>
          </p:cNvSpPr>
          <p:nvPr>
            <p:ph type="title"/>
          </p:nvPr>
        </p:nvSpPr>
        <p:spPr>
          <a:xfrm>
            <a:off x="612649" y="2197571"/>
            <a:ext cx="3661890" cy="2483849"/>
          </a:xfrm>
        </p:spPr>
        <p:txBody>
          <a:bodyPr anchor="ctr"/>
          <a:lstStyle/>
          <a:p>
            <a:r>
              <a:rPr lang="en-US" dirty="0"/>
              <a:t>Click to edit Master title style</a:t>
            </a:r>
          </a:p>
        </p:txBody>
      </p:sp>
      <p:sp>
        <p:nvSpPr>
          <p:cNvPr id="36" name="Content Placeholder 7">
            <a:extLst>
              <a:ext uri="{FF2B5EF4-FFF2-40B4-BE49-F238E27FC236}">
                <a16:creationId xmlns:a16="http://schemas.microsoft.com/office/drawing/2014/main" id="{0FCDC937-73DD-F5B2-569F-F51B88EDE4C0}"/>
              </a:ext>
            </a:extLst>
          </p:cNvPr>
          <p:cNvSpPr>
            <a:spLocks noGrp="1"/>
          </p:cNvSpPr>
          <p:nvPr>
            <p:ph sz="quarter" idx="14"/>
          </p:nvPr>
        </p:nvSpPr>
        <p:spPr>
          <a:xfrm>
            <a:off x="5181600" y="2199132"/>
            <a:ext cx="4325112" cy="2459736"/>
          </a:xfrm>
        </p:spPr>
        <p:txBody>
          <a:bodyPr anchor="ctr" anchorCtr="0">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053646"/>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053646"/>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053646"/>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581545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3" name="Frame">
            <a:extLst>
              <a:ext uri="{FF2B5EF4-FFF2-40B4-BE49-F238E27FC236}">
                <a16:creationId xmlns:a16="http://schemas.microsoft.com/office/drawing/2014/main" id="{0A3B5A60-DF42-D2CD-2CEF-35252D05C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66999" y="-2667001"/>
            <a:ext cx="6858003" cy="12192000"/>
          </a:xfrm>
          <a:custGeom>
            <a:avLst/>
            <a:gdLst>
              <a:gd name="connsiteX0" fmla="*/ 233174 w 6858003"/>
              <a:gd name="connsiteY0" fmla="*/ 11958827 h 12192000"/>
              <a:gd name="connsiteX1" fmla="*/ 6624830 w 6858003"/>
              <a:gd name="connsiteY1" fmla="*/ 11958827 h 12192000"/>
              <a:gd name="connsiteX2" fmla="*/ 6624830 w 6858003"/>
              <a:gd name="connsiteY2" fmla="*/ 233172 h 12192000"/>
              <a:gd name="connsiteX3" fmla="*/ 233174 w 6858003"/>
              <a:gd name="connsiteY3" fmla="*/ 233172 h 12192000"/>
              <a:gd name="connsiteX4" fmla="*/ 0 w 6858003"/>
              <a:gd name="connsiteY4" fmla="*/ 12191999 h 12192000"/>
              <a:gd name="connsiteX5" fmla="*/ 0 w 6858003"/>
              <a:gd name="connsiteY5" fmla="*/ 11958827 h 12192000"/>
              <a:gd name="connsiteX6" fmla="*/ 2 w 6858003"/>
              <a:gd name="connsiteY6" fmla="*/ 11958827 h 12192000"/>
              <a:gd name="connsiteX7" fmla="*/ 2 w 6858003"/>
              <a:gd name="connsiteY7" fmla="*/ 233172 h 12192000"/>
              <a:gd name="connsiteX8" fmla="*/ 1 w 6858003"/>
              <a:gd name="connsiteY8" fmla="*/ 233172 h 12192000"/>
              <a:gd name="connsiteX9" fmla="*/ 1 w 6858003"/>
              <a:gd name="connsiteY9" fmla="*/ 0 h 12192000"/>
              <a:gd name="connsiteX10" fmla="*/ 2 w 6858003"/>
              <a:gd name="connsiteY10" fmla="*/ 0 h 12192000"/>
              <a:gd name="connsiteX11" fmla="*/ 233174 w 6858003"/>
              <a:gd name="connsiteY11" fmla="*/ 0 h 12192000"/>
              <a:gd name="connsiteX12" fmla="*/ 6624830 w 6858003"/>
              <a:gd name="connsiteY12" fmla="*/ 0 h 12192000"/>
              <a:gd name="connsiteX13" fmla="*/ 6858002 w 6858003"/>
              <a:gd name="connsiteY13" fmla="*/ 0 h 12192000"/>
              <a:gd name="connsiteX14" fmla="*/ 6858003 w 6858003"/>
              <a:gd name="connsiteY14" fmla="*/ 0 h 12192000"/>
              <a:gd name="connsiteX15" fmla="*/ 6858003 w 6858003"/>
              <a:gd name="connsiteY15" fmla="*/ 233172 h 12192000"/>
              <a:gd name="connsiteX16" fmla="*/ 6858002 w 6858003"/>
              <a:gd name="connsiteY16" fmla="*/ 233172 h 12192000"/>
              <a:gd name="connsiteX17" fmla="*/ 6858002 w 6858003"/>
              <a:gd name="connsiteY17" fmla="*/ 11958827 h 12192000"/>
              <a:gd name="connsiteX18" fmla="*/ 6858002 w 6858003"/>
              <a:gd name="connsiteY18" fmla="*/ 12191999 h 12192000"/>
              <a:gd name="connsiteX19" fmla="*/ 6858002 w 6858003"/>
              <a:gd name="connsiteY19" fmla="*/ 12192000 h 12192000"/>
              <a:gd name="connsiteX20" fmla="*/ 6624830 w 6858003"/>
              <a:gd name="connsiteY20" fmla="*/ 12192000 h 12192000"/>
              <a:gd name="connsiteX21" fmla="*/ 6624830 w 6858003"/>
              <a:gd name="connsiteY21" fmla="*/ 12191999 h 12192000"/>
              <a:gd name="connsiteX22" fmla="*/ 233174 w 6858003"/>
              <a:gd name="connsiteY22" fmla="*/ 12191999 h 12192000"/>
              <a:gd name="connsiteX23" fmla="*/ 233174 w 6858003"/>
              <a:gd name="connsiteY23" fmla="*/ 12192000 h 12192000"/>
              <a:gd name="connsiteX24" fmla="*/ 2 w 6858003"/>
              <a:gd name="connsiteY24" fmla="*/ 12192000 h 12192000"/>
              <a:gd name="connsiteX25" fmla="*/ 2 w 6858003"/>
              <a:gd name="connsiteY25" fmla="*/ 12191999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858003" h="12192000">
                <a:moveTo>
                  <a:pt x="233174" y="11958827"/>
                </a:moveTo>
                <a:lnTo>
                  <a:pt x="6624830" y="11958827"/>
                </a:lnTo>
                <a:lnTo>
                  <a:pt x="6624830" y="233172"/>
                </a:lnTo>
                <a:lnTo>
                  <a:pt x="233174" y="233172"/>
                </a:lnTo>
                <a:close/>
                <a:moveTo>
                  <a:pt x="0" y="12191999"/>
                </a:moveTo>
                <a:lnTo>
                  <a:pt x="0" y="11958827"/>
                </a:lnTo>
                <a:lnTo>
                  <a:pt x="2" y="11958827"/>
                </a:lnTo>
                <a:lnTo>
                  <a:pt x="2" y="233172"/>
                </a:lnTo>
                <a:lnTo>
                  <a:pt x="1" y="233172"/>
                </a:lnTo>
                <a:lnTo>
                  <a:pt x="1" y="0"/>
                </a:lnTo>
                <a:lnTo>
                  <a:pt x="2" y="0"/>
                </a:lnTo>
                <a:lnTo>
                  <a:pt x="233174" y="0"/>
                </a:lnTo>
                <a:lnTo>
                  <a:pt x="6624830" y="0"/>
                </a:lnTo>
                <a:lnTo>
                  <a:pt x="6858002" y="0"/>
                </a:lnTo>
                <a:lnTo>
                  <a:pt x="6858003" y="0"/>
                </a:lnTo>
                <a:lnTo>
                  <a:pt x="6858003" y="233172"/>
                </a:lnTo>
                <a:lnTo>
                  <a:pt x="6858002" y="233172"/>
                </a:lnTo>
                <a:lnTo>
                  <a:pt x="6858002" y="11958827"/>
                </a:lnTo>
                <a:lnTo>
                  <a:pt x="6858002" y="12191999"/>
                </a:lnTo>
                <a:lnTo>
                  <a:pt x="6858002" y="12192000"/>
                </a:lnTo>
                <a:lnTo>
                  <a:pt x="6624830" y="12192000"/>
                </a:lnTo>
                <a:lnTo>
                  <a:pt x="6624830" y="12191999"/>
                </a:lnTo>
                <a:lnTo>
                  <a:pt x="233174" y="12191999"/>
                </a:lnTo>
                <a:lnTo>
                  <a:pt x="233174" y="12192000"/>
                </a:lnTo>
                <a:lnTo>
                  <a:pt x="2" y="12192000"/>
                </a:lnTo>
                <a:lnTo>
                  <a:pt x="2" y="12191999"/>
                </a:lnTo>
                <a:close/>
              </a:path>
            </a:pathLst>
          </a:cu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alpha val="20000"/>
                </a:schemeClr>
              </a:solidFill>
            </a:endParaRPr>
          </a:p>
        </p:txBody>
      </p:sp>
      <p:cxnSp>
        <p:nvCxnSpPr>
          <p:cNvPr id="17" name="Straight Connector 16">
            <a:extLst>
              <a:ext uri="{FF2B5EF4-FFF2-40B4-BE49-F238E27FC236}">
                <a16:creationId xmlns:a16="http://schemas.microsoft.com/office/drawing/2014/main" id="{56185C57-0CFE-3698-7D7A-034CA9A84ACC}"/>
              </a:ext>
            </a:extLst>
          </p:cNvPr>
          <p:cNvCxnSpPr>
            <a:cxnSpLocks/>
          </p:cNvCxnSpPr>
          <p:nvPr userDrawn="1"/>
        </p:nvCxnSpPr>
        <p:spPr>
          <a:xfrm rot="16200000" flipH="1">
            <a:off x="4476023" y="3429000"/>
            <a:ext cx="5486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61DD36E2-CAE6-8C77-72F4-2AF2403154B2}"/>
              </a:ext>
            </a:extLst>
          </p:cNvPr>
          <p:cNvSpPr>
            <a:spLocks noGrp="1"/>
          </p:cNvSpPr>
          <p:nvPr>
            <p:ph type="title"/>
          </p:nvPr>
        </p:nvSpPr>
        <p:spPr>
          <a:xfrm>
            <a:off x="609601" y="2199132"/>
            <a:ext cx="3664938" cy="2459736"/>
          </a:xfrm>
        </p:spPr>
        <p:txBody>
          <a:bodyPr anchor="ctr"/>
          <a:lstStyle/>
          <a:p>
            <a:r>
              <a:rPr lang="en-US"/>
              <a:t>Click to edit Master title style</a:t>
            </a:r>
          </a:p>
        </p:txBody>
      </p:sp>
      <p:sp>
        <p:nvSpPr>
          <p:cNvPr id="36" name="Content Placeholder 7">
            <a:extLst>
              <a:ext uri="{FF2B5EF4-FFF2-40B4-BE49-F238E27FC236}">
                <a16:creationId xmlns:a16="http://schemas.microsoft.com/office/drawing/2014/main" id="{0FCDC937-73DD-F5B2-569F-F51B88EDE4C0}"/>
              </a:ext>
            </a:extLst>
          </p:cNvPr>
          <p:cNvSpPr>
            <a:spLocks noGrp="1"/>
          </p:cNvSpPr>
          <p:nvPr>
            <p:ph sz="quarter" idx="14"/>
          </p:nvPr>
        </p:nvSpPr>
        <p:spPr>
          <a:xfrm>
            <a:off x="5181600" y="2199132"/>
            <a:ext cx="4325112" cy="2459736"/>
          </a:xfrm>
        </p:spPr>
        <p:txBody>
          <a:bodyPr anchor="ctr" anchorCtr="0">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053646"/>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053646"/>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053646"/>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39158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A3441A-751A-4C14-8F12-1737265EAF68}"/>
              </a:ext>
            </a:extLst>
          </p:cNvPr>
          <p:cNvCxnSpPr>
            <a:cxnSpLocks/>
          </p:cNvCxnSpPr>
          <p:nvPr userDrawn="1"/>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8B35408D-7D8B-356F-9E0A-2AB7AEB2FD1D}"/>
              </a:ext>
            </a:extLst>
          </p:cNvPr>
          <p:cNvSpPr>
            <a:spLocks noGrp="1"/>
          </p:cNvSpPr>
          <p:nvPr>
            <p:ph type="title"/>
          </p:nvPr>
        </p:nvSpPr>
        <p:spPr>
          <a:xfrm>
            <a:off x="612647" y="1698393"/>
            <a:ext cx="3677228" cy="3461213"/>
          </a:xfrm>
          <a:prstGeom prst="rect">
            <a:avLst/>
          </a:prstGeom>
        </p:spPr>
        <p:txBody>
          <a:bodyPr anchor="ctr">
            <a:no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4648" y="1698394"/>
            <a:ext cx="4956175" cy="3461212"/>
          </a:xfrm>
        </p:spPr>
        <p:txBody>
          <a:bodyPr anchor="ct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62798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FC7FF4C-7465-B229-0CED-4652B1D903B1}"/>
              </a:ext>
            </a:extLst>
          </p:cNvPr>
          <p:cNvCxnSpPr>
            <a:cxnSpLocks/>
          </p:cNvCxnSpPr>
          <p:nvPr/>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371599"/>
            <a:ext cx="3677228" cy="4114802"/>
          </a:xfrm>
          <a:prstGeom prst="rect">
            <a:avLst/>
          </a:prstGeom>
        </p:spPr>
        <p:txBody>
          <a:bodyPr anchor="ctr">
            <a:no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4648" y="1371598"/>
            <a:ext cx="5939849" cy="4114802"/>
          </a:xfrm>
        </p:spPr>
        <p:txBody>
          <a:bodyPr anchor="ct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364445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A111205-9D87-3642-8052-153C2ECA2F84}"/>
              </a:ext>
            </a:extLst>
          </p:cNvPr>
          <p:cNvCxnSpPr>
            <a:cxnSpLocks/>
          </p:cNvCxnSpPr>
          <p:nvPr/>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958670"/>
            <a:ext cx="3651436" cy="4940661"/>
          </a:xfrm>
          <a:prstGeom prst="rect">
            <a:avLst/>
          </a:prstGeom>
        </p:spPr>
        <p:txBody>
          <a:bodyPr anchor="ctr">
            <a:no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4648" y="958671"/>
            <a:ext cx="5939849" cy="4940660"/>
          </a:xfrm>
        </p:spPr>
        <p:txBody>
          <a:bodyPr anchor="ct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005038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9C14383-F969-7F64-05B9-667C4A1E57DE}"/>
              </a:ext>
            </a:extLst>
          </p:cNvPr>
          <p:cNvCxnSpPr>
            <a:cxnSpLocks/>
          </p:cNvCxnSpPr>
          <p:nvPr/>
        </p:nvCxnSpPr>
        <p:spPr>
          <a:xfrm rot="16200000" flipH="1">
            <a:off x="2007143" y="3429000"/>
            <a:ext cx="54864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EB48D4-74F6-A14E-7A13-6572193D10D0}"/>
              </a:ext>
            </a:extLst>
          </p:cNvPr>
          <p:cNvSpPr>
            <a:spLocks noGrp="1"/>
          </p:cNvSpPr>
          <p:nvPr>
            <p:ph type="title"/>
          </p:nvPr>
        </p:nvSpPr>
        <p:spPr>
          <a:xfrm>
            <a:off x="612648" y="1700553"/>
            <a:ext cx="3651432" cy="3456894"/>
          </a:xfrm>
          <a:prstGeom prst="rect">
            <a:avLst/>
          </a:prstGeom>
        </p:spPr>
        <p:txBody>
          <a:bodyPr anchor="ctr">
            <a:noAutofit/>
          </a:bodyPr>
          <a:lstStyle>
            <a:lvl1pPr>
              <a:defRPr sz="3200"/>
            </a:lvl1pPr>
          </a:lstStyle>
          <a:p>
            <a:r>
              <a:rPr lang="en-US" dirty="0"/>
              <a:t>Click to edit Master title style</a:t>
            </a:r>
          </a:p>
        </p:txBody>
      </p:sp>
      <p:sp>
        <p:nvSpPr>
          <p:cNvPr id="13" name="Content Placeholder 7">
            <a:extLst>
              <a:ext uri="{FF2B5EF4-FFF2-40B4-BE49-F238E27FC236}">
                <a16:creationId xmlns:a16="http://schemas.microsoft.com/office/drawing/2014/main" id="{D049C7FF-E413-2319-577F-E835FCB16323}"/>
              </a:ext>
            </a:extLst>
          </p:cNvPr>
          <p:cNvSpPr>
            <a:spLocks noGrp="1"/>
          </p:cNvSpPr>
          <p:nvPr>
            <p:ph sz="quarter" idx="13"/>
          </p:nvPr>
        </p:nvSpPr>
        <p:spPr>
          <a:xfrm>
            <a:off x="5184648" y="685800"/>
            <a:ext cx="6367321" cy="5486400"/>
          </a:xfrm>
        </p:spPr>
        <p:txBody>
          <a:bodyPr anchor="ct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630726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24D6F1-F825-A697-C77E-EE383A267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698"/>
            <a:ext cx="4104807"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8" name="Title 1">
            <a:extLst>
              <a:ext uri="{FF2B5EF4-FFF2-40B4-BE49-F238E27FC236}">
                <a16:creationId xmlns:a16="http://schemas.microsoft.com/office/drawing/2014/main" id="{87524C43-05C6-713A-A7A0-5B61D403A310}"/>
              </a:ext>
            </a:extLst>
          </p:cNvPr>
          <p:cNvSpPr>
            <a:spLocks noGrp="1"/>
          </p:cNvSpPr>
          <p:nvPr>
            <p:ph type="title"/>
          </p:nvPr>
        </p:nvSpPr>
        <p:spPr>
          <a:xfrm>
            <a:off x="4724401" y="685805"/>
            <a:ext cx="6858000" cy="919089"/>
          </a:xfrm>
          <a:prstGeom prst="rect">
            <a:avLst/>
          </a:prstGeom>
        </p:spPr>
        <p:txBody>
          <a:bodyPr anchor="b">
            <a:noAutofit/>
          </a:bodyPr>
          <a:lstStyle/>
          <a:p>
            <a:r>
              <a:rPr lang="en-US" dirty="0"/>
              <a:t>Click to edit Master title style</a:t>
            </a:r>
          </a:p>
        </p:txBody>
      </p:sp>
      <p:sp>
        <p:nvSpPr>
          <p:cNvPr id="16" name="Picture Placeholder 15">
            <a:extLst>
              <a:ext uri="{FF2B5EF4-FFF2-40B4-BE49-F238E27FC236}">
                <a16:creationId xmlns:a16="http://schemas.microsoft.com/office/drawing/2014/main" id="{44CABD78-2C2E-D0EC-F3B8-8A2A35209A2D}"/>
              </a:ext>
            </a:extLst>
          </p:cNvPr>
          <p:cNvSpPr>
            <a:spLocks noGrp="1"/>
          </p:cNvSpPr>
          <p:nvPr>
            <p:ph type="pic" sz="quarter" idx="18" hasCustomPrompt="1"/>
          </p:nvPr>
        </p:nvSpPr>
        <p:spPr>
          <a:xfrm>
            <a:off x="273895" y="269622"/>
            <a:ext cx="3557016" cy="6309360"/>
          </a:xfrm>
          <a:blipFill>
            <a:blip r:embed="rId2">
              <a:alphaModFix amt="60000"/>
            </a:blip>
            <a:stretch>
              <a:fillRect/>
            </a:stretch>
          </a:blipFill>
        </p:spPr>
        <p:txBody>
          <a:bodyPr/>
          <a:lstStyle>
            <a:lvl1pPr>
              <a:defRPr/>
            </a:lvl1pPr>
          </a:lstStyle>
          <a:p>
            <a:r>
              <a:rPr lang="en-US" dirty="0"/>
              <a:t> </a:t>
            </a:r>
          </a:p>
        </p:txBody>
      </p:sp>
      <p:sp>
        <p:nvSpPr>
          <p:cNvPr id="19" name="Content Placeholder 7">
            <a:extLst>
              <a:ext uri="{FF2B5EF4-FFF2-40B4-BE49-F238E27FC236}">
                <a16:creationId xmlns:a16="http://schemas.microsoft.com/office/drawing/2014/main" id="{FACA9154-AC02-B86A-D855-99A470C6C8EF}"/>
              </a:ext>
            </a:extLst>
          </p:cNvPr>
          <p:cNvSpPr>
            <a:spLocks noGrp="1"/>
          </p:cNvSpPr>
          <p:nvPr>
            <p:ph sz="quarter" idx="14"/>
          </p:nvPr>
        </p:nvSpPr>
        <p:spPr>
          <a:xfrm>
            <a:off x="4718304" y="2209800"/>
            <a:ext cx="685799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DA75CD6-1692-0933-12E2-EB8CE59CAA5E}"/>
              </a:ext>
            </a:extLst>
          </p:cNvPr>
          <p:cNvCxnSpPr>
            <a:cxnSpLocks/>
          </p:cNvCxnSpPr>
          <p:nvPr userDrawn="1"/>
        </p:nvCxnSpPr>
        <p:spPr>
          <a:xfrm>
            <a:off x="4816981" y="190734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4718304" y="6343955"/>
            <a:ext cx="3364903" cy="365125"/>
          </a:xfrm>
          <a:prstGeom prst="rect">
            <a:avLst/>
          </a:prstGeom>
        </p:spPr>
        <p:txBody>
          <a:bodyPr>
            <a:noAutofit/>
          </a:bodyPr>
          <a:lstStyle/>
          <a:p>
            <a:r>
              <a:rPr lang="en-US"/>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a:prstGeom prst="rect">
            <a:avLst/>
          </a:prstGeom>
        </p:spPr>
        <p:txBody>
          <a:bodyPr>
            <a:noAutofit/>
          </a:bodyPr>
          <a:lstStyle/>
          <a:p>
            <a:r>
              <a:rPr lang="en-US"/>
              <a:t>20xx</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8935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D5D837-2FD3-B65B-B967-2A54F9ECAB65}"/>
              </a:ext>
            </a:extLst>
          </p:cNvPr>
          <p:cNvCxnSpPr>
            <a:cxnSpLocks/>
          </p:cNvCxnSpPr>
          <p:nvPr userDrawn="1"/>
        </p:nvCxnSpPr>
        <p:spPr>
          <a:xfrm>
            <a:off x="714375" y="185993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D89D7DB-954A-9C21-F4F8-096B5AF8FA2F}"/>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2119673"/>
            <a:ext cx="10963656" cy="40572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700094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52C56C-7EB8-A318-6D91-80EB32B17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87193" y="0"/>
            <a:ext cx="4104807"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6" name="Title 1">
            <a:extLst>
              <a:ext uri="{FF2B5EF4-FFF2-40B4-BE49-F238E27FC236}">
                <a16:creationId xmlns:a16="http://schemas.microsoft.com/office/drawing/2014/main" id="{4A99718A-53B5-82A2-E582-B7B5E1E9E6D9}"/>
              </a:ext>
            </a:extLst>
          </p:cNvPr>
          <p:cNvSpPr>
            <a:spLocks noGrp="1"/>
          </p:cNvSpPr>
          <p:nvPr>
            <p:ph type="title"/>
          </p:nvPr>
        </p:nvSpPr>
        <p:spPr>
          <a:xfrm>
            <a:off x="615697" y="685805"/>
            <a:ext cx="6858000" cy="919089"/>
          </a:xfrm>
          <a:prstGeom prst="rect">
            <a:avLst/>
          </a:prstGeom>
        </p:spPr>
        <p:txBody>
          <a:bodyPr anchor="b">
            <a:noAutofit/>
          </a:bodyPr>
          <a:lstStyle/>
          <a:p>
            <a:r>
              <a:rPr lang="en-US" dirty="0"/>
              <a:t>Click to edit Master title style</a:t>
            </a:r>
          </a:p>
        </p:txBody>
      </p:sp>
      <p:sp>
        <p:nvSpPr>
          <p:cNvPr id="7" name="Content Placeholder 7">
            <a:extLst>
              <a:ext uri="{FF2B5EF4-FFF2-40B4-BE49-F238E27FC236}">
                <a16:creationId xmlns:a16="http://schemas.microsoft.com/office/drawing/2014/main" id="{3AD1E39C-735F-1F75-9337-EDCE2B424BAF}"/>
              </a:ext>
            </a:extLst>
          </p:cNvPr>
          <p:cNvSpPr>
            <a:spLocks noGrp="1"/>
          </p:cNvSpPr>
          <p:nvPr>
            <p:ph sz="quarter" idx="14"/>
          </p:nvPr>
        </p:nvSpPr>
        <p:spPr>
          <a:xfrm>
            <a:off x="609600" y="2209800"/>
            <a:ext cx="685799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C88CA274-D6D4-139F-1A72-F2C3684E4368}"/>
              </a:ext>
            </a:extLst>
          </p:cNvPr>
          <p:cNvCxnSpPr>
            <a:cxnSpLocks/>
          </p:cNvCxnSpPr>
          <p:nvPr userDrawn="1"/>
        </p:nvCxnSpPr>
        <p:spPr>
          <a:xfrm>
            <a:off x="714375" y="190734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8">
            <a:extLst>
              <a:ext uri="{FF2B5EF4-FFF2-40B4-BE49-F238E27FC236}">
                <a16:creationId xmlns:a16="http://schemas.microsoft.com/office/drawing/2014/main" id="{5397D948-213E-C5B8-CCB3-226CD4CC5EED}"/>
              </a:ext>
            </a:extLst>
          </p:cNvPr>
          <p:cNvSpPr>
            <a:spLocks noGrp="1"/>
          </p:cNvSpPr>
          <p:nvPr>
            <p:ph type="ftr" sz="quarter" idx="16"/>
          </p:nvPr>
        </p:nvSpPr>
        <p:spPr>
          <a:xfrm>
            <a:off x="609600" y="6343955"/>
            <a:ext cx="3364903" cy="365125"/>
          </a:xfrm>
          <a:prstGeom prst="rect">
            <a:avLst/>
          </a:prstGeom>
        </p:spPr>
        <p:txBody>
          <a:bodyPr>
            <a:noAutofit/>
          </a:bodyPr>
          <a:lstStyle/>
          <a:p>
            <a:r>
              <a:rPr lang="en-US"/>
              <a:t>Sample Footer Text</a:t>
            </a:r>
          </a:p>
        </p:txBody>
      </p:sp>
      <p:sp>
        <p:nvSpPr>
          <p:cNvPr id="13" name="Date Placeholder 3">
            <a:extLst>
              <a:ext uri="{FF2B5EF4-FFF2-40B4-BE49-F238E27FC236}">
                <a16:creationId xmlns:a16="http://schemas.microsoft.com/office/drawing/2014/main" id="{AA11C22E-51FF-D73F-B8D3-C9D076083087}"/>
              </a:ext>
            </a:extLst>
          </p:cNvPr>
          <p:cNvSpPr>
            <a:spLocks noGrp="1"/>
          </p:cNvSpPr>
          <p:nvPr>
            <p:ph type="dt" sz="half" idx="15"/>
          </p:nvPr>
        </p:nvSpPr>
        <p:spPr>
          <a:xfrm>
            <a:off x="4922009" y="6343955"/>
            <a:ext cx="2060808" cy="365125"/>
          </a:xfrm>
          <a:prstGeom prst="rect">
            <a:avLst/>
          </a:prstGeom>
        </p:spPr>
        <p:txBody>
          <a:bodyPr>
            <a:noAutofit/>
          </a:bodyPr>
          <a:lstStyle/>
          <a:p>
            <a:r>
              <a:rPr lang="en-US"/>
              <a:t>20xx</a:t>
            </a:r>
          </a:p>
        </p:txBody>
      </p:sp>
      <p:sp>
        <p:nvSpPr>
          <p:cNvPr id="15" name="Slide Number Placeholder 9">
            <a:extLst>
              <a:ext uri="{FF2B5EF4-FFF2-40B4-BE49-F238E27FC236}">
                <a16:creationId xmlns:a16="http://schemas.microsoft.com/office/drawing/2014/main" id="{2A57B0BC-65E1-54C5-64F2-81779F24285C}"/>
              </a:ext>
            </a:extLst>
          </p:cNvPr>
          <p:cNvSpPr>
            <a:spLocks noGrp="1"/>
          </p:cNvSpPr>
          <p:nvPr>
            <p:ph type="sldNum" sz="quarter" idx="17"/>
          </p:nvPr>
        </p:nvSpPr>
        <p:spPr>
          <a:xfrm>
            <a:off x="7038392" y="6343955"/>
            <a:ext cx="429207" cy="365125"/>
          </a:xfrm>
          <a:prstGeom prst="rect">
            <a:avLst/>
          </a:prstGeom>
        </p:spPr>
        <p:txBody>
          <a:bodyPr>
            <a:noAutofit/>
          </a:bodyPr>
          <a:lstStyle/>
          <a:p>
            <a:fld id="{AEAA3239-9EA4-4A65-A281-97F994456D9F}" type="slidenum">
              <a:rPr lang="en-US" smtClean="0"/>
              <a:t>‹#›</a:t>
            </a:fld>
            <a:endParaRPr lang="en-US"/>
          </a:p>
        </p:txBody>
      </p:sp>
      <p:sp>
        <p:nvSpPr>
          <p:cNvPr id="5" name="Picture Placeholder 15">
            <a:extLst>
              <a:ext uri="{FF2B5EF4-FFF2-40B4-BE49-F238E27FC236}">
                <a16:creationId xmlns:a16="http://schemas.microsoft.com/office/drawing/2014/main" id="{1B018A5C-EF6B-7AB3-6E86-E1FF40B4E9A1}"/>
              </a:ext>
            </a:extLst>
          </p:cNvPr>
          <p:cNvSpPr>
            <a:spLocks noGrp="1"/>
          </p:cNvSpPr>
          <p:nvPr>
            <p:ph type="pic" sz="quarter" idx="18" hasCustomPrompt="1"/>
          </p:nvPr>
        </p:nvSpPr>
        <p:spPr>
          <a:xfrm>
            <a:off x="8361088" y="274320"/>
            <a:ext cx="3557016" cy="6309360"/>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0099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246C31-A056-2D2B-EB3A-8C1B0178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4698"/>
            <a:ext cx="2944366"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3" name="Title 1">
            <a:extLst>
              <a:ext uri="{FF2B5EF4-FFF2-40B4-BE49-F238E27FC236}">
                <a16:creationId xmlns:a16="http://schemas.microsoft.com/office/drawing/2014/main" id="{D7F4F31B-033B-01E7-065C-C1E9FF6C07F9}"/>
              </a:ext>
            </a:extLst>
          </p:cNvPr>
          <p:cNvSpPr>
            <a:spLocks noGrp="1"/>
          </p:cNvSpPr>
          <p:nvPr>
            <p:ph type="title"/>
          </p:nvPr>
        </p:nvSpPr>
        <p:spPr>
          <a:xfrm>
            <a:off x="3557014" y="709099"/>
            <a:ext cx="8019289" cy="891101"/>
          </a:xfrm>
          <a:prstGeom prst="rect">
            <a:avLst/>
          </a:prstGeom>
        </p:spPr>
        <p:txBody>
          <a:bodyPr anchor="b">
            <a:noAutofit/>
          </a:bodyPr>
          <a:lstStyle>
            <a:lvl1pPr>
              <a:defRPr sz="3200"/>
            </a:lvl1pPr>
          </a:lstStyle>
          <a:p>
            <a:r>
              <a:rPr lang="en-US" dirty="0"/>
              <a:t>Click to edit Master title style</a:t>
            </a:r>
          </a:p>
        </p:txBody>
      </p:sp>
      <p:sp>
        <p:nvSpPr>
          <p:cNvPr id="10" name="Picture Placeholder 15">
            <a:extLst>
              <a:ext uri="{FF2B5EF4-FFF2-40B4-BE49-F238E27FC236}">
                <a16:creationId xmlns:a16="http://schemas.microsoft.com/office/drawing/2014/main" id="{6DECEA09-BF69-1A41-377F-55B34707197E}"/>
              </a:ext>
            </a:extLst>
          </p:cNvPr>
          <p:cNvSpPr>
            <a:spLocks noGrp="1"/>
          </p:cNvSpPr>
          <p:nvPr>
            <p:ph type="pic" sz="quarter" idx="18" hasCustomPrompt="1"/>
          </p:nvPr>
        </p:nvSpPr>
        <p:spPr>
          <a:xfrm>
            <a:off x="269746" y="269622"/>
            <a:ext cx="2395728" cy="6309360"/>
          </a:xfrm>
          <a:blipFill>
            <a:blip r:embed="rId2">
              <a:alphaModFix amt="60000"/>
            </a:blip>
            <a:stretch>
              <a:fillRect/>
            </a:stretch>
          </a:blipFill>
        </p:spPr>
        <p:txBody>
          <a:bodyPr/>
          <a:lstStyle>
            <a:lvl1pPr>
              <a:defRPr/>
            </a:lvl1pPr>
          </a:lstStyle>
          <a:p>
            <a:r>
              <a:rPr lang="en-US" dirty="0"/>
              <a:t> </a:t>
            </a:r>
          </a:p>
        </p:txBody>
      </p:sp>
      <p:sp>
        <p:nvSpPr>
          <p:cNvPr id="12" name="Content Placeholder 7">
            <a:extLst>
              <a:ext uri="{FF2B5EF4-FFF2-40B4-BE49-F238E27FC236}">
                <a16:creationId xmlns:a16="http://schemas.microsoft.com/office/drawing/2014/main" id="{264E6032-E2DD-DC72-9E75-BAB830416F45}"/>
              </a:ext>
            </a:extLst>
          </p:cNvPr>
          <p:cNvSpPr>
            <a:spLocks noGrp="1"/>
          </p:cNvSpPr>
          <p:nvPr>
            <p:ph sz="quarter" idx="14"/>
          </p:nvPr>
        </p:nvSpPr>
        <p:spPr>
          <a:xfrm>
            <a:off x="3557014" y="2200614"/>
            <a:ext cx="801928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3557014" y="6343955"/>
            <a:ext cx="3422906" cy="365125"/>
          </a:xfrm>
          <a:prstGeom prst="rect">
            <a:avLst/>
          </a:prstGeom>
        </p:spPr>
        <p:txBody>
          <a:bodyPr>
            <a:noAutofit/>
          </a:bodyPr>
          <a:lstStyle/>
          <a:p>
            <a:r>
              <a:rPr lang="en-US"/>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a:prstGeom prst="rect">
            <a:avLst/>
          </a:prstGeom>
        </p:spPr>
        <p:txBody>
          <a:bodyPr>
            <a:noAutofit/>
          </a:bodyPr>
          <a:lstStyle/>
          <a:p>
            <a:r>
              <a:rPr lang="en-US"/>
              <a:t>20xx</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cxnSp>
        <p:nvCxnSpPr>
          <p:cNvPr id="2" name="Straight Connector 1">
            <a:extLst>
              <a:ext uri="{FF2B5EF4-FFF2-40B4-BE49-F238E27FC236}">
                <a16:creationId xmlns:a16="http://schemas.microsoft.com/office/drawing/2014/main" id="{9727AEE3-AD29-F7D6-BFA0-59B889778837}"/>
              </a:ext>
            </a:extLst>
          </p:cNvPr>
          <p:cNvCxnSpPr>
            <a:cxnSpLocks/>
          </p:cNvCxnSpPr>
          <p:nvPr userDrawn="1"/>
        </p:nvCxnSpPr>
        <p:spPr>
          <a:xfrm>
            <a:off x="3661789" y="190040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6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E81DF0F-1D08-CFC3-D336-6E69AD26CA81}"/>
              </a:ext>
            </a:extLst>
          </p:cNvPr>
          <p:cNvCxnSpPr>
            <a:cxnSpLocks/>
          </p:cNvCxnSpPr>
          <p:nvPr userDrawn="1"/>
        </p:nvCxnSpPr>
        <p:spPr>
          <a:xfrm>
            <a:off x="714375" y="190040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918502E-0DE9-66F0-120E-B9F9EDDBC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52116" y="-4698"/>
            <a:ext cx="2944366"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4" name="Title 1">
            <a:extLst>
              <a:ext uri="{FF2B5EF4-FFF2-40B4-BE49-F238E27FC236}">
                <a16:creationId xmlns:a16="http://schemas.microsoft.com/office/drawing/2014/main" id="{2ADEEE89-7A53-BFD6-F854-BC4947CE2B58}"/>
              </a:ext>
            </a:extLst>
          </p:cNvPr>
          <p:cNvSpPr>
            <a:spLocks noGrp="1"/>
          </p:cNvSpPr>
          <p:nvPr>
            <p:ph type="title"/>
          </p:nvPr>
        </p:nvSpPr>
        <p:spPr>
          <a:xfrm>
            <a:off x="609600" y="709099"/>
            <a:ext cx="8019289" cy="891101"/>
          </a:xfrm>
          <a:prstGeom prst="rect">
            <a:avLst/>
          </a:prstGeom>
        </p:spPr>
        <p:txBody>
          <a:bodyPr anchor="b">
            <a:noAutofit/>
          </a:bodyPr>
          <a:lstStyle>
            <a:lvl1pPr>
              <a:defRPr sz="3200"/>
            </a:lvl1pPr>
          </a:lstStyle>
          <a:p>
            <a:r>
              <a:rPr lang="en-US" dirty="0"/>
              <a:t>Click to edit Master title style</a:t>
            </a:r>
          </a:p>
        </p:txBody>
      </p:sp>
      <p:sp>
        <p:nvSpPr>
          <p:cNvPr id="11" name="Content Placeholder 7">
            <a:extLst>
              <a:ext uri="{FF2B5EF4-FFF2-40B4-BE49-F238E27FC236}">
                <a16:creationId xmlns:a16="http://schemas.microsoft.com/office/drawing/2014/main" id="{8E4281B5-46C8-0290-9B6E-154BCEB2F9F1}"/>
              </a:ext>
            </a:extLst>
          </p:cNvPr>
          <p:cNvSpPr>
            <a:spLocks noGrp="1"/>
          </p:cNvSpPr>
          <p:nvPr>
            <p:ph sz="quarter" idx="14"/>
          </p:nvPr>
        </p:nvSpPr>
        <p:spPr>
          <a:xfrm>
            <a:off x="609600" y="2200614"/>
            <a:ext cx="8019289" cy="39623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3">
            <a:extLst>
              <a:ext uri="{FF2B5EF4-FFF2-40B4-BE49-F238E27FC236}">
                <a16:creationId xmlns:a16="http://schemas.microsoft.com/office/drawing/2014/main" id="{9CF2DB13-C77B-68E8-AA32-2A399E83A39F}"/>
              </a:ext>
            </a:extLst>
          </p:cNvPr>
          <p:cNvSpPr>
            <a:spLocks noGrp="1"/>
          </p:cNvSpPr>
          <p:nvPr>
            <p:ph type="ftr" sz="quarter" idx="16"/>
          </p:nvPr>
        </p:nvSpPr>
        <p:spPr>
          <a:xfrm>
            <a:off x="609600" y="6343955"/>
            <a:ext cx="3422906" cy="365125"/>
          </a:xfrm>
          <a:prstGeom prst="rect">
            <a:avLst/>
          </a:prstGeom>
        </p:spPr>
        <p:txBody>
          <a:bodyPr>
            <a:noAutofit/>
          </a:bodyPr>
          <a:lstStyle/>
          <a:p>
            <a:r>
              <a:rPr lang="en-US"/>
              <a:t>Sample Footer Text</a:t>
            </a:r>
          </a:p>
        </p:txBody>
      </p:sp>
      <p:sp>
        <p:nvSpPr>
          <p:cNvPr id="16" name="Date Placeholder 2">
            <a:extLst>
              <a:ext uri="{FF2B5EF4-FFF2-40B4-BE49-F238E27FC236}">
                <a16:creationId xmlns:a16="http://schemas.microsoft.com/office/drawing/2014/main" id="{723C7477-007B-AF5F-BF27-20DF2D11C11B}"/>
              </a:ext>
            </a:extLst>
          </p:cNvPr>
          <p:cNvSpPr>
            <a:spLocks noGrp="1"/>
          </p:cNvSpPr>
          <p:nvPr>
            <p:ph type="dt" sz="half" idx="15"/>
          </p:nvPr>
        </p:nvSpPr>
        <p:spPr>
          <a:xfrm>
            <a:off x="5998285" y="6343955"/>
            <a:ext cx="2150873" cy="365125"/>
          </a:xfrm>
          <a:prstGeom prst="rect">
            <a:avLst/>
          </a:prstGeom>
        </p:spPr>
        <p:txBody>
          <a:bodyPr>
            <a:noAutofit/>
          </a:bodyPr>
          <a:lstStyle/>
          <a:p>
            <a:r>
              <a:rPr lang="en-US"/>
              <a:t>20xx</a:t>
            </a:r>
          </a:p>
        </p:txBody>
      </p:sp>
      <p:sp>
        <p:nvSpPr>
          <p:cNvPr id="18" name="Slide Number Placeholder 8">
            <a:extLst>
              <a:ext uri="{FF2B5EF4-FFF2-40B4-BE49-F238E27FC236}">
                <a16:creationId xmlns:a16="http://schemas.microsoft.com/office/drawing/2014/main" id="{9F76A51B-A740-5EA5-477F-42182383C5FF}"/>
              </a:ext>
            </a:extLst>
          </p:cNvPr>
          <p:cNvSpPr>
            <a:spLocks noGrp="1"/>
          </p:cNvSpPr>
          <p:nvPr>
            <p:ph type="sldNum" sz="quarter" idx="17"/>
          </p:nvPr>
        </p:nvSpPr>
        <p:spPr>
          <a:xfrm>
            <a:off x="8199682" y="6343955"/>
            <a:ext cx="429207" cy="365125"/>
          </a:xfrm>
          <a:prstGeom prst="rect">
            <a:avLst/>
          </a:prstGeom>
        </p:spPr>
        <p:txBody>
          <a:bodyPr>
            <a:noAutofit/>
          </a:bodyPr>
          <a:lstStyle/>
          <a:p>
            <a:fld id="{AEAA3239-9EA4-4A65-A281-97F994456D9F}" type="slidenum">
              <a:rPr lang="en-US" smtClean="0"/>
              <a:t>‹#›</a:t>
            </a:fld>
            <a:endParaRPr lang="en-US"/>
          </a:p>
        </p:txBody>
      </p:sp>
      <p:sp>
        <p:nvSpPr>
          <p:cNvPr id="20" name="Picture Placeholder 15">
            <a:extLst>
              <a:ext uri="{FF2B5EF4-FFF2-40B4-BE49-F238E27FC236}">
                <a16:creationId xmlns:a16="http://schemas.microsoft.com/office/drawing/2014/main" id="{5FA75C2B-3307-6106-9020-5A6F5C28CE54}"/>
              </a:ext>
            </a:extLst>
          </p:cNvPr>
          <p:cNvSpPr>
            <a:spLocks noGrp="1"/>
          </p:cNvSpPr>
          <p:nvPr>
            <p:ph type="pic" sz="quarter" idx="18" hasCustomPrompt="1"/>
          </p:nvPr>
        </p:nvSpPr>
        <p:spPr>
          <a:xfrm>
            <a:off x="9521861" y="269622"/>
            <a:ext cx="2395728" cy="6309360"/>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861201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88DE7-0F60-6168-9CA3-51F9168BA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75" y="0"/>
            <a:ext cx="64008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04302" y="685800"/>
            <a:ext cx="4572001" cy="895139"/>
          </a:xfrm>
          <a:prstGeom prst="rect">
            <a:avLst/>
          </a:prstGeom>
        </p:spPr>
        <p:txBody>
          <a:bodyPr anchor="b">
            <a:noAutofit/>
          </a:bodyPr>
          <a:lstStyle>
            <a:lvl1pPr>
              <a:defRPr sz="3200"/>
            </a:lvl1pPr>
          </a:lstStyle>
          <a:p>
            <a:r>
              <a:rPr lang="en-US" dirty="0"/>
              <a:t>Click to edit Master title style</a:t>
            </a:r>
          </a:p>
        </p:txBody>
      </p:sp>
      <p:sp>
        <p:nvSpPr>
          <p:cNvPr id="13" name="Picture Placeholder 15">
            <a:extLst>
              <a:ext uri="{FF2B5EF4-FFF2-40B4-BE49-F238E27FC236}">
                <a16:creationId xmlns:a16="http://schemas.microsoft.com/office/drawing/2014/main" id="{74F04492-82BE-6873-2EB5-D1F54A59D796}"/>
              </a:ext>
            </a:extLst>
          </p:cNvPr>
          <p:cNvSpPr>
            <a:spLocks noGrp="1"/>
          </p:cNvSpPr>
          <p:nvPr>
            <p:ph type="pic" sz="quarter" idx="18" hasCustomPrompt="1"/>
          </p:nvPr>
        </p:nvSpPr>
        <p:spPr>
          <a:xfrm>
            <a:off x="271445" y="274320"/>
            <a:ext cx="5852160" cy="6309360"/>
          </a:xfrm>
          <a:blipFill>
            <a:blip r:embed="rId2">
              <a:alphaModFix amt="60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10400" y="2133606"/>
            <a:ext cx="4572001" cy="4038575"/>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04302" y="6343955"/>
            <a:ext cx="2105099" cy="365125"/>
          </a:xfrm>
          <a:prstGeom prst="rect">
            <a:avLst/>
          </a:prstGeo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cxnSp>
        <p:nvCxnSpPr>
          <p:cNvPr id="10" name="Straight Connector 9">
            <a:extLst>
              <a:ext uri="{FF2B5EF4-FFF2-40B4-BE49-F238E27FC236}">
                <a16:creationId xmlns:a16="http://schemas.microsoft.com/office/drawing/2014/main" id="{BC824679-0DD4-43C3-4580-78706496FBE2}"/>
              </a:ext>
            </a:extLst>
          </p:cNvPr>
          <p:cNvCxnSpPr>
            <a:cxnSpLocks/>
          </p:cNvCxnSpPr>
          <p:nvPr userDrawn="1"/>
        </p:nvCxnSpPr>
        <p:spPr>
          <a:xfrm>
            <a:off x="7099930" y="1857273"/>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313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192057-ED66-C8A5-B85E-40F2037C6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1200" y="0"/>
            <a:ext cx="64008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5" name="Title 1">
            <a:extLst>
              <a:ext uri="{FF2B5EF4-FFF2-40B4-BE49-F238E27FC236}">
                <a16:creationId xmlns:a16="http://schemas.microsoft.com/office/drawing/2014/main" id="{9B106E7D-3EDD-EA41-1839-6F135AE55491}"/>
              </a:ext>
            </a:extLst>
          </p:cNvPr>
          <p:cNvSpPr>
            <a:spLocks noGrp="1"/>
          </p:cNvSpPr>
          <p:nvPr>
            <p:ph type="title"/>
          </p:nvPr>
        </p:nvSpPr>
        <p:spPr>
          <a:xfrm>
            <a:off x="612649" y="685800"/>
            <a:ext cx="4572001" cy="895139"/>
          </a:xfrm>
          <a:prstGeom prst="rect">
            <a:avLst/>
          </a:prstGeom>
        </p:spPr>
        <p:txBody>
          <a:bodyPr anchor="b">
            <a:noAutofit/>
          </a:bodyPr>
          <a:lstStyle>
            <a:lvl1pPr>
              <a:defRPr sz="3200"/>
            </a:lvl1pPr>
          </a:lstStyle>
          <a:p>
            <a:r>
              <a:rPr lang="en-US"/>
              <a:t>Click to edit Master title style</a:t>
            </a:r>
          </a:p>
        </p:txBody>
      </p:sp>
      <p:sp>
        <p:nvSpPr>
          <p:cNvPr id="11" name="Content Placeholder 7">
            <a:extLst>
              <a:ext uri="{FF2B5EF4-FFF2-40B4-BE49-F238E27FC236}">
                <a16:creationId xmlns:a16="http://schemas.microsoft.com/office/drawing/2014/main" id="{42A4AC27-FC3B-F141-88F5-7282935954DD}"/>
              </a:ext>
            </a:extLst>
          </p:cNvPr>
          <p:cNvSpPr>
            <a:spLocks noGrp="1"/>
          </p:cNvSpPr>
          <p:nvPr>
            <p:ph sz="quarter" idx="14"/>
          </p:nvPr>
        </p:nvSpPr>
        <p:spPr>
          <a:xfrm>
            <a:off x="618747" y="2133606"/>
            <a:ext cx="4572001" cy="4038575"/>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a:extLst>
              <a:ext uri="{FF2B5EF4-FFF2-40B4-BE49-F238E27FC236}">
                <a16:creationId xmlns:a16="http://schemas.microsoft.com/office/drawing/2014/main" id="{79943DFD-7853-50DB-DFE8-2D0792CC1535}"/>
              </a:ext>
            </a:extLst>
          </p:cNvPr>
          <p:cNvSpPr>
            <a:spLocks noGrp="1"/>
          </p:cNvSpPr>
          <p:nvPr>
            <p:ph type="ftr" sz="quarter" idx="11"/>
          </p:nvPr>
        </p:nvSpPr>
        <p:spPr>
          <a:xfrm>
            <a:off x="612649" y="6343955"/>
            <a:ext cx="2105099"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3" name="Date Placeholder 4">
            <a:extLst>
              <a:ext uri="{FF2B5EF4-FFF2-40B4-BE49-F238E27FC236}">
                <a16:creationId xmlns:a16="http://schemas.microsoft.com/office/drawing/2014/main" id="{C5840587-9753-9826-EA98-7CF7F15308F0}"/>
              </a:ext>
            </a:extLst>
          </p:cNvPr>
          <p:cNvSpPr>
            <a:spLocks noGrp="1"/>
          </p:cNvSpPr>
          <p:nvPr>
            <p:ph type="dt" sz="half" idx="10"/>
          </p:nvPr>
        </p:nvSpPr>
        <p:spPr>
          <a:xfrm>
            <a:off x="2983414" y="6343955"/>
            <a:ext cx="1772029"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9" name="Slide Number Placeholder 6">
            <a:extLst>
              <a:ext uri="{FF2B5EF4-FFF2-40B4-BE49-F238E27FC236}">
                <a16:creationId xmlns:a16="http://schemas.microsoft.com/office/drawing/2014/main" id="{D3C41979-6374-97D1-3061-3AB9D9EB80CF}"/>
              </a:ext>
            </a:extLst>
          </p:cNvPr>
          <p:cNvSpPr>
            <a:spLocks noGrp="1"/>
          </p:cNvSpPr>
          <p:nvPr>
            <p:ph type="sldNum" sz="quarter" idx="12"/>
          </p:nvPr>
        </p:nvSpPr>
        <p:spPr>
          <a:xfrm>
            <a:off x="4755443"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
        <p:nvSpPr>
          <p:cNvPr id="14" name="Picture Placeholder 15">
            <a:extLst>
              <a:ext uri="{FF2B5EF4-FFF2-40B4-BE49-F238E27FC236}">
                <a16:creationId xmlns:a16="http://schemas.microsoft.com/office/drawing/2014/main" id="{48CB05E2-2306-9AA8-0977-833AD0146BEB}"/>
              </a:ext>
            </a:extLst>
          </p:cNvPr>
          <p:cNvSpPr>
            <a:spLocks noGrp="1"/>
          </p:cNvSpPr>
          <p:nvPr>
            <p:ph type="pic" sz="quarter" idx="18" hasCustomPrompt="1"/>
          </p:nvPr>
        </p:nvSpPr>
        <p:spPr>
          <a:xfrm>
            <a:off x="6065520" y="274320"/>
            <a:ext cx="5852160" cy="6309360"/>
          </a:xfrm>
          <a:blipFill>
            <a:blip r:embed="rId2">
              <a:alphaModFix amt="60000"/>
            </a:blip>
            <a:stretch>
              <a:fillRect/>
            </a:stretch>
          </a:blipFill>
        </p:spPr>
        <p:txBody>
          <a:bodyPr/>
          <a:lstStyle>
            <a:lvl1pPr>
              <a:defRPr/>
            </a:lvl1pPr>
          </a:lstStyle>
          <a:p>
            <a:r>
              <a:rPr lang="en-US" dirty="0"/>
              <a:t> </a:t>
            </a:r>
          </a:p>
        </p:txBody>
      </p:sp>
      <p:cxnSp>
        <p:nvCxnSpPr>
          <p:cNvPr id="2" name="Straight Connector 1">
            <a:extLst>
              <a:ext uri="{FF2B5EF4-FFF2-40B4-BE49-F238E27FC236}">
                <a16:creationId xmlns:a16="http://schemas.microsoft.com/office/drawing/2014/main" id="{B6796377-F057-555E-6D11-962F10D4E655}"/>
              </a:ext>
            </a:extLst>
          </p:cNvPr>
          <p:cNvCxnSpPr>
            <a:cxnSpLocks/>
          </p:cNvCxnSpPr>
          <p:nvPr userDrawn="1"/>
        </p:nvCxnSpPr>
        <p:spPr>
          <a:xfrm>
            <a:off x="714375" y="1857272"/>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869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5C2E769-CE9C-F713-6844-D0DBB458CE18}"/>
              </a:ext>
            </a:extLst>
          </p:cNvPr>
          <p:cNvCxnSpPr>
            <a:cxnSpLocks/>
          </p:cNvCxnSpPr>
          <p:nvPr userDrawn="1"/>
        </p:nvCxnSpPr>
        <p:spPr>
          <a:xfrm>
            <a:off x="8029448" y="185726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EB2937D-47DC-BF81-9ACE-6E67A57245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698"/>
            <a:ext cx="73121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6" name="Title 1">
            <a:extLst>
              <a:ext uri="{FF2B5EF4-FFF2-40B4-BE49-F238E27FC236}">
                <a16:creationId xmlns:a16="http://schemas.microsoft.com/office/drawing/2014/main" id="{3011DB78-8965-7609-C35E-80AF7F5B774C}"/>
              </a:ext>
            </a:extLst>
          </p:cNvPr>
          <p:cNvSpPr>
            <a:spLocks noGrp="1"/>
          </p:cNvSpPr>
          <p:nvPr>
            <p:ph type="title"/>
          </p:nvPr>
        </p:nvSpPr>
        <p:spPr>
          <a:xfrm>
            <a:off x="7924800" y="671136"/>
            <a:ext cx="3657474" cy="909797"/>
          </a:xfrm>
          <a:prstGeom prst="rect">
            <a:avLst/>
          </a:prstGeom>
        </p:spPr>
        <p:txBody>
          <a:bodyPr anchor="b">
            <a:noAutofit/>
          </a:bodyPr>
          <a:lstStyle>
            <a:lvl1pPr>
              <a:defRPr sz="3200"/>
            </a:lvl1pPr>
          </a:lstStyle>
          <a:p>
            <a:r>
              <a:rPr lang="en-US" dirty="0"/>
              <a:t>Click to edit Master title style</a:t>
            </a:r>
          </a:p>
        </p:txBody>
      </p:sp>
      <p:sp>
        <p:nvSpPr>
          <p:cNvPr id="16" name="Picture Placeholder 15">
            <a:extLst>
              <a:ext uri="{FF2B5EF4-FFF2-40B4-BE49-F238E27FC236}">
                <a16:creationId xmlns:a16="http://schemas.microsoft.com/office/drawing/2014/main" id="{E6A4CFA5-203B-9204-E7F5-11EF9CE3C387}"/>
              </a:ext>
            </a:extLst>
          </p:cNvPr>
          <p:cNvSpPr>
            <a:spLocks noGrp="1"/>
          </p:cNvSpPr>
          <p:nvPr>
            <p:ph type="pic" sz="quarter" idx="18" hasCustomPrompt="1"/>
          </p:nvPr>
        </p:nvSpPr>
        <p:spPr>
          <a:xfrm>
            <a:off x="272796" y="269622"/>
            <a:ext cx="6766560" cy="6309360"/>
          </a:xfrm>
          <a:blipFill>
            <a:blip r:embed="rId2">
              <a:alphaModFix amt="60000"/>
            </a:blip>
            <a:stretch>
              <a:fillRect/>
            </a:stretch>
          </a:blipFill>
        </p:spPr>
        <p:txBody>
          <a:bodyPr/>
          <a:lstStyle>
            <a:lvl1pPr>
              <a:defRPr/>
            </a:lvl1pPr>
          </a:lstStyle>
          <a:p>
            <a:r>
              <a:rPr lang="en-US" dirty="0"/>
              <a:t> </a:t>
            </a:r>
          </a:p>
        </p:txBody>
      </p:sp>
      <p:sp>
        <p:nvSpPr>
          <p:cNvPr id="7" name="Content Placeholder 7">
            <a:extLst>
              <a:ext uri="{FF2B5EF4-FFF2-40B4-BE49-F238E27FC236}">
                <a16:creationId xmlns:a16="http://schemas.microsoft.com/office/drawing/2014/main" id="{C241E3CA-9184-3359-07D1-2172C4BB2F46}"/>
              </a:ext>
            </a:extLst>
          </p:cNvPr>
          <p:cNvSpPr>
            <a:spLocks noGrp="1"/>
          </p:cNvSpPr>
          <p:nvPr>
            <p:ph sz="quarter" idx="14"/>
          </p:nvPr>
        </p:nvSpPr>
        <p:spPr>
          <a:xfrm>
            <a:off x="7924801" y="2133602"/>
            <a:ext cx="3657600" cy="20573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8">
            <a:extLst>
              <a:ext uri="{FF2B5EF4-FFF2-40B4-BE49-F238E27FC236}">
                <a16:creationId xmlns:a16="http://schemas.microsoft.com/office/drawing/2014/main" id="{3822FD9A-C9C0-E27F-705F-B30E4B512FDF}"/>
              </a:ext>
            </a:extLst>
          </p:cNvPr>
          <p:cNvSpPr>
            <a:spLocks noGrp="1"/>
          </p:cNvSpPr>
          <p:nvPr>
            <p:ph type="ftr" sz="quarter" idx="16"/>
          </p:nvPr>
        </p:nvSpPr>
        <p:spPr>
          <a:xfrm>
            <a:off x="7924800" y="6343955"/>
            <a:ext cx="1637337" cy="365125"/>
          </a:xfrm>
          <a:prstGeom prst="rect">
            <a:avLst/>
          </a:prstGeom>
        </p:spPr>
        <p:txBody>
          <a:bodyPr/>
          <a:lstStyle/>
          <a:p>
            <a:r>
              <a:rPr lang="en-US"/>
              <a:t>Sample Footer Text</a:t>
            </a:r>
          </a:p>
        </p:txBody>
      </p:sp>
      <p:sp>
        <p:nvSpPr>
          <p:cNvPr id="4" name="Date Placeholder 3">
            <a:extLst>
              <a:ext uri="{FF2B5EF4-FFF2-40B4-BE49-F238E27FC236}">
                <a16:creationId xmlns:a16="http://schemas.microsoft.com/office/drawing/2014/main" id="{497E974A-B754-DA38-ADA3-45911636DA7D}"/>
              </a:ext>
            </a:extLst>
          </p:cNvPr>
          <p:cNvSpPr>
            <a:spLocks noGrp="1"/>
          </p:cNvSpPr>
          <p:nvPr>
            <p:ph type="dt" sz="half" idx="15"/>
          </p:nvPr>
        </p:nvSpPr>
        <p:spPr>
          <a:xfrm>
            <a:off x="10174785" y="6343955"/>
            <a:ext cx="949766" cy="365125"/>
          </a:xfrm>
          <a:prstGeom prst="rect">
            <a:avLst/>
          </a:prstGeom>
        </p:spPr>
        <p:txBody>
          <a:bodyPr/>
          <a:lstStyle/>
          <a:p>
            <a:r>
              <a:rPr lang="en-US"/>
              <a:t>20xx</a:t>
            </a:r>
          </a:p>
        </p:txBody>
      </p:sp>
      <p:sp>
        <p:nvSpPr>
          <p:cNvPr id="14" name="Slide Number Placeholder 9">
            <a:extLst>
              <a:ext uri="{FF2B5EF4-FFF2-40B4-BE49-F238E27FC236}">
                <a16:creationId xmlns:a16="http://schemas.microsoft.com/office/drawing/2014/main" id="{38B0FACB-4CC5-0738-E059-C2E9D2B56C75}"/>
              </a:ext>
            </a:extLst>
          </p:cNvPr>
          <p:cNvSpPr>
            <a:spLocks noGrp="1"/>
          </p:cNvSpPr>
          <p:nvPr>
            <p:ph type="sldNum" sz="quarter" idx="17"/>
          </p:nvPr>
        </p:nvSpPr>
        <p:spPr>
          <a:xfrm>
            <a:off x="11153067"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317095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58D487-A1F1-683A-BAB0-CF458881A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79848" y="0"/>
            <a:ext cx="73121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7" name="Title 1">
            <a:extLst>
              <a:ext uri="{FF2B5EF4-FFF2-40B4-BE49-F238E27FC236}">
                <a16:creationId xmlns:a16="http://schemas.microsoft.com/office/drawing/2014/main" id="{ACD7794F-E7D5-AAA7-1586-2916735DFAD0}"/>
              </a:ext>
            </a:extLst>
          </p:cNvPr>
          <p:cNvSpPr>
            <a:spLocks noGrp="1"/>
          </p:cNvSpPr>
          <p:nvPr>
            <p:ph type="title"/>
          </p:nvPr>
        </p:nvSpPr>
        <p:spPr>
          <a:xfrm>
            <a:off x="609600" y="671136"/>
            <a:ext cx="3657474" cy="909797"/>
          </a:xfrm>
          <a:prstGeom prst="rect">
            <a:avLst/>
          </a:prstGeom>
        </p:spPr>
        <p:txBody>
          <a:bodyPr anchor="b">
            <a:noAutofit/>
          </a:bodyPr>
          <a:lstStyle>
            <a:lvl1pPr>
              <a:defRPr sz="3200"/>
            </a:lvl1pPr>
          </a:lstStyle>
          <a:p>
            <a:r>
              <a:rPr lang="en-US" dirty="0"/>
              <a:t>Click to edit Master title style</a:t>
            </a:r>
          </a:p>
        </p:txBody>
      </p:sp>
      <p:sp>
        <p:nvSpPr>
          <p:cNvPr id="4" name="Content Placeholder 7">
            <a:extLst>
              <a:ext uri="{FF2B5EF4-FFF2-40B4-BE49-F238E27FC236}">
                <a16:creationId xmlns:a16="http://schemas.microsoft.com/office/drawing/2014/main" id="{060857C7-82E4-7465-780B-F61FDE2F4044}"/>
              </a:ext>
            </a:extLst>
          </p:cNvPr>
          <p:cNvSpPr>
            <a:spLocks noGrp="1"/>
          </p:cNvSpPr>
          <p:nvPr>
            <p:ph sz="quarter" idx="14"/>
          </p:nvPr>
        </p:nvSpPr>
        <p:spPr>
          <a:xfrm>
            <a:off x="609601" y="2133601"/>
            <a:ext cx="3657600" cy="20574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8">
            <a:extLst>
              <a:ext uri="{FF2B5EF4-FFF2-40B4-BE49-F238E27FC236}">
                <a16:creationId xmlns:a16="http://schemas.microsoft.com/office/drawing/2014/main" id="{F80C8C98-47A2-E988-3AE6-34783DFB0E00}"/>
              </a:ext>
            </a:extLst>
          </p:cNvPr>
          <p:cNvSpPr>
            <a:spLocks noGrp="1"/>
          </p:cNvSpPr>
          <p:nvPr>
            <p:ph type="ftr" sz="quarter" idx="16"/>
          </p:nvPr>
        </p:nvSpPr>
        <p:spPr>
          <a:xfrm>
            <a:off x="609600" y="6343955"/>
            <a:ext cx="1637337" cy="365125"/>
          </a:xfrm>
          <a:prstGeom prst="rect">
            <a:avLst/>
          </a:prstGeom>
        </p:spPr>
        <p:txBody>
          <a:bodyPr/>
          <a:lstStyle/>
          <a:p>
            <a:r>
              <a:rPr lang="en-US"/>
              <a:t>Sample Footer Text</a:t>
            </a:r>
          </a:p>
        </p:txBody>
      </p:sp>
      <p:sp>
        <p:nvSpPr>
          <p:cNvPr id="15" name="Date Placeholder 3">
            <a:extLst>
              <a:ext uri="{FF2B5EF4-FFF2-40B4-BE49-F238E27FC236}">
                <a16:creationId xmlns:a16="http://schemas.microsoft.com/office/drawing/2014/main" id="{06918495-7937-AB95-AE9B-E73858FCDCCB}"/>
              </a:ext>
            </a:extLst>
          </p:cNvPr>
          <p:cNvSpPr>
            <a:spLocks noGrp="1"/>
          </p:cNvSpPr>
          <p:nvPr>
            <p:ph type="dt" sz="half" idx="15"/>
          </p:nvPr>
        </p:nvSpPr>
        <p:spPr>
          <a:xfrm>
            <a:off x="2888101" y="6343955"/>
            <a:ext cx="949766" cy="365125"/>
          </a:xfrm>
          <a:prstGeom prst="rect">
            <a:avLst/>
          </a:prstGeom>
        </p:spPr>
        <p:txBody>
          <a:bodyPr/>
          <a:lstStyle/>
          <a:p>
            <a:r>
              <a:rPr lang="en-US"/>
              <a:t>20xx</a:t>
            </a:r>
          </a:p>
        </p:txBody>
      </p:sp>
      <p:sp>
        <p:nvSpPr>
          <p:cNvPr id="16" name="Slide Number Placeholder 9">
            <a:extLst>
              <a:ext uri="{FF2B5EF4-FFF2-40B4-BE49-F238E27FC236}">
                <a16:creationId xmlns:a16="http://schemas.microsoft.com/office/drawing/2014/main" id="{C1F54C04-CA0C-C7FC-EA6D-307BB54375F0}"/>
              </a:ext>
            </a:extLst>
          </p:cNvPr>
          <p:cNvSpPr>
            <a:spLocks noGrp="1"/>
          </p:cNvSpPr>
          <p:nvPr>
            <p:ph type="sldNum" sz="quarter" idx="17"/>
          </p:nvPr>
        </p:nvSpPr>
        <p:spPr>
          <a:xfrm>
            <a:off x="3837867" y="6343955"/>
            <a:ext cx="429207" cy="365125"/>
          </a:xfrm>
          <a:prstGeom prst="rect">
            <a:avLst/>
          </a:prstGeom>
        </p:spPr>
        <p:txBody>
          <a:bodyPr/>
          <a:lstStyle/>
          <a:p>
            <a:fld id="{AEAA3239-9EA4-4A65-A281-97F994456D9F}" type="slidenum">
              <a:rPr lang="en-US" smtClean="0"/>
              <a:t>‹#›</a:t>
            </a:fld>
            <a:endParaRPr lang="en-US"/>
          </a:p>
        </p:txBody>
      </p:sp>
      <p:sp>
        <p:nvSpPr>
          <p:cNvPr id="6" name="Picture Placeholder 15">
            <a:extLst>
              <a:ext uri="{FF2B5EF4-FFF2-40B4-BE49-F238E27FC236}">
                <a16:creationId xmlns:a16="http://schemas.microsoft.com/office/drawing/2014/main" id="{7CFA71BB-777B-7E69-94EC-F6787A89A6E6}"/>
              </a:ext>
            </a:extLst>
          </p:cNvPr>
          <p:cNvSpPr>
            <a:spLocks noGrp="1"/>
          </p:cNvSpPr>
          <p:nvPr>
            <p:ph type="pic" sz="quarter" idx="19" hasCustomPrompt="1"/>
          </p:nvPr>
        </p:nvSpPr>
        <p:spPr>
          <a:xfrm>
            <a:off x="5152644" y="274320"/>
            <a:ext cx="6766560" cy="6309360"/>
          </a:xfrm>
          <a:blipFill>
            <a:blip r:embed="rId2">
              <a:alphaModFix amt="60000"/>
            </a:blip>
            <a:stretch>
              <a:fillRect/>
            </a:stretch>
          </a:blipFill>
        </p:spPr>
        <p:txBody>
          <a:bodyPr/>
          <a:lstStyle>
            <a:lvl1pPr>
              <a:defRPr/>
            </a:lvl1pPr>
          </a:lstStyle>
          <a:p>
            <a:r>
              <a:rPr lang="en-US" dirty="0"/>
              <a:t> </a:t>
            </a:r>
          </a:p>
        </p:txBody>
      </p:sp>
      <p:cxnSp>
        <p:nvCxnSpPr>
          <p:cNvPr id="10" name="Straight Connector 9">
            <a:extLst>
              <a:ext uri="{FF2B5EF4-FFF2-40B4-BE49-F238E27FC236}">
                <a16:creationId xmlns:a16="http://schemas.microsoft.com/office/drawing/2014/main" id="{5C9694AE-FEB4-9B39-47B8-87A023695B5F}"/>
              </a:ext>
            </a:extLst>
          </p:cNvPr>
          <p:cNvCxnSpPr>
            <a:cxnSpLocks/>
          </p:cNvCxnSpPr>
          <p:nvPr userDrawn="1"/>
        </p:nvCxnSpPr>
        <p:spPr>
          <a:xfrm>
            <a:off x="714375" y="185726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29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45617-3FAE-4E81-40AD-B8D3BE8E8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82265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8"/>
            <a:ext cx="2749218" cy="1804827"/>
          </a:xfrm>
          <a:prstGeom prst="rect">
            <a:avLst/>
          </a:prstGeom>
        </p:spPr>
        <p:txBody>
          <a:bodyPr anchor="b">
            <a:noAutofit/>
          </a:bodyPr>
          <a:lstStyle/>
          <a:p>
            <a:r>
              <a:rPr lang="en-US" dirty="0"/>
              <a:t>Click to edit Master title style</a:t>
            </a:r>
          </a:p>
        </p:txBody>
      </p:sp>
      <p:sp>
        <p:nvSpPr>
          <p:cNvPr id="14" name="Picture Placeholder 13">
            <a:extLst>
              <a:ext uri="{FF2B5EF4-FFF2-40B4-BE49-F238E27FC236}">
                <a16:creationId xmlns:a16="http://schemas.microsoft.com/office/drawing/2014/main" id="{24F57C26-948D-3FE2-92DA-246D40F41964}"/>
              </a:ext>
            </a:extLst>
          </p:cNvPr>
          <p:cNvSpPr>
            <a:spLocks noGrp="1"/>
          </p:cNvSpPr>
          <p:nvPr>
            <p:ph type="pic" sz="quarter" idx="15" hasCustomPrompt="1"/>
          </p:nvPr>
        </p:nvSpPr>
        <p:spPr>
          <a:xfrm>
            <a:off x="272796" y="269622"/>
            <a:ext cx="7680960" cy="6309360"/>
          </a:xfrm>
          <a:blipFill>
            <a:blip r:embed="rId2">
              <a:alphaModFix amt="60000"/>
            </a:blip>
            <a:stretch>
              <a:fillRect/>
            </a:stretch>
          </a:blipFill>
        </p:spPr>
        <p:txBody>
          <a:bodyPr/>
          <a:lstStyle>
            <a:lvl1pPr>
              <a:defRPr/>
            </a:lvl1pPr>
          </a:lstStyle>
          <a:p>
            <a:r>
              <a:rPr lang="en-US" dirty="0"/>
              <a:t> </a:t>
            </a:r>
          </a:p>
        </p:txBody>
      </p:sp>
      <p:sp>
        <p:nvSpPr>
          <p:cNvPr id="9" name="Content Placeholder 7">
            <a:extLst>
              <a:ext uri="{FF2B5EF4-FFF2-40B4-BE49-F238E27FC236}">
                <a16:creationId xmlns:a16="http://schemas.microsoft.com/office/drawing/2014/main" id="{2A3C8EAC-492E-1D2B-97C8-8A7308054588}"/>
              </a:ext>
            </a:extLst>
          </p:cNvPr>
          <p:cNvSpPr>
            <a:spLocks noGrp="1"/>
          </p:cNvSpPr>
          <p:nvPr>
            <p:ph sz="quarter" idx="16"/>
          </p:nvPr>
        </p:nvSpPr>
        <p:spPr>
          <a:xfrm>
            <a:off x="8839200" y="3043302"/>
            <a:ext cx="2743201" cy="2185833"/>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62064" y="6343955"/>
            <a:ext cx="1430457"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76704" y="6343955"/>
            <a:ext cx="870392"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39152" y="6343955"/>
            <a:ext cx="437152"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cxnSp>
        <p:nvCxnSpPr>
          <p:cNvPr id="13" name="Straight Connector 12">
            <a:extLst>
              <a:ext uri="{FF2B5EF4-FFF2-40B4-BE49-F238E27FC236}">
                <a16:creationId xmlns:a16="http://schemas.microsoft.com/office/drawing/2014/main" id="{AC757DBD-64FF-E8CF-5B53-1EF6808C8918}"/>
              </a:ext>
            </a:extLst>
          </p:cNvPr>
          <p:cNvCxnSpPr>
            <a:cxnSpLocks/>
          </p:cNvCxnSpPr>
          <p:nvPr userDrawn="1"/>
        </p:nvCxnSpPr>
        <p:spPr>
          <a:xfrm>
            <a:off x="8943975" y="2766968"/>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211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AC31A53-5AD8-A443-D12C-F30129B4F766}"/>
              </a:ext>
            </a:extLst>
          </p:cNvPr>
          <p:cNvCxnSpPr>
            <a:cxnSpLocks/>
          </p:cNvCxnSpPr>
          <p:nvPr userDrawn="1"/>
        </p:nvCxnSpPr>
        <p:spPr>
          <a:xfrm>
            <a:off x="714375" y="2766968"/>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B186E7E-5BAD-AF3D-FBBE-17817921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0703" y="0"/>
            <a:ext cx="822655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9" name="Title 1">
            <a:extLst>
              <a:ext uri="{FF2B5EF4-FFF2-40B4-BE49-F238E27FC236}">
                <a16:creationId xmlns:a16="http://schemas.microsoft.com/office/drawing/2014/main" id="{29F8BB2D-A7E5-DBED-DD20-974C9BE9F2C6}"/>
              </a:ext>
            </a:extLst>
          </p:cNvPr>
          <p:cNvSpPr>
            <a:spLocks noGrp="1"/>
          </p:cNvSpPr>
          <p:nvPr>
            <p:ph type="title"/>
          </p:nvPr>
        </p:nvSpPr>
        <p:spPr>
          <a:xfrm>
            <a:off x="609600" y="685808"/>
            <a:ext cx="2749218" cy="1804827"/>
          </a:xfrm>
          <a:prstGeom prst="rect">
            <a:avLst/>
          </a:prstGeom>
        </p:spPr>
        <p:txBody>
          <a:bodyPr anchor="b">
            <a:noAutofit/>
          </a:bodyPr>
          <a:lstStyle/>
          <a:p>
            <a:r>
              <a:rPr lang="en-US"/>
              <a:t>Click to edit Master title style</a:t>
            </a:r>
          </a:p>
        </p:txBody>
      </p:sp>
      <p:sp>
        <p:nvSpPr>
          <p:cNvPr id="30" name="Content Placeholder 7">
            <a:extLst>
              <a:ext uri="{FF2B5EF4-FFF2-40B4-BE49-F238E27FC236}">
                <a16:creationId xmlns:a16="http://schemas.microsoft.com/office/drawing/2014/main" id="{76BCE583-5400-574C-6116-EFC25C5C41F2}"/>
              </a:ext>
            </a:extLst>
          </p:cNvPr>
          <p:cNvSpPr>
            <a:spLocks noGrp="1"/>
          </p:cNvSpPr>
          <p:nvPr>
            <p:ph sz="quarter" idx="14"/>
          </p:nvPr>
        </p:nvSpPr>
        <p:spPr>
          <a:xfrm>
            <a:off x="609600" y="3043302"/>
            <a:ext cx="2743201" cy="2185833"/>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5">
            <a:extLst>
              <a:ext uri="{FF2B5EF4-FFF2-40B4-BE49-F238E27FC236}">
                <a16:creationId xmlns:a16="http://schemas.microsoft.com/office/drawing/2014/main" id="{EBFDA9C1-7EB7-7B39-28EA-264DE42E317B}"/>
              </a:ext>
            </a:extLst>
          </p:cNvPr>
          <p:cNvSpPr>
            <a:spLocks noGrp="1"/>
          </p:cNvSpPr>
          <p:nvPr>
            <p:ph type="ftr" sz="quarter" idx="11"/>
          </p:nvPr>
        </p:nvSpPr>
        <p:spPr>
          <a:xfrm>
            <a:off x="633567" y="6343955"/>
            <a:ext cx="1430457"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10" name="Date Placeholder 4">
            <a:extLst>
              <a:ext uri="{FF2B5EF4-FFF2-40B4-BE49-F238E27FC236}">
                <a16:creationId xmlns:a16="http://schemas.microsoft.com/office/drawing/2014/main" id="{E3A43207-F6CC-A357-E839-73384BA5E1A8}"/>
              </a:ext>
            </a:extLst>
          </p:cNvPr>
          <p:cNvSpPr>
            <a:spLocks noGrp="1"/>
          </p:cNvSpPr>
          <p:nvPr>
            <p:ph type="dt" sz="half" idx="10"/>
          </p:nvPr>
        </p:nvSpPr>
        <p:spPr>
          <a:xfrm>
            <a:off x="2048207" y="6343955"/>
            <a:ext cx="870392"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13" name="Slide Number Placeholder 6">
            <a:extLst>
              <a:ext uri="{FF2B5EF4-FFF2-40B4-BE49-F238E27FC236}">
                <a16:creationId xmlns:a16="http://schemas.microsoft.com/office/drawing/2014/main" id="{B0A25FC7-86D1-3925-E290-26CF68DB5232}"/>
              </a:ext>
            </a:extLst>
          </p:cNvPr>
          <p:cNvSpPr>
            <a:spLocks noGrp="1"/>
          </p:cNvSpPr>
          <p:nvPr>
            <p:ph type="sldNum" sz="quarter" idx="12"/>
          </p:nvPr>
        </p:nvSpPr>
        <p:spPr>
          <a:xfrm>
            <a:off x="2910655" y="6343955"/>
            <a:ext cx="437152"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
        <p:nvSpPr>
          <p:cNvPr id="25" name="Picture Placeholder 13">
            <a:extLst>
              <a:ext uri="{FF2B5EF4-FFF2-40B4-BE49-F238E27FC236}">
                <a16:creationId xmlns:a16="http://schemas.microsoft.com/office/drawing/2014/main" id="{98B25542-4AC6-A316-6C17-7D2226A56805}"/>
              </a:ext>
            </a:extLst>
          </p:cNvPr>
          <p:cNvSpPr>
            <a:spLocks noGrp="1"/>
          </p:cNvSpPr>
          <p:nvPr>
            <p:ph type="pic" sz="quarter" idx="15" hasCustomPrompt="1"/>
          </p:nvPr>
        </p:nvSpPr>
        <p:spPr>
          <a:xfrm>
            <a:off x="4243499" y="269622"/>
            <a:ext cx="7680960" cy="6309360"/>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551512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7F7D08-392D-7E73-0486-E68DA575A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4996"/>
            <a:ext cx="12192001" cy="4259781"/>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859868"/>
            <a:ext cx="3635475" cy="1159932"/>
          </a:xfrm>
          <a:prstGeom prst="rect">
            <a:avLst/>
          </a:prstGeom>
        </p:spPr>
        <p:txBody>
          <a:bodyPr anchor="ctr">
            <a:noAutofit/>
          </a:bodyPr>
          <a:lstStyle>
            <a:lvl1pPr>
              <a:defRPr sz="3200"/>
            </a:lvl1pPr>
          </a:lstStyle>
          <a:p>
            <a:r>
              <a:rPr lang="en-US" dirty="0"/>
              <a:t>Click to edit Master title style</a:t>
            </a:r>
          </a:p>
        </p:txBody>
      </p:sp>
      <p:sp>
        <p:nvSpPr>
          <p:cNvPr id="12" name="Picture Placeholder 23">
            <a:extLst>
              <a:ext uri="{FF2B5EF4-FFF2-40B4-BE49-F238E27FC236}">
                <a16:creationId xmlns:a16="http://schemas.microsoft.com/office/drawing/2014/main" id="{4E35383E-CE2A-008E-E1E8-2E0B728D0F92}"/>
              </a:ext>
            </a:extLst>
          </p:cNvPr>
          <p:cNvSpPr>
            <a:spLocks noGrp="1"/>
          </p:cNvSpPr>
          <p:nvPr>
            <p:ph type="pic" sz="quarter" idx="15" hasCustomPrompt="1"/>
          </p:nvPr>
        </p:nvSpPr>
        <p:spPr>
          <a:xfrm>
            <a:off x="275842" y="277993"/>
            <a:ext cx="11640312" cy="3712464"/>
          </a:xfrm>
          <a:blipFill>
            <a:blip r:embed="rId2">
              <a:alphaModFix amt="60000"/>
            </a:blip>
            <a:stretch>
              <a:fillRect/>
            </a:stretch>
          </a:blipFill>
        </p:spPr>
        <p:txBody>
          <a:bodyPr/>
          <a:lstStyle>
            <a:lvl1pPr>
              <a:defRPr/>
            </a:lvl1pPr>
          </a:lstStyle>
          <a:p>
            <a:r>
              <a:rPr lang="en-US" dirty="0"/>
              <a:t> </a:t>
            </a:r>
          </a:p>
        </p:txBody>
      </p:sp>
      <p:cxnSp>
        <p:nvCxnSpPr>
          <p:cNvPr id="4" name="Straight Connector 3">
            <a:extLst>
              <a:ext uri="{FF2B5EF4-FFF2-40B4-BE49-F238E27FC236}">
                <a16:creationId xmlns:a16="http://schemas.microsoft.com/office/drawing/2014/main" id="{B90D005D-712B-494B-56DF-924DDF482030}"/>
              </a:ext>
            </a:extLst>
          </p:cNvPr>
          <p:cNvCxnSpPr>
            <a:cxnSpLocks/>
          </p:cNvCxnSpPr>
          <p:nvPr/>
        </p:nvCxnSpPr>
        <p:spPr>
          <a:xfrm rot="16200000" flipH="1">
            <a:off x="4221480" y="5439835"/>
            <a:ext cx="5486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743480" y="4859868"/>
            <a:ext cx="6804335" cy="1159932"/>
          </a:xfrm>
        </p:spPr>
        <p:txBody>
          <a:bodyPr vert="horz" lIns="91440" tIns="45720" rIns="91440" bIns="45720" rtlCol="0" anchor="ctr">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57276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grpSp>
        <p:nvGrpSpPr>
          <p:cNvPr id="7" name="Vector">
            <a:extLst>
              <a:ext uri="{FF2B5EF4-FFF2-40B4-BE49-F238E27FC236}">
                <a16:creationId xmlns:a16="http://schemas.microsoft.com/office/drawing/2014/main" id="{00CDC658-A6F6-5658-3A53-5BC88F7EF3AC}"/>
              </a:ext>
            </a:extLst>
          </p:cNvPr>
          <p:cNvGrpSpPr/>
          <p:nvPr/>
        </p:nvGrpSpPr>
        <p:grpSpPr>
          <a:xfrm>
            <a:off x="268449" y="457964"/>
            <a:ext cx="2227875" cy="5970551"/>
            <a:chOff x="268449" y="457964"/>
            <a:chExt cx="2227875" cy="5970551"/>
          </a:xfrm>
        </p:grpSpPr>
        <p:grpSp>
          <p:nvGrpSpPr>
            <p:cNvPr id="8" name="Group 7">
              <a:extLst>
                <a:ext uri="{FF2B5EF4-FFF2-40B4-BE49-F238E27FC236}">
                  <a16:creationId xmlns:a16="http://schemas.microsoft.com/office/drawing/2014/main" id="{E558385A-FBF5-E7C2-C216-0F09392A443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24" name="Group 23">
                <a:extLst>
                  <a:ext uri="{FF2B5EF4-FFF2-40B4-BE49-F238E27FC236}">
                    <a16:creationId xmlns:a16="http://schemas.microsoft.com/office/drawing/2014/main" id="{A930D5B6-DFED-B550-7D11-39B0DE497DC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3360DDD4-298A-89DE-FA5D-979D3715980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5D2DB3B7-52E8-5842-C5B4-CC2A04A40F3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9BB2BB-80C0-BAEB-0FAB-E2D6CBA39FF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7B112078-076C-C536-76D4-324507E725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6029C372-14FB-3B0B-F1BE-DA206A2BE1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C5A5830-350B-9CD2-8321-8E2D47A2E95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101">
                    <a:extLst>
                      <a:ext uri="{FF2B5EF4-FFF2-40B4-BE49-F238E27FC236}">
                        <a16:creationId xmlns:a16="http://schemas.microsoft.com/office/drawing/2014/main" id="{86E560FA-66CD-71F7-71FB-5624F46067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102">
                    <a:extLst>
                      <a:ext uri="{FF2B5EF4-FFF2-40B4-BE49-F238E27FC236}">
                        <a16:creationId xmlns:a16="http://schemas.microsoft.com/office/drawing/2014/main" id="{7AB96093-1181-E260-C34F-0575B79407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48D173A6-B48F-E510-1D43-D816184D374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86225E14-5F55-FABA-8A8F-EB2FAE361C1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3194F6C1-E4B7-0E2B-733A-24891B05AF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13982ED7-7305-6127-8E74-7A0D424DD7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DE9F9315-2552-CFF1-3A8D-089F1163E8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1BEC0931-A9B9-CE3B-EB79-20CE3DA7B1B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10" name="Group 9">
                <a:extLst>
                  <a:ext uri="{FF2B5EF4-FFF2-40B4-BE49-F238E27FC236}">
                    <a16:creationId xmlns:a16="http://schemas.microsoft.com/office/drawing/2014/main" id="{142CFB89-2BD1-A481-A47A-0AA2686982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oup 15">
                  <a:extLst>
                    <a:ext uri="{FF2B5EF4-FFF2-40B4-BE49-F238E27FC236}">
                      <a16:creationId xmlns:a16="http://schemas.microsoft.com/office/drawing/2014/main" id="{19725E02-6FCE-0485-9FD9-29C78765D4B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Straight Connector 19">
                    <a:extLst>
                      <a:ext uri="{FF2B5EF4-FFF2-40B4-BE49-F238E27FC236}">
                        <a16:creationId xmlns:a16="http://schemas.microsoft.com/office/drawing/2014/main" id="{AE0C473C-2E38-911B-354B-7EA8C7DDFF5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EC9451-A999-C0B6-E336-87087AC21EF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30">
                    <a:extLst>
                      <a:ext uri="{FF2B5EF4-FFF2-40B4-BE49-F238E27FC236}">
                        <a16:creationId xmlns:a16="http://schemas.microsoft.com/office/drawing/2014/main" id="{C93C83FF-ED97-CB06-8900-778CE38D88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0">
                    <a:extLst>
                      <a:ext uri="{FF2B5EF4-FFF2-40B4-BE49-F238E27FC236}">
                        <a16:creationId xmlns:a16="http://schemas.microsoft.com/office/drawing/2014/main" id="{3F73A54B-E99C-76B0-C985-5CDFAF27B8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E4FFA0E4-5AD0-A26D-201A-FD581F0F635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eform: Shape 116">
                    <a:extLst>
                      <a:ext uri="{FF2B5EF4-FFF2-40B4-BE49-F238E27FC236}">
                        <a16:creationId xmlns:a16="http://schemas.microsoft.com/office/drawing/2014/main" id="{1B881B1E-6677-15E6-67D6-A9E3DE2CEB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Freeform: Shape 117">
                    <a:extLst>
                      <a:ext uri="{FF2B5EF4-FFF2-40B4-BE49-F238E27FC236}">
                        <a16:creationId xmlns:a16="http://schemas.microsoft.com/office/drawing/2014/main" id="{DEB9A344-C951-EEA7-CEDD-11F0006B30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1" name="Group 10">
                <a:extLst>
                  <a:ext uri="{FF2B5EF4-FFF2-40B4-BE49-F238E27FC236}">
                    <a16:creationId xmlns:a16="http://schemas.microsoft.com/office/drawing/2014/main" id="{7E5A2BEE-0017-56AA-A161-97325E22713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oup 11">
                  <a:extLst>
                    <a:ext uri="{FF2B5EF4-FFF2-40B4-BE49-F238E27FC236}">
                      <a16:creationId xmlns:a16="http://schemas.microsoft.com/office/drawing/2014/main" id="{F2906AFB-F142-CCE3-1225-D96320E803A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0190AEE6-A40F-489A-BCFF-239BE1F1C9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40A8EBB4-6E26-5A52-78D9-B2C48CB7125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C34A4D87-0628-3673-1195-2A7C3B50D8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40" name="Straight Connector 39">
            <a:extLst>
              <a:ext uri="{FF2B5EF4-FFF2-40B4-BE49-F238E27FC236}">
                <a16:creationId xmlns:a16="http://schemas.microsoft.com/office/drawing/2014/main" id="{C3B3D5AA-9117-2202-5527-3F96C9B9EC72}"/>
              </a:ext>
            </a:extLst>
          </p:cNvPr>
          <p:cNvCxnSpPr>
            <a:cxnSpLocks/>
          </p:cNvCxnSpPr>
          <p:nvPr userDrawn="1"/>
        </p:nvCxnSpPr>
        <p:spPr>
          <a:xfrm>
            <a:off x="3478911" y="5022408"/>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A4F08EBF-F0D1-CCB7-DDF6-D764A2A57010}"/>
              </a:ext>
            </a:extLst>
          </p:cNvPr>
          <p:cNvSpPr>
            <a:spLocks noGrp="1"/>
          </p:cNvSpPr>
          <p:nvPr>
            <p:ph type="ctrTitle"/>
          </p:nvPr>
        </p:nvSpPr>
        <p:spPr>
          <a:xfrm>
            <a:off x="3383279" y="2025536"/>
            <a:ext cx="8193023" cy="2731076"/>
          </a:xfrm>
          <a:prstGeom prst="rect">
            <a:avLst/>
          </a:prstGeom>
        </p:spPr>
        <p:txBody>
          <a:bodyPr vert="horz" lIns="91440" tIns="45720" rIns="91440" bIns="45720" rtlCol="0" anchor="b">
            <a:noAutofit/>
          </a:bodyPr>
          <a:lstStyle>
            <a:lvl1pPr>
              <a:defRPr lang="en-US" sz="4000" dirty="0"/>
            </a:lvl1pPr>
          </a:lstStyle>
          <a:p>
            <a:pPr lvl="0"/>
            <a:r>
              <a:rPr lang="en-US" dirty="0"/>
              <a:t>Click to edit Master title style</a:t>
            </a:r>
          </a:p>
        </p:txBody>
      </p:sp>
      <p:sp>
        <p:nvSpPr>
          <p:cNvPr id="39" name="Subtitle 2">
            <a:extLst>
              <a:ext uri="{FF2B5EF4-FFF2-40B4-BE49-F238E27FC236}">
                <a16:creationId xmlns:a16="http://schemas.microsoft.com/office/drawing/2014/main" id="{B343A649-C74E-CCE7-1671-661F9E232866}"/>
              </a:ext>
            </a:extLst>
          </p:cNvPr>
          <p:cNvSpPr>
            <a:spLocks noGrp="1"/>
          </p:cNvSpPr>
          <p:nvPr>
            <p:ph type="subTitle" idx="1"/>
          </p:nvPr>
        </p:nvSpPr>
        <p:spPr>
          <a:xfrm>
            <a:off x="3374136" y="5288204"/>
            <a:ext cx="8193022" cy="883996"/>
          </a:xfrm>
        </p:spPr>
        <p:txBody>
          <a:bodyPr vert="horz" lIns="91440" tIns="45720" rIns="91440" bIns="45720" rtlCol="0">
            <a:noAutofit/>
          </a:bodyPr>
          <a:lstStyle>
            <a:lvl1pPr marL="0" indent="0">
              <a:buNone/>
              <a:defRPr lang="en-US" sz="1800" cap="all" spc="100" baseline="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3383280" y="6343955"/>
            <a:ext cx="2805405" cy="365125"/>
          </a:xfrm>
          <a:prstGeom prst="rect">
            <a:avLst/>
          </a:prstGeo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6343955"/>
            <a:ext cx="2875064" cy="365125"/>
          </a:xfrm>
          <a:prstGeom prst="rect">
            <a:avLst/>
          </a:prstGeom>
        </p:spPr>
        <p:txBody>
          <a:bodyPr>
            <a:noAutofit/>
          </a:body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039015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FC57C7-558E-E972-FC3D-33EA5AE15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2001" cy="31242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62138"/>
            <a:ext cx="3044954" cy="2291441"/>
          </a:xfrm>
          <a:prstGeom prst="rect">
            <a:avLst/>
          </a:prstGeom>
        </p:spPr>
        <p:txBody>
          <a:bodyPr anchor="t">
            <a:noAutofit/>
          </a:bodyPr>
          <a:lstStyle>
            <a:lvl1pPr>
              <a:defRPr sz="3200"/>
            </a:lvl1pPr>
          </a:lstStyle>
          <a:p>
            <a:r>
              <a:rPr lang="en-US" dirty="0"/>
              <a:t>Click to edit Master title style</a:t>
            </a:r>
          </a:p>
        </p:txBody>
      </p:sp>
      <p:sp>
        <p:nvSpPr>
          <p:cNvPr id="12" name="Picture Placeholder 23">
            <a:extLst>
              <a:ext uri="{FF2B5EF4-FFF2-40B4-BE49-F238E27FC236}">
                <a16:creationId xmlns:a16="http://schemas.microsoft.com/office/drawing/2014/main" id="{129E37EC-D646-B8F8-28A4-78B2F3C0ED1A}"/>
              </a:ext>
            </a:extLst>
          </p:cNvPr>
          <p:cNvSpPr>
            <a:spLocks noGrp="1"/>
          </p:cNvSpPr>
          <p:nvPr>
            <p:ph type="pic" sz="quarter" idx="15" hasCustomPrompt="1"/>
          </p:nvPr>
        </p:nvSpPr>
        <p:spPr>
          <a:xfrm>
            <a:off x="275842" y="272796"/>
            <a:ext cx="11640312" cy="2578608"/>
          </a:xfrm>
          <a:blipFill>
            <a:blip r:embed="rId2">
              <a:alphaModFix amt="60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62137"/>
            <a:ext cx="7460029" cy="2291442"/>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931529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8C59FCA-4A79-A2FA-6580-49E46A3E6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3733800"/>
            <a:ext cx="12192001" cy="3127248"/>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4" name="Title 1">
            <a:extLst>
              <a:ext uri="{FF2B5EF4-FFF2-40B4-BE49-F238E27FC236}">
                <a16:creationId xmlns:a16="http://schemas.microsoft.com/office/drawing/2014/main" id="{08939F2A-119D-9DB2-839A-5279FDC03B78}"/>
              </a:ext>
            </a:extLst>
          </p:cNvPr>
          <p:cNvSpPr>
            <a:spLocks noGrp="1"/>
          </p:cNvSpPr>
          <p:nvPr>
            <p:ph type="title"/>
          </p:nvPr>
        </p:nvSpPr>
        <p:spPr>
          <a:xfrm>
            <a:off x="612646" y="798095"/>
            <a:ext cx="3044954" cy="2291441"/>
          </a:xfrm>
          <a:prstGeom prst="rect">
            <a:avLst/>
          </a:prstGeom>
        </p:spPr>
        <p:txBody>
          <a:bodyPr anchor="t">
            <a:noAutofit/>
          </a:bodyPr>
          <a:lstStyle>
            <a:lvl1pPr>
              <a:defRPr sz="3200"/>
            </a:lvl1pPr>
          </a:lstStyle>
          <a:p>
            <a:r>
              <a:rPr lang="en-US" dirty="0"/>
              <a:t>Click to edit Master title style</a:t>
            </a:r>
          </a:p>
        </p:txBody>
      </p:sp>
      <p:sp>
        <p:nvSpPr>
          <p:cNvPr id="5" name="Content Placeholder 7">
            <a:extLst>
              <a:ext uri="{FF2B5EF4-FFF2-40B4-BE49-F238E27FC236}">
                <a16:creationId xmlns:a16="http://schemas.microsoft.com/office/drawing/2014/main" id="{2A6D404D-0656-13AC-E54B-1B2AF72DA212}"/>
              </a:ext>
            </a:extLst>
          </p:cNvPr>
          <p:cNvSpPr>
            <a:spLocks noGrp="1"/>
          </p:cNvSpPr>
          <p:nvPr>
            <p:ph sz="quarter" idx="14"/>
          </p:nvPr>
        </p:nvSpPr>
        <p:spPr>
          <a:xfrm>
            <a:off x="4122370" y="798094"/>
            <a:ext cx="7460029" cy="2291442"/>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Date Placeholder 4">
            <a:extLst>
              <a:ext uri="{FF2B5EF4-FFF2-40B4-BE49-F238E27FC236}">
                <a16:creationId xmlns:a16="http://schemas.microsoft.com/office/drawing/2014/main" id="{8460894B-FE88-D983-F7F5-A84B72F3C467}"/>
              </a:ext>
            </a:extLst>
          </p:cNvPr>
          <p:cNvSpPr>
            <a:spLocks noGrp="1"/>
          </p:cNvSpPr>
          <p:nvPr>
            <p:ph type="dt" sz="half" idx="10"/>
          </p:nvPr>
        </p:nvSpPr>
        <p:spPr>
          <a:xfrm>
            <a:off x="612647" y="3295955"/>
            <a:ext cx="2202644" cy="365125"/>
          </a:xfrm>
          <a:prstGeom prst="rect">
            <a:avLst/>
          </a:prstGeom>
        </p:spPr>
        <p:txBody>
          <a:bodyPr/>
          <a:lstStyle/>
          <a:p>
            <a:r>
              <a:rPr lang="en-US"/>
              <a:t>20xx</a:t>
            </a:r>
          </a:p>
        </p:txBody>
      </p:sp>
      <p:sp>
        <p:nvSpPr>
          <p:cNvPr id="34" name="Footer Placeholder 5">
            <a:extLst>
              <a:ext uri="{FF2B5EF4-FFF2-40B4-BE49-F238E27FC236}">
                <a16:creationId xmlns:a16="http://schemas.microsoft.com/office/drawing/2014/main" id="{64575FAD-3BCD-7A5B-92C1-37F78686E8D1}"/>
              </a:ext>
            </a:extLst>
          </p:cNvPr>
          <p:cNvSpPr>
            <a:spLocks noGrp="1"/>
          </p:cNvSpPr>
          <p:nvPr>
            <p:ph type="ftr" sz="quarter" idx="11"/>
          </p:nvPr>
        </p:nvSpPr>
        <p:spPr>
          <a:xfrm>
            <a:off x="4693298" y="3295955"/>
            <a:ext cx="2805405" cy="365125"/>
          </a:xfrm>
          <a:prstGeom prst="rect">
            <a:avLst/>
          </a:prstGeom>
        </p:spPr>
        <p:txBody>
          <a:bodyPr/>
          <a:lstStyle/>
          <a:p>
            <a:r>
              <a:rPr lang="en-US"/>
              <a:t>Sample Footer Text</a:t>
            </a:r>
          </a:p>
        </p:txBody>
      </p:sp>
      <p:sp>
        <p:nvSpPr>
          <p:cNvPr id="35" name="Slide Number Placeholder 6">
            <a:extLst>
              <a:ext uri="{FF2B5EF4-FFF2-40B4-BE49-F238E27FC236}">
                <a16:creationId xmlns:a16="http://schemas.microsoft.com/office/drawing/2014/main" id="{7997EEDC-D1C0-066F-E485-FE93F79A4AB0}"/>
              </a:ext>
            </a:extLst>
          </p:cNvPr>
          <p:cNvSpPr>
            <a:spLocks noGrp="1"/>
          </p:cNvSpPr>
          <p:nvPr>
            <p:ph type="sldNum" sz="quarter" idx="12"/>
          </p:nvPr>
        </p:nvSpPr>
        <p:spPr>
          <a:xfrm>
            <a:off x="11147096" y="3295955"/>
            <a:ext cx="429207" cy="365125"/>
          </a:xfrm>
          <a:prstGeom prst="rect">
            <a:avLst/>
          </a:prstGeom>
        </p:spPr>
        <p:txBody>
          <a:bodyPr/>
          <a:lstStyle/>
          <a:p>
            <a:fld id="{AEAA3239-9EA4-4A65-A281-97F994456D9F}" type="slidenum">
              <a:rPr lang="en-US" smtClean="0"/>
              <a:t>‹#›</a:t>
            </a:fld>
            <a:endParaRPr lang="en-US"/>
          </a:p>
        </p:txBody>
      </p:sp>
      <p:sp>
        <p:nvSpPr>
          <p:cNvPr id="24" name="Picture Placeholder 23">
            <a:extLst>
              <a:ext uri="{FF2B5EF4-FFF2-40B4-BE49-F238E27FC236}">
                <a16:creationId xmlns:a16="http://schemas.microsoft.com/office/drawing/2014/main" id="{AB21FF36-BD72-F91E-1B19-764F89FF709B}"/>
              </a:ext>
            </a:extLst>
          </p:cNvPr>
          <p:cNvSpPr>
            <a:spLocks noGrp="1"/>
          </p:cNvSpPr>
          <p:nvPr>
            <p:ph type="pic" sz="quarter" idx="15" hasCustomPrompt="1"/>
          </p:nvPr>
        </p:nvSpPr>
        <p:spPr>
          <a:xfrm>
            <a:off x="275842" y="4008120"/>
            <a:ext cx="11640312" cy="2578608"/>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2777356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bg2"/>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B54C44A-A2E0-68DD-0C63-6448965DF7BB}"/>
              </a:ext>
            </a:extLst>
          </p:cNvPr>
          <p:cNvCxnSpPr>
            <a:cxnSpLocks/>
          </p:cNvCxnSpPr>
          <p:nvPr userDrawn="1"/>
        </p:nvCxnSpPr>
        <p:spPr>
          <a:xfrm>
            <a:off x="714375" y="1902653"/>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CA5B575-5CE1-A472-F5EF-784B83927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5848" y="2181821"/>
            <a:ext cx="4407408" cy="3967079"/>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5" name="Title 1">
            <a:extLst>
              <a:ext uri="{FF2B5EF4-FFF2-40B4-BE49-F238E27FC236}">
                <a16:creationId xmlns:a16="http://schemas.microsoft.com/office/drawing/2014/main" id="{467DFEA6-9362-A6DE-501A-DE01BA9E8E6D}"/>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dirty="0"/>
              <a:t>Click to edit Master title style</a:t>
            </a:r>
          </a:p>
        </p:txBody>
      </p:sp>
      <p:sp>
        <p:nvSpPr>
          <p:cNvPr id="14" name="Content Placeholder 7">
            <a:extLst>
              <a:ext uri="{FF2B5EF4-FFF2-40B4-BE49-F238E27FC236}">
                <a16:creationId xmlns:a16="http://schemas.microsoft.com/office/drawing/2014/main" id="{A0577F22-3FDE-BBCC-550E-988B3C31CB15}"/>
              </a:ext>
            </a:extLst>
          </p:cNvPr>
          <p:cNvSpPr>
            <a:spLocks noGrp="1"/>
          </p:cNvSpPr>
          <p:nvPr>
            <p:ph sz="quarter" idx="14"/>
          </p:nvPr>
        </p:nvSpPr>
        <p:spPr>
          <a:xfrm>
            <a:off x="612646" y="2205106"/>
            <a:ext cx="5940554" cy="3967079"/>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3">
            <a:extLst>
              <a:ext uri="{FF2B5EF4-FFF2-40B4-BE49-F238E27FC236}">
                <a16:creationId xmlns:a16="http://schemas.microsoft.com/office/drawing/2014/main" id="{2AEC6A7B-DD19-0A7B-1268-1D51DDEF329E}"/>
              </a:ext>
            </a:extLst>
          </p:cNvPr>
          <p:cNvSpPr>
            <a:spLocks noGrp="1"/>
          </p:cNvSpPr>
          <p:nvPr>
            <p:ph type="pic" sz="quarter" idx="18" hasCustomPrompt="1"/>
          </p:nvPr>
        </p:nvSpPr>
        <p:spPr>
          <a:xfrm>
            <a:off x="7440168" y="2478717"/>
            <a:ext cx="3858768" cy="3419856"/>
          </a:xfrm>
          <a:blipFill>
            <a:blip r:embed="rId2">
              <a:alphaModFix amt="60000"/>
            </a:blip>
            <a:stretch>
              <a:fillRect/>
            </a:stretch>
          </a:blipFill>
        </p:spPr>
        <p:txBody>
          <a:bodyPr/>
          <a:lstStyle>
            <a:lvl1pPr>
              <a:defRPr/>
            </a:lvl1pPr>
          </a:lstStyle>
          <a:p>
            <a:r>
              <a:rPr lang="en-US" dirty="0"/>
              <a:t> </a:t>
            </a:r>
          </a:p>
        </p:txBody>
      </p:sp>
      <p:sp>
        <p:nvSpPr>
          <p:cNvPr id="7" name="Date Placeholder 4">
            <a:extLst>
              <a:ext uri="{FF2B5EF4-FFF2-40B4-BE49-F238E27FC236}">
                <a16:creationId xmlns:a16="http://schemas.microsoft.com/office/drawing/2014/main" id="{B9E95395-D89E-0043-F426-2BB8FB0FDAC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11" name="Footer Placeholder 5">
            <a:extLst>
              <a:ext uri="{FF2B5EF4-FFF2-40B4-BE49-F238E27FC236}">
                <a16:creationId xmlns:a16="http://schemas.microsoft.com/office/drawing/2014/main" id="{A91BF2A0-1C9B-2FC0-B3D8-1FE0B288994E}"/>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13" name="Slide Number Placeholder 6">
            <a:extLst>
              <a:ext uri="{FF2B5EF4-FFF2-40B4-BE49-F238E27FC236}">
                <a16:creationId xmlns:a16="http://schemas.microsoft.com/office/drawing/2014/main" id="{DC39D989-0E8D-4F7C-51E7-FE5743D404E4}"/>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7376707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FCE1F90-615F-9F95-B9AB-58D4A69578F5}"/>
              </a:ext>
            </a:extLst>
          </p:cNvPr>
          <p:cNvCxnSpPr>
            <a:cxnSpLocks/>
          </p:cNvCxnSpPr>
          <p:nvPr userDrawn="1"/>
        </p:nvCxnSpPr>
        <p:spPr>
          <a:xfrm>
            <a:off x="714375" y="1902653"/>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064172E-92BD-EBA7-48F4-D1248DC72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1024" y="2181821"/>
            <a:ext cx="6442232" cy="3967079"/>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5" name="Title 1">
            <a:extLst>
              <a:ext uri="{FF2B5EF4-FFF2-40B4-BE49-F238E27FC236}">
                <a16:creationId xmlns:a16="http://schemas.microsoft.com/office/drawing/2014/main" id="{B0FDB523-462A-5591-99AE-C3C29FACD139}"/>
              </a:ext>
            </a:extLst>
          </p:cNvPr>
          <p:cNvSpPr>
            <a:spLocks noGrp="1"/>
          </p:cNvSpPr>
          <p:nvPr>
            <p:ph type="title"/>
          </p:nvPr>
        </p:nvSpPr>
        <p:spPr>
          <a:xfrm>
            <a:off x="612647" y="709099"/>
            <a:ext cx="3912880" cy="891101"/>
          </a:xfrm>
          <a:prstGeom prst="rect">
            <a:avLst/>
          </a:prstGeom>
        </p:spPr>
        <p:txBody>
          <a:bodyPr anchor="b">
            <a:no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205106"/>
            <a:ext cx="3912880" cy="396707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23">
            <a:extLst>
              <a:ext uri="{FF2B5EF4-FFF2-40B4-BE49-F238E27FC236}">
                <a16:creationId xmlns:a16="http://schemas.microsoft.com/office/drawing/2014/main" id="{43BD8E09-1E6C-A8B9-C809-7F1D27D0FD6A}"/>
              </a:ext>
            </a:extLst>
          </p:cNvPr>
          <p:cNvSpPr>
            <a:spLocks noGrp="1"/>
          </p:cNvSpPr>
          <p:nvPr>
            <p:ph type="pic" sz="quarter" idx="18" hasCustomPrompt="1"/>
          </p:nvPr>
        </p:nvSpPr>
        <p:spPr>
          <a:xfrm>
            <a:off x="5403200" y="2478717"/>
            <a:ext cx="5897880" cy="3419856"/>
          </a:xfrm>
          <a:blipFill>
            <a:blip r:embed="rId2">
              <a:alphaModFix amt="60000"/>
            </a:blip>
            <a:stretch>
              <a:fillRect/>
            </a:stretch>
          </a:blipFill>
        </p:spPr>
        <p:txBody>
          <a:bodyPr/>
          <a:lstStyle>
            <a:lvl1pPr>
              <a:defRPr/>
            </a:lvl1pPr>
          </a:lstStyle>
          <a:p>
            <a:r>
              <a:rPr lang="en-US" dirty="0"/>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a:prstGeom prst="rect">
            <a:avLst/>
          </a:prstGeo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a:prstGeom prst="rect">
            <a:avLst/>
          </a:prstGeom>
        </p:spPr>
        <p:txBody>
          <a:bodyPr>
            <a:noAutofit/>
          </a:bodyPr>
          <a:lstStyle/>
          <a:p>
            <a:r>
              <a:rPr lang="en-US"/>
              <a:t>20xx</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755429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F6E978-0239-0091-232E-1AFEC0C5F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375" y="2181821"/>
            <a:ext cx="4304620" cy="3967079"/>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99D44447-F033-C9CE-67C6-019549965081}"/>
              </a:ext>
            </a:extLst>
          </p:cNvPr>
          <p:cNvSpPr>
            <a:spLocks noGrp="1"/>
          </p:cNvSpPr>
          <p:nvPr>
            <p:ph type="title"/>
          </p:nvPr>
        </p:nvSpPr>
        <p:spPr>
          <a:xfrm>
            <a:off x="612647" y="709099"/>
            <a:ext cx="10963656" cy="891101"/>
          </a:xfrm>
          <a:prstGeom prst="rect">
            <a:avLst/>
          </a:prstGeom>
        </p:spPr>
        <p:txBody>
          <a:bodyPr anchor="b">
            <a:noAutofit/>
          </a:bodyPr>
          <a:lstStyle>
            <a:lvl1pPr>
              <a:defRPr sz="3200"/>
            </a:lvl1pPr>
          </a:lstStyle>
          <a:p>
            <a:r>
              <a:rPr lang="en-US" dirty="0"/>
              <a:t>Click to edit Master title style</a:t>
            </a:r>
          </a:p>
        </p:txBody>
      </p:sp>
      <p:sp>
        <p:nvSpPr>
          <p:cNvPr id="11" name="Picture Placeholder 23">
            <a:extLst>
              <a:ext uri="{FF2B5EF4-FFF2-40B4-BE49-F238E27FC236}">
                <a16:creationId xmlns:a16="http://schemas.microsoft.com/office/drawing/2014/main" id="{2635C552-0ED9-A459-F18A-3CDED20E5BE3}"/>
              </a:ext>
            </a:extLst>
          </p:cNvPr>
          <p:cNvSpPr>
            <a:spLocks noGrp="1"/>
          </p:cNvSpPr>
          <p:nvPr>
            <p:ph type="pic" sz="quarter" idx="18" hasCustomPrompt="1"/>
          </p:nvPr>
        </p:nvSpPr>
        <p:spPr>
          <a:xfrm>
            <a:off x="987593" y="2455432"/>
            <a:ext cx="3758184" cy="3419856"/>
          </a:xfrm>
          <a:blipFill>
            <a:blip r:embed="rId2">
              <a:alphaModFix amt="60000"/>
            </a:blip>
            <a:stretch>
              <a:fillRect/>
            </a:stretch>
          </a:blipFill>
        </p:spPr>
        <p:txBody>
          <a:bodyPr/>
          <a:lstStyle>
            <a:lvl1pPr>
              <a:defRPr/>
            </a:lvl1pPr>
          </a:lstStyle>
          <a:p>
            <a:r>
              <a:rPr lang="en-US" dirty="0"/>
              <a:t> </a:t>
            </a:r>
          </a:p>
        </p:txBody>
      </p:sp>
      <p:sp>
        <p:nvSpPr>
          <p:cNvPr id="12" name="Content Placeholder 7">
            <a:extLst>
              <a:ext uri="{FF2B5EF4-FFF2-40B4-BE49-F238E27FC236}">
                <a16:creationId xmlns:a16="http://schemas.microsoft.com/office/drawing/2014/main" id="{9488295D-6787-D840-9DD4-495F1F086107}"/>
              </a:ext>
            </a:extLst>
          </p:cNvPr>
          <p:cNvSpPr>
            <a:spLocks noGrp="1"/>
          </p:cNvSpPr>
          <p:nvPr>
            <p:ph sz="quarter" idx="14"/>
          </p:nvPr>
        </p:nvSpPr>
        <p:spPr>
          <a:xfrm>
            <a:off x="5635749" y="2205106"/>
            <a:ext cx="5940554" cy="3967079"/>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44C833D8-E0E9-C749-0443-2B06F6DE03FC}"/>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15" name="Footer Placeholder 5">
            <a:extLst>
              <a:ext uri="{FF2B5EF4-FFF2-40B4-BE49-F238E27FC236}">
                <a16:creationId xmlns:a16="http://schemas.microsoft.com/office/drawing/2014/main" id="{ACAE9DFF-C773-D714-0C09-80240DE19FAF}"/>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16" name="Slide Number Placeholder 6">
            <a:extLst>
              <a:ext uri="{FF2B5EF4-FFF2-40B4-BE49-F238E27FC236}">
                <a16:creationId xmlns:a16="http://schemas.microsoft.com/office/drawing/2014/main" id="{339D6C62-B024-DF78-9414-D350E282202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469679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966A3D-9E5F-3C1B-B9EC-73F3340D5D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375" y="2205106"/>
            <a:ext cx="4768976" cy="3943796"/>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C502CF0E-9C51-830C-CEDE-80A5D47BD90C}"/>
              </a:ext>
            </a:extLst>
          </p:cNvPr>
          <p:cNvSpPr>
            <a:spLocks noGrp="1"/>
          </p:cNvSpPr>
          <p:nvPr>
            <p:ph type="title"/>
          </p:nvPr>
        </p:nvSpPr>
        <p:spPr>
          <a:xfrm>
            <a:off x="612647" y="709099"/>
            <a:ext cx="3956305" cy="891101"/>
          </a:xfrm>
          <a:prstGeom prst="rect">
            <a:avLst/>
          </a:prstGeom>
        </p:spPr>
        <p:txBody>
          <a:bodyPr anchor="b">
            <a:no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64BAD4E0-57C4-108C-9E27-5EAD1A833249}"/>
              </a:ext>
            </a:extLst>
          </p:cNvPr>
          <p:cNvSpPr>
            <a:spLocks noGrp="1"/>
          </p:cNvSpPr>
          <p:nvPr>
            <p:ph type="pic" sz="quarter" idx="15" hasCustomPrompt="1"/>
          </p:nvPr>
        </p:nvSpPr>
        <p:spPr>
          <a:xfrm>
            <a:off x="986599" y="2480792"/>
            <a:ext cx="4224528" cy="3392424"/>
          </a:xfrm>
          <a:blipFill>
            <a:blip r:embed="rId2">
              <a:alphaModFix amt="60000"/>
            </a:blip>
            <a:stretch>
              <a:fillRect/>
            </a:stretch>
          </a:blipFill>
        </p:spPr>
        <p:txBody>
          <a:bodyPr/>
          <a:lstStyle>
            <a:lvl1pPr>
              <a:defRPr/>
            </a:lvl1pPr>
          </a:lstStyle>
          <a:p>
            <a:r>
              <a:rPr lang="en-US" dirty="0"/>
              <a:t> </a:t>
            </a:r>
          </a:p>
        </p:txBody>
      </p:sp>
      <p:sp>
        <p:nvSpPr>
          <p:cNvPr id="3" name="Content Placeholder 7">
            <a:extLst>
              <a:ext uri="{FF2B5EF4-FFF2-40B4-BE49-F238E27FC236}">
                <a16:creationId xmlns:a16="http://schemas.microsoft.com/office/drawing/2014/main" id="{982AE6CE-D2D4-2329-86C0-F9C45831470E}"/>
              </a:ext>
            </a:extLst>
          </p:cNvPr>
          <p:cNvSpPr>
            <a:spLocks noGrp="1"/>
          </p:cNvSpPr>
          <p:nvPr>
            <p:ph sz="quarter" idx="14"/>
          </p:nvPr>
        </p:nvSpPr>
        <p:spPr>
          <a:xfrm>
            <a:off x="6095999" y="732155"/>
            <a:ext cx="5486401" cy="5405377"/>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932213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5B3841-4258-5EBB-78B0-8DBB8BA82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375" y="2205106"/>
            <a:ext cx="3854577" cy="3943796"/>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0" name="Title 1">
            <a:extLst>
              <a:ext uri="{FF2B5EF4-FFF2-40B4-BE49-F238E27FC236}">
                <a16:creationId xmlns:a16="http://schemas.microsoft.com/office/drawing/2014/main" id="{B6A14BD6-3E7F-C8A6-3ED2-DC935EEEEEE0}"/>
              </a:ext>
            </a:extLst>
          </p:cNvPr>
          <p:cNvSpPr>
            <a:spLocks noGrp="1"/>
          </p:cNvSpPr>
          <p:nvPr>
            <p:ph type="title"/>
          </p:nvPr>
        </p:nvSpPr>
        <p:spPr>
          <a:xfrm>
            <a:off x="612647" y="709099"/>
            <a:ext cx="3956305" cy="891101"/>
          </a:xfrm>
          <a:prstGeom prst="rect">
            <a:avLst/>
          </a:prstGeom>
        </p:spPr>
        <p:txBody>
          <a:bodyPr anchor="b">
            <a:noAutofit/>
          </a:bodyPr>
          <a:lstStyle>
            <a:lvl1pPr>
              <a:defRPr sz="3200"/>
            </a:lvl1pPr>
          </a:lstStyle>
          <a:p>
            <a:r>
              <a:rPr lang="en-US" dirty="0"/>
              <a:t>Click to edit Master title style</a:t>
            </a:r>
          </a:p>
        </p:txBody>
      </p:sp>
      <p:sp>
        <p:nvSpPr>
          <p:cNvPr id="14" name="Picture Placeholder 13">
            <a:extLst>
              <a:ext uri="{FF2B5EF4-FFF2-40B4-BE49-F238E27FC236}">
                <a16:creationId xmlns:a16="http://schemas.microsoft.com/office/drawing/2014/main" id="{21767FCA-DB6F-605F-8C30-6399DF325E09}"/>
              </a:ext>
            </a:extLst>
          </p:cNvPr>
          <p:cNvSpPr>
            <a:spLocks noGrp="1"/>
          </p:cNvSpPr>
          <p:nvPr>
            <p:ph type="pic" sz="quarter" idx="15" hasCustomPrompt="1"/>
          </p:nvPr>
        </p:nvSpPr>
        <p:spPr>
          <a:xfrm>
            <a:off x="988695" y="2480792"/>
            <a:ext cx="3310128" cy="3392424"/>
          </a:xfrm>
          <a:blipFill>
            <a:blip r:embed="rId2">
              <a:alphaModFix amt="60000"/>
            </a:blip>
            <a:stretch>
              <a:fillRect/>
            </a:stretch>
          </a:blipFill>
        </p:spPr>
        <p:txBody>
          <a:bodyPr/>
          <a:lstStyle>
            <a:lvl1pPr>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81600" y="709098"/>
            <a:ext cx="6394704" cy="5439805"/>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268177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3C60B43-3F02-3807-6E46-2B1B4C989A3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4987925" y="49440"/>
            <a:ext cx="2216150" cy="1177924"/>
            <a:chOff x="4987925" y="2840038"/>
            <a:chExt cx="2216150" cy="1177924"/>
          </a:xfrm>
        </p:grpSpPr>
        <p:sp>
          <p:nvSpPr>
            <p:cNvPr id="10" name="Rectangle 9">
              <a:extLst>
                <a:ext uri="{FF2B5EF4-FFF2-40B4-BE49-F238E27FC236}">
                  <a16:creationId xmlns:a16="http://schemas.microsoft.com/office/drawing/2014/main" id="{DF27A944-872A-E8C8-8FC2-88B5F89140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70AFD51-4B4D-0743-F50D-5DA14EC3395E}"/>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2" name="Group 11">
                <a:extLst>
                  <a:ext uri="{FF2B5EF4-FFF2-40B4-BE49-F238E27FC236}">
                    <a16:creationId xmlns:a16="http://schemas.microsoft.com/office/drawing/2014/main" id="{E0878CA7-F6BC-3D54-9B31-0D36C99C9C9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7" name="Freeform 68">
                  <a:extLst>
                    <a:ext uri="{FF2B5EF4-FFF2-40B4-BE49-F238E27FC236}">
                      <a16:creationId xmlns:a16="http://schemas.microsoft.com/office/drawing/2014/main" id="{70D6BE5D-D14F-F86C-1B5D-DF11BCBBBF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9">
                  <a:extLst>
                    <a:ext uri="{FF2B5EF4-FFF2-40B4-BE49-F238E27FC236}">
                      <a16:creationId xmlns:a16="http://schemas.microsoft.com/office/drawing/2014/main" id="{0B935B11-11F9-F9FC-984C-B97E8C740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Line 70">
                  <a:extLst>
                    <a:ext uri="{FF2B5EF4-FFF2-40B4-BE49-F238E27FC236}">
                      <a16:creationId xmlns:a16="http://schemas.microsoft.com/office/drawing/2014/main" id="{BE8CD0AC-752A-36C8-B3D7-C2498B3605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61EB58C7-3472-9645-303A-C65C14123F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4" name="Freeform 68">
                  <a:extLst>
                    <a:ext uri="{FF2B5EF4-FFF2-40B4-BE49-F238E27FC236}">
                      <a16:creationId xmlns:a16="http://schemas.microsoft.com/office/drawing/2014/main" id="{A6A0616B-8873-18F1-6B0F-49D27CB1CF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92415C0C-C484-F133-E62B-AF2C09A1A3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9AC31EC2-05CF-F921-C115-C93D2D5D3C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20" name="Group 19">
            <a:extLst>
              <a:ext uri="{FF2B5EF4-FFF2-40B4-BE49-F238E27FC236}">
                <a16:creationId xmlns:a16="http://schemas.microsoft.com/office/drawing/2014/main" id="{2DB1D249-E32E-CA54-2B0E-07373055B0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4987925" y="5634038"/>
            <a:ext cx="2216150" cy="1177924"/>
            <a:chOff x="4987925" y="2840038"/>
            <a:chExt cx="2216150" cy="1177924"/>
          </a:xfrm>
        </p:grpSpPr>
        <p:sp>
          <p:nvSpPr>
            <p:cNvPr id="21" name="Rectangle 20">
              <a:extLst>
                <a:ext uri="{FF2B5EF4-FFF2-40B4-BE49-F238E27FC236}">
                  <a16:creationId xmlns:a16="http://schemas.microsoft.com/office/drawing/2014/main" id="{3151709B-660C-1490-E355-0D6EFA8B23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9006C11-A305-CB26-F3C9-F793404FAFE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3" name="Group 22">
                <a:extLst>
                  <a:ext uri="{FF2B5EF4-FFF2-40B4-BE49-F238E27FC236}">
                    <a16:creationId xmlns:a16="http://schemas.microsoft.com/office/drawing/2014/main" id="{62141B28-A487-DAF4-07D7-398EEC73292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8" name="Freeform 68">
                  <a:extLst>
                    <a:ext uri="{FF2B5EF4-FFF2-40B4-BE49-F238E27FC236}">
                      <a16:creationId xmlns:a16="http://schemas.microsoft.com/office/drawing/2014/main" id="{08544E82-7C10-6056-96F9-890D203187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5B3767EA-BEDF-6F5A-3F2A-63110758F7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Line 70">
                  <a:extLst>
                    <a:ext uri="{FF2B5EF4-FFF2-40B4-BE49-F238E27FC236}">
                      <a16:creationId xmlns:a16="http://schemas.microsoft.com/office/drawing/2014/main" id="{894D12DF-C2FB-ECB1-D126-DE70BD1389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EB321FA9-CD00-E340-DF3A-DF2F6056D22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5" name="Freeform 68">
                  <a:extLst>
                    <a:ext uri="{FF2B5EF4-FFF2-40B4-BE49-F238E27FC236}">
                      <a16:creationId xmlns:a16="http://schemas.microsoft.com/office/drawing/2014/main" id="{7F442571-8A8E-F056-8120-0A7166739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9">
                  <a:extLst>
                    <a:ext uri="{FF2B5EF4-FFF2-40B4-BE49-F238E27FC236}">
                      <a16:creationId xmlns:a16="http://schemas.microsoft.com/office/drawing/2014/main" id="{90B1B727-221D-4181-A364-D5B709E70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Line 70">
                  <a:extLst>
                    <a:ext uri="{FF2B5EF4-FFF2-40B4-BE49-F238E27FC236}">
                      <a16:creationId xmlns:a16="http://schemas.microsoft.com/office/drawing/2014/main" id="{675BA8D2-1FF0-72E0-6BB5-84E882FF72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 name="Title 1">
            <a:extLst>
              <a:ext uri="{FF2B5EF4-FFF2-40B4-BE49-F238E27FC236}">
                <a16:creationId xmlns:a16="http://schemas.microsoft.com/office/drawing/2014/main" id="{A180BF33-C99D-1A4A-5974-7053CE7E7482}"/>
              </a:ext>
            </a:extLst>
          </p:cNvPr>
          <p:cNvSpPr>
            <a:spLocks noGrp="1"/>
          </p:cNvSpPr>
          <p:nvPr>
            <p:ph type="title"/>
          </p:nvPr>
        </p:nvSpPr>
        <p:spPr>
          <a:xfrm>
            <a:off x="1524001" y="4893732"/>
            <a:ext cx="9144000" cy="822013"/>
          </a:xfrm>
          <a:prstGeom prst="rect">
            <a:avLst/>
          </a:prstGeom>
        </p:spPr>
        <p:txBody>
          <a:bodyPr anchor="t">
            <a:noAutofit/>
          </a:bodyPr>
          <a:lstStyle>
            <a:lvl1pPr algn="ctr">
              <a:lnSpc>
                <a:spcPct val="110000"/>
              </a:lnSpc>
              <a:defRPr sz="1800" b="0" i="0">
                <a:solidFill>
                  <a:schemeClr val="bg1">
                    <a:lumMod val="75000"/>
                    <a:lumOff val="25000"/>
                  </a:schemeClr>
                </a:solidFill>
                <a:latin typeface="+mn-lt"/>
              </a:defRPr>
            </a:lvl1pPr>
          </a:lstStyle>
          <a:p>
            <a:r>
              <a:rPr lang="en-US" dirty="0"/>
              <a:t>Click to edit Master title style</a:t>
            </a:r>
          </a:p>
        </p:txBody>
      </p:sp>
      <p:sp>
        <p:nvSpPr>
          <p:cNvPr id="8" name="Content Placeholder 6">
            <a:extLst>
              <a:ext uri="{FF2B5EF4-FFF2-40B4-BE49-F238E27FC236}">
                <a16:creationId xmlns:a16="http://schemas.microsoft.com/office/drawing/2014/main" id="{63DD70A9-B50E-61D0-C634-34E20A3D422B}"/>
              </a:ext>
            </a:extLst>
          </p:cNvPr>
          <p:cNvSpPr>
            <a:spLocks noGrp="1"/>
          </p:cNvSpPr>
          <p:nvPr>
            <p:ph sz="quarter" idx="13" hasCustomPrompt="1"/>
          </p:nvPr>
        </p:nvSpPr>
        <p:spPr>
          <a:xfrm>
            <a:off x="1524001" y="1107047"/>
            <a:ext cx="9144000" cy="3660809"/>
          </a:xfrm>
        </p:spPr>
        <p:txBody>
          <a:bodyPr anchor="b">
            <a:noAutofit/>
          </a:bodyPr>
          <a:lstStyle>
            <a:lvl1pPr marL="0" indent="0" algn="ctr">
              <a:lnSpc>
                <a:spcPct val="90000"/>
              </a:lnSpc>
              <a:buNone/>
              <a:defRPr sz="23000" b="0">
                <a:solidFill>
                  <a:schemeClr val="bg1">
                    <a:lumMod val="75000"/>
                    <a:lumOff val="25000"/>
                  </a:schemeClr>
                </a:solidFill>
                <a:latin typeface="+mj-lt"/>
                <a:ea typeface="Batang" panose="02030600000101010101" pitchFamily="18" charset="-127"/>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8229600" y="6343955"/>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8477309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46C6E13-5F92-0B54-E552-A8E8EA32109D}"/>
              </a:ext>
            </a:extLst>
          </p:cNvPr>
          <p:cNvGrpSpPr/>
          <p:nvPr/>
        </p:nvGrpSpPr>
        <p:grpSpPr>
          <a:xfrm flipH="1">
            <a:off x="8353425" y="531607"/>
            <a:ext cx="3838575" cy="6520778"/>
            <a:chOff x="192855" y="531607"/>
            <a:chExt cx="3838575" cy="6520778"/>
          </a:xfrm>
        </p:grpSpPr>
        <p:grpSp>
          <p:nvGrpSpPr>
            <p:cNvPr id="8" name="Group 7">
              <a:extLst>
                <a:ext uri="{FF2B5EF4-FFF2-40B4-BE49-F238E27FC236}">
                  <a16:creationId xmlns:a16="http://schemas.microsoft.com/office/drawing/2014/main" id="{581DD79D-1CEE-4719-00FE-4FD53EA315E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32" name="Freeform 64">
                <a:extLst>
                  <a:ext uri="{FF2B5EF4-FFF2-40B4-BE49-F238E27FC236}">
                    <a16:creationId xmlns:a16="http://schemas.microsoft.com/office/drawing/2014/main" id="{63458FA5-D071-3A46-EB12-8B6C8D6396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1">
                <a:extLst>
                  <a:ext uri="{FF2B5EF4-FFF2-40B4-BE49-F238E27FC236}">
                    <a16:creationId xmlns:a16="http://schemas.microsoft.com/office/drawing/2014/main" id="{4DD1D754-B9F5-6269-D3E0-3703961659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1">
                <a:extLst>
                  <a:ext uri="{FF2B5EF4-FFF2-40B4-BE49-F238E27FC236}">
                    <a16:creationId xmlns:a16="http://schemas.microsoft.com/office/drawing/2014/main" id="{F3A3D4E7-3A71-4AB8-FB08-8CEDD527A7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497067EC-F598-B7C7-88F4-2F57F6D874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a:extLst>
                  <a:ext uri="{FF2B5EF4-FFF2-40B4-BE49-F238E27FC236}">
                    <a16:creationId xmlns:a16="http://schemas.microsoft.com/office/drawing/2014/main" id="{1A115B41-BE53-1781-C3A0-8F7DBB6CF7F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7">
                <a:extLst>
                  <a:ext uri="{FF2B5EF4-FFF2-40B4-BE49-F238E27FC236}">
                    <a16:creationId xmlns:a16="http://schemas.microsoft.com/office/drawing/2014/main" id="{AD9F9AC4-59AA-3FED-EB58-ABCC8422A5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C39FA36-DD8A-A8AF-995B-FEB1B81928A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9">
                <a:extLst>
                  <a:ext uri="{FF2B5EF4-FFF2-40B4-BE49-F238E27FC236}">
                    <a16:creationId xmlns:a16="http://schemas.microsoft.com/office/drawing/2014/main" id="{0435A07F-ABFF-DBCD-9D6E-B060E78839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F61ED471-E9B3-E6FF-4DA3-8663BAB6BBA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5">
                <a:extLst>
                  <a:ext uri="{FF2B5EF4-FFF2-40B4-BE49-F238E27FC236}">
                    <a16:creationId xmlns:a16="http://schemas.microsoft.com/office/drawing/2014/main" id="{66D48908-5C19-CE7C-FB3B-E55D124BE8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9EBA239B-B2C2-C1D7-42F7-BB50522E1C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2">
                <a:extLst>
                  <a:ext uri="{FF2B5EF4-FFF2-40B4-BE49-F238E27FC236}">
                    <a16:creationId xmlns:a16="http://schemas.microsoft.com/office/drawing/2014/main" id="{7311065F-4C49-B37C-B6F2-EF021666B0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5">
                <a:extLst>
                  <a:ext uri="{FF2B5EF4-FFF2-40B4-BE49-F238E27FC236}">
                    <a16:creationId xmlns:a16="http://schemas.microsoft.com/office/drawing/2014/main" id="{EADE6C0A-9B31-463A-DC31-450FBFB0EA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a:extLst>
                  <a:ext uri="{FF2B5EF4-FFF2-40B4-BE49-F238E27FC236}">
                    <a16:creationId xmlns:a16="http://schemas.microsoft.com/office/drawing/2014/main" id="{715F916F-BDD7-938C-7F9F-15FA32E2E2C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A17F0837-6401-508D-9D16-AC64526C93F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7" name="Line 63">
                  <a:extLst>
                    <a:ext uri="{FF2B5EF4-FFF2-40B4-BE49-F238E27FC236}">
                      <a16:creationId xmlns:a16="http://schemas.microsoft.com/office/drawing/2014/main" id="{201E24E4-9DA0-20F2-7AE3-5DA927CDF4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6">
                  <a:extLst>
                    <a:ext uri="{FF2B5EF4-FFF2-40B4-BE49-F238E27FC236}">
                      <a16:creationId xmlns:a16="http://schemas.microsoft.com/office/drawing/2014/main" id="{F0D81B78-2590-5FE2-3E72-AED10BB9C8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67">
                  <a:extLst>
                    <a:ext uri="{FF2B5EF4-FFF2-40B4-BE49-F238E27FC236}">
                      <a16:creationId xmlns:a16="http://schemas.microsoft.com/office/drawing/2014/main" id="{1B0E3C51-648E-EED1-D8E4-5C1A83A793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0">
                  <a:extLst>
                    <a:ext uri="{FF2B5EF4-FFF2-40B4-BE49-F238E27FC236}">
                      <a16:creationId xmlns:a16="http://schemas.microsoft.com/office/drawing/2014/main" id="{B63F0A42-E73B-9C27-C8AC-5862ECD9A91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3">
                  <a:extLst>
                    <a:ext uri="{FF2B5EF4-FFF2-40B4-BE49-F238E27FC236}">
                      <a16:creationId xmlns:a16="http://schemas.microsoft.com/office/drawing/2014/main" id="{CFD7B0F1-6021-5D68-851A-183A3606E5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6">
                  <a:extLst>
                    <a:ext uri="{FF2B5EF4-FFF2-40B4-BE49-F238E27FC236}">
                      <a16:creationId xmlns:a16="http://schemas.microsoft.com/office/drawing/2014/main" id="{E63766C1-D1F5-CD70-020F-548E19947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89">
                  <a:extLst>
                    <a:ext uri="{FF2B5EF4-FFF2-40B4-BE49-F238E27FC236}">
                      <a16:creationId xmlns:a16="http://schemas.microsoft.com/office/drawing/2014/main" id="{9A7C8B71-FD3E-CF93-F909-DC78EB1BFE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2A83BBBA-0866-8DA7-4C6B-39E5341383F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10" name="Freeform 64">
                <a:extLst>
                  <a:ext uri="{FF2B5EF4-FFF2-40B4-BE49-F238E27FC236}">
                    <a16:creationId xmlns:a16="http://schemas.microsoft.com/office/drawing/2014/main" id="{55F21049-C8CB-1413-A3F0-41A22AF2A7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1">
                <a:extLst>
                  <a:ext uri="{FF2B5EF4-FFF2-40B4-BE49-F238E27FC236}">
                    <a16:creationId xmlns:a16="http://schemas.microsoft.com/office/drawing/2014/main" id="{173F64F1-9A9D-BC7E-B0A0-971F0F0F14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1">
                <a:extLst>
                  <a:ext uri="{FF2B5EF4-FFF2-40B4-BE49-F238E27FC236}">
                    <a16:creationId xmlns:a16="http://schemas.microsoft.com/office/drawing/2014/main" id="{B25A2E7D-3D32-4BB9-A01F-1F77476D5EA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8">
                <a:extLst>
                  <a:ext uri="{FF2B5EF4-FFF2-40B4-BE49-F238E27FC236}">
                    <a16:creationId xmlns:a16="http://schemas.microsoft.com/office/drawing/2014/main" id="{BD1373BC-8861-74A9-F90B-6D147FAB44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4">
                <a:extLst>
                  <a:ext uri="{FF2B5EF4-FFF2-40B4-BE49-F238E27FC236}">
                    <a16:creationId xmlns:a16="http://schemas.microsoft.com/office/drawing/2014/main" id="{1D0F6C7E-8186-9BA9-C089-F165E186A2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7">
                <a:extLst>
                  <a:ext uri="{FF2B5EF4-FFF2-40B4-BE49-F238E27FC236}">
                    <a16:creationId xmlns:a16="http://schemas.microsoft.com/office/drawing/2014/main" id="{359F8A83-D46B-F8FF-DC7C-3C04DCA8FF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0">
                <a:extLst>
                  <a:ext uri="{FF2B5EF4-FFF2-40B4-BE49-F238E27FC236}">
                    <a16:creationId xmlns:a16="http://schemas.microsoft.com/office/drawing/2014/main" id="{BFC83E63-6FC3-C31E-98CE-21843812F0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9">
                <a:extLst>
                  <a:ext uri="{FF2B5EF4-FFF2-40B4-BE49-F238E27FC236}">
                    <a16:creationId xmlns:a16="http://schemas.microsoft.com/office/drawing/2014/main" id="{302ABA44-3B57-F469-6C04-F66BDA7AE5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2">
                <a:extLst>
                  <a:ext uri="{FF2B5EF4-FFF2-40B4-BE49-F238E27FC236}">
                    <a16:creationId xmlns:a16="http://schemas.microsoft.com/office/drawing/2014/main" id="{7AEBB6FD-54FE-C7DA-9A26-50A06339E4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5">
                <a:extLst>
                  <a:ext uri="{FF2B5EF4-FFF2-40B4-BE49-F238E27FC236}">
                    <a16:creationId xmlns:a16="http://schemas.microsoft.com/office/drawing/2014/main" id="{5E33358E-58C6-D35A-1278-C81907C997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9">
                <a:extLst>
                  <a:ext uri="{FF2B5EF4-FFF2-40B4-BE49-F238E27FC236}">
                    <a16:creationId xmlns:a16="http://schemas.microsoft.com/office/drawing/2014/main" id="{03A5740E-D7E5-68C0-948E-9724E0ACF7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2">
                <a:extLst>
                  <a:ext uri="{FF2B5EF4-FFF2-40B4-BE49-F238E27FC236}">
                    <a16:creationId xmlns:a16="http://schemas.microsoft.com/office/drawing/2014/main" id="{8AB4DD54-E3B5-6D41-1243-6F2D21CD99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5">
                <a:extLst>
                  <a:ext uri="{FF2B5EF4-FFF2-40B4-BE49-F238E27FC236}">
                    <a16:creationId xmlns:a16="http://schemas.microsoft.com/office/drawing/2014/main" id="{2A94B732-4A98-2F5C-F80B-6BBDB47064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8">
                <a:extLst>
                  <a:ext uri="{FF2B5EF4-FFF2-40B4-BE49-F238E27FC236}">
                    <a16:creationId xmlns:a16="http://schemas.microsoft.com/office/drawing/2014/main" id="{DF1D8441-3705-CC80-FE5F-2A09989AAF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id="{8F71A31A-59B3-9162-371C-C01A729D0C3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5" name="Line 63">
                  <a:extLst>
                    <a:ext uri="{FF2B5EF4-FFF2-40B4-BE49-F238E27FC236}">
                      <a16:creationId xmlns:a16="http://schemas.microsoft.com/office/drawing/2014/main" id="{7CCBE56E-A31B-4C75-DC85-F53147C4D0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66">
                  <a:extLst>
                    <a:ext uri="{FF2B5EF4-FFF2-40B4-BE49-F238E27FC236}">
                      <a16:creationId xmlns:a16="http://schemas.microsoft.com/office/drawing/2014/main" id="{296ACE92-E4E8-3DA8-53B5-B4C1E3A8D2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67">
                  <a:extLst>
                    <a:ext uri="{FF2B5EF4-FFF2-40B4-BE49-F238E27FC236}">
                      <a16:creationId xmlns:a16="http://schemas.microsoft.com/office/drawing/2014/main" id="{7B0613D4-F0E5-89E7-9C18-8CFA239DF1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80">
                  <a:extLst>
                    <a:ext uri="{FF2B5EF4-FFF2-40B4-BE49-F238E27FC236}">
                      <a16:creationId xmlns:a16="http://schemas.microsoft.com/office/drawing/2014/main" id="{E622BCC5-94CF-3347-DA0D-7358D5BAEC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83">
                  <a:extLst>
                    <a:ext uri="{FF2B5EF4-FFF2-40B4-BE49-F238E27FC236}">
                      <a16:creationId xmlns:a16="http://schemas.microsoft.com/office/drawing/2014/main" id="{7A92BD29-9001-7192-3FC5-2BD68F7AF2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86">
                  <a:extLst>
                    <a:ext uri="{FF2B5EF4-FFF2-40B4-BE49-F238E27FC236}">
                      <a16:creationId xmlns:a16="http://schemas.microsoft.com/office/drawing/2014/main" id="{538F5771-4928-1E01-FE11-700BA53138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89">
                  <a:extLst>
                    <a:ext uri="{FF2B5EF4-FFF2-40B4-BE49-F238E27FC236}">
                      <a16:creationId xmlns:a16="http://schemas.microsoft.com/office/drawing/2014/main" id="{7DCEABB5-FF34-2744-FB43-A0CE5EE8EB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4" name="Content Placeholder 53">
            <a:extLst>
              <a:ext uri="{FF2B5EF4-FFF2-40B4-BE49-F238E27FC236}">
                <a16:creationId xmlns:a16="http://schemas.microsoft.com/office/drawing/2014/main" id="{8FCCC77F-6C47-D9CF-D034-6C88D17987B1}"/>
              </a:ext>
            </a:extLst>
          </p:cNvPr>
          <p:cNvSpPr>
            <a:spLocks noGrp="1"/>
          </p:cNvSpPr>
          <p:nvPr>
            <p:ph sz="quarter" idx="16" hasCustomPrompt="1"/>
          </p:nvPr>
        </p:nvSpPr>
        <p:spPr>
          <a:xfrm>
            <a:off x="595313" y="660400"/>
            <a:ext cx="7821612" cy="4119563"/>
          </a:xfrm>
        </p:spPr>
        <p:txBody>
          <a:bodyPr anchor="b"/>
          <a:lstStyle>
            <a:lvl1pPr>
              <a:defRPr sz="23200">
                <a:solidFill>
                  <a:schemeClr val="tx1">
                    <a:lumMod val="75000"/>
                    <a:lumOff val="2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12647" y="6343955"/>
            <a:ext cx="2202644" cy="365125"/>
          </a:xfrm>
          <a:prstGeom prst="rect">
            <a:avLst/>
          </a:prstGeom>
        </p:spPr>
        <p:txBody>
          <a:bodyPr/>
          <a:lstStyle>
            <a:lvl1pPr>
              <a:defRPr>
                <a:solidFill>
                  <a:schemeClr val="tx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4693298" y="6343955"/>
            <a:ext cx="2805405" cy="365125"/>
          </a:xfrm>
          <a:prstGeom prst="rect">
            <a:avLst/>
          </a:prstGeom>
        </p:spPr>
        <p:txBody>
          <a:bodyPr/>
          <a:lstStyle>
            <a:lvl1pPr>
              <a:defRPr>
                <a:solidFill>
                  <a:schemeClr val="tx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7953518" y="6343955"/>
            <a:ext cx="429207" cy="365125"/>
          </a:xfrm>
          <a:prstGeom prst="rect">
            <a:avLst/>
          </a:prstGeom>
        </p:spPr>
        <p:txBody>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
        <p:nvSpPr>
          <p:cNvPr id="62" name="Title 61">
            <a:extLst>
              <a:ext uri="{FF2B5EF4-FFF2-40B4-BE49-F238E27FC236}">
                <a16:creationId xmlns:a16="http://schemas.microsoft.com/office/drawing/2014/main" id="{AB82C1FD-F89F-A137-0472-2D6FEB286781}"/>
              </a:ext>
            </a:extLst>
          </p:cNvPr>
          <p:cNvSpPr>
            <a:spLocks noGrp="1"/>
          </p:cNvSpPr>
          <p:nvPr>
            <p:ph type="title"/>
          </p:nvPr>
        </p:nvSpPr>
        <p:spPr>
          <a:xfrm>
            <a:off x="612648" y="4900730"/>
            <a:ext cx="7786687" cy="1097839"/>
          </a:xfrm>
        </p:spPr>
        <p:txBody>
          <a:bodyPr anchor="t"/>
          <a:lstStyle>
            <a:lvl1pPr>
              <a:lnSpc>
                <a:spcPct val="100000"/>
              </a:lnSpc>
              <a:defRPr sz="1800">
                <a:solidFill>
                  <a:schemeClr val="tx1">
                    <a:lumMod val="75000"/>
                    <a:lumOff val="25000"/>
                  </a:schemeClr>
                </a:solidFill>
                <a:latin typeface="+mn-lt"/>
              </a:defRPr>
            </a:lvl1pPr>
          </a:lstStyle>
          <a:p>
            <a:r>
              <a:rPr lang="en-US"/>
              <a:t>Click to edit Master title style</a:t>
            </a:r>
          </a:p>
        </p:txBody>
      </p:sp>
    </p:spTree>
    <p:extLst>
      <p:ext uri="{BB962C8B-B14F-4D97-AF65-F5344CB8AC3E}">
        <p14:creationId xmlns:p14="http://schemas.microsoft.com/office/powerpoint/2010/main" val="3655332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7752CF-4BA1-3C90-9F5C-CDB8AA18E744}"/>
              </a:ext>
            </a:extLst>
          </p:cNvPr>
          <p:cNvGrpSpPr/>
          <p:nvPr/>
        </p:nvGrpSpPr>
        <p:grpSpPr>
          <a:xfrm rot="2700000">
            <a:off x="10522137" y="4483036"/>
            <a:ext cx="633413" cy="1862138"/>
            <a:chOff x="5959192" y="333389"/>
            <a:chExt cx="633413" cy="1862138"/>
          </a:xfrm>
        </p:grpSpPr>
        <p:grpSp>
          <p:nvGrpSpPr>
            <p:cNvPr id="8" name="Group 7">
              <a:extLst>
                <a:ext uri="{FF2B5EF4-FFF2-40B4-BE49-F238E27FC236}">
                  <a16:creationId xmlns:a16="http://schemas.microsoft.com/office/drawing/2014/main" id="{99E24818-6F19-BE8F-6603-A7DA9C66BC86}"/>
                </a:ext>
              </a:extLst>
            </p:cNvPr>
            <p:cNvGrpSpPr/>
            <p:nvPr/>
          </p:nvGrpSpPr>
          <p:grpSpPr>
            <a:xfrm>
              <a:off x="5959192" y="333389"/>
              <a:ext cx="633413" cy="1419225"/>
              <a:chOff x="5959192" y="333389"/>
              <a:chExt cx="633413" cy="1419225"/>
            </a:xfrm>
          </p:grpSpPr>
          <p:sp>
            <p:nvSpPr>
              <p:cNvPr id="10" name="Freeform 68">
                <a:extLst>
                  <a:ext uri="{FF2B5EF4-FFF2-40B4-BE49-F238E27FC236}">
                    <a16:creationId xmlns:a16="http://schemas.microsoft.com/office/drawing/2014/main" id="{8F057B91-4F38-726D-D0A5-CAFBB0F15B2E}"/>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9">
                <a:extLst>
                  <a:ext uri="{FF2B5EF4-FFF2-40B4-BE49-F238E27FC236}">
                    <a16:creationId xmlns:a16="http://schemas.microsoft.com/office/drawing/2014/main" id="{FF13D6C9-742D-8DE0-0722-3F9455E0A479}"/>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Line 70">
              <a:extLst>
                <a:ext uri="{FF2B5EF4-FFF2-40B4-BE49-F238E27FC236}">
                  <a16:creationId xmlns:a16="http://schemas.microsoft.com/office/drawing/2014/main" id="{DD4B8E7C-D15D-34D3-2F19-CE7E119866E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531A04BA-1034-8C2D-7B4F-FFE2FEEBF2C1}"/>
              </a:ext>
            </a:extLst>
          </p:cNvPr>
          <p:cNvGrpSpPr/>
          <p:nvPr/>
        </p:nvGrpSpPr>
        <p:grpSpPr>
          <a:xfrm>
            <a:off x="1079500" y="649304"/>
            <a:ext cx="698051" cy="1372591"/>
            <a:chOff x="1079500" y="649304"/>
            <a:chExt cx="698051" cy="1372591"/>
          </a:xfrm>
        </p:grpSpPr>
        <p:sp>
          <p:nvSpPr>
            <p:cNvPr id="13" name="Oval 12">
              <a:extLst>
                <a:ext uri="{FF2B5EF4-FFF2-40B4-BE49-F238E27FC236}">
                  <a16:creationId xmlns:a16="http://schemas.microsoft.com/office/drawing/2014/main" id="{D7573B03-A5C8-6F68-19F8-A605A3FFFA0A}"/>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14" name="Group 13">
              <a:extLst>
                <a:ext uri="{FF2B5EF4-FFF2-40B4-BE49-F238E27FC236}">
                  <a16:creationId xmlns:a16="http://schemas.microsoft.com/office/drawing/2014/main" id="{099CAF66-0082-3FFF-4237-037ECC53BBE7}"/>
                </a:ext>
              </a:extLst>
            </p:cNvPr>
            <p:cNvGrpSpPr/>
            <p:nvPr/>
          </p:nvGrpSpPr>
          <p:grpSpPr>
            <a:xfrm rot="10800000">
              <a:off x="1079500" y="952167"/>
              <a:ext cx="641184" cy="1069728"/>
              <a:chOff x="6484111" y="2967038"/>
              <a:chExt cx="641184" cy="1069728"/>
            </a:xfrm>
          </p:grpSpPr>
          <p:grpSp>
            <p:nvGrpSpPr>
              <p:cNvPr id="15" name="Group 14">
                <a:extLst>
                  <a:ext uri="{FF2B5EF4-FFF2-40B4-BE49-F238E27FC236}">
                    <a16:creationId xmlns:a16="http://schemas.microsoft.com/office/drawing/2014/main" id="{EC8C6674-8594-E6D0-B843-E6B1BC872E42}"/>
                  </a:ext>
                </a:extLst>
              </p:cNvPr>
              <p:cNvGrpSpPr/>
              <p:nvPr/>
            </p:nvGrpSpPr>
            <p:grpSpPr>
              <a:xfrm>
                <a:off x="6808136" y="2967038"/>
                <a:ext cx="317159" cy="932400"/>
                <a:chOff x="6808136" y="2967038"/>
                <a:chExt cx="317159" cy="932400"/>
              </a:xfrm>
            </p:grpSpPr>
            <p:sp>
              <p:nvSpPr>
                <p:cNvPr id="20" name="Freeform 68">
                  <a:extLst>
                    <a:ext uri="{FF2B5EF4-FFF2-40B4-BE49-F238E27FC236}">
                      <a16:creationId xmlns:a16="http://schemas.microsoft.com/office/drawing/2014/main" id="{A4B74803-AB06-F0B5-CAF3-164628FA3D6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9">
                  <a:extLst>
                    <a:ext uri="{FF2B5EF4-FFF2-40B4-BE49-F238E27FC236}">
                      <a16:creationId xmlns:a16="http://schemas.microsoft.com/office/drawing/2014/main" id="{472E58AB-3D73-FE3B-8E9C-C0905E195A98}"/>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Line 70">
                  <a:extLst>
                    <a:ext uri="{FF2B5EF4-FFF2-40B4-BE49-F238E27FC236}">
                      <a16:creationId xmlns:a16="http://schemas.microsoft.com/office/drawing/2014/main" id="{8F097B18-FA06-126F-3A35-26C994280755}"/>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8BC258A3-BB98-9C50-05A6-F4E1338502D3}"/>
                  </a:ext>
                </a:extLst>
              </p:cNvPr>
              <p:cNvGrpSpPr/>
              <p:nvPr/>
            </p:nvGrpSpPr>
            <p:grpSpPr>
              <a:xfrm rot="18900000" flipH="1">
                <a:off x="6484111" y="3104366"/>
                <a:ext cx="317159" cy="932400"/>
                <a:chOff x="6808136" y="2967038"/>
                <a:chExt cx="317159" cy="932400"/>
              </a:xfrm>
            </p:grpSpPr>
            <p:sp>
              <p:nvSpPr>
                <p:cNvPr id="17" name="Freeform 68">
                  <a:extLst>
                    <a:ext uri="{FF2B5EF4-FFF2-40B4-BE49-F238E27FC236}">
                      <a16:creationId xmlns:a16="http://schemas.microsoft.com/office/drawing/2014/main" id="{276FDCAB-5D59-FEE2-A415-A5948BAEC4DC}"/>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9">
                  <a:extLst>
                    <a:ext uri="{FF2B5EF4-FFF2-40B4-BE49-F238E27FC236}">
                      <a16:creationId xmlns:a16="http://schemas.microsoft.com/office/drawing/2014/main" id="{E3DF5097-6886-8ADE-885A-24C0B21C7D42}"/>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Line 70">
                  <a:extLst>
                    <a:ext uri="{FF2B5EF4-FFF2-40B4-BE49-F238E27FC236}">
                      <a16:creationId xmlns:a16="http://schemas.microsoft.com/office/drawing/2014/main" id="{5D3400C4-73B6-95B3-1831-80DC32487EEE}"/>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5" name="Title 1">
            <a:extLst>
              <a:ext uri="{FF2B5EF4-FFF2-40B4-BE49-F238E27FC236}">
                <a16:creationId xmlns:a16="http://schemas.microsoft.com/office/drawing/2014/main" id="{D49EFEB0-E2EA-5928-A8E0-4E3586048C61}"/>
              </a:ext>
            </a:extLst>
          </p:cNvPr>
          <p:cNvSpPr>
            <a:spLocks noGrp="1"/>
          </p:cNvSpPr>
          <p:nvPr>
            <p:ph type="title"/>
          </p:nvPr>
        </p:nvSpPr>
        <p:spPr>
          <a:xfrm>
            <a:off x="2208895" y="4893732"/>
            <a:ext cx="7774211" cy="1097280"/>
          </a:xfrm>
          <a:prstGeom prst="rect">
            <a:avLst/>
          </a:prstGeom>
        </p:spPr>
        <p:txBody>
          <a:bodyPr anchor="t">
            <a:noAutofit/>
          </a:bodyPr>
          <a:lstStyle>
            <a:lvl1pPr algn="ctr">
              <a:lnSpc>
                <a:spcPct val="110000"/>
              </a:lnSpc>
              <a:defRPr sz="1800" b="0" i="0">
                <a:solidFill>
                  <a:schemeClr val="tx1">
                    <a:lumMod val="65000"/>
                    <a:lumOff val="35000"/>
                  </a:schemeClr>
                </a:solidFill>
                <a:latin typeface="+mn-lt"/>
              </a:defRPr>
            </a:lvl1pPr>
          </a:lstStyle>
          <a:p>
            <a:r>
              <a:rPr lang="en-US" dirty="0"/>
              <a:t>Click to edit Master title style</a:t>
            </a:r>
          </a:p>
        </p:txBody>
      </p:sp>
      <p:sp>
        <p:nvSpPr>
          <p:cNvPr id="26" name="Content Placeholder 6">
            <a:extLst>
              <a:ext uri="{FF2B5EF4-FFF2-40B4-BE49-F238E27FC236}">
                <a16:creationId xmlns:a16="http://schemas.microsoft.com/office/drawing/2014/main" id="{0152DD09-AB61-4F4C-9E1A-13373B0C0F6A}"/>
              </a:ext>
            </a:extLst>
          </p:cNvPr>
          <p:cNvSpPr>
            <a:spLocks noGrp="1"/>
          </p:cNvSpPr>
          <p:nvPr>
            <p:ph sz="quarter" idx="13" hasCustomPrompt="1"/>
          </p:nvPr>
        </p:nvSpPr>
        <p:spPr>
          <a:xfrm>
            <a:off x="2208895" y="685801"/>
            <a:ext cx="7774211" cy="4082056"/>
          </a:xfrm>
        </p:spPr>
        <p:txBody>
          <a:bodyPr anchor="b">
            <a:noAutofit/>
          </a:bodyPr>
          <a:lstStyle>
            <a:lvl1pPr marL="0" indent="0" algn="ctr">
              <a:lnSpc>
                <a:spcPct val="90000"/>
              </a:lnSpc>
              <a:buNone/>
              <a:defRPr sz="23000" b="0">
                <a:solidFill>
                  <a:schemeClr val="tx1">
                    <a:lumMod val="75000"/>
                    <a:lumOff val="25000"/>
                  </a:schemeClr>
                </a:solidFill>
                <a:latin typeface="+mj-lt"/>
                <a:ea typeface="Batang" panose="02030600000101010101" pitchFamily="18" charset="-127"/>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tx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6466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56BB11B9-372A-7694-DCC9-D2EAC0010299}"/>
              </a:ext>
            </a:extLst>
          </p:cNvPr>
          <p:cNvGrpSpPr/>
          <p:nvPr/>
        </p:nvGrpSpPr>
        <p:grpSpPr>
          <a:xfrm>
            <a:off x="192855" y="716800"/>
            <a:ext cx="11799379" cy="5583025"/>
            <a:chOff x="192855" y="716800"/>
            <a:chExt cx="11799379" cy="5583025"/>
          </a:xfrm>
        </p:grpSpPr>
        <p:grpSp>
          <p:nvGrpSpPr>
            <p:cNvPr id="7" name="Group 6">
              <a:extLst>
                <a:ext uri="{FF2B5EF4-FFF2-40B4-BE49-F238E27FC236}">
                  <a16:creationId xmlns:a16="http://schemas.microsoft.com/office/drawing/2014/main" id="{320A40BD-F8D2-F282-13BB-306A913BBBC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8" name="Group 7">
                <a:extLst>
                  <a:ext uri="{FF2B5EF4-FFF2-40B4-BE49-F238E27FC236}">
                    <a16:creationId xmlns:a16="http://schemas.microsoft.com/office/drawing/2014/main" id="{F03A1BFD-4772-AE80-4F72-B32F57AA698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27" name="Freeform 64">
                  <a:extLst>
                    <a:ext uri="{FF2B5EF4-FFF2-40B4-BE49-F238E27FC236}">
                      <a16:creationId xmlns:a16="http://schemas.microsoft.com/office/drawing/2014/main" id="{4CA44DE9-4715-DB9A-4407-27CA47BBA9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FB0B57F-F79C-DF29-D814-FB5BBB0935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1">
                  <a:extLst>
                    <a:ext uri="{FF2B5EF4-FFF2-40B4-BE49-F238E27FC236}">
                      <a16:creationId xmlns:a16="http://schemas.microsoft.com/office/drawing/2014/main" id="{38C417AC-EEDA-7214-7EF9-55C3401E9D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8">
                  <a:extLst>
                    <a:ext uri="{FF2B5EF4-FFF2-40B4-BE49-F238E27FC236}">
                      <a16:creationId xmlns:a16="http://schemas.microsoft.com/office/drawing/2014/main" id="{934A7662-27CB-6A3F-5A35-045E6D9AF7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1F246DC5-C736-70AF-B92E-10E5EF0076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7">
                  <a:extLst>
                    <a:ext uri="{FF2B5EF4-FFF2-40B4-BE49-F238E27FC236}">
                      <a16:creationId xmlns:a16="http://schemas.microsoft.com/office/drawing/2014/main" id="{1D952251-4F18-A3F2-2F78-9CB936B2213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0">
                  <a:extLst>
                    <a:ext uri="{FF2B5EF4-FFF2-40B4-BE49-F238E27FC236}">
                      <a16:creationId xmlns:a16="http://schemas.microsoft.com/office/drawing/2014/main" id="{FAB88E72-0832-91C9-B982-18783360C7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B3ECA1C8-AE6D-0714-75CB-92CA391984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2">
                  <a:extLst>
                    <a:ext uri="{FF2B5EF4-FFF2-40B4-BE49-F238E27FC236}">
                      <a16:creationId xmlns:a16="http://schemas.microsoft.com/office/drawing/2014/main" id="{EA4A4AA4-385D-2FC5-911D-936CAF2479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5">
                  <a:extLst>
                    <a:ext uri="{FF2B5EF4-FFF2-40B4-BE49-F238E27FC236}">
                      <a16:creationId xmlns:a16="http://schemas.microsoft.com/office/drawing/2014/main" id="{94161EB1-FFB5-E3AE-8F39-3D9DF55801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9">
                  <a:extLst>
                    <a:ext uri="{FF2B5EF4-FFF2-40B4-BE49-F238E27FC236}">
                      <a16:creationId xmlns:a16="http://schemas.microsoft.com/office/drawing/2014/main" id="{CD385C1C-5C8C-6DD6-F6BC-D7A5E3A6CB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2">
                  <a:extLst>
                    <a:ext uri="{FF2B5EF4-FFF2-40B4-BE49-F238E27FC236}">
                      <a16:creationId xmlns:a16="http://schemas.microsoft.com/office/drawing/2014/main" id="{F7F8D284-2564-ADA8-CCFB-D40D283FB89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5">
                  <a:extLst>
                    <a:ext uri="{FF2B5EF4-FFF2-40B4-BE49-F238E27FC236}">
                      <a16:creationId xmlns:a16="http://schemas.microsoft.com/office/drawing/2014/main" id="{56FD208F-F6F2-58BD-18AC-C98726C1C1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8">
                  <a:extLst>
                    <a:ext uri="{FF2B5EF4-FFF2-40B4-BE49-F238E27FC236}">
                      <a16:creationId xmlns:a16="http://schemas.microsoft.com/office/drawing/2014/main" id="{DD5DC7A2-CA18-B810-E6AE-D6BEB583E3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1" name="Group 40">
                  <a:extLst>
                    <a:ext uri="{FF2B5EF4-FFF2-40B4-BE49-F238E27FC236}">
                      <a16:creationId xmlns:a16="http://schemas.microsoft.com/office/drawing/2014/main" id="{4B1C5344-E309-9ED7-5AFE-D0058B17519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2" name="Line 63">
                    <a:extLst>
                      <a:ext uri="{FF2B5EF4-FFF2-40B4-BE49-F238E27FC236}">
                        <a16:creationId xmlns:a16="http://schemas.microsoft.com/office/drawing/2014/main" id="{CCFD1A7E-FCAE-931E-44E7-0044CC2A9F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66">
                    <a:extLst>
                      <a:ext uri="{FF2B5EF4-FFF2-40B4-BE49-F238E27FC236}">
                        <a16:creationId xmlns:a16="http://schemas.microsoft.com/office/drawing/2014/main" id="{F702C9C8-F1B4-CD10-C93E-D30DD38896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67">
                    <a:extLst>
                      <a:ext uri="{FF2B5EF4-FFF2-40B4-BE49-F238E27FC236}">
                        <a16:creationId xmlns:a16="http://schemas.microsoft.com/office/drawing/2014/main" id="{ADB22918-AC26-BA11-A7D1-BC5DB0084F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0">
                    <a:extLst>
                      <a:ext uri="{FF2B5EF4-FFF2-40B4-BE49-F238E27FC236}">
                        <a16:creationId xmlns:a16="http://schemas.microsoft.com/office/drawing/2014/main" id="{CF488AB0-F5C3-BD78-0C35-98CD3B426D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83">
                    <a:extLst>
                      <a:ext uri="{FF2B5EF4-FFF2-40B4-BE49-F238E27FC236}">
                        <a16:creationId xmlns:a16="http://schemas.microsoft.com/office/drawing/2014/main" id="{740468E0-31D1-8F29-1253-3187F704ED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86">
                    <a:extLst>
                      <a:ext uri="{FF2B5EF4-FFF2-40B4-BE49-F238E27FC236}">
                        <a16:creationId xmlns:a16="http://schemas.microsoft.com/office/drawing/2014/main" id="{DD94DEBD-9341-A102-EC18-FE31F1349A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89">
                    <a:extLst>
                      <a:ext uri="{FF2B5EF4-FFF2-40B4-BE49-F238E27FC236}">
                        <a16:creationId xmlns:a16="http://schemas.microsoft.com/office/drawing/2014/main" id="{4F0B3B12-2EEC-DB76-CE9D-810C4DAB9D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C0E7144E-F346-2CFE-E6AA-63D90C953F0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9" name="Group 18">
                  <a:extLst>
                    <a:ext uri="{FF2B5EF4-FFF2-40B4-BE49-F238E27FC236}">
                      <a16:creationId xmlns:a16="http://schemas.microsoft.com/office/drawing/2014/main" id="{0D702975-A312-EBC1-E800-7AA06103476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3" name="Straight Connector 22">
                    <a:extLst>
                      <a:ext uri="{FF2B5EF4-FFF2-40B4-BE49-F238E27FC236}">
                        <a16:creationId xmlns:a16="http://schemas.microsoft.com/office/drawing/2014/main" id="{B7F767C7-DFA4-5BBF-EF9D-E8D1E6B32B9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55F9B2-A030-962F-1BAE-B58B61979B3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Rectangle 30">
                    <a:extLst>
                      <a:ext uri="{FF2B5EF4-FFF2-40B4-BE49-F238E27FC236}">
                        <a16:creationId xmlns:a16="http://schemas.microsoft.com/office/drawing/2014/main" id="{8F780DAC-C41B-DA71-D2EC-DBB289BD0D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0">
                    <a:extLst>
                      <a:ext uri="{FF2B5EF4-FFF2-40B4-BE49-F238E27FC236}">
                        <a16:creationId xmlns:a16="http://schemas.microsoft.com/office/drawing/2014/main" id="{D545B700-275F-8699-1AB7-D5658B57FA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5C71E3A-AACB-7543-C066-E5E08A3D868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1" name="Freeform: Shape 31">
                    <a:extLst>
                      <a:ext uri="{FF2B5EF4-FFF2-40B4-BE49-F238E27FC236}">
                        <a16:creationId xmlns:a16="http://schemas.microsoft.com/office/drawing/2014/main" id="{3E792813-0120-511D-6470-1B18DEC4D2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 name="Freeform: Shape 32">
                    <a:extLst>
                      <a:ext uri="{FF2B5EF4-FFF2-40B4-BE49-F238E27FC236}">
                        <a16:creationId xmlns:a16="http://schemas.microsoft.com/office/drawing/2014/main" id="{724092AC-2CBF-C282-3C4F-DD5773C693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0" name="Group 9">
                <a:extLst>
                  <a:ext uri="{FF2B5EF4-FFF2-40B4-BE49-F238E27FC236}">
                    <a16:creationId xmlns:a16="http://schemas.microsoft.com/office/drawing/2014/main" id="{059F83C9-0A5D-BF1A-5168-EDFC1B23A1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1" name="Group 10">
                  <a:extLst>
                    <a:ext uri="{FF2B5EF4-FFF2-40B4-BE49-F238E27FC236}">
                      <a16:creationId xmlns:a16="http://schemas.microsoft.com/office/drawing/2014/main" id="{ADDEE125-06A8-7FDB-CE6C-1C4571961F2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6" name="Freeform 68">
                    <a:extLst>
                      <a:ext uri="{FF2B5EF4-FFF2-40B4-BE49-F238E27FC236}">
                        <a16:creationId xmlns:a16="http://schemas.microsoft.com/office/drawing/2014/main" id="{9655199D-C580-D300-4346-AFB84AE566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6A27841E-334C-CFAE-C202-1B07F8760C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70">
                    <a:extLst>
                      <a:ext uri="{FF2B5EF4-FFF2-40B4-BE49-F238E27FC236}">
                        <a16:creationId xmlns:a16="http://schemas.microsoft.com/office/drawing/2014/main" id="{D1069DBE-BE90-163C-58C9-42B7D6F5AF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83204CF4-C1F6-5287-4B85-DAD482ABA50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3" name="Freeform 68">
                    <a:extLst>
                      <a:ext uri="{FF2B5EF4-FFF2-40B4-BE49-F238E27FC236}">
                        <a16:creationId xmlns:a16="http://schemas.microsoft.com/office/drawing/2014/main" id="{00FE9438-1AA6-9090-B2B2-FFF88A770B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91110486-BF9A-B529-6328-7F21CC075B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BF9E8B96-29B1-C539-4BBF-D8F345246F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49" name="Group 48">
              <a:extLst>
                <a:ext uri="{FF2B5EF4-FFF2-40B4-BE49-F238E27FC236}">
                  <a16:creationId xmlns:a16="http://schemas.microsoft.com/office/drawing/2014/main" id="{95BCF94E-9410-1CC3-0BA8-3976FBF4A0C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50" name="Group 49">
                <a:extLst>
                  <a:ext uri="{FF2B5EF4-FFF2-40B4-BE49-F238E27FC236}">
                    <a16:creationId xmlns:a16="http://schemas.microsoft.com/office/drawing/2014/main" id="{FD1748FA-D9B5-D410-EF4A-55BF1D47966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69" name="Freeform 64">
                  <a:extLst>
                    <a:ext uri="{FF2B5EF4-FFF2-40B4-BE49-F238E27FC236}">
                      <a16:creationId xmlns:a16="http://schemas.microsoft.com/office/drawing/2014/main" id="{EC93AB80-BDD2-72DD-3082-3D06868458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1">
                  <a:extLst>
                    <a:ext uri="{FF2B5EF4-FFF2-40B4-BE49-F238E27FC236}">
                      <a16:creationId xmlns:a16="http://schemas.microsoft.com/office/drawing/2014/main" id="{EEBA8184-8F2B-423A-9CEA-D80BF5377D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61">
                  <a:extLst>
                    <a:ext uri="{FF2B5EF4-FFF2-40B4-BE49-F238E27FC236}">
                      <a16:creationId xmlns:a16="http://schemas.microsoft.com/office/drawing/2014/main" id="{57CD8E89-1931-0D68-8186-15C3C12B89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8">
                  <a:extLst>
                    <a:ext uri="{FF2B5EF4-FFF2-40B4-BE49-F238E27FC236}">
                      <a16:creationId xmlns:a16="http://schemas.microsoft.com/office/drawing/2014/main" id="{45838F4A-36A1-D9B5-2FBC-DED01766E8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4">
                  <a:extLst>
                    <a:ext uri="{FF2B5EF4-FFF2-40B4-BE49-F238E27FC236}">
                      <a16:creationId xmlns:a16="http://schemas.microsoft.com/office/drawing/2014/main" id="{9EB03CBB-7D35-F7F9-EFCA-64013052E2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7">
                  <a:extLst>
                    <a:ext uri="{FF2B5EF4-FFF2-40B4-BE49-F238E27FC236}">
                      <a16:creationId xmlns:a16="http://schemas.microsoft.com/office/drawing/2014/main" id="{B1EA8790-B106-BB33-48DC-8312CF3B95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0">
                  <a:extLst>
                    <a:ext uri="{FF2B5EF4-FFF2-40B4-BE49-F238E27FC236}">
                      <a16:creationId xmlns:a16="http://schemas.microsoft.com/office/drawing/2014/main" id="{5073EF68-F164-3422-9AA9-6919213FEF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9">
                  <a:extLst>
                    <a:ext uri="{FF2B5EF4-FFF2-40B4-BE49-F238E27FC236}">
                      <a16:creationId xmlns:a16="http://schemas.microsoft.com/office/drawing/2014/main" id="{F37811F5-3EC5-40C9-633C-02E546E0AF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2">
                  <a:extLst>
                    <a:ext uri="{FF2B5EF4-FFF2-40B4-BE49-F238E27FC236}">
                      <a16:creationId xmlns:a16="http://schemas.microsoft.com/office/drawing/2014/main" id="{FC54BE48-9456-0F2A-6D77-DAF0C33909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5">
                  <a:extLst>
                    <a:ext uri="{FF2B5EF4-FFF2-40B4-BE49-F238E27FC236}">
                      <a16:creationId xmlns:a16="http://schemas.microsoft.com/office/drawing/2014/main" id="{045A3A08-95BE-9A60-B1E6-408F268F60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a:extLst>
                    <a:ext uri="{FF2B5EF4-FFF2-40B4-BE49-F238E27FC236}">
                      <a16:creationId xmlns:a16="http://schemas.microsoft.com/office/drawing/2014/main" id="{273D807B-0C13-E019-C76E-053F825395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2">
                  <a:extLst>
                    <a:ext uri="{FF2B5EF4-FFF2-40B4-BE49-F238E27FC236}">
                      <a16:creationId xmlns:a16="http://schemas.microsoft.com/office/drawing/2014/main" id="{27C8BF0E-E071-3B44-0B21-2E8C089247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5">
                  <a:extLst>
                    <a:ext uri="{FF2B5EF4-FFF2-40B4-BE49-F238E27FC236}">
                      <a16:creationId xmlns:a16="http://schemas.microsoft.com/office/drawing/2014/main" id="{CEB31528-676E-9829-C8AB-A5B24C91F9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8">
                  <a:extLst>
                    <a:ext uri="{FF2B5EF4-FFF2-40B4-BE49-F238E27FC236}">
                      <a16:creationId xmlns:a16="http://schemas.microsoft.com/office/drawing/2014/main" id="{CEE71D73-D61B-AFB9-14A9-57462C398A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3" name="Group 82">
                  <a:extLst>
                    <a:ext uri="{FF2B5EF4-FFF2-40B4-BE49-F238E27FC236}">
                      <a16:creationId xmlns:a16="http://schemas.microsoft.com/office/drawing/2014/main" id="{716FA03C-E43A-EB9D-6B5E-9B5A55701B6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4" name="Line 63">
                    <a:extLst>
                      <a:ext uri="{FF2B5EF4-FFF2-40B4-BE49-F238E27FC236}">
                        <a16:creationId xmlns:a16="http://schemas.microsoft.com/office/drawing/2014/main" id="{86BEB1B4-8B13-EC11-C48A-9C6E7A31FB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66">
                    <a:extLst>
                      <a:ext uri="{FF2B5EF4-FFF2-40B4-BE49-F238E27FC236}">
                        <a16:creationId xmlns:a16="http://schemas.microsoft.com/office/drawing/2014/main" id="{C9AF7F7E-AABE-3FF9-56AC-FA8EC4D099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67">
                    <a:extLst>
                      <a:ext uri="{FF2B5EF4-FFF2-40B4-BE49-F238E27FC236}">
                        <a16:creationId xmlns:a16="http://schemas.microsoft.com/office/drawing/2014/main" id="{CE7F9262-F1AF-97AE-8F2B-909B1821F4F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0">
                    <a:extLst>
                      <a:ext uri="{FF2B5EF4-FFF2-40B4-BE49-F238E27FC236}">
                        <a16:creationId xmlns:a16="http://schemas.microsoft.com/office/drawing/2014/main" id="{0348AAF7-B764-CEC7-C9D8-1F8A830B3C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3">
                    <a:extLst>
                      <a:ext uri="{FF2B5EF4-FFF2-40B4-BE49-F238E27FC236}">
                        <a16:creationId xmlns:a16="http://schemas.microsoft.com/office/drawing/2014/main" id="{C94002DB-71DF-D555-73AA-FB36950CFD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6">
                    <a:extLst>
                      <a:ext uri="{FF2B5EF4-FFF2-40B4-BE49-F238E27FC236}">
                        <a16:creationId xmlns:a16="http://schemas.microsoft.com/office/drawing/2014/main" id="{B057645C-FAE7-DAA0-7065-406885CA28C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89">
                    <a:extLst>
                      <a:ext uri="{FF2B5EF4-FFF2-40B4-BE49-F238E27FC236}">
                        <a16:creationId xmlns:a16="http://schemas.microsoft.com/office/drawing/2014/main" id="{A56A6525-832E-5D90-C98A-C6063F5AE49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421C0FE1-7D43-A6CB-B707-1E63308859D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1" name="Group 60">
                  <a:extLst>
                    <a:ext uri="{FF2B5EF4-FFF2-40B4-BE49-F238E27FC236}">
                      <a16:creationId xmlns:a16="http://schemas.microsoft.com/office/drawing/2014/main" id="{CB3C26E9-857B-E9A7-7751-50AC8B93B6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5" name="Straight Connector 64">
                    <a:extLst>
                      <a:ext uri="{FF2B5EF4-FFF2-40B4-BE49-F238E27FC236}">
                        <a16:creationId xmlns:a16="http://schemas.microsoft.com/office/drawing/2014/main" id="{72BD28F9-469C-22AF-7C8F-758989829B1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61E3726-FE4D-39B5-5FDD-11AECB1B517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7" name="Rectangle 30">
                    <a:extLst>
                      <a:ext uri="{FF2B5EF4-FFF2-40B4-BE49-F238E27FC236}">
                        <a16:creationId xmlns:a16="http://schemas.microsoft.com/office/drawing/2014/main" id="{55D3AD5E-F699-B39E-1ACD-31FE8B9496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30">
                    <a:extLst>
                      <a:ext uri="{FF2B5EF4-FFF2-40B4-BE49-F238E27FC236}">
                        <a16:creationId xmlns:a16="http://schemas.microsoft.com/office/drawing/2014/main" id="{14A3AC03-73A8-179B-0255-F6595B030F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5BC7721D-A36D-C25E-F2FF-B08899CD462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3" name="Freeform: Shape 73">
                    <a:extLst>
                      <a:ext uri="{FF2B5EF4-FFF2-40B4-BE49-F238E27FC236}">
                        <a16:creationId xmlns:a16="http://schemas.microsoft.com/office/drawing/2014/main" id="{24FE16C1-456C-BE45-0DC5-B0632951C4E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4" name="Freeform: Shape 74">
                    <a:extLst>
                      <a:ext uri="{FF2B5EF4-FFF2-40B4-BE49-F238E27FC236}">
                        <a16:creationId xmlns:a16="http://schemas.microsoft.com/office/drawing/2014/main" id="{E3694B78-817C-725C-E3FA-0EBB270DAA2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2" name="Group 51">
                <a:extLst>
                  <a:ext uri="{FF2B5EF4-FFF2-40B4-BE49-F238E27FC236}">
                    <a16:creationId xmlns:a16="http://schemas.microsoft.com/office/drawing/2014/main" id="{D28E1246-F52C-0640-95BD-015F886124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53" name="Group 52">
                  <a:extLst>
                    <a:ext uri="{FF2B5EF4-FFF2-40B4-BE49-F238E27FC236}">
                      <a16:creationId xmlns:a16="http://schemas.microsoft.com/office/drawing/2014/main" id="{654CE322-1ED4-48F8-A09B-F4D21B1524B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58" name="Freeform 57">
                    <a:extLst>
                      <a:ext uri="{FF2B5EF4-FFF2-40B4-BE49-F238E27FC236}">
                        <a16:creationId xmlns:a16="http://schemas.microsoft.com/office/drawing/2014/main" id="{8B84CF30-E3E9-C0A1-D1EF-BCE3C73EE1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8">
                    <a:extLst>
                      <a:ext uri="{FF2B5EF4-FFF2-40B4-BE49-F238E27FC236}">
                        <a16:creationId xmlns:a16="http://schemas.microsoft.com/office/drawing/2014/main" id="{53D1F963-F022-6FD5-F242-4EBFF537CC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0" name="Line 70">
                    <a:extLst>
                      <a:ext uri="{FF2B5EF4-FFF2-40B4-BE49-F238E27FC236}">
                        <a16:creationId xmlns:a16="http://schemas.microsoft.com/office/drawing/2014/main" id="{CF67ABB8-6B94-86EA-239A-03986A9690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53">
                  <a:extLst>
                    <a:ext uri="{FF2B5EF4-FFF2-40B4-BE49-F238E27FC236}">
                      <a16:creationId xmlns:a16="http://schemas.microsoft.com/office/drawing/2014/main" id="{1A7A8F26-FCAA-BA92-E5E8-4CC86F715F6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55" name="Freeform 68">
                    <a:extLst>
                      <a:ext uri="{FF2B5EF4-FFF2-40B4-BE49-F238E27FC236}">
                        <a16:creationId xmlns:a16="http://schemas.microsoft.com/office/drawing/2014/main" id="{0F8531EE-3F08-B345-5629-D105362C1E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9">
                    <a:extLst>
                      <a:ext uri="{FF2B5EF4-FFF2-40B4-BE49-F238E27FC236}">
                        <a16:creationId xmlns:a16="http://schemas.microsoft.com/office/drawing/2014/main" id="{0A2F137C-AAF4-114A-2ACB-21D28BCDAE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Line 70">
                    <a:extLst>
                      <a:ext uri="{FF2B5EF4-FFF2-40B4-BE49-F238E27FC236}">
                        <a16:creationId xmlns:a16="http://schemas.microsoft.com/office/drawing/2014/main" id="{9651D6D7-979D-F020-51EC-50B39BF8F8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cxnSp>
        <p:nvCxnSpPr>
          <p:cNvPr id="94" name="Straight Connector 93">
            <a:extLst>
              <a:ext uri="{FF2B5EF4-FFF2-40B4-BE49-F238E27FC236}">
                <a16:creationId xmlns:a16="http://schemas.microsoft.com/office/drawing/2014/main" id="{FE833E4E-4232-FFDA-5020-37E4AD56D9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1680" y="4139877"/>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itle 1">
            <a:extLst>
              <a:ext uri="{FF2B5EF4-FFF2-40B4-BE49-F238E27FC236}">
                <a16:creationId xmlns:a16="http://schemas.microsoft.com/office/drawing/2014/main" id="{C69B35B4-8267-15C0-DBC8-85F19005E59C}"/>
              </a:ext>
            </a:extLst>
          </p:cNvPr>
          <p:cNvSpPr>
            <a:spLocks noGrp="1"/>
          </p:cNvSpPr>
          <p:nvPr>
            <p:ph type="ctrTitle"/>
          </p:nvPr>
        </p:nvSpPr>
        <p:spPr>
          <a:xfrm>
            <a:off x="3627120" y="1143006"/>
            <a:ext cx="4937760" cy="2731076"/>
          </a:xfrm>
          <a:prstGeom prst="rect">
            <a:avLst/>
          </a:prstGeom>
        </p:spPr>
        <p:txBody>
          <a:bodyPr vert="horz" lIns="91440" tIns="45720" rIns="91440" bIns="45720" rtlCol="0" anchor="b">
            <a:noAutofit/>
          </a:bodyPr>
          <a:lstStyle>
            <a:lvl1pPr algn="ctr">
              <a:defRPr lang="en-US" sz="4000" dirty="0"/>
            </a:lvl1pPr>
          </a:lstStyle>
          <a:p>
            <a:pPr lvl="0"/>
            <a:r>
              <a:rPr lang="en-US" dirty="0"/>
              <a:t>Click to edit Master title style</a:t>
            </a:r>
          </a:p>
        </p:txBody>
      </p:sp>
      <p:sp>
        <p:nvSpPr>
          <p:cNvPr id="93" name="Subtitle 2">
            <a:extLst>
              <a:ext uri="{FF2B5EF4-FFF2-40B4-BE49-F238E27FC236}">
                <a16:creationId xmlns:a16="http://schemas.microsoft.com/office/drawing/2014/main" id="{2F1F49DF-E0A4-2236-FD46-ECB7130CBBCA}"/>
              </a:ext>
            </a:extLst>
          </p:cNvPr>
          <p:cNvSpPr>
            <a:spLocks noGrp="1"/>
          </p:cNvSpPr>
          <p:nvPr>
            <p:ph type="subTitle" idx="1"/>
          </p:nvPr>
        </p:nvSpPr>
        <p:spPr>
          <a:xfrm>
            <a:off x="2895600" y="4405673"/>
            <a:ext cx="6400800" cy="1309327"/>
          </a:xfrm>
        </p:spPr>
        <p:txBody>
          <a:bodyPr vert="horz" lIns="91440" tIns="45720" rIns="91440" bIns="45720" rtlCol="0">
            <a:noAutofit/>
          </a:bodyPr>
          <a:lstStyle>
            <a:lvl1pPr marL="0" indent="0" algn="ctr">
              <a:buNone/>
              <a:defRPr lang="en-US" sz="1800" cap="all" spc="100" baseline="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546269" y="6343955"/>
            <a:ext cx="1349331" cy="365125"/>
          </a:xfrm>
          <a:prstGeom prst="rect">
            <a:avLst/>
          </a:prstGeom>
        </p:spPr>
        <p:txBody>
          <a:bodyPr>
            <a:noAutofit/>
          </a:bodyPr>
          <a:lstStyle/>
          <a:p>
            <a:r>
              <a:rPr lang="en-US"/>
              <a:t>20xx</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0216524"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00445683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tx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948CB83-964B-888F-78FF-AACD6099F73A}"/>
              </a:ext>
            </a:extLst>
          </p:cNvPr>
          <p:cNvGrpSpPr/>
          <p:nvPr/>
        </p:nvGrpSpPr>
        <p:grpSpPr>
          <a:xfrm rot="2700000">
            <a:off x="10522137" y="4483036"/>
            <a:ext cx="633413" cy="1862138"/>
            <a:chOff x="5959192" y="333389"/>
            <a:chExt cx="633413" cy="1862138"/>
          </a:xfrm>
        </p:grpSpPr>
        <p:grpSp>
          <p:nvGrpSpPr>
            <p:cNvPr id="8" name="Group 7">
              <a:extLst>
                <a:ext uri="{FF2B5EF4-FFF2-40B4-BE49-F238E27FC236}">
                  <a16:creationId xmlns:a16="http://schemas.microsoft.com/office/drawing/2014/main" id="{70C17E4C-DCC6-2046-B2E1-D1E0332600F0}"/>
                </a:ext>
              </a:extLst>
            </p:cNvPr>
            <p:cNvGrpSpPr/>
            <p:nvPr/>
          </p:nvGrpSpPr>
          <p:grpSpPr>
            <a:xfrm>
              <a:off x="5959192" y="333389"/>
              <a:ext cx="633413" cy="1419225"/>
              <a:chOff x="5959192" y="333389"/>
              <a:chExt cx="633413" cy="1419225"/>
            </a:xfrm>
          </p:grpSpPr>
          <p:sp>
            <p:nvSpPr>
              <p:cNvPr id="10" name="Freeform 68">
                <a:extLst>
                  <a:ext uri="{FF2B5EF4-FFF2-40B4-BE49-F238E27FC236}">
                    <a16:creationId xmlns:a16="http://schemas.microsoft.com/office/drawing/2014/main" id="{89C58AF8-D1AE-E262-2941-EECB2D418E11}"/>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9">
                <a:extLst>
                  <a:ext uri="{FF2B5EF4-FFF2-40B4-BE49-F238E27FC236}">
                    <a16:creationId xmlns:a16="http://schemas.microsoft.com/office/drawing/2014/main" id="{2F5AE8CC-0485-3842-29F8-DB900BDA6A6B}"/>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Line 70">
              <a:extLst>
                <a:ext uri="{FF2B5EF4-FFF2-40B4-BE49-F238E27FC236}">
                  <a16:creationId xmlns:a16="http://schemas.microsoft.com/office/drawing/2014/main" id="{79EAF4E3-F1D3-E6D6-FE15-A6142C1ED9AE}"/>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9140952" cy="914400"/>
          </a:xfrm>
          <a:prstGeom prst="rect">
            <a:avLst/>
          </a:prstGeom>
        </p:spPr>
        <p:txBody>
          <a:bodyPr>
            <a:noAutofit/>
          </a:bodyPr>
          <a:lstStyle>
            <a:lvl1pPr>
              <a:defRPr>
                <a:solidFill>
                  <a:schemeClr val="bg1">
                    <a:lumMod val="75000"/>
                    <a:lumOff val="25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9144000" cy="5486399"/>
          </a:xfrm>
        </p:spPr>
        <p:txBody>
          <a:bodyPr anchor="t">
            <a:noAutofit/>
          </a:bodyPr>
          <a:lstStyle>
            <a:lvl1pPr marL="0" indent="0">
              <a:lnSpc>
                <a:spcPct val="90000"/>
              </a:lnSpc>
              <a:buNone/>
              <a:defRPr sz="5000" b="0" cap="all" baseline="0">
                <a:solidFill>
                  <a:schemeClr val="bg1">
                    <a:lumMod val="75000"/>
                    <a:lumOff val="25000"/>
                  </a:schemeClr>
                </a:solidFill>
                <a:latin typeface="+mj-lt"/>
                <a:ea typeface="Batang" panose="02030600000101010101" pitchFamily="18" charset="-127"/>
              </a:defRPr>
            </a:lvl1pPr>
            <a:lvl2pPr marL="228600" indent="0">
              <a:lnSpc>
                <a:spcPct val="90000"/>
              </a:lnSpc>
              <a:buNone/>
              <a:defRPr sz="5000" b="0" cap="all" baseline="0">
                <a:solidFill>
                  <a:schemeClr val="bg1">
                    <a:lumMod val="75000"/>
                    <a:lumOff val="25000"/>
                  </a:schemeClr>
                </a:solidFill>
                <a:latin typeface="+mj-lt"/>
                <a:ea typeface="Batang" panose="02030600000101010101" pitchFamily="18" charset="-127"/>
              </a:defRPr>
            </a:lvl2pPr>
            <a:lvl3pPr marL="457200" indent="0">
              <a:lnSpc>
                <a:spcPct val="90000"/>
              </a:lnSpc>
              <a:buNone/>
              <a:defRPr sz="5000" b="0" cap="all" baseline="0">
                <a:solidFill>
                  <a:schemeClr val="bg1">
                    <a:lumMod val="75000"/>
                    <a:lumOff val="25000"/>
                  </a:schemeClr>
                </a:solidFill>
                <a:latin typeface="+mj-lt"/>
                <a:ea typeface="Batang" panose="02030600000101010101" pitchFamily="18" charset="-127"/>
              </a:defRPr>
            </a:lvl3pPr>
            <a:lvl4pPr marL="685800" indent="0">
              <a:lnSpc>
                <a:spcPct val="90000"/>
              </a:lnSpc>
              <a:buNone/>
              <a:defRPr sz="5000" b="0" cap="all" baseline="0">
                <a:solidFill>
                  <a:schemeClr val="bg1">
                    <a:lumMod val="75000"/>
                    <a:lumOff val="25000"/>
                  </a:schemeClr>
                </a:solidFill>
                <a:latin typeface="+mj-lt"/>
                <a:ea typeface="Batang" panose="02030600000101010101" pitchFamily="18" charset="-127"/>
              </a:defRPr>
            </a:lvl4pPr>
            <a:lvl5pPr marL="914400" indent="0">
              <a:lnSpc>
                <a:spcPct val="90000"/>
              </a:lnSpc>
              <a:buNone/>
              <a:defRPr sz="5000" b="0" cap="all" baseline="0">
                <a:solidFill>
                  <a:schemeClr val="bg1">
                    <a:lumMod val="75000"/>
                    <a:lumOff val="25000"/>
                  </a:schemeClr>
                </a:solidFill>
                <a:latin typeface="+mj-lt"/>
                <a:ea typeface="Batang" panose="02030600000101010101" pitchFamily="18" charset="-127"/>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6343955"/>
            <a:ext cx="429207" cy="365125"/>
          </a:xfrm>
          <a:prstGeom prst="rect">
            <a:avLst/>
          </a:prstGeom>
        </p:spPr>
        <p:txBody>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2719884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bg2"/>
        </a:solid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E21DD9B6-52E0-7169-7976-70CDEAC828D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flipV="1">
            <a:off x="9970657" y="4426541"/>
            <a:ext cx="1785984" cy="2211229"/>
            <a:chOff x="3125006" y="3171595"/>
            <a:chExt cx="1785984" cy="2211229"/>
          </a:xfrm>
        </p:grpSpPr>
        <p:grpSp>
          <p:nvGrpSpPr>
            <p:cNvPr id="102" name="Group 101">
              <a:extLst>
                <a:ext uri="{FF2B5EF4-FFF2-40B4-BE49-F238E27FC236}">
                  <a16:creationId xmlns:a16="http://schemas.microsoft.com/office/drawing/2014/main" id="{B03227F6-7039-B94F-5997-1E17787AFC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6" name="Straight Connector 105">
                <a:extLst>
                  <a:ext uri="{FF2B5EF4-FFF2-40B4-BE49-F238E27FC236}">
                    <a16:creationId xmlns:a16="http://schemas.microsoft.com/office/drawing/2014/main" id="{558E3E8E-104E-EA41-08BF-5E318159E56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5B027AC-13FC-39C1-D473-0A3B1455E031}"/>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8" name="Rectangle 30">
                <a:extLst>
                  <a:ext uri="{FF2B5EF4-FFF2-40B4-BE49-F238E27FC236}">
                    <a16:creationId xmlns:a16="http://schemas.microsoft.com/office/drawing/2014/main" id="{B71D1F97-BF2F-7148-AB61-48B42BC257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30">
                <a:extLst>
                  <a:ext uri="{FF2B5EF4-FFF2-40B4-BE49-F238E27FC236}">
                    <a16:creationId xmlns:a16="http://schemas.microsoft.com/office/drawing/2014/main" id="{85AF10AC-3AF6-1059-BD35-B708FF8A83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3FE67EB-BA30-8EDC-4BF6-4558CC75E4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4" name="Freeform: Shape 141">
                <a:extLst>
                  <a:ext uri="{FF2B5EF4-FFF2-40B4-BE49-F238E27FC236}">
                    <a16:creationId xmlns:a16="http://schemas.microsoft.com/office/drawing/2014/main" id="{D710C972-B401-AED7-77AF-04633FE1C9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 name="Freeform: Shape 142">
                <a:extLst>
                  <a:ext uri="{FF2B5EF4-FFF2-40B4-BE49-F238E27FC236}">
                    <a16:creationId xmlns:a16="http://schemas.microsoft.com/office/drawing/2014/main" id="{0E8234D7-B4D9-A716-9C7B-C53935A5AD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8226552" cy="914400"/>
          </a:xfrm>
          <a:prstGeom prst="rect">
            <a:avLst/>
          </a:prstGeom>
        </p:spPr>
        <p:txBody>
          <a:bodyPr>
            <a:noAutofit/>
          </a:bodyPr>
          <a:lstStyle>
            <a:lvl1pPr>
              <a:defRPr>
                <a:solidFill>
                  <a:schemeClr val="tx1">
                    <a:lumMod val="75000"/>
                    <a:lumOff val="25000"/>
                  </a:schemeClr>
                </a:solidFill>
                <a:latin typeface="+mj-lt"/>
              </a:defRPr>
            </a:lvl1pPr>
          </a:lstStyle>
          <a:p>
            <a:r>
              <a:rPr lang="en-US" dirty="0"/>
              <a:t>Click to edit Master title style</a:t>
            </a:r>
          </a:p>
        </p:txBody>
      </p:sp>
      <p:sp>
        <p:nvSpPr>
          <p:cNvPr id="6" name="Content Placeholder 6">
            <a:extLst>
              <a:ext uri="{FF2B5EF4-FFF2-40B4-BE49-F238E27FC236}">
                <a16:creationId xmlns:a16="http://schemas.microsoft.com/office/drawing/2014/main" id="{FC17A020-D6A3-77F7-85C7-53BE80D9026D}"/>
              </a:ext>
            </a:extLst>
          </p:cNvPr>
          <p:cNvSpPr>
            <a:spLocks noGrp="1"/>
          </p:cNvSpPr>
          <p:nvPr>
            <p:ph sz="quarter" idx="13" hasCustomPrompt="1"/>
          </p:nvPr>
        </p:nvSpPr>
        <p:spPr>
          <a:xfrm>
            <a:off x="609600" y="685800"/>
            <a:ext cx="8229600" cy="5486399"/>
          </a:xfrm>
        </p:spPr>
        <p:txBody>
          <a:bodyPr anchor="ctr">
            <a:noAutofit/>
          </a:bodyPr>
          <a:lstStyle>
            <a:lvl1pPr marL="0" indent="0">
              <a:lnSpc>
                <a:spcPct val="90000"/>
              </a:lnSpc>
              <a:buNone/>
              <a:defRPr sz="5000" b="0" cap="all" baseline="0">
                <a:solidFill>
                  <a:schemeClr val="tx1">
                    <a:lumMod val="75000"/>
                    <a:lumOff val="25000"/>
                  </a:schemeClr>
                </a:solidFill>
                <a:latin typeface="+mj-lt"/>
                <a:ea typeface="Batang" panose="02030600000101010101" pitchFamily="18" charset="-127"/>
              </a:defRPr>
            </a:lvl1pPr>
            <a:lvl2pPr marL="228600" indent="0">
              <a:lnSpc>
                <a:spcPct val="90000"/>
              </a:lnSpc>
              <a:buNone/>
              <a:defRPr sz="5000" b="0" cap="all" baseline="0">
                <a:solidFill>
                  <a:schemeClr val="tx1">
                    <a:lumMod val="75000"/>
                    <a:lumOff val="25000"/>
                  </a:schemeClr>
                </a:solidFill>
                <a:latin typeface="+mj-lt"/>
                <a:ea typeface="Batang" panose="02030600000101010101" pitchFamily="18" charset="-127"/>
              </a:defRPr>
            </a:lvl2pPr>
            <a:lvl3pPr marL="457200" indent="0">
              <a:lnSpc>
                <a:spcPct val="90000"/>
              </a:lnSpc>
              <a:buNone/>
              <a:defRPr sz="5000" b="0" cap="all" baseline="0">
                <a:solidFill>
                  <a:schemeClr val="tx1">
                    <a:lumMod val="75000"/>
                    <a:lumOff val="25000"/>
                  </a:schemeClr>
                </a:solidFill>
                <a:latin typeface="+mj-lt"/>
                <a:ea typeface="Batang" panose="02030600000101010101" pitchFamily="18" charset="-127"/>
              </a:defRPr>
            </a:lvl3pPr>
            <a:lvl4pPr marL="685800" indent="0">
              <a:lnSpc>
                <a:spcPct val="90000"/>
              </a:lnSpc>
              <a:buNone/>
              <a:defRPr sz="5000" b="0" cap="all" baseline="0">
                <a:solidFill>
                  <a:schemeClr val="tx1">
                    <a:lumMod val="75000"/>
                    <a:lumOff val="25000"/>
                  </a:schemeClr>
                </a:solidFill>
                <a:latin typeface="+mj-lt"/>
                <a:ea typeface="Batang" panose="02030600000101010101" pitchFamily="18" charset="-127"/>
              </a:defRPr>
            </a:lvl4pPr>
            <a:lvl5pPr marL="914400" indent="0">
              <a:lnSpc>
                <a:spcPct val="90000"/>
              </a:lnSpc>
              <a:buNone/>
              <a:defRPr sz="5000" b="0" cap="all" baseline="0">
                <a:solidFill>
                  <a:schemeClr val="tx1">
                    <a:lumMod val="75000"/>
                    <a:lumOff val="25000"/>
                  </a:schemeClr>
                </a:solidFill>
                <a:latin typeface="+mj-lt"/>
                <a:ea typeface="Batang" panose="02030600000101010101" pitchFamily="18" charset="-127"/>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tx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175117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62BAAD8-5E23-403F-8F97-DCFB134B81A8}"/>
              </a:ext>
            </a:extLst>
          </p:cNvPr>
          <p:cNvGrpSpPr/>
          <p:nvPr/>
        </p:nvGrpSpPr>
        <p:grpSpPr>
          <a:xfrm flipH="1">
            <a:off x="10414450" y="651327"/>
            <a:ext cx="698051" cy="1372591"/>
            <a:chOff x="1079500" y="649304"/>
            <a:chExt cx="698051" cy="1372591"/>
          </a:xfrm>
        </p:grpSpPr>
        <p:sp>
          <p:nvSpPr>
            <p:cNvPr id="7" name="Oval 6">
              <a:extLst>
                <a:ext uri="{FF2B5EF4-FFF2-40B4-BE49-F238E27FC236}">
                  <a16:creationId xmlns:a16="http://schemas.microsoft.com/office/drawing/2014/main" id="{078DB782-5204-DE67-F9A0-4A906680A49F}"/>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9" name="Group 8">
              <a:extLst>
                <a:ext uri="{FF2B5EF4-FFF2-40B4-BE49-F238E27FC236}">
                  <a16:creationId xmlns:a16="http://schemas.microsoft.com/office/drawing/2014/main" id="{9E76D249-95D9-CBEC-64CA-3FDC7A1CE75D}"/>
                </a:ext>
              </a:extLst>
            </p:cNvPr>
            <p:cNvGrpSpPr/>
            <p:nvPr/>
          </p:nvGrpSpPr>
          <p:grpSpPr>
            <a:xfrm rot="10800000">
              <a:off x="1079500" y="952167"/>
              <a:ext cx="641184" cy="1069728"/>
              <a:chOff x="6484111" y="2967038"/>
              <a:chExt cx="641184" cy="1069728"/>
            </a:xfrm>
          </p:grpSpPr>
          <p:grpSp>
            <p:nvGrpSpPr>
              <p:cNvPr id="10" name="Group 9">
                <a:extLst>
                  <a:ext uri="{FF2B5EF4-FFF2-40B4-BE49-F238E27FC236}">
                    <a16:creationId xmlns:a16="http://schemas.microsoft.com/office/drawing/2014/main" id="{D99002E3-B8F9-2383-6644-7A34CD978308}"/>
                  </a:ext>
                </a:extLst>
              </p:cNvPr>
              <p:cNvGrpSpPr/>
              <p:nvPr/>
            </p:nvGrpSpPr>
            <p:grpSpPr>
              <a:xfrm>
                <a:off x="6808136" y="2967038"/>
                <a:ext cx="317159" cy="932400"/>
                <a:chOff x="6808136" y="2967038"/>
                <a:chExt cx="317159" cy="932400"/>
              </a:xfrm>
            </p:grpSpPr>
            <p:sp>
              <p:nvSpPr>
                <p:cNvPr id="15" name="Freeform 68">
                  <a:extLst>
                    <a:ext uri="{FF2B5EF4-FFF2-40B4-BE49-F238E27FC236}">
                      <a16:creationId xmlns:a16="http://schemas.microsoft.com/office/drawing/2014/main" id="{2ECA2663-32CE-943D-6756-F1FBDD98A6DD}"/>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CF1D89AC-FE53-59CC-9C9A-D5095FCF28F8}"/>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Line 70">
                  <a:extLst>
                    <a:ext uri="{FF2B5EF4-FFF2-40B4-BE49-F238E27FC236}">
                      <a16:creationId xmlns:a16="http://schemas.microsoft.com/office/drawing/2014/main" id="{97AE4A79-7C94-350A-D123-528B8EE9361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0E7156A5-D641-1556-B542-155C3BCD690B}"/>
                  </a:ext>
                </a:extLst>
              </p:cNvPr>
              <p:cNvGrpSpPr/>
              <p:nvPr/>
            </p:nvGrpSpPr>
            <p:grpSpPr>
              <a:xfrm rot="18900000" flipH="1">
                <a:off x="6484111" y="3104366"/>
                <a:ext cx="317159" cy="932400"/>
                <a:chOff x="6808136" y="2967038"/>
                <a:chExt cx="317159" cy="932400"/>
              </a:xfrm>
            </p:grpSpPr>
            <p:sp>
              <p:nvSpPr>
                <p:cNvPr id="12" name="Freeform 68">
                  <a:extLst>
                    <a:ext uri="{FF2B5EF4-FFF2-40B4-BE49-F238E27FC236}">
                      <a16:creationId xmlns:a16="http://schemas.microsoft.com/office/drawing/2014/main" id="{9DD821AB-1AFD-00AE-F5AC-072FA2831CC5}"/>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9">
                  <a:extLst>
                    <a:ext uri="{FF2B5EF4-FFF2-40B4-BE49-F238E27FC236}">
                      <a16:creationId xmlns:a16="http://schemas.microsoft.com/office/drawing/2014/main" id="{B44CFD51-7AA3-6464-ABAC-BCABA0E25597}"/>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70">
                  <a:extLst>
                    <a:ext uri="{FF2B5EF4-FFF2-40B4-BE49-F238E27FC236}">
                      <a16:creationId xmlns:a16="http://schemas.microsoft.com/office/drawing/2014/main" id="{3F6E13E8-6620-20F1-EFC9-DCAC2774FBC8}"/>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9140107" cy="914400"/>
          </a:xfrm>
          <a:prstGeom prst="rect">
            <a:avLst/>
          </a:prstGeom>
        </p:spPr>
        <p:txBody>
          <a:bodyPr>
            <a:noAutofit/>
          </a:bodyPr>
          <a:lstStyle/>
          <a:p>
            <a:r>
              <a:rPr lang="en-US"/>
              <a:t>Click to edit Master title style</a:t>
            </a:r>
          </a:p>
        </p:txBody>
      </p:sp>
      <p:sp>
        <p:nvSpPr>
          <p:cNvPr id="20" name="Content Placeholder 19">
            <a:extLst>
              <a:ext uri="{FF2B5EF4-FFF2-40B4-BE49-F238E27FC236}">
                <a16:creationId xmlns:a16="http://schemas.microsoft.com/office/drawing/2014/main" id="{9C628F80-5DEA-8C31-B904-3BC56FDFF696}"/>
              </a:ext>
            </a:extLst>
          </p:cNvPr>
          <p:cNvSpPr>
            <a:spLocks noGrp="1"/>
          </p:cNvSpPr>
          <p:nvPr>
            <p:ph sz="quarter" idx="14" hasCustomPrompt="1"/>
          </p:nvPr>
        </p:nvSpPr>
        <p:spPr>
          <a:xfrm>
            <a:off x="612775" y="650875"/>
            <a:ext cx="9139238" cy="5521325"/>
          </a:xfrm>
        </p:spPr>
        <p:txBody>
          <a:bodyPr anchor="b"/>
          <a:lstStyle>
            <a:lvl1pPr>
              <a:lnSpc>
                <a:spcPct val="90000"/>
              </a:lnSpc>
              <a:defRPr sz="5000" cap="all" baseline="0">
                <a:solidFill>
                  <a:schemeClr val="tx1">
                    <a:lumMod val="75000"/>
                    <a:lumOff val="25000"/>
                  </a:schemeClr>
                </a:solidFill>
                <a:latin typeface="+mj-lt"/>
              </a:defRPr>
            </a:lvl1pPr>
            <a:lvl2pPr>
              <a:lnSpc>
                <a:spcPct val="90000"/>
              </a:lnSpc>
              <a:defRPr sz="5000" cap="all" baseline="0">
                <a:solidFill>
                  <a:schemeClr val="tx1">
                    <a:lumMod val="75000"/>
                    <a:lumOff val="25000"/>
                  </a:schemeClr>
                </a:solidFill>
                <a:latin typeface="+mj-lt"/>
              </a:defRPr>
            </a:lvl2pPr>
            <a:lvl3pPr>
              <a:lnSpc>
                <a:spcPct val="90000"/>
              </a:lnSpc>
              <a:defRPr sz="5000" cap="all" baseline="0">
                <a:solidFill>
                  <a:schemeClr val="tx1">
                    <a:lumMod val="75000"/>
                    <a:lumOff val="25000"/>
                  </a:schemeClr>
                </a:solidFill>
                <a:latin typeface="+mj-lt"/>
              </a:defRPr>
            </a:lvl3pPr>
            <a:lvl4pPr>
              <a:lnSpc>
                <a:spcPct val="90000"/>
              </a:lnSpc>
              <a:defRPr sz="5000" cap="all" baseline="0">
                <a:solidFill>
                  <a:schemeClr val="tx1">
                    <a:lumMod val="75000"/>
                    <a:lumOff val="25000"/>
                  </a:schemeClr>
                </a:solidFill>
                <a:latin typeface="+mj-lt"/>
              </a:defRPr>
            </a:lvl4pPr>
            <a:lvl5pPr>
              <a:lnSpc>
                <a:spcPct val="90000"/>
              </a:lnSpc>
              <a:defRPr sz="5000" cap="all" baseline="0">
                <a:solidFill>
                  <a:schemeClr val="tx1">
                    <a:lumMod val="75000"/>
                    <a:lumOff val="25000"/>
                  </a:schemeClr>
                </a:solidFill>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154379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30FA8BD-104F-B62D-9686-170237442A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4987925" y="49440"/>
            <a:ext cx="2216150" cy="1177924"/>
            <a:chOff x="4987925" y="2840038"/>
            <a:chExt cx="2216150" cy="1177924"/>
          </a:xfrm>
        </p:grpSpPr>
        <p:sp>
          <p:nvSpPr>
            <p:cNvPr id="8" name="Rectangle 7">
              <a:extLst>
                <a:ext uri="{FF2B5EF4-FFF2-40B4-BE49-F238E27FC236}">
                  <a16:creationId xmlns:a16="http://schemas.microsoft.com/office/drawing/2014/main" id="{68ED83C9-BFC9-A791-3662-CB404216CE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AC42635-B2C5-71D2-D5BF-7BB171F5997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0" name="Group 9">
                <a:extLst>
                  <a:ext uri="{FF2B5EF4-FFF2-40B4-BE49-F238E27FC236}">
                    <a16:creationId xmlns:a16="http://schemas.microsoft.com/office/drawing/2014/main" id="{88DB8B70-A837-784C-BE01-7662C397EFB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5" name="Freeform 68">
                  <a:extLst>
                    <a:ext uri="{FF2B5EF4-FFF2-40B4-BE49-F238E27FC236}">
                      <a16:creationId xmlns:a16="http://schemas.microsoft.com/office/drawing/2014/main" id="{D944038A-4F94-C29A-5020-589829E2C3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CA018A91-4BC0-5B20-4336-EE7FA90F2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Line 70">
                  <a:extLst>
                    <a:ext uri="{FF2B5EF4-FFF2-40B4-BE49-F238E27FC236}">
                      <a16:creationId xmlns:a16="http://schemas.microsoft.com/office/drawing/2014/main" id="{4920CAFD-E512-4531-1169-ED481576A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0EE3CA6F-C175-A73F-2E44-C039243F5AD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2" name="Freeform 68">
                  <a:extLst>
                    <a:ext uri="{FF2B5EF4-FFF2-40B4-BE49-F238E27FC236}">
                      <a16:creationId xmlns:a16="http://schemas.microsoft.com/office/drawing/2014/main" id="{2803DC2E-CE34-806E-D2CE-9F0121A4C3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9">
                  <a:extLst>
                    <a:ext uri="{FF2B5EF4-FFF2-40B4-BE49-F238E27FC236}">
                      <a16:creationId xmlns:a16="http://schemas.microsoft.com/office/drawing/2014/main" id="{A6A7E506-4934-4A00-8743-D201E56C2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70">
                  <a:extLst>
                    <a:ext uri="{FF2B5EF4-FFF2-40B4-BE49-F238E27FC236}">
                      <a16:creationId xmlns:a16="http://schemas.microsoft.com/office/drawing/2014/main" id="{6D4C5F55-56C0-223F-9074-8C8EA50BA5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3169920" y="4617355"/>
            <a:ext cx="5852160" cy="1545333"/>
          </a:xfrm>
          <a:prstGeom prst="rect">
            <a:avLst/>
          </a:prstGeom>
        </p:spPr>
        <p:txBody>
          <a:bodyPr anchor="ctr">
            <a:noAutofit/>
          </a:bodyPr>
          <a:lstStyle>
            <a:lvl1pPr algn="ctr">
              <a:lnSpc>
                <a:spcPct val="120000"/>
              </a:lnSpc>
              <a:defRPr sz="1800" b="0" i="0" spc="0">
                <a:solidFill>
                  <a:schemeClr val="tx1">
                    <a:lumMod val="65000"/>
                    <a:lumOff val="35000"/>
                  </a:schemeClr>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2925456"/>
          </a:xfrm>
        </p:spPr>
        <p:txBody>
          <a:bodyPr anchor="b">
            <a:noAutofit/>
          </a:bodyPr>
          <a:lstStyle>
            <a:lvl1pPr marL="164592" indent="-164592" algn="ctr">
              <a:lnSpc>
                <a:spcPct val="90000"/>
              </a:lnSpc>
              <a:spcBef>
                <a:spcPts val="0"/>
              </a:spcBef>
              <a:buNone/>
              <a:defRPr sz="4000" cap="all" baseline="0">
                <a:solidFill>
                  <a:schemeClr val="tx1">
                    <a:lumMod val="75000"/>
                    <a:lumOff val="25000"/>
                  </a:schemeClr>
                </a:solidFill>
                <a:latin typeface="+mj-lt"/>
                <a:ea typeface="Batang" panose="02030600000101010101" pitchFamily="18" charset="-127"/>
              </a:defRPr>
            </a:lvl1pPr>
          </a:lstStyle>
          <a:p>
            <a:pPr lvl="0"/>
            <a:r>
              <a:rPr lang="en-US" dirty="0"/>
              <a:t>Click to add Quote</a:t>
            </a:r>
          </a:p>
        </p:txBody>
      </p:sp>
      <p:cxnSp>
        <p:nvCxnSpPr>
          <p:cNvPr id="20" name="Straight Connector 19">
            <a:extLst>
              <a:ext uri="{FF2B5EF4-FFF2-40B4-BE49-F238E27FC236}">
                <a16:creationId xmlns:a16="http://schemas.microsoft.com/office/drawing/2014/main" id="{CDB58263-7B3B-44AD-A3FB-5F78690F9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821680" y="4365765"/>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22401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A4D7B3C-E2E2-A99D-707D-4A29E0F78A04}"/>
              </a:ext>
            </a:extLst>
          </p:cNvPr>
          <p:cNvGrpSpPr/>
          <p:nvPr/>
        </p:nvGrpSpPr>
        <p:grpSpPr>
          <a:xfrm flipH="1">
            <a:off x="9740417" y="457964"/>
            <a:ext cx="2227875" cy="5970551"/>
            <a:chOff x="9740417" y="457964"/>
            <a:chExt cx="2227875" cy="5970551"/>
          </a:xfrm>
        </p:grpSpPr>
        <p:grpSp>
          <p:nvGrpSpPr>
            <p:cNvPr id="14" name="Group 13">
              <a:extLst>
                <a:ext uri="{FF2B5EF4-FFF2-40B4-BE49-F238E27FC236}">
                  <a16:creationId xmlns:a16="http://schemas.microsoft.com/office/drawing/2014/main" id="{039081ED-1E4D-835D-7830-219AA69ADBE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30" name="Group 29">
                <a:extLst>
                  <a:ext uri="{FF2B5EF4-FFF2-40B4-BE49-F238E27FC236}">
                    <a16:creationId xmlns:a16="http://schemas.microsoft.com/office/drawing/2014/main" id="{87482348-118F-172A-CEC2-0BE109082AF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6" name="Group 35">
                  <a:extLst>
                    <a:ext uri="{FF2B5EF4-FFF2-40B4-BE49-F238E27FC236}">
                      <a16:creationId xmlns:a16="http://schemas.microsoft.com/office/drawing/2014/main" id="{E24D7200-718C-1F03-6154-C121CE065B0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40" name="Straight Connector 39">
                    <a:extLst>
                      <a:ext uri="{FF2B5EF4-FFF2-40B4-BE49-F238E27FC236}">
                        <a16:creationId xmlns:a16="http://schemas.microsoft.com/office/drawing/2014/main" id="{92B64D78-7934-3FE5-87D9-F3A7D5D6AD6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497D00-6369-FB97-B6F8-5A6E5F82321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Rectangle 30">
                    <a:extLst>
                      <a:ext uri="{FF2B5EF4-FFF2-40B4-BE49-F238E27FC236}">
                        <a16:creationId xmlns:a16="http://schemas.microsoft.com/office/drawing/2014/main" id="{E7E05EA8-E3B5-A489-7929-069B330E97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1B76326D-6549-36D1-8925-974843D03D2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F73DD90-9C8D-3260-09BF-779734AD5C8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8" name="Freeform: Shape 57">
                    <a:extLst>
                      <a:ext uri="{FF2B5EF4-FFF2-40B4-BE49-F238E27FC236}">
                        <a16:creationId xmlns:a16="http://schemas.microsoft.com/office/drawing/2014/main" id="{507ED09C-B71C-F301-CEBB-E4EAA116F4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 name="Freeform: Shape 58">
                    <a:extLst>
                      <a:ext uri="{FF2B5EF4-FFF2-40B4-BE49-F238E27FC236}">
                        <a16:creationId xmlns:a16="http://schemas.microsoft.com/office/drawing/2014/main" id="{D0C5B0BC-51DA-81B3-9A19-E6FFDEC1B3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31" name="Group 30">
                <a:extLst>
                  <a:ext uri="{FF2B5EF4-FFF2-40B4-BE49-F238E27FC236}">
                    <a16:creationId xmlns:a16="http://schemas.microsoft.com/office/drawing/2014/main" id="{1F07DBFE-AC52-8CE2-60C8-996345985A3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32" name="Group 31">
                  <a:extLst>
                    <a:ext uri="{FF2B5EF4-FFF2-40B4-BE49-F238E27FC236}">
                      <a16:creationId xmlns:a16="http://schemas.microsoft.com/office/drawing/2014/main" id="{440BB012-2594-ED3D-1998-F8EFE65C0B5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34" name="Freeform 68">
                    <a:extLst>
                      <a:ext uri="{FF2B5EF4-FFF2-40B4-BE49-F238E27FC236}">
                        <a16:creationId xmlns:a16="http://schemas.microsoft.com/office/drawing/2014/main" id="{2DE4023E-BC6D-AEE3-5769-908F1479B5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9">
                    <a:extLst>
                      <a:ext uri="{FF2B5EF4-FFF2-40B4-BE49-F238E27FC236}">
                        <a16:creationId xmlns:a16="http://schemas.microsoft.com/office/drawing/2014/main" id="{4806FFCC-55BD-F38B-78DA-C107F8CF77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Line 70">
                  <a:extLst>
                    <a:ext uri="{FF2B5EF4-FFF2-40B4-BE49-F238E27FC236}">
                      <a16:creationId xmlns:a16="http://schemas.microsoft.com/office/drawing/2014/main" id="{09587BBE-7BD5-0A5E-5711-CE564167CC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 name="Group 14">
              <a:extLst>
                <a:ext uri="{FF2B5EF4-FFF2-40B4-BE49-F238E27FC236}">
                  <a16:creationId xmlns:a16="http://schemas.microsoft.com/office/drawing/2014/main" id="{AF9AFC1F-1EB3-9F87-5CDF-AE004E08D6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6" name="Group 15">
                <a:extLst>
                  <a:ext uri="{FF2B5EF4-FFF2-40B4-BE49-F238E27FC236}">
                    <a16:creationId xmlns:a16="http://schemas.microsoft.com/office/drawing/2014/main" id="{48F2309A-4B72-CD70-792D-23EAFFDE6F8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2" name="Group 21">
                  <a:extLst>
                    <a:ext uri="{FF2B5EF4-FFF2-40B4-BE49-F238E27FC236}">
                      <a16:creationId xmlns:a16="http://schemas.microsoft.com/office/drawing/2014/main" id="{6627476C-BCF0-6A4D-02A4-526DFA603B5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6" name="Straight Connector 25">
                    <a:extLst>
                      <a:ext uri="{FF2B5EF4-FFF2-40B4-BE49-F238E27FC236}">
                        <a16:creationId xmlns:a16="http://schemas.microsoft.com/office/drawing/2014/main" id="{9D5AF189-B5B9-C29D-8E3E-EC8702F3676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2D464E-7CBA-A8C2-96A1-F54CBF232F8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30">
                    <a:extLst>
                      <a:ext uri="{FF2B5EF4-FFF2-40B4-BE49-F238E27FC236}">
                        <a16:creationId xmlns:a16="http://schemas.microsoft.com/office/drawing/2014/main" id="{C9030B14-7F34-518E-7149-0A4306370A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0">
                    <a:extLst>
                      <a:ext uri="{FF2B5EF4-FFF2-40B4-BE49-F238E27FC236}">
                        <a16:creationId xmlns:a16="http://schemas.microsoft.com/office/drawing/2014/main" id="{DCB4D896-DA64-0F12-3CA5-6161AB90C8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FB57B90-2476-D0DF-2C8B-7611AD6C9F8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4" name="Freeform: Shape 141">
                    <a:extLst>
                      <a:ext uri="{FF2B5EF4-FFF2-40B4-BE49-F238E27FC236}">
                        <a16:creationId xmlns:a16="http://schemas.microsoft.com/office/drawing/2014/main" id="{7F897B26-F7D8-0C81-447C-6942C7C6D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Shape 142">
                    <a:extLst>
                      <a:ext uri="{FF2B5EF4-FFF2-40B4-BE49-F238E27FC236}">
                        <a16:creationId xmlns:a16="http://schemas.microsoft.com/office/drawing/2014/main" id="{7BEC136A-9A82-57FB-E919-71BEDCF9DED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7" name="Group 16">
                <a:extLst>
                  <a:ext uri="{FF2B5EF4-FFF2-40B4-BE49-F238E27FC236}">
                    <a16:creationId xmlns:a16="http://schemas.microsoft.com/office/drawing/2014/main" id="{7924E014-70E2-35E1-4035-AFE4CB40E46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8" name="Group 17">
                  <a:extLst>
                    <a:ext uri="{FF2B5EF4-FFF2-40B4-BE49-F238E27FC236}">
                      <a16:creationId xmlns:a16="http://schemas.microsoft.com/office/drawing/2014/main" id="{D9F05B2C-AB75-E3C7-905F-DDFB7661C93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0" name="Freeform 68">
                    <a:extLst>
                      <a:ext uri="{FF2B5EF4-FFF2-40B4-BE49-F238E27FC236}">
                        <a16:creationId xmlns:a16="http://schemas.microsoft.com/office/drawing/2014/main" id="{4B2D29E0-A432-9BF7-4563-DA72650266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9">
                    <a:extLst>
                      <a:ext uri="{FF2B5EF4-FFF2-40B4-BE49-F238E27FC236}">
                        <a16:creationId xmlns:a16="http://schemas.microsoft.com/office/drawing/2014/main" id="{9FB0CA3B-A554-C7C6-489F-00CE622B0EB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Line 70">
                  <a:extLst>
                    <a:ext uri="{FF2B5EF4-FFF2-40B4-BE49-F238E27FC236}">
                      <a16:creationId xmlns:a16="http://schemas.microsoft.com/office/drawing/2014/main" id="{BE41ACB0-DD9C-5E88-F826-C4E99E1F03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0" name="Title 9">
            <a:extLst>
              <a:ext uri="{FF2B5EF4-FFF2-40B4-BE49-F238E27FC236}">
                <a16:creationId xmlns:a16="http://schemas.microsoft.com/office/drawing/2014/main" id="{318DE55C-A74B-5D17-1D99-57F2DD93F3BB}"/>
              </a:ext>
            </a:extLst>
          </p:cNvPr>
          <p:cNvSpPr>
            <a:spLocks noGrp="1"/>
          </p:cNvSpPr>
          <p:nvPr>
            <p:ph type="title" hasCustomPrompt="1"/>
          </p:nvPr>
        </p:nvSpPr>
        <p:spPr>
          <a:xfrm>
            <a:off x="612648" y="4617354"/>
            <a:ext cx="8226551" cy="1545333"/>
          </a:xfrm>
        </p:spPr>
        <p:txBody>
          <a:bodyPr anchor="t"/>
          <a:lstStyle>
            <a:lvl1pPr>
              <a:lnSpc>
                <a:spcPct val="120000"/>
              </a:lnSpc>
              <a:defRPr sz="1800">
                <a:solidFill>
                  <a:schemeClr val="bg1">
                    <a:lumMod val="75000"/>
                    <a:lumOff val="25000"/>
                  </a:schemeClr>
                </a:solidFill>
                <a:latin typeface="+mn-lt"/>
              </a:defRPr>
            </a:lvl1pPr>
          </a:lstStyle>
          <a:p>
            <a:r>
              <a:rPr lang="en-US" dirty="0"/>
              <a:t>Quote Author</a:t>
            </a:r>
          </a:p>
        </p:txBody>
      </p:sp>
      <p:sp>
        <p:nvSpPr>
          <p:cNvPr id="9" name="Content Placeholder 8">
            <a:extLst>
              <a:ext uri="{FF2B5EF4-FFF2-40B4-BE49-F238E27FC236}">
                <a16:creationId xmlns:a16="http://schemas.microsoft.com/office/drawing/2014/main" id="{E1BDC543-8F6B-6FBD-5568-8A52A08A7430}"/>
              </a:ext>
            </a:extLst>
          </p:cNvPr>
          <p:cNvSpPr>
            <a:spLocks noGrp="1"/>
          </p:cNvSpPr>
          <p:nvPr>
            <p:ph sz="quarter" idx="14" hasCustomPrompt="1"/>
          </p:nvPr>
        </p:nvSpPr>
        <p:spPr>
          <a:xfrm>
            <a:off x="612646" y="1188413"/>
            <a:ext cx="8229600" cy="2925763"/>
          </a:xfrm>
        </p:spPr>
        <p:txBody>
          <a:bodyPr anchor="b"/>
          <a:lstStyle>
            <a:lvl1pPr>
              <a:defRPr sz="4000" cap="all" baseline="0">
                <a:solidFill>
                  <a:schemeClr val="bg1">
                    <a:lumMod val="75000"/>
                    <a:lumOff val="25000"/>
                  </a:schemeClr>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12647" y="6343955"/>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4693298" y="6343955"/>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8409992" y="6343955"/>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25637970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7AE449-03BC-35B0-AEC3-D45692970205}"/>
              </a:ext>
            </a:extLst>
          </p:cNvPr>
          <p:cNvGrpSpPr/>
          <p:nvPr userDrawn="1"/>
        </p:nvGrpSpPr>
        <p:grpSpPr>
          <a:xfrm flipH="1">
            <a:off x="10414450" y="651327"/>
            <a:ext cx="698051" cy="1372591"/>
            <a:chOff x="1079500" y="649304"/>
            <a:chExt cx="698051" cy="1372591"/>
          </a:xfrm>
        </p:grpSpPr>
        <p:sp>
          <p:nvSpPr>
            <p:cNvPr id="7" name="Oval 6">
              <a:extLst>
                <a:ext uri="{FF2B5EF4-FFF2-40B4-BE49-F238E27FC236}">
                  <a16:creationId xmlns:a16="http://schemas.microsoft.com/office/drawing/2014/main" id="{008CF3E6-E425-C72A-B625-CFCF163D32A5}"/>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20" name="Group 19">
              <a:extLst>
                <a:ext uri="{FF2B5EF4-FFF2-40B4-BE49-F238E27FC236}">
                  <a16:creationId xmlns:a16="http://schemas.microsoft.com/office/drawing/2014/main" id="{45CB0A9B-08FF-70E7-543A-C060A982F2CF}"/>
                </a:ext>
              </a:extLst>
            </p:cNvPr>
            <p:cNvGrpSpPr/>
            <p:nvPr/>
          </p:nvGrpSpPr>
          <p:grpSpPr>
            <a:xfrm rot="10800000">
              <a:off x="1079500" y="952167"/>
              <a:ext cx="641184" cy="1069728"/>
              <a:chOff x="6484111" y="2967038"/>
              <a:chExt cx="641184" cy="1069728"/>
            </a:xfrm>
          </p:grpSpPr>
          <p:grpSp>
            <p:nvGrpSpPr>
              <p:cNvPr id="21" name="Group 20">
                <a:extLst>
                  <a:ext uri="{FF2B5EF4-FFF2-40B4-BE49-F238E27FC236}">
                    <a16:creationId xmlns:a16="http://schemas.microsoft.com/office/drawing/2014/main" id="{145CACDA-2DE0-21D6-B8DB-F9BC62E49AF7}"/>
                  </a:ext>
                </a:extLst>
              </p:cNvPr>
              <p:cNvGrpSpPr/>
              <p:nvPr/>
            </p:nvGrpSpPr>
            <p:grpSpPr>
              <a:xfrm>
                <a:off x="6808136" y="2967038"/>
                <a:ext cx="317159" cy="932400"/>
                <a:chOff x="6808136" y="2967038"/>
                <a:chExt cx="317159" cy="932400"/>
              </a:xfrm>
            </p:grpSpPr>
            <p:sp>
              <p:nvSpPr>
                <p:cNvPr id="26" name="Freeform 68">
                  <a:extLst>
                    <a:ext uri="{FF2B5EF4-FFF2-40B4-BE49-F238E27FC236}">
                      <a16:creationId xmlns:a16="http://schemas.microsoft.com/office/drawing/2014/main" id="{11B46CF9-4D52-6D2F-6FEA-67C5FD728C54}"/>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9">
                  <a:extLst>
                    <a:ext uri="{FF2B5EF4-FFF2-40B4-BE49-F238E27FC236}">
                      <a16:creationId xmlns:a16="http://schemas.microsoft.com/office/drawing/2014/main" id="{E3F7DC37-85A3-8DBC-5517-FC5DDD800D21}"/>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Line 70">
                  <a:extLst>
                    <a:ext uri="{FF2B5EF4-FFF2-40B4-BE49-F238E27FC236}">
                      <a16:creationId xmlns:a16="http://schemas.microsoft.com/office/drawing/2014/main" id="{FE216884-0A7A-4FBD-E4AC-20BA199D8706}"/>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3930D45B-64C3-F88B-4F01-D0155582FAA1}"/>
                  </a:ext>
                </a:extLst>
              </p:cNvPr>
              <p:cNvGrpSpPr/>
              <p:nvPr/>
            </p:nvGrpSpPr>
            <p:grpSpPr>
              <a:xfrm rot="18900000" flipH="1">
                <a:off x="6484111" y="3104366"/>
                <a:ext cx="317159" cy="932400"/>
                <a:chOff x="6808136" y="2967038"/>
                <a:chExt cx="317159" cy="932400"/>
              </a:xfrm>
            </p:grpSpPr>
            <p:sp>
              <p:nvSpPr>
                <p:cNvPr id="23" name="Freeform 68">
                  <a:extLst>
                    <a:ext uri="{FF2B5EF4-FFF2-40B4-BE49-F238E27FC236}">
                      <a16:creationId xmlns:a16="http://schemas.microsoft.com/office/drawing/2014/main" id="{154D7DF8-2B62-B394-8B97-0C34D9539D31}"/>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9">
                  <a:extLst>
                    <a:ext uri="{FF2B5EF4-FFF2-40B4-BE49-F238E27FC236}">
                      <a16:creationId xmlns:a16="http://schemas.microsoft.com/office/drawing/2014/main" id="{302D7518-34D2-F390-F337-D7BFE83E8D7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Line 70">
                  <a:extLst>
                    <a:ext uri="{FF2B5EF4-FFF2-40B4-BE49-F238E27FC236}">
                      <a16:creationId xmlns:a16="http://schemas.microsoft.com/office/drawing/2014/main" id="{68A249B2-F6A7-C4B8-ABD8-196C683EDA4D}"/>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 name="Title 9">
            <a:extLst>
              <a:ext uri="{FF2B5EF4-FFF2-40B4-BE49-F238E27FC236}">
                <a16:creationId xmlns:a16="http://schemas.microsoft.com/office/drawing/2014/main" id="{5998F931-A369-4286-5D28-0D0CED7BC240}"/>
              </a:ext>
            </a:extLst>
          </p:cNvPr>
          <p:cNvSpPr>
            <a:spLocks noGrp="1"/>
          </p:cNvSpPr>
          <p:nvPr>
            <p:ph type="title" hasCustomPrompt="1"/>
          </p:nvPr>
        </p:nvSpPr>
        <p:spPr>
          <a:xfrm>
            <a:off x="612648" y="4617354"/>
            <a:ext cx="8226551" cy="1545333"/>
          </a:xfrm>
        </p:spPr>
        <p:txBody>
          <a:bodyPr anchor="t"/>
          <a:lstStyle>
            <a:lvl1pPr>
              <a:lnSpc>
                <a:spcPct val="120000"/>
              </a:lnSpc>
              <a:defRPr sz="1800">
                <a:solidFill>
                  <a:schemeClr val="tx1">
                    <a:lumMod val="75000"/>
                    <a:lumOff val="25000"/>
                  </a:schemeClr>
                </a:solidFill>
                <a:latin typeface="+mn-lt"/>
              </a:defRPr>
            </a:lvl1pPr>
          </a:lstStyle>
          <a:p>
            <a:r>
              <a:rPr lang="en-US" dirty="0"/>
              <a:t>Quote Author</a:t>
            </a:r>
          </a:p>
        </p:txBody>
      </p:sp>
      <p:sp>
        <p:nvSpPr>
          <p:cNvPr id="8" name="Content Placeholder 8">
            <a:extLst>
              <a:ext uri="{FF2B5EF4-FFF2-40B4-BE49-F238E27FC236}">
                <a16:creationId xmlns:a16="http://schemas.microsoft.com/office/drawing/2014/main" id="{D3ED1498-0FE4-6EE1-2592-BE169CAAD957}"/>
              </a:ext>
            </a:extLst>
          </p:cNvPr>
          <p:cNvSpPr>
            <a:spLocks noGrp="1"/>
          </p:cNvSpPr>
          <p:nvPr>
            <p:ph sz="quarter" idx="14" hasCustomPrompt="1"/>
          </p:nvPr>
        </p:nvSpPr>
        <p:spPr>
          <a:xfrm>
            <a:off x="612646" y="1188413"/>
            <a:ext cx="8229600" cy="2925763"/>
          </a:xfrm>
        </p:spPr>
        <p:txBody>
          <a:bodyPr anchor="b"/>
          <a:lstStyle>
            <a:lvl1pPr>
              <a:defRPr sz="4000" cap="all" baseline="0">
                <a:solidFill>
                  <a:schemeClr val="tx1">
                    <a:lumMod val="75000"/>
                    <a:lumOff val="25000"/>
                  </a:schemeClr>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32899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1037"/>
            <a:ext cx="10963655" cy="919162"/>
          </a:xfrm>
          <a:prstGeom prst="rect">
            <a:avLst/>
          </a:prstGeom>
        </p:spPr>
        <p:txBody>
          <a:bodyPr anchor="b">
            <a:noAutofit/>
          </a:bodyPr>
          <a:lstStyle/>
          <a:p>
            <a:r>
              <a:rPr lang="en-US" dirty="0"/>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825625"/>
            <a:ext cx="5074920" cy="435133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501065" y="1825625"/>
            <a:ext cx="5075237" cy="435133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688899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3C3CA2-C6C0-82E2-7C81-4006F6A44BAF}"/>
              </a:ext>
            </a:extLst>
          </p:cNvPr>
          <p:cNvSpPr>
            <a:spLocks noGrp="1"/>
          </p:cNvSpPr>
          <p:nvPr>
            <p:ph type="title"/>
          </p:nvPr>
        </p:nvSpPr>
        <p:spPr>
          <a:xfrm>
            <a:off x="612647" y="676656"/>
            <a:ext cx="10963655" cy="919163"/>
          </a:xfrm>
          <a:prstGeom prst="rect">
            <a:avLst/>
          </a:prstGeom>
        </p:spPr>
        <p:txBody>
          <a:bodyPr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074920" cy="559834"/>
          </a:xfrm>
        </p:spPr>
        <p:txBody>
          <a:bodyPr anchor="b">
            <a:no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700" y="1685735"/>
            <a:ext cx="5074602" cy="559834"/>
          </a:xfrm>
        </p:spPr>
        <p:txBody>
          <a:bodyPr anchor="b">
            <a:no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387600"/>
            <a:ext cx="5075238" cy="3786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501064" y="2387600"/>
            <a:ext cx="5075238" cy="3786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612647" y="6343955"/>
            <a:ext cx="2202644" cy="365125"/>
          </a:xfrm>
          <a:prstGeom prst="rect">
            <a:avLst/>
          </a:prstGeom>
        </p:spPr>
        <p:txBody>
          <a:bodyPr>
            <a:noAutofit/>
          </a:bodyPr>
          <a:lstStyle/>
          <a:p>
            <a:r>
              <a:rPr lang="en-US"/>
              <a:t>20xx</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a:xfrm>
            <a:off x="4693298" y="6343955"/>
            <a:ext cx="2805405" cy="365125"/>
          </a:xfrm>
          <a:prstGeom prst="rect">
            <a:avLst/>
          </a:prstGeom>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a:xfrm>
            <a:off x="11147096" y="6343955"/>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6651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03FFA5-BEAF-26BB-1ECD-2D735E8BD7DD}"/>
              </a:ext>
            </a:extLst>
          </p:cNvPr>
          <p:cNvSpPr>
            <a:spLocks noGrp="1"/>
          </p:cNvSpPr>
          <p:nvPr>
            <p:ph type="title"/>
          </p:nvPr>
        </p:nvSpPr>
        <p:spPr>
          <a:xfrm>
            <a:off x="612647" y="681036"/>
            <a:ext cx="10963655" cy="919163"/>
          </a:xfrm>
          <a:prstGeom prst="rect">
            <a:avLst/>
          </a:prstGeo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2036011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28402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653F0-6B33-4C71-828A-C82AA6559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12188952" cy="4343401"/>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5" name="Title 1">
            <a:extLst>
              <a:ext uri="{FF2B5EF4-FFF2-40B4-BE49-F238E27FC236}">
                <a16:creationId xmlns:a16="http://schemas.microsoft.com/office/drawing/2014/main" id="{73DFE91C-7345-DD86-AFC2-44F578231F50}"/>
              </a:ext>
            </a:extLst>
          </p:cNvPr>
          <p:cNvSpPr>
            <a:spLocks noGrp="1"/>
          </p:cNvSpPr>
          <p:nvPr>
            <p:ph type="ctrTitle"/>
          </p:nvPr>
        </p:nvSpPr>
        <p:spPr>
          <a:xfrm>
            <a:off x="612648" y="4665421"/>
            <a:ext cx="10972800" cy="786384"/>
          </a:xfrm>
          <a:prstGeom prst="rect">
            <a:avLst/>
          </a:prstGeom>
        </p:spPr>
        <p:txBody>
          <a:bodyPr anchor="b">
            <a:noAutofit/>
          </a:bodyPr>
          <a:lstStyle>
            <a:lvl1pPr algn="ctr">
              <a:defRPr sz="4000"/>
            </a:lvl1pPr>
          </a:lstStyle>
          <a:p>
            <a:r>
              <a:rPr lang="en-US" dirty="0"/>
              <a:t>Click to edit Master title style</a:t>
            </a:r>
          </a:p>
        </p:txBody>
      </p:sp>
      <p:sp>
        <p:nvSpPr>
          <p:cNvPr id="14" name="Subtitle 2">
            <a:extLst>
              <a:ext uri="{FF2B5EF4-FFF2-40B4-BE49-F238E27FC236}">
                <a16:creationId xmlns:a16="http://schemas.microsoft.com/office/drawing/2014/main" id="{AB35AACE-B44B-CA08-96C2-71DD9C864615}"/>
              </a:ext>
            </a:extLst>
          </p:cNvPr>
          <p:cNvSpPr>
            <a:spLocks noGrp="1"/>
          </p:cNvSpPr>
          <p:nvPr>
            <p:ph type="subTitle" idx="1"/>
          </p:nvPr>
        </p:nvSpPr>
        <p:spPr>
          <a:xfrm>
            <a:off x="612648" y="5623560"/>
            <a:ext cx="10972800" cy="548640"/>
          </a:xfrm>
        </p:spPr>
        <p:txBody>
          <a:bodyPr anchor="t">
            <a:noAutofit/>
          </a:bodyPr>
          <a:lstStyle>
            <a:lvl1pPr marL="0" indent="0" algn="ctr">
              <a:buNone/>
              <a:defRPr sz="18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Picture Placeholder 16">
            <a:extLst>
              <a:ext uri="{FF2B5EF4-FFF2-40B4-BE49-F238E27FC236}">
                <a16:creationId xmlns:a16="http://schemas.microsoft.com/office/drawing/2014/main" id="{653CEB38-7674-CDA0-DA5F-9C3CB1645A07}"/>
              </a:ext>
            </a:extLst>
          </p:cNvPr>
          <p:cNvSpPr>
            <a:spLocks noGrp="1"/>
          </p:cNvSpPr>
          <p:nvPr>
            <p:ph type="pic" sz="quarter" idx="17" hasCustomPrompt="1"/>
          </p:nvPr>
        </p:nvSpPr>
        <p:spPr>
          <a:xfrm>
            <a:off x="275844" y="274319"/>
            <a:ext cx="11640312" cy="3794760"/>
          </a:xfrm>
          <a:blipFill>
            <a:blip r:embed="rId2">
              <a:alphaModFix amt="60000"/>
            </a:blip>
            <a:stretch>
              <a:fillRect/>
            </a:stretch>
          </a:blipFill>
        </p:spPr>
        <p:txBody>
          <a:bodyPr/>
          <a:lstStyle>
            <a:lvl1pPr>
              <a:defRPr/>
            </a:lvl1pPr>
          </a:lstStyle>
          <a:p>
            <a:r>
              <a:rPr lang="en-US" dirty="0"/>
              <a:t> </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a:off x="612647" y="6343955"/>
            <a:ext cx="2202644" cy="365125"/>
          </a:xfrm>
          <a:prstGeom prst="rect">
            <a:avLst/>
          </a:prstGeom>
        </p:spPr>
        <p:txBody>
          <a:bodyPr>
            <a:noAutofit/>
          </a:bodyPr>
          <a:lstStyle>
            <a:lvl1pPr>
              <a:defRPr b="0" i="0" cap="all" baseline="0">
                <a:latin typeface="Avenir Next LT Pro Light" panose="020B0304020202020204" pitchFamily="34" charset="77"/>
              </a:defRPr>
            </a:lvl1pPr>
          </a:lstStyle>
          <a:p>
            <a:r>
              <a:rPr lang="en-US"/>
              <a:t>20xx</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a:xfrm>
            <a:off x="4693298" y="6343955"/>
            <a:ext cx="2805405" cy="365125"/>
          </a:xfrm>
          <a:prstGeom prst="rect">
            <a:avLst/>
          </a:prstGeom>
        </p:spPr>
        <p:txBody>
          <a:bodyPr>
            <a:noAutofit/>
          </a:bodyPr>
          <a:lstStyle>
            <a:lvl1pPr>
              <a:defRPr b="0" i="0" cap="all" baseline="0">
                <a:latin typeface="Avenir Next LT Pro Light" panose="020B0304020202020204" pitchFamily="34" charset="77"/>
              </a:defRPr>
            </a:lvl1p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a:xfrm>
            <a:off x="11147096" y="6343955"/>
            <a:ext cx="429207" cy="365125"/>
          </a:xfrm>
          <a:prstGeom prst="rect">
            <a:avLst/>
          </a:prstGeom>
        </p:spPr>
        <p:txBody>
          <a:bodyPr>
            <a:noAutofit/>
          </a:bodyPr>
          <a:lstStyle>
            <a:lvl1pPr>
              <a:defRPr b="0" i="0" cap="all" baseline="0">
                <a:latin typeface="Avenir Next LT Pro Light" panose="020B0304020202020204" pitchFamily="34" charset="77"/>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31674057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C1B688C-63E7-2BFF-102C-4E3B1DCC94C7}"/>
              </a:ext>
            </a:extLst>
          </p:cNvPr>
          <p:cNvCxnSpPr>
            <a:cxnSpLocks/>
          </p:cNvCxnSpPr>
          <p:nvPr userDrawn="1"/>
        </p:nvCxnSpPr>
        <p:spPr>
          <a:xfrm>
            <a:off x="714375" y="2780396"/>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75B801E-7C84-0C81-3226-862EED76EB2C}"/>
              </a:ext>
            </a:extLst>
          </p:cNvPr>
          <p:cNvSpPr>
            <a:spLocks noGrp="1"/>
          </p:cNvSpPr>
          <p:nvPr>
            <p:ph type="title"/>
          </p:nvPr>
        </p:nvSpPr>
        <p:spPr>
          <a:xfrm>
            <a:off x="609600" y="685800"/>
            <a:ext cx="3657600" cy="1828800"/>
          </a:xfrm>
          <a:prstGeom prst="rect">
            <a:avLst/>
          </a:prstGeom>
        </p:spPr>
        <p:txBody>
          <a:bodyPr anchor="b">
            <a:noAutofit/>
          </a:bodyPr>
          <a:lstStyle>
            <a:lvl1pPr>
              <a:defRPr sz="3200"/>
            </a:lvl1pPr>
          </a:lstStyle>
          <a:p>
            <a:r>
              <a:rPr lang="en-US" dirty="0"/>
              <a:t>Click to edit Master title style</a:t>
            </a:r>
          </a:p>
        </p:txBody>
      </p:sp>
      <p:sp>
        <p:nvSpPr>
          <p:cNvPr id="13" name="Text Placeholder 3">
            <a:extLst>
              <a:ext uri="{FF2B5EF4-FFF2-40B4-BE49-F238E27FC236}">
                <a16:creationId xmlns:a16="http://schemas.microsoft.com/office/drawing/2014/main" id="{6C0B5703-D4E0-53FF-A33C-315D4E49C99E}"/>
              </a:ext>
            </a:extLst>
          </p:cNvPr>
          <p:cNvSpPr>
            <a:spLocks noGrp="1"/>
          </p:cNvSpPr>
          <p:nvPr>
            <p:ph type="body" sz="half" idx="2"/>
          </p:nvPr>
        </p:nvSpPr>
        <p:spPr>
          <a:xfrm>
            <a:off x="612648" y="3046191"/>
            <a:ext cx="3654552" cy="3126009"/>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81600" y="685800"/>
            <a:ext cx="6393366" cy="5486400"/>
          </a:xfrm>
        </p:spPr>
        <p:txBody>
          <a:bodyPr vert="horz" lIns="91440" tIns="45720" rIns="91440" bIns="45720" rtlCol="0" anchor="b">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95806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119A23E-A7C2-F4A1-F34A-78CDAAE39652}"/>
              </a:ext>
            </a:extLst>
          </p:cNvPr>
          <p:cNvCxnSpPr>
            <a:cxnSpLocks/>
          </p:cNvCxnSpPr>
          <p:nvPr userDrawn="1"/>
        </p:nvCxnSpPr>
        <p:spPr>
          <a:xfrm>
            <a:off x="714375" y="2780396"/>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E523965-95D5-2048-A337-42CF57714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1600" y="685800"/>
            <a:ext cx="6394703" cy="54864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09600" y="685800"/>
            <a:ext cx="3657600" cy="1828800"/>
          </a:xfrm>
          <a:prstGeom prst="rect">
            <a:avLst/>
          </a:prstGeom>
        </p:spPr>
        <p:txBody>
          <a:bodyPr anchor="b">
            <a:no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3046191"/>
            <a:ext cx="3654552" cy="3126009"/>
          </a:xfrm>
        </p:spPr>
        <p:txBody>
          <a:bodyPr anchor="t">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Picture Placeholder 13">
            <a:extLst>
              <a:ext uri="{FF2B5EF4-FFF2-40B4-BE49-F238E27FC236}">
                <a16:creationId xmlns:a16="http://schemas.microsoft.com/office/drawing/2014/main" id="{F5C634D1-455E-26F8-956F-445295F9C740}"/>
              </a:ext>
            </a:extLst>
          </p:cNvPr>
          <p:cNvSpPr>
            <a:spLocks noGrp="1"/>
          </p:cNvSpPr>
          <p:nvPr>
            <p:ph type="pic" sz="quarter" idx="15" hasCustomPrompt="1"/>
          </p:nvPr>
        </p:nvSpPr>
        <p:spPr>
          <a:xfrm>
            <a:off x="5457443" y="960120"/>
            <a:ext cx="5843016" cy="4937760"/>
          </a:xfrm>
          <a:blipFill>
            <a:blip r:embed="rId2">
              <a:alphaModFix amt="60000"/>
            </a:blip>
            <a:stretch>
              <a:fillRect/>
            </a:stretch>
          </a:blipFill>
        </p:spPr>
        <p:txBody>
          <a:bodyPr/>
          <a:lstStyle>
            <a:lvl1pPr>
              <a:defRPr/>
            </a:lvl1pPr>
          </a:lstStyle>
          <a:p>
            <a:r>
              <a:rPr lang="en-US" dirty="0"/>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612647" y="6343955"/>
            <a:ext cx="2202644" cy="365125"/>
          </a:xfrm>
          <a:prstGeom prst="rect">
            <a:avLst/>
          </a:prstGeom>
        </p:spPr>
        <p:txBody>
          <a:bodyPr/>
          <a:lstStyle/>
          <a:p>
            <a:r>
              <a:rPr lang="en-US"/>
              <a:t>20xx</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4693298" y="6343955"/>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866636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2"/>
            <a:ext cx="9146080" cy="2250780"/>
          </a:xfrm>
          <a:prstGeom prst="rect">
            <a:avLst/>
          </a:prstGeom>
        </p:spPr>
        <p:txBody>
          <a:bodyPr anchor="b">
            <a:noAutofit/>
          </a:bodyPr>
          <a:lstStyle>
            <a:lvl1pPr>
              <a:defRPr sz="4000">
                <a:solidFill>
                  <a:schemeClr val="tx1">
                    <a:lumMod val="75000"/>
                    <a:lumOff val="25000"/>
                  </a:schemeClr>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9145953" cy="2620736"/>
          </a:xfrm>
        </p:spPr>
        <p:txBody>
          <a:bodyPr>
            <a:noAutofit/>
          </a:bodyPr>
          <a:lstStyle>
            <a:lvl1pPr marL="0" indent="0">
              <a:buNone/>
              <a:defRPr sz="1800" cap="all" baseline="0">
                <a:solidFill>
                  <a:schemeClr val="tx1">
                    <a:lumMod val="75000"/>
                    <a:lumOff val="25000"/>
                  </a:schemeClr>
                </a:solidFill>
              </a:defRPr>
            </a:lvl1pPr>
            <a:lvl2pPr marL="228600" indent="0">
              <a:buNone/>
              <a:defRPr sz="1800" cap="all" baseline="0">
                <a:solidFill>
                  <a:schemeClr val="tx1">
                    <a:lumMod val="75000"/>
                    <a:lumOff val="25000"/>
                  </a:schemeClr>
                </a:solidFill>
              </a:defRPr>
            </a:lvl2pPr>
            <a:lvl3pPr marL="457200" indent="0">
              <a:buNone/>
              <a:defRPr sz="1800" cap="all" baseline="0">
                <a:solidFill>
                  <a:schemeClr val="tx1">
                    <a:lumMod val="75000"/>
                    <a:lumOff val="25000"/>
                  </a:schemeClr>
                </a:solidFill>
              </a:defRPr>
            </a:lvl3pPr>
            <a:lvl4pPr marL="685800" indent="0">
              <a:buNone/>
              <a:defRPr sz="1800" cap="all" baseline="0">
                <a:solidFill>
                  <a:schemeClr val="tx1">
                    <a:lumMod val="75000"/>
                    <a:lumOff val="25000"/>
                  </a:schemeClr>
                </a:solidFill>
              </a:defRPr>
            </a:lvl4pPr>
            <a:lvl5pPr marL="914400" indent="0">
              <a:buNone/>
              <a:defRPr sz="1800" cap="all" baseline="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lvl1pPr>
              <a:defRPr>
                <a:solidFill>
                  <a:schemeClr val="tx1">
                    <a:lumMod val="75000"/>
                    <a:lumOff val="25000"/>
                  </a:schemeClr>
                </a:solidFill>
              </a:defRPr>
            </a:lvl1p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lvl1pPr>
              <a:defRPr>
                <a:solidFill>
                  <a:schemeClr val="tx1">
                    <a:lumMod val="75000"/>
                    <a:lumOff val="25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147096" y="6343955"/>
            <a:ext cx="429207" cy="365125"/>
          </a:xfrm>
          <a:prstGeom prst="rect">
            <a:avLst/>
          </a:prstGeom>
        </p:spPr>
        <p:txBody>
          <a:bodyPr/>
          <a:lstStyle>
            <a:lvl1pPr>
              <a:defRPr>
                <a:solidFill>
                  <a:schemeClr val="tx1">
                    <a:lumMod val="75000"/>
                    <a:lumOff val="25000"/>
                  </a:schemeClr>
                </a:solidFill>
              </a:defRPr>
            </a:lvl1pPr>
          </a:lstStyle>
          <a:p>
            <a:fld id="{AEAA3239-9EA4-4A65-A281-97F994456D9F}" type="slidenum">
              <a:rPr lang="en-US" smtClean="0"/>
              <a:pPr/>
              <a:t>‹#›</a:t>
            </a:fld>
            <a:endParaRPr lang="en-US"/>
          </a:p>
        </p:txBody>
      </p:sp>
      <p:cxnSp>
        <p:nvCxnSpPr>
          <p:cNvPr id="3" name="Straight Connector 2">
            <a:extLst>
              <a:ext uri="{FF2B5EF4-FFF2-40B4-BE49-F238E27FC236}">
                <a16:creationId xmlns:a16="http://schemas.microsoft.com/office/drawing/2014/main" id="{93A21DAF-0680-3109-32D1-F2152B86C712}"/>
              </a:ext>
            </a:extLst>
          </p:cNvPr>
          <p:cNvCxnSpPr>
            <a:cxnSpLocks/>
          </p:cNvCxnSpPr>
          <p:nvPr userDrawn="1"/>
        </p:nvCxnSpPr>
        <p:spPr>
          <a:xfrm>
            <a:off x="714375" y="318279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AC9AAAA-FF68-58B0-6AD3-81DAA78B9D79}"/>
              </a:ext>
            </a:extLst>
          </p:cNvPr>
          <p:cNvGrpSpPr/>
          <p:nvPr userDrawn="1"/>
        </p:nvGrpSpPr>
        <p:grpSpPr>
          <a:xfrm flipH="1">
            <a:off x="10414450" y="651327"/>
            <a:ext cx="698051" cy="1372591"/>
            <a:chOff x="1079500" y="649304"/>
            <a:chExt cx="698051" cy="1372591"/>
          </a:xfrm>
        </p:grpSpPr>
        <p:sp>
          <p:nvSpPr>
            <p:cNvPr id="9" name="Oval 8">
              <a:extLst>
                <a:ext uri="{FF2B5EF4-FFF2-40B4-BE49-F238E27FC236}">
                  <a16:creationId xmlns:a16="http://schemas.microsoft.com/office/drawing/2014/main" id="{59B2EA1E-B452-6BA4-E61C-1E0C336E7707}"/>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10" name="Group 9">
              <a:extLst>
                <a:ext uri="{FF2B5EF4-FFF2-40B4-BE49-F238E27FC236}">
                  <a16:creationId xmlns:a16="http://schemas.microsoft.com/office/drawing/2014/main" id="{0DDB7CD0-2D95-5BC6-ABC1-BC54BD6C4008}"/>
                </a:ext>
              </a:extLst>
            </p:cNvPr>
            <p:cNvGrpSpPr/>
            <p:nvPr/>
          </p:nvGrpSpPr>
          <p:grpSpPr>
            <a:xfrm rot="10800000">
              <a:off x="1079500" y="952167"/>
              <a:ext cx="641184" cy="1069728"/>
              <a:chOff x="6484111" y="2967038"/>
              <a:chExt cx="641184" cy="1069728"/>
            </a:xfrm>
          </p:grpSpPr>
          <p:grpSp>
            <p:nvGrpSpPr>
              <p:cNvPr id="11" name="Group 10">
                <a:extLst>
                  <a:ext uri="{FF2B5EF4-FFF2-40B4-BE49-F238E27FC236}">
                    <a16:creationId xmlns:a16="http://schemas.microsoft.com/office/drawing/2014/main" id="{23D6FAD6-E7B1-971D-C962-F317FFDDF1A3}"/>
                  </a:ext>
                </a:extLst>
              </p:cNvPr>
              <p:cNvGrpSpPr/>
              <p:nvPr/>
            </p:nvGrpSpPr>
            <p:grpSpPr>
              <a:xfrm>
                <a:off x="6808136" y="2967038"/>
                <a:ext cx="317159" cy="932400"/>
                <a:chOff x="6808136" y="2967038"/>
                <a:chExt cx="317159" cy="932400"/>
              </a:xfrm>
            </p:grpSpPr>
            <p:sp>
              <p:nvSpPr>
                <p:cNvPr id="16" name="Freeform 68">
                  <a:extLst>
                    <a:ext uri="{FF2B5EF4-FFF2-40B4-BE49-F238E27FC236}">
                      <a16:creationId xmlns:a16="http://schemas.microsoft.com/office/drawing/2014/main" id="{FEFA5D29-9BA3-B2B0-658F-41E3FAAA39F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F580CDFE-3C7E-D23E-EAA5-DD38817443A3}"/>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Line 70">
                  <a:extLst>
                    <a:ext uri="{FF2B5EF4-FFF2-40B4-BE49-F238E27FC236}">
                      <a16:creationId xmlns:a16="http://schemas.microsoft.com/office/drawing/2014/main" id="{667E0D1B-7B9B-7A39-6166-7AFCC9386B15}"/>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EA8D3FD9-9675-FFF0-644E-B5C1A1ECE835}"/>
                  </a:ext>
                </a:extLst>
              </p:cNvPr>
              <p:cNvGrpSpPr/>
              <p:nvPr/>
            </p:nvGrpSpPr>
            <p:grpSpPr>
              <a:xfrm rot="18900000" flipH="1">
                <a:off x="6484111" y="3104366"/>
                <a:ext cx="317159" cy="932400"/>
                <a:chOff x="6808136" y="2967038"/>
                <a:chExt cx="317159" cy="932400"/>
              </a:xfrm>
            </p:grpSpPr>
            <p:sp>
              <p:nvSpPr>
                <p:cNvPr id="13" name="Freeform 68">
                  <a:extLst>
                    <a:ext uri="{FF2B5EF4-FFF2-40B4-BE49-F238E27FC236}">
                      <a16:creationId xmlns:a16="http://schemas.microsoft.com/office/drawing/2014/main" id="{82ABA779-0915-5846-DFC5-5E96B4A9723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75B608AC-7F9B-F6BF-06DF-231BBDA3AFEB}"/>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2D2E2887-1666-122F-B8DA-A4C029AAA7A2}"/>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220569987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898B5F-AB7B-74C1-BF81-2EBBA277CB0A}"/>
              </a:ext>
            </a:extLst>
          </p:cNvPr>
          <p:cNvGrpSpPr/>
          <p:nvPr/>
        </p:nvGrpSpPr>
        <p:grpSpPr>
          <a:xfrm flipH="1">
            <a:off x="9740417" y="457964"/>
            <a:ext cx="2227875" cy="5970551"/>
            <a:chOff x="9740417" y="457964"/>
            <a:chExt cx="2227875" cy="5970551"/>
          </a:xfrm>
        </p:grpSpPr>
        <p:grpSp>
          <p:nvGrpSpPr>
            <p:cNvPr id="8" name="Group 7">
              <a:extLst>
                <a:ext uri="{FF2B5EF4-FFF2-40B4-BE49-F238E27FC236}">
                  <a16:creationId xmlns:a16="http://schemas.microsoft.com/office/drawing/2014/main" id="{A5AD13E4-C736-C4D0-3329-881CFA91CCF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24" name="Group 23">
                <a:extLst>
                  <a:ext uri="{FF2B5EF4-FFF2-40B4-BE49-F238E27FC236}">
                    <a16:creationId xmlns:a16="http://schemas.microsoft.com/office/drawing/2014/main" id="{9D7712BC-206D-B1BF-26E4-F924E900D1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30" name="Group 29">
                  <a:extLst>
                    <a:ext uri="{FF2B5EF4-FFF2-40B4-BE49-F238E27FC236}">
                      <a16:creationId xmlns:a16="http://schemas.microsoft.com/office/drawing/2014/main" id="{B4DD0FA9-35AD-B9CB-6A43-73FB16AA4B5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B34DDA94-22F2-1094-2D3C-DBDC0C363AF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5A45A38-9585-93BE-7D81-140D05F385E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A3E11012-B90B-F52F-7684-926CA336E9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BE5AA1E3-A11C-0373-1D61-D0A9FE4617E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1D63B7A-DDB4-2C0B-1728-0D718F9E39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57">
                    <a:extLst>
                      <a:ext uri="{FF2B5EF4-FFF2-40B4-BE49-F238E27FC236}">
                        <a16:creationId xmlns:a16="http://schemas.microsoft.com/office/drawing/2014/main" id="{80E2BC7D-E4BD-1454-C098-E5EDE26963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Shape 58">
                    <a:extLst>
                      <a:ext uri="{FF2B5EF4-FFF2-40B4-BE49-F238E27FC236}">
                        <a16:creationId xmlns:a16="http://schemas.microsoft.com/office/drawing/2014/main" id="{B661F348-951D-D355-FE18-B5392C718B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25" name="Group 24">
                <a:extLst>
                  <a:ext uri="{FF2B5EF4-FFF2-40B4-BE49-F238E27FC236}">
                    <a16:creationId xmlns:a16="http://schemas.microsoft.com/office/drawing/2014/main" id="{58E45DB4-7A7F-E7F2-6CCB-5E6213440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26" name="Group 25">
                  <a:extLst>
                    <a:ext uri="{FF2B5EF4-FFF2-40B4-BE49-F238E27FC236}">
                      <a16:creationId xmlns:a16="http://schemas.microsoft.com/office/drawing/2014/main" id="{2D224138-06E2-E0AF-DE3A-E57A3358CBE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01AC57F7-CE8B-F99B-0F9A-7BEE21F86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BCF0D402-7FE4-9FAC-4BC6-9DD325D1BCE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D05FDF64-168D-467A-6A78-2FA456716ED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F8D64388-EE11-3AC7-CE32-5F667F63F5A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0" name="Group 9">
                <a:extLst>
                  <a:ext uri="{FF2B5EF4-FFF2-40B4-BE49-F238E27FC236}">
                    <a16:creationId xmlns:a16="http://schemas.microsoft.com/office/drawing/2014/main" id="{4A27A44E-F151-2A8C-9338-9747085C3EE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 name="Group 15">
                  <a:extLst>
                    <a:ext uri="{FF2B5EF4-FFF2-40B4-BE49-F238E27FC236}">
                      <a16:creationId xmlns:a16="http://schemas.microsoft.com/office/drawing/2014/main" id="{20BD2E44-9A02-DE19-97AB-DCFC7164C97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0" name="Straight Connector 19">
                    <a:extLst>
                      <a:ext uri="{FF2B5EF4-FFF2-40B4-BE49-F238E27FC236}">
                        <a16:creationId xmlns:a16="http://schemas.microsoft.com/office/drawing/2014/main" id="{942C6307-1DD8-4291-5F56-1C701B3F131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AF2483-2C50-41D9-2806-86B3EA8B526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30">
                    <a:extLst>
                      <a:ext uri="{FF2B5EF4-FFF2-40B4-BE49-F238E27FC236}">
                        <a16:creationId xmlns:a16="http://schemas.microsoft.com/office/drawing/2014/main" id="{493CF191-5DDA-8462-AE83-CA01EB942E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0">
                    <a:extLst>
                      <a:ext uri="{FF2B5EF4-FFF2-40B4-BE49-F238E27FC236}">
                        <a16:creationId xmlns:a16="http://schemas.microsoft.com/office/drawing/2014/main" id="{B16DA0CF-99DB-5B26-15CE-7A5C3FF5B5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969A3741-69D5-4A00-BE22-77B52FF20C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8" name="Freeform: Shape 141">
                    <a:extLst>
                      <a:ext uri="{FF2B5EF4-FFF2-40B4-BE49-F238E27FC236}">
                        <a16:creationId xmlns:a16="http://schemas.microsoft.com/office/drawing/2014/main" id="{CEB8C9BA-7217-3FF0-0000-F75245E697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Freeform: Shape 142">
                    <a:extLst>
                      <a:ext uri="{FF2B5EF4-FFF2-40B4-BE49-F238E27FC236}">
                        <a16:creationId xmlns:a16="http://schemas.microsoft.com/office/drawing/2014/main" id="{2EBBFD8B-2D36-E329-EB66-AF3287A585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1" name="Group 10">
                <a:extLst>
                  <a:ext uri="{FF2B5EF4-FFF2-40B4-BE49-F238E27FC236}">
                    <a16:creationId xmlns:a16="http://schemas.microsoft.com/office/drawing/2014/main" id="{D06447F1-9BEC-3B87-BB32-191FA43AF03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2" name="Group 11">
                  <a:extLst>
                    <a:ext uri="{FF2B5EF4-FFF2-40B4-BE49-F238E27FC236}">
                      <a16:creationId xmlns:a16="http://schemas.microsoft.com/office/drawing/2014/main" id="{9C5EF3DE-B07E-D485-E31C-3594D9BC20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D3AFEFF8-8B08-9A6A-2ABC-B7AC1E804B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911E6C5C-E6C0-1635-8A8E-18A6C9AC4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A3E77BF5-0B00-BE87-3AF1-AC7557C235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8" name="Title 1">
            <a:extLst>
              <a:ext uri="{FF2B5EF4-FFF2-40B4-BE49-F238E27FC236}">
                <a16:creationId xmlns:a16="http://schemas.microsoft.com/office/drawing/2014/main" id="{ABDBC601-EF17-43ED-E11A-47AF443F0459}"/>
              </a:ext>
            </a:extLst>
          </p:cNvPr>
          <p:cNvSpPr>
            <a:spLocks noGrp="1"/>
          </p:cNvSpPr>
          <p:nvPr>
            <p:ph type="title"/>
          </p:nvPr>
        </p:nvSpPr>
        <p:spPr>
          <a:xfrm>
            <a:off x="612648" y="685802"/>
            <a:ext cx="8226552" cy="2250780"/>
          </a:xfrm>
          <a:prstGeom prst="rect">
            <a:avLst/>
          </a:prstGeom>
        </p:spPr>
        <p:txBody>
          <a:bodyPr anchor="b">
            <a:noAutofit/>
          </a:bodyPr>
          <a:lstStyle>
            <a:lvl1pPr>
              <a:defRPr sz="4000">
                <a:solidFill>
                  <a:schemeClr val="tx1">
                    <a:lumMod val="75000"/>
                    <a:lumOff val="25000"/>
                  </a:schemeClr>
                </a:solidFill>
              </a:defRPr>
            </a:lvl1pPr>
          </a:lstStyle>
          <a:p>
            <a:r>
              <a:rPr lang="en-US" dirty="0"/>
              <a:t>Click to edit Master title style</a:t>
            </a:r>
          </a:p>
        </p:txBody>
      </p:sp>
      <p:sp>
        <p:nvSpPr>
          <p:cNvPr id="39" name="Content Placeholder 7">
            <a:extLst>
              <a:ext uri="{FF2B5EF4-FFF2-40B4-BE49-F238E27FC236}">
                <a16:creationId xmlns:a16="http://schemas.microsoft.com/office/drawing/2014/main" id="{0FA9591D-3E3F-856B-F084-D47E87FA27B8}"/>
              </a:ext>
            </a:extLst>
          </p:cNvPr>
          <p:cNvSpPr>
            <a:spLocks noGrp="1"/>
          </p:cNvSpPr>
          <p:nvPr>
            <p:ph sz="quarter" idx="13"/>
          </p:nvPr>
        </p:nvSpPr>
        <p:spPr>
          <a:xfrm>
            <a:off x="612775" y="3429000"/>
            <a:ext cx="8226437" cy="2620736"/>
          </a:xfrm>
        </p:spPr>
        <p:txBody>
          <a:bodyPr>
            <a:noAutofit/>
          </a:bodyPr>
          <a:lstStyle>
            <a:lvl1pPr marL="0" indent="0">
              <a:buNone/>
              <a:defRPr sz="1800" cap="all" baseline="0">
                <a:solidFill>
                  <a:schemeClr val="tx1">
                    <a:lumMod val="75000"/>
                    <a:lumOff val="25000"/>
                  </a:schemeClr>
                </a:solidFill>
              </a:defRPr>
            </a:lvl1pPr>
            <a:lvl2pPr marL="228600" indent="0">
              <a:buNone/>
              <a:defRPr sz="1800" cap="all" baseline="0">
                <a:solidFill>
                  <a:schemeClr val="tx1">
                    <a:lumMod val="75000"/>
                    <a:lumOff val="25000"/>
                  </a:schemeClr>
                </a:solidFill>
              </a:defRPr>
            </a:lvl2pPr>
            <a:lvl3pPr marL="457200" indent="0">
              <a:buNone/>
              <a:defRPr sz="1800" cap="all" baseline="0">
                <a:solidFill>
                  <a:schemeClr val="tx1">
                    <a:lumMod val="75000"/>
                    <a:lumOff val="25000"/>
                  </a:schemeClr>
                </a:solidFill>
              </a:defRPr>
            </a:lvl3pPr>
            <a:lvl4pPr marL="685800" indent="0">
              <a:buNone/>
              <a:defRPr sz="1800" cap="all" baseline="0">
                <a:solidFill>
                  <a:schemeClr val="tx1">
                    <a:lumMod val="75000"/>
                    <a:lumOff val="25000"/>
                  </a:schemeClr>
                </a:solidFill>
              </a:defRPr>
            </a:lvl4pPr>
            <a:lvl5pPr marL="914400" indent="0">
              <a:buNone/>
              <a:defRPr sz="1800" cap="all" baseline="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12647" y="6343955"/>
            <a:ext cx="2202644" cy="365125"/>
          </a:xfrm>
          <a:prstGeom prst="rect">
            <a:avLst/>
          </a:prstGeom>
        </p:spPr>
        <p:txBody>
          <a:bodyPr/>
          <a:lstStyle>
            <a:lvl1pPr>
              <a:defRPr>
                <a:solidFill>
                  <a:schemeClr val="tx1">
                    <a:lumMod val="75000"/>
                    <a:lumOff val="25000"/>
                  </a:schemeClr>
                </a:solidFill>
              </a:defRPr>
            </a:lvl1pPr>
          </a:lstStyle>
          <a:p>
            <a:r>
              <a:rPr lang="en-US"/>
              <a:t>20xx</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693298" y="6343955"/>
            <a:ext cx="2805405" cy="365125"/>
          </a:xfrm>
          <a:prstGeom prst="rect">
            <a:avLst/>
          </a:prstGeom>
        </p:spPr>
        <p:txBody>
          <a:bodyPr/>
          <a:lstStyle>
            <a:lvl1pPr>
              <a:defRPr>
                <a:solidFill>
                  <a:schemeClr val="tx1">
                    <a:lumMod val="75000"/>
                    <a:lumOff val="25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8409993" y="6343955"/>
            <a:ext cx="429207" cy="365125"/>
          </a:xfrm>
          <a:prstGeom prst="rect">
            <a:avLst/>
          </a:prstGeom>
        </p:spPr>
        <p:txBody>
          <a:bodyPr/>
          <a:lstStyle>
            <a:lvl1pPr>
              <a:defRPr>
                <a:solidFill>
                  <a:schemeClr val="tx1">
                    <a:lumMod val="75000"/>
                    <a:lumOff val="25000"/>
                  </a:schemeClr>
                </a:solidFill>
              </a:defRPr>
            </a:lvl1pPr>
          </a:lstStyle>
          <a:p>
            <a:fld id="{AEAA3239-9EA4-4A65-A281-97F994456D9F}" type="slidenum">
              <a:rPr lang="en-US" smtClean="0"/>
              <a:pPr/>
              <a:t>‹#›</a:t>
            </a:fld>
            <a:endParaRPr lang="en-US"/>
          </a:p>
        </p:txBody>
      </p:sp>
      <p:cxnSp>
        <p:nvCxnSpPr>
          <p:cNvPr id="2" name="Straight Connector 1">
            <a:extLst>
              <a:ext uri="{FF2B5EF4-FFF2-40B4-BE49-F238E27FC236}">
                <a16:creationId xmlns:a16="http://schemas.microsoft.com/office/drawing/2014/main" id="{4456575F-43CC-E7A8-7305-3C73B4FC75BD}"/>
              </a:ext>
            </a:extLst>
          </p:cNvPr>
          <p:cNvCxnSpPr>
            <a:cxnSpLocks/>
          </p:cNvCxnSpPr>
          <p:nvPr userDrawn="1"/>
        </p:nvCxnSpPr>
        <p:spPr>
          <a:xfrm>
            <a:off x="714375" y="3182791"/>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24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grpSp>
        <p:nvGrpSpPr>
          <p:cNvPr id="3" name="Vector">
            <a:extLst>
              <a:ext uri="{FF2B5EF4-FFF2-40B4-BE49-F238E27FC236}">
                <a16:creationId xmlns:a16="http://schemas.microsoft.com/office/drawing/2014/main" id="{05BC5FEA-7AAF-F0C6-F596-0A63B82981B9}"/>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8034190" y="858838"/>
            <a:ext cx="2216150" cy="1177924"/>
            <a:chOff x="4987925" y="2840038"/>
            <a:chExt cx="2216150" cy="1177924"/>
          </a:xfrm>
        </p:grpSpPr>
        <p:sp>
          <p:nvSpPr>
            <p:cNvPr id="4" name="Rectangle 3">
              <a:extLst>
                <a:ext uri="{FF2B5EF4-FFF2-40B4-BE49-F238E27FC236}">
                  <a16:creationId xmlns:a16="http://schemas.microsoft.com/office/drawing/2014/main" id="{4F0F91CF-DA5C-92E6-E259-06EB35D02DBA}"/>
                </a:ext>
                <a:ext uri="{C183D7F6-B498-43B3-948B-1728B52AA6E4}">
                  <adec:decorative xmlns:adec="http://schemas.microsoft.com/office/drawing/2017/decorative" val="1"/>
                </a:ext>
              </a:extLst>
            </p:cNvPr>
            <p:cNvSpPr>
              <a:spLocks/>
            </p:cNvSpPr>
            <p:nvPr userDrawn="1">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90A6D5C-58C6-FEAD-68C8-24D2A3D56E23}"/>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6" name="Group 5">
                <a:extLst>
                  <a:ext uri="{FF2B5EF4-FFF2-40B4-BE49-F238E27FC236}">
                    <a16:creationId xmlns:a16="http://schemas.microsoft.com/office/drawing/2014/main" id="{A90926D2-838C-FBAD-9106-B5A110A5B61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9" name="Freeform 68">
                  <a:extLst>
                    <a:ext uri="{FF2B5EF4-FFF2-40B4-BE49-F238E27FC236}">
                      <a16:creationId xmlns:a16="http://schemas.microsoft.com/office/drawing/2014/main" id="{CCAB97FA-3590-3E85-EC04-2D8629BF66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9">
                  <a:extLst>
                    <a:ext uri="{FF2B5EF4-FFF2-40B4-BE49-F238E27FC236}">
                      <a16:creationId xmlns:a16="http://schemas.microsoft.com/office/drawing/2014/main" id="{857AF2EC-F313-8348-C809-8177932736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Line 70">
                  <a:extLst>
                    <a:ext uri="{FF2B5EF4-FFF2-40B4-BE49-F238E27FC236}">
                      <a16:creationId xmlns:a16="http://schemas.microsoft.com/office/drawing/2014/main" id="{BBDA2187-09E1-36CB-CC34-C2A68B7444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C2789EB6-B58C-B0A4-96BE-1114C7775A2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3" name="Freeform 68">
                  <a:extLst>
                    <a:ext uri="{FF2B5EF4-FFF2-40B4-BE49-F238E27FC236}">
                      <a16:creationId xmlns:a16="http://schemas.microsoft.com/office/drawing/2014/main" id="{52069191-F544-13F2-C808-AA9DE0883B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9">
                  <a:extLst>
                    <a:ext uri="{FF2B5EF4-FFF2-40B4-BE49-F238E27FC236}">
                      <a16:creationId xmlns:a16="http://schemas.microsoft.com/office/drawing/2014/main" id="{886F9107-7BA2-7341-3D65-956BBB0D5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Line 70">
                  <a:extLst>
                    <a:ext uri="{FF2B5EF4-FFF2-40B4-BE49-F238E27FC236}">
                      <a16:creationId xmlns:a16="http://schemas.microsoft.com/office/drawing/2014/main" id="{5D813785-2AF4-1081-B91E-8A290C54B6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Rectangle 1">
            <a:extLst>
              <a:ext uri="{FF2B5EF4-FFF2-40B4-BE49-F238E27FC236}">
                <a16:creationId xmlns:a16="http://schemas.microsoft.com/office/drawing/2014/main" id="{055E2131-6122-D702-6ACB-2368A1E59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17" name="Title 1">
            <a:extLst>
              <a:ext uri="{FF2B5EF4-FFF2-40B4-BE49-F238E27FC236}">
                <a16:creationId xmlns:a16="http://schemas.microsoft.com/office/drawing/2014/main" id="{747188C3-B888-04ED-88FD-00077E25ED67}"/>
              </a:ext>
            </a:extLst>
          </p:cNvPr>
          <p:cNvSpPr>
            <a:spLocks noGrp="1"/>
          </p:cNvSpPr>
          <p:nvPr>
            <p:ph type="ctrTitle"/>
          </p:nvPr>
        </p:nvSpPr>
        <p:spPr>
          <a:xfrm>
            <a:off x="6704598" y="2339742"/>
            <a:ext cx="4856348" cy="1546458"/>
          </a:xfrm>
          <a:prstGeom prst="rect">
            <a:avLst/>
          </a:prstGeom>
        </p:spPr>
        <p:txBody>
          <a:bodyPr vert="horz" lIns="91440" tIns="45720" rIns="91440" bIns="45720" rtlCol="0" anchor="b">
            <a:noAutofit/>
          </a:bodyPr>
          <a:lstStyle>
            <a:lvl1pPr algn="ctr">
              <a:defRPr lang="en-US" sz="4000" dirty="0"/>
            </a:lvl1pPr>
          </a:lstStyle>
          <a:p>
            <a:pPr lvl="0"/>
            <a:r>
              <a:rPr lang="en-US" dirty="0"/>
              <a:t>Click to edit Master title style</a:t>
            </a:r>
          </a:p>
        </p:txBody>
      </p:sp>
      <p:sp>
        <p:nvSpPr>
          <p:cNvPr id="18" name="Subtitle 2">
            <a:extLst>
              <a:ext uri="{FF2B5EF4-FFF2-40B4-BE49-F238E27FC236}">
                <a16:creationId xmlns:a16="http://schemas.microsoft.com/office/drawing/2014/main" id="{A7603D50-928A-CF87-EECC-DA89E7864746}"/>
              </a:ext>
            </a:extLst>
          </p:cNvPr>
          <p:cNvSpPr>
            <a:spLocks noGrp="1"/>
          </p:cNvSpPr>
          <p:nvPr>
            <p:ph type="subTitle" idx="1"/>
          </p:nvPr>
        </p:nvSpPr>
        <p:spPr>
          <a:xfrm>
            <a:off x="6704598" y="4142852"/>
            <a:ext cx="4856348" cy="2029344"/>
          </a:xfrm>
        </p:spPr>
        <p:txBody>
          <a:bodyPr vert="horz" lIns="91440" tIns="45720" rIns="91440" bIns="45720" rtlCol="0">
            <a:noAutofit/>
          </a:bodyPr>
          <a:lstStyle>
            <a:lvl1pPr marL="0" indent="0" algn="ctr">
              <a:buNone/>
              <a:defRPr lang="en-US" sz="1800" cap="all" spc="100" baseline="0" dirty="0">
                <a:solidFill>
                  <a:schemeClr val="tx1">
                    <a:lumMod val="65000"/>
                    <a:lumOff val="35000"/>
                  </a:schemeClr>
                </a:solidFill>
              </a:defRPr>
            </a:lvl1pPr>
          </a:lstStyle>
          <a:p>
            <a:pPr lvl="0"/>
            <a:r>
              <a:rPr lang="en-US" dirty="0"/>
              <a:t>Click to edit Master subtitle style</a:t>
            </a:r>
          </a:p>
        </p:txBody>
      </p:sp>
      <p:sp>
        <p:nvSpPr>
          <p:cNvPr id="8" name="Picture Placeholder 24">
            <a:extLst>
              <a:ext uri="{FF2B5EF4-FFF2-40B4-BE49-F238E27FC236}">
                <a16:creationId xmlns:a16="http://schemas.microsoft.com/office/drawing/2014/main" id="{ECD41283-05EB-5E8A-99FA-EF1E9F10D257}"/>
              </a:ext>
            </a:extLst>
          </p:cNvPr>
          <p:cNvSpPr>
            <a:spLocks noGrp="1"/>
          </p:cNvSpPr>
          <p:nvPr>
            <p:ph type="pic" sz="quarter" idx="17" hasCustomPrompt="1"/>
          </p:nvPr>
        </p:nvSpPr>
        <p:spPr>
          <a:xfrm>
            <a:off x="272796" y="233172"/>
            <a:ext cx="5550408" cy="6391656"/>
          </a:xfrm>
          <a:blipFill>
            <a:blip r:embed="rId2">
              <a:alphaModFix amt="60000"/>
            </a:blip>
            <a:stretch>
              <a:fillRect/>
            </a:stretch>
          </a:blipFill>
        </p:spPr>
        <p:txBody>
          <a:bodyPr/>
          <a:lstStyle>
            <a:lvl1pPr>
              <a:defRPr/>
            </a:lvl1pPr>
          </a:lstStyle>
          <a:p>
            <a:r>
              <a:rPr lang="en-US" dirty="0"/>
              <a:t> </a:t>
            </a:r>
          </a:p>
        </p:txBody>
      </p:sp>
      <p:sp>
        <p:nvSpPr>
          <p:cNvPr id="26" name="Footer Placeholder 7">
            <a:extLst>
              <a:ext uri="{FF2B5EF4-FFF2-40B4-BE49-F238E27FC236}">
                <a16:creationId xmlns:a16="http://schemas.microsoft.com/office/drawing/2014/main" id="{98746AF5-45F6-8A1D-B9A2-A5E96DA07A89}"/>
              </a:ext>
            </a:extLst>
          </p:cNvPr>
          <p:cNvSpPr>
            <a:spLocks noGrp="1"/>
          </p:cNvSpPr>
          <p:nvPr>
            <p:ph type="ftr" sz="quarter" idx="15"/>
          </p:nvPr>
        </p:nvSpPr>
        <p:spPr>
          <a:xfrm>
            <a:off x="6704598" y="6338703"/>
            <a:ext cx="2070484" cy="365125"/>
          </a:xfrm>
          <a:prstGeom prst="rect">
            <a:avLst/>
          </a:prstGeom>
        </p:spPr>
        <p:txBody>
          <a:bodyPr>
            <a:noAutofit/>
          </a:bodyPr>
          <a:lstStyle/>
          <a:p>
            <a:r>
              <a:rPr lang="en-US"/>
              <a:t>Sample Footer Text</a:t>
            </a:r>
          </a:p>
        </p:txBody>
      </p:sp>
      <p:sp>
        <p:nvSpPr>
          <p:cNvPr id="27" name="Date Placeholder 6">
            <a:extLst>
              <a:ext uri="{FF2B5EF4-FFF2-40B4-BE49-F238E27FC236}">
                <a16:creationId xmlns:a16="http://schemas.microsoft.com/office/drawing/2014/main" id="{3CDB4CF3-D437-A576-6D88-391341E6619F}"/>
              </a:ext>
            </a:extLst>
          </p:cNvPr>
          <p:cNvSpPr>
            <a:spLocks noGrp="1"/>
          </p:cNvSpPr>
          <p:nvPr>
            <p:ph type="dt" sz="half" idx="14"/>
          </p:nvPr>
        </p:nvSpPr>
        <p:spPr>
          <a:xfrm>
            <a:off x="9739161" y="6338703"/>
            <a:ext cx="1392578" cy="365125"/>
          </a:xfrm>
          <a:prstGeom prst="rect">
            <a:avLst/>
          </a:prstGeom>
        </p:spPr>
        <p:txBody>
          <a:bodyPr>
            <a:noAutofit/>
          </a:bodyPr>
          <a:lstStyle/>
          <a:p>
            <a:r>
              <a:rPr lang="en-US"/>
              <a:t>20xx</a:t>
            </a:r>
          </a:p>
        </p:txBody>
      </p:sp>
      <p:sp>
        <p:nvSpPr>
          <p:cNvPr id="28" name="Slide Number Placeholder 8">
            <a:extLst>
              <a:ext uri="{FF2B5EF4-FFF2-40B4-BE49-F238E27FC236}">
                <a16:creationId xmlns:a16="http://schemas.microsoft.com/office/drawing/2014/main" id="{D691BA2D-39A6-C5EA-8537-54C0F1EDC193}"/>
              </a:ext>
            </a:extLst>
          </p:cNvPr>
          <p:cNvSpPr>
            <a:spLocks noGrp="1"/>
          </p:cNvSpPr>
          <p:nvPr>
            <p:ph type="sldNum" sz="quarter" idx="16"/>
          </p:nvPr>
        </p:nvSpPr>
        <p:spPr>
          <a:xfrm>
            <a:off x="11131739" y="6342301"/>
            <a:ext cx="429207"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61858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03A30A-E163-EC69-BC74-DBBB57D2DF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0" y="0"/>
            <a:ext cx="5212862"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824728" y="685805"/>
            <a:ext cx="5760720" cy="2925456"/>
          </a:xfrm>
          <a:prstGeom prst="rect">
            <a:avLst/>
          </a:prstGeom>
        </p:spPr>
        <p:txBody>
          <a:bodyPr vert="horz" lIns="91440" tIns="45720" rIns="91440" bIns="45720" rtlCol="0" anchor="b">
            <a:no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815584" y="4142852"/>
            <a:ext cx="5760719" cy="2029344"/>
          </a:xfrm>
        </p:spPr>
        <p:txBody>
          <a:bodyPr vert="horz" lIns="91440" tIns="45720" rIns="91440" bIns="45720" rtlCol="0">
            <a:noAutofit/>
          </a:bodyPr>
          <a:lstStyle>
            <a:lvl1pPr marL="0" indent="0">
              <a:buNone/>
              <a:defRPr lang="en-US" sz="1800" cap="all" spc="100" baseline="0" dirty="0">
                <a:solidFill>
                  <a:schemeClr val="tx1">
                    <a:lumMod val="65000"/>
                    <a:lumOff val="35000"/>
                  </a:schemeClr>
                </a:solidFill>
              </a:defRPr>
            </a:lvl1pPr>
          </a:lstStyle>
          <a:p>
            <a:pPr lvl="0"/>
            <a:r>
              <a:rPr lang="en-US"/>
              <a:t>Click to edit Master subtitle style</a:t>
            </a:r>
          </a:p>
        </p:txBody>
      </p:sp>
      <p:sp>
        <p:nvSpPr>
          <p:cNvPr id="15" name="Picture Placeholder 24">
            <a:extLst>
              <a:ext uri="{FF2B5EF4-FFF2-40B4-BE49-F238E27FC236}">
                <a16:creationId xmlns:a16="http://schemas.microsoft.com/office/drawing/2014/main" id="{CEBB28F2-4B93-B449-3651-1A13235A406A}"/>
              </a:ext>
            </a:extLst>
          </p:cNvPr>
          <p:cNvSpPr>
            <a:spLocks noGrp="1"/>
          </p:cNvSpPr>
          <p:nvPr>
            <p:ph type="pic" sz="quarter" idx="17" hasCustomPrompt="1"/>
          </p:nvPr>
        </p:nvSpPr>
        <p:spPr>
          <a:xfrm>
            <a:off x="272796" y="233172"/>
            <a:ext cx="4663440" cy="6391656"/>
          </a:xfrm>
          <a:blipFill>
            <a:blip r:embed="rId2">
              <a:alphaModFix amt="60000"/>
            </a:blip>
            <a:stretch>
              <a:fillRect/>
            </a:stretch>
          </a:blipFill>
        </p:spPr>
        <p:txBody>
          <a:bodyPr/>
          <a:lstStyle>
            <a:lvl1pPr>
              <a:defRPr/>
            </a:lvl1pPr>
          </a:lstStyle>
          <a:p>
            <a:r>
              <a:rPr lang="en-US" dirty="0"/>
              <a:t> </a:t>
            </a:r>
          </a:p>
        </p:txBody>
      </p:sp>
      <p:cxnSp>
        <p:nvCxnSpPr>
          <p:cNvPr id="19" name="Straight Connector 18">
            <a:extLst>
              <a:ext uri="{FF2B5EF4-FFF2-40B4-BE49-F238E27FC236}">
                <a16:creationId xmlns:a16="http://schemas.microsoft.com/office/drawing/2014/main" id="{EA012170-4B32-903F-0861-DB263F28C32E}"/>
              </a:ext>
            </a:extLst>
          </p:cNvPr>
          <p:cNvCxnSpPr>
            <a:cxnSpLocks/>
          </p:cNvCxnSpPr>
          <p:nvPr userDrawn="1"/>
        </p:nvCxnSpPr>
        <p:spPr>
          <a:xfrm>
            <a:off x="5929503" y="3877056"/>
            <a:ext cx="548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824728" y="6343955"/>
            <a:ext cx="3014472" cy="365125"/>
          </a:xfrm>
          <a:prstGeom prst="rect">
            <a:avLst/>
          </a:prstGeom>
        </p:spPr>
        <p:txBody>
          <a:bodyPr>
            <a:noAutofit/>
          </a:bodyPr>
          <a:lstStyle>
            <a:lvl1pPr>
              <a:defRPr>
                <a:solidFill>
                  <a:schemeClr val="tx1">
                    <a:lumMod val="65000"/>
                    <a:lumOff val="35000"/>
                  </a:schemeClr>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6343955"/>
            <a:ext cx="429207" cy="365125"/>
          </a:xfrm>
          <a:prstGeom prst="rect">
            <a:avLst/>
          </a:prstGeom>
        </p:spPr>
        <p:txBody>
          <a:bodyPr>
            <a:noAutofit/>
          </a:bodyPr>
          <a:lstStyle>
            <a:lvl1pPr>
              <a:defRPr>
                <a:solidFill>
                  <a:schemeClr val="tx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18842842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grpSp>
        <p:nvGrpSpPr>
          <p:cNvPr id="4" name="Vector">
            <a:extLst>
              <a:ext uri="{FF2B5EF4-FFF2-40B4-BE49-F238E27FC236}">
                <a16:creationId xmlns:a16="http://schemas.microsoft.com/office/drawing/2014/main" id="{2D6E1CE8-4390-5ACE-1DD7-69C044B389CE}"/>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1973453" y="49440"/>
            <a:ext cx="2216150" cy="1177924"/>
            <a:chOff x="4987925" y="2840038"/>
            <a:chExt cx="2216150" cy="1177924"/>
          </a:xfrm>
        </p:grpSpPr>
        <p:sp>
          <p:nvSpPr>
            <p:cNvPr id="5" name="Rectangle 4">
              <a:extLst>
                <a:ext uri="{FF2B5EF4-FFF2-40B4-BE49-F238E27FC236}">
                  <a16:creationId xmlns:a16="http://schemas.microsoft.com/office/drawing/2014/main" id="{7229E3A5-61F4-8686-47E6-23AA4BA88D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E856271-928E-846B-40C6-6722B0F7124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0" name="Group 9">
                <a:extLst>
                  <a:ext uri="{FF2B5EF4-FFF2-40B4-BE49-F238E27FC236}">
                    <a16:creationId xmlns:a16="http://schemas.microsoft.com/office/drawing/2014/main" id="{8DAAEDEF-71AF-EADA-0548-E25C605A8FE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6" name="Freeform 68">
                  <a:extLst>
                    <a:ext uri="{FF2B5EF4-FFF2-40B4-BE49-F238E27FC236}">
                      <a16:creationId xmlns:a16="http://schemas.microsoft.com/office/drawing/2014/main" id="{5EE50072-C4FB-0181-60E5-434A03ED13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68EBE8D7-3188-E72D-5F72-28D808D75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70">
                  <a:extLst>
                    <a:ext uri="{FF2B5EF4-FFF2-40B4-BE49-F238E27FC236}">
                      <a16:creationId xmlns:a16="http://schemas.microsoft.com/office/drawing/2014/main" id="{D1EF8C51-DD1D-E2EF-691E-3A7AF07DD4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32DB78EC-1B67-FA19-9EC4-3F3CCB2547F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3" name="Freeform 68">
                  <a:extLst>
                    <a:ext uri="{FF2B5EF4-FFF2-40B4-BE49-F238E27FC236}">
                      <a16:creationId xmlns:a16="http://schemas.microsoft.com/office/drawing/2014/main" id="{4E17A2ED-C8D3-9216-DC04-61913804B8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9">
                  <a:extLst>
                    <a:ext uri="{FF2B5EF4-FFF2-40B4-BE49-F238E27FC236}">
                      <a16:creationId xmlns:a16="http://schemas.microsoft.com/office/drawing/2014/main" id="{55D467ED-D0EE-8D50-0125-5B3493E6E8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Line 70">
                  <a:extLst>
                    <a:ext uri="{FF2B5EF4-FFF2-40B4-BE49-F238E27FC236}">
                      <a16:creationId xmlns:a16="http://schemas.microsoft.com/office/drawing/2014/main" id="{BD34E8D5-1825-4F71-AD4E-312BFCBBA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9" name="Rectangle 18">
            <a:extLst>
              <a:ext uri="{FF2B5EF4-FFF2-40B4-BE49-F238E27FC236}">
                <a16:creationId xmlns:a16="http://schemas.microsoft.com/office/drawing/2014/main" id="{AD866302-BF6C-48AB-E342-856659146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3372" y="0"/>
            <a:ext cx="6096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29" name="Title 1">
            <a:extLst>
              <a:ext uri="{FF2B5EF4-FFF2-40B4-BE49-F238E27FC236}">
                <a16:creationId xmlns:a16="http://schemas.microsoft.com/office/drawing/2014/main" id="{5659DA3C-D7CD-154F-F462-687885B1F50B}"/>
              </a:ext>
            </a:extLst>
          </p:cNvPr>
          <p:cNvSpPr>
            <a:spLocks noGrp="1"/>
          </p:cNvSpPr>
          <p:nvPr>
            <p:ph type="ctrTitle"/>
          </p:nvPr>
        </p:nvSpPr>
        <p:spPr>
          <a:xfrm>
            <a:off x="609600" y="2154268"/>
            <a:ext cx="4856348" cy="1731932"/>
          </a:xfrm>
          <a:prstGeom prst="rect">
            <a:avLst/>
          </a:prstGeom>
        </p:spPr>
        <p:txBody>
          <a:bodyPr vert="horz" lIns="91440" tIns="45720" rIns="91440" bIns="45720" rtlCol="0" anchor="b">
            <a:noAutofit/>
          </a:bodyPr>
          <a:lstStyle>
            <a:lvl1pPr algn="ctr">
              <a:defRPr lang="en-US" sz="4000" dirty="0"/>
            </a:lvl1pPr>
          </a:lstStyle>
          <a:p>
            <a:pPr lvl="0"/>
            <a:r>
              <a:rPr lang="en-US" dirty="0"/>
              <a:t>Click to edit Master title style</a:t>
            </a:r>
          </a:p>
        </p:txBody>
      </p:sp>
      <p:sp>
        <p:nvSpPr>
          <p:cNvPr id="30" name="Subtitle 2">
            <a:extLst>
              <a:ext uri="{FF2B5EF4-FFF2-40B4-BE49-F238E27FC236}">
                <a16:creationId xmlns:a16="http://schemas.microsoft.com/office/drawing/2014/main" id="{9D145525-9A2E-54DF-B47A-74AFF1644A46}"/>
              </a:ext>
            </a:extLst>
          </p:cNvPr>
          <p:cNvSpPr>
            <a:spLocks noGrp="1"/>
          </p:cNvSpPr>
          <p:nvPr>
            <p:ph type="subTitle" idx="1"/>
          </p:nvPr>
        </p:nvSpPr>
        <p:spPr>
          <a:xfrm>
            <a:off x="609600" y="4142852"/>
            <a:ext cx="4856348" cy="2029344"/>
          </a:xfrm>
        </p:spPr>
        <p:txBody>
          <a:bodyPr vert="horz" lIns="91440" tIns="45720" rIns="91440" bIns="45720" rtlCol="0">
            <a:noAutofit/>
          </a:bodyPr>
          <a:lstStyle>
            <a:lvl1pPr marL="0" indent="0" algn="ctr">
              <a:buNone/>
              <a:defRPr lang="en-US" sz="1800" cap="all" spc="100" baseline="0" dirty="0">
                <a:solidFill>
                  <a:schemeClr val="tx1">
                    <a:lumMod val="65000"/>
                    <a:lumOff val="35000"/>
                  </a:schemeClr>
                </a:solidFill>
              </a:defRPr>
            </a:lvl1pPr>
          </a:lstStyle>
          <a:p>
            <a:pPr lvl="0"/>
            <a:r>
              <a:rPr lang="en-US" dirty="0"/>
              <a:t>Click to edit Master subtitle style</a:t>
            </a:r>
          </a:p>
        </p:txBody>
      </p:sp>
      <p:sp>
        <p:nvSpPr>
          <p:cNvPr id="11" name="Footer Placeholder 7">
            <a:extLst>
              <a:ext uri="{FF2B5EF4-FFF2-40B4-BE49-F238E27FC236}">
                <a16:creationId xmlns:a16="http://schemas.microsoft.com/office/drawing/2014/main" id="{B06B9EBB-080E-1157-1D8D-295A6B243162}"/>
              </a:ext>
            </a:extLst>
          </p:cNvPr>
          <p:cNvSpPr>
            <a:spLocks noGrp="1"/>
          </p:cNvSpPr>
          <p:nvPr>
            <p:ph type="ftr" sz="quarter" idx="15"/>
          </p:nvPr>
        </p:nvSpPr>
        <p:spPr>
          <a:xfrm>
            <a:off x="609600" y="6338703"/>
            <a:ext cx="2070484" cy="365125"/>
          </a:xfrm>
          <a:prstGeom prst="rect">
            <a:avLst/>
          </a:prstGeom>
        </p:spPr>
        <p:txBody>
          <a:bodyPr>
            <a:noAutofit/>
          </a:bodyPr>
          <a:lstStyle/>
          <a:p>
            <a:r>
              <a:rPr lang="en-US"/>
              <a:t>Sample Footer Text</a:t>
            </a:r>
          </a:p>
        </p:txBody>
      </p:sp>
      <p:sp>
        <p:nvSpPr>
          <p:cNvPr id="20" name="Date Placeholder 6">
            <a:extLst>
              <a:ext uri="{FF2B5EF4-FFF2-40B4-BE49-F238E27FC236}">
                <a16:creationId xmlns:a16="http://schemas.microsoft.com/office/drawing/2014/main" id="{0286A2F7-FABC-71C8-AB4B-75C59CDB94A3}"/>
              </a:ext>
            </a:extLst>
          </p:cNvPr>
          <p:cNvSpPr>
            <a:spLocks noGrp="1"/>
          </p:cNvSpPr>
          <p:nvPr>
            <p:ph type="dt" sz="half" idx="14"/>
          </p:nvPr>
        </p:nvSpPr>
        <p:spPr>
          <a:xfrm>
            <a:off x="3644163" y="6338703"/>
            <a:ext cx="1392578" cy="365125"/>
          </a:xfrm>
          <a:prstGeom prst="rect">
            <a:avLst/>
          </a:prstGeom>
        </p:spPr>
        <p:txBody>
          <a:bodyPr>
            <a:noAutofit/>
          </a:bodyPr>
          <a:lstStyle/>
          <a:p>
            <a:r>
              <a:rPr lang="en-US"/>
              <a:t>20xx</a:t>
            </a:r>
          </a:p>
        </p:txBody>
      </p:sp>
      <p:sp>
        <p:nvSpPr>
          <p:cNvPr id="23" name="Slide Number Placeholder 8">
            <a:extLst>
              <a:ext uri="{FF2B5EF4-FFF2-40B4-BE49-F238E27FC236}">
                <a16:creationId xmlns:a16="http://schemas.microsoft.com/office/drawing/2014/main" id="{C7D89BBA-1AAB-50AB-2746-4785C0852466}"/>
              </a:ext>
            </a:extLst>
          </p:cNvPr>
          <p:cNvSpPr>
            <a:spLocks noGrp="1"/>
          </p:cNvSpPr>
          <p:nvPr>
            <p:ph type="sldNum" sz="quarter" idx="16"/>
          </p:nvPr>
        </p:nvSpPr>
        <p:spPr>
          <a:xfrm>
            <a:off x="5036741" y="6342301"/>
            <a:ext cx="429207" cy="365125"/>
          </a:xfrm>
          <a:prstGeom prst="rect">
            <a:avLst/>
          </a:prstGeom>
        </p:spPr>
        <p:txBody>
          <a:bodyPr>
            <a:noAutofit/>
          </a:bodyPr>
          <a:lstStyle/>
          <a:p>
            <a:fld id="{AEAA3239-9EA4-4A65-A281-97F994456D9F}" type="slidenum">
              <a:rPr lang="en-US" smtClean="0"/>
              <a:t>‹#›</a:t>
            </a:fld>
            <a:endParaRPr lang="en-US"/>
          </a:p>
        </p:txBody>
      </p:sp>
      <p:sp>
        <p:nvSpPr>
          <p:cNvPr id="25" name="Picture Placeholder 24">
            <a:extLst>
              <a:ext uri="{FF2B5EF4-FFF2-40B4-BE49-F238E27FC236}">
                <a16:creationId xmlns:a16="http://schemas.microsoft.com/office/drawing/2014/main" id="{C24EDDD8-4D74-1A47-643C-D82EABD1F2E1}"/>
              </a:ext>
            </a:extLst>
          </p:cNvPr>
          <p:cNvSpPr>
            <a:spLocks noGrp="1"/>
          </p:cNvSpPr>
          <p:nvPr>
            <p:ph type="pic" sz="quarter" idx="17" hasCustomPrompt="1"/>
          </p:nvPr>
        </p:nvSpPr>
        <p:spPr>
          <a:xfrm>
            <a:off x="6366168" y="233172"/>
            <a:ext cx="5550408" cy="6391656"/>
          </a:xfrm>
          <a:blipFill>
            <a:blip r:embed="rId2">
              <a:alphaModFix amt="6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83971974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8936A6-5AD1-3BAA-0E1C-26F101C0CE57}"/>
              </a:ext>
            </a:extLst>
          </p:cNvPr>
          <p:cNvGrpSpPr/>
          <p:nvPr/>
        </p:nvGrpSpPr>
        <p:grpSpPr>
          <a:xfrm flipH="1">
            <a:off x="8353425" y="531607"/>
            <a:ext cx="3838575" cy="6520778"/>
            <a:chOff x="192855" y="531607"/>
            <a:chExt cx="3838575" cy="6520778"/>
          </a:xfrm>
        </p:grpSpPr>
        <p:grpSp>
          <p:nvGrpSpPr>
            <p:cNvPr id="7" name="Group 6">
              <a:extLst>
                <a:ext uri="{FF2B5EF4-FFF2-40B4-BE49-F238E27FC236}">
                  <a16:creationId xmlns:a16="http://schemas.microsoft.com/office/drawing/2014/main" id="{AE3A6E3B-83BB-9A86-3792-EE398831126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31" name="Freeform 64">
                <a:extLst>
                  <a:ext uri="{FF2B5EF4-FFF2-40B4-BE49-F238E27FC236}">
                    <a16:creationId xmlns:a16="http://schemas.microsoft.com/office/drawing/2014/main" id="{974A589A-E9FD-5B47-24E6-9BBF097848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1">
                <a:extLst>
                  <a:ext uri="{FF2B5EF4-FFF2-40B4-BE49-F238E27FC236}">
                    <a16:creationId xmlns:a16="http://schemas.microsoft.com/office/drawing/2014/main" id="{CD25188F-AFA7-9958-58C3-5D5C4D93F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1">
                <a:extLst>
                  <a:ext uri="{FF2B5EF4-FFF2-40B4-BE49-F238E27FC236}">
                    <a16:creationId xmlns:a16="http://schemas.microsoft.com/office/drawing/2014/main" id="{C0A6B43C-99E8-59DC-14CF-A2CB6D968A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a:extLst>
                  <a:ext uri="{FF2B5EF4-FFF2-40B4-BE49-F238E27FC236}">
                    <a16:creationId xmlns:a16="http://schemas.microsoft.com/office/drawing/2014/main" id="{043F61E2-B983-1873-3BD6-12FE80D8D0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4">
                <a:extLst>
                  <a:ext uri="{FF2B5EF4-FFF2-40B4-BE49-F238E27FC236}">
                    <a16:creationId xmlns:a16="http://schemas.microsoft.com/office/drawing/2014/main" id="{AB510376-B3F7-1709-3EEC-61F10B96F0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7">
                <a:extLst>
                  <a:ext uri="{FF2B5EF4-FFF2-40B4-BE49-F238E27FC236}">
                    <a16:creationId xmlns:a16="http://schemas.microsoft.com/office/drawing/2014/main" id="{03C9E100-1903-DC94-F8B6-170F94C004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0">
                <a:extLst>
                  <a:ext uri="{FF2B5EF4-FFF2-40B4-BE49-F238E27FC236}">
                    <a16:creationId xmlns:a16="http://schemas.microsoft.com/office/drawing/2014/main" id="{4FE5C4D6-B1C4-491E-FB04-BA2C91FC77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9">
                <a:extLst>
                  <a:ext uri="{FF2B5EF4-FFF2-40B4-BE49-F238E27FC236}">
                    <a16:creationId xmlns:a16="http://schemas.microsoft.com/office/drawing/2014/main" id="{40EADD1D-D5C1-863A-4D81-803E7CF10E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2">
                <a:extLst>
                  <a:ext uri="{FF2B5EF4-FFF2-40B4-BE49-F238E27FC236}">
                    <a16:creationId xmlns:a16="http://schemas.microsoft.com/office/drawing/2014/main" id="{43EC2631-7DF3-3965-621D-9DAC97A273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5">
                <a:extLst>
                  <a:ext uri="{FF2B5EF4-FFF2-40B4-BE49-F238E27FC236}">
                    <a16:creationId xmlns:a16="http://schemas.microsoft.com/office/drawing/2014/main" id="{7E73645E-6884-1473-72C1-BEA214C54E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9">
                <a:extLst>
                  <a:ext uri="{FF2B5EF4-FFF2-40B4-BE49-F238E27FC236}">
                    <a16:creationId xmlns:a16="http://schemas.microsoft.com/office/drawing/2014/main" id="{4DF9F96A-CD0D-6405-8DCC-34A8C55182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2">
                <a:extLst>
                  <a:ext uri="{FF2B5EF4-FFF2-40B4-BE49-F238E27FC236}">
                    <a16:creationId xmlns:a16="http://schemas.microsoft.com/office/drawing/2014/main" id="{BFBBE1C9-059F-AD9A-9C52-B2C9319785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5">
                <a:extLst>
                  <a:ext uri="{FF2B5EF4-FFF2-40B4-BE49-F238E27FC236}">
                    <a16:creationId xmlns:a16="http://schemas.microsoft.com/office/drawing/2014/main" id="{08408D77-8187-7221-E7DF-B1DAD699CB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id="{C7505077-4A1B-0050-E868-5D0EA8ABF6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5" name="Group 44">
                <a:extLst>
                  <a:ext uri="{FF2B5EF4-FFF2-40B4-BE49-F238E27FC236}">
                    <a16:creationId xmlns:a16="http://schemas.microsoft.com/office/drawing/2014/main" id="{F6EBF04F-A7A8-05C3-AE07-AB8CF92B029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6" name="Line 63">
                  <a:extLst>
                    <a:ext uri="{FF2B5EF4-FFF2-40B4-BE49-F238E27FC236}">
                      <a16:creationId xmlns:a16="http://schemas.microsoft.com/office/drawing/2014/main" id="{04662D0E-D73B-29DD-2017-B725B2C354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6">
                  <a:extLst>
                    <a:ext uri="{FF2B5EF4-FFF2-40B4-BE49-F238E27FC236}">
                      <a16:creationId xmlns:a16="http://schemas.microsoft.com/office/drawing/2014/main" id="{93E498CF-9CEA-0339-3766-29893319170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7">
                  <a:extLst>
                    <a:ext uri="{FF2B5EF4-FFF2-40B4-BE49-F238E27FC236}">
                      <a16:creationId xmlns:a16="http://schemas.microsoft.com/office/drawing/2014/main" id="{B59B2836-F2EE-CE96-0A97-0B77CAF2951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0">
                  <a:extLst>
                    <a:ext uri="{FF2B5EF4-FFF2-40B4-BE49-F238E27FC236}">
                      <a16:creationId xmlns:a16="http://schemas.microsoft.com/office/drawing/2014/main" id="{46301D95-FA8B-1D4C-899E-399A13DE47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3">
                  <a:extLst>
                    <a:ext uri="{FF2B5EF4-FFF2-40B4-BE49-F238E27FC236}">
                      <a16:creationId xmlns:a16="http://schemas.microsoft.com/office/drawing/2014/main" id="{5B6E8AD1-A6DF-CD2D-C361-79AF775B20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6">
                  <a:extLst>
                    <a:ext uri="{FF2B5EF4-FFF2-40B4-BE49-F238E27FC236}">
                      <a16:creationId xmlns:a16="http://schemas.microsoft.com/office/drawing/2014/main" id="{221B60C8-5B47-B528-C059-E8DDBB5391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9">
                  <a:extLst>
                    <a:ext uri="{FF2B5EF4-FFF2-40B4-BE49-F238E27FC236}">
                      <a16:creationId xmlns:a16="http://schemas.microsoft.com/office/drawing/2014/main" id="{08013A5E-772E-36FE-53E3-833C77926C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7">
              <a:extLst>
                <a:ext uri="{FF2B5EF4-FFF2-40B4-BE49-F238E27FC236}">
                  <a16:creationId xmlns:a16="http://schemas.microsoft.com/office/drawing/2014/main" id="{A5B4FBBD-7B8B-D444-8216-55E9C910E68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9" name="Freeform 64">
                <a:extLst>
                  <a:ext uri="{FF2B5EF4-FFF2-40B4-BE49-F238E27FC236}">
                    <a16:creationId xmlns:a16="http://schemas.microsoft.com/office/drawing/2014/main" id="{5C19CD0E-5318-255F-E838-2ADC9380F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81">
                <a:extLst>
                  <a:ext uri="{FF2B5EF4-FFF2-40B4-BE49-F238E27FC236}">
                    <a16:creationId xmlns:a16="http://schemas.microsoft.com/office/drawing/2014/main" id="{270D86CD-ADC7-3CC5-1FBD-3581CC49D12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1">
                <a:extLst>
                  <a:ext uri="{FF2B5EF4-FFF2-40B4-BE49-F238E27FC236}">
                    <a16:creationId xmlns:a16="http://schemas.microsoft.com/office/drawing/2014/main" id="{7FF30766-FBEB-0720-1665-012ECAF19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A0E40364-C8A5-C36C-BA2D-427A86E0649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84">
                <a:extLst>
                  <a:ext uri="{FF2B5EF4-FFF2-40B4-BE49-F238E27FC236}">
                    <a16:creationId xmlns:a16="http://schemas.microsoft.com/office/drawing/2014/main" id="{18CF6CE1-5AA4-B571-95AE-F36725808D7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7">
                <a:extLst>
                  <a:ext uri="{FF2B5EF4-FFF2-40B4-BE49-F238E27FC236}">
                    <a16:creationId xmlns:a16="http://schemas.microsoft.com/office/drawing/2014/main" id="{6ADB8D01-0B04-0026-0E2B-F0DB0BB062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0">
                <a:extLst>
                  <a:ext uri="{FF2B5EF4-FFF2-40B4-BE49-F238E27FC236}">
                    <a16:creationId xmlns:a16="http://schemas.microsoft.com/office/drawing/2014/main" id="{699C5BAF-6BFD-5547-ACED-D1DACA7CC3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9">
                <a:extLst>
                  <a:ext uri="{FF2B5EF4-FFF2-40B4-BE49-F238E27FC236}">
                    <a16:creationId xmlns:a16="http://schemas.microsoft.com/office/drawing/2014/main" id="{92EE2308-8641-C007-7BEB-6E3B086D0BE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2">
                <a:extLst>
                  <a:ext uri="{FF2B5EF4-FFF2-40B4-BE49-F238E27FC236}">
                    <a16:creationId xmlns:a16="http://schemas.microsoft.com/office/drawing/2014/main" id="{EB8ADEA1-C675-2640-A7E3-D47A671E7D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5">
                <a:extLst>
                  <a:ext uri="{FF2B5EF4-FFF2-40B4-BE49-F238E27FC236}">
                    <a16:creationId xmlns:a16="http://schemas.microsoft.com/office/drawing/2014/main" id="{56D50B45-8863-46D4-967C-2E7F51A89E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9">
                <a:extLst>
                  <a:ext uri="{FF2B5EF4-FFF2-40B4-BE49-F238E27FC236}">
                    <a16:creationId xmlns:a16="http://schemas.microsoft.com/office/drawing/2014/main" id="{A7B565FE-73FF-92CC-53B0-13D70A5F95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93D9959E-4E2D-E1F6-A98C-0E11FB5166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5">
                <a:extLst>
                  <a:ext uri="{FF2B5EF4-FFF2-40B4-BE49-F238E27FC236}">
                    <a16:creationId xmlns:a16="http://schemas.microsoft.com/office/drawing/2014/main" id="{D89311D4-A295-E007-51D1-5D57C3FACD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8">
                <a:extLst>
                  <a:ext uri="{FF2B5EF4-FFF2-40B4-BE49-F238E27FC236}">
                    <a16:creationId xmlns:a16="http://schemas.microsoft.com/office/drawing/2014/main" id="{384CB8B6-A246-A443-723D-86C656609C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a:extLst>
                  <a:ext uri="{FF2B5EF4-FFF2-40B4-BE49-F238E27FC236}">
                    <a16:creationId xmlns:a16="http://schemas.microsoft.com/office/drawing/2014/main" id="{8B2DDAA7-EA13-A30E-5632-7A7A2EEDD8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4" name="Line 63">
                  <a:extLst>
                    <a:ext uri="{FF2B5EF4-FFF2-40B4-BE49-F238E27FC236}">
                      <a16:creationId xmlns:a16="http://schemas.microsoft.com/office/drawing/2014/main" id="{C1637B0E-F8C5-940A-9DEF-1D8E4BD1EF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66">
                  <a:extLst>
                    <a:ext uri="{FF2B5EF4-FFF2-40B4-BE49-F238E27FC236}">
                      <a16:creationId xmlns:a16="http://schemas.microsoft.com/office/drawing/2014/main" id="{EE946A0E-C9CC-B6A2-3A75-362C8CF50B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67">
                  <a:extLst>
                    <a:ext uri="{FF2B5EF4-FFF2-40B4-BE49-F238E27FC236}">
                      <a16:creationId xmlns:a16="http://schemas.microsoft.com/office/drawing/2014/main" id="{69EE650D-82F1-A908-AD16-4ED9299A21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80">
                  <a:extLst>
                    <a:ext uri="{FF2B5EF4-FFF2-40B4-BE49-F238E27FC236}">
                      <a16:creationId xmlns:a16="http://schemas.microsoft.com/office/drawing/2014/main" id="{DDB75CCD-597F-89A3-06CB-D68894D034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83">
                  <a:extLst>
                    <a:ext uri="{FF2B5EF4-FFF2-40B4-BE49-F238E27FC236}">
                      <a16:creationId xmlns:a16="http://schemas.microsoft.com/office/drawing/2014/main" id="{F1663D89-9FCF-65CF-36A9-E4E7E7D90C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86">
                  <a:extLst>
                    <a:ext uri="{FF2B5EF4-FFF2-40B4-BE49-F238E27FC236}">
                      <a16:creationId xmlns:a16="http://schemas.microsoft.com/office/drawing/2014/main" id="{BA4065E7-A596-4F4D-8EFC-C7237207FF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89">
                  <a:extLst>
                    <a:ext uri="{FF2B5EF4-FFF2-40B4-BE49-F238E27FC236}">
                      <a16:creationId xmlns:a16="http://schemas.microsoft.com/office/drawing/2014/main" id="{66A5DBF4-31E6-D9E7-9ACF-6E9E07FF22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417671"/>
            <a:ext cx="7909560" cy="4754529"/>
          </a:xfrm>
          <a:prstGeom prst="rect">
            <a:avLst/>
          </a:prstGeom>
        </p:spPr>
        <p:txBody>
          <a:bodyPr vert="horz" lIns="91440" tIns="45720" rIns="91440" bIns="45720" rtlCol="0" anchor="b">
            <a:noAutofit/>
          </a:bodyPr>
          <a:lstStyle>
            <a:lvl1pPr>
              <a:defRPr lang="en-US" sz="7000" dirty="0">
                <a:solidFill>
                  <a:schemeClr val="bg1">
                    <a:lumMod val="75000"/>
                    <a:lumOff val="25000"/>
                  </a:schemeClr>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2240755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800"/>
            <a:ext cx="10963655" cy="801222"/>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29786"/>
            <a:ext cx="10963656" cy="454241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12647" y="6343955"/>
            <a:ext cx="2202644" cy="365125"/>
          </a:xfrm>
          <a:prstGeom prst="rect">
            <a:avLst/>
          </a:prstGeom>
        </p:spPr>
        <p:txBody>
          <a:bodyPr vert="horz" lIns="91440" tIns="45720" rIns="91440" bIns="45720" rtlCol="0" anchor="ctr">
            <a:noAutofit/>
          </a:bodyPr>
          <a:lstStyle>
            <a:lvl1pPr algn="l" rtl="0">
              <a:defRPr sz="1000" b="0" i="0" cap="all" baseline="0">
                <a:solidFill>
                  <a:schemeClr val="tx1">
                    <a:lumMod val="65000"/>
                    <a:lumOff val="35000"/>
                  </a:schemeClr>
                </a:solidFill>
                <a:latin typeface="+mn-lt"/>
              </a:defRPr>
            </a:lvl1pPr>
          </a:lstStyle>
          <a:p>
            <a:r>
              <a:rPr lang="en-US"/>
              <a:t>20xx	</a:t>
            </a:r>
            <a:endParaRPr lang="en-US" dirty="0"/>
          </a:p>
        </p:txBody>
      </p:sp>
      <p:sp>
        <p:nvSpPr>
          <p:cNvPr id="7" name="Footer Placeholder 6">
            <a:extLst>
              <a:ext uri="{FF2B5EF4-FFF2-40B4-BE49-F238E27FC236}">
                <a16:creationId xmlns:a16="http://schemas.microsoft.com/office/drawing/2014/main" id="{2AF5E0EC-34DA-2393-A02C-AF21DBB180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rtl="0">
              <a:defRPr sz="1200" b="0" i="0" cap="all" spc="300" baseline="0">
                <a:solidFill>
                  <a:schemeClr val="tx1">
                    <a:lumMod val="65000"/>
                    <a:lumOff val="3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Autofit/>
          </a:bodyPr>
          <a:lstStyle>
            <a:lvl1pPr algn="r" rtl="0">
              <a:defRPr sz="1000" b="0" i="0" cap="all" baseline="0">
                <a:solidFill>
                  <a:schemeClr val="tx1">
                    <a:lumMod val="65000"/>
                    <a:lumOff val="35000"/>
                  </a:schemeClr>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117197501"/>
      </p:ext>
    </p:extLst>
  </p:cSld>
  <p:clrMap bg1="lt1" tx1="dk1" bg2="lt2" tx2="dk2" accent1="accent1" accent2="accent2" accent3="accent3" accent4="accent4" accent5="accent5" accent6="accent6" hlink="hlink" folHlink="folHlink"/>
  <p:sldLayoutIdLst>
    <p:sldLayoutId id="2147484168" r:id="rId1"/>
    <p:sldLayoutId id="2147484164" r:id="rId2"/>
    <p:sldLayoutId id="2147484169" r:id="rId3"/>
    <p:sldLayoutId id="2147484170" r:id="rId4"/>
    <p:sldLayoutId id="2147484163" r:id="rId5"/>
    <p:sldLayoutId id="2147484165" r:id="rId6"/>
    <p:sldLayoutId id="2147484166" r:id="rId7"/>
    <p:sldLayoutId id="2147484167"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 id="2147484180" r:id="rId18"/>
    <p:sldLayoutId id="2147484181" r:id="rId19"/>
    <p:sldLayoutId id="2147484182" r:id="rId20"/>
    <p:sldLayoutId id="2147484183" r:id="rId21"/>
    <p:sldLayoutId id="2147484184" r:id="rId22"/>
    <p:sldLayoutId id="2147484185" r:id="rId23"/>
    <p:sldLayoutId id="2147484186" r:id="rId24"/>
    <p:sldLayoutId id="2147484187" r:id="rId25"/>
    <p:sldLayoutId id="2147484188" r:id="rId26"/>
    <p:sldLayoutId id="2147484189" r:id="rId27"/>
    <p:sldLayoutId id="2147484190" r:id="rId28"/>
    <p:sldLayoutId id="2147484191" r:id="rId29"/>
    <p:sldLayoutId id="2147484192" r:id="rId30"/>
    <p:sldLayoutId id="2147484193" r:id="rId31"/>
    <p:sldLayoutId id="2147484194" r:id="rId32"/>
    <p:sldLayoutId id="2147484195" r:id="rId33"/>
    <p:sldLayoutId id="2147484196" r:id="rId34"/>
    <p:sldLayoutId id="2147484197" r:id="rId35"/>
    <p:sldLayoutId id="2147484198" r:id="rId36"/>
    <p:sldLayoutId id="2147484199" r:id="rId37"/>
    <p:sldLayoutId id="2147484200" r:id="rId38"/>
    <p:sldLayoutId id="2147484201" r:id="rId39"/>
    <p:sldLayoutId id="2147484202" r:id="rId40"/>
    <p:sldLayoutId id="2147484203" r:id="rId41"/>
    <p:sldLayoutId id="2147484216" r:id="rId42"/>
    <p:sldLayoutId id="2147484205" r:id="rId43"/>
    <p:sldLayoutId id="2147484206" r:id="rId44"/>
    <p:sldLayoutId id="2147484207" r:id="rId45"/>
    <p:sldLayoutId id="2147484208" r:id="rId46"/>
    <p:sldLayoutId id="2147484209" r:id="rId47"/>
    <p:sldLayoutId id="2147484210" r:id="rId48"/>
    <p:sldLayoutId id="2147484211" r:id="rId49"/>
    <p:sldLayoutId id="2147484212" r:id="rId50"/>
    <p:sldLayoutId id="2147484213" r:id="rId51"/>
    <p:sldLayoutId id="2147484214" r:id="rId52"/>
    <p:sldLayoutId id="2147484215" r:id="rId53"/>
  </p:sldLayoutIdLst>
  <p:hf sldNum="0" hdr="0" ftr="0" dt="0"/>
  <p:txStyles>
    <p:titleStyle>
      <a:lvl1pPr algn="l" defTabSz="914400" rtl="0" eaLnBrk="1" latinLnBrk="0" hangingPunct="1">
        <a:lnSpc>
          <a:spcPct val="80000"/>
        </a:lnSpc>
        <a:spcBef>
          <a:spcPct val="0"/>
        </a:spcBef>
        <a:buNone/>
        <a:defRPr sz="3200" b="0" kern="1200" cap="all" spc="0" baseline="0">
          <a:solidFill>
            <a:schemeClr val="tx1">
              <a:lumMod val="75000"/>
              <a:lumOff val="25000"/>
            </a:schemeClr>
          </a:solidFill>
          <a:latin typeface="+mj-lt"/>
          <a:ea typeface="Batang" panose="02030600000101010101" pitchFamily="18" charset="-127"/>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6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5" orient="horz" pos="2160">
          <p15:clr>
            <a:srgbClr val="F26B43"/>
          </p15:clr>
        </p15:guide>
        <p15:guide id="36" pos="3840">
          <p15:clr>
            <a:srgbClr val="F26B43"/>
          </p15:clr>
        </p15:guide>
        <p15:guide id="37" pos="7296">
          <p15:clr>
            <a:srgbClr val="F26B43"/>
          </p15:clr>
        </p15:guide>
        <p15:guide id="38"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0.jpg"/><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91023664-49E0-571A-EC06-579B4AAEB11D}"/>
              </a:ext>
            </a:extLst>
          </p:cNvPr>
          <p:cNvSpPr/>
          <p:nvPr/>
        </p:nvSpPr>
        <p:spPr>
          <a:xfrm>
            <a:off x="9165772" y="193420"/>
            <a:ext cx="2766282" cy="6471160"/>
          </a:xfrm>
          <a:prstGeom prst="roundRect">
            <a:avLst>
              <a:gd name="adj" fmla="val 2500"/>
            </a:avLst>
          </a:prstGeom>
          <a:solidFill>
            <a:srgbClr val="F4F2EC"/>
          </a:soli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566DA7-4C42-C029-1C58-A3ECA0AB50A8}"/>
              </a:ext>
            </a:extLst>
          </p:cNvPr>
          <p:cNvSpPr>
            <a:spLocks noGrp="1"/>
          </p:cNvSpPr>
          <p:nvPr>
            <p:ph type="title"/>
          </p:nvPr>
        </p:nvSpPr>
        <p:spPr>
          <a:xfrm>
            <a:off x="274411" y="193420"/>
            <a:ext cx="8768134" cy="891101"/>
          </a:xfrm>
          <a:ln>
            <a:noFill/>
          </a:ln>
        </p:spPr>
        <p:txBody>
          <a:bodyPr anchor="t">
            <a:noAutofit/>
          </a:bodyPr>
          <a:lstStyle/>
          <a:p>
            <a:pPr algn="ctr">
              <a:lnSpc>
                <a:spcPct val="100000"/>
              </a:lnSpc>
            </a:pPr>
            <a:r>
              <a:rPr lang="en-US" sz="3000" b="1" dirty="0">
                <a:solidFill>
                  <a:srgbClr val="A46A7A"/>
                </a:solidFill>
              </a:rPr>
              <a:t>CCRN/PCCN &amp; csc/</a:t>
            </a:r>
            <a:r>
              <a:rPr lang="en-US" sz="3000" b="1" dirty="0" err="1">
                <a:solidFill>
                  <a:srgbClr val="A46A7A"/>
                </a:solidFill>
              </a:rPr>
              <a:t>cmc</a:t>
            </a:r>
            <a:r>
              <a:rPr lang="en-US" sz="3000" b="1" dirty="0">
                <a:solidFill>
                  <a:srgbClr val="A46A7A"/>
                </a:solidFill>
              </a:rPr>
              <a:t> Review Course </a:t>
            </a:r>
          </a:p>
        </p:txBody>
      </p:sp>
      <p:sp>
        <p:nvSpPr>
          <p:cNvPr id="9" name="Content Placeholder 3">
            <a:extLst>
              <a:ext uri="{FF2B5EF4-FFF2-40B4-BE49-F238E27FC236}">
                <a16:creationId xmlns:a16="http://schemas.microsoft.com/office/drawing/2014/main" id="{40FE13FE-C267-24E3-CD6B-3E5468961B98}"/>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266008" y="3211286"/>
            <a:ext cx="2642960" cy="3581400"/>
          </a:xfrm>
          <a:prstGeom prst="rect">
            <a:avLst/>
          </a:prstGeom>
          <a:ln>
            <a:noFill/>
          </a:ln>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900" b="1" dirty="0">
                <a:solidFill>
                  <a:srgbClr val="3F5A3E"/>
                </a:solidFill>
              </a:rPr>
              <a:t>Barbara Furry, RN-BC, MS, CCRN, FAHA</a:t>
            </a:r>
          </a:p>
          <a:p>
            <a:pPr algn="ctr">
              <a:spcBef>
                <a:spcPts val="0"/>
              </a:spcBef>
            </a:pPr>
            <a:r>
              <a:rPr lang="en-US" sz="1700" dirty="0">
                <a:solidFill>
                  <a:srgbClr val="3F5A3E"/>
                </a:solidFill>
              </a:rPr>
              <a:t>A nationally recognized healthcare educator with thirty years of critical care nursing experience. She holds a Master’s of Science in Health from Cambridge State University. Barbara is committed to advancing cardiac care and improving patient outcomes through innovative education for nurses, physicians, and allied health practitioners</a:t>
            </a:r>
            <a:r>
              <a:rPr lang="en-US" dirty="0">
                <a:solidFill>
                  <a:srgbClr val="3F5A3E"/>
                </a:solidFill>
              </a:rPr>
              <a:t>.</a:t>
            </a:r>
          </a:p>
        </p:txBody>
      </p:sp>
      <p:pic>
        <p:nvPicPr>
          <p:cNvPr id="10" name="Picture 2" descr="H:\My Documents\AACN\NV AACN Chapter\2018\June\Barbara_Furry.gif">
            <a:extLst>
              <a:ext uri="{FF2B5EF4-FFF2-40B4-BE49-F238E27FC236}">
                <a16:creationId xmlns:a16="http://schemas.microsoft.com/office/drawing/2014/main" id="{E96A9438-336C-200A-2CD0-F4B39748A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7932" y="392467"/>
            <a:ext cx="2004464" cy="2806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Content Placeholder 3">
            <a:extLst>
              <a:ext uri="{FF2B5EF4-FFF2-40B4-BE49-F238E27FC236}">
                <a16:creationId xmlns:a16="http://schemas.microsoft.com/office/drawing/2014/main" id="{35095640-87DF-4252-4959-76772640B03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74411" y="828924"/>
            <a:ext cx="8768135" cy="2600075"/>
          </a:xfrm>
          <a:prstGeom prst="rect">
            <a:avLst/>
          </a:prstGeom>
          <a:ln>
            <a:noFill/>
          </a:ln>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b="1" dirty="0">
                <a:solidFill>
                  <a:srgbClr val="3F5A3E"/>
                </a:solidFill>
              </a:rPr>
              <a:t>CCRN/PCCN Review Course</a:t>
            </a:r>
          </a:p>
          <a:p>
            <a:pPr algn="ctr">
              <a:lnSpc>
                <a:spcPct val="100000"/>
              </a:lnSpc>
              <a:spcBef>
                <a:spcPts val="0"/>
              </a:spcBef>
            </a:pPr>
            <a:r>
              <a:rPr lang="en-US" sz="1200" dirty="0">
                <a:solidFill>
                  <a:srgbClr val="2E2E2E"/>
                </a:solidFill>
              </a:rPr>
              <a:t>Thursday June 18</a:t>
            </a:r>
            <a:r>
              <a:rPr lang="en-US" sz="1200" baseline="30000" dirty="0">
                <a:solidFill>
                  <a:srgbClr val="2E2E2E"/>
                </a:solidFill>
              </a:rPr>
              <a:t>th</a:t>
            </a:r>
            <a:r>
              <a:rPr lang="en-US" sz="1200" dirty="0">
                <a:solidFill>
                  <a:srgbClr val="2E2E2E"/>
                </a:solidFill>
              </a:rPr>
              <a:t> &amp; Friday June 19</a:t>
            </a:r>
            <a:r>
              <a:rPr lang="en-US" sz="1200" baseline="30000" dirty="0">
                <a:solidFill>
                  <a:srgbClr val="2E2E2E"/>
                </a:solidFill>
              </a:rPr>
              <a:t>th</a:t>
            </a:r>
            <a:r>
              <a:rPr lang="en-US" sz="1200" dirty="0">
                <a:solidFill>
                  <a:srgbClr val="2E2E2E"/>
                </a:solidFill>
              </a:rPr>
              <a:t>, 2026</a:t>
            </a:r>
          </a:p>
          <a:p>
            <a:pPr algn="ctr">
              <a:lnSpc>
                <a:spcPct val="100000"/>
              </a:lnSpc>
              <a:spcBef>
                <a:spcPts val="0"/>
              </a:spcBef>
            </a:pPr>
            <a:endParaRPr lang="en-US" dirty="0">
              <a:solidFill>
                <a:srgbClr val="2E2E2E"/>
              </a:solidFill>
            </a:endParaRPr>
          </a:p>
          <a:p>
            <a:pPr algn="ctr">
              <a:lnSpc>
                <a:spcPct val="110000"/>
              </a:lnSpc>
              <a:spcBef>
                <a:spcPts val="0"/>
              </a:spcBef>
            </a:pPr>
            <a:r>
              <a:rPr lang="en-US" dirty="0"/>
              <a:t>Two-day review course for ICU and Progressive Care nurses preparing for </a:t>
            </a:r>
            <a:r>
              <a:rPr lang="en-US" b="1" dirty="0"/>
              <a:t>AACN’s CCRN or PCCN exams</a:t>
            </a:r>
            <a:r>
              <a:rPr lang="en-US" dirty="0"/>
              <a:t>. Covers key adult care concepts—assessment, anatomy, physiology, and pathophysiology—using a systems-based approach.</a:t>
            </a:r>
          </a:p>
          <a:p>
            <a:pPr algn="ctr">
              <a:lnSpc>
                <a:spcPct val="110000"/>
              </a:lnSpc>
              <a:spcBef>
                <a:spcPts val="0"/>
              </a:spcBef>
            </a:pPr>
            <a:endParaRPr lang="en-US" sz="1200" u="sng" dirty="0">
              <a:solidFill>
                <a:srgbClr val="2E2E2E"/>
              </a:solidFill>
            </a:endParaRPr>
          </a:p>
          <a:p>
            <a:pPr algn="ctr">
              <a:lnSpc>
                <a:spcPct val="110000"/>
              </a:lnSpc>
              <a:spcBef>
                <a:spcPts val="0"/>
              </a:spcBef>
            </a:pPr>
            <a:endParaRPr lang="en-US" sz="1200" u="sng" dirty="0">
              <a:solidFill>
                <a:srgbClr val="2E2E2E"/>
              </a:solidFill>
            </a:endParaRPr>
          </a:p>
          <a:p>
            <a:pPr algn="ctr">
              <a:lnSpc>
                <a:spcPct val="100000"/>
              </a:lnSpc>
              <a:spcBef>
                <a:spcPts val="0"/>
              </a:spcBef>
            </a:pPr>
            <a:r>
              <a:rPr lang="en-US" b="1" dirty="0">
                <a:solidFill>
                  <a:srgbClr val="3F5A3E"/>
                </a:solidFill>
              </a:rPr>
              <a:t>CSC/CMC Review Course</a:t>
            </a:r>
          </a:p>
          <a:p>
            <a:pPr algn="ctr">
              <a:lnSpc>
                <a:spcPct val="100000"/>
              </a:lnSpc>
              <a:spcBef>
                <a:spcPts val="0"/>
              </a:spcBef>
            </a:pPr>
            <a:r>
              <a:rPr lang="en-US" sz="1200" dirty="0">
                <a:solidFill>
                  <a:srgbClr val="2E2E2E"/>
                </a:solidFill>
              </a:rPr>
              <a:t>Saturday June 20</a:t>
            </a:r>
            <a:r>
              <a:rPr lang="en-US" sz="1200" baseline="30000" dirty="0">
                <a:solidFill>
                  <a:srgbClr val="2E2E2E"/>
                </a:solidFill>
              </a:rPr>
              <a:t>th</a:t>
            </a:r>
            <a:r>
              <a:rPr lang="en-US" sz="1200" dirty="0">
                <a:solidFill>
                  <a:srgbClr val="2E2E2E"/>
                </a:solidFill>
              </a:rPr>
              <a:t>, 2026</a:t>
            </a:r>
          </a:p>
          <a:p>
            <a:pPr algn="ctr">
              <a:lnSpc>
                <a:spcPct val="100000"/>
              </a:lnSpc>
              <a:spcBef>
                <a:spcPts val="0"/>
              </a:spcBef>
            </a:pPr>
            <a:endParaRPr lang="en-US" sz="1200" dirty="0">
              <a:solidFill>
                <a:srgbClr val="2E2E2E"/>
              </a:solidFill>
            </a:endParaRPr>
          </a:p>
          <a:p>
            <a:pPr algn="ctr">
              <a:lnSpc>
                <a:spcPct val="110000"/>
              </a:lnSpc>
              <a:spcBef>
                <a:spcPts val="0"/>
              </a:spcBef>
            </a:pPr>
            <a:r>
              <a:rPr lang="en-US" dirty="0"/>
              <a:t>One-day review course for cardiac nurses preparing for </a:t>
            </a:r>
            <a:r>
              <a:rPr lang="en-US" b="1" dirty="0"/>
              <a:t>CMC and CSC certification</a:t>
            </a:r>
            <a:r>
              <a:rPr lang="en-US" dirty="0"/>
              <a:t>, covering major cardiac disorders, assessments, interventions, and key related systems.</a:t>
            </a:r>
            <a:endParaRPr lang="en-US" sz="1200" dirty="0">
              <a:solidFill>
                <a:srgbClr val="2E2E2E"/>
              </a:solidFill>
            </a:endParaRPr>
          </a:p>
        </p:txBody>
      </p:sp>
      <p:sp>
        <p:nvSpPr>
          <p:cNvPr id="23" name="Content Placeholder 3">
            <a:extLst>
              <a:ext uri="{FF2B5EF4-FFF2-40B4-BE49-F238E27FC236}">
                <a16:creationId xmlns:a16="http://schemas.microsoft.com/office/drawing/2014/main" id="{18B15267-35FC-B4FD-4FB9-6221B5632AA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74411" y="3384536"/>
            <a:ext cx="8766538" cy="891101"/>
          </a:xfrm>
          <a:ln>
            <a:noFill/>
          </a:ln>
        </p:spPr>
        <p:txBody>
          <a:bodyPr numCol="2">
            <a:noAutofit/>
          </a:bodyPr>
          <a:lstStyle/>
          <a:p>
            <a:pPr marL="0" indent="0" algn="ctr">
              <a:lnSpc>
                <a:spcPct val="100000"/>
              </a:lnSpc>
              <a:spcBef>
                <a:spcPts val="0"/>
              </a:spcBef>
              <a:buFont typeface="Arial" panose="020B0604020202020204" pitchFamily="34" charset="0"/>
              <a:buNone/>
            </a:pPr>
            <a:endParaRPr lang="en-US" sz="1500" dirty="0">
              <a:solidFill>
                <a:srgbClr val="2E2E2E"/>
              </a:solidFill>
            </a:endParaRPr>
          </a:p>
          <a:p>
            <a:pPr marL="0" indent="0" algn="ctr">
              <a:lnSpc>
                <a:spcPct val="100000"/>
              </a:lnSpc>
              <a:spcBef>
                <a:spcPts val="0"/>
              </a:spcBef>
              <a:buFont typeface="Arial" panose="020B0604020202020204" pitchFamily="34" charset="0"/>
              <a:buNone/>
            </a:pPr>
            <a:endParaRPr lang="en-US" sz="1500" dirty="0">
              <a:solidFill>
                <a:srgbClr val="2E2E2E"/>
              </a:solidFill>
            </a:endParaRPr>
          </a:p>
        </p:txBody>
      </p:sp>
      <p:sp>
        <p:nvSpPr>
          <p:cNvPr id="24" name="Content Placeholder 3">
            <a:extLst>
              <a:ext uri="{FF2B5EF4-FFF2-40B4-BE49-F238E27FC236}">
                <a16:creationId xmlns:a16="http://schemas.microsoft.com/office/drawing/2014/main" id="{68234A3E-6FAC-908B-81A2-D0EBA8E6B7A5}"/>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72254" y="3981558"/>
            <a:ext cx="8770116" cy="637055"/>
          </a:xfrm>
          <a:prstGeom prst="rect">
            <a:avLst/>
          </a:prstGeom>
          <a:ln>
            <a:noFill/>
          </a:ln>
        </p:spPr>
        <p:txBody>
          <a:bodyPr vert="horz" lIns="91440" tIns="45720" rIns="91440" bIns="45720" numCol="1"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lnSpc>
                <a:spcPct val="100000"/>
              </a:lnSpc>
              <a:spcBef>
                <a:spcPts val="0"/>
              </a:spcBef>
            </a:pPr>
            <a:r>
              <a:rPr lang="en-US" sz="1300" dirty="0">
                <a:solidFill>
                  <a:srgbClr val="2E2E2E"/>
                </a:solidFill>
              </a:rPr>
              <a:t>Continental breakfast &amp; registration: 0730-0800</a:t>
            </a:r>
          </a:p>
          <a:p>
            <a:pPr lvl="0" algn="ctr">
              <a:lnSpc>
                <a:spcPct val="100000"/>
              </a:lnSpc>
              <a:spcBef>
                <a:spcPts val="0"/>
              </a:spcBef>
            </a:pPr>
            <a:r>
              <a:rPr lang="en-US" sz="1300" dirty="0">
                <a:solidFill>
                  <a:srgbClr val="2E2E2E"/>
                </a:solidFill>
              </a:rPr>
              <a:t>Review course: 0800-1630</a:t>
            </a:r>
          </a:p>
          <a:p>
            <a:pPr lvl="0" algn="ctr">
              <a:lnSpc>
                <a:spcPct val="100000"/>
              </a:lnSpc>
              <a:spcBef>
                <a:spcPts val="0"/>
              </a:spcBef>
            </a:pPr>
            <a:endParaRPr lang="en-US" sz="1300" dirty="0">
              <a:solidFill>
                <a:srgbClr val="2E2E2E"/>
              </a:solidFill>
            </a:endParaRPr>
          </a:p>
          <a:p>
            <a:pPr algn="ctr">
              <a:lnSpc>
                <a:spcPct val="100000"/>
              </a:lnSpc>
              <a:spcBef>
                <a:spcPts val="0"/>
              </a:spcBef>
            </a:pPr>
            <a:r>
              <a:rPr lang="en-US" sz="1300" dirty="0">
                <a:solidFill>
                  <a:srgbClr val="2E2E2E"/>
                </a:solidFill>
              </a:rPr>
              <a:t>Location: NorthBay Health, Green Valley Administration Center, 4500 Business Center Drive, Fairfield, CA 94534</a:t>
            </a:r>
          </a:p>
          <a:p>
            <a:pPr algn="ctr">
              <a:lnSpc>
                <a:spcPct val="100000"/>
              </a:lnSpc>
              <a:spcBef>
                <a:spcPts val="0"/>
              </a:spcBef>
            </a:pPr>
            <a:endParaRPr lang="en-US" sz="1300" b="1" dirty="0">
              <a:solidFill>
                <a:srgbClr val="2E2E2E"/>
              </a:solidFill>
            </a:endParaRPr>
          </a:p>
        </p:txBody>
      </p:sp>
      <p:sp>
        <p:nvSpPr>
          <p:cNvPr id="28" name="Content Placeholder 3">
            <a:extLst>
              <a:ext uri="{FF2B5EF4-FFF2-40B4-BE49-F238E27FC236}">
                <a16:creationId xmlns:a16="http://schemas.microsoft.com/office/drawing/2014/main" id="{F5EB8733-E99A-925F-895A-3F0EB3AD53F5}"/>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70545" y="5773479"/>
            <a:ext cx="8770116" cy="891101"/>
          </a:xfrm>
          <a:prstGeom prst="rect">
            <a:avLst/>
          </a:prstGeom>
          <a:ln>
            <a:noFill/>
          </a:ln>
        </p:spPr>
        <p:txBody>
          <a:bodyPr vert="horz" lIns="91440" tIns="45720" rIns="91440" bIns="45720" numCol="1"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lnSpc>
                <a:spcPct val="100000"/>
              </a:lnSpc>
              <a:spcBef>
                <a:spcPts val="0"/>
              </a:spcBef>
            </a:pPr>
            <a:r>
              <a:rPr lang="en-US" sz="1800" b="1" dirty="0">
                <a:ln w="12700">
                  <a:solidFill>
                    <a:srgbClr val="6F3B4A"/>
                  </a:solidFill>
                </a:ln>
                <a:solidFill>
                  <a:srgbClr val="6F3B4A"/>
                </a:solidFill>
              </a:rPr>
              <a:t>Join the Napa Valley AACN Chapter and save $50 on an individual review course or $100 when you register for all 3 days!</a:t>
            </a:r>
          </a:p>
        </p:txBody>
      </p:sp>
      <p:sp>
        <p:nvSpPr>
          <p:cNvPr id="31" name="Content Placeholder 3">
            <a:extLst>
              <a:ext uri="{FF2B5EF4-FFF2-40B4-BE49-F238E27FC236}">
                <a16:creationId xmlns:a16="http://schemas.microsoft.com/office/drawing/2014/main" id="{AE954263-404B-1B8B-4B98-092CB2A90AE8}"/>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62063" y="6091705"/>
            <a:ext cx="3114553" cy="932678"/>
          </a:xfrm>
          <a:prstGeom prst="rect">
            <a:avLst/>
          </a:prstGeom>
          <a:ln>
            <a:noFill/>
          </a:ln>
        </p:spPr>
        <p:txBody>
          <a:bodyPr vert="horz" lIns="91440" tIns="45720" rIns="91440" bIns="45720" numCol="2"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2E2E2E"/>
              </a:solidFill>
            </a:endParaRPr>
          </a:p>
        </p:txBody>
      </p:sp>
      <p:sp>
        <p:nvSpPr>
          <p:cNvPr id="35" name="Content Placeholder 3">
            <a:extLst>
              <a:ext uri="{FF2B5EF4-FFF2-40B4-BE49-F238E27FC236}">
                <a16:creationId xmlns:a16="http://schemas.microsoft.com/office/drawing/2014/main" id="{348DFCB1-C497-A1C2-60FD-48F5EC186611}"/>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49588" y="3376967"/>
            <a:ext cx="8770116" cy="364226"/>
          </a:xfrm>
          <a:prstGeom prst="rect">
            <a:avLst/>
          </a:prstGeom>
          <a:ln>
            <a:noFill/>
          </a:ln>
        </p:spPr>
        <p:txBody>
          <a:bodyPr vert="horz" lIns="91440" tIns="45720" rIns="91440" bIns="45720" numCol="1"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050" dirty="0">
                <a:solidFill>
                  <a:srgbClr val="2E2E2E"/>
                </a:solidFill>
              </a:rPr>
              <a:t>Provider approved by the California Board of Registered Nursing, Provider # BRN CEP 12084 for 7 Hours of Continuing Education</a:t>
            </a:r>
          </a:p>
          <a:p>
            <a:pPr algn="ctr">
              <a:lnSpc>
                <a:spcPct val="100000"/>
              </a:lnSpc>
              <a:spcBef>
                <a:spcPts val="0"/>
              </a:spcBef>
            </a:pPr>
            <a:endParaRPr lang="en-US" sz="1100" dirty="0">
              <a:solidFill>
                <a:srgbClr val="2E2E2E"/>
              </a:solidFill>
            </a:endParaRPr>
          </a:p>
        </p:txBody>
      </p:sp>
      <p:sp>
        <p:nvSpPr>
          <p:cNvPr id="36" name="Content Placeholder 3">
            <a:extLst>
              <a:ext uri="{FF2B5EF4-FFF2-40B4-BE49-F238E27FC236}">
                <a16:creationId xmlns:a16="http://schemas.microsoft.com/office/drawing/2014/main" id="{1F22A72E-3C60-8A79-3AAE-27A09ED648A6}"/>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89576" y="2034216"/>
            <a:ext cx="8770116" cy="284383"/>
          </a:xfrm>
          <a:prstGeom prst="rect">
            <a:avLst/>
          </a:prstGeom>
          <a:ln>
            <a:noFill/>
          </a:ln>
        </p:spPr>
        <p:txBody>
          <a:bodyPr vert="horz" lIns="91440" tIns="45720" rIns="91440" bIns="45720" numCol="1"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050" dirty="0">
                <a:solidFill>
                  <a:srgbClr val="2E2E2E"/>
                </a:solidFill>
              </a:rPr>
              <a:t>Provider approved by the California Board of Registered Nursing, Provider # BRN CEP 12084 for 14 Hours of Continuing Education</a:t>
            </a:r>
          </a:p>
          <a:p>
            <a:pPr algn="ctr">
              <a:lnSpc>
                <a:spcPct val="100000"/>
              </a:lnSpc>
              <a:spcBef>
                <a:spcPts val="0"/>
              </a:spcBef>
            </a:pPr>
            <a:endParaRPr lang="en-US" sz="1100" dirty="0">
              <a:solidFill>
                <a:srgbClr val="2E2E2E"/>
              </a:solidFill>
            </a:endParaRPr>
          </a:p>
        </p:txBody>
      </p:sp>
      <p:sp>
        <p:nvSpPr>
          <p:cNvPr id="39" name="Content Placeholder 3">
            <a:extLst>
              <a:ext uri="{FF2B5EF4-FFF2-40B4-BE49-F238E27FC236}">
                <a16:creationId xmlns:a16="http://schemas.microsoft.com/office/drawing/2014/main" id="{011EE8CE-3CD3-63A7-FE38-6AA8E103D308}"/>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30596" y="4768383"/>
            <a:ext cx="1792218" cy="1028257"/>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gn="ctr">
              <a:lnSpc>
                <a:spcPct val="100000"/>
              </a:lnSpc>
              <a:spcBef>
                <a:spcPts val="0"/>
              </a:spcBef>
            </a:pPr>
            <a:r>
              <a:rPr lang="en-US" sz="1800" spc="-150" dirty="0">
                <a:solidFill>
                  <a:srgbClr val="2E2E2E"/>
                </a:solidFill>
              </a:rPr>
              <a:t>Scan the QR code to register for the upcoming review course (s)</a:t>
            </a:r>
          </a:p>
          <a:p>
            <a:pPr marL="0" lvl="1">
              <a:lnSpc>
                <a:spcPct val="100000"/>
              </a:lnSpc>
              <a:spcBef>
                <a:spcPts val="0"/>
              </a:spcBef>
            </a:pPr>
            <a:r>
              <a:rPr lang="en-US" sz="1800" spc="-150" dirty="0">
                <a:solidFill>
                  <a:srgbClr val="2E2E2E"/>
                </a:solidFill>
              </a:rPr>
              <a:t> </a:t>
            </a:r>
          </a:p>
        </p:txBody>
      </p:sp>
      <p:pic>
        <p:nvPicPr>
          <p:cNvPr id="40" name="Picture 2">
            <a:extLst>
              <a:ext uri="{FF2B5EF4-FFF2-40B4-BE49-F238E27FC236}">
                <a16:creationId xmlns:a16="http://schemas.microsoft.com/office/drawing/2014/main" id="{E1305007-8EB7-A491-9F76-6DA891A1E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994187" y="4667346"/>
            <a:ext cx="850962" cy="1028685"/>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id="{4D9D9597-7479-AE08-DFF9-6DEA3DBD72C2}"/>
              </a:ext>
            </a:extLst>
          </p:cNvPr>
          <p:cNvCxnSpPr/>
          <p:nvPr/>
        </p:nvCxnSpPr>
        <p:spPr>
          <a:xfrm>
            <a:off x="445770" y="752723"/>
            <a:ext cx="8435340" cy="0"/>
          </a:xfrm>
          <a:prstGeom prst="line">
            <a:avLst/>
          </a:prstGeom>
          <a:ln w="34925" cmpd="dbl"/>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98DBEA3-7E3A-F39C-F94A-A10E5FAFFF2D}"/>
              </a:ext>
            </a:extLst>
          </p:cNvPr>
          <p:cNvCxnSpPr/>
          <p:nvPr/>
        </p:nvCxnSpPr>
        <p:spPr>
          <a:xfrm>
            <a:off x="316976" y="3802501"/>
            <a:ext cx="8435340" cy="0"/>
          </a:xfrm>
          <a:prstGeom prst="line">
            <a:avLst/>
          </a:prstGeom>
          <a:ln w="34925" cmpd="dbl"/>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30BC97-498E-7DAA-A052-8AB345EA6762}"/>
              </a:ext>
            </a:extLst>
          </p:cNvPr>
          <p:cNvCxnSpPr/>
          <p:nvPr/>
        </p:nvCxnSpPr>
        <p:spPr>
          <a:xfrm>
            <a:off x="445770" y="5794422"/>
            <a:ext cx="8435340" cy="0"/>
          </a:xfrm>
          <a:prstGeom prst="line">
            <a:avLst/>
          </a:prstGeom>
          <a:ln w="34925" cmpd="dbl"/>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A7BA7BC-CC69-08C4-0690-BD1021FB27E0}"/>
              </a:ext>
            </a:extLst>
          </p:cNvPr>
          <p:cNvSpPr txBox="1"/>
          <p:nvPr/>
        </p:nvSpPr>
        <p:spPr>
          <a:xfrm>
            <a:off x="545804" y="4794450"/>
            <a:ext cx="3083668" cy="738664"/>
          </a:xfrm>
          <a:prstGeom prst="rect">
            <a:avLst/>
          </a:prstGeom>
          <a:noFill/>
        </p:spPr>
        <p:txBody>
          <a:bodyPr wrap="square" rtlCol="0">
            <a:spAutoFit/>
          </a:bodyPr>
          <a:lstStyle/>
          <a:p>
            <a:pPr>
              <a:lnSpc>
                <a:spcPct val="100000"/>
              </a:lnSpc>
            </a:pPr>
            <a:r>
              <a:rPr lang="en-US" sz="1400" dirty="0">
                <a:solidFill>
                  <a:srgbClr val="2E2E2E"/>
                </a:solidFill>
              </a:rPr>
              <a:t>CCRN/PCCN 2-Day Course:  $350</a:t>
            </a:r>
          </a:p>
          <a:p>
            <a:pPr>
              <a:lnSpc>
                <a:spcPct val="100000"/>
              </a:lnSpc>
            </a:pPr>
            <a:r>
              <a:rPr lang="en-US" sz="1400" dirty="0">
                <a:solidFill>
                  <a:srgbClr val="2E2E2E"/>
                </a:solidFill>
              </a:rPr>
              <a:t>CMC/CSC 1-Day Course:       $150 </a:t>
            </a:r>
          </a:p>
          <a:p>
            <a:pPr>
              <a:lnSpc>
                <a:spcPct val="100000"/>
              </a:lnSpc>
            </a:pPr>
            <a:r>
              <a:rPr lang="en-US" sz="1400" dirty="0">
                <a:solidFill>
                  <a:srgbClr val="2E2E2E"/>
                </a:solidFill>
              </a:rPr>
              <a:t>Both Courses (All 3-Days):      $450</a:t>
            </a:r>
          </a:p>
        </p:txBody>
      </p:sp>
    </p:spTree>
    <p:extLst>
      <p:ext uri="{BB962C8B-B14F-4D97-AF65-F5344CB8AC3E}">
        <p14:creationId xmlns:p14="http://schemas.microsoft.com/office/powerpoint/2010/main" val="1997596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nodePh="1">
                                  <p:stCondLst>
                                    <p:cond delay="250"/>
                                  </p:stCondLst>
                                  <p:endCondLst>
                                    <p:cond evt="begin" delay="0">
                                      <p:tn val="11"/>
                                    </p:cond>
                                  </p:endCondLst>
                                  <p:iterate>
                                    <p:tmPct val="10000"/>
                                  </p:iterate>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250"/>
                                  </p:stCondLst>
                                  <p:iterate>
                                    <p:tmPct val="10000"/>
                                  </p:iterate>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250"/>
                                  </p:stCondLst>
                                  <p:iterate>
                                    <p:tmPct val="10000"/>
                                  </p:iterate>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nodePh="1">
                                  <p:stCondLst>
                                    <p:cond delay="250"/>
                                  </p:stCondLst>
                                  <p:endCondLst>
                                    <p:cond evt="begin" delay="0">
                                      <p:tn val="20"/>
                                    </p:cond>
                                  </p:endCondLst>
                                  <p:iterate>
                                    <p:tmPct val="10000"/>
                                  </p:iterate>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250"/>
                                  </p:stCondLst>
                                  <p:iterate>
                                    <p:tmPct val="10000"/>
                                  </p:iterate>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250"/>
                                  </p:stCondLst>
                                  <p:iterate>
                                    <p:tmPct val="10000"/>
                                  </p:iterate>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3" grpId="0"/>
      <p:bldP spid="24" grpId="0"/>
      <p:bldP spid="28" grpId="0"/>
      <p:bldP spid="31"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9345-A57B-320B-0289-5202020B9F10}"/>
              </a:ext>
            </a:extLst>
          </p:cNvPr>
          <p:cNvSpPr>
            <a:spLocks noGrp="1"/>
          </p:cNvSpPr>
          <p:nvPr>
            <p:ph type="title"/>
          </p:nvPr>
        </p:nvSpPr>
        <p:spPr>
          <a:xfrm>
            <a:off x="2990850" y="268941"/>
            <a:ext cx="6210301" cy="891101"/>
          </a:xfrm>
        </p:spPr>
        <p:txBody>
          <a:bodyPr anchor="ctr">
            <a:normAutofit/>
          </a:bodyPr>
          <a:lstStyle/>
          <a:p>
            <a:r>
              <a:rPr lang="en-US" sz="3000" b="1" dirty="0">
                <a:ln w="19050">
                  <a:solidFill>
                    <a:srgbClr val="6F3B4A"/>
                  </a:solidFill>
                </a:ln>
                <a:solidFill>
                  <a:srgbClr val="6F3B4A"/>
                </a:solidFill>
              </a:rPr>
              <a:t>Napa Valley AACN Chapter </a:t>
            </a:r>
          </a:p>
        </p:txBody>
      </p:sp>
      <p:sp>
        <p:nvSpPr>
          <p:cNvPr id="4" name="Content Placeholder 3">
            <a:extLst>
              <a:ext uri="{FF2B5EF4-FFF2-40B4-BE49-F238E27FC236}">
                <a16:creationId xmlns:a16="http://schemas.microsoft.com/office/drawing/2014/main" id="{9BBC37FB-8FA3-A538-457B-E159614CFB9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88801" y="4574266"/>
            <a:ext cx="3534384" cy="2028242"/>
          </a:xfrm>
        </p:spPr>
        <p:txBody>
          <a:bodyPr anchor="t">
            <a:normAutofit/>
          </a:bodyPr>
          <a:lstStyle/>
          <a:p>
            <a:pPr marL="0" lvl="1" algn="ctr">
              <a:lnSpc>
                <a:spcPct val="100000"/>
              </a:lnSpc>
              <a:spcBef>
                <a:spcPts val="0"/>
              </a:spcBef>
            </a:pPr>
            <a:r>
              <a:rPr lang="en-US" dirty="0"/>
              <a:t>The </a:t>
            </a:r>
            <a:r>
              <a:rPr lang="en-US" b="1" dirty="0"/>
              <a:t>Napa Valley Chapter of the American Association of Critical-Care Nurses (NVAACN)</a:t>
            </a:r>
            <a:r>
              <a:rPr lang="en-US" dirty="0"/>
              <a:t> supports the professional growth of acute and critical care nurses in </a:t>
            </a:r>
            <a:r>
              <a:rPr lang="en-US" b="1" dirty="0"/>
              <a:t>Napa and Solano Counties</a:t>
            </a:r>
            <a:r>
              <a:rPr lang="en-US" dirty="0"/>
              <a:t>. Through education, networking, and collaboration, our chapter connects nurses, promotes best practices, and supports excellence in patient care.</a:t>
            </a:r>
          </a:p>
          <a:p>
            <a:pPr marL="0" lvl="1" algn="ctr">
              <a:lnSpc>
                <a:spcPct val="100000"/>
              </a:lnSpc>
              <a:spcBef>
                <a:spcPts val="0"/>
              </a:spcBef>
            </a:pPr>
            <a:endParaRPr lang="en-US" spc="-150" dirty="0">
              <a:solidFill>
                <a:srgbClr val="2E2E2E"/>
              </a:solidFill>
            </a:endParaRPr>
          </a:p>
          <a:p>
            <a:pPr marL="0" lvl="1" algn="ctr">
              <a:lnSpc>
                <a:spcPct val="100000"/>
              </a:lnSpc>
              <a:spcBef>
                <a:spcPts val="0"/>
              </a:spcBef>
            </a:pPr>
            <a:endParaRPr lang="en-US" spc="-150" dirty="0">
              <a:solidFill>
                <a:srgbClr val="2E2E2E"/>
              </a:solidFill>
            </a:endParaRPr>
          </a:p>
          <a:p>
            <a:pPr marL="0" lvl="1" algn="ctr">
              <a:lnSpc>
                <a:spcPct val="100000"/>
              </a:lnSpc>
              <a:spcBef>
                <a:spcPts val="0"/>
              </a:spcBef>
            </a:pPr>
            <a:endParaRPr lang="en-US" spc="-150" dirty="0">
              <a:solidFill>
                <a:srgbClr val="2E2E2E"/>
              </a:solidFill>
            </a:endParaRPr>
          </a:p>
        </p:txBody>
      </p:sp>
      <p:sp>
        <p:nvSpPr>
          <p:cNvPr id="8" name="Content Placeholder 3">
            <a:extLst>
              <a:ext uri="{FF2B5EF4-FFF2-40B4-BE49-F238E27FC236}">
                <a16:creationId xmlns:a16="http://schemas.microsoft.com/office/drawing/2014/main" id="{28E5B948-7B56-8342-E5C7-05F930883303}"/>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27839" y="381001"/>
            <a:ext cx="5124232" cy="669470"/>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00000"/>
              </a:lnSpc>
              <a:spcBef>
                <a:spcPts val="0"/>
              </a:spcBef>
            </a:pPr>
            <a:endParaRPr lang="en-US" sz="1800" b="1" dirty="0">
              <a:solidFill>
                <a:srgbClr val="2E2E2E"/>
              </a:solidFill>
            </a:endParaRPr>
          </a:p>
        </p:txBody>
      </p:sp>
      <p:sp>
        <p:nvSpPr>
          <p:cNvPr id="10" name="TextBox 9">
            <a:extLst>
              <a:ext uri="{FF2B5EF4-FFF2-40B4-BE49-F238E27FC236}">
                <a16:creationId xmlns:a16="http://schemas.microsoft.com/office/drawing/2014/main" id="{472931BA-3E09-2184-F70A-6C286F31A361}"/>
              </a:ext>
            </a:extLst>
          </p:cNvPr>
          <p:cNvSpPr txBox="1"/>
          <p:nvPr/>
        </p:nvSpPr>
        <p:spPr>
          <a:xfrm>
            <a:off x="10199914" y="427265"/>
            <a:ext cx="1589315" cy="1169551"/>
          </a:xfrm>
          <a:prstGeom prst="rect">
            <a:avLst/>
          </a:prstGeom>
          <a:noFill/>
          <a:ln>
            <a:solidFill>
              <a:schemeClr val="accent1"/>
            </a:solidFill>
          </a:ln>
        </p:spPr>
        <p:txBody>
          <a:bodyPr wrap="square" rtlCol="0">
            <a:spAutoFit/>
          </a:bodyPr>
          <a:lstStyle/>
          <a:p>
            <a:pPr algn="ctr"/>
            <a:r>
              <a:rPr lang="en-US" sz="1400" dirty="0"/>
              <a:t>Non Profit Organization U.S. Postage Paid </a:t>
            </a:r>
          </a:p>
          <a:p>
            <a:pPr algn="ctr"/>
            <a:r>
              <a:rPr lang="en-US" sz="1400" dirty="0"/>
              <a:t>Napa, California </a:t>
            </a:r>
            <a:r>
              <a:rPr lang="en-US" sz="1400"/>
              <a:t>Permit #217</a:t>
            </a:r>
            <a:endParaRPr lang="en-US" sz="1400" dirty="0"/>
          </a:p>
        </p:txBody>
      </p:sp>
      <p:grpSp>
        <p:nvGrpSpPr>
          <p:cNvPr id="20" name="Group 19">
            <a:extLst>
              <a:ext uri="{FF2B5EF4-FFF2-40B4-BE49-F238E27FC236}">
                <a16:creationId xmlns:a16="http://schemas.microsoft.com/office/drawing/2014/main" id="{4DF93B98-6AF3-CCC0-37B4-F73A1DA3BEC6}"/>
              </a:ext>
            </a:extLst>
          </p:cNvPr>
          <p:cNvGrpSpPr/>
          <p:nvPr/>
        </p:nvGrpSpPr>
        <p:grpSpPr>
          <a:xfrm>
            <a:off x="528366" y="2037100"/>
            <a:ext cx="2100115" cy="2783799"/>
            <a:chOff x="3490531" y="2604338"/>
            <a:chExt cx="2243608" cy="2658026"/>
          </a:xfrm>
        </p:grpSpPr>
        <p:sp>
          <p:nvSpPr>
            <p:cNvPr id="11" name="Content Placeholder 3">
              <a:extLst>
                <a:ext uri="{FF2B5EF4-FFF2-40B4-BE49-F238E27FC236}">
                  <a16:creationId xmlns:a16="http://schemas.microsoft.com/office/drawing/2014/main" id="{ED0EFEB5-DE3D-6F9D-48F4-7B8BD8BAAF71}"/>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490531" y="2604338"/>
              <a:ext cx="2243608" cy="1021782"/>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lumMod val="65000"/>
                      <a:lumOff val="35000"/>
                    </a:schemeClr>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gn="ctr">
                <a:lnSpc>
                  <a:spcPct val="100000"/>
                </a:lnSpc>
                <a:spcBef>
                  <a:spcPts val="0"/>
                </a:spcBef>
              </a:pPr>
              <a:r>
                <a:rPr lang="en-US" sz="1800" spc="-150" dirty="0">
                  <a:solidFill>
                    <a:srgbClr val="2E2E2E"/>
                  </a:solidFill>
                </a:rPr>
                <a:t>Scan QR code to become  a member and save over $50 on course registration!</a:t>
              </a:r>
            </a:p>
            <a:p>
              <a:pPr marL="0" lvl="1">
                <a:lnSpc>
                  <a:spcPct val="100000"/>
                </a:lnSpc>
                <a:spcBef>
                  <a:spcPts val="0"/>
                </a:spcBef>
              </a:pPr>
              <a:r>
                <a:rPr lang="en-US" sz="1800" spc="-150" dirty="0">
                  <a:solidFill>
                    <a:srgbClr val="2E2E2E"/>
                  </a:solidFill>
                </a:rPr>
                <a:t> </a:t>
              </a:r>
            </a:p>
          </p:txBody>
        </p:sp>
        <p:pic>
          <p:nvPicPr>
            <p:cNvPr id="23" name="Picture 2">
              <a:extLst>
                <a:ext uri="{FF2B5EF4-FFF2-40B4-BE49-F238E27FC236}">
                  <a16:creationId xmlns:a16="http://schemas.microsoft.com/office/drawing/2014/main" id="{74FC6EA2-0219-85F6-C64B-FC92FC7FE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590" y="3498876"/>
              <a:ext cx="1763488" cy="1763488"/>
            </a:xfrm>
            <a:prstGeom prst="rect">
              <a:avLst/>
            </a:prstGeom>
            <a:noFill/>
            <a:ln>
              <a:solidFill>
                <a:schemeClr val="accent1"/>
              </a:solidFill>
            </a:ln>
            <a:effectLst>
              <a:softEdge rad="139700"/>
            </a:effectLst>
            <a:extLst>
              <a:ext uri="{909E8E84-426E-40DD-AFC4-6F175D3DCCD1}">
                <a14:hiddenFill xmlns:a14="http://schemas.microsoft.com/office/drawing/2010/main">
                  <a:solidFill>
                    <a:srgbClr val="FFFFFF"/>
                  </a:solidFill>
                </a14:hiddenFill>
              </a:ext>
            </a:extLst>
          </p:spPr>
        </p:pic>
      </p:grpSp>
      <p:cxnSp>
        <p:nvCxnSpPr>
          <p:cNvPr id="32" name="Straight Connector 31">
            <a:extLst>
              <a:ext uri="{FF2B5EF4-FFF2-40B4-BE49-F238E27FC236}">
                <a16:creationId xmlns:a16="http://schemas.microsoft.com/office/drawing/2014/main" id="{B13D10A0-B663-B084-AF05-C22C188D67A4}"/>
              </a:ext>
            </a:extLst>
          </p:cNvPr>
          <p:cNvCxnSpPr>
            <a:cxnSpLocks/>
          </p:cNvCxnSpPr>
          <p:nvPr/>
        </p:nvCxnSpPr>
        <p:spPr>
          <a:xfrm>
            <a:off x="2990849" y="956729"/>
            <a:ext cx="6097309" cy="38431"/>
          </a:xfrm>
          <a:prstGeom prst="line">
            <a:avLst/>
          </a:prstGeom>
          <a:ln w="34925" cmpd="dbl"/>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AA05C4F-329F-C267-012F-27581DBF2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221" y="6159951"/>
            <a:ext cx="1319243" cy="565390"/>
          </a:xfrm>
          <a:prstGeom prst="rect">
            <a:avLst/>
          </a:prstGeom>
        </p:spPr>
      </p:pic>
      <p:pic>
        <p:nvPicPr>
          <p:cNvPr id="6" name="Picture 5">
            <a:extLst>
              <a:ext uri="{FF2B5EF4-FFF2-40B4-BE49-F238E27FC236}">
                <a16:creationId xmlns:a16="http://schemas.microsoft.com/office/drawing/2014/main" id="{ABD4B2D0-2D98-E3A1-2B68-2E76E7CE6E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0825" y="1269613"/>
            <a:ext cx="3044298" cy="3044298"/>
          </a:xfrm>
          <a:prstGeom prst="rect">
            <a:avLst/>
          </a:prstGeom>
        </p:spPr>
      </p:pic>
      <p:sp>
        <p:nvSpPr>
          <p:cNvPr id="7" name="TextBox 6">
            <a:extLst>
              <a:ext uri="{FF2B5EF4-FFF2-40B4-BE49-F238E27FC236}">
                <a16:creationId xmlns:a16="http://schemas.microsoft.com/office/drawing/2014/main" id="{CBB74001-CDF8-CA32-2081-13B187F2CAAE}"/>
              </a:ext>
            </a:extLst>
          </p:cNvPr>
          <p:cNvSpPr txBox="1"/>
          <p:nvPr/>
        </p:nvSpPr>
        <p:spPr>
          <a:xfrm>
            <a:off x="402771" y="132659"/>
            <a:ext cx="2741473" cy="1015663"/>
          </a:xfrm>
          <a:prstGeom prst="rect">
            <a:avLst/>
          </a:prstGeom>
          <a:noFill/>
        </p:spPr>
        <p:txBody>
          <a:bodyPr wrap="square" rtlCol="0">
            <a:spAutoFit/>
          </a:bodyPr>
          <a:lstStyle/>
          <a:p>
            <a:pPr marL="0" lvl="1">
              <a:lnSpc>
                <a:spcPct val="100000"/>
              </a:lnSpc>
              <a:spcBef>
                <a:spcPts val="0"/>
              </a:spcBef>
            </a:pPr>
            <a:r>
              <a:rPr lang="en-US" sz="1400" b="1" dirty="0">
                <a:solidFill>
                  <a:srgbClr val="2E2E2E"/>
                </a:solidFill>
              </a:rPr>
              <a:t>Napa Valley AACN Chapter </a:t>
            </a:r>
          </a:p>
          <a:p>
            <a:pPr marL="0" lvl="1">
              <a:lnSpc>
                <a:spcPct val="100000"/>
              </a:lnSpc>
              <a:spcBef>
                <a:spcPts val="0"/>
              </a:spcBef>
            </a:pPr>
            <a:r>
              <a:rPr lang="en-US" sz="1400" b="1" dirty="0">
                <a:solidFill>
                  <a:srgbClr val="2E2E2E"/>
                </a:solidFill>
              </a:rPr>
              <a:t>PO Box 523</a:t>
            </a:r>
          </a:p>
          <a:p>
            <a:pPr marL="0" lvl="1">
              <a:lnSpc>
                <a:spcPct val="100000"/>
              </a:lnSpc>
              <a:spcBef>
                <a:spcPts val="0"/>
              </a:spcBef>
            </a:pPr>
            <a:r>
              <a:rPr lang="en-US" sz="1400" b="1" dirty="0">
                <a:solidFill>
                  <a:srgbClr val="2E2E2E"/>
                </a:solidFill>
              </a:rPr>
              <a:t>Napa, California 94559</a:t>
            </a:r>
          </a:p>
          <a:p>
            <a:endParaRPr lang="en-US" dirty="0"/>
          </a:p>
        </p:txBody>
      </p:sp>
    </p:spTree>
    <p:extLst>
      <p:ext uri="{BB962C8B-B14F-4D97-AF65-F5344CB8AC3E}">
        <p14:creationId xmlns:p14="http://schemas.microsoft.com/office/powerpoint/2010/main" val="290304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250"/>
                                  </p:stCondLst>
                                  <p:endCondLst>
                                    <p:cond evt="begin" delay="0">
                                      <p:tn val="8"/>
                                    </p:cond>
                                  </p:end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heme/theme1.xml><?xml version="1.0" encoding="utf-8"?>
<a:theme xmlns:a="http://schemas.openxmlformats.org/drawingml/2006/main" name="Solace">
  <a:themeElements>
    <a:clrScheme name="Custom 2">
      <a:dk1>
        <a:srgbClr val="000000"/>
      </a:dk1>
      <a:lt1>
        <a:srgbClr val="FFFFFF"/>
      </a:lt1>
      <a:dk2>
        <a:srgbClr val="0B2627"/>
      </a:dk2>
      <a:lt2>
        <a:srgbClr val="DAE3E3"/>
      </a:lt2>
      <a:accent1>
        <a:srgbClr val="858A66"/>
      </a:accent1>
      <a:accent2>
        <a:srgbClr val="DACCE0"/>
      </a:accent2>
      <a:accent3>
        <a:srgbClr val="ADBEBF"/>
      </a:accent3>
      <a:accent4>
        <a:srgbClr val="E0B775"/>
      </a:accent4>
      <a:accent5>
        <a:srgbClr val="BA6F50"/>
      </a:accent5>
      <a:accent6>
        <a:srgbClr val="D0BB9E"/>
      </a:accent6>
      <a:hlink>
        <a:srgbClr val="698289"/>
      </a:hlink>
      <a:folHlink>
        <a:srgbClr val="9F7C8F"/>
      </a:folHlink>
    </a:clrScheme>
    <a:fontScheme name="Custom 63">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lace_Copilot Layouts_win32_KO_V7" id="{158F8A01-2E5F-4A07-81BB-FE4F3C72D79D}" vid="{30D5BA39-8B68-4632-B62A-F659D871A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66CE19-BB35-48A2-AFDA-766E83330032}">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99ED26-B189-4BA1-99D0-1112D8C2F106}">
  <ds:schemaRefs>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230e9df3-be65-4c73-a93b-d1236ebd677e"/>
    <ds:schemaRef ds:uri="16c05727-aa75-4e4a-9b5f-8a80a1165891"/>
    <ds:schemaRef ds:uri="71af3243-3dd4-4a8d-8c0d-dd76da1f02a5"/>
    <ds:schemaRef ds:uri="http://schemas.microsoft.com/sharepoint/v3"/>
  </ds:schemaRefs>
</ds:datastoreItem>
</file>

<file path=customXml/itemProps3.xml><?xml version="1.0" encoding="utf-8"?>
<ds:datastoreItem xmlns:ds="http://schemas.openxmlformats.org/officeDocument/2006/customXml" ds:itemID="{38E339AF-67FC-4BA3-8B2E-038B3ED310D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Theme1</Template>
  <TotalTime>836</TotalTime>
  <Words>1816</Words>
  <Application>Microsoft Office PowerPoint</Application>
  <PresentationFormat>Widescreen</PresentationFormat>
  <Paragraphs>39</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Batang</vt:lpstr>
      <vt:lpstr>Aptos</vt:lpstr>
      <vt:lpstr>Arial</vt:lpstr>
      <vt:lpstr>Avenir Next LT Pro Light</vt:lpstr>
      <vt:lpstr>Solace</vt:lpstr>
      <vt:lpstr>CCRN/PCCN &amp; csc/cmc Review Course </vt:lpstr>
      <vt:lpstr>Napa Valley AACN Chapter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Huertas, Christian</dc:creator>
  <cp:lastModifiedBy>Carolyn Perez</cp:lastModifiedBy>
  <cp:revision>9</cp:revision>
  <dcterms:created xsi:type="dcterms:W3CDTF">2025-05-21T23:03:00Z</dcterms:created>
  <dcterms:modified xsi:type="dcterms:W3CDTF">2026-06-05T10:05:07Z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MSIP_Label_11a905b5-8388-4a05-b89a-55e43f7b4d00_Enabled">
    <vt:lpwstr>true</vt:lpwstr>
  </property>
  <property fmtid="{D5CDD505-2E9C-101B-9397-08002B2CF9AE}" pid="5" name="MSIP_Label_11a905b5-8388-4a05-b89a-55e43f7b4d00_SetDate">
    <vt:lpwstr>2026-03-05T03:08:50Z</vt:lpwstr>
  </property>
  <property fmtid="{D5CDD505-2E9C-101B-9397-08002B2CF9AE}" pid="6" name="MSIP_Label_11a905b5-8388-4a05-b89a-55e43f7b4d00_Method">
    <vt:lpwstr>Standard</vt:lpwstr>
  </property>
  <property fmtid="{D5CDD505-2E9C-101B-9397-08002B2CF9AE}" pid="7" name="MSIP_Label_11a905b5-8388-4a05-b89a-55e43f7b4d00_Name">
    <vt:lpwstr>General</vt:lpwstr>
  </property>
  <property fmtid="{D5CDD505-2E9C-101B-9397-08002B2CF9AE}" pid="8" name="MSIP_Label_11a905b5-8388-4a05-b89a-55e43f7b4d00_SiteId">
    <vt:lpwstr>2e319086-9a26-46a3-865f-615bed576786</vt:lpwstr>
  </property>
  <property fmtid="{D5CDD505-2E9C-101B-9397-08002B2CF9AE}" pid="9" name="MSIP_Label_11a905b5-8388-4a05-b89a-55e43f7b4d00_ActionId">
    <vt:lpwstr>8de650fb-dda1-4311-a44f-3e5549d58727</vt:lpwstr>
  </property>
  <property fmtid="{D5CDD505-2E9C-101B-9397-08002B2CF9AE}" pid="10" name="MSIP_Label_11a905b5-8388-4a05-b89a-55e43f7b4d00_ContentBits">
    <vt:lpwstr>0</vt:lpwstr>
  </property>
</Properties>
</file>