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bookmarkIdSeed="3">
  <p:sldMasterIdLst>
    <p:sldMasterId id="2147483648" r:id="rId1"/>
  </p:sldMasterIdLst>
  <p:notesMasterIdLst>
    <p:notesMasterId r:id="rId6"/>
  </p:notesMasterIdLst>
  <p:sldIdLst>
    <p:sldId id="264" r:id="rId2"/>
    <p:sldId id="285" r:id="rId3"/>
    <p:sldId id="284" r:id="rId4"/>
    <p:sldId id="262" r:id="rId5"/>
  </p:sldIdLst>
  <p:sldSz cx="6858000" cy="9144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221527AF-0313-4606-9581-0B5493E8AD2B}" v="2" dt="2026-05-20T10:15:36.348"/>
    <p1510:client id="{E5FB462B-DA5C-40AB-8F1E-420267D573AE}" v="3" dt="2026-05-19T18:36:11.764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969" autoAdjust="0"/>
    <p:restoredTop sz="94660"/>
  </p:normalViewPr>
  <p:slideViewPr>
    <p:cSldViewPr>
      <p:cViewPr>
        <p:scale>
          <a:sx n="46" d="100"/>
          <a:sy n="46" d="100"/>
        </p:scale>
        <p:origin x="1814" y="38"/>
      </p:cViewPr>
      <p:guideLst>
        <p:guide orient="horz" pos="2880"/>
        <p:guide pos="2160"/>
      </p:guideLst>
    </p:cSldViewPr>
  </p:slideViewPr>
  <p:notesTextViewPr>
    <p:cViewPr>
      <p:scale>
        <a:sx n="125" d="100"/>
        <a:sy n="125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notesMaster" Target="notesMasters/notesMaster1.xml"/><Relationship Id="rId11" Type="http://schemas.microsoft.com/office/2015/10/relationships/revisionInfo" Target="revisionInfo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DB03EA8-2264-4615-9FC9-489BA936331C}" type="datetimeFigureOut">
              <a:rPr lang="en-US" smtClean="0"/>
              <a:t>5/25/2026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143125" y="685800"/>
            <a:ext cx="257175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C2D99F8-1C54-4765-9CAF-63BE9BB14E5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1726183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C2D99F8-1C54-4765-9CAF-63BE9BB14E54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5485491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14350" y="2840568"/>
            <a:ext cx="5829300" cy="196003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028700" y="5181600"/>
            <a:ext cx="4800600" cy="23368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86F53E-202A-49D0-8206-895FA37F8557}" type="datetimeFigureOut">
              <a:rPr lang="en-US" smtClean="0"/>
              <a:t>5/25/2026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145534-5577-4EE9-8ACB-F40661B8176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5335404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86F53E-202A-49D0-8206-895FA37F8557}" type="datetimeFigureOut">
              <a:rPr lang="en-US" smtClean="0"/>
              <a:t>5/25/2026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145534-5577-4EE9-8ACB-F40661B8176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2351209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41735" y="5875867"/>
            <a:ext cx="5829300" cy="1816100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41735" y="3875618"/>
            <a:ext cx="5829300" cy="2000249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86F53E-202A-49D0-8206-895FA37F8557}" type="datetimeFigureOut">
              <a:rPr lang="en-US" smtClean="0"/>
              <a:t>5/25/2026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145534-5577-4EE9-8ACB-F40661B8176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5432105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342900" y="2133601"/>
            <a:ext cx="3028950" cy="6034617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86150" y="2133601"/>
            <a:ext cx="3028950" cy="6034617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86F53E-202A-49D0-8206-895FA37F8557}" type="datetimeFigureOut">
              <a:rPr lang="en-US" smtClean="0"/>
              <a:t>5/25/2026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145534-5577-4EE9-8ACB-F40661B8176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6982372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42900" y="2046817"/>
            <a:ext cx="3030141" cy="853016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2900" y="2899833"/>
            <a:ext cx="3030141" cy="5268384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483769" y="2046817"/>
            <a:ext cx="3031331" cy="853016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483769" y="2899833"/>
            <a:ext cx="3031331" cy="5268384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86F53E-202A-49D0-8206-895FA37F8557}" type="datetimeFigureOut">
              <a:rPr lang="en-US" smtClean="0"/>
              <a:t>5/25/2026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145534-5577-4EE9-8ACB-F40661B8176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1934454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86F53E-202A-49D0-8206-895FA37F8557}" type="datetimeFigureOut">
              <a:rPr lang="en-US" smtClean="0"/>
              <a:t>5/25/2026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145534-5577-4EE9-8ACB-F40661B8176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5653053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86F53E-202A-49D0-8206-895FA37F8557}" type="datetimeFigureOut">
              <a:rPr lang="en-US" smtClean="0"/>
              <a:t>5/25/2026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145534-5577-4EE9-8ACB-F40661B8176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3460121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42900" y="364067"/>
            <a:ext cx="2256235" cy="154940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681287" y="364067"/>
            <a:ext cx="3833813" cy="7804151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42900" y="1913467"/>
            <a:ext cx="2256235" cy="6254751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86F53E-202A-49D0-8206-895FA37F8557}" type="datetimeFigureOut">
              <a:rPr lang="en-US" smtClean="0"/>
              <a:t>5/25/2026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145534-5577-4EE9-8ACB-F40661B8176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7473181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44216" y="6400800"/>
            <a:ext cx="4114800" cy="755651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344216" y="817033"/>
            <a:ext cx="4114800" cy="54864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344216" y="7156451"/>
            <a:ext cx="4114800" cy="1073149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86F53E-202A-49D0-8206-895FA37F8557}" type="datetimeFigureOut">
              <a:rPr lang="en-US" smtClean="0"/>
              <a:t>5/25/2026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145534-5577-4EE9-8ACB-F40661B8176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3805850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86F53E-202A-49D0-8206-895FA37F8557}" type="datetimeFigureOut">
              <a:rPr lang="en-US" smtClean="0"/>
              <a:t>5/25/2026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145534-5577-4EE9-8ACB-F40661B8176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9975652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4972050" y="366185"/>
            <a:ext cx="1543050" cy="7802033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42900" y="366185"/>
            <a:ext cx="4514850" cy="7802033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86F53E-202A-49D0-8206-895FA37F8557}" type="datetimeFigureOut">
              <a:rPr lang="en-US" smtClean="0"/>
              <a:t>5/25/2026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145534-5577-4EE9-8ACB-F40661B8176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8873513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342900" y="366184"/>
            <a:ext cx="6172200" cy="1524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42900" y="2133601"/>
            <a:ext cx="6172200" cy="603461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342900" y="8475134"/>
            <a:ext cx="160020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786F53E-202A-49D0-8206-895FA37F8557}" type="datetimeFigureOut">
              <a:rPr lang="en-US" smtClean="0"/>
              <a:t>5/25/2026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343150" y="8475134"/>
            <a:ext cx="217170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914900" y="8475134"/>
            <a:ext cx="160020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5145534-5577-4EE9-8ACB-F40661B8176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7270914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2.png"/><Relationship Id="rId3" Type="http://schemas.openxmlformats.org/officeDocument/2006/relationships/image" Target="../media/image1.png"/><Relationship Id="rId7" Type="http://schemas.openxmlformats.org/officeDocument/2006/relationships/hyperlink" Target="mailto:lainie2285@aol.com" TargetMode="Externa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6" Type="http://schemas.openxmlformats.org/officeDocument/2006/relationships/hyperlink" Target="mailto:neecer818@comcast.net" TargetMode="External"/><Relationship Id="rId5" Type="http://schemas.openxmlformats.org/officeDocument/2006/relationships/hyperlink" Target="mailto:dmcmillan2@wellspan.o" TargetMode="External"/><Relationship Id="rId4" Type="http://schemas.openxmlformats.org/officeDocument/2006/relationships/hyperlink" Target="mailto:pehufnagel@aol.com" TargetMode="Externa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hyperlink" Target="https://urldefense.com/v3/__https:/www.hersheypark.com/volunteers__;!!P9ZCGl6x2Q!QLNQTVwhnCvbFBlzHn8jr6zwLLOllADvEDd_S0hLDmNWZKQus5nL_U6nS7LVXL9tVxqEt3Y--JvDFvzmnuz6i3i4$" TargetMode="External"/><Relationship Id="rId2" Type="http://schemas.openxmlformats.org/officeDocument/2006/relationships/image" Target="../media/image3.emf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emf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Relationship Id="rId4" Type="http://schemas.openxmlformats.org/officeDocument/2006/relationships/hyperlink" Target="https://publicdomainpictures.net/view-image.php?image=7679&amp;picture=&amp;jazyk=cn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8005" t="28220" r="29509" b="54127"/>
          <a:stretch/>
        </p:blipFill>
        <p:spPr bwMode="auto">
          <a:xfrm>
            <a:off x="281504" y="18837"/>
            <a:ext cx="6259281" cy="161350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2693613" y="1726412"/>
            <a:ext cx="3000437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400" b="1" dirty="0"/>
              <a:t>AORN  OF CENTRAL PA CHAPTER 3908</a:t>
            </a:r>
          </a:p>
          <a:p>
            <a:pPr algn="ctr"/>
            <a:r>
              <a:rPr lang="en-US" sz="1400" b="1" dirty="0"/>
              <a:t>June 2026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C33EAE30-44E0-62D9-8063-4C390267AE40}"/>
              </a:ext>
            </a:extLst>
          </p:cNvPr>
          <p:cNvSpPr txBox="1"/>
          <p:nvPr/>
        </p:nvSpPr>
        <p:spPr>
          <a:xfrm>
            <a:off x="128440" y="1632346"/>
            <a:ext cx="1718440" cy="6017032"/>
          </a:xfrm>
          <a:prstGeom prst="rect">
            <a:avLst/>
          </a:prstGeom>
          <a:noFill/>
          <a:ln w="3810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1100" b="1" dirty="0"/>
              <a:t>2025-2026 OFFICERS</a:t>
            </a:r>
          </a:p>
          <a:p>
            <a:pPr algn="ctr"/>
            <a:endParaRPr lang="en-US" sz="1100" b="1" dirty="0"/>
          </a:p>
          <a:p>
            <a:pPr algn="ctr"/>
            <a:r>
              <a:rPr lang="en-US" sz="1100" b="1" dirty="0"/>
              <a:t>PRESIDENT</a:t>
            </a:r>
          </a:p>
          <a:p>
            <a:pPr algn="ctr"/>
            <a:r>
              <a:rPr lang="en-US" sz="1100" dirty="0"/>
              <a:t>Susan Glass 2026-2027</a:t>
            </a:r>
          </a:p>
          <a:p>
            <a:pPr algn="ctr"/>
            <a:r>
              <a:rPr lang="en-US" sz="1100" u="sng" dirty="0">
                <a:solidFill>
                  <a:schemeClr val="tx2">
                    <a:lumMod val="60000"/>
                    <a:lumOff val="40000"/>
                  </a:schemeClr>
                </a:solidFill>
              </a:rPr>
              <a:t>sfg47@comcast.net</a:t>
            </a:r>
          </a:p>
          <a:p>
            <a:pPr algn="ctr"/>
            <a:endParaRPr lang="en-US" sz="1100" dirty="0"/>
          </a:p>
          <a:p>
            <a:pPr algn="ctr"/>
            <a:r>
              <a:rPr lang="en-US" sz="1100" b="1" dirty="0"/>
              <a:t>PRESIDENT-ELECT</a:t>
            </a:r>
          </a:p>
          <a:p>
            <a:pPr algn="ctr"/>
            <a:r>
              <a:rPr lang="en-US" sz="1100" b="1" dirty="0"/>
              <a:t> vacant</a:t>
            </a:r>
          </a:p>
          <a:p>
            <a:pPr algn="ctr"/>
            <a:endParaRPr lang="en-US" sz="1100" u="sng" dirty="0">
              <a:solidFill>
                <a:schemeClr val="tx2">
                  <a:lumMod val="60000"/>
                  <a:lumOff val="40000"/>
                </a:schemeClr>
              </a:solidFill>
            </a:endParaRPr>
          </a:p>
          <a:p>
            <a:pPr algn="ctr"/>
            <a:r>
              <a:rPr lang="en-US" sz="1100" b="1" dirty="0"/>
              <a:t>SECRETARY</a:t>
            </a:r>
          </a:p>
          <a:p>
            <a:pPr algn="ctr"/>
            <a:r>
              <a:rPr lang="en-US" sz="1100" dirty="0"/>
              <a:t>Patricia Hogue 2026-2028</a:t>
            </a:r>
          </a:p>
          <a:p>
            <a:pPr algn="ctr"/>
            <a:r>
              <a:rPr lang="en-US" sz="1100" dirty="0">
                <a:solidFill>
                  <a:schemeClr val="tx2">
                    <a:lumMod val="60000"/>
                    <a:lumOff val="40000"/>
                  </a:schemeClr>
                </a:solidFill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pehufnagel@aol.com</a:t>
            </a:r>
            <a:endParaRPr lang="en-US" sz="1100" dirty="0">
              <a:solidFill>
                <a:schemeClr val="tx2">
                  <a:lumMod val="60000"/>
                  <a:lumOff val="40000"/>
                </a:schemeClr>
              </a:solidFill>
            </a:endParaRPr>
          </a:p>
          <a:p>
            <a:pPr algn="ctr"/>
            <a:endParaRPr lang="en-US" sz="1100" dirty="0"/>
          </a:p>
          <a:p>
            <a:pPr algn="ctr"/>
            <a:r>
              <a:rPr lang="en-US" sz="1100" b="1" dirty="0"/>
              <a:t>TREASURER </a:t>
            </a:r>
          </a:p>
          <a:p>
            <a:pPr algn="ctr"/>
            <a:r>
              <a:rPr lang="en-US" sz="1100" b="1" dirty="0"/>
              <a:t>Kim Dodson 2025-2027</a:t>
            </a:r>
          </a:p>
          <a:p>
            <a:pPr algn="ctr"/>
            <a:r>
              <a:rPr lang="en-US" sz="1100" u="sng" dirty="0">
                <a:solidFill>
                  <a:schemeClr val="tx2">
                    <a:lumMod val="60000"/>
                    <a:lumOff val="40000"/>
                  </a:schemeClr>
                </a:solidFill>
              </a:rPr>
              <a:t>jldkad119@aol.com</a:t>
            </a:r>
          </a:p>
          <a:p>
            <a:pPr algn="ctr"/>
            <a:endParaRPr lang="en-US" sz="1100" dirty="0"/>
          </a:p>
          <a:p>
            <a:pPr algn="ctr"/>
            <a:endParaRPr lang="en-US" sz="1100" dirty="0"/>
          </a:p>
          <a:p>
            <a:pPr algn="ctr"/>
            <a:r>
              <a:rPr lang="en-US" sz="1100" b="1" dirty="0"/>
              <a:t>BOARD OF DIRECTORS</a:t>
            </a:r>
          </a:p>
          <a:p>
            <a:pPr algn="ctr"/>
            <a:endParaRPr lang="en-US" sz="1100" dirty="0"/>
          </a:p>
          <a:p>
            <a:pPr algn="ctr"/>
            <a:r>
              <a:rPr lang="en-US" sz="1100" dirty="0"/>
              <a:t>Kathy Law 2026-2028</a:t>
            </a:r>
            <a:endParaRPr lang="en-US" sz="1100" dirty="0">
              <a:solidFill>
                <a:schemeClr val="accent1"/>
              </a:solidFill>
            </a:endParaRPr>
          </a:p>
          <a:p>
            <a:pPr algn="ctr"/>
            <a:r>
              <a:rPr lang="en-US" sz="1100" dirty="0">
                <a:solidFill>
                  <a:schemeClr val="tx2">
                    <a:lumMod val="60000"/>
                    <a:lumOff val="40000"/>
                  </a:schemeClr>
                </a:solidFill>
              </a:rPr>
              <a:t>kclaw241412@gmail.com</a:t>
            </a:r>
          </a:p>
          <a:p>
            <a:pPr algn="ctr"/>
            <a:endParaRPr lang="en-US" sz="1100" dirty="0"/>
          </a:p>
          <a:p>
            <a:pPr algn="ctr"/>
            <a:r>
              <a:rPr lang="en-US" sz="1100" dirty="0"/>
              <a:t>Pat Graybill-D’Ercole 2025-2027</a:t>
            </a:r>
          </a:p>
          <a:p>
            <a:pPr algn="ctr"/>
            <a:r>
              <a:rPr lang="en-US" sz="1100" u="sng" dirty="0">
                <a:solidFill>
                  <a:schemeClr val="tx2">
                    <a:lumMod val="60000"/>
                    <a:lumOff val="40000"/>
                  </a:schemeClr>
                </a:solidFill>
              </a:rPr>
              <a:t>pgd619@comcast.net</a:t>
            </a:r>
          </a:p>
          <a:p>
            <a:pPr algn="ctr"/>
            <a:endParaRPr lang="en-US" sz="1100" b="1" dirty="0"/>
          </a:p>
          <a:p>
            <a:pPr algn="ctr"/>
            <a:r>
              <a:rPr lang="en-US" sz="1100" dirty="0"/>
              <a:t>Denise McMillan 2025-2027</a:t>
            </a:r>
          </a:p>
          <a:p>
            <a:pPr algn="ctr"/>
            <a:r>
              <a:rPr lang="en-US" sz="1100" dirty="0">
                <a:solidFill>
                  <a:schemeClr val="tx2">
                    <a:lumMod val="60000"/>
                    <a:lumOff val="40000"/>
                  </a:schemeClr>
                </a:solidFill>
                <a:hlinkClick r:id="rId5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dmcmillan2@wellspan</a:t>
            </a:r>
            <a:r>
              <a:rPr lang="en-US" sz="1100" dirty="0">
                <a:solidFill>
                  <a:srgbClr val="0000FF"/>
                </a:solidFill>
                <a:hlinkClick r:id="rId5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.</a:t>
            </a:r>
            <a:r>
              <a:rPr lang="en-US" sz="1100" dirty="0">
                <a:solidFill>
                  <a:schemeClr val="tx2">
                    <a:lumMod val="60000"/>
                    <a:lumOff val="40000"/>
                  </a:schemeClr>
                </a:solidFill>
                <a:hlinkClick r:id="rId5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o</a:t>
            </a:r>
            <a:r>
              <a:rPr lang="en-US" sz="1100" dirty="0">
                <a:solidFill>
                  <a:schemeClr val="tx2">
                    <a:lumMod val="60000"/>
                    <a:lumOff val="40000"/>
                  </a:schemeClr>
                </a:solidFill>
              </a:rPr>
              <a:t>rg</a:t>
            </a:r>
          </a:p>
          <a:p>
            <a:pPr algn="ctr"/>
            <a:r>
              <a:rPr lang="en-US" sz="1100" dirty="0">
                <a:solidFill>
                  <a:schemeClr val="tx2">
                    <a:lumMod val="60000"/>
                    <a:lumOff val="40000"/>
                  </a:schemeClr>
                </a:solidFill>
                <a:hlinkClick r:id="rId6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neecer818@comcast</a:t>
            </a:r>
            <a:r>
              <a:rPr lang="en-US" sz="1100">
                <a:solidFill>
                  <a:schemeClr val="tx2">
                    <a:lumMod val="60000"/>
                    <a:lumOff val="40000"/>
                  </a:schemeClr>
                </a:solidFill>
                <a:hlinkClick r:id="rId6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.net</a:t>
            </a:r>
            <a:endParaRPr lang="en-US" sz="1100">
              <a:solidFill>
                <a:schemeClr val="tx2">
                  <a:lumMod val="60000"/>
                  <a:lumOff val="40000"/>
                </a:schemeClr>
              </a:solidFill>
            </a:endParaRPr>
          </a:p>
          <a:p>
            <a:pPr algn="ctr"/>
            <a:endParaRPr lang="en-US" sz="1100" dirty="0">
              <a:solidFill>
                <a:schemeClr val="tx2">
                  <a:lumMod val="60000"/>
                  <a:lumOff val="40000"/>
                </a:schemeClr>
              </a:solidFill>
            </a:endParaRPr>
          </a:p>
          <a:p>
            <a:pPr algn="ctr"/>
            <a:r>
              <a:rPr lang="en-US" sz="1100" dirty="0"/>
              <a:t>Elaine Kohan 2025-2027</a:t>
            </a:r>
          </a:p>
          <a:p>
            <a:pPr algn="ctr"/>
            <a:r>
              <a:rPr lang="en-US" sz="1100" dirty="0">
                <a:solidFill>
                  <a:schemeClr val="tx2">
                    <a:lumMod val="60000"/>
                    <a:lumOff val="40000"/>
                  </a:schemeClr>
                </a:solidFill>
                <a:hlinkClick r:id="rId7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lainie2285@aol.com</a:t>
            </a:r>
            <a:endParaRPr lang="en-US" sz="1100" dirty="0">
              <a:solidFill>
                <a:schemeClr val="tx2">
                  <a:lumMod val="60000"/>
                  <a:lumOff val="40000"/>
                </a:schemeClr>
              </a:solidFill>
            </a:endParaRPr>
          </a:p>
          <a:p>
            <a:pPr algn="ctr"/>
            <a:endParaRPr lang="en-US" sz="1100" dirty="0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733B478F-2295-5C0F-7397-61263D995778}"/>
              </a:ext>
            </a:extLst>
          </p:cNvPr>
          <p:cNvSpPr txBox="1"/>
          <p:nvPr/>
        </p:nvSpPr>
        <p:spPr>
          <a:xfrm>
            <a:off x="2019300" y="6495216"/>
            <a:ext cx="4483385" cy="233910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dirty="0">
                <a:solidFill>
                  <a:schemeClr val="accent2"/>
                </a:solidFill>
              </a:rPr>
              <a:t>Please join us for our annual AORN Chapter 3908 dinner meeting, sponsored by Johnson &amp; Johnson and hosted by Mark Dowhan</a:t>
            </a:r>
          </a:p>
          <a:p>
            <a:pPr algn="ctr"/>
            <a:r>
              <a:rPr lang="en-US" sz="1200" dirty="0">
                <a:solidFill>
                  <a:schemeClr val="accent2"/>
                </a:solidFill>
              </a:rPr>
              <a:t>Members in good standing (those with current active memberships) are invited to attend</a:t>
            </a:r>
          </a:p>
          <a:p>
            <a:r>
              <a:rPr lang="en-US" sz="1200" dirty="0">
                <a:solidFill>
                  <a:schemeClr val="accent2"/>
                </a:solidFill>
              </a:rPr>
              <a:t>WHEN: Tuesday June 9, 2026</a:t>
            </a:r>
          </a:p>
          <a:p>
            <a:r>
              <a:rPr lang="en-US" sz="1200" dirty="0">
                <a:solidFill>
                  <a:schemeClr val="accent2"/>
                </a:solidFill>
              </a:rPr>
              <a:t>WHERE: First Post York, 3691 E. Market St, York, PA</a:t>
            </a:r>
          </a:p>
          <a:p>
            <a:r>
              <a:rPr lang="en-US" sz="1200" dirty="0">
                <a:solidFill>
                  <a:schemeClr val="accent2"/>
                </a:solidFill>
              </a:rPr>
              <a:t>TIME: 6:00PM-Cocktails, 6:30-Dinner, with a brief business meeting to follow</a:t>
            </a:r>
          </a:p>
          <a:p>
            <a:r>
              <a:rPr lang="en-US" sz="1200" b="1" dirty="0">
                <a:solidFill>
                  <a:schemeClr val="accent2"/>
                </a:solidFill>
              </a:rPr>
              <a:t>RSVP by June 1 </a:t>
            </a:r>
            <a:r>
              <a:rPr lang="en-US" sz="1200" dirty="0">
                <a:solidFill>
                  <a:schemeClr val="accent2"/>
                </a:solidFill>
              </a:rPr>
              <a:t>to </a:t>
            </a:r>
            <a:r>
              <a:rPr lang="en-US" sz="1200" dirty="0">
                <a:solidFill>
                  <a:schemeClr val="accent2"/>
                </a:solidFill>
                <a:hlinkClick r:id="rId6"/>
              </a:rPr>
              <a:t>neecer818@comcast.net</a:t>
            </a:r>
            <a:r>
              <a:rPr lang="en-US" sz="1200" dirty="0">
                <a:solidFill>
                  <a:schemeClr val="accent2"/>
                </a:solidFill>
              </a:rPr>
              <a:t> or reply in Nursing Network  (eligibility will be confirmed via the May 1 chapter roster obtained from AORN headquarters </a:t>
            </a:r>
          </a:p>
          <a:p>
            <a:pPr algn="ctr"/>
            <a:endParaRPr lang="en-US" sz="1400" dirty="0">
              <a:solidFill>
                <a:schemeClr val="accent2"/>
              </a:solidFill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EF35E5B9-1670-0DF1-DA28-7DDE44E7F1A9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2019300" y="2249632"/>
            <a:ext cx="4607043" cy="41139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1909456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E4A1233E-C458-2606-8F54-A8C51F69CBE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8600" y="152400"/>
            <a:ext cx="5957316" cy="7626096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E273A260-7AC5-961C-9918-A4696A23C741}"/>
              </a:ext>
            </a:extLst>
          </p:cNvPr>
          <p:cNvSpPr txBox="1"/>
          <p:nvPr/>
        </p:nvSpPr>
        <p:spPr>
          <a:xfrm>
            <a:off x="457200" y="7924800"/>
            <a:ext cx="60960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u="sng" dirty="0">
                <a:hlinkClick r:id="rId3"/>
              </a:rPr>
              <a:t>Link to Hersheypark </a:t>
            </a:r>
          </a:p>
          <a:p>
            <a:endParaRPr lang="en-US" dirty="0">
              <a:hlinkClick r:id="rId3"/>
            </a:endParaRPr>
          </a:p>
          <a:p>
            <a:r>
              <a:rPr lang="en-US" u="sng" dirty="0">
                <a:hlinkClick r:id="rId3"/>
              </a:rPr>
              <a:t>https://www.hersheypark.com/volunteers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2539463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>
            <a:extLst>
              <a:ext uri="{FF2B5EF4-FFF2-40B4-BE49-F238E27FC236}">
                <a16:creationId xmlns:a16="http://schemas.microsoft.com/office/drawing/2014/main" id="{F1DE68A2-83E5-8468-64B8-57E3DC118E5A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6858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pic>
        <p:nvPicPr>
          <p:cNvPr id="1025" name="Picture 1">
            <a:extLst>
              <a:ext uri="{FF2B5EF4-FFF2-40B4-BE49-F238E27FC236}">
                <a16:creationId xmlns:a16="http://schemas.microsoft.com/office/drawing/2014/main" id="{F66DDCD1-C0C6-59F1-7D67-3002A234A8F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9C4B1545-9BB9-99FA-E75B-44F61D74165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4915" y="533400"/>
            <a:ext cx="6527688" cy="85077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0819170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2295" t="25000" r="33235" b="9524"/>
          <a:stretch/>
        </p:blipFill>
        <p:spPr bwMode="auto">
          <a:xfrm>
            <a:off x="876814" y="3352801"/>
            <a:ext cx="5104372" cy="545127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Picture 4" descr="A blue and red text&#10;&#10;Description automatically generated with low confidence">
            <a:extLst>
              <a:ext uri="{FF2B5EF4-FFF2-40B4-BE49-F238E27FC236}">
                <a16:creationId xmlns:a16="http://schemas.microsoft.com/office/drawing/2014/main" id="{D51D850C-281F-3891-2E22-CDE366E714FE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4"/>
              </a:ext>
            </a:extLst>
          </a:blip>
          <a:stretch>
            <a:fillRect/>
          </a:stretch>
        </p:blipFill>
        <p:spPr>
          <a:xfrm>
            <a:off x="780793" y="762000"/>
            <a:ext cx="5200393" cy="1447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7221575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45880</TotalTime>
  <Words>195</Words>
  <Application>Microsoft Office PowerPoint</Application>
  <PresentationFormat>On-screen Show (4:3)</PresentationFormat>
  <Paragraphs>44</Paragraphs>
  <Slides>4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</vt:i4>
      </vt:variant>
    </vt:vector>
  </HeadingPairs>
  <TitlesOfParts>
    <vt:vector size="7" baseType="lpstr">
      <vt:lpstr>Arial</vt:lpstr>
      <vt:lpstr>Calibri</vt:lpstr>
      <vt:lpstr>Office Theme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sfglass</dc:creator>
  <cp:lastModifiedBy>Kathleen Law</cp:lastModifiedBy>
  <cp:revision>57</cp:revision>
  <dcterms:created xsi:type="dcterms:W3CDTF">2022-08-31T21:54:35Z</dcterms:created>
  <dcterms:modified xsi:type="dcterms:W3CDTF">2026-05-26T01:01:41Z</dcterms:modified>
</cp:coreProperties>
</file>