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737" r:id="rId1"/>
  </p:sldMasterIdLst>
  <p:sldIdLst>
    <p:sldId id="259" r:id="rId2"/>
  </p:sldIdLst>
  <p:sldSz cx="12192000" cy="6858000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B98B3D19-C0CC-20FF-A32E-748ADD442F6F}" v="85" dt="2026-05-19T18:25:13.943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5021" autoAdjust="0"/>
    <p:restoredTop sz="94660"/>
  </p:normalViewPr>
  <p:slideViewPr>
    <p:cSldViewPr snapToGrid="0">
      <p:cViewPr varScale="1">
        <p:scale>
          <a:sx n="68" d="100"/>
          <a:sy n="68" d="100"/>
        </p:scale>
        <p:origin x="966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3" Type="http://schemas.openxmlformats.org/officeDocument/2006/relationships/presProps" Target="presProps.xml"/><Relationship Id="rId7" Type="http://schemas.microsoft.com/office/2015/10/relationships/revisionInfo" Target="revisionInfo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tableStyles" Target="tableStyles.xml"/><Relationship Id="rId5" Type="http://schemas.openxmlformats.org/officeDocument/2006/relationships/theme" Target="theme/theme1.xml"/><Relationship Id="rId4" Type="http://schemas.openxmlformats.org/officeDocument/2006/relationships/viewProps" Target="viewProp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Rectangle 6"/>
          <p:cNvSpPr/>
          <p:nvPr/>
        </p:nvSpPr>
        <p:spPr>
          <a:xfrm>
            <a:off x="1007533" y="0"/>
            <a:ext cx="7934348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8" name="Rectangle 7"/>
          <p:cNvSpPr/>
          <p:nvPr/>
        </p:nvSpPr>
        <p:spPr>
          <a:xfrm>
            <a:off x="8941881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2611808" y="3428998"/>
            <a:ext cx="5518066" cy="2268559"/>
          </a:xfrm>
        </p:spPr>
        <p:txBody>
          <a:bodyPr anchor="t">
            <a:normAutofit/>
          </a:bodyPr>
          <a:lstStyle>
            <a:lvl1pPr algn="r">
              <a:defRPr sz="60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2772274" y="2268786"/>
            <a:ext cx="5357600" cy="1160213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 b="0">
                <a:solidFill>
                  <a:schemeClr val="tx1"/>
                </a:solidFill>
              </a:defRPr>
            </a:lvl1pPr>
            <a:lvl2pPr marL="457200" indent="0" algn="ctr">
              <a:buNone/>
              <a:defRPr sz="18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 dirty="0"/>
              <a:t>Click to edit master subtitle style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AB3A824-1A51-4B26-AD58-A6D8E14F6C04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 rIns="45720"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3" name="TextBox 12"/>
          <p:cNvSpPr txBox="1"/>
          <p:nvPr/>
        </p:nvSpPr>
        <p:spPr>
          <a:xfrm>
            <a:off x="2191282" y="3262852"/>
            <a:ext cx="415636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24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24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5407270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9" name="Rectangle 2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Rectangle 8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7D162C4-EDD9-4389-A98B-B87ECEA2A816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7" name="TextBox 6"/>
          <p:cNvSpPr txBox="1"/>
          <p:nvPr/>
        </p:nvSpPr>
        <p:spPr>
          <a:xfrm>
            <a:off x="2194943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100116242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4" name="Rectangle 2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5" name="Rectangle 2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1" name="TextBox 10"/>
          <p:cNvSpPr txBox="1"/>
          <p:nvPr/>
        </p:nvSpPr>
        <p:spPr>
          <a:xfrm>
            <a:off x="2191843" y="296258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3147254"/>
            <a:ext cx="7956560" cy="1424746"/>
          </a:xfrm>
        </p:spPr>
        <p:txBody>
          <a:bodyPr anchor="t">
            <a:normAutofit/>
          </a:bodyPr>
          <a:lstStyle>
            <a:lvl1pPr algn="r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968" y="2268786"/>
            <a:ext cx="7791931" cy="878468"/>
          </a:xfrm>
        </p:spPr>
        <p:txBody>
          <a:bodyPr tIns="0" anchor="b">
            <a:normAutofit/>
          </a:bodyPr>
          <a:lstStyle>
            <a:lvl1pPr marL="0" indent="0" algn="r"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E5059C3-6A89-4494-99FF-5A4D6FFD50EB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524890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Rectangle 25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7" name="Rectangle 26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7"/>
            <a:ext cx="7950984" cy="1081705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2605374" y="2052116"/>
            <a:ext cx="3891960" cy="3997828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666636" y="2052114"/>
            <a:ext cx="3894222" cy="3997829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A954B2F-12DE-47F5-8894-472B206D2E1E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2196172" y="641223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57388570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0" name="Rectangle 19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1" name="Rectangle 20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2" name="TextBox 11"/>
          <p:cNvSpPr txBox="1"/>
          <p:nvPr/>
        </p:nvSpPr>
        <p:spPr>
          <a:xfrm>
            <a:off x="2193650" y="636424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09873" y="805818"/>
            <a:ext cx="7956560" cy="1078348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609285" y="2052115"/>
            <a:ext cx="3896467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2609285" y="2851331"/>
            <a:ext cx="3893623" cy="30714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666634" y="2052115"/>
            <a:ext cx="3899798" cy="713818"/>
          </a:xfrm>
        </p:spPr>
        <p:txBody>
          <a:bodyPr anchor="b">
            <a:noAutofit/>
          </a:bodyPr>
          <a:lstStyle>
            <a:lvl1pPr marL="0" indent="0" algn="l">
              <a:lnSpc>
                <a:spcPct val="100000"/>
              </a:lnSpc>
              <a:buNone/>
              <a:defRPr sz="2200" b="0" cap="none" baseline="0">
                <a:solidFill>
                  <a:schemeClr val="accent6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666635" y="2851331"/>
            <a:ext cx="3899798" cy="3071434"/>
          </a:xfrm>
        </p:spPr>
        <p:txBody>
          <a:bodyPr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F30E46F-7819-4ACF-B48B-48222C2ACC88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88108074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ctangle 12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4" name="Rectangle 13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FAF3416-4057-4DAA-829D-4CA07428D088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  <p:sp>
        <p:nvSpPr>
          <p:cNvPr id="8" name="TextBox 7"/>
          <p:cNvSpPr txBox="1"/>
          <p:nvPr/>
        </p:nvSpPr>
        <p:spPr>
          <a:xfrm>
            <a:off x="2196172" y="641226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030345073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2" name="Rectangle 11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921D9284-D300-4297-87F7-E791DCC15DB1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6422984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5" name="Rectangle 2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6" name="Rectangle 2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0" name="TextBox 9"/>
          <p:cNvSpPr txBox="1"/>
          <p:nvPr/>
        </p:nvSpPr>
        <p:spPr>
          <a:xfrm>
            <a:off x="1554154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0323" y="1282451"/>
            <a:ext cx="2664361" cy="1903241"/>
          </a:xfrm>
        </p:spPr>
        <p:txBody>
          <a:bodyPr anchor="b">
            <a:normAutofit/>
          </a:bodyPr>
          <a:lstStyle>
            <a:lvl1pPr algn="l">
              <a:defRPr sz="24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120154" y="805818"/>
            <a:ext cx="5446278" cy="5244126"/>
          </a:xfrm>
        </p:spPr>
        <p:txBody>
          <a:bodyPr anchor="ctr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6154"/>
            <a:ext cx="2664361" cy="2386397"/>
          </a:xfrm>
        </p:spPr>
        <p:txBody>
          <a:bodyPr/>
          <a:lstStyle>
            <a:lvl1pPr marL="0" indent="0" algn="l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37D525BB-DA17-4BA0-B3C8-3AC3ABC827E6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542642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Rectangle 18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0" name="Rectangle 19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6747062" y="3229"/>
            <a:ext cx="4629734" cy="6858000"/>
          </a:xfrm>
          <a:solidFill>
            <a:schemeClr val="tx1">
              <a:alpha val="10000"/>
            </a:schemeClr>
          </a:solidFill>
          <a:ln w="9525" cap="sq">
            <a:noFill/>
            <a:miter lim="800000"/>
          </a:ln>
          <a:effectLst/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28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 dirty="0"/>
          </a:p>
        </p:txBody>
      </p:sp>
      <p:sp>
        <p:nvSpPr>
          <p:cNvPr id="10" name="TextBox 9"/>
          <p:cNvSpPr txBox="1"/>
          <p:nvPr/>
        </p:nvSpPr>
        <p:spPr>
          <a:xfrm>
            <a:off x="1554686" y="1127550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971241" y="1282452"/>
            <a:ext cx="3970986" cy="1900473"/>
          </a:xfrm>
        </p:spPr>
        <p:txBody>
          <a:bodyPr anchor="b">
            <a:normAutofit/>
          </a:bodyPr>
          <a:lstStyle>
            <a:lvl1pPr algn="l">
              <a:defRPr sz="3200"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970322" y="3182928"/>
            <a:ext cx="3971874" cy="2386394"/>
          </a:xfrm>
        </p:spPr>
        <p:txBody>
          <a:bodyPr>
            <a:normAutofit/>
          </a:bodyPr>
          <a:lstStyle>
            <a:lvl1pPr marL="0" indent="0" algn="l">
              <a:buNone/>
              <a:defRPr sz="20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en-US" dirty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B16C4C9A-3960-41CF-A4E9-2A8FB932454B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28453976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Rectangle 13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5" name="Rectangle 14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>
            <a:off x="2194236" y="641225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4091" cy="1077229"/>
          </a:xfrm>
        </p:spPr>
        <p:txBody>
          <a:bodyPr/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857E33E-8B18-4087-B112-809917729534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12673143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/>
          <p:cNvSpPr/>
          <p:nvPr/>
        </p:nvSpPr>
        <p:spPr>
          <a:xfrm>
            <a:off x="1004479" y="0"/>
            <a:ext cx="10372316" cy="6858000"/>
          </a:xfrm>
          <a:prstGeom prst="rect">
            <a:avLst/>
          </a:prstGeom>
          <a:solidFill>
            <a:schemeClr val="bg2">
              <a:alpha val="92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6" name="Rectangle 15"/>
          <p:cNvSpPr/>
          <p:nvPr/>
        </p:nvSpPr>
        <p:spPr>
          <a:xfrm>
            <a:off x="11377328" y="0"/>
            <a:ext cx="27432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9" name="TextBox 8"/>
          <p:cNvSpPr txBox="1"/>
          <p:nvPr/>
        </p:nvSpPr>
        <p:spPr>
          <a:xfrm rot="5400000">
            <a:off x="10337141" y="416061"/>
            <a:ext cx="415636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r"/>
            <a:r>
              <a:rPr lang="en-US" sz="1800" dirty="0">
                <a:solidFill>
                  <a:schemeClr val="accent6"/>
                </a:solidFill>
                <a:latin typeface="Wingdings 3" panose="05040102010807070707" pitchFamily="18" charset="2"/>
              </a:rPr>
              <a:t>z</a:t>
            </a:r>
            <a:endParaRPr lang="en-US" sz="1000" dirty="0">
              <a:solidFill>
                <a:schemeClr val="accent6"/>
              </a:solidFill>
              <a:latin typeface="MS Shell Dlg 2" panose="020B0604030504040204" pitchFamily="34" charset="0"/>
            </a:endParaRPr>
          </a:p>
        </p:txBody>
      </p:sp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9239380" y="805818"/>
            <a:ext cx="1326519" cy="5244126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en-US" dirty="0"/>
              <a:t>Click to edit Master title style</a:t>
            </a:r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2608751" y="970410"/>
            <a:ext cx="6466903" cy="5079534"/>
          </a:xfrm>
        </p:spPr>
        <p:txBody>
          <a:bodyPr vert="eaVert"/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D3FFE419-2371-464F-8239-3959401C3561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6D22F896-40B5-4ADD-8801-0D06FADFA095}" type="slidenum">
              <a:rPr lang="en-US" dirty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0551683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2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image" Target="../media/image3.png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8" name="Picture 17"/>
          <p:cNvPicPr>
            <a:picLocks noChangeAspect="1"/>
          </p:cNvPicPr>
          <p:nvPr/>
        </p:nvPicPr>
        <p:blipFill>
          <a:blip r:embed="rId1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831794" y="2105202"/>
            <a:ext cx="9360205" cy="4752798"/>
          </a:xfrm>
          <a:prstGeom prst="rect">
            <a:avLst/>
          </a:prstGeom>
        </p:spPr>
      </p:pic>
      <p:pic>
        <p:nvPicPr>
          <p:cNvPr id="15" name="Picture 14"/>
          <p:cNvPicPr>
            <a:picLocks noChangeAspect="1"/>
          </p:cNvPicPr>
          <p:nvPr/>
        </p:nvPicPr>
        <p:blipFill>
          <a:blip r:embed="rId1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89867" cy="6858000"/>
          </a:xfrm>
          <a:prstGeom prst="rect">
            <a:avLst/>
          </a:prstGeom>
        </p:spPr>
      </p:pic>
      <p:sp>
        <p:nvSpPr>
          <p:cNvPr id="8" name="Rectangle 7"/>
          <p:cNvSpPr/>
          <p:nvPr/>
        </p:nvSpPr>
        <p:spPr>
          <a:xfrm>
            <a:off x="0" y="0"/>
            <a:ext cx="964174" cy="6858000"/>
          </a:xfrm>
          <a:prstGeom prst="rect">
            <a:avLst/>
          </a:prstGeom>
          <a:solidFill>
            <a:schemeClr val="bg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2611808" y="808056"/>
            <a:ext cx="7958331" cy="1077229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en-US" dirty="0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2773599" y="2052116"/>
            <a:ext cx="7796540" cy="399782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  <a:p>
            <a:pPr lvl="5"/>
            <a:r>
              <a:rPr lang="en-US" dirty="0"/>
              <a:t>Sixth level</a:t>
            </a:r>
          </a:p>
          <a:p>
            <a:pPr lvl="6"/>
            <a:r>
              <a:rPr lang="en-US" dirty="0"/>
              <a:t>Seventh level</a:t>
            </a:r>
          </a:p>
          <a:p>
            <a:pPr lvl="7"/>
            <a:r>
              <a:rPr lang="en-US" dirty="0"/>
              <a:t>Eigth level</a:t>
            </a:r>
          </a:p>
          <a:p>
            <a:pPr lvl="8"/>
            <a:r>
              <a:rPr lang="en-US" dirty="0"/>
              <a:t>Ninth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 rot="5400000">
            <a:off x="-810065" y="5270604"/>
            <a:ext cx="2662729" cy="182880"/>
          </a:xfrm>
          <a:prstGeom prst="rect">
            <a:avLst/>
          </a:prstGeom>
        </p:spPr>
        <p:txBody>
          <a:bodyPr vert="horz" lIns="91440" tIns="18288" rIns="91440" bIns="45720" rtlCol="0" anchor="t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  <a:latin typeface="+mn-lt"/>
              </a:defRPr>
            </a:lvl1pPr>
          </a:lstStyle>
          <a:p>
            <a:fld id="{3CBC1C18-307B-4F68-A007-B5B542270E8D}" type="datetimeFigureOut">
              <a:rPr lang="en-US" dirty="0"/>
              <a:t>5/19/2026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 rot="5400000">
            <a:off x="-2237130" y="3661144"/>
            <a:ext cx="5885352" cy="179176"/>
          </a:xfrm>
          <a:prstGeom prst="rect">
            <a:avLst/>
          </a:prstGeom>
        </p:spPr>
        <p:txBody>
          <a:bodyPr vert="horz" lIns="91440" tIns="45720" rIns="91440" bIns="18288" rtlCol="0" anchor="b"/>
          <a:lstStyle>
            <a:lvl1pPr algn="r">
              <a:defRPr sz="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r>
              <a:rPr lang="en-US" dirty="0"/>
              <a:t>
              </a:t>
            </a: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58407" y="164592"/>
            <a:ext cx="636727" cy="322851"/>
          </a:xfrm>
          <a:prstGeom prst="rect">
            <a:avLst/>
          </a:prstGeom>
        </p:spPr>
        <p:txBody>
          <a:bodyPr vert="horz" lIns="91440" tIns="45720" rIns="45720" bIns="45720" rtlCol="0" anchor="ctr"/>
          <a:lstStyle>
            <a:lvl1pPr algn="r">
              <a:defRPr sz="18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6D22F896-40B5-4ADD-8801-0D06FADFA095}" type="slidenum">
              <a:rPr lang="en-US" dirty="0"/>
              <a:pPr/>
              <a:t>‹#›</a:t>
            </a:fld>
            <a:endParaRPr lang="en-US" dirty="0"/>
          </a:p>
        </p:txBody>
      </p:sp>
      <p:sp>
        <p:nvSpPr>
          <p:cNvPr id="57" name="Rectangle 56"/>
          <p:cNvSpPr/>
          <p:nvPr/>
        </p:nvSpPr>
        <p:spPr>
          <a:xfrm>
            <a:off x="962042" y="0"/>
            <a:ext cx="45719" cy="6858000"/>
          </a:xfrm>
          <a:prstGeom prst="rect">
            <a:avLst/>
          </a:prstGeom>
          <a:solidFill>
            <a:schemeClr val="accent6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6199985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38" r:id="rId1"/>
    <p:sldLayoutId id="2147483739" r:id="rId2"/>
    <p:sldLayoutId id="2147483740" r:id="rId3"/>
    <p:sldLayoutId id="2147483741" r:id="rId4"/>
    <p:sldLayoutId id="2147483742" r:id="rId5"/>
    <p:sldLayoutId id="2147483743" r:id="rId6"/>
    <p:sldLayoutId id="2147483744" r:id="rId7"/>
    <p:sldLayoutId id="2147483745" r:id="rId8"/>
    <p:sldLayoutId id="2147483746" r:id="rId9"/>
    <p:sldLayoutId id="2147483747" r:id="rId10"/>
    <p:sldLayoutId id="2147483748" r:id="rId11"/>
  </p:sldLayoutIdLst>
  <p:hf sldNum="0" hdr="0" ftr="0" dt="0"/>
  <p:txStyles>
    <p:titleStyle>
      <a:lvl1pPr algn="r" defTabSz="914400" rtl="0" eaLnBrk="1" latinLnBrk="0" hangingPunct="1">
        <a:lnSpc>
          <a:spcPct val="90000"/>
        </a:lnSpc>
        <a:spcBef>
          <a:spcPct val="0"/>
        </a:spcBef>
        <a:buNone/>
        <a:defRPr sz="3400" b="0" i="0" kern="1200" cap="none">
          <a:solidFill>
            <a:schemeClr val="tx1"/>
          </a:solidFill>
          <a:effectLst/>
          <a:latin typeface="+mj-lt"/>
          <a:ea typeface="+mj-ea"/>
          <a:cs typeface="+mj-cs"/>
        </a:defRPr>
      </a:lvl1pPr>
    </p:titleStyle>
    <p:bodyStyle>
      <a:lvl1pPr marL="344488" indent="-344488" algn="l" defTabSz="914400" rtl="0" eaLnBrk="1" latinLnBrk="0" hangingPunct="1">
        <a:lnSpc>
          <a:spcPct val="120000"/>
        </a:lnSpc>
        <a:spcBef>
          <a:spcPts val="10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2000" kern="1200">
          <a:solidFill>
            <a:schemeClr val="tx1"/>
          </a:solidFill>
          <a:effectLst/>
          <a:latin typeface="+mn-lt"/>
          <a:ea typeface="+mn-ea"/>
          <a:cs typeface="+mn-cs"/>
        </a:defRPr>
      </a:lvl1pPr>
      <a:lvl2pPr marL="7953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800" kern="1200">
          <a:solidFill>
            <a:schemeClr val="tx1"/>
          </a:solidFill>
          <a:effectLst/>
          <a:latin typeface="+mn-lt"/>
          <a:ea typeface="+mn-ea"/>
          <a:cs typeface="+mn-cs"/>
        </a:defRPr>
      </a:lvl2pPr>
      <a:lvl3pPr marL="12588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600" kern="1200">
          <a:solidFill>
            <a:schemeClr val="tx1"/>
          </a:solidFill>
          <a:effectLst/>
          <a:latin typeface="+mn-lt"/>
          <a:ea typeface="+mn-ea"/>
          <a:cs typeface="+mn-cs"/>
        </a:defRPr>
      </a:lvl3pPr>
      <a:lvl4pPr marL="1709738" indent="-33813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400" kern="1200">
          <a:solidFill>
            <a:schemeClr val="tx1"/>
          </a:solidFill>
          <a:effectLst/>
          <a:latin typeface="+mn-lt"/>
          <a:ea typeface="+mn-ea"/>
          <a:cs typeface="+mn-cs"/>
        </a:defRPr>
      </a:lvl4pPr>
      <a:lvl5pPr marL="2173288" indent="-34448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>
          <a:solidFill>
            <a:schemeClr val="tx1"/>
          </a:solidFill>
          <a:effectLst/>
          <a:latin typeface="+mn-lt"/>
          <a:ea typeface="+mn-ea"/>
          <a:cs typeface="+mn-cs"/>
        </a:defRPr>
      </a:lvl5pPr>
      <a:lvl6pPr marL="2642616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6pPr>
      <a:lvl7pPr marL="3108960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7pPr>
      <a:lvl8pPr marL="3575304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8pPr>
      <a:lvl9pPr marL="4041648" indent="-338328" algn="l" defTabSz="914400" rtl="0" eaLnBrk="1" latinLnBrk="0" hangingPunct="1">
        <a:lnSpc>
          <a:spcPct val="120000"/>
        </a:lnSpc>
        <a:spcBef>
          <a:spcPts val="500"/>
        </a:spcBef>
        <a:spcAft>
          <a:spcPts val="600"/>
        </a:spcAft>
        <a:buClr>
          <a:schemeClr val="accent6"/>
        </a:buClr>
        <a:buSzPct val="90000"/>
        <a:buFont typeface="Wingdings" panose="05000000000000000000" pitchFamily="2" charset="2"/>
        <a:buChar char="§"/>
        <a:defRPr sz="1200" kern="1200" baseline="0">
          <a:solidFill>
            <a:schemeClr val="tx1"/>
          </a:solidFill>
          <a:effectLst/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hyperlink" Target="https://urldefense.com/v3/__https:/us02web.zoom.us/j/88941991746?pwd=ACGasBaQo8TpDsf0V2ObLT0sB9DmwN.1__;!!MEAsFA!2wsFj40a-rPlW6d_1KzmCOj_jPEBRiWXKAhS1KbbD7Q8ZS5KaRfnDIkRAYB_HAKz9xetOW3Gq9vTvQBs4CtJ56Pmn78bCyzFarHHFL30LEA4$" TargetMode="External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9.xml"/><Relationship Id="rId5" Type="http://schemas.openxmlformats.org/officeDocument/2006/relationships/image" Target="../media/image6.png"/><Relationship Id="rId4" Type="http://schemas.openxmlformats.org/officeDocument/2006/relationships/image" Target="../media/image5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6E190D82-E79E-50B6-CEE3-8FFD7D636143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Picture Placeholder 7">
            <a:extLst>
              <a:ext uri="{FF2B5EF4-FFF2-40B4-BE49-F238E27FC236}">
                <a16:creationId xmlns:a16="http://schemas.microsoft.com/office/drawing/2014/main" id="{A98CFC3F-99CC-2A7E-CD25-1E23D0F51123}"/>
              </a:ext>
            </a:extLst>
          </p:cNvPr>
          <p:cNvPicPr>
            <a:picLocks noGrp="1" noChangeAspect="1"/>
          </p:cNvPicPr>
          <p:nvPr>
            <p:ph type="pic" idx="1"/>
          </p:nvPr>
        </p:nvPicPr>
        <p:blipFill>
          <a:blip r:embed="rId2"/>
          <a:srcRect t="3125" b="3125"/>
          <a:stretch>
            <a:fillRect/>
          </a:stretch>
        </p:blipFill>
        <p:spPr>
          <a:xfrm>
            <a:off x="-77911" y="11"/>
            <a:ext cx="9634242" cy="4546257"/>
          </a:xfrm>
          <a:prstGeom prst="rect">
            <a:avLst/>
          </a:prstGeom>
          <a:effectLst>
            <a:outerShdw blurRad="596900" dist="330200" dir="8820000" sx="87000" sy="87000" algn="ctr" rotWithShape="0">
              <a:srgbClr val="000000">
                <a:alpha val="29000"/>
              </a:srgbClr>
            </a:outerShdw>
          </a:effectLst>
        </p:spPr>
      </p:pic>
      <p:sp>
        <p:nvSpPr>
          <p:cNvPr id="4" name="Title 3">
            <a:extLst>
              <a:ext uri="{FF2B5EF4-FFF2-40B4-BE49-F238E27FC236}">
                <a16:creationId xmlns:a16="http://schemas.microsoft.com/office/drawing/2014/main" id="{F828DE9A-5081-95C3-A9CE-B09E4BC28EB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1011324" y="4792131"/>
            <a:ext cx="10327906" cy="1666214"/>
          </a:xfrm>
        </p:spPr>
        <p:txBody>
          <a:bodyPr vert="horz" lIns="91440" tIns="45720" rIns="91440" bIns="45720" rtlCol="0" anchor="ctr">
            <a:normAutofit fontScale="90000"/>
          </a:bodyPr>
          <a:lstStyle/>
          <a:p>
            <a:br>
              <a:rPr lang="en-US" b="1" dirty="0"/>
            </a:br>
            <a:br>
              <a:rPr lang="en-US" b="1" dirty="0"/>
            </a:br>
            <a:r>
              <a:rPr lang="en-US" b="1"/>
              <a:t>Temperature Check: Guidelines- Driven Normothermia Practice</a:t>
            </a:r>
            <a:br>
              <a:rPr lang="en-US" b="1" dirty="0"/>
            </a:br>
            <a:br>
              <a:rPr lang="en-US" b="1" dirty="0"/>
            </a:br>
            <a:r>
              <a:rPr lang="en-US" sz="1800" b="1"/>
              <a:t>Joyce M </a:t>
            </a:r>
            <a:r>
              <a:rPr lang="en-US" sz="1800" b="1" err="1"/>
              <a:t>Ianniciello</a:t>
            </a:r>
            <a:r>
              <a:rPr lang="en-US" sz="1800" b="1" dirty="0"/>
              <a:t> BSN RN CNOR</a:t>
            </a:r>
            <a:br>
              <a:rPr lang="en-US" sz="1800" b="1" dirty="0"/>
            </a:br>
            <a:r>
              <a:rPr lang="en-US" sz="1800" b="1" dirty="0"/>
              <a:t>Area Clinical Leader Infection Prevention Perioperative</a:t>
            </a:r>
            <a:br>
              <a:rPr lang="en-US" sz="1800" b="1" dirty="0"/>
            </a:br>
            <a:br>
              <a:rPr lang="en-US" dirty="0"/>
            </a:br>
            <a:endParaRPr lang="en-US" sz="3600" dirty="0"/>
          </a:p>
        </p:txBody>
      </p:sp>
      <p:sp>
        <p:nvSpPr>
          <p:cNvPr id="6" name="Text Placeholder 5">
            <a:extLst>
              <a:ext uri="{FF2B5EF4-FFF2-40B4-BE49-F238E27FC236}">
                <a16:creationId xmlns:a16="http://schemas.microsoft.com/office/drawing/2014/main" id="{6C52DE55-329E-4E08-1924-B829C9A20731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9556332" y="398505"/>
            <a:ext cx="1961565" cy="3032866"/>
          </a:xfrm>
        </p:spPr>
        <p:txBody>
          <a:bodyPr vert="horz" lIns="91440" tIns="45720" rIns="91440" bIns="45720" rtlCol="0" anchor="t">
            <a:normAutofit fontScale="77500" lnSpcReduction="20000"/>
          </a:bodyPr>
          <a:lstStyle/>
          <a:p>
            <a:pPr algn="ctr"/>
            <a:r>
              <a:rPr lang="en-US" sz="3200" b="1" dirty="0">
                <a:latin typeface="Aptos Display"/>
              </a:rPr>
              <a:t>AORN MA Chapter 1 </a:t>
            </a:r>
          </a:p>
          <a:p>
            <a:pPr algn="ctr"/>
            <a:r>
              <a:rPr lang="en-US" dirty="0">
                <a:latin typeface="Aptos Display"/>
              </a:rPr>
              <a:t>Join us for a 2 credit CE Virtual Event</a:t>
            </a:r>
          </a:p>
          <a:p>
            <a:pPr algn="ctr"/>
            <a:r>
              <a:rPr lang="en-US" dirty="0">
                <a:latin typeface="Aptos Display"/>
              </a:rPr>
              <a:t>Thursday </a:t>
            </a:r>
            <a:r>
              <a:rPr lang="en-US">
                <a:latin typeface="Aptos Display"/>
              </a:rPr>
              <a:t>5/28/26  7:30pm</a:t>
            </a:r>
            <a:endParaRPr lang="en-US"/>
          </a:p>
          <a:p>
            <a:pPr algn="ctr"/>
            <a:r>
              <a:rPr lang="en-US" dirty="0">
                <a:latin typeface="Aptos Display"/>
              </a:rPr>
              <a:t>Via Zoom link: </a:t>
            </a:r>
            <a:r>
              <a:rPr lang="en-US" u="sng" dirty="0">
                <a:latin typeface="Aptos Display"/>
                <a:hlinkClick r:id="rId3"/>
              </a:rPr>
              <a:t>Here</a:t>
            </a:r>
            <a:r>
              <a:rPr lang="en-US" dirty="0">
                <a:latin typeface="Aptos Display"/>
              </a:rPr>
              <a:t> or scan </a:t>
            </a:r>
            <a:r>
              <a:rPr lang="en-US">
                <a:latin typeface="Aptos Display"/>
              </a:rPr>
              <a:t>below</a:t>
            </a:r>
          </a:p>
          <a:p>
            <a:pPr algn="ctr"/>
            <a:endParaRPr lang="en-US" dirty="0">
              <a:latin typeface="Aptos Display"/>
            </a:endParaRPr>
          </a:p>
          <a:p>
            <a:endParaRPr lang="en-US" dirty="0">
              <a:latin typeface="Berlin Sans FB"/>
            </a:endParaRPr>
          </a:p>
        </p:txBody>
      </p:sp>
      <p:sp>
        <p:nvSpPr>
          <p:cNvPr id="11" name="TextBox 10">
            <a:extLst>
              <a:ext uri="{FF2B5EF4-FFF2-40B4-BE49-F238E27FC236}">
                <a16:creationId xmlns:a16="http://schemas.microsoft.com/office/drawing/2014/main" id="{C0B17E8F-D06C-56BF-DD35-E16EF8AF4D35}"/>
              </a:ext>
            </a:extLst>
          </p:cNvPr>
          <p:cNvSpPr txBox="1"/>
          <p:nvPr/>
        </p:nvSpPr>
        <p:spPr>
          <a:xfrm>
            <a:off x="858129" y="4417255"/>
            <a:ext cx="9973994" cy="3693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endParaRPr lang="en-US" dirty="0"/>
          </a:p>
        </p:txBody>
      </p:sp>
      <p:pic>
        <p:nvPicPr>
          <p:cNvPr id="16" name="Picture 15">
            <a:extLst>
              <a:ext uri="{FF2B5EF4-FFF2-40B4-BE49-F238E27FC236}">
                <a16:creationId xmlns:a16="http://schemas.microsoft.com/office/drawing/2014/main" id="{08056001-54A9-6B45-E85E-096E3062FA2D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10493814" y="6123606"/>
            <a:ext cx="1517650" cy="449580"/>
          </a:xfrm>
          <a:prstGeom prst="rect">
            <a:avLst/>
          </a:prstGeom>
        </p:spPr>
      </p:pic>
      <p:pic>
        <p:nvPicPr>
          <p:cNvPr id="2" name="Picture 1" descr="A qr code on a white background&#10;&#10;AI-generated content may be incorrect.">
            <a:extLst>
              <a:ext uri="{FF2B5EF4-FFF2-40B4-BE49-F238E27FC236}">
                <a16:creationId xmlns:a16="http://schemas.microsoft.com/office/drawing/2014/main" id="{BCA72959-1D96-0291-93D1-38C50ED1FC3A}"/>
              </a:ext>
            </a:extLst>
          </p:cNvPr>
          <p:cNvPicPr>
            <a:picLocks noChangeAspect="1"/>
          </p:cNvPicPr>
          <p:nvPr/>
        </p:nvPicPr>
        <p:blipFill>
          <a:blip r:embed="rId5"/>
          <a:stretch>
            <a:fillRect/>
          </a:stretch>
        </p:blipFill>
        <p:spPr>
          <a:xfrm>
            <a:off x="9996487" y="3602614"/>
            <a:ext cx="979344" cy="100359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233602326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Madison">
  <a:themeElements>
    <a:clrScheme name="Madison">
      <a:dk1>
        <a:sysClr val="windowText" lastClr="000000"/>
      </a:dk1>
      <a:lt1>
        <a:sysClr val="window" lastClr="FFFFFF"/>
      </a:lt1>
      <a:dk2>
        <a:srgbClr val="1F2D29"/>
      </a:dk2>
      <a:lt2>
        <a:srgbClr val="C5FAEB"/>
      </a:lt2>
      <a:accent1>
        <a:srgbClr val="A1D68B"/>
      </a:accent1>
      <a:accent2>
        <a:srgbClr val="5EC795"/>
      </a:accent2>
      <a:accent3>
        <a:srgbClr val="4DADCF"/>
      </a:accent3>
      <a:accent4>
        <a:srgbClr val="CDB756"/>
      </a:accent4>
      <a:accent5>
        <a:srgbClr val="E29C36"/>
      </a:accent5>
      <a:accent6>
        <a:srgbClr val="8EC0C1"/>
      </a:accent6>
      <a:hlink>
        <a:srgbClr val="6D9D9B"/>
      </a:hlink>
      <a:folHlink>
        <a:srgbClr val="6D8583"/>
      </a:folHlink>
    </a:clrScheme>
    <a:fontScheme name="Madison">
      <a:maj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Arial" panose="020B0604020202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Madison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alpha val="88000"/>
                <a:satMod val="105000"/>
                <a:lumMod val="110000"/>
              </a:schemeClr>
            </a:gs>
            <a:gs pos="100000">
              <a:schemeClr val="phClr">
                <a:tint val="78000"/>
                <a:alpha val="92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8000"/>
                <a:satMod val="110000"/>
                <a:lumMod val="104000"/>
              </a:schemeClr>
            </a:gs>
            <a:gs pos="69000">
              <a:schemeClr val="phClr">
                <a:shade val="84000"/>
                <a:satMod val="130000"/>
                <a:lumMod val="92000"/>
              </a:schemeClr>
            </a:gs>
            <a:gs pos="100000">
              <a:schemeClr val="phClr">
                <a:shade val="76000"/>
                <a:satMod val="130000"/>
                <a:lumMod val="88000"/>
              </a:schemeClr>
            </a:gs>
          </a:gsLst>
          <a:lin ang="5400000" scaled="0"/>
        </a:gradFill>
      </a:fillStyleLst>
      <a:lnStyleLst>
        <a:ln w="9525" cap="flat" cmpd="sng" algn="ctr">
          <a:solidFill>
            <a:schemeClr val="phClr"/>
          </a:solidFill>
          <a:prstDash val="solid"/>
        </a:ln>
        <a:ln w="15875" cap="flat" cmpd="sng" algn="ctr">
          <a:solidFill>
            <a:schemeClr val="phClr"/>
          </a:solidFill>
          <a:prstDash val="solid"/>
        </a:ln>
        <a:ln w="22225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/>
        </a:effectStyle>
        <a:effectStyle>
          <a:effectLst/>
        </a:effectStyle>
      </a:effectStyleLst>
      <a:bgFillStyleLst>
        <a:solidFill>
          <a:schemeClr val="phClr"/>
        </a:solidFill>
        <a:solidFill>
          <a:schemeClr val="phClr"/>
        </a:solidFill>
        <a:blipFill rotWithShape="1">
          <a:blip xmlns:r="http://schemas.openxmlformats.org/officeDocument/2006/relationships" r:embed="rId1"/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adison" id="{025CB5FB-2DD3-45EE-B6F0-CC461540EB19}" vid="{6AC10936-2DFC-4054-9ADF-B5E2C5F86190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25</TotalTime>
  <Words>50</Words>
  <Application>Microsoft Office PowerPoint</Application>
  <PresentationFormat>Widescreen</PresentationFormat>
  <Paragraphs>5</Paragraphs>
  <Slides>1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6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8" baseType="lpstr">
      <vt:lpstr>Aptos Display</vt:lpstr>
      <vt:lpstr>Arial</vt:lpstr>
      <vt:lpstr>Berlin Sans FB</vt:lpstr>
      <vt:lpstr>MS Shell Dlg 2</vt:lpstr>
      <vt:lpstr>Wingdings</vt:lpstr>
      <vt:lpstr>Wingdings 3</vt:lpstr>
      <vt:lpstr>Madison</vt:lpstr>
      <vt:lpstr>  Temperature Check: Guidelines- Driven Normothermia Practice  Joyce M Ianniciello BSN RN CNOR Area Clinical Leader Infection Prevention Perioperative  </vt:lpstr>
    </vt:vector>
  </TitlesOfParts>
  <Company>Boston Children's Hospital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McArdle, Roderick</dc:creator>
  <cp:lastModifiedBy>McArdle, Roderick</cp:lastModifiedBy>
  <cp:revision>61</cp:revision>
  <dcterms:created xsi:type="dcterms:W3CDTF">2026-05-19T17:39:31Z</dcterms:created>
  <dcterms:modified xsi:type="dcterms:W3CDTF">2026-05-19T18:27:42Z</dcterms:modified>
</cp:coreProperties>
</file>