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8"/>
  </p:notesMasterIdLst>
  <p:sldIdLst>
    <p:sldId id="264" r:id="rId2"/>
    <p:sldId id="284" r:id="rId3"/>
    <p:sldId id="285" r:id="rId4"/>
    <p:sldId id="286" r:id="rId5"/>
    <p:sldId id="287" r:id="rId6"/>
    <p:sldId id="262" r:id="rId7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>
      <p:cViewPr varScale="1">
        <p:scale>
          <a:sx n="46" d="100"/>
          <a:sy n="46" d="100"/>
        </p:scale>
        <p:origin x="1814" y="38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03EA8-2264-4615-9FC9-489BA936331C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D99F8-1C54-4765-9CAF-63BE9BB14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61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D99F8-1C54-4765-9CAF-63BE9BB14E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54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54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512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21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23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44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530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01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31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58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56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3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6F53E-202A-49D0-8206-895FA37F8557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0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neecer818@comcast.net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dmcmillan2@wellspan.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elydyson@gmail.com" TargetMode="External"/><Relationship Id="rId5" Type="http://schemas.openxmlformats.org/officeDocument/2006/relationships/hyperlink" Target="mailto:sfg47@comcast.net" TargetMode="External"/><Relationship Id="rId10" Type="http://schemas.openxmlformats.org/officeDocument/2006/relationships/image" Target="../media/image2.png"/><Relationship Id="rId4" Type="http://schemas.openxmlformats.org/officeDocument/2006/relationships/hyperlink" Target="mailto:pehufnagel@aol.com" TargetMode="External"/><Relationship Id="rId9" Type="http://schemas.openxmlformats.org/officeDocument/2006/relationships/hyperlink" Target="mailto:lainie2285@ao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ublicdomainpictures.net/view-image.php?image=7679&amp;picture=&amp;jazyk=c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5" t="28220" r="29509" b="54127"/>
          <a:stretch/>
        </p:blipFill>
        <p:spPr bwMode="auto">
          <a:xfrm>
            <a:off x="281504" y="18837"/>
            <a:ext cx="6259281" cy="1613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3613" y="1726412"/>
            <a:ext cx="3000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AORN  OF CENTRAL PA CHAPTER 3908</a:t>
            </a:r>
          </a:p>
          <a:p>
            <a:pPr algn="ctr"/>
            <a:r>
              <a:rPr lang="en-US" sz="1400" b="1" dirty="0"/>
              <a:t>April/May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EAE30-44E0-62D9-8063-4C390267AE40}"/>
              </a:ext>
            </a:extLst>
          </p:cNvPr>
          <p:cNvSpPr txBox="1"/>
          <p:nvPr/>
        </p:nvSpPr>
        <p:spPr>
          <a:xfrm>
            <a:off x="128440" y="1632346"/>
            <a:ext cx="1718440" cy="720197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2025-2026 OFFICERS</a:t>
            </a:r>
          </a:p>
          <a:p>
            <a:pPr algn="ctr"/>
            <a:endParaRPr lang="en-US" sz="1100" b="1" dirty="0"/>
          </a:p>
          <a:p>
            <a:pPr algn="ctr"/>
            <a:r>
              <a:rPr lang="en-US" sz="1100" b="1" dirty="0"/>
              <a:t>PRESIDENT</a:t>
            </a:r>
          </a:p>
          <a:p>
            <a:pPr algn="ctr"/>
            <a:r>
              <a:rPr lang="en-US" sz="1100" dirty="0"/>
              <a:t>Kathy Law 2025-2026</a:t>
            </a:r>
          </a:p>
          <a:p>
            <a:pPr algn="ctr"/>
            <a:r>
              <a:rPr lang="en-US" sz="11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kcl070657@gmail.com</a:t>
            </a:r>
          </a:p>
          <a:p>
            <a:pPr algn="ctr"/>
            <a:endParaRPr lang="en-US" sz="1100" dirty="0"/>
          </a:p>
          <a:p>
            <a:pPr algn="ctr"/>
            <a:r>
              <a:rPr lang="en-US" sz="1100" b="1" dirty="0"/>
              <a:t>PRESIDENT-ELECT</a:t>
            </a:r>
          </a:p>
          <a:p>
            <a:pPr algn="ctr"/>
            <a:r>
              <a:rPr lang="en-US" sz="1100" b="1" dirty="0"/>
              <a:t> vacant</a:t>
            </a:r>
          </a:p>
          <a:p>
            <a:pPr algn="ctr"/>
            <a:endParaRPr lang="en-US" sz="1100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1100" b="1" dirty="0"/>
              <a:t>SECRETARY</a:t>
            </a:r>
          </a:p>
          <a:p>
            <a:pPr algn="ctr"/>
            <a:r>
              <a:rPr lang="en-US" sz="1100" dirty="0"/>
              <a:t>Patricia Hufnagel 2024-2026</a:t>
            </a:r>
          </a:p>
          <a:p>
            <a:pPr algn="ctr"/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pehufnagel@aol.com</a:t>
            </a:r>
            <a:endParaRPr lang="en-U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1100" dirty="0"/>
          </a:p>
          <a:p>
            <a:pPr algn="ctr"/>
            <a:r>
              <a:rPr lang="en-US" sz="1100" b="1" dirty="0"/>
              <a:t>TREASURER </a:t>
            </a:r>
          </a:p>
          <a:p>
            <a:pPr algn="ctr"/>
            <a:r>
              <a:rPr lang="en-US" sz="1100" b="1" dirty="0"/>
              <a:t>Kim Dodson</a:t>
            </a:r>
          </a:p>
          <a:p>
            <a:pPr algn="ctr"/>
            <a:r>
              <a:rPr lang="en-US" sz="11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jldkad119@aol.com</a:t>
            </a:r>
          </a:p>
          <a:p>
            <a:pPr algn="ctr"/>
            <a:endParaRPr lang="en-US" sz="1100" dirty="0"/>
          </a:p>
          <a:p>
            <a:pPr algn="ctr"/>
            <a:r>
              <a:rPr lang="en-US" sz="1100" b="1" dirty="0"/>
              <a:t>PAST PRESIDENT</a:t>
            </a:r>
          </a:p>
          <a:p>
            <a:pPr algn="ctr"/>
            <a:r>
              <a:rPr lang="en-US" sz="1100" dirty="0"/>
              <a:t>Kathy Law</a:t>
            </a:r>
          </a:p>
          <a:p>
            <a:pPr algn="ctr"/>
            <a:endParaRPr lang="en-US" sz="1100" dirty="0"/>
          </a:p>
          <a:p>
            <a:pPr algn="ctr"/>
            <a:r>
              <a:rPr lang="en-US" sz="1100" b="1" dirty="0"/>
              <a:t>BOARD OF DIRECTORS</a:t>
            </a:r>
          </a:p>
          <a:p>
            <a:pPr algn="ctr"/>
            <a:r>
              <a:rPr lang="en-US" sz="1100" dirty="0"/>
              <a:t>Susan Glass 2024-2026</a:t>
            </a:r>
          </a:p>
          <a:p>
            <a:pPr algn="ctr"/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sfg47@comcast.net</a:t>
            </a:r>
            <a:endParaRPr lang="en-U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1100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1100" dirty="0"/>
              <a:t>Pat </a:t>
            </a:r>
            <a:r>
              <a:rPr lang="en-US" sz="1100"/>
              <a:t>Graybill-D’Ercole 2025-2026</a:t>
            </a:r>
            <a:endParaRPr lang="en-US" sz="1100" dirty="0"/>
          </a:p>
          <a:p>
            <a:pPr algn="ctr"/>
            <a:r>
              <a:rPr lang="en-US" sz="11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pgd619@comcast.net</a:t>
            </a:r>
          </a:p>
          <a:p>
            <a:pPr algn="ctr"/>
            <a:r>
              <a:rPr lang="en-US" sz="1100" dirty="0"/>
              <a:t>Helena Ely-Dyson 2024-2026</a:t>
            </a:r>
          </a:p>
          <a:p>
            <a:pPr algn="ctr"/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elydyson@gmail.com</a:t>
            </a:r>
            <a:endParaRPr lang="en-U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1100" dirty="0"/>
          </a:p>
          <a:p>
            <a:pPr algn="ctr"/>
            <a:r>
              <a:rPr lang="en-US" sz="1100" b="1" dirty="0"/>
              <a:t>NOMINATING COMMITTEE</a:t>
            </a:r>
          </a:p>
          <a:p>
            <a:pPr algn="ctr"/>
            <a:r>
              <a:rPr lang="en-US" sz="1100" dirty="0"/>
              <a:t>Denise McMillan Chair 2025-2027</a:t>
            </a:r>
          </a:p>
          <a:p>
            <a:pPr algn="ctr"/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dmcmillan2@wellspan</a:t>
            </a:r>
            <a:r>
              <a:rPr lang="en-US" sz="1100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</a:t>
            </a:r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rg</a:t>
            </a:r>
          </a:p>
          <a:p>
            <a:pPr algn="ctr"/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neecer818@comcast.net</a:t>
            </a:r>
            <a:endParaRPr lang="en-U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1100" dirty="0"/>
              <a:t>Elaine Kohan 2025-2027</a:t>
            </a:r>
          </a:p>
          <a:p>
            <a:pPr algn="ctr"/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lainie2285@aol.com</a:t>
            </a:r>
            <a:endParaRPr lang="en-U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3B478F-2295-5C0F-7397-61263D995778}"/>
              </a:ext>
            </a:extLst>
          </p:cNvPr>
          <p:cNvSpPr txBox="1"/>
          <p:nvPr/>
        </p:nvSpPr>
        <p:spPr>
          <a:xfrm>
            <a:off x="2057400" y="7772400"/>
            <a:ext cx="44833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</a:rPr>
              <a:t>No April Meeting</a:t>
            </a:r>
          </a:p>
          <a:p>
            <a:pPr algn="ctr"/>
            <a:r>
              <a:rPr lang="en-US" sz="1400" dirty="0">
                <a:solidFill>
                  <a:schemeClr val="accent2"/>
                </a:solidFill>
              </a:rPr>
              <a:t>This newsletter will most likely be for both April and May</a:t>
            </a:r>
          </a:p>
          <a:p>
            <a:pPr algn="ctr"/>
            <a:r>
              <a:rPr lang="en-US" sz="1400" dirty="0">
                <a:solidFill>
                  <a:schemeClr val="accent2"/>
                </a:solidFill>
              </a:rPr>
              <a:t>Likely no separate May newsletter sent out</a:t>
            </a:r>
          </a:p>
          <a:p>
            <a:pPr algn="ctr"/>
            <a:r>
              <a:rPr lang="en-US" sz="1400" dirty="0">
                <a:solidFill>
                  <a:schemeClr val="accent2"/>
                </a:solidFill>
              </a:rPr>
              <a:t>May meeting at Penn State </a:t>
            </a:r>
            <a:r>
              <a:rPr lang="en-US" sz="1400">
                <a:solidFill>
                  <a:schemeClr val="accent2"/>
                </a:solidFill>
              </a:rPr>
              <a:t>Medical Center</a:t>
            </a:r>
          </a:p>
          <a:p>
            <a:pPr algn="ctr"/>
            <a:r>
              <a:rPr lang="en-US" sz="1400">
                <a:solidFill>
                  <a:schemeClr val="accent2"/>
                </a:solidFill>
              </a:rPr>
              <a:t>Room </a:t>
            </a:r>
            <a:r>
              <a:rPr lang="en-US" sz="1400" dirty="0">
                <a:solidFill>
                  <a:schemeClr val="accent2"/>
                </a:solidFill>
              </a:rPr>
              <a:t>2106 (see above)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51A6E2-1928-520D-7103-9656EA0422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09800" y="2347976"/>
            <a:ext cx="4038600" cy="523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9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1DE68A2-83E5-8468-64B8-57E3DC118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F66DDCD1-C0C6-59F1-7D67-3002A234A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B6CB55-396C-3310-24EF-C12AED5F4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42" y="758952"/>
            <a:ext cx="5957316" cy="762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9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1D3D55-DD6F-03AA-0128-A72C48E5C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8" y="228600"/>
            <a:ext cx="6761551" cy="881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68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F639A3-D97E-F8FE-14CB-02C5DA8E2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40"/>
            <a:ext cx="6858000" cy="865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23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F4D4EF-46FE-6B87-D3B5-E691F4BFF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5957316" cy="50352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478F77-AF4D-6D43-007F-4CF6F6380DA7}"/>
              </a:ext>
            </a:extLst>
          </p:cNvPr>
          <p:cNvSpPr txBox="1"/>
          <p:nvPr/>
        </p:nvSpPr>
        <p:spPr>
          <a:xfrm>
            <a:off x="990600" y="6096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AORN FOUNDATION MATCHING CAMPAIGN</a:t>
            </a:r>
          </a:p>
        </p:txBody>
      </p:sp>
    </p:spTree>
    <p:extLst>
      <p:ext uri="{BB962C8B-B14F-4D97-AF65-F5344CB8AC3E}">
        <p14:creationId xmlns:p14="http://schemas.microsoft.com/office/powerpoint/2010/main" val="3413572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5" t="25000" r="33235" b="9524"/>
          <a:stretch/>
        </p:blipFill>
        <p:spPr bwMode="auto">
          <a:xfrm>
            <a:off x="876814" y="3352801"/>
            <a:ext cx="5104372" cy="545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blue and red text&#10;&#10;Description automatically generated with low confidence">
            <a:extLst>
              <a:ext uri="{FF2B5EF4-FFF2-40B4-BE49-F238E27FC236}">
                <a16:creationId xmlns:a16="http://schemas.microsoft.com/office/drawing/2014/main" id="{D51D850C-281F-3891-2E22-CDE366E714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80793" y="762000"/>
            <a:ext cx="5200393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15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45711</TotalTime>
  <Words>135</Words>
  <Application>Microsoft Office PowerPoint</Application>
  <PresentationFormat>On-screen Show (4:3)</PresentationFormat>
  <Paragraphs>44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sfglass</dc:creator>
  <cp:lastModifiedBy>Kathleen Law</cp:lastModifiedBy>
  <cp:revision>56</cp:revision>
  <dcterms:created xsi:type="dcterms:W3CDTF">2022-08-31T21:54:35Z</dcterms:created>
  <dcterms:modified xsi:type="dcterms:W3CDTF">2026-04-14T21:58:08Z</dcterms:modified>
</cp:coreProperties>
</file>