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8" r:id="rId2"/>
    <p:sldId id="420" r:id="rId3"/>
    <p:sldId id="403" r:id="rId4"/>
    <p:sldId id="421" r:id="rId5"/>
    <p:sldId id="433" r:id="rId6"/>
    <p:sldId id="440" r:id="rId7"/>
    <p:sldId id="438" r:id="rId8"/>
    <p:sldId id="422" r:id="rId9"/>
    <p:sldId id="432" r:id="rId10"/>
    <p:sldId id="423" r:id="rId11"/>
    <p:sldId id="427" r:id="rId12"/>
    <p:sldId id="442" r:id="rId13"/>
    <p:sldId id="445" r:id="rId14"/>
    <p:sldId id="286" r:id="rId15"/>
    <p:sldId id="450" r:id="rId16"/>
    <p:sldId id="425" r:id="rId17"/>
    <p:sldId id="426" r:id="rId18"/>
    <p:sldId id="443" r:id="rId19"/>
    <p:sldId id="458" r:id="rId20"/>
    <p:sldId id="429" r:id="rId21"/>
    <p:sldId id="430" r:id="rId22"/>
    <p:sldId id="447" r:id="rId23"/>
    <p:sldId id="452" r:id="rId24"/>
    <p:sldId id="453" r:id="rId25"/>
    <p:sldId id="455" r:id="rId26"/>
    <p:sldId id="456" r:id="rId27"/>
    <p:sldId id="454" r:id="rId28"/>
    <p:sldId id="451" r:id="rId29"/>
    <p:sldId id="457" r:id="rId30"/>
    <p:sldId id="441" r:id="rId31"/>
    <p:sldId id="267"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1" autoAdjust="0"/>
    <p:restoredTop sz="85882" autoAdjust="0"/>
  </p:normalViewPr>
  <p:slideViewPr>
    <p:cSldViewPr snapToGrid="0" snapToObjects="1">
      <p:cViewPr>
        <p:scale>
          <a:sx n="87" d="100"/>
          <a:sy n="87" d="100"/>
        </p:scale>
        <p:origin x="1435" y="739"/>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BCD2FD1-B169-9B41-A890-0ECD81C3476C}" type="datetimeFigureOut">
              <a:rPr lang="en-US" smtClean="0"/>
              <a:t>4/24/2026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69943EA-69D9-7E49-97CD-A49926F617C9}" type="slidenum">
              <a:rPr lang="en-US" smtClean="0"/>
              <a:t>‹#›</a:t>
            </a:fld>
            <a:endParaRPr lang="en-US" dirty="0"/>
          </a:p>
        </p:txBody>
      </p:sp>
    </p:spTree>
    <p:extLst>
      <p:ext uri="{BB962C8B-B14F-4D97-AF65-F5344CB8AC3E}">
        <p14:creationId xmlns:p14="http://schemas.microsoft.com/office/powerpoint/2010/main" val="173512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3</a:t>
            </a:fld>
            <a:endParaRPr lang="en-US" dirty="0"/>
          </a:p>
        </p:txBody>
      </p:sp>
    </p:spTree>
    <p:extLst>
      <p:ext uri="{BB962C8B-B14F-4D97-AF65-F5344CB8AC3E}">
        <p14:creationId xmlns:p14="http://schemas.microsoft.com/office/powerpoint/2010/main" val="2340332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Therapeutic target = sustained abstinence </a:t>
            </a:r>
          </a:p>
          <a:p>
            <a:pPr lvl="1"/>
            <a:r>
              <a:rPr lang="en-US" dirty="0"/>
              <a:t>Most effective strategy to prevent disease progression and improve long-term outcomes</a:t>
            </a:r>
          </a:p>
          <a:p>
            <a:endParaRPr lang="en-US" dirty="0"/>
          </a:p>
          <a:p>
            <a:r>
              <a:rPr lang="en-US" dirty="0"/>
              <a:t>Motivational interviewing techniques/ brief intervention</a:t>
            </a:r>
          </a:p>
          <a:p>
            <a:r>
              <a:rPr lang="en-US" dirty="0"/>
              <a:t>Can lead to reduced alcohol consumption in those with mild AUD –AUDIT score of 8-20</a:t>
            </a:r>
          </a:p>
          <a:p>
            <a:r>
              <a:rPr lang="en-US" dirty="0"/>
              <a:t>2018 meta analysis of 69 studies  including more than 33 000 </a:t>
            </a:r>
            <a:r>
              <a:rPr lang="en-US" dirty="0" err="1"/>
              <a:t>patients,BI</a:t>
            </a:r>
            <a:r>
              <a:rPr lang="en-US" dirty="0"/>
              <a:t> led to a reduction in alcohol consumption by 20 grams/ week in the primary care setting</a:t>
            </a:r>
          </a:p>
          <a:p>
            <a:r>
              <a:rPr lang="en-US" dirty="0"/>
              <a:t>Compensated </a:t>
            </a:r>
            <a:r>
              <a:rPr lang="en-US" dirty="0" err="1"/>
              <a:t>ArLD</a:t>
            </a:r>
            <a:r>
              <a:rPr lang="en-US" dirty="0"/>
              <a:t>- naltrexone, acamprosate, baclofen</a:t>
            </a:r>
          </a:p>
          <a:p>
            <a:r>
              <a:rPr lang="en-US" dirty="0"/>
              <a:t>Baclofen  GABA receptor agonist average of 5.8 months, has been shown to safely reduce alcohol use in patients with AH and increases abstinence rates in those with ALD cirrhosis</a:t>
            </a:r>
          </a:p>
          <a:p>
            <a:r>
              <a:rPr lang="en-US" dirty="0"/>
              <a:t>Started at a dose of 5 mg </a:t>
            </a:r>
            <a:r>
              <a:rPr lang="en-US" dirty="0" err="1"/>
              <a:t>TiD</a:t>
            </a:r>
            <a:r>
              <a:rPr lang="en-US" dirty="0"/>
              <a:t> with dose escalation at 3-5 day intervals- to a max of 15 mg </a:t>
            </a:r>
            <a:r>
              <a:rPr lang="en-US" dirty="0" err="1"/>
              <a:t>TiD</a:t>
            </a:r>
            <a:endParaRPr lang="en-US" dirty="0"/>
          </a:p>
          <a:p>
            <a:r>
              <a:rPr lang="en-US" dirty="0"/>
              <a:t>Acamprosate- no hepatic metabolism, safe in cirrhosis, caution in renal impairment dose reduction when GFR 30-50 ml/min, avoid in GFR&lt;30</a:t>
            </a:r>
          </a:p>
          <a:p>
            <a:r>
              <a:rPr lang="en-US" dirty="0"/>
              <a:t>Naltrexone caution in decompensated cirrhosis and renal failure</a:t>
            </a:r>
          </a:p>
          <a:p>
            <a:endParaRPr lang="en-US" dirty="0"/>
          </a:p>
          <a:p>
            <a:r>
              <a:rPr lang="en-US" dirty="0"/>
              <a:t>Genetics play a role with cohort studies of twins sowing heritability ranging from 16-72% with higher rates in men</a:t>
            </a:r>
          </a:p>
          <a:p>
            <a:endParaRPr lang="en-US" dirty="0"/>
          </a:p>
          <a:p>
            <a:r>
              <a:rPr lang="en-US" dirty="0"/>
              <a:t>?GLP1RA</a:t>
            </a:r>
          </a:p>
        </p:txBody>
      </p:sp>
      <p:sp>
        <p:nvSpPr>
          <p:cNvPr id="4" name="Slide Number Placeholder 3"/>
          <p:cNvSpPr>
            <a:spLocks noGrp="1"/>
          </p:cNvSpPr>
          <p:nvPr>
            <p:ph type="sldNum" sz="quarter" idx="5"/>
          </p:nvPr>
        </p:nvSpPr>
        <p:spPr/>
        <p:txBody>
          <a:bodyPr/>
          <a:lstStyle/>
          <a:p>
            <a:fld id="{769943EA-69D9-7E49-97CD-A49926F617C9}" type="slidenum">
              <a:rPr lang="en-US" smtClean="0"/>
              <a:t>13</a:t>
            </a:fld>
            <a:endParaRPr lang="en-US" dirty="0"/>
          </a:p>
        </p:txBody>
      </p:sp>
    </p:spTree>
    <p:extLst>
      <p:ext uri="{BB962C8B-B14F-4D97-AF65-F5344CB8AC3E}">
        <p14:creationId xmlns:p14="http://schemas.microsoft.com/office/powerpoint/2010/main" val="1216117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Alcohol promotes fatty acid uptake and lipogenesis, also reduces beta oxidation and VLDL release from the liver- promoting increased fat accumulation</a:t>
            </a:r>
          </a:p>
          <a:p>
            <a:r>
              <a:rPr lang="en-US" dirty="0"/>
              <a:t>ROS- activate hepatic immune cells and inflammatory pathways- drives inflammation within the liver –acute/chronic progressive</a:t>
            </a:r>
          </a:p>
          <a:p>
            <a:r>
              <a:rPr lang="en-US" dirty="0"/>
              <a:t>Fibrosis- activation of Kupffer cells, fibroblasts – progressive fibrosis and risk of developing cirrhosis</a:t>
            </a:r>
          </a:p>
          <a:p>
            <a:r>
              <a:rPr lang="en-US" dirty="0"/>
              <a:t>ROS/acetaldehyde directly damage DNA, interfere with repair response –and promote carcinogenesis</a:t>
            </a:r>
          </a:p>
          <a:p>
            <a:r>
              <a:rPr lang="en-US" dirty="0"/>
              <a:t>The risk of HCC is 5x higher in women than in men per the same amount of alcohol consumption (80 grams/ day)</a:t>
            </a:r>
          </a:p>
          <a:p>
            <a:endParaRPr lang="en-US" dirty="0"/>
          </a:p>
          <a:p>
            <a:r>
              <a:rPr lang="en-US" dirty="0"/>
              <a:t>Men have 70-80% higher gastric alcohol dehydrogenase activity than women, women have a higher hepatic ADH activity</a:t>
            </a:r>
          </a:p>
          <a:p>
            <a:r>
              <a:rPr lang="en-US" dirty="0"/>
              <a:t>Women more prone to toxic metabolites within the liver</a:t>
            </a:r>
          </a:p>
          <a:p>
            <a:r>
              <a:rPr lang="en-US" dirty="0"/>
              <a:t>Ethanol could promote adipose tissue dysfunction- leading to progression of liver damage – same alcohol consumption leads to higher systemic levels compared with men</a:t>
            </a:r>
          </a:p>
          <a:p>
            <a:r>
              <a:rPr lang="en-US" dirty="0"/>
              <a:t>Women smaller than men, smaller body water content, smaller hepatic volumes</a:t>
            </a:r>
          </a:p>
          <a:p>
            <a:endParaRPr lang="en-US" dirty="0"/>
          </a:p>
          <a:p>
            <a:r>
              <a:rPr lang="en-US" dirty="0"/>
              <a:t>Chronic alcohol consumption increases adipose tissue lipolysis (chronically adipose tissue loss and free fatty acid release) and liver fat deposition – leading to hepatic steatosis</a:t>
            </a:r>
          </a:p>
          <a:p>
            <a:r>
              <a:rPr lang="en-US" dirty="0"/>
              <a:t>Chronic alcohol intake impairs insulin regulation and glucose tolerance. Alcohol inhibits insulin secretion</a:t>
            </a:r>
          </a:p>
          <a:p>
            <a:endParaRPr lang="en-US" dirty="0"/>
          </a:p>
          <a:p>
            <a:r>
              <a:rPr lang="en-US" dirty="0"/>
              <a:t>Females have a higher inflammatory response to enteric endotoxins- the amount of which is increased by exposure to alcohol compared to males –leading to more severe hepatic injury and necrosis, estrogen blockade in animal models has been shown to attenuate alcohol related injury in females. </a:t>
            </a:r>
          </a:p>
          <a:p>
            <a:endParaRPr lang="en-US" dirty="0"/>
          </a:p>
          <a:p>
            <a:r>
              <a:rPr lang="en-US" dirty="0"/>
              <a:t>In men chronic alcohol consumption leads to hormonal imbalance- lowering testosterone levels and increasing estrogen levels. –erectile dysfunction, infertility, </a:t>
            </a:r>
            <a:r>
              <a:rPr lang="en-US" dirty="0" err="1"/>
              <a:t>gynaecomastia</a:t>
            </a:r>
            <a:endParaRPr lang="en-US" dirty="0"/>
          </a:p>
          <a:p>
            <a:endParaRPr lang="en-US" dirty="0"/>
          </a:p>
          <a:p>
            <a:r>
              <a:rPr lang="en-US" dirty="0"/>
              <a:t>Ethanol is a psychoactive compound that acts as a central nervous system depressant</a:t>
            </a:r>
          </a:p>
          <a:p>
            <a:r>
              <a:rPr lang="en-US" dirty="0"/>
              <a:t>Absorbed by the GI tract and distributed throughout the body</a:t>
            </a:r>
          </a:p>
          <a:p>
            <a:r>
              <a:rPr lang="en-US" dirty="0"/>
              <a:t>Factors that influence alcohol absorption, quantity consumed, body composition, gastric emptying and enzymatic activity</a:t>
            </a:r>
          </a:p>
          <a:p>
            <a:r>
              <a:rPr lang="en-US" dirty="0"/>
              <a:t>The enzymes responsible for ethanol metabolism are located through the GI tract, liver, adipose, breast, brain and blood</a:t>
            </a:r>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15</a:t>
            </a:fld>
            <a:endParaRPr lang="en-US" dirty="0"/>
          </a:p>
        </p:txBody>
      </p:sp>
    </p:spTree>
    <p:extLst>
      <p:ext uri="{BB962C8B-B14F-4D97-AF65-F5344CB8AC3E}">
        <p14:creationId xmlns:p14="http://schemas.microsoft.com/office/powerpoint/2010/main" val="1322401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Alcohol contributes to 48% of hospitalizations related to cirrhosis</a:t>
            </a:r>
          </a:p>
          <a:p>
            <a:r>
              <a:rPr lang="en-US" dirty="0"/>
              <a:t>And more than 40% of listings for liver transplantation</a:t>
            </a:r>
          </a:p>
          <a:p>
            <a:r>
              <a:rPr lang="en-US" dirty="0"/>
              <a:t>Over 30% of cases  of HCC</a:t>
            </a:r>
          </a:p>
          <a:p>
            <a:r>
              <a:rPr lang="en-US" dirty="0"/>
              <a:t>The COVID pandemic led to a 14% rise in alcohol use -&gt;increased mortality an </a:t>
            </a:r>
            <a:r>
              <a:rPr lang="en-US" dirty="0" err="1"/>
              <a:t>ArLD</a:t>
            </a:r>
            <a:r>
              <a:rPr lang="en-US" dirty="0"/>
              <a:t> transplant listing</a:t>
            </a:r>
          </a:p>
          <a:p>
            <a:r>
              <a:rPr lang="en-US" dirty="0"/>
              <a:t>AUD mortality rates increased by 24.8% in 2020 and 22% in 2021, compared with </a:t>
            </a:r>
            <a:r>
              <a:rPr lang="en-US" dirty="0" err="1"/>
              <a:t>prepandemic</a:t>
            </a:r>
            <a:r>
              <a:rPr lang="en-US" dirty="0"/>
              <a:t> rates</a:t>
            </a:r>
          </a:p>
          <a:p>
            <a:r>
              <a:rPr lang="en-US" dirty="0"/>
              <a:t>Hospitalization for </a:t>
            </a:r>
            <a:r>
              <a:rPr lang="en-US" dirty="0" err="1"/>
              <a:t>ArLD</a:t>
            </a:r>
            <a:r>
              <a:rPr lang="en-US" dirty="0"/>
              <a:t> have also increased among younger individuals,  minorities, women</a:t>
            </a:r>
          </a:p>
          <a:p>
            <a:r>
              <a:rPr lang="en-US" dirty="0"/>
              <a:t>Women are less likely to use AUD therapies and prevention strategies than men, ?more stigma, conflicting child or family and personal needs and financial barriers</a:t>
            </a:r>
          </a:p>
          <a:p>
            <a:r>
              <a:rPr lang="en-US" dirty="0"/>
              <a:t>It is expensive- </a:t>
            </a:r>
            <a:r>
              <a:rPr lang="en-US" dirty="0" err="1"/>
              <a:t>ArLD</a:t>
            </a:r>
            <a:r>
              <a:rPr lang="en-US" dirty="0"/>
              <a:t> highest cost burden for hospitalizations of any etiology of liver disease(2010-2016- cost of 22.7 billion)</a:t>
            </a:r>
          </a:p>
          <a:p>
            <a:r>
              <a:rPr lang="en-US" dirty="0"/>
              <a:t>Women have higher rates of HCC</a:t>
            </a:r>
          </a:p>
          <a:p>
            <a:r>
              <a:rPr lang="en-US" dirty="0"/>
              <a:t> </a:t>
            </a:r>
          </a:p>
        </p:txBody>
      </p:sp>
      <p:sp>
        <p:nvSpPr>
          <p:cNvPr id="4" name="Slide Number Placeholder 3"/>
          <p:cNvSpPr>
            <a:spLocks noGrp="1"/>
          </p:cNvSpPr>
          <p:nvPr>
            <p:ph type="sldNum" sz="quarter" idx="5"/>
          </p:nvPr>
        </p:nvSpPr>
        <p:spPr/>
        <p:txBody>
          <a:bodyPr/>
          <a:lstStyle/>
          <a:p>
            <a:fld id="{769943EA-69D9-7E49-97CD-A49926F617C9}" type="slidenum">
              <a:rPr lang="en-US" smtClean="0"/>
              <a:t>16</a:t>
            </a:fld>
            <a:endParaRPr lang="en-US" dirty="0"/>
          </a:p>
        </p:txBody>
      </p:sp>
    </p:spTree>
    <p:extLst>
      <p:ext uri="{BB962C8B-B14F-4D97-AF65-F5344CB8AC3E}">
        <p14:creationId xmlns:p14="http://schemas.microsoft.com/office/powerpoint/2010/main" val="4187025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Binge drinking in those with underlying metabolic syndrome confers higher risk of developing cirrhosis</a:t>
            </a:r>
          </a:p>
          <a:p>
            <a:r>
              <a:rPr lang="en-US" dirty="0"/>
              <a:t>PNPLA3 higher prevalence in Hispanic/ native American – can be as high as 30%</a:t>
            </a:r>
          </a:p>
          <a:p>
            <a:r>
              <a:rPr lang="en-US" dirty="0"/>
              <a:t>Not routinely tested</a:t>
            </a:r>
          </a:p>
          <a:p>
            <a:r>
              <a:rPr lang="en-US" dirty="0"/>
              <a:t>Others A1AT heterozygotes higher risk</a:t>
            </a:r>
          </a:p>
          <a:p>
            <a:r>
              <a:rPr lang="en-US" dirty="0"/>
              <a:t>Smoking is a risk factor – smoking &gt; 20 cigarettes daily independently associated with a 3 x increased risk of </a:t>
            </a:r>
            <a:r>
              <a:rPr lang="en-US" dirty="0" err="1"/>
              <a:t>ArLD</a:t>
            </a:r>
            <a:r>
              <a:rPr lang="en-US" dirty="0"/>
              <a:t> cirrhosis</a:t>
            </a:r>
          </a:p>
          <a:p>
            <a:r>
              <a:rPr lang="en-US" dirty="0"/>
              <a:t>BMI risk factor BMI &gt; 30, and &gt;3 drinks per day higher risk of liver disease, cirrhosis, HCC</a:t>
            </a:r>
          </a:p>
          <a:p>
            <a:r>
              <a:rPr lang="en-US" dirty="0"/>
              <a:t>Overweight or obese, + harmful alcohol consumption at 1.5-2x increased risk of liver disease</a:t>
            </a:r>
          </a:p>
          <a:p>
            <a:r>
              <a:rPr lang="en-US" dirty="0"/>
              <a:t>Diabetes in the setting of heavy alcohol consumption associated with a 6x increased risk of liver related hospital admission</a:t>
            </a:r>
          </a:p>
          <a:p>
            <a:r>
              <a:rPr lang="en-US" dirty="0"/>
              <a:t>Gastric bypass is associated with a 2-3x increased risk for the development of alcohol associated hepatitis</a:t>
            </a:r>
          </a:p>
          <a:p>
            <a:r>
              <a:rPr lang="en-US" dirty="0"/>
              <a:t>Viral hepatitis + alcohol acts as cofactor- accelerated liver disease</a:t>
            </a:r>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17</a:t>
            </a:fld>
            <a:endParaRPr lang="en-US" dirty="0"/>
          </a:p>
        </p:txBody>
      </p:sp>
    </p:spTree>
    <p:extLst>
      <p:ext uri="{BB962C8B-B14F-4D97-AF65-F5344CB8AC3E}">
        <p14:creationId xmlns:p14="http://schemas.microsoft.com/office/powerpoint/2010/main" val="1715823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FIB-4 recommended as first line test- sensitivity of 80-90% for excluding advanced fibrosis, &lt;1.3 or &lt; 2 amongst individuals aged &gt; 65, 8% false positive rate, 4% false negative rate</a:t>
            </a:r>
          </a:p>
          <a:p>
            <a:r>
              <a:rPr lang="en-US" dirty="0"/>
              <a:t>Transient elastography cut offs of 12-15 kPa identify advanced fibrosis or cirrhosis with a sensitivity and specificity exceed 85%</a:t>
            </a:r>
          </a:p>
        </p:txBody>
      </p:sp>
      <p:sp>
        <p:nvSpPr>
          <p:cNvPr id="4" name="Slide Number Placeholder 3"/>
          <p:cNvSpPr>
            <a:spLocks noGrp="1"/>
          </p:cNvSpPr>
          <p:nvPr>
            <p:ph type="sldNum" sz="quarter" idx="5"/>
          </p:nvPr>
        </p:nvSpPr>
        <p:spPr/>
        <p:txBody>
          <a:bodyPr/>
          <a:lstStyle/>
          <a:p>
            <a:fld id="{769943EA-69D9-7E49-97CD-A49926F617C9}" type="slidenum">
              <a:rPr lang="en-US" smtClean="0"/>
              <a:t>18</a:t>
            </a:fld>
            <a:endParaRPr lang="en-US" dirty="0"/>
          </a:p>
        </p:txBody>
      </p:sp>
    </p:spTree>
    <p:extLst>
      <p:ext uri="{BB962C8B-B14F-4D97-AF65-F5344CB8AC3E}">
        <p14:creationId xmlns:p14="http://schemas.microsoft.com/office/powerpoint/2010/main" val="2432494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Distinct phenomenon-Rapid onset jaundice, acute on chronic liver failure, severe form 1 month mortality of 20-50%</a:t>
            </a:r>
          </a:p>
          <a:p>
            <a:r>
              <a:rPr lang="en-US" dirty="0"/>
              <a:t>?Pathophysiology poorly understood</a:t>
            </a:r>
          </a:p>
          <a:p>
            <a:r>
              <a:rPr lang="en-US" dirty="0"/>
              <a:t>Occurs amongst individuals with prolonged history of heavy alcohol consumption</a:t>
            </a:r>
          </a:p>
          <a:p>
            <a:r>
              <a:rPr lang="en-US" dirty="0"/>
              <a:t>Patients with recurrent AAH more men, trend toward lower survival</a:t>
            </a:r>
          </a:p>
          <a:p>
            <a:r>
              <a:rPr lang="en-US" dirty="0"/>
              <a:t>Female gender associated with an 8% higher risk of acute on chronic liver failure</a:t>
            </a:r>
          </a:p>
          <a:p>
            <a:r>
              <a:rPr lang="en-US" dirty="0"/>
              <a:t>Risk higher in younger individuals and women</a:t>
            </a:r>
          </a:p>
          <a:p>
            <a:endParaRPr lang="en-US" dirty="0"/>
          </a:p>
          <a:p>
            <a:r>
              <a:rPr lang="en-US" dirty="0"/>
              <a:t>Can be associated with a  6 month mortality rate as high as75%</a:t>
            </a:r>
          </a:p>
          <a:p>
            <a:r>
              <a:rPr lang="en-US" dirty="0"/>
              <a:t>Acute decompensation in individual with preexisting liver disease</a:t>
            </a:r>
          </a:p>
          <a:p>
            <a:r>
              <a:rPr lang="en-US" dirty="0"/>
              <a:t>Acute severe inflammation – triggers increase in portal pressure – do novo portal hypertension</a:t>
            </a:r>
          </a:p>
          <a:p>
            <a:r>
              <a:rPr lang="en-US" dirty="0"/>
              <a:t>Presence of one or more SIRS symptoms, temp, tachycardia, RR &gt;20, WCC &gt;12 – associated with 3x increased risk of death, increased risk of renal failure @ 90 days</a:t>
            </a:r>
          </a:p>
          <a:p>
            <a:r>
              <a:rPr lang="en-US" dirty="0"/>
              <a:t>Spontaneous recovery those with a MELD score of &lt;21 at 90 days happened in 35% of individuals</a:t>
            </a:r>
          </a:p>
          <a:p>
            <a:r>
              <a:rPr lang="en-US" dirty="0"/>
              <a:t>50% continued to have ascites and HE  beyond 2 years </a:t>
            </a:r>
          </a:p>
          <a:p>
            <a:r>
              <a:rPr lang="en-US" dirty="0"/>
              <a:t>7% recompensated MELD &lt; 15 without ascites or hepatic encephalopathy</a:t>
            </a:r>
          </a:p>
          <a:p>
            <a:r>
              <a:rPr lang="en-US" dirty="0"/>
              <a:t>Lack of relapse important predictor of outcomes</a:t>
            </a:r>
          </a:p>
          <a:p>
            <a:r>
              <a:rPr lang="en-US" dirty="0"/>
              <a:t>Relapse more likely in younger &lt;48 years and those with a history of prior alcohol rehabilitation</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22</a:t>
            </a:fld>
            <a:endParaRPr lang="en-US" dirty="0"/>
          </a:p>
        </p:txBody>
      </p:sp>
    </p:spTree>
    <p:extLst>
      <p:ext uri="{BB962C8B-B14F-4D97-AF65-F5344CB8AC3E}">
        <p14:creationId xmlns:p14="http://schemas.microsoft.com/office/powerpoint/2010/main" val="381682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 at 28 days, no significant difference between placebo at 90 days and 1 year</a:t>
            </a:r>
          </a:p>
          <a:p>
            <a:r>
              <a:rPr lang="en-US" dirty="0"/>
              <a:t>2015</a:t>
            </a:r>
          </a:p>
          <a:p>
            <a:r>
              <a:rPr lang="en-US" dirty="0"/>
              <a:t>65 hospitals in the UK, 1103 patients </a:t>
            </a:r>
          </a:p>
          <a:p>
            <a:r>
              <a:rPr lang="en-US" dirty="0"/>
              <a:t>MELD outperformed discriminant function in determining 28 day and 90 day mortality</a:t>
            </a:r>
          </a:p>
        </p:txBody>
      </p:sp>
      <p:sp>
        <p:nvSpPr>
          <p:cNvPr id="4" name="Slide Number Placeholder 3"/>
          <p:cNvSpPr>
            <a:spLocks noGrp="1"/>
          </p:cNvSpPr>
          <p:nvPr>
            <p:ph type="sldNum" sz="quarter" idx="5"/>
          </p:nvPr>
        </p:nvSpPr>
        <p:spPr/>
        <p:txBody>
          <a:bodyPr/>
          <a:lstStyle/>
          <a:p>
            <a:fld id="{769943EA-69D9-7E49-97CD-A49926F617C9}" type="slidenum">
              <a:rPr lang="en-US" smtClean="0"/>
              <a:t>24</a:t>
            </a:fld>
            <a:endParaRPr lang="en-US" dirty="0"/>
          </a:p>
        </p:txBody>
      </p:sp>
    </p:spTree>
    <p:extLst>
      <p:ext uri="{BB962C8B-B14F-4D97-AF65-F5344CB8AC3E}">
        <p14:creationId xmlns:p14="http://schemas.microsoft.com/office/powerpoint/2010/main" val="3378210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Infections are common at presentation and during hospitalization</a:t>
            </a:r>
          </a:p>
          <a:p>
            <a:r>
              <a:rPr lang="en-US" dirty="0"/>
              <a:t>Prospective study of 1092 patients with AH -12.4% had infection at presentation</a:t>
            </a:r>
          </a:p>
          <a:p>
            <a:r>
              <a:rPr lang="en-US" dirty="0"/>
              <a:t>26.1% developed infection during treatment with steroids or pentoxifylline</a:t>
            </a:r>
          </a:p>
          <a:p>
            <a:r>
              <a:rPr lang="en-US" dirty="0"/>
              <a:t>9.3% developed infection after treatment</a:t>
            </a:r>
          </a:p>
          <a:p>
            <a:r>
              <a:rPr lang="en-US" dirty="0"/>
              <a:t>-at least 40% at some stage of admission</a:t>
            </a:r>
          </a:p>
          <a:p>
            <a:endParaRPr lang="en-US" dirty="0"/>
          </a:p>
          <a:p>
            <a:r>
              <a:rPr lang="en-US" dirty="0"/>
              <a:t>Multicenter retrospective cohort study showed 49% had evidence of infection and diagnosis of infection was an independent risk factor for 90 day mortality</a:t>
            </a:r>
          </a:p>
          <a:p>
            <a:r>
              <a:rPr lang="en-US" dirty="0"/>
              <a:t>No difference in mortality with use of empiric antibiotics</a:t>
            </a:r>
          </a:p>
        </p:txBody>
      </p:sp>
      <p:sp>
        <p:nvSpPr>
          <p:cNvPr id="4" name="Slide Number Placeholder 3"/>
          <p:cNvSpPr>
            <a:spLocks noGrp="1"/>
          </p:cNvSpPr>
          <p:nvPr>
            <p:ph type="sldNum" sz="quarter" idx="5"/>
          </p:nvPr>
        </p:nvSpPr>
        <p:spPr/>
        <p:txBody>
          <a:bodyPr/>
          <a:lstStyle/>
          <a:p>
            <a:fld id="{769943EA-69D9-7E49-97CD-A49926F617C9}" type="slidenum">
              <a:rPr lang="en-US" smtClean="0"/>
              <a:t>26</a:t>
            </a:fld>
            <a:endParaRPr lang="en-US" dirty="0"/>
          </a:p>
        </p:txBody>
      </p:sp>
    </p:spTree>
    <p:extLst>
      <p:ext uri="{BB962C8B-B14F-4D97-AF65-F5344CB8AC3E}">
        <p14:creationId xmlns:p14="http://schemas.microsoft.com/office/powerpoint/2010/main" val="1832929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Integrated MDT care- at all points in transplant journey</a:t>
            </a:r>
          </a:p>
          <a:p>
            <a:r>
              <a:rPr lang="en-US" dirty="0"/>
              <a:t>Combined counseling, pharmacotherapy, lab testing</a:t>
            </a:r>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27</a:t>
            </a:fld>
            <a:endParaRPr lang="en-US" dirty="0"/>
          </a:p>
        </p:txBody>
      </p:sp>
    </p:spTree>
    <p:extLst>
      <p:ext uri="{BB962C8B-B14F-4D97-AF65-F5344CB8AC3E}">
        <p14:creationId xmlns:p14="http://schemas.microsoft.com/office/powerpoint/2010/main" val="1731561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keep the liver happy</a:t>
            </a:r>
          </a:p>
        </p:txBody>
      </p:sp>
      <p:sp>
        <p:nvSpPr>
          <p:cNvPr id="4" name="Slide Number Placeholder 3"/>
          <p:cNvSpPr>
            <a:spLocks noGrp="1"/>
          </p:cNvSpPr>
          <p:nvPr>
            <p:ph type="sldNum" sz="quarter" idx="5"/>
          </p:nvPr>
        </p:nvSpPr>
        <p:spPr/>
        <p:txBody>
          <a:bodyPr/>
          <a:lstStyle/>
          <a:p>
            <a:fld id="{769943EA-69D9-7E49-97CD-A49926F617C9}" type="slidenum">
              <a:rPr lang="en-US" smtClean="0"/>
              <a:t>30</a:t>
            </a:fld>
            <a:endParaRPr lang="en-US" dirty="0"/>
          </a:p>
        </p:txBody>
      </p:sp>
    </p:spTree>
    <p:extLst>
      <p:ext uri="{BB962C8B-B14F-4D97-AF65-F5344CB8AC3E}">
        <p14:creationId xmlns:p14="http://schemas.microsoft.com/office/powerpoint/2010/main" val="874287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Responsible for 3 million deaths annually, worldwide attributed to harmful alcohol consumption</a:t>
            </a:r>
          </a:p>
          <a:p>
            <a:r>
              <a:rPr lang="en-US" dirty="0"/>
              <a:t>5.3% of all deaths</a:t>
            </a:r>
          </a:p>
          <a:p>
            <a:r>
              <a:rPr lang="en-US" dirty="0"/>
              <a:t>13.5% of deaths in people aged 20-39</a:t>
            </a:r>
          </a:p>
          <a:p>
            <a:r>
              <a:rPr lang="en-US" dirty="0"/>
              <a:t>Cirrhosis = the 11</a:t>
            </a:r>
            <a:r>
              <a:rPr lang="en-US" baseline="30000" dirty="0"/>
              <a:t>th</a:t>
            </a:r>
            <a:r>
              <a:rPr lang="en-US" dirty="0"/>
              <a:t> cause of death in the united states – 50% due to alcohol</a:t>
            </a:r>
          </a:p>
          <a:p>
            <a:r>
              <a:rPr lang="en-US" dirty="0"/>
              <a:t>Classically M&gt;F</a:t>
            </a:r>
          </a:p>
          <a:p>
            <a:r>
              <a:rPr lang="en-US" dirty="0"/>
              <a:t>But increased marketing – gender gap has been narrowing</a:t>
            </a:r>
          </a:p>
          <a:p>
            <a:r>
              <a:rPr lang="en-US" dirty="0"/>
              <a:t>Prevalence of </a:t>
            </a:r>
            <a:r>
              <a:rPr lang="en-US" dirty="0" err="1"/>
              <a:t>ArLD</a:t>
            </a:r>
            <a:r>
              <a:rPr lang="en-US" dirty="0"/>
              <a:t> has been increasing since 2014</a:t>
            </a:r>
          </a:p>
          <a:p>
            <a:endParaRPr lang="en-US" dirty="0"/>
          </a:p>
          <a:p>
            <a:r>
              <a:rPr lang="en-US" dirty="0"/>
              <a:t>pinkwashing</a:t>
            </a:r>
          </a:p>
          <a:p>
            <a:endParaRPr lang="en-US" dirty="0"/>
          </a:p>
          <a:p>
            <a:r>
              <a:rPr lang="en-US" dirty="0"/>
              <a:t>Young people and women from </a:t>
            </a:r>
            <a:r>
              <a:rPr lang="en-US" dirty="0" err="1"/>
              <a:t>latin</a:t>
            </a:r>
            <a:r>
              <a:rPr lang="en-US" dirty="0"/>
              <a:t> America, western Europe have the highest rates of harmful alcohol consumption</a:t>
            </a:r>
          </a:p>
        </p:txBody>
      </p:sp>
      <p:sp>
        <p:nvSpPr>
          <p:cNvPr id="4" name="Slide Number Placeholder 3"/>
          <p:cNvSpPr>
            <a:spLocks noGrp="1"/>
          </p:cNvSpPr>
          <p:nvPr>
            <p:ph type="sldNum" sz="quarter" idx="5"/>
          </p:nvPr>
        </p:nvSpPr>
        <p:spPr/>
        <p:txBody>
          <a:bodyPr/>
          <a:lstStyle/>
          <a:p>
            <a:fld id="{769943EA-69D9-7E49-97CD-A49926F617C9}" type="slidenum">
              <a:rPr lang="en-US" smtClean="0"/>
              <a:t>4</a:t>
            </a:fld>
            <a:endParaRPr lang="en-US" dirty="0"/>
          </a:p>
        </p:txBody>
      </p:sp>
    </p:spTree>
    <p:extLst>
      <p:ext uri="{BB962C8B-B14F-4D97-AF65-F5344CB8AC3E}">
        <p14:creationId xmlns:p14="http://schemas.microsoft.com/office/powerpoint/2010/main" val="96820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31</a:t>
            </a:fld>
            <a:endParaRPr lang="en-US" dirty="0"/>
          </a:p>
        </p:txBody>
      </p:sp>
    </p:spTree>
    <p:extLst>
      <p:ext uri="{BB962C8B-B14F-4D97-AF65-F5344CB8AC3E}">
        <p14:creationId xmlns:p14="http://schemas.microsoft.com/office/powerpoint/2010/main" val="1725676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a:t>
            </a:r>
            <a:r>
              <a:rPr lang="en-US" b="0" dirty="0" err="1"/>
              <a:t>feminisation</a:t>
            </a:r>
            <a:r>
              <a:rPr lang="en-US" b="0" dirty="0"/>
              <a:t> of alcohol marketing”</a:t>
            </a:r>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5</a:t>
            </a:fld>
            <a:endParaRPr lang="en-US" dirty="0"/>
          </a:p>
        </p:txBody>
      </p:sp>
    </p:spTree>
    <p:extLst>
      <p:ext uri="{BB962C8B-B14F-4D97-AF65-F5344CB8AC3E}">
        <p14:creationId xmlns:p14="http://schemas.microsoft.com/office/powerpoint/2010/main" val="256466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no health benefits to alcohol consumption and</a:t>
            </a:r>
          </a:p>
          <a:p>
            <a:endParaRPr lang="en-US" dirty="0"/>
          </a:p>
          <a:p>
            <a:r>
              <a:rPr lang="en-US" dirty="0"/>
              <a:t>There is a dose dependent and duration relationship between alcohol consumption and risk of advanced liver disease (so amount and duration important)</a:t>
            </a:r>
          </a:p>
          <a:p>
            <a:endParaRPr lang="en-US" dirty="0"/>
          </a:p>
          <a:p>
            <a:r>
              <a:rPr lang="en-US" dirty="0"/>
              <a:t>Daily drinking = higher risk</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7</a:t>
            </a:fld>
            <a:endParaRPr lang="en-US" dirty="0"/>
          </a:p>
        </p:txBody>
      </p:sp>
    </p:spTree>
    <p:extLst>
      <p:ext uri="{BB962C8B-B14F-4D97-AF65-F5344CB8AC3E}">
        <p14:creationId xmlns:p14="http://schemas.microsoft.com/office/powerpoint/2010/main" val="2212138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standard drink is any drink that contains about 0.6 fluid ounces or 14 grams of pure alcohol</a:t>
            </a:r>
          </a:p>
        </p:txBody>
      </p:sp>
      <p:sp>
        <p:nvSpPr>
          <p:cNvPr id="4" name="Slide Number Placeholder 3"/>
          <p:cNvSpPr>
            <a:spLocks noGrp="1"/>
          </p:cNvSpPr>
          <p:nvPr>
            <p:ph type="sldNum" sz="quarter" idx="5"/>
          </p:nvPr>
        </p:nvSpPr>
        <p:spPr/>
        <p:txBody>
          <a:bodyPr/>
          <a:lstStyle/>
          <a:p>
            <a:fld id="{769943EA-69D9-7E49-97CD-A49926F617C9}" type="slidenum">
              <a:rPr lang="en-US" smtClean="0"/>
              <a:t>8</a:t>
            </a:fld>
            <a:endParaRPr lang="en-US" dirty="0"/>
          </a:p>
        </p:txBody>
      </p:sp>
    </p:spTree>
    <p:extLst>
      <p:ext uri="{BB962C8B-B14F-4D97-AF65-F5344CB8AC3E}">
        <p14:creationId xmlns:p14="http://schemas.microsoft.com/office/powerpoint/2010/main" val="160392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Women are more vulnerable to the harmful effects of alcohol, relative risk of cirrhosis and liver related mortality is higher amongst women with increased alcohol consumption compared with men</a:t>
            </a:r>
          </a:p>
          <a:p>
            <a:r>
              <a:rPr lang="en-US" dirty="0"/>
              <a:t>Higher body fat content</a:t>
            </a:r>
          </a:p>
          <a:p>
            <a:r>
              <a:rPr lang="en-US" dirty="0"/>
              <a:t>Lower gastric alcohol dehydrogenase activity</a:t>
            </a:r>
          </a:p>
          <a:p>
            <a:r>
              <a:rPr lang="en-US" dirty="0"/>
              <a:t>Lower total hepatic volume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Drinking with meals lower 31% lower relative risk of developing cirrhosis when compared to drinking outside of meals</a:t>
            </a:r>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9</a:t>
            </a:fld>
            <a:endParaRPr lang="en-US" dirty="0"/>
          </a:p>
        </p:txBody>
      </p:sp>
    </p:spTree>
    <p:extLst>
      <p:ext uri="{BB962C8B-B14F-4D97-AF65-F5344CB8AC3E}">
        <p14:creationId xmlns:p14="http://schemas.microsoft.com/office/powerpoint/2010/main" val="2049657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Screening in a population of individuals with GI conditions had a higher odds ratio for harmful alcohol consumption</a:t>
            </a:r>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10</a:t>
            </a:fld>
            <a:endParaRPr lang="en-US" dirty="0"/>
          </a:p>
        </p:txBody>
      </p:sp>
    </p:spTree>
    <p:extLst>
      <p:ext uri="{BB962C8B-B14F-4D97-AF65-F5344CB8AC3E}">
        <p14:creationId xmlns:p14="http://schemas.microsoft.com/office/powerpoint/2010/main" val="3680099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Audit C, Alcohol use disorders identification test consumption, sensitivity of 73-97% for women, 82-100% for men</a:t>
            </a:r>
          </a:p>
        </p:txBody>
      </p:sp>
      <p:sp>
        <p:nvSpPr>
          <p:cNvPr id="4" name="Slide Number Placeholder 3"/>
          <p:cNvSpPr>
            <a:spLocks noGrp="1"/>
          </p:cNvSpPr>
          <p:nvPr>
            <p:ph type="sldNum" sz="quarter" idx="5"/>
          </p:nvPr>
        </p:nvSpPr>
        <p:spPr/>
        <p:txBody>
          <a:bodyPr/>
          <a:lstStyle/>
          <a:p>
            <a:fld id="{769943EA-69D9-7E49-97CD-A49926F617C9}" type="slidenum">
              <a:rPr lang="en-US" smtClean="0"/>
              <a:t>11</a:t>
            </a:fld>
            <a:endParaRPr lang="en-US" dirty="0"/>
          </a:p>
        </p:txBody>
      </p:sp>
    </p:spTree>
    <p:extLst>
      <p:ext uri="{BB962C8B-B14F-4D97-AF65-F5344CB8AC3E}">
        <p14:creationId xmlns:p14="http://schemas.microsoft.com/office/powerpoint/2010/main" val="737319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Helpful to get more accurate understanding of intake</a:t>
            </a:r>
          </a:p>
        </p:txBody>
      </p:sp>
      <p:sp>
        <p:nvSpPr>
          <p:cNvPr id="4" name="Slide Number Placeholder 3"/>
          <p:cNvSpPr>
            <a:spLocks noGrp="1"/>
          </p:cNvSpPr>
          <p:nvPr>
            <p:ph type="sldNum" sz="quarter" idx="5"/>
          </p:nvPr>
        </p:nvSpPr>
        <p:spPr/>
        <p:txBody>
          <a:bodyPr/>
          <a:lstStyle/>
          <a:p>
            <a:fld id="{769943EA-69D9-7E49-97CD-A49926F617C9}" type="slidenum">
              <a:rPr lang="en-US" smtClean="0"/>
              <a:t>12</a:t>
            </a:fld>
            <a:endParaRPr lang="en-US" dirty="0"/>
          </a:p>
        </p:txBody>
      </p:sp>
    </p:spTree>
    <p:extLst>
      <p:ext uri="{BB962C8B-B14F-4D97-AF65-F5344CB8AC3E}">
        <p14:creationId xmlns:p14="http://schemas.microsoft.com/office/powerpoint/2010/main" val="322388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multimedia.brand.uiowa.edu/explore/collections/ui-health-care-photo-library/"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uiowa.photoshelter.com/" TargetMode="Externa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multimedia.brand.uiowa.edu/explore/collections/ui-health-care-photo-library/"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uiowa.photoshelter.com/" TargetMode="Externa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s://multimedia.brand.uiowa.edu/explore/collections/ui-health-care-photo-library/"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uiowa.photoshelter.com/" TargetMode="Externa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multimedia.brand.uiowa.edu/explore/collections/ui-health-care-photo-library/"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uiowa.photoshelter.com/" TargetMode="Externa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multimedia.brand.uiowa.edu/explore/collections/ui-health-care-photo-library/"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uiowa.photoshelter.com/"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multimedia.brand.uiowa.edu/explore/collections/ui-health-care-photo-library/"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uiowa.photoshelter.com/" TargetMode="Externa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multimedia.brand.uiowa.edu/explore/collections/ui-health-care-photo-library/"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uiowa.photoshelter.com/"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uiowa.photoshelter.com/" TargetMode="External"/><Relationship Id="rId2" Type="http://schemas.openxmlformats.org/officeDocument/2006/relationships/hyperlink" Target="https://multimedia.brand.uiowa.edu/explore/collections/ui-health-care-photo-library/"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uiowa.photoshelter.com/" TargetMode="External"/><Relationship Id="rId2" Type="http://schemas.openxmlformats.org/officeDocument/2006/relationships/hyperlink" Target="https://multimedia.brand.uiowa.edu/explore/collections/ui-health-care-photo-library/"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uiowa.photoshelter.com/" TargetMode="External"/><Relationship Id="rId2" Type="http://schemas.openxmlformats.org/officeDocument/2006/relationships/hyperlink" Target="https://multimedia.brand.uiowa.edu/explore/collections/ui-health-care-photo-library/"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 Solid Blac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CBAE84-700B-054E-8730-2262E5327E60}"/>
              </a:ext>
            </a:extLst>
          </p:cNvPr>
          <p:cNvSpPr>
            <a:spLocks noGrp="1"/>
          </p:cNvSpPr>
          <p:nvPr>
            <p:ph type="ctrTitle" hasCustomPrompt="1"/>
          </p:nvPr>
        </p:nvSpPr>
        <p:spPr>
          <a:xfrm>
            <a:off x="974725" y="2677626"/>
            <a:ext cx="10354360" cy="1843238"/>
          </a:xfrm>
        </p:spPr>
        <p:txBody>
          <a:bodyPr lIns="0" tIns="0" rIns="0" bIns="0" anchor="t" anchorCtr="0">
            <a:normAutofit/>
          </a:bodyPr>
          <a:lstStyle>
            <a:lvl1pPr algn="l">
              <a:defRPr sz="6000" b="1">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n-US" dirty="0"/>
              <a:t>Presentation Title Goes </a:t>
            </a:r>
            <a:br>
              <a:rPr lang="en-US" dirty="0"/>
            </a:br>
            <a:r>
              <a:rPr lang="en-US" dirty="0"/>
              <a:t>Right Here</a:t>
            </a:r>
          </a:p>
        </p:txBody>
      </p:sp>
      <p:sp>
        <p:nvSpPr>
          <p:cNvPr id="5" name="Subtitle 2">
            <a:extLst>
              <a:ext uri="{FF2B5EF4-FFF2-40B4-BE49-F238E27FC236}">
                <a16:creationId xmlns:a16="http://schemas.microsoft.com/office/drawing/2014/main" xmlns="" id="{7055E247-542B-D541-8F36-DBA97343BC92}"/>
              </a:ext>
            </a:extLst>
          </p:cNvPr>
          <p:cNvSpPr>
            <a:spLocks noGrp="1"/>
          </p:cNvSpPr>
          <p:nvPr>
            <p:ph type="subTitle" idx="1" hasCustomPrompt="1"/>
          </p:nvPr>
        </p:nvSpPr>
        <p:spPr>
          <a:xfrm>
            <a:off x="974725" y="4709626"/>
            <a:ext cx="10354360" cy="407460"/>
          </a:xfrm>
        </p:spPr>
        <p:txBody>
          <a:bodyPr lIns="0" tIns="0" rIns="0" bIns="0"/>
          <a:lstStyle>
            <a:lvl1pPr marL="0" indent="0" algn="l">
              <a:buNone/>
              <a:defRPr sz="2400" b="1" cap="all" baseline="0">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6" name="Text Placeholder 15">
            <a:extLst>
              <a:ext uri="{FF2B5EF4-FFF2-40B4-BE49-F238E27FC236}">
                <a16:creationId xmlns:a16="http://schemas.microsoft.com/office/drawing/2014/main" xmlns="" id="{2BBC7A98-1B1E-8545-AABD-0F79723A230C}"/>
              </a:ext>
            </a:extLst>
          </p:cNvPr>
          <p:cNvSpPr>
            <a:spLocks noGrp="1"/>
          </p:cNvSpPr>
          <p:nvPr>
            <p:ph type="body" sz="quarter" idx="10" hasCustomPrompt="1"/>
          </p:nvPr>
        </p:nvSpPr>
        <p:spPr>
          <a:xfrm>
            <a:off x="974725" y="5087150"/>
            <a:ext cx="10354360" cy="463108"/>
          </a:xfrm>
        </p:spPr>
        <p:txBody>
          <a:bodyPr lIns="0" tIns="0" rIns="0" bIns="0">
            <a:normAutofit/>
          </a:bodyPr>
          <a:lstStyle>
            <a:lvl1pPr marL="0" indent="0">
              <a:buNone/>
              <a:defRPr sz="2400">
                <a:solidFill>
                  <a:schemeClr val="tx1"/>
                </a:solidFill>
                <a:latin typeface="Roboto" panose="02000000000000000000"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2024</a:t>
            </a:r>
          </a:p>
        </p:txBody>
      </p:sp>
      <p:sp>
        <p:nvSpPr>
          <p:cNvPr id="7" name="Footer Placeholder 4">
            <a:extLst>
              <a:ext uri="{FF2B5EF4-FFF2-40B4-BE49-F238E27FC236}">
                <a16:creationId xmlns:a16="http://schemas.microsoft.com/office/drawing/2014/main" xmlns="" id="{AA810B86-CAB7-EA43-BC2F-6E66762DC8D3}"/>
              </a:ext>
            </a:extLst>
          </p:cNvPr>
          <p:cNvSpPr>
            <a:spLocks noGrp="1"/>
          </p:cNvSpPr>
          <p:nvPr>
            <p:ph type="ftr" sz="quarter" idx="3"/>
          </p:nvPr>
        </p:nvSpPr>
        <p:spPr>
          <a:xfrm>
            <a:off x="952500" y="1760634"/>
            <a:ext cx="10376585" cy="365125"/>
          </a:xfrm>
          <a:prstGeom prst="rect">
            <a:avLst/>
          </a:prstGeom>
          <a:noFill/>
        </p:spPr>
        <p:txBody>
          <a:bodyPr vert="horz" lIns="0" tIns="0" rIns="0" bIns="0" rtlCol="0" anchor="b" anchorCtr="0"/>
          <a:lstStyle>
            <a:lvl1pPr algn="l">
              <a:defRPr sz="220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cxnSp>
        <p:nvCxnSpPr>
          <p:cNvPr id="8" name="Straight Connector 7">
            <a:extLst>
              <a:ext uri="{FF2B5EF4-FFF2-40B4-BE49-F238E27FC236}">
                <a16:creationId xmlns:a16="http://schemas.microsoft.com/office/drawing/2014/main" xmlns="" id="{C4E1A789-3A04-9240-BCEC-3DACF2B52870}"/>
              </a:ext>
            </a:extLst>
          </p:cNvPr>
          <p:cNvCxnSpPr>
            <a:cxnSpLocks/>
          </p:cNvCxnSpPr>
          <p:nvPr userDrawn="1"/>
        </p:nvCxnSpPr>
        <p:spPr>
          <a:xfrm>
            <a:off x="974126" y="2339665"/>
            <a:ext cx="768531"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E4090346-EE11-B192-39CF-DD1878E7E36C}"/>
              </a:ext>
            </a:extLst>
          </p:cNvPr>
          <p:cNvSpPr txBox="1"/>
          <p:nvPr userDrawn="1"/>
        </p:nvSpPr>
        <p:spPr>
          <a:xfrm>
            <a:off x="9011476" y="6116752"/>
            <a:ext cx="2006651" cy="380104"/>
          </a:xfrm>
          <a:prstGeom prst="rect">
            <a:avLst/>
          </a:prstGeom>
          <a:noFill/>
        </p:spPr>
        <p:txBody>
          <a:bodyPr wrap="square" lIns="0" tIns="0" rIns="0" bIns="0" rtlCol="0">
            <a:spAutoFit/>
          </a:bodyPr>
          <a:lstStyle/>
          <a:p>
            <a:pPr>
              <a:lnSpc>
                <a:spcPct val="95000"/>
              </a:lnSpc>
            </a:pPr>
            <a:r>
              <a:rPr lang="en-US" sz="1300" dirty="0"/>
              <a:t>CHANGING MEDICINE.</a:t>
            </a:r>
          </a:p>
          <a:p>
            <a:pPr>
              <a:lnSpc>
                <a:spcPct val="95000"/>
              </a:lnSpc>
            </a:pPr>
            <a:r>
              <a:rPr lang="en-US" sz="1300" b="1" dirty="0"/>
              <a:t>CHANGING LIVES</a:t>
            </a:r>
            <a:r>
              <a:rPr lang="en-US" sz="1300" b="1" spc="-200" baseline="0" dirty="0"/>
              <a:t>.</a:t>
            </a:r>
            <a:r>
              <a:rPr lang="en-US" sz="800" b="1" baseline="80000" dirty="0"/>
              <a:t>®</a:t>
            </a:r>
          </a:p>
        </p:txBody>
      </p:sp>
      <p:pic>
        <p:nvPicPr>
          <p:cNvPr id="3" name="Picture 2">
            <a:extLst>
              <a:ext uri="{FF2B5EF4-FFF2-40B4-BE49-F238E27FC236}">
                <a16:creationId xmlns:a16="http://schemas.microsoft.com/office/drawing/2014/main" xmlns="" id="{2290F2B9-4E5A-2651-C980-C8F1424865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011476" y="0"/>
            <a:ext cx="1941444" cy="1207722"/>
          </a:xfrm>
          <a:prstGeom prst="rect">
            <a:avLst/>
          </a:prstGeom>
        </p:spPr>
      </p:pic>
    </p:spTree>
    <p:extLst>
      <p:ext uri="{BB962C8B-B14F-4D97-AF65-F5344CB8AC3E}">
        <p14:creationId xmlns:p14="http://schemas.microsoft.com/office/powerpoint/2010/main" val="3744740964"/>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600" userDrawn="1">
          <p15:clr>
            <a:srgbClr val="FBAE40"/>
          </p15:clr>
        </p15:guide>
        <p15:guide id="3" pos="5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CBAE84-700B-054E-8730-2262E5327E60}"/>
              </a:ext>
            </a:extLst>
          </p:cNvPr>
          <p:cNvSpPr>
            <a:spLocks noGrp="1"/>
          </p:cNvSpPr>
          <p:nvPr>
            <p:ph type="ctrTitle" hasCustomPrompt="1"/>
          </p:nvPr>
        </p:nvSpPr>
        <p:spPr>
          <a:xfrm>
            <a:off x="952500" y="2805221"/>
            <a:ext cx="10286999" cy="992326"/>
          </a:xfrm>
        </p:spPr>
        <p:txBody>
          <a:bodyPr lIns="0" tIns="0" rIns="0" bIns="0" anchor="t" anchorCtr="0">
            <a:norm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dirty="0"/>
              <a:t>Section Header</a:t>
            </a:r>
          </a:p>
        </p:txBody>
      </p:sp>
      <p:sp>
        <p:nvSpPr>
          <p:cNvPr id="5" name="Subtitle 2">
            <a:extLst>
              <a:ext uri="{FF2B5EF4-FFF2-40B4-BE49-F238E27FC236}">
                <a16:creationId xmlns:a16="http://schemas.microsoft.com/office/drawing/2014/main" xmlns="" id="{7055E247-542B-D541-8F36-DBA97343BC92}"/>
              </a:ext>
            </a:extLst>
          </p:cNvPr>
          <p:cNvSpPr>
            <a:spLocks noGrp="1"/>
          </p:cNvSpPr>
          <p:nvPr>
            <p:ph type="subTitle" idx="1" hasCustomPrompt="1"/>
          </p:nvPr>
        </p:nvSpPr>
        <p:spPr>
          <a:xfrm>
            <a:off x="952500" y="3637441"/>
            <a:ext cx="10286999" cy="407460"/>
          </a:xfrm>
        </p:spPr>
        <p:txBody>
          <a:bodyPr lIns="0" tIns="0" rIns="0" bIns="0"/>
          <a:lstStyle>
            <a:lvl1pPr marL="0" indent="0" algn="l">
              <a:buNone/>
              <a:defRPr sz="2400" b="1">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cxnSp>
        <p:nvCxnSpPr>
          <p:cNvPr id="8" name="Straight Connector 7">
            <a:extLst>
              <a:ext uri="{FF2B5EF4-FFF2-40B4-BE49-F238E27FC236}">
                <a16:creationId xmlns:a16="http://schemas.microsoft.com/office/drawing/2014/main" xmlns="" id="{C4E1A789-3A04-9240-BCEC-3DACF2B52870}"/>
              </a:ext>
            </a:extLst>
          </p:cNvPr>
          <p:cNvCxnSpPr>
            <a:cxnSpLocks/>
          </p:cNvCxnSpPr>
          <p:nvPr userDrawn="1"/>
        </p:nvCxnSpPr>
        <p:spPr>
          <a:xfrm>
            <a:off x="974126" y="2578471"/>
            <a:ext cx="76853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535077"/>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pos="600" userDrawn="1">
          <p15:clr>
            <a:srgbClr val="FBAE40"/>
          </p15:clr>
        </p15:guide>
        <p15:guide id="4" pos="70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DCF07CB-9367-42C3-A692-C40393AD82D6}"/>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xmlns="" id="{045AAEF4-B950-814D-A811-CD17BDDF049C}"/>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FACD2525-98F9-924C-B8E5-083B38E28238}"/>
              </a:ext>
            </a:extLst>
          </p:cNvPr>
          <p:cNvSpPr>
            <a:spLocks noGrp="1"/>
          </p:cNvSpPr>
          <p:nvPr>
            <p:ph idx="1"/>
          </p:nvPr>
        </p:nvSpPr>
        <p:spPr>
          <a:xfrm>
            <a:off x="952499" y="1686757"/>
            <a:ext cx="10302446" cy="4256843"/>
          </a:xfrm>
        </p:spPr>
        <p:txBody>
          <a:bodyPr lIns="0" tIns="0" rIns="0" bIns="0"/>
          <a:lstStyle>
            <a:lvl1pPr marL="228600" indent="-22860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6858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2pPr>
            <a:lvl3pPr marL="11430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3pPr>
            <a:lvl4pPr marL="16002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4pPr>
            <a:lvl5pPr marL="20574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xmlns="" id="{CBB5BDD8-8221-F040-8AE0-3F33C4E24CA0}"/>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306F508E-037B-DA86-AE66-014888F7A0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2" name="Text Placeholder 11">
            <a:extLst>
              <a:ext uri="{FF2B5EF4-FFF2-40B4-BE49-F238E27FC236}">
                <a16:creationId xmlns:a16="http://schemas.microsoft.com/office/drawing/2014/main" xmlns="" id="{C45F1979-C745-21AF-CE0E-EB03A020FE48}"/>
              </a:ext>
            </a:extLst>
          </p:cNvPr>
          <p:cNvSpPr>
            <a:spLocks noGrp="1"/>
          </p:cNvSpPr>
          <p:nvPr>
            <p:ph type="body" sz="quarter" idx="10" hasCustomPrompt="1"/>
          </p:nvPr>
        </p:nvSpPr>
        <p:spPr>
          <a:xfrm>
            <a:off x="6575729" y="6539714"/>
            <a:ext cx="4679216" cy="318286"/>
          </a:xfrm>
        </p:spPr>
        <p:txBody>
          <a:bodyPr>
            <a:noAutofit/>
          </a:bodyPr>
          <a:lstStyle>
            <a:lvl1pPr marL="0" indent="0" algn="r">
              <a:buFontTx/>
              <a:buNone/>
              <a:defRPr sz="1300" baseline="0"/>
            </a:lvl1pPr>
            <a:lvl2pPr marL="457200" indent="0">
              <a:buFontTx/>
              <a:buNone/>
              <a:defRPr sz="1300" baseline="0"/>
            </a:lvl2pPr>
            <a:lvl3pPr marL="914400" indent="0">
              <a:buFontTx/>
              <a:buNone/>
              <a:defRPr sz="1300" baseline="0"/>
            </a:lvl3pPr>
            <a:lvl4pPr marL="1371600" indent="0">
              <a:buFontTx/>
              <a:buNone/>
              <a:defRPr sz="1300" baseline="0"/>
            </a:lvl4pPr>
            <a:lvl5pPr marL="1828800" indent="0">
              <a:buFontTx/>
              <a:buNone/>
              <a:defRPr sz="1300" baseline="0"/>
            </a:lvl5pPr>
          </a:lstStyle>
          <a:p>
            <a:pPr lvl="0"/>
            <a:r>
              <a:rPr lang="en-US" dirty="0"/>
              <a:t>Insert-&gt;Header and Footer-&gt;Type Customizable Name</a:t>
            </a:r>
          </a:p>
        </p:txBody>
      </p:sp>
      <p:sp>
        <p:nvSpPr>
          <p:cNvPr id="13" name="Footer Placeholder 4">
            <a:extLst>
              <a:ext uri="{FF2B5EF4-FFF2-40B4-BE49-F238E27FC236}">
                <a16:creationId xmlns:a16="http://schemas.microsoft.com/office/drawing/2014/main" xmlns="" id="{35A4A98C-CFAA-6356-5F93-D9AA7790DCF7}"/>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Tree>
    <p:extLst>
      <p:ext uri="{BB962C8B-B14F-4D97-AF65-F5344CB8AC3E}">
        <p14:creationId xmlns:p14="http://schemas.microsoft.com/office/powerpoint/2010/main" val="691165391"/>
      </p:ext>
    </p:extLst>
  </p:cSld>
  <p:clrMapOvr>
    <a:masterClrMapping/>
  </p:clrMapOvr>
  <p:extLst>
    <p:ext uri="{DCECCB84-F9BA-43D5-87BE-67443E8EF086}">
      <p15:sldGuideLst xmlns:p15="http://schemas.microsoft.com/office/powerpoint/2012/main" xmlns="">
        <p15:guide id="1" orient="horz" pos="696" userDrawn="1">
          <p15:clr>
            <a:srgbClr val="FBAE40"/>
          </p15:clr>
        </p15:guide>
        <p15:guide id="2" pos="600" userDrawn="1">
          <p15:clr>
            <a:srgbClr val="FBAE40"/>
          </p15:clr>
        </p15:guide>
        <p15:guide id="3" pos="7080" userDrawn="1">
          <p15:clr>
            <a:srgbClr val="FBAE40"/>
          </p15:clr>
        </p15:guide>
        <p15:guide id="4" pos="3840" userDrawn="1">
          <p15:clr>
            <a:srgbClr val="FBAE40"/>
          </p15:clr>
        </p15:guide>
        <p15:guide id="5" orient="horz" pos="1056" userDrawn="1">
          <p15:clr>
            <a:srgbClr val="FBAE40"/>
          </p15:clr>
        </p15:guide>
        <p15:guide id="7" orient="horz" pos="3744" userDrawn="1">
          <p15:clr>
            <a:srgbClr val="FBAE40"/>
          </p15:clr>
        </p15:guide>
        <p15:guide id="8" orient="horz" pos="24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DCF07CB-9367-42C3-A692-C40393AD82D6}"/>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xmlns="" id="{045AAEF4-B950-814D-A811-CD17BDDF049C}"/>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xmlns="" id="{CBB5BDD8-8221-F040-8AE0-3F33C4E24CA0}"/>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xmlns="" id="{02CA1F1A-D575-37F2-C3C1-0AE64DD2567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5" name="Text Placeholder 11">
            <a:extLst>
              <a:ext uri="{FF2B5EF4-FFF2-40B4-BE49-F238E27FC236}">
                <a16:creationId xmlns:a16="http://schemas.microsoft.com/office/drawing/2014/main" xmlns="" id="{2B3945EF-B850-1319-F8DC-3350E4D5FDB3}"/>
              </a:ext>
            </a:extLst>
          </p:cNvPr>
          <p:cNvSpPr>
            <a:spLocks noGrp="1"/>
          </p:cNvSpPr>
          <p:nvPr>
            <p:ph type="body" sz="quarter" idx="10" hasCustomPrompt="1"/>
          </p:nvPr>
        </p:nvSpPr>
        <p:spPr>
          <a:xfrm>
            <a:off x="6575729" y="6539714"/>
            <a:ext cx="4679216" cy="318286"/>
          </a:xfrm>
        </p:spPr>
        <p:txBody>
          <a:bodyPr>
            <a:noAutofit/>
          </a:bodyPr>
          <a:lstStyle>
            <a:lvl1pPr marL="0" indent="0" algn="r">
              <a:buFontTx/>
              <a:buNone/>
              <a:defRPr sz="1300" baseline="0"/>
            </a:lvl1pPr>
            <a:lvl2pPr marL="457200" indent="0">
              <a:buFontTx/>
              <a:buNone/>
              <a:defRPr sz="1300" baseline="0"/>
            </a:lvl2pPr>
            <a:lvl3pPr marL="914400" indent="0">
              <a:buFontTx/>
              <a:buNone/>
              <a:defRPr sz="1300" baseline="0"/>
            </a:lvl3pPr>
            <a:lvl4pPr marL="1371600" indent="0">
              <a:buFontTx/>
              <a:buNone/>
              <a:defRPr sz="1300" baseline="0"/>
            </a:lvl4pPr>
            <a:lvl5pPr marL="1828800" indent="0">
              <a:buFontTx/>
              <a:buNone/>
              <a:defRPr sz="1300" baseline="0"/>
            </a:lvl5pPr>
          </a:lstStyle>
          <a:p>
            <a:pPr lvl="0"/>
            <a:r>
              <a:rPr lang="en-US" dirty="0"/>
              <a:t>Insert-&gt;Header and Footer-&gt;Type Customizable Name</a:t>
            </a:r>
          </a:p>
        </p:txBody>
      </p:sp>
      <p:sp>
        <p:nvSpPr>
          <p:cNvPr id="6" name="Footer Placeholder 4">
            <a:extLst>
              <a:ext uri="{FF2B5EF4-FFF2-40B4-BE49-F238E27FC236}">
                <a16:creationId xmlns:a16="http://schemas.microsoft.com/office/drawing/2014/main" xmlns="" id="{7DEA7F39-3913-E6ED-89F3-9A69CD7B50C1}"/>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Tree>
    <p:extLst>
      <p:ext uri="{BB962C8B-B14F-4D97-AF65-F5344CB8AC3E}">
        <p14:creationId xmlns:p14="http://schemas.microsoft.com/office/powerpoint/2010/main" val="177833841"/>
      </p:ext>
    </p:extLst>
  </p:cSld>
  <p:clrMapOvr>
    <a:masterClrMapping/>
  </p:clrMapOvr>
  <p:extLst>
    <p:ext uri="{DCECCB84-F9BA-43D5-87BE-67443E8EF086}">
      <p15:sldGuideLst xmlns:p15="http://schemas.microsoft.com/office/powerpoint/2012/main" xmlns="">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2400" userDrawn="1">
          <p15:clr>
            <a:srgbClr val="FBAE40"/>
          </p15:clr>
        </p15:guide>
        <p15:guide id="8" orient="horz" pos="3744" userDrawn="1">
          <p15:clr>
            <a:srgbClr val="FBAE40"/>
          </p15:clr>
        </p15:guide>
        <p15:guide id="9" orient="horz" pos="1608" userDrawn="1">
          <p15:clr>
            <a:srgbClr val="FBAE40"/>
          </p15:clr>
        </p15:guide>
        <p15:guide id="10" pos="1248" userDrawn="1">
          <p15:clr>
            <a:srgbClr val="FBAE40"/>
          </p15:clr>
        </p15:guide>
        <p15:guide id="11" pos="1896" userDrawn="1">
          <p15:clr>
            <a:srgbClr val="FBAE40"/>
          </p15:clr>
        </p15:guide>
        <p15:guide id="12" pos="2544" userDrawn="1">
          <p15:clr>
            <a:srgbClr val="FBAE40"/>
          </p15:clr>
        </p15:guide>
        <p15:guide id="13" pos="3192" userDrawn="1">
          <p15:clr>
            <a:srgbClr val="FBAE40"/>
          </p15:clr>
        </p15:guide>
        <p15:guide id="14" pos="4488" userDrawn="1">
          <p15:clr>
            <a:srgbClr val="FBAE40"/>
          </p15:clr>
        </p15:guide>
        <p15:guide id="15" pos="5136" userDrawn="1">
          <p15:clr>
            <a:srgbClr val="FBAE40"/>
          </p15:clr>
        </p15:guide>
        <p15:guide id="16" pos="6432" userDrawn="1">
          <p15:clr>
            <a:srgbClr val="FBAE40"/>
          </p15:clr>
        </p15:guide>
        <p15:guide id="17" pos="5784" userDrawn="1">
          <p15:clr>
            <a:srgbClr val="FBAE40"/>
          </p15:clr>
        </p15:guide>
        <p15:guide id="18" orient="horz" pos="2160" userDrawn="1">
          <p15:clr>
            <a:srgbClr val="FBAE40"/>
          </p15:clr>
        </p15:guide>
        <p15:guide id="19" orient="horz" pos="2712" userDrawn="1">
          <p15:clr>
            <a:srgbClr val="FBAE40"/>
          </p15:clr>
        </p15:guide>
        <p15:guide id="20" orient="horz" pos="3264" userDrawn="1">
          <p15:clr>
            <a:srgbClr val="FBAE40"/>
          </p15:clr>
        </p15:guide>
        <p15:guide id="21" orient="horz" pos="381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xmlns="" id="{94F85108-BDC9-43A2-BEF1-240E666F4E03}"/>
              </a:ext>
            </a:extLst>
          </p:cNvPr>
          <p:cNvSpPr>
            <a:spLocks noGrp="1"/>
          </p:cNvSpPr>
          <p:nvPr>
            <p:ph idx="1" hasCustomPrompt="1"/>
          </p:nvPr>
        </p:nvSpPr>
        <p:spPr>
          <a:xfrm>
            <a:off x="952500" y="1686758"/>
            <a:ext cx="4800224" cy="754602"/>
          </a:xfrm>
        </p:spPr>
        <p:txBody>
          <a:bodyPr lIns="0" tIns="0" rIns="0" bIns="0" anchor="b" anchorCtr="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xmlns=""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xmlns="" id="{968A6427-DC92-4AE6-82DE-34A0B3A972EE}"/>
              </a:ext>
            </a:extLst>
          </p:cNvPr>
          <p:cNvSpPr>
            <a:spLocks noGrp="1"/>
          </p:cNvSpPr>
          <p:nvPr>
            <p:ph idx="10" hasCustomPrompt="1"/>
          </p:nvPr>
        </p:nvSpPr>
        <p:spPr>
          <a:xfrm>
            <a:off x="952501" y="2674398"/>
            <a:ext cx="4800219" cy="327925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9" name="Content Placeholder 2">
            <a:extLst>
              <a:ext uri="{FF2B5EF4-FFF2-40B4-BE49-F238E27FC236}">
                <a16:creationId xmlns:a16="http://schemas.microsoft.com/office/drawing/2014/main" xmlns="" id="{A07502CC-5B90-4BCF-B63B-36D026C9AE96}"/>
              </a:ext>
            </a:extLst>
          </p:cNvPr>
          <p:cNvSpPr>
            <a:spLocks noGrp="1"/>
          </p:cNvSpPr>
          <p:nvPr>
            <p:ph idx="15" hasCustomPrompt="1"/>
          </p:nvPr>
        </p:nvSpPr>
        <p:spPr>
          <a:xfrm>
            <a:off x="6433724" y="1676706"/>
            <a:ext cx="4800224" cy="754602"/>
          </a:xfrm>
        </p:spPr>
        <p:txBody>
          <a:bodyPr lIns="0" tIns="0" rIns="0" bIns="0" anchor="b" anchorCtr="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xmlns="" id="{F169EF16-BA54-4279-A087-A65E4F26675F}"/>
              </a:ext>
            </a:extLst>
          </p:cNvPr>
          <p:cNvSpPr>
            <a:spLocks noGrp="1"/>
          </p:cNvSpPr>
          <p:nvPr>
            <p:ph idx="16" hasCustomPrompt="1"/>
          </p:nvPr>
        </p:nvSpPr>
        <p:spPr>
          <a:xfrm>
            <a:off x="6433725" y="2664346"/>
            <a:ext cx="4800224" cy="327925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xmlns="" id="{CEF932C4-F1C3-47F2-84B8-FEC885C1843C}"/>
              </a:ext>
            </a:extLst>
          </p:cNvPr>
          <p:cNvCxnSpPr>
            <a:cxnSpLocks/>
          </p:cNvCxnSpPr>
          <p:nvPr userDrawn="1"/>
        </p:nvCxnSpPr>
        <p:spPr>
          <a:xfrm>
            <a:off x="6096000" y="1686758"/>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xmlns="" id="{62D2F673-8F81-4982-AA66-35312BF3859C}"/>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xmlns="" id="{2EA93485-D02C-BD30-B93B-47E56F033D8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1" name="Text Placeholder 11">
            <a:extLst>
              <a:ext uri="{FF2B5EF4-FFF2-40B4-BE49-F238E27FC236}">
                <a16:creationId xmlns:a16="http://schemas.microsoft.com/office/drawing/2014/main" xmlns="" id="{93D65FBC-1312-D740-2268-5F2EE98FBEB0}"/>
              </a:ext>
            </a:extLst>
          </p:cNvPr>
          <p:cNvSpPr>
            <a:spLocks noGrp="1"/>
          </p:cNvSpPr>
          <p:nvPr>
            <p:ph type="body" sz="quarter" idx="17" hasCustomPrompt="1"/>
          </p:nvPr>
        </p:nvSpPr>
        <p:spPr>
          <a:xfrm>
            <a:off x="6575729" y="6539714"/>
            <a:ext cx="4679216" cy="318286"/>
          </a:xfrm>
        </p:spPr>
        <p:txBody>
          <a:bodyPr>
            <a:noAutofit/>
          </a:bodyPr>
          <a:lstStyle>
            <a:lvl1pPr marL="0" indent="0" algn="r">
              <a:buFontTx/>
              <a:buNone/>
              <a:defRPr sz="1300" baseline="0"/>
            </a:lvl1pPr>
            <a:lvl2pPr marL="457200" indent="0">
              <a:buFontTx/>
              <a:buNone/>
              <a:defRPr sz="1300" baseline="0"/>
            </a:lvl2pPr>
            <a:lvl3pPr marL="914400" indent="0">
              <a:buFontTx/>
              <a:buNone/>
              <a:defRPr sz="1300" baseline="0"/>
            </a:lvl3pPr>
            <a:lvl4pPr marL="1371600" indent="0">
              <a:buFontTx/>
              <a:buNone/>
              <a:defRPr sz="1300" baseline="0"/>
            </a:lvl4pPr>
            <a:lvl5pPr marL="1828800" indent="0">
              <a:buFontTx/>
              <a:buNone/>
              <a:defRPr sz="1300" baseline="0"/>
            </a:lvl5pPr>
          </a:lstStyle>
          <a:p>
            <a:pPr lvl="0"/>
            <a:r>
              <a:rPr lang="en-US" dirty="0"/>
              <a:t>Insert-&gt;Header and Footer-&gt;Type Customizable Name</a:t>
            </a:r>
          </a:p>
        </p:txBody>
      </p:sp>
      <p:sp>
        <p:nvSpPr>
          <p:cNvPr id="13" name="Footer Placeholder 4">
            <a:extLst>
              <a:ext uri="{FF2B5EF4-FFF2-40B4-BE49-F238E27FC236}">
                <a16:creationId xmlns:a16="http://schemas.microsoft.com/office/drawing/2014/main" xmlns="" id="{31FD0869-90A0-6363-688F-E8A4A4F99C74}"/>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Tree>
    <p:extLst>
      <p:ext uri="{BB962C8B-B14F-4D97-AF65-F5344CB8AC3E}">
        <p14:creationId xmlns:p14="http://schemas.microsoft.com/office/powerpoint/2010/main" val="2899422758"/>
      </p:ext>
    </p:extLst>
  </p:cSld>
  <p:clrMapOvr>
    <a:masterClrMapping/>
  </p:clrMapOvr>
  <p:extLst>
    <p:ext uri="{DCECCB84-F9BA-43D5-87BE-67443E8EF086}">
      <p15:sldGuideLst xmlns:p15="http://schemas.microsoft.com/office/powerpoint/2012/main" xmlns="">
        <p15:guide id="1" orient="horz" pos="3744"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697" userDrawn="1">
          <p15:clr>
            <a:srgbClr val="FBAE40"/>
          </p15:clr>
        </p15:guide>
        <p15:guide id="7" orient="horz" pos="240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xmlns="" id="{94F85108-BDC9-43A2-BEF1-240E666F4E03}"/>
              </a:ext>
            </a:extLst>
          </p:cNvPr>
          <p:cNvSpPr>
            <a:spLocks noGrp="1"/>
          </p:cNvSpPr>
          <p:nvPr>
            <p:ph idx="1" hasCustomPrompt="1"/>
          </p:nvPr>
        </p:nvSpPr>
        <p:spPr>
          <a:xfrm>
            <a:off x="952500" y="1686758"/>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xmlns=""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xmlns="" id="{A14BCF34-4793-417C-89B0-69C4E4B55BF8}"/>
              </a:ext>
            </a:extLst>
          </p:cNvPr>
          <p:cNvGrpSpPr/>
          <p:nvPr userDrawn="1"/>
        </p:nvGrpSpPr>
        <p:grpSpPr>
          <a:xfrm>
            <a:off x="4376691" y="1679383"/>
            <a:ext cx="3429739" cy="4264218"/>
            <a:chOff x="4376691" y="719666"/>
            <a:chExt cx="3429739" cy="5260720"/>
          </a:xfrm>
        </p:grpSpPr>
        <p:cxnSp>
          <p:nvCxnSpPr>
            <p:cNvPr id="11" name="Straight Connector 10">
              <a:extLst>
                <a:ext uri="{FF2B5EF4-FFF2-40B4-BE49-F238E27FC236}">
                  <a16:creationId xmlns:a16="http://schemas.microsoft.com/office/drawing/2014/main" xmlns="" id="{7336E4CD-9037-4D69-A3E3-6380D9131A19}"/>
                </a:ext>
              </a:extLst>
            </p:cNvPr>
            <p:cNvCxnSpPr/>
            <p:nvPr userDrawn="1"/>
          </p:nvCxnSpPr>
          <p:spPr>
            <a:xfrm>
              <a:off x="4376691"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3CA77083-F133-420F-93AD-77761878E852}"/>
                </a:ext>
              </a:extLst>
            </p:cNvPr>
            <p:cNvCxnSpPr/>
            <p:nvPr userDrawn="1"/>
          </p:nvCxnSpPr>
          <p:spPr>
            <a:xfrm>
              <a:off x="7806430"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a:extLst>
              <a:ext uri="{FF2B5EF4-FFF2-40B4-BE49-F238E27FC236}">
                <a16:creationId xmlns:a16="http://schemas.microsoft.com/office/drawing/2014/main" xmlns="" id="{968A6427-DC92-4AE6-82DE-34A0B3A972EE}"/>
              </a:ext>
            </a:extLst>
          </p:cNvPr>
          <p:cNvSpPr>
            <a:spLocks noGrp="1"/>
          </p:cNvSpPr>
          <p:nvPr>
            <p:ph idx="10" hasCustomPrompt="1"/>
          </p:nvPr>
        </p:nvSpPr>
        <p:spPr>
          <a:xfrm>
            <a:off x="952501" y="2674398"/>
            <a:ext cx="316674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5" name="Content Placeholder 2">
            <a:extLst>
              <a:ext uri="{FF2B5EF4-FFF2-40B4-BE49-F238E27FC236}">
                <a16:creationId xmlns:a16="http://schemas.microsoft.com/office/drawing/2014/main" xmlns="" id="{700A296A-0A06-4FFB-B935-517187294F6B}"/>
              </a:ext>
            </a:extLst>
          </p:cNvPr>
          <p:cNvSpPr>
            <a:spLocks noGrp="1"/>
          </p:cNvSpPr>
          <p:nvPr>
            <p:ph idx="11" hasCustomPrompt="1"/>
          </p:nvPr>
        </p:nvSpPr>
        <p:spPr>
          <a:xfrm>
            <a:off x="4616385" y="1686756"/>
            <a:ext cx="2973372"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xmlns="" id="{4DA600F9-1950-41BD-ACB3-21F2B5AE9494}"/>
              </a:ext>
            </a:extLst>
          </p:cNvPr>
          <p:cNvSpPr>
            <a:spLocks noGrp="1"/>
          </p:cNvSpPr>
          <p:nvPr>
            <p:ph idx="12" hasCustomPrompt="1"/>
          </p:nvPr>
        </p:nvSpPr>
        <p:spPr>
          <a:xfrm>
            <a:off x="4616386" y="2674396"/>
            <a:ext cx="2973372"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7" name="Content Placeholder 2">
            <a:extLst>
              <a:ext uri="{FF2B5EF4-FFF2-40B4-BE49-F238E27FC236}">
                <a16:creationId xmlns:a16="http://schemas.microsoft.com/office/drawing/2014/main" xmlns="" id="{D4DB30FF-E82C-424F-A06C-EFC3CFC45E36}"/>
              </a:ext>
            </a:extLst>
          </p:cNvPr>
          <p:cNvSpPr>
            <a:spLocks noGrp="1"/>
          </p:cNvSpPr>
          <p:nvPr>
            <p:ph idx="13" hasCustomPrompt="1"/>
          </p:nvPr>
        </p:nvSpPr>
        <p:spPr>
          <a:xfrm>
            <a:off x="8063514" y="1686756"/>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xmlns="" id="{36DC4408-89C4-4D74-957E-B2A4D59F76AE}"/>
              </a:ext>
            </a:extLst>
          </p:cNvPr>
          <p:cNvSpPr>
            <a:spLocks noGrp="1"/>
          </p:cNvSpPr>
          <p:nvPr>
            <p:ph idx="14" hasCustomPrompt="1"/>
          </p:nvPr>
        </p:nvSpPr>
        <p:spPr>
          <a:xfrm>
            <a:off x="8063515" y="2674396"/>
            <a:ext cx="316674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4" name="Title 1">
            <a:extLst>
              <a:ext uri="{FF2B5EF4-FFF2-40B4-BE49-F238E27FC236}">
                <a16:creationId xmlns:a16="http://schemas.microsoft.com/office/drawing/2014/main" xmlns="" id="{B103BAF8-AE0C-4C2A-AFFE-5EFC74007B1B}"/>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xmlns="" id="{5463EBF5-4304-A4E2-5C30-5C81A716E6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9" name="Text Placeholder 11">
            <a:extLst>
              <a:ext uri="{FF2B5EF4-FFF2-40B4-BE49-F238E27FC236}">
                <a16:creationId xmlns:a16="http://schemas.microsoft.com/office/drawing/2014/main" xmlns="" id="{314BD9F1-5550-A4FD-7884-239AF40C1984}"/>
              </a:ext>
            </a:extLst>
          </p:cNvPr>
          <p:cNvSpPr>
            <a:spLocks noGrp="1"/>
          </p:cNvSpPr>
          <p:nvPr>
            <p:ph type="body" sz="quarter" idx="15" hasCustomPrompt="1"/>
          </p:nvPr>
        </p:nvSpPr>
        <p:spPr>
          <a:xfrm>
            <a:off x="6575729" y="6539714"/>
            <a:ext cx="4679216" cy="318286"/>
          </a:xfrm>
        </p:spPr>
        <p:txBody>
          <a:bodyPr>
            <a:noAutofit/>
          </a:bodyPr>
          <a:lstStyle>
            <a:lvl1pPr marL="0" indent="0" algn="r">
              <a:buFontTx/>
              <a:buNone/>
              <a:defRPr sz="1300" baseline="0"/>
            </a:lvl1pPr>
            <a:lvl2pPr marL="457200" indent="0">
              <a:buFontTx/>
              <a:buNone/>
              <a:defRPr sz="1300" baseline="0"/>
            </a:lvl2pPr>
            <a:lvl3pPr marL="914400" indent="0">
              <a:buFontTx/>
              <a:buNone/>
              <a:defRPr sz="1300" baseline="0"/>
            </a:lvl3pPr>
            <a:lvl4pPr marL="1371600" indent="0">
              <a:buFontTx/>
              <a:buNone/>
              <a:defRPr sz="1300" baseline="0"/>
            </a:lvl4pPr>
            <a:lvl5pPr marL="1828800" indent="0">
              <a:buFontTx/>
              <a:buNone/>
              <a:defRPr sz="1300" baseline="0"/>
            </a:lvl5pPr>
          </a:lstStyle>
          <a:p>
            <a:pPr lvl="0"/>
            <a:r>
              <a:rPr lang="en-US" dirty="0"/>
              <a:t>Insert-&gt;Header and Footer-&gt;Type Customizable Name</a:t>
            </a:r>
          </a:p>
        </p:txBody>
      </p:sp>
      <p:sp>
        <p:nvSpPr>
          <p:cNvPr id="10" name="Footer Placeholder 4">
            <a:extLst>
              <a:ext uri="{FF2B5EF4-FFF2-40B4-BE49-F238E27FC236}">
                <a16:creationId xmlns:a16="http://schemas.microsoft.com/office/drawing/2014/main" xmlns="" id="{16D921CB-C27A-D7E5-9242-1C124235C5AF}"/>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Tree>
    <p:extLst>
      <p:ext uri="{BB962C8B-B14F-4D97-AF65-F5344CB8AC3E}">
        <p14:creationId xmlns:p14="http://schemas.microsoft.com/office/powerpoint/2010/main" val="2851774748"/>
      </p:ext>
    </p:extLst>
  </p:cSld>
  <p:clrMapOvr>
    <a:masterClrMapping/>
  </p:clrMapOvr>
  <p:extLst>
    <p:ext uri="{DCECCB84-F9BA-43D5-87BE-67443E8EF086}">
      <p15:sldGuideLst xmlns:p15="http://schemas.microsoft.com/office/powerpoint/2012/main" xmlns="">
        <p15:guide id="2" pos="598" userDrawn="1">
          <p15:clr>
            <a:srgbClr val="FBAE40"/>
          </p15:clr>
        </p15:guide>
        <p15:guide id="3" pos="7080" userDrawn="1">
          <p15:clr>
            <a:srgbClr val="FBAE40"/>
          </p15:clr>
        </p15:guide>
        <p15:guide id="4" pos="3840" userDrawn="1">
          <p15:clr>
            <a:srgbClr val="FBAE40"/>
          </p15:clr>
        </p15:guide>
        <p15:guide id="5" orient="horz" pos="1054" userDrawn="1">
          <p15:clr>
            <a:srgbClr val="FBAE40"/>
          </p15:clr>
        </p15:guide>
        <p15:guide id="7" orient="horz" pos="3744" userDrawn="1">
          <p15:clr>
            <a:srgbClr val="FBAE40"/>
          </p15:clr>
        </p15:guide>
        <p15:guide id="8" orient="horz" pos="697" userDrawn="1">
          <p15:clr>
            <a:srgbClr val="FBAE40"/>
          </p15:clr>
        </p15:guide>
        <p15:guide id="9" orient="horz" pos="24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xmlns="" id="{94F85108-BDC9-43A2-BEF1-240E666F4E03}"/>
              </a:ext>
            </a:extLst>
          </p:cNvPr>
          <p:cNvSpPr>
            <a:spLocks noGrp="1"/>
          </p:cNvSpPr>
          <p:nvPr>
            <p:ph idx="1" hasCustomPrompt="1"/>
          </p:nvPr>
        </p:nvSpPr>
        <p:spPr>
          <a:xfrm>
            <a:off x="952500" y="1686758"/>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xmlns=""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xmlns="" id="{A14BCF34-4793-417C-89B0-69C4E4B55BF8}"/>
              </a:ext>
            </a:extLst>
          </p:cNvPr>
          <p:cNvGrpSpPr/>
          <p:nvPr userDrawn="1"/>
        </p:nvGrpSpPr>
        <p:grpSpPr>
          <a:xfrm>
            <a:off x="3524250" y="1686757"/>
            <a:ext cx="5149850" cy="4256844"/>
            <a:chOff x="3524250" y="719666"/>
            <a:chExt cx="5149850" cy="5260720"/>
          </a:xfrm>
        </p:grpSpPr>
        <p:cxnSp>
          <p:nvCxnSpPr>
            <p:cNvPr id="11" name="Straight Connector 10">
              <a:extLst>
                <a:ext uri="{FF2B5EF4-FFF2-40B4-BE49-F238E27FC236}">
                  <a16:creationId xmlns:a16="http://schemas.microsoft.com/office/drawing/2014/main" xmlns="" id="{7336E4CD-9037-4D69-A3E3-6380D9131A19}"/>
                </a:ext>
              </a:extLst>
            </p:cNvPr>
            <p:cNvCxnSpPr/>
            <p:nvPr userDrawn="1"/>
          </p:nvCxnSpPr>
          <p:spPr>
            <a:xfrm>
              <a:off x="3524250"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3CA77083-F133-420F-93AD-77761878E852}"/>
                </a:ext>
              </a:extLst>
            </p:cNvPr>
            <p:cNvCxnSpPr/>
            <p:nvPr userDrawn="1"/>
          </p:nvCxnSpPr>
          <p:spPr>
            <a:xfrm>
              <a:off x="8674100"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a:extLst>
              <a:ext uri="{FF2B5EF4-FFF2-40B4-BE49-F238E27FC236}">
                <a16:creationId xmlns:a16="http://schemas.microsoft.com/office/drawing/2014/main" xmlns="" id="{968A6427-DC92-4AE6-82DE-34A0B3A972EE}"/>
              </a:ext>
            </a:extLst>
          </p:cNvPr>
          <p:cNvSpPr>
            <a:spLocks noGrp="1"/>
          </p:cNvSpPr>
          <p:nvPr>
            <p:ph idx="10" hasCustomPrompt="1"/>
          </p:nvPr>
        </p:nvSpPr>
        <p:spPr>
          <a:xfrm>
            <a:off x="952501" y="2674398"/>
            <a:ext cx="2358867"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5" name="Content Placeholder 2">
            <a:extLst>
              <a:ext uri="{FF2B5EF4-FFF2-40B4-BE49-F238E27FC236}">
                <a16:creationId xmlns:a16="http://schemas.microsoft.com/office/drawing/2014/main" xmlns="" id="{700A296A-0A06-4FFB-B935-517187294F6B}"/>
              </a:ext>
            </a:extLst>
          </p:cNvPr>
          <p:cNvSpPr>
            <a:spLocks noGrp="1"/>
          </p:cNvSpPr>
          <p:nvPr>
            <p:ph idx="11" hasCustomPrompt="1"/>
          </p:nvPr>
        </p:nvSpPr>
        <p:spPr>
          <a:xfrm>
            <a:off x="3737133" y="1686756"/>
            <a:ext cx="214876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xmlns="" id="{4DA600F9-1950-41BD-ACB3-21F2B5AE9494}"/>
              </a:ext>
            </a:extLst>
          </p:cNvPr>
          <p:cNvSpPr>
            <a:spLocks noGrp="1"/>
          </p:cNvSpPr>
          <p:nvPr>
            <p:ph idx="12" hasCustomPrompt="1"/>
          </p:nvPr>
        </p:nvSpPr>
        <p:spPr>
          <a:xfrm>
            <a:off x="3737134" y="2674396"/>
            <a:ext cx="214876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7" name="Content Placeholder 2">
            <a:extLst>
              <a:ext uri="{FF2B5EF4-FFF2-40B4-BE49-F238E27FC236}">
                <a16:creationId xmlns:a16="http://schemas.microsoft.com/office/drawing/2014/main" xmlns="" id="{D4DB30FF-E82C-424F-A06C-EFC3CFC45E36}"/>
              </a:ext>
            </a:extLst>
          </p:cNvPr>
          <p:cNvSpPr>
            <a:spLocks noGrp="1"/>
          </p:cNvSpPr>
          <p:nvPr>
            <p:ph idx="13" hasCustomPrompt="1"/>
          </p:nvPr>
        </p:nvSpPr>
        <p:spPr>
          <a:xfrm>
            <a:off x="6306107" y="1686756"/>
            <a:ext cx="214876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xmlns="" id="{36DC4408-89C4-4D74-957E-B2A4D59F76AE}"/>
              </a:ext>
            </a:extLst>
          </p:cNvPr>
          <p:cNvSpPr>
            <a:spLocks noGrp="1"/>
          </p:cNvSpPr>
          <p:nvPr>
            <p:ph idx="14" hasCustomPrompt="1"/>
          </p:nvPr>
        </p:nvSpPr>
        <p:spPr>
          <a:xfrm>
            <a:off x="6306108" y="2674396"/>
            <a:ext cx="214876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9" name="Content Placeholder 2">
            <a:extLst>
              <a:ext uri="{FF2B5EF4-FFF2-40B4-BE49-F238E27FC236}">
                <a16:creationId xmlns:a16="http://schemas.microsoft.com/office/drawing/2014/main" xmlns="" id="{A07502CC-5B90-4BCF-B63B-36D026C9AE96}"/>
              </a:ext>
            </a:extLst>
          </p:cNvPr>
          <p:cNvSpPr>
            <a:spLocks noGrp="1"/>
          </p:cNvSpPr>
          <p:nvPr>
            <p:ph idx="15" hasCustomPrompt="1"/>
          </p:nvPr>
        </p:nvSpPr>
        <p:spPr>
          <a:xfrm>
            <a:off x="8875080" y="1676706"/>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xmlns="" id="{F169EF16-BA54-4279-A087-A65E4F26675F}"/>
              </a:ext>
            </a:extLst>
          </p:cNvPr>
          <p:cNvSpPr>
            <a:spLocks noGrp="1"/>
          </p:cNvSpPr>
          <p:nvPr>
            <p:ph idx="16" hasCustomPrompt="1"/>
          </p:nvPr>
        </p:nvSpPr>
        <p:spPr>
          <a:xfrm>
            <a:off x="8875081" y="2664346"/>
            <a:ext cx="2358867"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xmlns="" id="{CEF932C4-F1C3-47F2-84B8-FEC885C1843C}"/>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xmlns="" id="{D42FEC1B-FCF8-4508-B227-27323879AC52}"/>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xmlns="" id="{DD7FD649-7F42-9DC1-6AF3-D984E865765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9" name="Text Placeholder 11">
            <a:extLst>
              <a:ext uri="{FF2B5EF4-FFF2-40B4-BE49-F238E27FC236}">
                <a16:creationId xmlns:a16="http://schemas.microsoft.com/office/drawing/2014/main" xmlns="" id="{A4CF12EA-5A24-8566-2D5C-0D6CE6205B01}"/>
              </a:ext>
            </a:extLst>
          </p:cNvPr>
          <p:cNvSpPr>
            <a:spLocks noGrp="1"/>
          </p:cNvSpPr>
          <p:nvPr>
            <p:ph type="body" sz="quarter" idx="17" hasCustomPrompt="1"/>
          </p:nvPr>
        </p:nvSpPr>
        <p:spPr>
          <a:xfrm>
            <a:off x="6575729" y="6539714"/>
            <a:ext cx="4679216" cy="318286"/>
          </a:xfrm>
        </p:spPr>
        <p:txBody>
          <a:bodyPr>
            <a:noAutofit/>
          </a:bodyPr>
          <a:lstStyle>
            <a:lvl1pPr marL="0" indent="0" algn="r">
              <a:buFontTx/>
              <a:buNone/>
              <a:defRPr sz="1300" baseline="0"/>
            </a:lvl1pPr>
            <a:lvl2pPr marL="457200" indent="0">
              <a:buFontTx/>
              <a:buNone/>
              <a:defRPr sz="1300" baseline="0"/>
            </a:lvl2pPr>
            <a:lvl3pPr marL="914400" indent="0">
              <a:buFontTx/>
              <a:buNone/>
              <a:defRPr sz="1300" baseline="0"/>
            </a:lvl3pPr>
            <a:lvl4pPr marL="1371600" indent="0">
              <a:buFontTx/>
              <a:buNone/>
              <a:defRPr sz="1300" baseline="0"/>
            </a:lvl4pPr>
            <a:lvl5pPr marL="1828800" indent="0">
              <a:buFontTx/>
              <a:buNone/>
              <a:defRPr sz="1300" baseline="0"/>
            </a:lvl5pPr>
          </a:lstStyle>
          <a:p>
            <a:pPr lvl="0"/>
            <a:r>
              <a:rPr lang="en-US" dirty="0"/>
              <a:t>Insert-&gt;Header and Footer-&gt;Type Customizable Name</a:t>
            </a:r>
          </a:p>
        </p:txBody>
      </p:sp>
      <p:sp>
        <p:nvSpPr>
          <p:cNvPr id="10" name="Footer Placeholder 4">
            <a:extLst>
              <a:ext uri="{FF2B5EF4-FFF2-40B4-BE49-F238E27FC236}">
                <a16:creationId xmlns:a16="http://schemas.microsoft.com/office/drawing/2014/main" xmlns="" id="{F562772C-9C43-5348-5603-DC67A3512588}"/>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Tree>
    <p:extLst>
      <p:ext uri="{BB962C8B-B14F-4D97-AF65-F5344CB8AC3E}">
        <p14:creationId xmlns:p14="http://schemas.microsoft.com/office/powerpoint/2010/main" val="1772614730"/>
      </p:ext>
    </p:extLst>
  </p:cSld>
  <p:clrMapOvr>
    <a:masterClrMapping/>
  </p:clrMapOvr>
  <p:extLst>
    <p:ext uri="{DCECCB84-F9BA-43D5-87BE-67443E8EF086}">
      <p15:sldGuideLst xmlns:p15="http://schemas.microsoft.com/office/powerpoint/2012/main" xmlns="">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xmlns="" id="{94F85108-BDC9-43A2-BEF1-240E666F4E03}"/>
              </a:ext>
            </a:extLst>
          </p:cNvPr>
          <p:cNvSpPr>
            <a:spLocks noGrp="1"/>
          </p:cNvSpPr>
          <p:nvPr>
            <p:ph idx="1" hasCustomPrompt="1"/>
          </p:nvPr>
        </p:nvSpPr>
        <p:spPr>
          <a:xfrm>
            <a:off x="952501" y="1686758"/>
            <a:ext cx="1835088"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xmlns=""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xmlns="" id="{968A6427-DC92-4AE6-82DE-34A0B3A972EE}"/>
              </a:ext>
            </a:extLst>
          </p:cNvPr>
          <p:cNvSpPr>
            <a:spLocks noGrp="1"/>
          </p:cNvSpPr>
          <p:nvPr userDrawn="1">
            <p:ph idx="10" hasCustomPrompt="1"/>
          </p:nvPr>
        </p:nvSpPr>
        <p:spPr>
          <a:xfrm>
            <a:off x="952502" y="2850484"/>
            <a:ext cx="1835088"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grpSp>
        <p:nvGrpSpPr>
          <p:cNvPr id="34" name="Group 33">
            <a:extLst>
              <a:ext uri="{FF2B5EF4-FFF2-40B4-BE49-F238E27FC236}">
                <a16:creationId xmlns:a16="http://schemas.microsoft.com/office/drawing/2014/main" xmlns="" id="{C05DD3A4-1F16-4549-AF79-33A7C7667FE8}"/>
              </a:ext>
            </a:extLst>
          </p:cNvPr>
          <p:cNvGrpSpPr/>
          <p:nvPr userDrawn="1"/>
        </p:nvGrpSpPr>
        <p:grpSpPr>
          <a:xfrm>
            <a:off x="3011869" y="1686759"/>
            <a:ext cx="6172262" cy="4256842"/>
            <a:chOff x="3011869" y="1686758"/>
            <a:chExt cx="6172262" cy="4293629"/>
          </a:xfrm>
        </p:grpSpPr>
        <p:cxnSp>
          <p:nvCxnSpPr>
            <p:cNvPr id="11" name="Straight Connector 10">
              <a:extLst>
                <a:ext uri="{FF2B5EF4-FFF2-40B4-BE49-F238E27FC236}">
                  <a16:creationId xmlns:a16="http://schemas.microsoft.com/office/drawing/2014/main" xmlns="" id="{7336E4CD-9037-4D69-A3E3-6380D9131A19}"/>
                </a:ext>
              </a:extLst>
            </p:cNvPr>
            <p:cNvCxnSpPr>
              <a:cxnSpLocks/>
            </p:cNvCxnSpPr>
            <p:nvPr userDrawn="1"/>
          </p:nvCxnSpPr>
          <p:spPr>
            <a:xfrm>
              <a:off x="3011869" y="1686758"/>
              <a:ext cx="0" cy="42936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3CA77083-F133-420F-93AD-77761878E852}"/>
                </a:ext>
              </a:extLst>
            </p:cNvPr>
            <p:cNvCxnSpPr>
              <a:cxnSpLocks/>
            </p:cNvCxnSpPr>
            <p:nvPr userDrawn="1"/>
          </p:nvCxnSpPr>
          <p:spPr>
            <a:xfrm>
              <a:off x="7131909" y="1686758"/>
              <a:ext cx="0" cy="42936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CEF932C4-F1C3-47F2-84B8-FEC885C1843C}"/>
                </a:ext>
              </a:extLst>
            </p:cNvPr>
            <p:cNvCxnSpPr>
              <a:cxnSpLocks/>
            </p:cNvCxnSpPr>
            <p:nvPr userDrawn="1"/>
          </p:nvCxnSpPr>
          <p:spPr>
            <a:xfrm>
              <a:off x="5066192"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55F5ADDF-F780-4384-87F4-30070C81BB29}"/>
                </a:ext>
              </a:extLst>
            </p:cNvPr>
            <p:cNvCxnSpPr>
              <a:cxnSpLocks/>
            </p:cNvCxnSpPr>
            <p:nvPr userDrawn="1"/>
          </p:nvCxnSpPr>
          <p:spPr>
            <a:xfrm>
              <a:off x="9184131" y="1686758"/>
              <a:ext cx="0" cy="42936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4" name="Content Placeholder 2">
            <a:extLst>
              <a:ext uri="{FF2B5EF4-FFF2-40B4-BE49-F238E27FC236}">
                <a16:creationId xmlns:a16="http://schemas.microsoft.com/office/drawing/2014/main" xmlns="" id="{ACA73044-ABA5-4A68-81D4-75723F104CFB}"/>
              </a:ext>
            </a:extLst>
          </p:cNvPr>
          <p:cNvSpPr>
            <a:spLocks noGrp="1"/>
          </p:cNvSpPr>
          <p:nvPr>
            <p:ph idx="11" hasCustomPrompt="1"/>
          </p:nvPr>
        </p:nvSpPr>
        <p:spPr>
          <a:xfrm>
            <a:off x="3229003" y="1686758"/>
            <a:ext cx="1617953"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5" name="Content Placeholder 2">
            <a:extLst>
              <a:ext uri="{FF2B5EF4-FFF2-40B4-BE49-F238E27FC236}">
                <a16:creationId xmlns:a16="http://schemas.microsoft.com/office/drawing/2014/main" xmlns="" id="{D69FEDBA-37CD-4D7E-A729-6821E598E67D}"/>
              </a:ext>
            </a:extLst>
          </p:cNvPr>
          <p:cNvSpPr>
            <a:spLocks noGrp="1"/>
          </p:cNvSpPr>
          <p:nvPr>
            <p:ph idx="12" hasCustomPrompt="1"/>
          </p:nvPr>
        </p:nvSpPr>
        <p:spPr>
          <a:xfrm>
            <a:off x="3229004" y="2850484"/>
            <a:ext cx="161795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6" name="Content Placeholder 2">
            <a:extLst>
              <a:ext uri="{FF2B5EF4-FFF2-40B4-BE49-F238E27FC236}">
                <a16:creationId xmlns:a16="http://schemas.microsoft.com/office/drawing/2014/main" xmlns="" id="{B96DFA0C-E450-4893-8C79-6243F5697984}"/>
              </a:ext>
            </a:extLst>
          </p:cNvPr>
          <p:cNvSpPr>
            <a:spLocks noGrp="1"/>
          </p:cNvSpPr>
          <p:nvPr>
            <p:ph idx="13" hasCustomPrompt="1"/>
          </p:nvPr>
        </p:nvSpPr>
        <p:spPr>
          <a:xfrm>
            <a:off x="5281223" y="1686758"/>
            <a:ext cx="1617953"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7" name="Content Placeholder 2">
            <a:extLst>
              <a:ext uri="{FF2B5EF4-FFF2-40B4-BE49-F238E27FC236}">
                <a16:creationId xmlns:a16="http://schemas.microsoft.com/office/drawing/2014/main" xmlns="" id="{E9D9C274-DDDD-4725-8A7B-113147DD7832}"/>
              </a:ext>
            </a:extLst>
          </p:cNvPr>
          <p:cNvSpPr>
            <a:spLocks noGrp="1"/>
          </p:cNvSpPr>
          <p:nvPr>
            <p:ph idx="14" hasCustomPrompt="1"/>
          </p:nvPr>
        </p:nvSpPr>
        <p:spPr>
          <a:xfrm>
            <a:off x="5281224" y="2850484"/>
            <a:ext cx="161795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8" name="Content Placeholder 2">
            <a:extLst>
              <a:ext uri="{FF2B5EF4-FFF2-40B4-BE49-F238E27FC236}">
                <a16:creationId xmlns:a16="http://schemas.microsoft.com/office/drawing/2014/main" xmlns="" id="{F93742B6-D009-4AB4-BBDC-24522E901BB5}"/>
              </a:ext>
            </a:extLst>
          </p:cNvPr>
          <p:cNvSpPr>
            <a:spLocks noGrp="1"/>
          </p:cNvSpPr>
          <p:nvPr>
            <p:ph idx="15" hasCustomPrompt="1"/>
          </p:nvPr>
        </p:nvSpPr>
        <p:spPr>
          <a:xfrm>
            <a:off x="7349043" y="1686758"/>
            <a:ext cx="1617953"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9" name="Content Placeholder 2">
            <a:extLst>
              <a:ext uri="{FF2B5EF4-FFF2-40B4-BE49-F238E27FC236}">
                <a16:creationId xmlns:a16="http://schemas.microsoft.com/office/drawing/2014/main" xmlns="" id="{90357619-5F6A-4C63-90C3-32B37CE73C91}"/>
              </a:ext>
            </a:extLst>
          </p:cNvPr>
          <p:cNvSpPr>
            <a:spLocks noGrp="1"/>
          </p:cNvSpPr>
          <p:nvPr>
            <p:ph idx="16" hasCustomPrompt="1"/>
          </p:nvPr>
        </p:nvSpPr>
        <p:spPr>
          <a:xfrm>
            <a:off x="7349044" y="2850484"/>
            <a:ext cx="161795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30" name="Content Placeholder 2">
            <a:extLst>
              <a:ext uri="{FF2B5EF4-FFF2-40B4-BE49-F238E27FC236}">
                <a16:creationId xmlns:a16="http://schemas.microsoft.com/office/drawing/2014/main" xmlns="" id="{035F8812-D495-478D-828C-D8CF0753EEB5}"/>
              </a:ext>
            </a:extLst>
          </p:cNvPr>
          <p:cNvSpPr>
            <a:spLocks noGrp="1"/>
          </p:cNvSpPr>
          <p:nvPr>
            <p:ph idx="17" hasCustomPrompt="1"/>
          </p:nvPr>
        </p:nvSpPr>
        <p:spPr>
          <a:xfrm>
            <a:off x="9401266" y="1686758"/>
            <a:ext cx="1835087"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1" name="Content Placeholder 2">
            <a:extLst>
              <a:ext uri="{FF2B5EF4-FFF2-40B4-BE49-F238E27FC236}">
                <a16:creationId xmlns:a16="http://schemas.microsoft.com/office/drawing/2014/main" xmlns="" id="{338FA747-D085-4909-A6FE-575A5C652420}"/>
              </a:ext>
            </a:extLst>
          </p:cNvPr>
          <p:cNvSpPr>
            <a:spLocks noGrp="1"/>
          </p:cNvSpPr>
          <p:nvPr>
            <p:ph idx="18" hasCustomPrompt="1"/>
          </p:nvPr>
        </p:nvSpPr>
        <p:spPr>
          <a:xfrm>
            <a:off x="9401267" y="2850484"/>
            <a:ext cx="183823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37" name="Title 1">
            <a:extLst>
              <a:ext uri="{FF2B5EF4-FFF2-40B4-BE49-F238E27FC236}">
                <a16:creationId xmlns:a16="http://schemas.microsoft.com/office/drawing/2014/main" xmlns="" id="{8F3E476F-E407-4406-BB4F-38E54533153E}"/>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xmlns="" id="{D9E6F708-09D7-5F4C-A4CF-6214D68CDE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0" name="Text Placeholder 11">
            <a:extLst>
              <a:ext uri="{FF2B5EF4-FFF2-40B4-BE49-F238E27FC236}">
                <a16:creationId xmlns:a16="http://schemas.microsoft.com/office/drawing/2014/main" xmlns="" id="{E8AA7DE0-E155-073D-51FB-DB41A106FA2D}"/>
              </a:ext>
            </a:extLst>
          </p:cNvPr>
          <p:cNvSpPr>
            <a:spLocks noGrp="1"/>
          </p:cNvSpPr>
          <p:nvPr>
            <p:ph type="body" sz="quarter" idx="19" hasCustomPrompt="1"/>
          </p:nvPr>
        </p:nvSpPr>
        <p:spPr>
          <a:xfrm>
            <a:off x="6575729" y="6539714"/>
            <a:ext cx="4679216" cy="318286"/>
          </a:xfrm>
        </p:spPr>
        <p:txBody>
          <a:bodyPr>
            <a:noAutofit/>
          </a:bodyPr>
          <a:lstStyle>
            <a:lvl1pPr marL="0" indent="0" algn="r">
              <a:buFontTx/>
              <a:buNone/>
              <a:defRPr sz="1300" baseline="0"/>
            </a:lvl1pPr>
            <a:lvl2pPr marL="457200" indent="0">
              <a:buFontTx/>
              <a:buNone/>
              <a:defRPr sz="1300" baseline="0"/>
            </a:lvl2pPr>
            <a:lvl3pPr marL="914400" indent="0">
              <a:buFontTx/>
              <a:buNone/>
              <a:defRPr sz="1300" baseline="0"/>
            </a:lvl3pPr>
            <a:lvl4pPr marL="1371600" indent="0">
              <a:buFontTx/>
              <a:buNone/>
              <a:defRPr sz="1300" baseline="0"/>
            </a:lvl4pPr>
            <a:lvl5pPr marL="1828800" indent="0">
              <a:buFontTx/>
              <a:buNone/>
              <a:defRPr sz="1300" baseline="0"/>
            </a:lvl5pPr>
          </a:lstStyle>
          <a:p>
            <a:pPr lvl="0"/>
            <a:r>
              <a:rPr lang="en-US" dirty="0"/>
              <a:t>Insert-&gt;Header and Footer-&gt;Type Customizable Name</a:t>
            </a:r>
          </a:p>
        </p:txBody>
      </p:sp>
      <p:sp>
        <p:nvSpPr>
          <p:cNvPr id="13" name="Footer Placeholder 4">
            <a:extLst>
              <a:ext uri="{FF2B5EF4-FFF2-40B4-BE49-F238E27FC236}">
                <a16:creationId xmlns:a16="http://schemas.microsoft.com/office/drawing/2014/main" xmlns="" id="{79CE712B-1232-1862-7051-C001F0CF6C5F}"/>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Tree>
    <p:extLst>
      <p:ext uri="{BB962C8B-B14F-4D97-AF65-F5344CB8AC3E}">
        <p14:creationId xmlns:p14="http://schemas.microsoft.com/office/powerpoint/2010/main" val="439371316"/>
      </p:ext>
    </p:extLst>
  </p:cSld>
  <p:clrMapOvr>
    <a:masterClrMapping/>
  </p:clrMapOvr>
  <p:extLst>
    <p:ext uri="{DCECCB84-F9BA-43D5-87BE-67443E8EF086}">
      <p15:sldGuideLst xmlns:p15="http://schemas.microsoft.com/office/powerpoint/2012/main" xmlns="">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p15:clr>
            <a:srgbClr val="FBAE40"/>
          </p15:clr>
        </p15:guide>
        <p15:guide id="7" orient="horz" pos="69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xmlns="" id="{94F85108-BDC9-43A2-BEF1-240E666F4E03}"/>
              </a:ext>
            </a:extLst>
          </p:cNvPr>
          <p:cNvSpPr>
            <a:spLocks noGrp="1"/>
          </p:cNvSpPr>
          <p:nvPr>
            <p:ph idx="1" hasCustomPrompt="1"/>
          </p:nvPr>
        </p:nvSpPr>
        <p:spPr>
          <a:xfrm>
            <a:off x="952500" y="1686758"/>
            <a:ext cx="10288587"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cxnSp>
        <p:nvCxnSpPr>
          <p:cNvPr id="7" name="Straight Connector 6">
            <a:extLst>
              <a:ext uri="{FF2B5EF4-FFF2-40B4-BE49-F238E27FC236}">
                <a16:creationId xmlns:a16="http://schemas.microsoft.com/office/drawing/2014/main" xmlns=""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xmlns="" id="{968A6427-DC92-4AE6-82DE-34A0B3A972EE}"/>
              </a:ext>
            </a:extLst>
          </p:cNvPr>
          <p:cNvSpPr>
            <a:spLocks noGrp="1"/>
          </p:cNvSpPr>
          <p:nvPr userDrawn="1">
            <p:ph idx="10" hasCustomPrompt="1"/>
          </p:nvPr>
        </p:nvSpPr>
        <p:spPr>
          <a:xfrm>
            <a:off x="952502" y="2120010"/>
            <a:ext cx="10288586"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xmlns="" id="{6FCD7C05-8E7C-4679-B83F-CDDB1BDA2031}"/>
              </a:ext>
            </a:extLst>
          </p:cNvPr>
          <p:cNvCxnSpPr/>
          <p:nvPr userDrawn="1"/>
        </p:nvCxnSpPr>
        <p:spPr>
          <a:xfrm>
            <a:off x="949325" y="309830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3C85CAC7-8545-4ED7-8312-FBC92F7F9DA5}"/>
              </a:ext>
            </a:extLst>
          </p:cNvPr>
          <p:cNvCxnSpPr/>
          <p:nvPr userDrawn="1"/>
        </p:nvCxnSpPr>
        <p:spPr>
          <a:xfrm>
            <a:off x="950912" y="4520213"/>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xmlns="" id="{6BC08D86-557A-4EB7-B2A4-0782689B99D1}"/>
              </a:ext>
            </a:extLst>
          </p:cNvPr>
          <p:cNvSpPr>
            <a:spLocks noGrp="1"/>
          </p:cNvSpPr>
          <p:nvPr>
            <p:ph idx="11" hasCustomPrompt="1"/>
          </p:nvPr>
        </p:nvSpPr>
        <p:spPr>
          <a:xfrm>
            <a:off x="952502" y="3291760"/>
            <a:ext cx="10288587" cy="328016"/>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5" name="Content Placeholder 2">
            <a:extLst>
              <a:ext uri="{FF2B5EF4-FFF2-40B4-BE49-F238E27FC236}">
                <a16:creationId xmlns:a16="http://schemas.microsoft.com/office/drawing/2014/main" xmlns="" id="{123E50C5-092D-4191-9A0B-F3C51561D562}"/>
              </a:ext>
            </a:extLst>
          </p:cNvPr>
          <p:cNvSpPr>
            <a:spLocks noGrp="1"/>
          </p:cNvSpPr>
          <p:nvPr>
            <p:ph idx="12" hasCustomPrompt="1"/>
          </p:nvPr>
        </p:nvSpPr>
        <p:spPr>
          <a:xfrm>
            <a:off x="952504" y="3725012"/>
            <a:ext cx="10288586" cy="644563"/>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36" name="Content Placeholder 2">
            <a:extLst>
              <a:ext uri="{FF2B5EF4-FFF2-40B4-BE49-F238E27FC236}">
                <a16:creationId xmlns:a16="http://schemas.microsoft.com/office/drawing/2014/main" xmlns="" id="{3E524A13-F71C-45F7-92E6-985C4CB9E331}"/>
              </a:ext>
            </a:extLst>
          </p:cNvPr>
          <p:cNvSpPr>
            <a:spLocks noGrp="1"/>
          </p:cNvSpPr>
          <p:nvPr>
            <p:ph idx="13" hasCustomPrompt="1"/>
          </p:nvPr>
        </p:nvSpPr>
        <p:spPr>
          <a:xfrm>
            <a:off x="952504" y="4753992"/>
            <a:ext cx="10288587"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7" name="Content Placeholder 2">
            <a:extLst>
              <a:ext uri="{FF2B5EF4-FFF2-40B4-BE49-F238E27FC236}">
                <a16:creationId xmlns:a16="http://schemas.microsoft.com/office/drawing/2014/main" xmlns="" id="{7CA7FF6D-951D-4682-9C40-A6BB36ABEA84}"/>
              </a:ext>
            </a:extLst>
          </p:cNvPr>
          <p:cNvSpPr>
            <a:spLocks noGrp="1"/>
          </p:cNvSpPr>
          <p:nvPr>
            <p:ph idx="14" hasCustomPrompt="1"/>
          </p:nvPr>
        </p:nvSpPr>
        <p:spPr>
          <a:xfrm>
            <a:off x="952506" y="5187244"/>
            <a:ext cx="10288586"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19" name="Title 1">
            <a:extLst>
              <a:ext uri="{FF2B5EF4-FFF2-40B4-BE49-F238E27FC236}">
                <a16:creationId xmlns:a16="http://schemas.microsoft.com/office/drawing/2014/main" xmlns="" id="{F83F529D-C880-45A0-81D8-FD2CC04E07D8}"/>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xmlns="" id="{EA84ACBD-A565-C824-7644-37ECEE8439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0" name="Text Placeholder 11">
            <a:extLst>
              <a:ext uri="{FF2B5EF4-FFF2-40B4-BE49-F238E27FC236}">
                <a16:creationId xmlns:a16="http://schemas.microsoft.com/office/drawing/2014/main" xmlns="" id="{D44C2BAF-D32D-58DC-479B-0434A19699F6}"/>
              </a:ext>
            </a:extLst>
          </p:cNvPr>
          <p:cNvSpPr>
            <a:spLocks noGrp="1"/>
          </p:cNvSpPr>
          <p:nvPr>
            <p:ph type="body" sz="quarter" idx="15" hasCustomPrompt="1"/>
          </p:nvPr>
        </p:nvSpPr>
        <p:spPr>
          <a:xfrm>
            <a:off x="6575729" y="6539714"/>
            <a:ext cx="4679216" cy="318286"/>
          </a:xfrm>
        </p:spPr>
        <p:txBody>
          <a:bodyPr>
            <a:noAutofit/>
          </a:bodyPr>
          <a:lstStyle>
            <a:lvl1pPr marL="0" indent="0" algn="r">
              <a:buFontTx/>
              <a:buNone/>
              <a:defRPr sz="1300" baseline="0"/>
            </a:lvl1pPr>
            <a:lvl2pPr marL="457200" indent="0">
              <a:buFontTx/>
              <a:buNone/>
              <a:defRPr sz="1300" baseline="0"/>
            </a:lvl2pPr>
            <a:lvl3pPr marL="914400" indent="0">
              <a:buFontTx/>
              <a:buNone/>
              <a:defRPr sz="1300" baseline="0"/>
            </a:lvl3pPr>
            <a:lvl4pPr marL="1371600" indent="0">
              <a:buFontTx/>
              <a:buNone/>
              <a:defRPr sz="1300" baseline="0"/>
            </a:lvl4pPr>
            <a:lvl5pPr marL="1828800" indent="0">
              <a:buFontTx/>
              <a:buNone/>
              <a:defRPr sz="1300" baseline="0"/>
            </a:lvl5pPr>
          </a:lstStyle>
          <a:p>
            <a:pPr lvl="0"/>
            <a:r>
              <a:rPr lang="en-US" dirty="0"/>
              <a:t>Insert-&gt;Header and Footer-&gt;Type Customizable Name</a:t>
            </a:r>
          </a:p>
        </p:txBody>
      </p:sp>
      <p:sp>
        <p:nvSpPr>
          <p:cNvPr id="11" name="Footer Placeholder 4">
            <a:extLst>
              <a:ext uri="{FF2B5EF4-FFF2-40B4-BE49-F238E27FC236}">
                <a16:creationId xmlns:a16="http://schemas.microsoft.com/office/drawing/2014/main" xmlns="" id="{CF7A8FD0-2AC1-275A-9524-9DE4BF6C6B13}"/>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Tree>
    <p:extLst>
      <p:ext uri="{BB962C8B-B14F-4D97-AF65-F5344CB8AC3E}">
        <p14:creationId xmlns:p14="http://schemas.microsoft.com/office/powerpoint/2010/main" val="840878860"/>
      </p:ext>
    </p:extLst>
  </p:cSld>
  <p:clrMapOvr>
    <a:masterClrMapping/>
  </p:clrMapOvr>
  <p:extLst>
    <p:ext uri="{DCECCB84-F9BA-43D5-87BE-67443E8EF086}">
      <p15:sldGuideLst xmlns:p15="http://schemas.microsoft.com/office/powerpoint/2012/main" xmlns="">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xmlns="" id="{94F85108-BDC9-43A2-BEF1-240E666F4E03}"/>
              </a:ext>
            </a:extLst>
          </p:cNvPr>
          <p:cNvSpPr>
            <a:spLocks noGrp="1"/>
          </p:cNvSpPr>
          <p:nvPr>
            <p:ph idx="1" hasCustomPrompt="1"/>
          </p:nvPr>
        </p:nvSpPr>
        <p:spPr>
          <a:xfrm>
            <a:off x="952501" y="1686758"/>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cxnSp>
        <p:nvCxnSpPr>
          <p:cNvPr id="7" name="Straight Connector 6">
            <a:extLst>
              <a:ext uri="{FF2B5EF4-FFF2-40B4-BE49-F238E27FC236}">
                <a16:creationId xmlns:a16="http://schemas.microsoft.com/office/drawing/2014/main" xmlns=""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xmlns="" id="{968A6427-DC92-4AE6-82DE-34A0B3A972EE}"/>
              </a:ext>
            </a:extLst>
          </p:cNvPr>
          <p:cNvSpPr>
            <a:spLocks noGrp="1"/>
          </p:cNvSpPr>
          <p:nvPr userDrawn="1">
            <p:ph idx="10" hasCustomPrompt="1"/>
          </p:nvPr>
        </p:nvSpPr>
        <p:spPr>
          <a:xfrm>
            <a:off x="952502" y="2120010"/>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xmlns="" id="{6FCD7C05-8E7C-4679-B83F-CDDB1BDA2031}"/>
              </a:ext>
            </a:extLst>
          </p:cNvPr>
          <p:cNvCxnSpPr/>
          <p:nvPr userDrawn="1"/>
        </p:nvCxnSpPr>
        <p:spPr>
          <a:xfrm>
            <a:off x="949325" y="309830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3C85CAC7-8545-4ED7-8312-FBC92F7F9DA5}"/>
              </a:ext>
            </a:extLst>
          </p:cNvPr>
          <p:cNvCxnSpPr/>
          <p:nvPr userDrawn="1"/>
        </p:nvCxnSpPr>
        <p:spPr>
          <a:xfrm>
            <a:off x="950912" y="4520213"/>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xmlns="" id="{6BC08D86-557A-4EB7-B2A4-0782689B99D1}"/>
              </a:ext>
            </a:extLst>
          </p:cNvPr>
          <p:cNvSpPr>
            <a:spLocks noGrp="1"/>
          </p:cNvSpPr>
          <p:nvPr>
            <p:ph idx="11" hasCustomPrompt="1"/>
          </p:nvPr>
        </p:nvSpPr>
        <p:spPr>
          <a:xfrm>
            <a:off x="952503" y="3291760"/>
            <a:ext cx="4755838" cy="328016"/>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5" name="Content Placeholder 2">
            <a:extLst>
              <a:ext uri="{FF2B5EF4-FFF2-40B4-BE49-F238E27FC236}">
                <a16:creationId xmlns:a16="http://schemas.microsoft.com/office/drawing/2014/main" xmlns="" id="{123E50C5-092D-4191-9A0B-F3C51561D562}"/>
              </a:ext>
            </a:extLst>
          </p:cNvPr>
          <p:cNvSpPr>
            <a:spLocks noGrp="1"/>
          </p:cNvSpPr>
          <p:nvPr>
            <p:ph idx="12" hasCustomPrompt="1"/>
          </p:nvPr>
        </p:nvSpPr>
        <p:spPr>
          <a:xfrm>
            <a:off x="952504" y="3725012"/>
            <a:ext cx="4755838" cy="644563"/>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36" name="Content Placeholder 2">
            <a:extLst>
              <a:ext uri="{FF2B5EF4-FFF2-40B4-BE49-F238E27FC236}">
                <a16:creationId xmlns:a16="http://schemas.microsoft.com/office/drawing/2014/main" xmlns="" id="{3E524A13-F71C-45F7-92E6-985C4CB9E331}"/>
              </a:ext>
            </a:extLst>
          </p:cNvPr>
          <p:cNvSpPr>
            <a:spLocks noGrp="1"/>
          </p:cNvSpPr>
          <p:nvPr>
            <p:ph idx="13" hasCustomPrompt="1"/>
          </p:nvPr>
        </p:nvSpPr>
        <p:spPr>
          <a:xfrm>
            <a:off x="952505" y="4753992"/>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7" name="Content Placeholder 2">
            <a:extLst>
              <a:ext uri="{FF2B5EF4-FFF2-40B4-BE49-F238E27FC236}">
                <a16:creationId xmlns:a16="http://schemas.microsoft.com/office/drawing/2014/main" xmlns="" id="{7CA7FF6D-951D-4682-9C40-A6BB36ABEA84}"/>
              </a:ext>
            </a:extLst>
          </p:cNvPr>
          <p:cNvSpPr>
            <a:spLocks noGrp="1"/>
          </p:cNvSpPr>
          <p:nvPr>
            <p:ph idx="14" hasCustomPrompt="1"/>
          </p:nvPr>
        </p:nvSpPr>
        <p:spPr>
          <a:xfrm>
            <a:off x="952506" y="5187244"/>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2" name="Content Placeholder 2">
            <a:extLst>
              <a:ext uri="{FF2B5EF4-FFF2-40B4-BE49-F238E27FC236}">
                <a16:creationId xmlns:a16="http://schemas.microsoft.com/office/drawing/2014/main" xmlns="" id="{F7B91F83-8428-4E5A-9C88-17829B687B77}"/>
              </a:ext>
            </a:extLst>
          </p:cNvPr>
          <p:cNvSpPr>
            <a:spLocks noGrp="1"/>
          </p:cNvSpPr>
          <p:nvPr>
            <p:ph idx="15" hasCustomPrompt="1"/>
          </p:nvPr>
        </p:nvSpPr>
        <p:spPr>
          <a:xfrm>
            <a:off x="6483696" y="1688512"/>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3" name="Content Placeholder 2">
            <a:extLst>
              <a:ext uri="{FF2B5EF4-FFF2-40B4-BE49-F238E27FC236}">
                <a16:creationId xmlns:a16="http://schemas.microsoft.com/office/drawing/2014/main" xmlns="" id="{ADB1D581-6D4C-4716-AE96-DBB4F953B95C}"/>
              </a:ext>
            </a:extLst>
          </p:cNvPr>
          <p:cNvSpPr>
            <a:spLocks noGrp="1"/>
          </p:cNvSpPr>
          <p:nvPr>
            <p:ph idx="16" hasCustomPrompt="1"/>
          </p:nvPr>
        </p:nvSpPr>
        <p:spPr>
          <a:xfrm>
            <a:off x="6483697" y="2121764"/>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4" name="Content Placeholder 2">
            <a:extLst>
              <a:ext uri="{FF2B5EF4-FFF2-40B4-BE49-F238E27FC236}">
                <a16:creationId xmlns:a16="http://schemas.microsoft.com/office/drawing/2014/main" xmlns="" id="{279BA4B0-A083-4A1F-9D3B-A041B59E7C22}"/>
              </a:ext>
            </a:extLst>
          </p:cNvPr>
          <p:cNvSpPr>
            <a:spLocks noGrp="1"/>
          </p:cNvSpPr>
          <p:nvPr>
            <p:ph idx="17" hasCustomPrompt="1"/>
          </p:nvPr>
        </p:nvSpPr>
        <p:spPr>
          <a:xfrm>
            <a:off x="6483698" y="3293514"/>
            <a:ext cx="4755838" cy="328016"/>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5" name="Content Placeholder 2">
            <a:extLst>
              <a:ext uri="{FF2B5EF4-FFF2-40B4-BE49-F238E27FC236}">
                <a16:creationId xmlns:a16="http://schemas.microsoft.com/office/drawing/2014/main" xmlns="" id="{8FDD4A4D-E1FC-4E83-A8AA-A324B6B0E441}"/>
              </a:ext>
            </a:extLst>
          </p:cNvPr>
          <p:cNvSpPr>
            <a:spLocks noGrp="1"/>
          </p:cNvSpPr>
          <p:nvPr>
            <p:ph idx="18" hasCustomPrompt="1"/>
          </p:nvPr>
        </p:nvSpPr>
        <p:spPr>
          <a:xfrm>
            <a:off x="6483699" y="3726766"/>
            <a:ext cx="4755838" cy="644563"/>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6" name="Content Placeholder 2">
            <a:extLst>
              <a:ext uri="{FF2B5EF4-FFF2-40B4-BE49-F238E27FC236}">
                <a16:creationId xmlns:a16="http://schemas.microsoft.com/office/drawing/2014/main" xmlns="" id="{DE8E7D5C-ACCB-47E6-A3F5-6F3F51A0F37F}"/>
              </a:ext>
            </a:extLst>
          </p:cNvPr>
          <p:cNvSpPr>
            <a:spLocks noGrp="1"/>
          </p:cNvSpPr>
          <p:nvPr>
            <p:ph idx="19" hasCustomPrompt="1"/>
          </p:nvPr>
        </p:nvSpPr>
        <p:spPr>
          <a:xfrm>
            <a:off x="6483700" y="4755746"/>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7" name="Content Placeholder 2">
            <a:extLst>
              <a:ext uri="{FF2B5EF4-FFF2-40B4-BE49-F238E27FC236}">
                <a16:creationId xmlns:a16="http://schemas.microsoft.com/office/drawing/2014/main" xmlns="" id="{659D9DC4-BB53-4441-9B74-84922B369948}"/>
              </a:ext>
            </a:extLst>
          </p:cNvPr>
          <p:cNvSpPr>
            <a:spLocks noGrp="1"/>
          </p:cNvSpPr>
          <p:nvPr>
            <p:ph idx="20" hasCustomPrompt="1"/>
          </p:nvPr>
        </p:nvSpPr>
        <p:spPr>
          <a:xfrm>
            <a:off x="6483701" y="5188998"/>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28" name="Straight Connector 27">
            <a:extLst>
              <a:ext uri="{FF2B5EF4-FFF2-40B4-BE49-F238E27FC236}">
                <a16:creationId xmlns:a16="http://schemas.microsoft.com/office/drawing/2014/main" xmlns="" id="{AA23041F-D604-4688-B75A-90D37AFDDB0E}"/>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8" name="Title 1">
            <a:extLst>
              <a:ext uri="{FF2B5EF4-FFF2-40B4-BE49-F238E27FC236}">
                <a16:creationId xmlns:a16="http://schemas.microsoft.com/office/drawing/2014/main" xmlns="" id="{3A9A771B-4FFF-4EBF-A07A-0D6292AC2FE3}"/>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xmlns="" id="{CB158504-26F2-2A14-4D8E-29892EFC2B1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0" name="Text Placeholder 11">
            <a:extLst>
              <a:ext uri="{FF2B5EF4-FFF2-40B4-BE49-F238E27FC236}">
                <a16:creationId xmlns:a16="http://schemas.microsoft.com/office/drawing/2014/main" xmlns="" id="{E8A780A5-9A55-C45E-9F84-ECFAA4A250A7}"/>
              </a:ext>
            </a:extLst>
          </p:cNvPr>
          <p:cNvSpPr>
            <a:spLocks noGrp="1"/>
          </p:cNvSpPr>
          <p:nvPr>
            <p:ph type="body" sz="quarter" idx="21" hasCustomPrompt="1"/>
          </p:nvPr>
        </p:nvSpPr>
        <p:spPr>
          <a:xfrm>
            <a:off x="6575729" y="6539714"/>
            <a:ext cx="4679216" cy="318286"/>
          </a:xfrm>
        </p:spPr>
        <p:txBody>
          <a:bodyPr>
            <a:noAutofit/>
          </a:bodyPr>
          <a:lstStyle>
            <a:lvl1pPr marL="0" indent="0" algn="r">
              <a:buFontTx/>
              <a:buNone/>
              <a:defRPr sz="1300" baseline="0"/>
            </a:lvl1pPr>
            <a:lvl2pPr marL="457200" indent="0">
              <a:buFontTx/>
              <a:buNone/>
              <a:defRPr sz="1300" baseline="0"/>
            </a:lvl2pPr>
            <a:lvl3pPr marL="914400" indent="0">
              <a:buFontTx/>
              <a:buNone/>
              <a:defRPr sz="1300" baseline="0"/>
            </a:lvl3pPr>
            <a:lvl4pPr marL="1371600" indent="0">
              <a:buFontTx/>
              <a:buNone/>
              <a:defRPr sz="1300" baseline="0"/>
            </a:lvl4pPr>
            <a:lvl5pPr marL="1828800" indent="0">
              <a:buFontTx/>
              <a:buNone/>
              <a:defRPr sz="1300" baseline="0"/>
            </a:lvl5pPr>
          </a:lstStyle>
          <a:p>
            <a:pPr lvl="0"/>
            <a:r>
              <a:rPr lang="en-US" dirty="0"/>
              <a:t>Insert-&gt;Header and Footer-&gt;Type Customizable Name</a:t>
            </a:r>
          </a:p>
        </p:txBody>
      </p:sp>
      <p:sp>
        <p:nvSpPr>
          <p:cNvPr id="11" name="Footer Placeholder 4">
            <a:extLst>
              <a:ext uri="{FF2B5EF4-FFF2-40B4-BE49-F238E27FC236}">
                <a16:creationId xmlns:a16="http://schemas.microsoft.com/office/drawing/2014/main" xmlns="" id="{BB9E4697-1DF2-48BD-9681-3CCBC4EBCF19}"/>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Tree>
    <p:extLst>
      <p:ext uri="{BB962C8B-B14F-4D97-AF65-F5344CB8AC3E}">
        <p14:creationId xmlns:p14="http://schemas.microsoft.com/office/powerpoint/2010/main" val="3435829950"/>
      </p:ext>
    </p:extLst>
  </p:cSld>
  <p:clrMapOvr>
    <a:masterClrMapping/>
  </p:clrMapOvr>
  <p:extLst>
    <p:ext uri="{DCECCB84-F9BA-43D5-87BE-67443E8EF086}">
      <p15:sldGuideLst xmlns:p15="http://schemas.microsoft.com/office/powerpoint/2012/main" xmlns="">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xmlns="" id="{94F85108-BDC9-43A2-BEF1-240E666F4E03}"/>
              </a:ext>
            </a:extLst>
          </p:cNvPr>
          <p:cNvSpPr>
            <a:spLocks noGrp="1"/>
          </p:cNvSpPr>
          <p:nvPr>
            <p:ph idx="1" hasCustomPrompt="1"/>
          </p:nvPr>
        </p:nvSpPr>
        <p:spPr>
          <a:xfrm>
            <a:off x="952500" y="1686758"/>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cxnSp>
        <p:nvCxnSpPr>
          <p:cNvPr id="7" name="Straight Connector 6">
            <a:extLst>
              <a:ext uri="{FF2B5EF4-FFF2-40B4-BE49-F238E27FC236}">
                <a16:creationId xmlns:a16="http://schemas.microsoft.com/office/drawing/2014/main" xmlns=""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xmlns="" id="{968A6427-DC92-4AE6-82DE-34A0B3A972EE}"/>
              </a:ext>
            </a:extLst>
          </p:cNvPr>
          <p:cNvSpPr>
            <a:spLocks noGrp="1"/>
          </p:cNvSpPr>
          <p:nvPr userDrawn="1">
            <p:ph idx="10" hasCustomPrompt="1"/>
          </p:nvPr>
        </p:nvSpPr>
        <p:spPr>
          <a:xfrm>
            <a:off x="952502" y="2120010"/>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xmlns="" id="{6FCD7C05-8E7C-4679-B83F-CDDB1BDA2031}"/>
              </a:ext>
            </a:extLst>
          </p:cNvPr>
          <p:cNvCxnSpPr/>
          <p:nvPr userDrawn="1"/>
        </p:nvCxnSpPr>
        <p:spPr>
          <a:xfrm>
            <a:off x="949325" y="2760956"/>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3C85CAC7-8545-4ED7-8312-FBC92F7F9DA5}"/>
              </a:ext>
            </a:extLst>
          </p:cNvPr>
          <p:cNvCxnSpPr/>
          <p:nvPr userDrawn="1"/>
        </p:nvCxnSpPr>
        <p:spPr>
          <a:xfrm>
            <a:off x="950912" y="3792244"/>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1F1CE437-6AD8-4170-8DC8-66894266CE06}"/>
              </a:ext>
            </a:extLst>
          </p:cNvPr>
          <p:cNvCxnSpPr/>
          <p:nvPr userDrawn="1"/>
        </p:nvCxnSpPr>
        <p:spPr>
          <a:xfrm>
            <a:off x="952506" y="488567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xmlns="" id="{5FC9698A-599E-4227-BA19-18EFBBF3E0DD}"/>
              </a:ext>
            </a:extLst>
          </p:cNvPr>
          <p:cNvSpPr>
            <a:spLocks noGrp="1"/>
          </p:cNvSpPr>
          <p:nvPr>
            <p:ph idx="11" hasCustomPrompt="1"/>
          </p:nvPr>
        </p:nvSpPr>
        <p:spPr>
          <a:xfrm>
            <a:off x="954094" y="2904080"/>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8" name="Content Placeholder 2">
            <a:extLst>
              <a:ext uri="{FF2B5EF4-FFF2-40B4-BE49-F238E27FC236}">
                <a16:creationId xmlns:a16="http://schemas.microsoft.com/office/drawing/2014/main" xmlns="" id="{C4B470A9-B821-4D01-8FB4-31DF303421A9}"/>
              </a:ext>
            </a:extLst>
          </p:cNvPr>
          <p:cNvSpPr>
            <a:spLocks noGrp="1"/>
          </p:cNvSpPr>
          <p:nvPr>
            <p:ph idx="12" hasCustomPrompt="1"/>
          </p:nvPr>
        </p:nvSpPr>
        <p:spPr>
          <a:xfrm>
            <a:off x="954096" y="3337333"/>
            <a:ext cx="4772003" cy="30491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19" name="Content Placeholder 2">
            <a:extLst>
              <a:ext uri="{FF2B5EF4-FFF2-40B4-BE49-F238E27FC236}">
                <a16:creationId xmlns:a16="http://schemas.microsoft.com/office/drawing/2014/main" xmlns="" id="{0C02F409-DCF5-4241-BB5E-6E37CC8D3518}"/>
              </a:ext>
            </a:extLst>
          </p:cNvPr>
          <p:cNvSpPr>
            <a:spLocks noGrp="1"/>
          </p:cNvSpPr>
          <p:nvPr>
            <p:ph idx="13" hasCustomPrompt="1"/>
          </p:nvPr>
        </p:nvSpPr>
        <p:spPr>
          <a:xfrm>
            <a:off x="954096" y="5089029"/>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0" name="Content Placeholder 2">
            <a:extLst>
              <a:ext uri="{FF2B5EF4-FFF2-40B4-BE49-F238E27FC236}">
                <a16:creationId xmlns:a16="http://schemas.microsoft.com/office/drawing/2014/main" xmlns="" id="{2AC426E8-7005-475F-BC32-B5F0BA7A8A4C}"/>
              </a:ext>
            </a:extLst>
          </p:cNvPr>
          <p:cNvSpPr>
            <a:spLocks noGrp="1"/>
          </p:cNvSpPr>
          <p:nvPr>
            <p:ph idx="14" hasCustomPrompt="1"/>
          </p:nvPr>
        </p:nvSpPr>
        <p:spPr>
          <a:xfrm>
            <a:off x="954098" y="5522281"/>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2" name="Content Placeholder 2">
            <a:extLst>
              <a:ext uri="{FF2B5EF4-FFF2-40B4-BE49-F238E27FC236}">
                <a16:creationId xmlns:a16="http://schemas.microsoft.com/office/drawing/2014/main" xmlns="" id="{0C507C81-6817-4069-BC84-0CE4705AE16C}"/>
              </a:ext>
            </a:extLst>
          </p:cNvPr>
          <p:cNvSpPr>
            <a:spLocks noGrp="1"/>
          </p:cNvSpPr>
          <p:nvPr>
            <p:ph idx="15" hasCustomPrompt="1"/>
          </p:nvPr>
        </p:nvSpPr>
        <p:spPr>
          <a:xfrm>
            <a:off x="954098" y="3970621"/>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3" name="Content Placeholder 2">
            <a:extLst>
              <a:ext uri="{FF2B5EF4-FFF2-40B4-BE49-F238E27FC236}">
                <a16:creationId xmlns:a16="http://schemas.microsoft.com/office/drawing/2014/main" xmlns="" id="{94103820-8C7A-497C-BCBA-2CFEB4549C83}"/>
              </a:ext>
            </a:extLst>
          </p:cNvPr>
          <p:cNvSpPr>
            <a:spLocks noGrp="1"/>
          </p:cNvSpPr>
          <p:nvPr>
            <p:ph idx="16" hasCustomPrompt="1"/>
          </p:nvPr>
        </p:nvSpPr>
        <p:spPr>
          <a:xfrm>
            <a:off x="954100" y="4403874"/>
            <a:ext cx="4772003" cy="3109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4" name="Content Placeholder 2">
            <a:extLst>
              <a:ext uri="{FF2B5EF4-FFF2-40B4-BE49-F238E27FC236}">
                <a16:creationId xmlns:a16="http://schemas.microsoft.com/office/drawing/2014/main" xmlns="" id="{66342B0E-1F8B-4D4C-ABA7-E43BC2B3F4AE}"/>
              </a:ext>
            </a:extLst>
          </p:cNvPr>
          <p:cNvSpPr>
            <a:spLocks noGrp="1"/>
          </p:cNvSpPr>
          <p:nvPr>
            <p:ph idx="17" hasCustomPrompt="1"/>
          </p:nvPr>
        </p:nvSpPr>
        <p:spPr>
          <a:xfrm>
            <a:off x="6467495" y="1688232"/>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5" name="Content Placeholder 2">
            <a:extLst>
              <a:ext uri="{FF2B5EF4-FFF2-40B4-BE49-F238E27FC236}">
                <a16:creationId xmlns:a16="http://schemas.microsoft.com/office/drawing/2014/main" xmlns="" id="{FCF3285B-83DB-4917-9F24-EC0C964DE403}"/>
              </a:ext>
            </a:extLst>
          </p:cNvPr>
          <p:cNvSpPr>
            <a:spLocks noGrp="1"/>
          </p:cNvSpPr>
          <p:nvPr>
            <p:ph idx="18" hasCustomPrompt="1"/>
          </p:nvPr>
        </p:nvSpPr>
        <p:spPr>
          <a:xfrm>
            <a:off x="6467497" y="2121484"/>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6" name="Content Placeholder 2">
            <a:extLst>
              <a:ext uri="{FF2B5EF4-FFF2-40B4-BE49-F238E27FC236}">
                <a16:creationId xmlns:a16="http://schemas.microsoft.com/office/drawing/2014/main" xmlns="" id="{8C88D8B1-0044-4EC5-B4CD-DB1095F378A4}"/>
              </a:ext>
            </a:extLst>
          </p:cNvPr>
          <p:cNvSpPr>
            <a:spLocks noGrp="1"/>
          </p:cNvSpPr>
          <p:nvPr>
            <p:ph idx="19" hasCustomPrompt="1"/>
          </p:nvPr>
        </p:nvSpPr>
        <p:spPr>
          <a:xfrm>
            <a:off x="6469089" y="2905554"/>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7" name="Content Placeholder 2">
            <a:extLst>
              <a:ext uri="{FF2B5EF4-FFF2-40B4-BE49-F238E27FC236}">
                <a16:creationId xmlns:a16="http://schemas.microsoft.com/office/drawing/2014/main" xmlns="" id="{9F6100E2-DAE8-4111-AF37-8909AA389FC1}"/>
              </a:ext>
            </a:extLst>
          </p:cNvPr>
          <p:cNvSpPr>
            <a:spLocks noGrp="1"/>
          </p:cNvSpPr>
          <p:nvPr>
            <p:ph idx="20" hasCustomPrompt="1"/>
          </p:nvPr>
        </p:nvSpPr>
        <p:spPr>
          <a:xfrm>
            <a:off x="6469091" y="3338807"/>
            <a:ext cx="4772003" cy="30491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8" name="Content Placeholder 2">
            <a:extLst>
              <a:ext uri="{FF2B5EF4-FFF2-40B4-BE49-F238E27FC236}">
                <a16:creationId xmlns:a16="http://schemas.microsoft.com/office/drawing/2014/main" xmlns="" id="{0EE05AF1-1486-45F2-B87D-2AE555B8D1CB}"/>
              </a:ext>
            </a:extLst>
          </p:cNvPr>
          <p:cNvSpPr>
            <a:spLocks noGrp="1"/>
          </p:cNvSpPr>
          <p:nvPr>
            <p:ph idx="21" hasCustomPrompt="1"/>
          </p:nvPr>
        </p:nvSpPr>
        <p:spPr>
          <a:xfrm>
            <a:off x="6469091" y="5090503"/>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9" name="Content Placeholder 2">
            <a:extLst>
              <a:ext uri="{FF2B5EF4-FFF2-40B4-BE49-F238E27FC236}">
                <a16:creationId xmlns:a16="http://schemas.microsoft.com/office/drawing/2014/main" xmlns="" id="{52C4B0E5-3C7E-4BC2-AA92-4156C26C91FF}"/>
              </a:ext>
            </a:extLst>
          </p:cNvPr>
          <p:cNvSpPr>
            <a:spLocks noGrp="1"/>
          </p:cNvSpPr>
          <p:nvPr>
            <p:ph idx="22" hasCustomPrompt="1"/>
          </p:nvPr>
        </p:nvSpPr>
        <p:spPr>
          <a:xfrm>
            <a:off x="6469093" y="5523755"/>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30" name="Content Placeholder 2">
            <a:extLst>
              <a:ext uri="{FF2B5EF4-FFF2-40B4-BE49-F238E27FC236}">
                <a16:creationId xmlns:a16="http://schemas.microsoft.com/office/drawing/2014/main" xmlns="" id="{C0B1E9EC-56B4-4514-B189-24BD47F549F3}"/>
              </a:ext>
            </a:extLst>
          </p:cNvPr>
          <p:cNvSpPr>
            <a:spLocks noGrp="1"/>
          </p:cNvSpPr>
          <p:nvPr>
            <p:ph idx="23" hasCustomPrompt="1"/>
          </p:nvPr>
        </p:nvSpPr>
        <p:spPr>
          <a:xfrm>
            <a:off x="6469093" y="3972095"/>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1" name="Content Placeholder 2">
            <a:extLst>
              <a:ext uri="{FF2B5EF4-FFF2-40B4-BE49-F238E27FC236}">
                <a16:creationId xmlns:a16="http://schemas.microsoft.com/office/drawing/2014/main" xmlns="" id="{F685484E-408B-4771-9259-BAAC2A6E6017}"/>
              </a:ext>
            </a:extLst>
          </p:cNvPr>
          <p:cNvSpPr>
            <a:spLocks noGrp="1"/>
          </p:cNvSpPr>
          <p:nvPr>
            <p:ph idx="24" hasCustomPrompt="1"/>
          </p:nvPr>
        </p:nvSpPr>
        <p:spPr>
          <a:xfrm>
            <a:off x="6469095" y="4405348"/>
            <a:ext cx="4772003" cy="3109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4" name="Straight Connector 33">
            <a:extLst>
              <a:ext uri="{FF2B5EF4-FFF2-40B4-BE49-F238E27FC236}">
                <a16:creationId xmlns:a16="http://schemas.microsoft.com/office/drawing/2014/main" xmlns="" id="{8222804C-AFDD-4E8C-BFDC-31326A2127FA}"/>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8" name="Title 1">
            <a:extLst>
              <a:ext uri="{FF2B5EF4-FFF2-40B4-BE49-F238E27FC236}">
                <a16:creationId xmlns:a16="http://schemas.microsoft.com/office/drawing/2014/main" xmlns="" id="{31EE2C71-E6FD-4A5F-BC00-7290049C4471}"/>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xmlns="" id="{46406BC8-E960-E24C-878D-B7523027F0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0" name="Text Placeholder 11">
            <a:extLst>
              <a:ext uri="{FF2B5EF4-FFF2-40B4-BE49-F238E27FC236}">
                <a16:creationId xmlns:a16="http://schemas.microsoft.com/office/drawing/2014/main" xmlns="" id="{65661F97-CD77-4D97-2127-6F59966D2B12}"/>
              </a:ext>
            </a:extLst>
          </p:cNvPr>
          <p:cNvSpPr>
            <a:spLocks noGrp="1"/>
          </p:cNvSpPr>
          <p:nvPr>
            <p:ph type="body" sz="quarter" idx="25" hasCustomPrompt="1"/>
          </p:nvPr>
        </p:nvSpPr>
        <p:spPr>
          <a:xfrm>
            <a:off x="6575729" y="6539714"/>
            <a:ext cx="4679216" cy="318286"/>
          </a:xfrm>
        </p:spPr>
        <p:txBody>
          <a:bodyPr>
            <a:noAutofit/>
          </a:bodyPr>
          <a:lstStyle>
            <a:lvl1pPr marL="0" indent="0" algn="r">
              <a:buFontTx/>
              <a:buNone/>
              <a:defRPr sz="1300" baseline="0"/>
            </a:lvl1pPr>
            <a:lvl2pPr marL="457200" indent="0">
              <a:buFontTx/>
              <a:buNone/>
              <a:defRPr sz="1300" baseline="0"/>
            </a:lvl2pPr>
            <a:lvl3pPr marL="914400" indent="0">
              <a:buFontTx/>
              <a:buNone/>
              <a:defRPr sz="1300" baseline="0"/>
            </a:lvl3pPr>
            <a:lvl4pPr marL="1371600" indent="0">
              <a:buFontTx/>
              <a:buNone/>
              <a:defRPr sz="1300" baseline="0"/>
            </a:lvl4pPr>
            <a:lvl5pPr marL="1828800" indent="0">
              <a:buFontTx/>
              <a:buNone/>
              <a:defRPr sz="1300" baseline="0"/>
            </a:lvl5pPr>
          </a:lstStyle>
          <a:p>
            <a:pPr lvl="0"/>
            <a:r>
              <a:rPr lang="en-US" dirty="0"/>
              <a:t>Insert-&gt;Header and Footer-&gt;Type Customizable Name</a:t>
            </a:r>
          </a:p>
        </p:txBody>
      </p:sp>
      <p:sp>
        <p:nvSpPr>
          <p:cNvPr id="11" name="Footer Placeholder 4">
            <a:extLst>
              <a:ext uri="{FF2B5EF4-FFF2-40B4-BE49-F238E27FC236}">
                <a16:creationId xmlns:a16="http://schemas.microsoft.com/office/drawing/2014/main" xmlns="" id="{B120D79B-99BE-30F4-FFDB-B35DFE81DAB5}"/>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Tree>
    <p:extLst>
      <p:ext uri="{BB962C8B-B14F-4D97-AF65-F5344CB8AC3E}">
        <p14:creationId xmlns:p14="http://schemas.microsoft.com/office/powerpoint/2010/main" val="868536204"/>
      </p:ext>
    </p:extLst>
  </p:cSld>
  <p:clrMapOvr>
    <a:masterClrMapping/>
  </p:clrMapOvr>
  <p:extLst>
    <p:ext uri="{DCECCB84-F9BA-43D5-87BE-67443E8EF086}">
      <p15:sldGuideLst xmlns:p15="http://schemas.microsoft.com/office/powerpoint/2012/main" xmlns="">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Solid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CBAE84-700B-054E-8730-2262E5327E60}"/>
              </a:ext>
            </a:extLst>
          </p:cNvPr>
          <p:cNvSpPr>
            <a:spLocks noGrp="1"/>
          </p:cNvSpPr>
          <p:nvPr>
            <p:ph type="ctrTitle" hasCustomPrompt="1"/>
          </p:nvPr>
        </p:nvSpPr>
        <p:spPr>
          <a:xfrm>
            <a:off x="974725" y="2677626"/>
            <a:ext cx="9144000" cy="1843238"/>
          </a:xfrm>
        </p:spPr>
        <p:txBody>
          <a:bodyPr lIns="0" tIns="0" rIns="0" bIns="0" anchor="t" anchorCtr="0">
            <a:normAutofit/>
          </a:bodyPr>
          <a:lstStyle>
            <a:lvl1pPr algn="l">
              <a:defRPr sz="6000" b="1">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n-US" dirty="0"/>
              <a:t>Presentation Title Goes Right Here</a:t>
            </a:r>
          </a:p>
        </p:txBody>
      </p:sp>
      <p:sp>
        <p:nvSpPr>
          <p:cNvPr id="5" name="Subtitle 2">
            <a:extLst>
              <a:ext uri="{FF2B5EF4-FFF2-40B4-BE49-F238E27FC236}">
                <a16:creationId xmlns:a16="http://schemas.microsoft.com/office/drawing/2014/main" xmlns="" id="{7055E247-542B-D541-8F36-DBA97343BC92}"/>
              </a:ext>
            </a:extLst>
          </p:cNvPr>
          <p:cNvSpPr>
            <a:spLocks noGrp="1"/>
          </p:cNvSpPr>
          <p:nvPr>
            <p:ph type="subTitle" idx="1" hasCustomPrompt="1"/>
          </p:nvPr>
        </p:nvSpPr>
        <p:spPr>
          <a:xfrm>
            <a:off x="974725" y="4709626"/>
            <a:ext cx="9144000" cy="407460"/>
          </a:xfrm>
        </p:spPr>
        <p:txBody>
          <a:bodyPr lIns="0" tIns="0" rIns="0" bIns="0"/>
          <a:lstStyle>
            <a:lvl1pPr marL="0" indent="0" algn="l">
              <a:buNone/>
              <a:defRPr sz="2400" b="1" cap="all" baseline="0">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6" name="Text Placeholder 15">
            <a:extLst>
              <a:ext uri="{FF2B5EF4-FFF2-40B4-BE49-F238E27FC236}">
                <a16:creationId xmlns:a16="http://schemas.microsoft.com/office/drawing/2014/main" xmlns="" id="{2BBC7A98-1B1E-8545-AABD-0F79723A230C}"/>
              </a:ext>
            </a:extLst>
          </p:cNvPr>
          <p:cNvSpPr>
            <a:spLocks noGrp="1"/>
          </p:cNvSpPr>
          <p:nvPr>
            <p:ph type="body" sz="quarter" idx="10" hasCustomPrompt="1"/>
          </p:nvPr>
        </p:nvSpPr>
        <p:spPr>
          <a:xfrm>
            <a:off x="974725" y="5087150"/>
            <a:ext cx="9144000" cy="463108"/>
          </a:xfrm>
        </p:spPr>
        <p:txBody>
          <a:bodyPr lIns="0" tIns="0" rIns="0" bIns="0">
            <a:normAutofit/>
          </a:bodyPr>
          <a:lstStyle>
            <a:lvl1pPr marL="0" indent="0">
              <a:buNone/>
              <a:defRPr sz="2400">
                <a:solidFill>
                  <a:schemeClr val="tx1"/>
                </a:solidFill>
                <a:latin typeface="Roboto" panose="02000000000000000000"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2024</a:t>
            </a:r>
          </a:p>
        </p:txBody>
      </p:sp>
      <p:cxnSp>
        <p:nvCxnSpPr>
          <p:cNvPr id="8" name="Straight Connector 7">
            <a:extLst>
              <a:ext uri="{FF2B5EF4-FFF2-40B4-BE49-F238E27FC236}">
                <a16:creationId xmlns:a16="http://schemas.microsoft.com/office/drawing/2014/main" xmlns="" id="{C4E1A789-3A04-9240-BCEC-3DACF2B52870}"/>
              </a:ext>
            </a:extLst>
          </p:cNvPr>
          <p:cNvCxnSpPr>
            <a:cxnSpLocks/>
          </p:cNvCxnSpPr>
          <p:nvPr userDrawn="1"/>
        </p:nvCxnSpPr>
        <p:spPr>
          <a:xfrm>
            <a:off x="974126" y="2339665"/>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xmlns="" id="{4D2A103D-B44C-09C1-7BB8-33D77CD43383}"/>
              </a:ext>
            </a:extLst>
          </p:cNvPr>
          <p:cNvSpPr>
            <a:spLocks noGrp="1"/>
          </p:cNvSpPr>
          <p:nvPr>
            <p:ph type="ftr" sz="quarter" idx="3"/>
          </p:nvPr>
        </p:nvSpPr>
        <p:spPr>
          <a:xfrm>
            <a:off x="952500" y="1760634"/>
            <a:ext cx="9166225" cy="365125"/>
          </a:xfrm>
          <a:prstGeom prst="rect">
            <a:avLst/>
          </a:prstGeom>
          <a:noFill/>
        </p:spPr>
        <p:txBody>
          <a:bodyPr vert="horz" lIns="0" tIns="0" rIns="0" bIns="0" rtlCol="0" anchor="b" anchorCtr="0"/>
          <a:lstStyle>
            <a:lvl1pPr algn="l">
              <a:defRPr sz="220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pic>
        <p:nvPicPr>
          <p:cNvPr id="3" name="Picture 2">
            <a:extLst>
              <a:ext uri="{FF2B5EF4-FFF2-40B4-BE49-F238E27FC236}">
                <a16:creationId xmlns:a16="http://schemas.microsoft.com/office/drawing/2014/main" xmlns="" id="{80D71325-0ED8-168E-BF1B-09CE768287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011476" y="0"/>
            <a:ext cx="1941444" cy="1207722"/>
          </a:xfrm>
          <a:prstGeom prst="rect">
            <a:avLst/>
          </a:prstGeom>
        </p:spPr>
      </p:pic>
      <p:sp>
        <p:nvSpPr>
          <p:cNvPr id="4" name="TextBox 3">
            <a:extLst>
              <a:ext uri="{FF2B5EF4-FFF2-40B4-BE49-F238E27FC236}">
                <a16:creationId xmlns:a16="http://schemas.microsoft.com/office/drawing/2014/main" xmlns="" id="{09AF4101-2D98-E5EE-4D83-FDE1E0EE6E53}"/>
              </a:ext>
            </a:extLst>
          </p:cNvPr>
          <p:cNvSpPr txBox="1"/>
          <p:nvPr userDrawn="1"/>
        </p:nvSpPr>
        <p:spPr>
          <a:xfrm>
            <a:off x="9011476" y="6116752"/>
            <a:ext cx="2006651" cy="380104"/>
          </a:xfrm>
          <a:prstGeom prst="rect">
            <a:avLst/>
          </a:prstGeom>
          <a:noFill/>
        </p:spPr>
        <p:txBody>
          <a:bodyPr wrap="square" lIns="0" tIns="0" rIns="0" bIns="0" rtlCol="0">
            <a:spAutoFit/>
          </a:bodyPr>
          <a:lstStyle/>
          <a:p>
            <a:pPr>
              <a:lnSpc>
                <a:spcPct val="95000"/>
              </a:lnSpc>
            </a:pPr>
            <a:r>
              <a:rPr lang="en-US" sz="1300" dirty="0"/>
              <a:t>CHANGING MEDICINE.</a:t>
            </a:r>
          </a:p>
          <a:p>
            <a:pPr>
              <a:lnSpc>
                <a:spcPct val="95000"/>
              </a:lnSpc>
            </a:pPr>
            <a:r>
              <a:rPr lang="en-US" sz="1300" b="1" dirty="0"/>
              <a:t>CHANGING LIVES</a:t>
            </a:r>
            <a:r>
              <a:rPr lang="en-US" sz="1300" b="1" spc="-200" baseline="0" dirty="0"/>
              <a:t>.</a:t>
            </a:r>
            <a:r>
              <a:rPr lang="en-US" sz="800" b="1" baseline="80000" dirty="0"/>
              <a:t>®</a:t>
            </a:r>
          </a:p>
        </p:txBody>
      </p:sp>
    </p:spTree>
    <p:extLst>
      <p:ext uri="{BB962C8B-B14F-4D97-AF65-F5344CB8AC3E}">
        <p14:creationId xmlns:p14="http://schemas.microsoft.com/office/powerpoint/2010/main" val="731605126"/>
      </p:ext>
    </p:extLst>
  </p:cSld>
  <p:clrMapOvr>
    <a:masterClrMapping/>
  </p:clrMapOvr>
  <p:extLst>
    <p:ext uri="{DCECCB84-F9BA-43D5-87BE-67443E8EF086}">
      <p15:sldGuideLst xmlns:p15="http://schemas.microsoft.com/office/powerpoint/2012/main" xmlns="">
        <p15:guide id="1" orient="horz" pos="2160">
          <p15:clr>
            <a:srgbClr val="FBAE40"/>
          </p15:clr>
        </p15:guide>
        <p15:guide id="2" pos="6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xmlns="" id="{94F85108-BDC9-43A2-BEF1-240E666F4E03}"/>
              </a:ext>
            </a:extLst>
          </p:cNvPr>
          <p:cNvSpPr>
            <a:spLocks noGrp="1"/>
          </p:cNvSpPr>
          <p:nvPr>
            <p:ph idx="1" hasCustomPrompt="1"/>
          </p:nvPr>
        </p:nvSpPr>
        <p:spPr>
          <a:xfrm>
            <a:off x="952500" y="1686758"/>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xmlns=""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xmlns="" id="{968A6427-DC92-4AE6-82DE-34A0B3A972EE}"/>
              </a:ext>
            </a:extLst>
          </p:cNvPr>
          <p:cNvSpPr>
            <a:spLocks noGrp="1"/>
          </p:cNvSpPr>
          <p:nvPr>
            <p:ph idx="10" hasCustomPrompt="1"/>
          </p:nvPr>
        </p:nvSpPr>
        <p:spPr>
          <a:xfrm>
            <a:off x="952501" y="2238480"/>
            <a:ext cx="4800219" cy="12005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9" name="Content Placeholder 2">
            <a:extLst>
              <a:ext uri="{FF2B5EF4-FFF2-40B4-BE49-F238E27FC236}">
                <a16:creationId xmlns:a16="http://schemas.microsoft.com/office/drawing/2014/main" xmlns="" id="{A07502CC-5B90-4BCF-B63B-36D026C9AE96}"/>
              </a:ext>
            </a:extLst>
          </p:cNvPr>
          <p:cNvSpPr>
            <a:spLocks noGrp="1"/>
          </p:cNvSpPr>
          <p:nvPr>
            <p:ph idx="15" hasCustomPrompt="1"/>
          </p:nvPr>
        </p:nvSpPr>
        <p:spPr>
          <a:xfrm>
            <a:off x="6433724" y="1676706"/>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xmlns="" id="{F169EF16-BA54-4279-A087-A65E4F26675F}"/>
              </a:ext>
            </a:extLst>
          </p:cNvPr>
          <p:cNvSpPr>
            <a:spLocks noGrp="1"/>
          </p:cNvSpPr>
          <p:nvPr>
            <p:ph idx="16" hasCustomPrompt="1"/>
          </p:nvPr>
        </p:nvSpPr>
        <p:spPr>
          <a:xfrm>
            <a:off x="6433725" y="2228428"/>
            <a:ext cx="4800224" cy="12005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xmlns="" id="{CEF932C4-F1C3-47F2-84B8-FEC885C1843C}"/>
              </a:ext>
            </a:extLst>
          </p:cNvPr>
          <p:cNvCxnSpPr>
            <a:cxnSpLocks/>
          </p:cNvCxnSpPr>
          <p:nvPr userDrawn="1"/>
        </p:nvCxnSpPr>
        <p:spPr>
          <a:xfrm>
            <a:off x="6096000" y="1679384"/>
            <a:ext cx="0" cy="427276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69FB9F7B-CC85-4936-BE2A-DF6B8BF46018}"/>
              </a:ext>
            </a:extLst>
          </p:cNvPr>
          <p:cNvCxnSpPr/>
          <p:nvPr userDrawn="1"/>
        </p:nvCxnSpPr>
        <p:spPr>
          <a:xfrm>
            <a:off x="949325" y="3790765"/>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xmlns="" id="{FDFA8ABE-0B6C-4930-94A9-A2BB4166E51F}"/>
              </a:ext>
            </a:extLst>
          </p:cNvPr>
          <p:cNvSpPr>
            <a:spLocks noGrp="1"/>
          </p:cNvSpPr>
          <p:nvPr>
            <p:ph idx="17" hasCustomPrompt="1"/>
          </p:nvPr>
        </p:nvSpPr>
        <p:spPr>
          <a:xfrm>
            <a:off x="958052" y="4209907"/>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4" name="Content Placeholder 2">
            <a:extLst>
              <a:ext uri="{FF2B5EF4-FFF2-40B4-BE49-F238E27FC236}">
                <a16:creationId xmlns:a16="http://schemas.microsoft.com/office/drawing/2014/main" xmlns="" id="{47E91DB8-4856-4AED-8362-60627F681EE8}"/>
              </a:ext>
            </a:extLst>
          </p:cNvPr>
          <p:cNvSpPr>
            <a:spLocks noGrp="1"/>
          </p:cNvSpPr>
          <p:nvPr>
            <p:ph idx="18" hasCustomPrompt="1"/>
          </p:nvPr>
        </p:nvSpPr>
        <p:spPr>
          <a:xfrm>
            <a:off x="958053" y="4761629"/>
            <a:ext cx="4800219" cy="11819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5" name="Content Placeholder 2">
            <a:extLst>
              <a:ext uri="{FF2B5EF4-FFF2-40B4-BE49-F238E27FC236}">
                <a16:creationId xmlns:a16="http://schemas.microsoft.com/office/drawing/2014/main" xmlns="" id="{76BD4A33-C7CC-4380-A2BB-ECC6C2FB7225}"/>
              </a:ext>
            </a:extLst>
          </p:cNvPr>
          <p:cNvSpPr>
            <a:spLocks noGrp="1"/>
          </p:cNvSpPr>
          <p:nvPr>
            <p:ph idx="19" hasCustomPrompt="1"/>
          </p:nvPr>
        </p:nvSpPr>
        <p:spPr>
          <a:xfrm>
            <a:off x="6439276" y="4199855"/>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6" name="Content Placeholder 2">
            <a:extLst>
              <a:ext uri="{FF2B5EF4-FFF2-40B4-BE49-F238E27FC236}">
                <a16:creationId xmlns:a16="http://schemas.microsoft.com/office/drawing/2014/main" xmlns="" id="{4CD0BB64-6643-42CE-AFE7-372305F21233}"/>
              </a:ext>
            </a:extLst>
          </p:cNvPr>
          <p:cNvSpPr>
            <a:spLocks noGrp="1"/>
          </p:cNvSpPr>
          <p:nvPr>
            <p:ph idx="20" hasCustomPrompt="1"/>
          </p:nvPr>
        </p:nvSpPr>
        <p:spPr>
          <a:xfrm>
            <a:off x="6439277" y="4751577"/>
            <a:ext cx="4800224" cy="12005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9" name="Title 1">
            <a:extLst>
              <a:ext uri="{FF2B5EF4-FFF2-40B4-BE49-F238E27FC236}">
                <a16:creationId xmlns:a16="http://schemas.microsoft.com/office/drawing/2014/main" xmlns="" id="{F947D672-DDE7-4F36-B79C-4245C5D115ED}"/>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xmlns="" id="{B3847EEE-7B57-1772-1ED5-D313BE90C2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0" name="Text Placeholder 11">
            <a:extLst>
              <a:ext uri="{FF2B5EF4-FFF2-40B4-BE49-F238E27FC236}">
                <a16:creationId xmlns:a16="http://schemas.microsoft.com/office/drawing/2014/main" xmlns="" id="{AEB70FCE-6EB9-27D0-3231-4ACAF15BFAA6}"/>
              </a:ext>
            </a:extLst>
          </p:cNvPr>
          <p:cNvSpPr>
            <a:spLocks noGrp="1"/>
          </p:cNvSpPr>
          <p:nvPr>
            <p:ph type="body" sz="quarter" idx="21" hasCustomPrompt="1"/>
          </p:nvPr>
        </p:nvSpPr>
        <p:spPr>
          <a:xfrm>
            <a:off x="6575729" y="6539714"/>
            <a:ext cx="4679216" cy="318286"/>
          </a:xfrm>
        </p:spPr>
        <p:txBody>
          <a:bodyPr>
            <a:noAutofit/>
          </a:bodyPr>
          <a:lstStyle>
            <a:lvl1pPr marL="0" indent="0" algn="r">
              <a:buFontTx/>
              <a:buNone/>
              <a:defRPr sz="1300" baseline="0"/>
            </a:lvl1pPr>
            <a:lvl2pPr marL="457200" indent="0">
              <a:buFontTx/>
              <a:buNone/>
              <a:defRPr sz="1300" baseline="0"/>
            </a:lvl2pPr>
            <a:lvl3pPr marL="914400" indent="0">
              <a:buFontTx/>
              <a:buNone/>
              <a:defRPr sz="1300" baseline="0"/>
            </a:lvl3pPr>
            <a:lvl4pPr marL="1371600" indent="0">
              <a:buFontTx/>
              <a:buNone/>
              <a:defRPr sz="1300" baseline="0"/>
            </a:lvl4pPr>
            <a:lvl5pPr marL="1828800" indent="0">
              <a:buFontTx/>
              <a:buNone/>
              <a:defRPr sz="1300" baseline="0"/>
            </a:lvl5pPr>
          </a:lstStyle>
          <a:p>
            <a:pPr lvl="0"/>
            <a:r>
              <a:rPr lang="en-US" dirty="0"/>
              <a:t>Insert-&gt;Header and Footer-&gt;Type Customizable Name</a:t>
            </a:r>
          </a:p>
        </p:txBody>
      </p:sp>
      <p:sp>
        <p:nvSpPr>
          <p:cNvPr id="11" name="Footer Placeholder 4">
            <a:extLst>
              <a:ext uri="{FF2B5EF4-FFF2-40B4-BE49-F238E27FC236}">
                <a16:creationId xmlns:a16="http://schemas.microsoft.com/office/drawing/2014/main" xmlns="" id="{C8BD71F8-36C7-0D6F-BA71-A4EC45774EBB}"/>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Tree>
    <p:extLst>
      <p:ext uri="{BB962C8B-B14F-4D97-AF65-F5344CB8AC3E}">
        <p14:creationId xmlns:p14="http://schemas.microsoft.com/office/powerpoint/2010/main" val="748418329"/>
      </p:ext>
    </p:extLst>
  </p:cSld>
  <p:clrMapOvr>
    <a:masterClrMapping/>
  </p:clrMapOvr>
  <p:extLst>
    <p:ext uri="{DCECCB84-F9BA-43D5-87BE-67443E8EF086}">
      <p15:sldGuideLst xmlns:p15="http://schemas.microsoft.com/office/powerpoint/2012/main" xmlns="">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2400" userDrawn="1">
          <p15:clr>
            <a:srgbClr val="FBAE40"/>
          </p15:clr>
        </p15:guide>
        <p15:guide id="7" orient="horz" pos="69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hree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xmlns="" id="{94F85108-BDC9-43A2-BEF1-240E666F4E03}"/>
              </a:ext>
            </a:extLst>
          </p:cNvPr>
          <p:cNvSpPr>
            <a:spLocks noGrp="1"/>
          </p:cNvSpPr>
          <p:nvPr>
            <p:ph idx="1" hasCustomPrompt="1"/>
          </p:nvPr>
        </p:nvSpPr>
        <p:spPr>
          <a:xfrm>
            <a:off x="952500" y="4078664"/>
            <a:ext cx="3166740"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cxnSp>
        <p:nvCxnSpPr>
          <p:cNvPr id="7" name="Straight Connector 6">
            <a:extLst>
              <a:ext uri="{FF2B5EF4-FFF2-40B4-BE49-F238E27FC236}">
                <a16:creationId xmlns:a16="http://schemas.microsoft.com/office/drawing/2014/main" xmlns=""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xmlns="" id="{700A296A-0A06-4FFB-B935-517187294F6B}"/>
              </a:ext>
            </a:extLst>
          </p:cNvPr>
          <p:cNvSpPr>
            <a:spLocks noGrp="1"/>
          </p:cNvSpPr>
          <p:nvPr>
            <p:ph idx="11" hasCustomPrompt="1"/>
          </p:nvPr>
        </p:nvSpPr>
        <p:spPr>
          <a:xfrm>
            <a:off x="4616385" y="4078664"/>
            <a:ext cx="2973372"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17" name="Content Placeholder 2">
            <a:extLst>
              <a:ext uri="{FF2B5EF4-FFF2-40B4-BE49-F238E27FC236}">
                <a16:creationId xmlns:a16="http://schemas.microsoft.com/office/drawing/2014/main" xmlns="" id="{D4DB30FF-E82C-424F-A06C-EFC3CFC45E36}"/>
              </a:ext>
            </a:extLst>
          </p:cNvPr>
          <p:cNvSpPr>
            <a:spLocks noGrp="1"/>
          </p:cNvSpPr>
          <p:nvPr>
            <p:ph idx="13" hasCustomPrompt="1"/>
          </p:nvPr>
        </p:nvSpPr>
        <p:spPr>
          <a:xfrm>
            <a:off x="8063514" y="4078663"/>
            <a:ext cx="3166740"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cxnSp>
        <p:nvCxnSpPr>
          <p:cNvPr id="8" name="Straight Connector 7">
            <a:extLst>
              <a:ext uri="{FF2B5EF4-FFF2-40B4-BE49-F238E27FC236}">
                <a16:creationId xmlns:a16="http://schemas.microsoft.com/office/drawing/2014/main" xmlns="" id="{0E7A2738-1D29-40DE-AACF-F60CD708E892}"/>
              </a:ext>
            </a:extLst>
          </p:cNvPr>
          <p:cNvCxnSpPr>
            <a:cxnSpLocks/>
          </p:cNvCxnSpPr>
          <p:nvPr userDrawn="1"/>
        </p:nvCxnSpPr>
        <p:spPr>
          <a:xfrm>
            <a:off x="3443288" y="2921860"/>
            <a:ext cx="173355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xmlns="" id="{7C3D46F0-0006-469D-9C96-A2B5BF708743}"/>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4" name="Picture 3">
            <a:extLst>
              <a:ext uri="{FF2B5EF4-FFF2-40B4-BE49-F238E27FC236}">
                <a16:creationId xmlns:a16="http://schemas.microsoft.com/office/drawing/2014/main" xmlns="" id="{C3A90011-EBAB-AA7A-0BEB-A6874C70FD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cxnSp>
        <p:nvCxnSpPr>
          <p:cNvPr id="25" name="Straight Connector 24">
            <a:extLst>
              <a:ext uri="{FF2B5EF4-FFF2-40B4-BE49-F238E27FC236}">
                <a16:creationId xmlns:a16="http://schemas.microsoft.com/office/drawing/2014/main" xmlns="" id="{5A6ACD5D-F5F8-A848-B9BA-91AAB700F112}"/>
              </a:ext>
            </a:extLst>
          </p:cNvPr>
          <p:cNvCxnSpPr>
            <a:cxnSpLocks/>
          </p:cNvCxnSpPr>
          <p:nvPr userDrawn="1"/>
        </p:nvCxnSpPr>
        <p:spPr>
          <a:xfrm>
            <a:off x="7013575" y="2921860"/>
            <a:ext cx="169268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1">
            <a:extLst>
              <a:ext uri="{FF2B5EF4-FFF2-40B4-BE49-F238E27FC236}">
                <a16:creationId xmlns:a16="http://schemas.microsoft.com/office/drawing/2014/main" xmlns="" id="{97647B0F-BD82-D7F9-C2D2-78E74B93D82F}"/>
              </a:ext>
            </a:extLst>
          </p:cNvPr>
          <p:cNvSpPr>
            <a:spLocks noGrp="1"/>
          </p:cNvSpPr>
          <p:nvPr>
            <p:ph type="body" sz="quarter" idx="10" hasCustomPrompt="1"/>
          </p:nvPr>
        </p:nvSpPr>
        <p:spPr>
          <a:xfrm>
            <a:off x="6575729" y="6539714"/>
            <a:ext cx="4679216" cy="318286"/>
          </a:xfrm>
        </p:spPr>
        <p:txBody>
          <a:bodyPr>
            <a:noAutofit/>
          </a:bodyPr>
          <a:lstStyle>
            <a:lvl1pPr marL="0" indent="0" algn="r">
              <a:buFontTx/>
              <a:buNone/>
              <a:defRPr sz="1300" baseline="0"/>
            </a:lvl1pPr>
            <a:lvl2pPr marL="457200" indent="0">
              <a:buFontTx/>
              <a:buNone/>
              <a:defRPr sz="1300" baseline="0"/>
            </a:lvl2pPr>
            <a:lvl3pPr marL="914400" indent="0">
              <a:buFontTx/>
              <a:buNone/>
              <a:defRPr sz="1300" baseline="0"/>
            </a:lvl3pPr>
            <a:lvl4pPr marL="1371600" indent="0">
              <a:buFontTx/>
              <a:buNone/>
              <a:defRPr sz="1300" baseline="0"/>
            </a:lvl4pPr>
            <a:lvl5pPr marL="1828800" indent="0">
              <a:buFontTx/>
              <a:buNone/>
              <a:defRPr sz="1300" baseline="0"/>
            </a:lvl5pPr>
          </a:lstStyle>
          <a:p>
            <a:pPr lvl="0"/>
            <a:r>
              <a:rPr lang="en-US" dirty="0"/>
              <a:t>Insert-&gt;Header and Footer-&gt;Type Customizable Name</a:t>
            </a:r>
          </a:p>
        </p:txBody>
      </p:sp>
      <p:sp>
        <p:nvSpPr>
          <p:cNvPr id="16" name="Footer Placeholder 4">
            <a:extLst>
              <a:ext uri="{FF2B5EF4-FFF2-40B4-BE49-F238E27FC236}">
                <a16:creationId xmlns:a16="http://schemas.microsoft.com/office/drawing/2014/main" xmlns="" id="{7E67C6A6-8114-73E3-9530-83F659442862}"/>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Tree>
    <p:extLst>
      <p:ext uri="{BB962C8B-B14F-4D97-AF65-F5344CB8AC3E}">
        <p14:creationId xmlns:p14="http://schemas.microsoft.com/office/powerpoint/2010/main" val="733951917"/>
      </p:ext>
    </p:extLst>
  </p:cSld>
  <p:clrMapOvr>
    <a:masterClrMapping/>
  </p:clrMapOvr>
  <p:extLst>
    <p:ext uri="{DCECCB84-F9BA-43D5-87BE-67443E8EF086}">
      <p15:sldGuideLst xmlns:p15="http://schemas.microsoft.com/office/powerpoint/2012/main" xmlns="">
        <p15:guide id="1" orient="horz" pos="2568"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guide id="8" orient="horz" pos="1316" userDrawn="1">
          <p15:clr>
            <a:srgbClr val="FBAE40"/>
          </p15:clr>
        </p15:guide>
        <p15:guide id="9" orient="horz" pos="2366" userDrawn="1">
          <p15:clr>
            <a:srgbClr val="FBAE40"/>
          </p15:clr>
        </p15:guide>
        <p15:guide id="14" pos="5544" userDrawn="1">
          <p15:clr>
            <a:srgbClr val="FBAE40"/>
          </p15:clr>
        </p15:guide>
        <p15:guide id="15" pos="6600" userDrawn="1">
          <p15:clr>
            <a:srgbClr val="FBAE40"/>
          </p15:clr>
        </p15:guide>
        <p15:guide id="16" pos="1066" userDrawn="1">
          <p15:clr>
            <a:srgbClr val="FBAE40"/>
          </p15:clr>
        </p15:guide>
        <p15:guide id="17" pos="2118" userDrawn="1">
          <p15:clr>
            <a:srgbClr val="FBAE40"/>
          </p15:clr>
        </p15:guide>
        <p15:guide id="18" pos="3313" userDrawn="1">
          <p15:clr>
            <a:srgbClr val="FBAE40"/>
          </p15:clr>
        </p15:guide>
        <p15:guide id="19" pos="4370" userDrawn="1">
          <p15:clr>
            <a:srgbClr val="FBAE40"/>
          </p15:clr>
        </p15:guide>
        <p15:guide id="20" pos="2169" userDrawn="1">
          <p15:clr>
            <a:srgbClr val="FBAE40"/>
          </p15:clr>
        </p15:guide>
        <p15:guide id="21" pos="3261" userDrawn="1">
          <p15:clr>
            <a:srgbClr val="FBAE40"/>
          </p15:clr>
        </p15:guide>
        <p15:guide id="22" pos="4418" userDrawn="1">
          <p15:clr>
            <a:srgbClr val="FBAE40"/>
          </p15:clr>
        </p15:guide>
        <p15:guide id="23" pos="5490" userDrawn="1">
          <p15:clr>
            <a:srgbClr val="FBAE40"/>
          </p15:clr>
        </p15:guide>
        <p15:guide id="24" pos="665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cxnSp>
        <p:nvCxnSpPr>
          <p:cNvPr id="7" name="Straight Connector 6">
            <a:extLst>
              <a:ext uri="{FF2B5EF4-FFF2-40B4-BE49-F238E27FC236}">
                <a16:creationId xmlns:a16="http://schemas.microsoft.com/office/drawing/2014/main" xmlns=""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xmlns="" id="{5C06C296-F787-402D-AC65-1E55B4D25C69}"/>
              </a:ext>
            </a:extLst>
          </p:cNvPr>
          <p:cNvSpPr>
            <a:spLocks noGrp="1"/>
          </p:cNvSpPr>
          <p:nvPr>
            <p:ph idx="17" hasCustomPrompt="1"/>
          </p:nvPr>
        </p:nvSpPr>
        <p:spPr>
          <a:xfrm>
            <a:off x="952500" y="4078664"/>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6" name="Content Placeholder 2">
            <a:extLst>
              <a:ext uri="{FF2B5EF4-FFF2-40B4-BE49-F238E27FC236}">
                <a16:creationId xmlns:a16="http://schemas.microsoft.com/office/drawing/2014/main" xmlns="" id="{8C7F2CE8-9E91-4C86-99AB-686A9C810419}"/>
              </a:ext>
            </a:extLst>
          </p:cNvPr>
          <p:cNvSpPr>
            <a:spLocks noGrp="1"/>
          </p:cNvSpPr>
          <p:nvPr>
            <p:ph idx="18" hasCustomPrompt="1"/>
          </p:nvPr>
        </p:nvSpPr>
        <p:spPr>
          <a:xfrm>
            <a:off x="3627518" y="4078664"/>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8" name="Content Placeholder 2">
            <a:extLst>
              <a:ext uri="{FF2B5EF4-FFF2-40B4-BE49-F238E27FC236}">
                <a16:creationId xmlns:a16="http://schemas.microsoft.com/office/drawing/2014/main" xmlns="" id="{BC06D7C8-7D2D-4A80-B5B8-174F5056AA0B}"/>
              </a:ext>
            </a:extLst>
          </p:cNvPr>
          <p:cNvSpPr>
            <a:spLocks noGrp="1"/>
          </p:cNvSpPr>
          <p:nvPr>
            <p:ph idx="19" hasCustomPrompt="1"/>
          </p:nvPr>
        </p:nvSpPr>
        <p:spPr>
          <a:xfrm>
            <a:off x="6205617" y="4078664"/>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0" name="Content Placeholder 2">
            <a:extLst>
              <a:ext uri="{FF2B5EF4-FFF2-40B4-BE49-F238E27FC236}">
                <a16:creationId xmlns:a16="http://schemas.microsoft.com/office/drawing/2014/main" xmlns="" id="{8FC2F9F8-450A-4433-BAFC-DCD0001FAF1D}"/>
              </a:ext>
            </a:extLst>
          </p:cNvPr>
          <p:cNvSpPr>
            <a:spLocks noGrp="1"/>
          </p:cNvSpPr>
          <p:nvPr>
            <p:ph idx="20" hasCustomPrompt="1"/>
          </p:nvPr>
        </p:nvSpPr>
        <p:spPr>
          <a:xfrm>
            <a:off x="8880634" y="4073057"/>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cxnSp>
        <p:nvCxnSpPr>
          <p:cNvPr id="32" name="Straight Connector 31">
            <a:extLst>
              <a:ext uri="{FF2B5EF4-FFF2-40B4-BE49-F238E27FC236}">
                <a16:creationId xmlns:a16="http://schemas.microsoft.com/office/drawing/2014/main" xmlns="" id="{2D6361F7-376B-4B6B-90CB-982F8C88D3AB}"/>
              </a:ext>
            </a:extLst>
          </p:cNvPr>
          <p:cNvCxnSpPr>
            <a:cxnSpLocks/>
          </p:cNvCxnSpPr>
          <p:nvPr userDrawn="1"/>
        </p:nvCxnSpPr>
        <p:spPr>
          <a:xfrm>
            <a:off x="3048000" y="2921860"/>
            <a:ext cx="838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xmlns="" id="{1B9DD2E6-4011-470E-85A1-9331B2E255C8}"/>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xmlns="" id="{731DC1DA-C3FD-AB7E-48D3-691676123C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cxnSp>
        <p:nvCxnSpPr>
          <p:cNvPr id="9" name="Straight Connector 8">
            <a:extLst>
              <a:ext uri="{FF2B5EF4-FFF2-40B4-BE49-F238E27FC236}">
                <a16:creationId xmlns:a16="http://schemas.microsoft.com/office/drawing/2014/main" xmlns="" id="{D484D14F-B31B-CAB8-5FB9-945EA37FC8EF}"/>
              </a:ext>
            </a:extLst>
          </p:cNvPr>
          <p:cNvCxnSpPr>
            <a:cxnSpLocks/>
          </p:cNvCxnSpPr>
          <p:nvPr userDrawn="1"/>
        </p:nvCxnSpPr>
        <p:spPr>
          <a:xfrm>
            <a:off x="5715000" y="2921860"/>
            <a:ext cx="7493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42ABC3FA-D70B-45FB-B0C5-595AA93535D8}"/>
              </a:ext>
            </a:extLst>
          </p:cNvPr>
          <p:cNvCxnSpPr>
            <a:cxnSpLocks/>
          </p:cNvCxnSpPr>
          <p:nvPr userDrawn="1"/>
        </p:nvCxnSpPr>
        <p:spPr>
          <a:xfrm>
            <a:off x="8305800" y="2921860"/>
            <a:ext cx="8350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11">
            <a:extLst>
              <a:ext uri="{FF2B5EF4-FFF2-40B4-BE49-F238E27FC236}">
                <a16:creationId xmlns:a16="http://schemas.microsoft.com/office/drawing/2014/main" xmlns="" id="{500628AE-479F-9DEF-98A4-4B6F587416FB}"/>
              </a:ext>
            </a:extLst>
          </p:cNvPr>
          <p:cNvSpPr>
            <a:spLocks noGrp="1"/>
          </p:cNvSpPr>
          <p:nvPr>
            <p:ph type="body" sz="quarter" idx="10" hasCustomPrompt="1"/>
          </p:nvPr>
        </p:nvSpPr>
        <p:spPr>
          <a:xfrm>
            <a:off x="6575729" y="6539714"/>
            <a:ext cx="4679216" cy="318286"/>
          </a:xfrm>
        </p:spPr>
        <p:txBody>
          <a:bodyPr>
            <a:noAutofit/>
          </a:bodyPr>
          <a:lstStyle>
            <a:lvl1pPr marL="0" indent="0" algn="r">
              <a:buFontTx/>
              <a:buNone/>
              <a:defRPr sz="1300" baseline="0"/>
            </a:lvl1pPr>
            <a:lvl2pPr marL="457200" indent="0">
              <a:buFontTx/>
              <a:buNone/>
              <a:defRPr sz="1300" baseline="0"/>
            </a:lvl2pPr>
            <a:lvl3pPr marL="914400" indent="0">
              <a:buFontTx/>
              <a:buNone/>
              <a:defRPr sz="1300" baseline="0"/>
            </a:lvl3pPr>
            <a:lvl4pPr marL="1371600" indent="0">
              <a:buFontTx/>
              <a:buNone/>
              <a:defRPr sz="1300" baseline="0"/>
            </a:lvl4pPr>
            <a:lvl5pPr marL="1828800" indent="0">
              <a:buFontTx/>
              <a:buNone/>
              <a:defRPr sz="1300" baseline="0"/>
            </a:lvl5pPr>
          </a:lstStyle>
          <a:p>
            <a:pPr lvl="0"/>
            <a:r>
              <a:rPr lang="en-US" dirty="0"/>
              <a:t>Insert-&gt;Header and Footer-&gt;Type Customizable Name</a:t>
            </a:r>
          </a:p>
        </p:txBody>
      </p:sp>
      <p:sp>
        <p:nvSpPr>
          <p:cNvPr id="11" name="Footer Placeholder 4">
            <a:extLst>
              <a:ext uri="{FF2B5EF4-FFF2-40B4-BE49-F238E27FC236}">
                <a16:creationId xmlns:a16="http://schemas.microsoft.com/office/drawing/2014/main" xmlns="" id="{FB617AE9-9221-2FF1-B4EE-6D815ABA3C11}"/>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Tree>
    <p:extLst>
      <p:ext uri="{BB962C8B-B14F-4D97-AF65-F5344CB8AC3E}">
        <p14:creationId xmlns:p14="http://schemas.microsoft.com/office/powerpoint/2010/main" val="1568389576"/>
      </p:ext>
    </p:extLst>
  </p:cSld>
  <p:clrMapOvr>
    <a:masterClrMapping/>
  </p:clrMapOvr>
  <p:extLst>
    <p:ext uri="{DCECCB84-F9BA-43D5-87BE-67443E8EF086}">
      <p15:sldGuideLst xmlns:p15="http://schemas.microsoft.com/office/powerpoint/2012/main" xmlns="">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guide id="8" pos="816" userDrawn="1">
          <p15:clr>
            <a:srgbClr val="FBAE40"/>
          </p15:clr>
        </p15:guide>
        <p15:guide id="9" pos="1868" userDrawn="1">
          <p15:clr>
            <a:srgbClr val="FBAE40"/>
          </p15:clr>
        </p15:guide>
        <p15:guide id="10" pos="2500" userDrawn="1">
          <p15:clr>
            <a:srgbClr val="FBAE40"/>
          </p15:clr>
        </p15:guide>
        <p15:guide id="11" pos="3548" userDrawn="1">
          <p15:clr>
            <a:srgbClr val="FBAE40"/>
          </p15:clr>
        </p15:guide>
        <p15:guide id="12" pos="4124" userDrawn="1">
          <p15:clr>
            <a:srgbClr val="FBAE40"/>
          </p15:clr>
        </p15:guide>
        <p15:guide id="13" pos="5175" userDrawn="1">
          <p15:clr>
            <a:srgbClr val="FBAE40"/>
          </p15:clr>
        </p15:guide>
        <p15:guide id="14" pos="5813" userDrawn="1">
          <p15:clr>
            <a:srgbClr val="FBAE40"/>
          </p15:clr>
        </p15:guide>
        <p15:guide id="15" pos="6864" userDrawn="1">
          <p15:clr>
            <a:srgbClr val="FBAE40"/>
          </p15:clr>
        </p15:guide>
        <p15:guide id="16" orient="horz" pos="1315" userDrawn="1">
          <p15:clr>
            <a:srgbClr val="FBAE40"/>
          </p15:clr>
        </p15:guide>
        <p15:guide id="17" orient="horz" pos="2367" userDrawn="1">
          <p15:clr>
            <a:srgbClr val="FBAE40"/>
          </p15:clr>
        </p15:guide>
        <p15:guide id="18" pos="1920" userDrawn="1">
          <p15:clr>
            <a:srgbClr val="FBAE40"/>
          </p15:clr>
        </p15:guide>
        <p15:guide id="19" pos="2448" userDrawn="1">
          <p15:clr>
            <a:srgbClr val="FBAE40"/>
          </p15:clr>
        </p15:guide>
        <p15:guide id="20" pos="3600" userDrawn="1">
          <p15:clr>
            <a:srgbClr val="FBAE40"/>
          </p15:clr>
        </p15:guide>
        <p15:guide id="21" pos="4072" userDrawn="1">
          <p15:clr>
            <a:srgbClr val="FBAE40"/>
          </p15:clr>
        </p15:guide>
        <p15:guide id="22" pos="5232" userDrawn="1">
          <p15:clr>
            <a:srgbClr val="FBAE40"/>
          </p15:clr>
        </p15:guide>
        <p15:guide id="23" pos="575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cxnSp>
        <p:nvCxnSpPr>
          <p:cNvPr id="7" name="Straight Connector 6">
            <a:extLst>
              <a:ext uri="{FF2B5EF4-FFF2-40B4-BE49-F238E27FC236}">
                <a16:creationId xmlns:a16="http://schemas.microsoft.com/office/drawing/2014/main" xmlns=""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xmlns="" id="{5C06C296-F787-402D-AC65-1E55B4D25C69}"/>
              </a:ext>
            </a:extLst>
          </p:cNvPr>
          <p:cNvSpPr>
            <a:spLocks noGrp="1"/>
          </p:cNvSpPr>
          <p:nvPr>
            <p:ph idx="17" hasCustomPrompt="1"/>
          </p:nvPr>
        </p:nvSpPr>
        <p:spPr>
          <a:xfrm>
            <a:off x="1175438" y="4078664"/>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cxnSp>
        <p:nvCxnSpPr>
          <p:cNvPr id="32" name="Straight Connector 31">
            <a:extLst>
              <a:ext uri="{FF2B5EF4-FFF2-40B4-BE49-F238E27FC236}">
                <a16:creationId xmlns:a16="http://schemas.microsoft.com/office/drawing/2014/main" xmlns="" id="{2D6361F7-376B-4B6B-90CB-982F8C88D3AB}"/>
              </a:ext>
            </a:extLst>
          </p:cNvPr>
          <p:cNvCxnSpPr>
            <a:cxnSpLocks/>
          </p:cNvCxnSpPr>
          <p:nvPr userDrawn="1"/>
        </p:nvCxnSpPr>
        <p:spPr>
          <a:xfrm>
            <a:off x="2825750" y="2921860"/>
            <a:ext cx="3651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xmlns="" id="{9B9DF875-9EAF-4928-8E91-6599CCEAADEE}"/>
              </a:ext>
            </a:extLst>
          </p:cNvPr>
          <p:cNvSpPr>
            <a:spLocks noGrp="1"/>
          </p:cNvSpPr>
          <p:nvPr>
            <p:ph idx="18" hasCustomPrompt="1"/>
          </p:nvPr>
        </p:nvSpPr>
        <p:spPr>
          <a:xfrm>
            <a:off x="3225991" y="4080927"/>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36" name="Content Placeholder 2">
            <a:extLst>
              <a:ext uri="{FF2B5EF4-FFF2-40B4-BE49-F238E27FC236}">
                <a16:creationId xmlns:a16="http://schemas.microsoft.com/office/drawing/2014/main" xmlns="" id="{FCAF8AD6-3AD0-422C-B775-D4163897266E}"/>
              </a:ext>
            </a:extLst>
          </p:cNvPr>
          <p:cNvSpPr>
            <a:spLocks noGrp="1"/>
          </p:cNvSpPr>
          <p:nvPr>
            <p:ph idx="19" hasCustomPrompt="1"/>
          </p:nvPr>
        </p:nvSpPr>
        <p:spPr>
          <a:xfrm>
            <a:off x="5285614" y="4095574"/>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3</a:t>
            </a:r>
          </a:p>
        </p:txBody>
      </p:sp>
      <p:sp>
        <p:nvSpPr>
          <p:cNvPr id="38" name="Content Placeholder 2">
            <a:extLst>
              <a:ext uri="{FF2B5EF4-FFF2-40B4-BE49-F238E27FC236}">
                <a16:creationId xmlns:a16="http://schemas.microsoft.com/office/drawing/2014/main" xmlns="" id="{7322EF39-6BE8-4D2B-B814-5743037B71F3}"/>
              </a:ext>
            </a:extLst>
          </p:cNvPr>
          <p:cNvSpPr>
            <a:spLocks noGrp="1"/>
          </p:cNvSpPr>
          <p:nvPr>
            <p:ph idx="20" hasCustomPrompt="1"/>
          </p:nvPr>
        </p:nvSpPr>
        <p:spPr>
          <a:xfrm>
            <a:off x="7325607" y="4098102"/>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4</a:t>
            </a:r>
          </a:p>
        </p:txBody>
      </p:sp>
      <p:sp>
        <p:nvSpPr>
          <p:cNvPr id="40" name="Content Placeholder 2">
            <a:extLst>
              <a:ext uri="{FF2B5EF4-FFF2-40B4-BE49-F238E27FC236}">
                <a16:creationId xmlns:a16="http://schemas.microsoft.com/office/drawing/2014/main" xmlns="" id="{0D14923E-7CAE-49B7-9668-7B538ECFDC5F}"/>
              </a:ext>
            </a:extLst>
          </p:cNvPr>
          <p:cNvSpPr>
            <a:spLocks noGrp="1"/>
          </p:cNvSpPr>
          <p:nvPr>
            <p:ph idx="21" hasCustomPrompt="1"/>
          </p:nvPr>
        </p:nvSpPr>
        <p:spPr>
          <a:xfrm>
            <a:off x="9419080" y="4107460"/>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5</a:t>
            </a:r>
          </a:p>
        </p:txBody>
      </p:sp>
      <p:sp>
        <p:nvSpPr>
          <p:cNvPr id="23" name="Title 1">
            <a:extLst>
              <a:ext uri="{FF2B5EF4-FFF2-40B4-BE49-F238E27FC236}">
                <a16:creationId xmlns:a16="http://schemas.microsoft.com/office/drawing/2014/main" xmlns="" id="{C7E2EA4D-EFA8-4B7C-9585-ADB07DA2D974}"/>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xmlns="" id="{C3E57EF6-6A46-C262-4D5B-570FD5AFE8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cxnSp>
        <p:nvCxnSpPr>
          <p:cNvPr id="35" name="Straight Connector 34">
            <a:extLst>
              <a:ext uri="{FF2B5EF4-FFF2-40B4-BE49-F238E27FC236}">
                <a16:creationId xmlns:a16="http://schemas.microsoft.com/office/drawing/2014/main" xmlns="" id="{259B4F0C-FBF6-6B23-6019-CE0930AF8B81}"/>
              </a:ext>
            </a:extLst>
          </p:cNvPr>
          <p:cNvCxnSpPr>
            <a:cxnSpLocks/>
          </p:cNvCxnSpPr>
          <p:nvPr userDrawn="1"/>
        </p:nvCxnSpPr>
        <p:spPr>
          <a:xfrm>
            <a:off x="4873625" y="2921860"/>
            <a:ext cx="3651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9D5E7EB7-C08C-A706-75F5-163114F556B0}"/>
              </a:ext>
            </a:extLst>
          </p:cNvPr>
          <p:cNvCxnSpPr>
            <a:cxnSpLocks/>
          </p:cNvCxnSpPr>
          <p:nvPr userDrawn="1"/>
        </p:nvCxnSpPr>
        <p:spPr>
          <a:xfrm>
            <a:off x="6931025" y="2921860"/>
            <a:ext cx="3651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FC79DC6E-06D3-01FD-6A70-A0F2D9B643AA}"/>
              </a:ext>
            </a:extLst>
          </p:cNvPr>
          <p:cNvCxnSpPr>
            <a:cxnSpLocks/>
          </p:cNvCxnSpPr>
          <p:nvPr userDrawn="1"/>
        </p:nvCxnSpPr>
        <p:spPr>
          <a:xfrm>
            <a:off x="8985250" y="2921860"/>
            <a:ext cx="3651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11">
            <a:extLst>
              <a:ext uri="{FF2B5EF4-FFF2-40B4-BE49-F238E27FC236}">
                <a16:creationId xmlns:a16="http://schemas.microsoft.com/office/drawing/2014/main" xmlns="" id="{58BCC5BE-76D5-EA97-AB45-D26134E42F14}"/>
              </a:ext>
            </a:extLst>
          </p:cNvPr>
          <p:cNvSpPr>
            <a:spLocks noGrp="1"/>
          </p:cNvSpPr>
          <p:nvPr>
            <p:ph type="body" sz="quarter" idx="10" hasCustomPrompt="1"/>
          </p:nvPr>
        </p:nvSpPr>
        <p:spPr>
          <a:xfrm>
            <a:off x="6575729" y="6539714"/>
            <a:ext cx="4679216" cy="318286"/>
          </a:xfrm>
        </p:spPr>
        <p:txBody>
          <a:bodyPr>
            <a:noAutofit/>
          </a:bodyPr>
          <a:lstStyle>
            <a:lvl1pPr marL="0" indent="0" algn="r">
              <a:buFontTx/>
              <a:buNone/>
              <a:defRPr sz="1300" baseline="0"/>
            </a:lvl1pPr>
            <a:lvl2pPr marL="457200" indent="0">
              <a:buFontTx/>
              <a:buNone/>
              <a:defRPr sz="1300" baseline="0"/>
            </a:lvl2pPr>
            <a:lvl3pPr marL="914400" indent="0">
              <a:buFontTx/>
              <a:buNone/>
              <a:defRPr sz="1300" baseline="0"/>
            </a:lvl3pPr>
            <a:lvl4pPr marL="1371600" indent="0">
              <a:buFontTx/>
              <a:buNone/>
              <a:defRPr sz="1300" baseline="0"/>
            </a:lvl4pPr>
            <a:lvl5pPr marL="1828800" indent="0">
              <a:buFontTx/>
              <a:buNone/>
              <a:defRPr sz="1300" baseline="0"/>
            </a:lvl5pPr>
          </a:lstStyle>
          <a:p>
            <a:pPr lvl="0"/>
            <a:r>
              <a:rPr lang="en-US" dirty="0"/>
              <a:t>Insert-&gt;Header and Footer-&gt;Type Customizable Name</a:t>
            </a:r>
          </a:p>
        </p:txBody>
      </p:sp>
      <p:sp>
        <p:nvSpPr>
          <p:cNvPr id="9" name="Footer Placeholder 4">
            <a:extLst>
              <a:ext uri="{FF2B5EF4-FFF2-40B4-BE49-F238E27FC236}">
                <a16:creationId xmlns:a16="http://schemas.microsoft.com/office/drawing/2014/main" xmlns="" id="{273D2A58-F486-9EB8-D8FB-EA5FA2896940}"/>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Tree>
    <p:extLst>
      <p:ext uri="{BB962C8B-B14F-4D97-AF65-F5344CB8AC3E}">
        <p14:creationId xmlns:p14="http://schemas.microsoft.com/office/powerpoint/2010/main" val="398207520"/>
      </p:ext>
    </p:extLst>
  </p:cSld>
  <p:clrMapOvr>
    <a:masterClrMapping/>
  </p:clrMapOvr>
  <p:extLst>
    <p:ext uri="{DCECCB84-F9BA-43D5-87BE-67443E8EF086}">
      <p15:sldGuideLst xmlns:p15="http://schemas.microsoft.com/office/powerpoint/2012/main" xmlns="">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guide id="8" orient="horz" pos="2318" userDrawn="1">
          <p15:clr>
            <a:srgbClr val="FBAE40"/>
          </p15:clr>
        </p15:guide>
        <p15:guide id="9" orient="horz" pos="1358" userDrawn="1">
          <p15:clr>
            <a:srgbClr val="FBAE40"/>
          </p15:clr>
        </p15:guide>
        <p15:guide id="10" pos="772" userDrawn="1">
          <p15:clr>
            <a:srgbClr val="FBAE40"/>
          </p15:clr>
        </p15:guide>
        <p15:guide id="11" pos="1724" userDrawn="1">
          <p15:clr>
            <a:srgbClr val="FBAE40"/>
          </p15:clr>
        </p15:guide>
        <p15:guide id="12" pos="3356" userDrawn="1">
          <p15:clr>
            <a:srgbClr val="FBAE40"/>
          </p15:clr>
        </p15:guide>
        <p15:guide id="13" pos="3016" userDrawn="1">
          <p15:clr>
            <a:srgbClr val="FBAE40"/>
          </p15:clr>
        </p15:guide>
        <p15:guide id="14" pos="1464" userDrawn="1">
          <p15:clr>
            <a:srgbClr val="FBAE40"/>
          </p15:clr>
        </p15:guide>
        <p15:guide id="15" pos="4308" userDrawn="1">
          <p15:clr>
            <a:srgbClr val="FBAE40"/>
          </p15:clr>
        </p15:guide>
        <p15:guide id="16" pos="4649" userDrawn="1">
          <p15:clr>
            <a:srgbClr val="FBAE40"/>
          </p15:clr>
        </p15:guide>
        <p15:guide id="17" pos="5606" userDrawn="1">
          <p15:clr>
            <a:srgbClr val="FBAE40"/>
          </p15:clr>
        </p15:guide>
        <p15:guide id="19" pos="7512" userDrawn="1">
          <p15:clr>
            <a:srgbClr val="FBAE40"/>
          </p15:clr>
        </p15:guide>
        <p15:guide id="20" pos="1780" userDrawn="1">
          <p15:clr>
            <a:srgbClr val="FBAE40"/>
          </p15:clr>
        </p15:guide>
        <p15:guide id="21" pos="2010" userDrawn="1">
          <p15:clr>
            <a:srgbClr val="FBAE40"/>
          </p15:clr>
        </p15:guide>
        <p15:guide id="22" pos="3072" userDrawn="1">
          <p15:clr>
            <a:srgbClr val="FBAE40"/>
          </p15:clr>
        </p15:guide>
        <p15:guide id="23" pos="3300" userDrawn="1">
          <p15:clr>
            <a:srgbClr val="FBAE40"/>
          </p15:clr>
        </p15:guide>
        <p15:guide id="24" pos="4366" userDrawn="1">
          <p15:clr>
            <a:srgbClr val="FBAE40"/>
          </p15:clr>
        </p15:guide>
        <p15:guide id="25" pos="7056" userDrawn="1">
          <p15:clr>
            <a:srgbClr val="FBAE40"/>
          </p15:clr>
        </p15:guide>
        <p15:guide id="26" pos="5660" userDrawn="1">
          <p15:clr>
            <a:srgbClr val="FBAE40"/>
          </p15:clr>
        </p15:guide>
        <p15:guide id="27" pos="7464" userDrawn="1">
          <p15:clr>
            <a:srgbClr val="FBAE40"/>
          </p15:clr>
        </p15:guide>
        <p15:guide id="28" pos="2064" userDrawn="1">
          <p15:clr>
            <a:srgbClr val="FBAE40"/>
          </p15:clr>
        </p15:guide>
        <p15:guide id="29" userDrawn="1">
          <p15:clr>
            <a:srgbClr val="FBAE40"/>
          </p15:clr>
        </p15:guide>
        <p15:guide id="30" pos="5888" userDrawn="1">
          <p15:clr>
            <a:srgbClr val="FBAE40"/>
          </p15:clr>
        </p15:guide>
        <p15:guide id="31" pos="5944" userDrawn="1">
          <p15:clr>
            <a:srgbClr val="FBAE40"/>
          </p15:clr>
        </p15:guide>
        <p15:guide id="32" pos="7416" userDrawn="1">
          <p15:clr>
            <a:srgbClr val="FBAE40"/>
          </p15:clr>
        </p15:guide>
        <p15:guide id="33" pos="689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 Photo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xmlns="" id="{94F85108-BDC9-43A2-BEF1-240E666F4E03}"/>
              </a:ext>
            </a:extLst>
          </p:cNvPr>
          <p:cNvSpPr>
            <a:spLocks noGrp="1"/>
          </p:cNvSpPr>
          <p:nvPr>
            <p:ph idx="1" hasCustomPrompt="1"/>
          </p:nvPr>
        </p:nvSpPr>
        <p:spPr>
          <a:xfrm>
            <a:off x="952500" y="3548916"/>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xmlns=""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xmlns="" id="{A14BCF34-4793-417C-89B0-69C4E4B55BF8}"/>
              </a:ext>
            </a:extLst>
          </p:cNvPr>
          <p:cNvGrpSpPr/>
          <p:nvPr userDrawn="1"/>
        </p:nvGrpSpPr>
        <p:grpSpPr>
          <a:xfrm>
            <a:off x="4376691" y="1679383"/>
            <a:ext cx="3429739" cy="4264218"/>
            <a:chOff x="4376691" y="719666"/>
            <a:chExt cx="3429739" cy="5260720"/>
          </a:xfrm>
        </p:grpSpPr>
        <p:cxnSp>
          <p:nvCxnSpPr>
            <p:cNvPr id="11" name="Straight Connector 10">
              <a:extLst>
                <a:ext uri="{FF2B5EF4-FFF2-40B4-BE49-F238E27FC236}">
                  <a16:creationId xmlns:a16="http://schemas.microsoft.com/office/drawing/2014/main" xmlns="" id="{7336E4CD-9037-4D69-A3E3-6380D9131A19}"/>
                </a:ext>
              </a:extLst>
            </p:cNvPr>
            <p:cNvCxnSpPr/>
            <p:nvPr userDrawn="1"/>
          </p:nvCxnSpPr>
          <p:spPr>
            <a:xfrm>
              <a:off x="4376691"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3CA77083-F133-420F-93AD-77761878E852}"/>
                </a:ext>
              </a:extLst>
            </p:cNvPr>
            <p:cNvCxnSpPr/>
            <p:nvPr userDrawn="1"/>
          </p:nvCxnSpPr>
          <p:spPr>
            <a:xfrm>
              <a:off x="7806430"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a:extLst>
              <a:ext uri="{FF2B5EF4-FFF2-40B4-BE49-F238E27FC236}">
                <a16:creationId xmlns:a16="http://schemas.microsoft.com/office/drawing/2014/main" xmlns="" id="{968A6427-DC92-4AE6-82DE-34A0B3A972EE}"/>
              </a:ext>
            </a:extLst>
          </p:cNvPr>
          <p:cNvSpPr>
            <a:spLocks noGrp="1"/>
          </p:cNvSpPr>
          <p:nvPr>
            <p:ph idx="10" hasCustomPrompt="1"/>
          </p:nvPr>
        </p:nvSpPr>
        <p:spPr>
          <a:xfrm>
            <a:off x="952501" y="4546365"/>
            <a:ext cx="3166740" cy="14084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5" name="Content Placeholder 2">
            <a:extLst>
              <a:ext uri="{FF2B5EF4-FFF2-40B4-BE49-F238E27FC236}">
                <a16:creationId xmlns:a16="http://schemas.microsoft.com/office/drawing/2014/main" xmlns="" id="{700A296A-0A06-4FFB-B935-517187294F6B}"/>
              </a:ext>
            </a:extLst>
          </p:cNvPr>
          <p:cNvSpPr>
            <a:spLocks noGrp="1"/>
          </p:cNvSpPr>
          <p:nvPr>
            <p:ph idx="11" hasCustomPrompt="1"/>
          </p:nvPr>
        </p:nvSpPr>
        <p:spPr>
          <a:xfrm>
            <a:off x="4616385" y="3537679"/>
            <a:ext cx="2973372"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xmlns="" id="{4DA600F9-1950-41BD-ACB3-21F2B5AE9494}"/>
              </a:ext>
            </a:extLst>
          </p:cNvPr>
          <p:cNvSpPr>
            <a:spLocks noGrp="1"/>
          </p:cNvSpPr>
          <p:nvPr>
            <p:ph idx="12" hasCustomPrompt="1"/>
          </p:nvPr>
        </p:nvSpPr>
        <p:spPr>
          <a:xfrm>
            <a:off x="4616386" y="4535128"/>
            <a:ext cx="2973372" cy="14084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7" name="Content Placeholder 2">
            <a:extLst>
              <a:ext uri="{FF2B5EF4-FFF2-40B4-BE49-F238E27FC236}">
                <a16:creationId xmlns:a16="http://schemas.microsoft.com/office/drawing/2014/main" xmlns="" id="{D4DB30FF-E82C-424F-A06C-EFC3CFC45E36}"/>
              </a:ext>
            </a:extLst>
          </p:cNvPr>
          <p:cNvSpPr>
            <a:spLocks noGrp="1"/>
          </p:cNvSpPr>
          <p:nvPr>
            <p:ph idx="13" hasCustomPrompt="1"/>
          </p:nvPr>
        </p:nvSpPr>
        <p:spPr>
          <a:xfrm>
            <a:off x="8063514" y="3537679"/>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xmlns="" id="{36DC4408-89C4-4D74-957E-B2A4D59F76AE}"/>
              </a:ext>
            </a:extLst>
          </p:cNvPr>
          <p:cNvSpPr>
            <a:spLocks noGrp="1"/>
          </p:cNvSpPr>
          <p:nvPr>
            <p:ph idx="14" hasCustomPrompt="1"/>
          </p:nvPr>
        </p:nvSpPr>
        <p:spPr>
          <a:xfrm>
            <a:off x="8063515" y="4535128"/>
            <a:ext cx="3166740" cy="14084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4" name="Title 1">
            <a:extLst>
              <a:ext uri="{FF2B5EF4-FFF2-40B4-BE49-F238E27FC236}">
                <a16:creationId xmlns:a16="http://schemas.microsoft.com/office/drawing/2014/main" xmlns="" id="{B103BAF8-AE0C-4C2A-AFFE-5EFC74007B1B}"/>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4" name="Picture Placeholder 3">
            <a:extLst>
              <a:ext uri="{FF2B5EF4-FFF2-40B4-BE49-F238E27FC236}">
                <a16:creationId xmlns:a16="http://schemas.microsoft.com/office/drawing/2014/main" xmlns="" id="{4C29AABA-668F-408C-81ED-9A30ED0A4BE9}"/>
              </a:ext>
            </a:extLst>
          </p:cNvPr>
          <p:cNvSpPr>
            <a:spLocks noGrp="1"/>
          </p:cNvSpPr>
          <p:nvPr>
            <p:ph type="pic" sz="quarter" idx="15"/>
          </p:nvPr>
        </p:nvSpPr>
        <p:spPr>
          <a:xfrm>
            <a:off x="949325" y="1684461"/>
            <a:ext cx="3170238" cy="1621608"/>
          </a:xfrm>
        </p:spPr>
        <p:txBody>
          <a:bodyPr/>
          <a:lstStyle>
            <a:lvl1pPr marL="0" indent="0">
              <a:buFontTx/>
              <a:buNone/>
              <a:defRPr/>
            </a:lvl1pPr>
          </a:lstStyle>
          <a:p>
            <a:r>
              <a:rPr lang="en-US"/>
              <a:t>Click icon to add picture</a:t>
            </a:r>
            <a:endParaRPr lang="en-US" dirty="0"/>
          </a:p>
        </p:txBody>
      </p:sp>
      <p:sp>
        <p:nvSpPr>
          <p:cNvPr id="19" name="Picture Placeholder 3">
            <a:extLst>
              <a:ext uri="{FF2B5EF4-FFF2-40B4-BE49-F238E27FC236}">
                <a16:creationId xmlns:a16="http://schemas.microsoft.com/office/drawing/2014/main" xmlns="" id="{3C3EF38F-8A6A-4B49-A1A2-467E7797A518}"/>
              </a:ext>
            </a:extLst>
          </p:cNvPr>
          <p:cNvSpPr>
            <a:spLocks noGrp="1"/>
          </p:cNvSpPr>
          <p:nvPr>
            <p:ph type="pic" sz="quarter" idx="16"/>
          </p:nvPr>
        </p:nvSpPr>
        <p:spPr>
          <a:xfrm>
            <a:off x="4602447" y="1677611"/>
            <a:ext cx="2987311" cy="1621608"/>
          </a:xfrm>
        </p:spPr>
        <p:txBody>
          <a:bodyPr/>
          <a:lstStyle>
            <a:lvl1pPr marL="0" indent="0">
              <a:buFontTx/>
              <a:buNone/>
              <a:defRPr/>
            </a:lvl1pPr>
          </a:lstStyle>
          <a:p>
            <a:r>
              <a:rPr lang="en-US"/>
              <a:t>Click icon to add picture</a:t>
            </a:r>
            <a:endParaRPr lang="en-US" dirty="0"/>
          </a:p>
        </p:txBody>
      </p:sp>
      <p:sp>
        <p:nvSpPr>
          <p:cNvPr id="21" name="Picture Placeholder 3">
            <a:extLst>
              <a:ext uri="{FF2B5EF4-FFF2-40B4-BE49-F238E27FC236}">
                <a16:creationId xmlns:a16="http://schemas.microsoft.com/office/drawing/2014/main" xmlns="" id="{DDD8951C-5A36-4D07-AB7C-0F597B3D797D}"/>
              </a:ext>
            </a:extLst>
          </p:cNvPr>
          <p:cNvSpPr>
            <a:spLocks noGrp="1"/>
          </p:cNvSpPr>
          <p:nvPr>
            <p:ph type="pic" sz="quarter" idx="17"/>
          </p:nvPr>
        </p:nvSpPr>
        <p:spPr>
          <a:xfrm>
            <a:off x="8072642" y="1684461"/>
            <a:ext cx="3166858" cy="1621608"/>
          </a:xfrm>
        </p:spPr>
        <p:txBody>
          <a:bodyPr/>
          <a:lstStyle>
            <a:lvl1pPr marL="0" indent="0">
              <a:buFontTx/>
              <a:buNone/>
              <a:defRPr/>
            </a:lvl1pPr>
          </a:lstStyle>
          <a:p>
            <a:r>
              <a:rPr lang="en-US"/>
              <a:t>Click icon to add picture</a:t>
            </a:r>
            <a:endParaRPr lang="en-US" dirty="0"/>
          </a:p>
        </p:txBody>
      </p:sp>
      <p:pic>
        <p:nvPicPr>
          <p:cNvPr id="2" name="Picture 1">
            <a:extLst>
              <a:ext uri="{FF2B5EF4-FFF2-40B4-BE49-F238E27FC236}">
                <a16:creationId xmlns:a16="http://schemas.microsoft.com/office/drawing/2014/main" xmlns="" id="{4909F9FE-688A-0314-3FCB-DECACE8619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0" name="Text Placeholder 11">
            <a:extLst>
              <a:ext uri="{FF2B5EF4-FFF2-40B4-BE49-F238E27FC236}">
                <a16:creationId xmlns:a16="http://schemas.microsoft.com/office/drawing/2014/main" xmlns="" id="{A4260EDB-479D-1809-25F7-7026D1D6729C}"/>
              </a:ext>
            </a:extLst>
          </p:cNvPr>
          <p:cNvSpPr>
            <a:spLocks noGrp="1"/>
          </p:cNvSpPr>
          <p:nvPr>
            <p:ph type="body" sz="quarter" idx="18" hasCustomPrompt="1"/>
          </p:nvPr>
        </p:nvSpPr>
        <p:spPr>
          <a:xfrm>
            <a:off x="6575729" y="6539714"/>
            <a:ext cx="4679216" cy="318286"/>
          </a:xfrm>
        </p:spPr>
        <p:txBody>
          <a:bodyPr>
            <a:noAutofit/>
          </a:bodyPr>
          <a:lstStyle>
            <a:lvl1pPr marL="0" indent="0" algn="r">
              <a:buFontTx/>
              <a:buNone/>
              <a:defRPr sz="1300" baseline="0"/>
            </a:lvl1pPr>
            <a:lvl2pPr marL="457200" indent="0">
              <a:buFontTx/>
              <a:buNone/>
              <a:defRPr sz="1300" baseline="0"/>
            </a:lvl2pPr>
            <a:lvl3pPr marL="914400" indent="0">
              <a:buFontTx/>
              <a:buNone/>
              <a:defRPr sz="1300" baseline="0"/>
            </a:lvl3pPr>
            <a:lvl4pPr marL="1371600" indent="0">
              <a:buFontTx/>
              <a:buNone/>
              <a:defRPr sz="1300" baseline="0"/>
            </a:lvl4pPr>
            <a:lvl5pPr marL="1828800" indent="0">
              <a:buFontTx/>
              <a:buNone/>
              <a:defRPr sz="1300" baseline="0"/>
            </a:lvl5pPr>
          </a:lstStyle>
          <a:p>
            <a:pPr lvl="0"/>
            <a:r>
              <a:rPr lang="en-US" dirty="0"/>
              <a:t>Insert-&gt;Header and Footer-&gt;Type Customizable Name</a:t>
            </a:r>
          </a:p>
        </p:txBody>
      </p:sp>
      <p:sp>
        <p:nvSpPr>
          <p:cNvPr id="22" name="Footer Placeholder 4">
            <a:extLst>
              <a:ext uri="{FF2B5EF4-FFF2-40B4-BE49-F238E27FC236}">
                <a16:creationId xmlns:a16="http://schemas.microsoft.com/office/drawing/2014/main" xmlns="" id="{5FC41B9A-FCFA-1172-37A7-AB47B0D25ECB}"/>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6" name="TextBox 5">
            <a:extLst>
              <a:ext uri="{FF2B5EF4-FFF2-40B4-BE49-F238E27FC236}">
                <a16:creationId xmlns:a16="http://schemas.microsoft.com/office/drawing/2014/main" xmlns="" id="{04D4B86B-EC6D-B6BB-B481-82D70E9CE365}"/>
              </a:ext>
            </a:extLst>
          </p:cNvPr>
          <p:cNvSpPr txBox="1"/>
          <p:nvPr userDrawn="1"/>
        </p:nvSpPr>
        <p:spPr>
          <a:xfrm>
            <a:off x="1175137" y="2652606"/>
            <a:ext cx="2973371" cy="553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1097280" rtl="0" fontAlgn="auto" latinLnBrk="0" hangingPunct="0">
              <a:lnSpc>
                <a:spcPct val="100000"/>
              </a:lnSpc>
              <a:spcBef>
                <a:spcPts val="0"/>
              </a:spcBef>
              <a:spcAft>
                <a:spcPts val="0"/>
              </a:spcAft>
              <a:buClrTx/>
              <a:buSzTx/>
              <a:buFontTx/>
              <a:buNone/>
              <a:tabLst/>
            </a:pPr>
            <a:r>
              <a:rPr lang="en-US" sz="1000" dirty="0"/>
              <a:t>UI Health Care images are available:</a:t>
            </a:r>
            <a:br>
              <a:rPr lang="en-US" sz="1000" dirty="0"/>
            </a:br>
            <a:r>
              <a:rPr lang="en-US" sz="1000" dirty="0">
                <a:effectLst/>
                <a:hlinkClick r:id="rId3" tooltip="https://multimedia.brand.uiowa.edu/explore/collections/ui-health-care-photo-library/"/>
              </a:rPr>
              <a:t>multimaedia.brand.uiowa.edu/explore/</a:t>
            </a:r>
            <a:br>
              <a:rPr lang="en-US" sz="1000" dirty="0">
                <a:effectLst/>
                <a:hlinkClick r:id="rId3" tooltip="https://multimedia.brand.uiowa.edu/explore/collections/ui-health-care-photo-library/"/>
              </a:rPr>
            </a:br>
            <a:r>
              <a:rPr lang="en-US" sz="1000" dirty="0">
                <a:effectLst/>
                <a:hlinkClick r:id="rId3" tooltip="https://multimedia.brand.uiowa.edu/explore/collections/ui-health-care-photo-library/"/>
              </a:rPr>
              <a:t>collections/ui-health-care-photo-library</a:t>
            </a:r>
            <a:r>
              <a:rPr kumimoji="0" lang="en-US" sz="1000" b="0" i="0" u="none" strike="noStrike" cap="none" spc="0" normalizeH="0" baseline="0" dirty="0">
                <a:ln>
                  <a:noFill/>
                </a:ln>
                <a:solidFill>
                  <a:srgbClr val="000000"/>
                </a:solidFill>
                <a:effectLst/>
                <a:uFillTx/>
                <a:latin typeface="Roboto Regular"/>
                <a:ea typeface="Roboto Regular"/>
                <a:cs typeface="Roboto Regular"/>
                <a:sym typeface="Roboto Regular"/>
                <a:hlinkClick r:id="rId4"/>
              </a:rPr>
              <a:t>/</a:t>
            </a:r>
            <a:endParaRPr kumimoji="0" lang="en-US" sz="1000" b="0" i="0" u="none" strike="noStrike" cap="none" spc="0" normalizeH="0" baseline="0" dirty="0">
              <a:ln>
                <a:noFill/>
              </a:ln>
              <a:solidFill>
                <a:srgbClr val="000000"/>
              </a:solidFill>
              <a:effectLst/>
              <a:uFillTx/>
              <a:latin typeface="Roboto Regular"/>
              <a:ea typeface="Roboto Regular"/>
              <a:cs typeface="Roboto Regular"/>
              <a:sym typeface="Roboto Regular"/>
            </a:endParaRPr>
          </a:p>
        </p:txBody>
      </p:sp>
    </p:spTree>
    <p:extLst>
      <p:ext uri="{BB962C8B-B14F-4D97-AF65-F5344CB8AC3E}">
        <p14:creationId xmlns:p14="http://schemas.microsoft.com/office/powerpoint/2010/main" val="2664682089"/>
      </p:ext>
    </p:extLst>
  </p:cSld>
  <p:clrMapOvr>
    <a:masterClrMapping/>
  </p:clrMapOvr>
  <p:extLst>
    <p:ext uri="{DCECCB84-F9BA-43D5-87BE-67443E8EF086}">
      <p15:sldGuideLst xmlns:p15="http://schemas.microsoft.com/office/powerpoint/2012/main" xmlns="">
        <p15:guide id="2" pos="598">
          <p15:clr>
            <a:srgbClr val="FBAE40"/>
          </p15:clr>
        </p15:guide>
        <p15:guide id="3" pos="7080">
          <p15:clr>
            <a:srgbClr val="FBAE40"/>
          </p15:clr>
        </p15:guide>
        <p15:guide id="4" pos="3840">
          <p15:clr>
            <a:srgbClr val="FBAE40"/>
          </p15:clr>
        </p15:guide>
        <p15:guide id="5" orient="horz" pos="1054">
          <p15:clr>
            <a:srgbClr val="FBAE40"/>
          </p15:clr>
        </p15:guide>
        <p15:guide id="7" orient="horz" pos="3744">
          <p15:clr>
            <a:srgbClr val="FBAE40"/>
          </p15:clr>
        </p15:guide>
        <p15:guide id="8" orient="horz" pos="697">
          <p15:clr>
            <a:srgbClr val="FBAE40"/>
          </p15:clr>
        </p15:guide>
        <p15:guide id="9" orient="horz" pos="240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Four Column Layout">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xmlns="" id="{E21D4365-BAA8-4F76-87AD-1A328301E298}"/>
              </a:ext>
            </a:extLst>
          </p:cNvPr>
          <p:cNvSpPr>
            <a:spLocks noGrp="1"/>
          </p:cNvSpPr>
          <p:nvPr>
            <p:ph type="pic" sz="quarter" idx="19"/>
          </p:nvPr>
        </p:nvSpPr>
        <p:spPr>
          <a:xfrm>
            <a:off x="949325" y="1684461"/>
            <a:ext cx="2373939" cy="1621608"/>
          </a:xfrm>
        </p:spPr>
        <p:txBody>
          <a:bodyPr/>
          <a:lstStyle>
            <a:lvl1pPr marL="0" indent="0">
              <a:buFont typeface="Arial" panose="020B0604020202020204" pitchFamily="34" charset="0"/>
              <a:buNone/>
              <a:defRPr/>
            </a:lvl1pPr>
          </a:lstStyle>
          <a:p>
            <a:r>
              <a:rPr lang="en-US"/>
              <a:t>Click icon to add picture</a:t>
            </a:r>
            <a:endParaRPr lang="en-US" dirty="0"/>
          </a:p>
        </p:txBody>
      </p:sp>
      <p:sp>
        <p:nvSpPr>
          <p:cNvPr id="3" name="Rectangle 2">
            <a:extLst>
              <a:ext uri="{FF2B5EF4-FFF2-40B4-BE49-F238E27FC236}">
                <a16:creationId xmlns:a16="http://schemas.microsoft.com/office/drawing/2014/main" xmlns=""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xmlns="" id="{94F85108-BDC9-43A2-BEF1-240E666F4E03}"/>
              </a:ext>
            </a:extLst>
          </p:cNvPr>
          <p:cNvSpPr>
            <a:spLocks noGrp="1"/>
          </p:cNvSpPr>
          <p:nvPr>
            <p:ph idx="1" hasCustomPrompt="1"/>
          </p:nvPr>
        </p:nvSpPr>
        <p:spPr>
          <a:xfrm>
            <a:off x="952500" y="3545060"/>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xmlns=""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xmlns="" id="{A14BCF34-4793-417C-89B0-69C4E4B55BF8}"/>
              </a:ext>
            </a:extLst>
          </p:cNvPr>
          <p:cNvGrpSpPr/>
          <p:nvPr userDrawn="1"/>
        </p:nvGrpSpPr>
        <p:grpSpPr>
          <a:xfrm>
            <a:off x="3524250" y="1686757"/>
            <a:ext cx="5149850" cy="4256844"/>
            <a:chOff x="3524250" y="719666"/>
            <a:chExt cx="5149850" cy="5260720"/>
          </a:xfrm>
        </p:grpSpPr>
        <p:cxnSp>
          <p:nvCxnSpPr>
            <p:cNvPr id="11" name="Straight Connector 10">
              <a:extLst>
                <a:ext uri="{FF2B5EF4-FFF2-40B4-BE49-F238E27FC236}">
                  <a16:creationId xmlns:a16="http://schemas.microsoft.com/office/drawing/2014/main" xmlns="" id="{7336E4CD-9037-4D69-A3E3-6380D9131A19}"/>
                </a:ext>
              </a:extLst>
            </p:cNvPr>
            <p:cNvCxnSpPr/>
            <p:nvPr userDrawn="1"/>
          </p:nvCxnSpPr>
          <p:spPr>
            <a:xfrm>
              <a:off x="3524250"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3CA77083-F133-420F-93AD-77761878E852}"/>
                </a:ext>
              </a:extLst>
            </p:cNvPr>
            <p:cNvCxnSpPr/>
            <p:nvPr userDrawn="1"/>
          </p:nvCxnSpPr>
          <p:spPr>
            <a:xfrm>
              <a:off x="8674100"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a:extLst>
              <a:ext uri="{FF2B5EF4-FFF2-40B4-BE49-F238E27FC236}">
                <a16:creationId xmlns:a16="http://schemas.microsoft.com/office/drawing/2014/main" xmlns="" id="{968A6427-DC92-4AE6-82DE-34A0B3A972EE}"/>
              </a:ext>
            </a:extLst>
          </p:cNvPr>
          <p:cNvSpPr>
            <a:spLocks noGrp="1"/>
          </p:cNvSpPr>
          <p:nvPr>
            <p:ph idx="10" hasCustomPrompt="1"/>
          </p:nvPr>
        </p:nvSpPr>
        <p:spPr>
          <a:xfrm>
            <a:off x="952501" y="4535130"/>
            <a:ext cx="2358867" cy="14084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5" name="Content Placeholder 2">
            <a:extLst>
              <a:ext uri="{FF2B5EF4-FFF2-40B4-BE49-F238E27FC236}">
                <a16:creationId xmlns:a16="http://schemas.microsoft.com/office/drawing/2014/main" xmlns="" id="{700A296A-0A06-4FFB-B935-517187294F6B}"/>
              </a:ext>
            </a:extLst>
          </p:cNvPr>
          <p:cNvSpPr>
            <a:spLocks noGrp="1"/>
          </p:cNvSpPr>
          <p:nvPr>
            <p:ph idx="11" hasCustomPrompt="1"/>
          </p:nvPr>
        </p:nvSpPr>
        <p:spPr>
          <a:xfrm>
            <a:off x="3737133" y="3558966"/>
            <a:ext cx="214876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xmlns="" id="{4DA600F9-1950-41BD-ACB3-21F2B5AE9494}"/>
              </a:ext>
            </a:extLst>
          </p:cNvPr>
          <p:cNvSpPr>
            <a:spLocks noGrp="1"/>
          </p:cNvSpPr>
          <p:nvPr>
            <p:ph idx="12" hasCustomPrompt="1"/>
          </p:nvPr>
        </p:nvSpPr>
        <p:spPr>
          <a:xfrm>
            <a:off x="3737134" y="4535130"/>
            <a:ext cx="2148760" cy="1408470"/>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7" name="Content Placeholder 2">
            <a:extLst>
              <a:ext uri="{FF2B5EF4-FFF2-40B4-BE49-F238E27FC236}">
                <a16:creationId xmlns:a16="http://schemas.microsoft.com/office/drawing/2014/main" xmlns="" id="{D4DB30FF-E82C-424F-A06C-EFC3CFC45E36}"/>
              </a:ext>
            </a:extLst>
          </p:cNvPr>
          <p:cNvSpPr>
            <a:spLocks noGrp="1"/>
          </p:cNvSpPr>
          <p:nvPr>
            <p:ph idx="13" hasCustomPrompt="1"/>
          </p:nvPr>
        </p:nvSpPr>
        <p:spPr>
          <a:xfrm>
            <a:off x="6306107" y="3558966"/>
            <a:ext cx="214876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xmlns="" id="{36DC4408-89C4-4D74-957E-B2A4D59F76AE}"/>
              </a:ext>
            </a:extLst>
          </p:cNvPr>
          <p:cNvSpPr>
            <a:spLocks noGrp="1"/>
          </p:cNvSpPr>
          <p:nvPr>
            <p:ph idx="14" hasCustomPrompt="1"/>
          </p:nvPr>
        </p:nvSpPr>
        <p:spPr>
          <a:xfrm>
            <a:off x="6306108" y="4535130"/>
            <a:ext cx="2148760" cy="1408470"/>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9" name="Content Placeholder 2">
            <a:extLst>
              <a:ext uri="{FF2B5EF4-FFF2-40B4-BE49-F238E27FC236}">
                <a16:creationId xmlns:a16="http://schemas.microsoft.com/office/drawing/2014/main" xmlns="" id="{A07502CC-5B90-4BCF-B63B-36D026C9AE96}"/>
              </a:ext>
            </a:extLst>
          </p:cNvPr>
          <p:cNvSpPr>
            <a:spLocks noGrp="1"/>
          </p:cNvSpPr>
          <p:nvPr>
            <p:ph idx="15" hasCustomPrompt="1"/>
          </p:nvPr>
        </p:nvSpPr>
        <p:spPr>
          <a:xfrm>
            <a:off x="8875080" y="3548916"/>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xmlns="" id="{F169EF16-BA54-4279-A087-A65E4F26675F}"/>
              </a:ext>
            </a:extLst>
          </p:cNvPr>
          <p:cNvSpPr>
            <a:spLocks noGrp="1"/>
          </p:cNvSpPr>
          <p:nvPr>
            <p:ph idx="16" hasCustomPrompt="1"/>
          </p:nvPr>
        </p:nvSpPr>
        <p:spPr>
          <a:xfrm>
            <a:off x="8875081" y="4525080"/>
            <a:ext cx="2358867" cy="1408470"/>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xmlns="" id="{CEF932C4-F1C3-47F2-84B8-FEC885C1843C}"/>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xmlns="" id="{D42FEC1B-FCF8-4508-B227-27323879AC52}"/>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28" name="Picture Placeholder 3">
            <a:extLst>
              <a:ext uri="{FF2B5EF4-FFF2-40B4-BE49-F238E27FC236}">
                <a16:creationId xmlns:a16="http://schemas.microsoft.com/office/drawing/2014/main" xmlns="" id="{61DB74C6-E1E3-4A4F-A899-AE944C4BC2CD}"/>
              </a:ext>
            </a:extLst>
          </p:cNvPr>
          <p:cNvSpPr>
            <a:spLocks noGrp="1"/>
          </p:cNvSpPr>
          <p:nvPr>
            <p:ph type="pic" sz="quarter" idx="20"/>
          </p:nvPr>
        </p:nvSpPr>
        <p:spPr>
          <a:xfrm>
            <a:off x="3740308" y="1684461"/>
            <a:ext cx="2154706" cy="1621608"/>
          </a:xfrm>
        </p:spPr>
        <p:txBody>
          <a:bodyPr/>
          <a:lstStyle>
            <a:lvl1pPr marL="0" indent="0">
              <a:buFont typeface="Arial" panose="020B0604020202020204" pitchFamily="34" charset="0"/>
              <a:buNone/>
              <a:defRPr/>
            </a:lvl1pPr>
          </a:lstStyle>
          <a:p>
            <a:r>
              <a:rPr lang="en-US"/>
              <a:t>Click icon to add picture</a:t>
            </a:r>
            <a:endParaRPr lang="en-US" dirty="0"/>
          </a:p>
        </p:txBody>
      </p:sp>
      <p:sp>
        <p:nvSpPr>
          <p:cNvPr id="29" name="Picture Placeholder 3">
            <a:extLst>
              <a:ext uri="{FF2B5EF4-FFF2-40B4-BE49-F238E27FC236}">
                <a16:creationId xmlns:a16="http://schemas.microsoft.com/office/drawing/2014/main" xmlns="" id="{87834FAF-E63C-4237-A219-3A85ABAC9EE3}"/>
              </a:ext>
            </a:extLst>
          </p:cNvPr>
          <p:cNvSpPr>
            <a:spLocks noGrp="1"/>
          </p:cNvSpPr>
          <p:nvPr>
            <p:ph type="pic" sz="quarter" idx="21"/>
          </p:nvPr>
        </p:nvSpPr>
        <p:spPr>
          <a:xfrm>
            <a:off x="6303337" y="1684461"/>
            <a:ext cx="2154706" cy="1621608"/>
          </a:xfrm>
        </p:spPr>
        <p:txBody>
          <a:bodyPr/>
          <a:lstStyle>
            <a:lvl1pPr marL="0" indent="0">
              <a:buFont typeface="Arial" panose="020B0604020202020204" pitchFamily="34" charset="0"/>
              <a:buNone/>
              <a:defRPr/>
            </a:lvl1pPr>
          </a:lstStyle>
          <a:p>
            <a:r>
              <a:rPr lang="en-US"/>
              <a:t>Click icon to add picture</a:t>
            </a:r>
            <a:endParaRPr lang="en-US" dirty="0"/>
          </a:p>
        </p:txBody>
      </p:sp>
      <p:sp>
        <p:nvSpPr>
          <p:cNvPr id="30" name="Picture Placeholder 3">
            <a:extLst>
              <a:ext uri="{FF2B5EF4-FFF2-40B4-BE49-F238E27FC236}">
                <a16:creationId xmlns:a16="http://schemas.microsoft.com/office/drawing/2014/main" xmlns="" id="{06A5C640-1D0E-4428-AC28-148AE98A7B34}"/>
              </a:ext>
            </a:extLst>
          </p:cNvPr>
          <p:cNvSpPr>
            <a:spLocks noGrp="1"/>
          </p:cNvSpPr>
          <p:nvPr>
            <p:ph type="pic" sz="quarter" idx="22"/>
          </p:nvPr>
        </p:nvSpPr>
        <p:spPr>
          <a:xfrm>
            <a:off x="8881435" y="1680693"/>
            <a:ext cx="2349365" cy="1621608"/>
          </a:xfrm>
        </p:spPr>
        <p:txBody>
          <a:bodyPr/>
          <a:lstStyle>
            <a:lvl1pPr marL="0" indent="0">
              <a:buFont typeface="Arial" panose="020B0604020202020204" pitchFamily="34" charset="0"/>
              <a:buNone/>
              <a:defRPr/>
            </a:lvl1pPr>
          </a:lstStyle>
          <a:p>
            <a:r>
              <a:rPr lang="en-US"/>
              <a:t>Click icon to add picture</a:t>
            </a:r>
            <a:endParaRPr lang="en-US" dirty="0"/>
          </a:p>
        </p:txBody>
      </p:sp>
      <p:pic>
        <p:nvPicPr>
          <p:cNvPr id="2" name="Picture 1">
            <a:extLst>
              <a:ext uri="{FF2B5EF4-FFF2-40B4-BE49-F238E27FC236}">
                <a16:creationId xmlns:a16="http://schemas.microsoft.com/office/drawing/2014/main" xmlns="" id="{1A3ADF20-051D-0468-3294-0CE22DD586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9" name="Text Placeholder 11">
            <a:extLst>
              <a:ext uri="{FF2B5EF4-FFF2-40B4-BE49-F238E27FC236}">
                <a16:creationId xmlns:a16="http://schemas.microsoft.com/office/drawing/2014/main" xmlns="" id="{3C48C7F6-546B-E259-95A8-D317BBAB8CF4}"/>
              </a:ext>
            </a:extLst>
          </p:cNvPr>
          <p:cNvSpPr>
            <a:spLocks noGrp="1"/>
          </p:cNvSpPr>
          <p:nvPr>
            <p:ph type="body" sz="quarter" idx="23" hasCustomPrompt="1"/>
          </p:nvPr>
        </p:nvSpPr>
        <p:spPr>
          <a:xfrm>
            <a:off x="6575729" y="6539714"/>
            <a:ext cx="4679216" cy="318286"/>
          </a:xfrm>
        </p:spPr>
        <p:txBody>
          <a:bodyPr>
            <a:noAutofit/>
          </a:bodyPr>
          <a:lstStyle>
            <a:lvl1pPr marL="0" indent="0" algn="r">
              <a:buFontTx/>
              <a:buNone/>
              <a:defRPr sz="1300" baseline="0"/>
            </a:lvl1pPr>
            <a:lvl2pPr marL="457200" indent="0">
              <a:buFontTx/>
              <a:buNone/>
              <a:defRPr sz="1300" baseline="0"/>
            </a:lvl2pPr>
            <a:lvl3pPr marL="914400" indent="0">
              <a:buFontTx/>
              <a:buNone/>
              <a:defRPr sz="1300" baseline="0"/>
            </a:lvl3pPr>
            <a:lvl4pPr marL="1371600" indent="0">
              <a:buFontTx/>
              <a:buNone/>
              <a:defRPr sz="1300" baseline="0"/>
            </a:lvl4pPr>
            <a:lvl5pPr marL="1828800" indent="0">
              <a:buFontTx/>
              <a:buNone/>
              <a:defRPr sz="1300" baseline="0"/>
            </a:lvl5pPr>
          </a:lstStyle>
          <a:p>
            <a:pPr lvl="0"/>
            <a:r>
              <a:rPr lang="en-US" dirty="0"/>
              <a:t>Insert-&gt;Header and Footer-&gt;Type Customizable Name</a:t>
            </a:r>
          </a:p>
        </p:txBody>
      </p:sp>
      <p:sp>
        <p:nvSpPr>
          <p:cNvPr id="10" name="Footer Placeholder 4">
            <a:extLst>
              <a:ext uri="{FF2B5EF4-FFF2-40B4-BE49-F238E27FC236}">
                <a16:creationId xmlns:a16="http://schemas.microsoft.com/office/drawing/2014/main" xmlns="" id="{40E71239-E0C1-04AC-A5F1-6AB44F76757B}"/>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TextBox 3">
            <a:extLst>
              <a:ext uri="{FF2B5EF4-FFF2-40B4-BE49-F238E27FC236}">
                <a16:creationId xmlns:a16="http://schemas.microsoft.com/office/drawing/2014/main" xmlns="" id="{1D262B33-6584-0530-105E-CE85C4066A52}"/>
              </a:ext>
            </a:extLst>
          </p:cNvPr>
          <p:cNvSpPr txBox="1"/>
          <p:nvPr userDrawn="1"/>
        </p:nvSpPr>
        <p:spPr>
          <a:xfrm>
            <a:off x="1046645" y="2706558"/>
            <a:ext cx="2169777" cy="5078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1097280" rtl="0" fontAlgn="auto" latinLnBrk="0" hangingPunct="0">
              <a:lnSpc>
                <a:spcPct val="100000"/>
              </a:lnSpc>
              <a:spcBef>
                <a:spcPts val="0"/>
              </a:spcBef>
              <a:spcAft>
                <a:spcPts val="0"/>
              </a:spcAft>
              <a:buClrTx/>
              <a:buSzTx/>
              <a:buFontTx/>
              <a:buNone/>
              <a:tabLst/>
            </a:pPr>
            <a:r>
              <a:rPr lang="en-US" sz="900" dirty="0"/>
              <a:t>UI Health Care images are available:</a:t>
            </a:r>
            <a:br>
              <a:rPr lang="en-US" sz="900" dirty="0"/>
            </a:br>
            <a:r>
              <a:rPr lang="en-US" sz="900" dirty="0">
                <a:effectLst/>
                <a:hlinkClick r:id="rId3" tooltip="https://multimedia.brand.uiowa.edu/explore/collections/ui-health-care-photo-library/"/>
              </a:rPr>
              <a:t>multimedia.brand.uiowa.edu/explore/</a:t>
            </a:r>
            <a:br>
              <a:rPr lang="en-US" sz="900" dirty="0">
                <a:effectLst/>
                <a:hlinkClick r:id="rId3" tooltip="https://multimedia.brand.uiowa.edu/explore/collections/ui-health-care-photo-library/"/>
              </a:rPr>
            </a:br>
            <a:r>
              <a:rPr lang="en-US" sz="900" dirty="0">
                <a:effectLst/>
                <a:hlinkClick r:id="rId3" tooltip="https://multimedia.brand.uiowa.edu/explore/collections/ui-health-care-photo-library/"/>
              </a:rPr>
              <a:t>collections/ui-health-care-photo-library</a:t>
            </a:r>
            <a:r>
              <a:rPr kumimoji="0" lang="en-US" sz="900" b="0" i="0" u="none" strike="noStrike" cap="none" spc="0" normalizeH="0" baseline="0" dirty="0">
                <a:ln>
                  <a:noFill/>
                </a:ln>
                <a:solidFill>
                  <a:srgbClr val="000000"/>
                </a:solidFill>
                <a:effectLst/>
                <a:uFillTx/>
                <a:latin typeface="Roboto Regular"/>
                <a:ea typeface="Roboto Regular"/>
                <a:cs typeface="Roboto Regular"/>
                <a:sym typeface="Roboto Regular"/>
                <a:hlinkClick r:id="rId4"/>
              </a:rPr>
              <a:t>/</a:t>
            </a:r>
            <a:endParaRPr kumimoji="0" lang="en-US" sz="900" b="0" i="0" u="none" strike="noStrike" cap="none" spc="0" normalizeH="0" baseline="0" dirty="0">
              <a:ln>
                <a:noFill/>
              </a:ln>
              <a:solidFill>
                <a:srgbClr val="000000"/>
              </a:solidFill>
              <a:effectLst/>
              <a:uFillTx/>
              <a:latin typeface="Roboto Regular"/>
              <a:ea typeface="Roboto Regular"/>
              <a:cs typeface="Roboto Regular"/>
              <a:sym typeface="Roboto Regular"/>
            </a:endParaRPr>
          </a:p>
        </p:txBody>
      </p:sp>
    </p:spTree>
    <p:extLst>
      <p:ext uri="{BB962C8B-B14F-4D97-AF65-F5344CB8AC3E}">
        <p14:creationId xmlns:p14="http://schemas.microsoft.com/office/powerpoint/2010/main" val="3170021997"/>
      </p:ext>
    </p:extLst>
  </p:cSld>
  <p:clrMapOvr>
    <a:masterClrMapping/>
  </p:clrMapOvr>
  <p:extLst>
    <p:ext uri="{DCECCB84-F9BA-43D5-87BE-67443E8EF086}">
      <p15:sldGuideLst xmlns:p15="http://schemas.microsoft.com/office/powerpoint/2012/main" xmlns="">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xmlns="" id="{94F85108-BDC9-43A2-BEF1-240E666F4E03}"/>
              </a:ext>
            </a:extLst>
          </p:cNvPr>
          <p:cNvSpPr>
            <a:spLocks noGrp="1"/>
          </p:cNvSpPr>
          <p:nvPr>
            <p:ph idx="1" hasCustomPrompt="1"/>
          </p:nvPr>
        </p:nvSpPr>
        <p:spPr>
          <a:xfrm>
            <a:off x="952501" y="3545060"/>
            <a:ext cx="1835088"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xmlns=""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xmlns="" id="{968A6427-DC92-4AE6-82DE-34A0B3A972EE}"/>
              </a:ext>
            </a:extLst>
          </p:cNvPr>
          <p:cNvSpPr>
            <a:spLocks noGrp="1"/>
          </p:cNvSpPr>
          <p:nvPr userDrawn="1">
            <p:ph idx="10" hasCustomPrompt="1"/>
          </p:nvPr>
        </p:nvSpPr>
        <p:spPr>
          <a:xfrm>
            <a:off x="952502" y="4535130"/>
            <a:ext cx="1835088"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grpSp>
        <p:nvGrpSpPr>
          <p:cNvPr id="34" name="Group 33">
            <a:extLst>
              <a:ext uri="{FF2B5EF4-FFF2-40B4-BE49-F238E27FC236}">
                <a16:creationId xmlns:a16="http://schemas.microsoft.com/office/drawing/2014/main" xmlns="" id="{C05DD3A4-1F16-4549-AF79-33A7C7667FE8}"/>
              </a:ext>
            </a:extLst>
          </p:cNvPr>
          <p:cNvGrpSpPr/>
          <p:nvPr userDrawn="1"/>
        </p:nvGrpSpPr>
        <p:grpSpPr>
          <a:xfrm>
            <a:off x="3011869" y="1686759"/>
            <a:ext cx="6172262" cy="4256842"/>
            <a:chOff x="3011869" y="1686758"/>
            <a:chExt cx="6172262" cy="4293629"/>
          </a:xfrm>
        </p:grpSpPr>
        <p:cxnSp>
          <p:nvCxnSpPr>
            <p:cNvPr id="11" name="Straight Connector 10">
              <a:extLst>
                <a:ext uri="{FF2B5EF4-FFF2-40B4-BE49-F238E27FC236}">
                  <a16:creationId xmlns:a16="http://schemas.microsoft.com/office/drawing/2014/main" xmlns="" id="{7336E4CD-9037-4D69-A3E3-6380D9131A19}"/>
                </a:ext>
              </a:extLst>
            </p:cNvPr>
            <p:cNvCxnSpPr>
              <a:cxnSpLocks/>
            </p:cNvCxnSpPr>
            <p:nvPr userDrawn="1"/>
          </p:nvCxnSpPr>
          <p:spPr>
            <a:xfrm>
              <a:off x="3011869" y="1686758"/>
              <a:ext cx="0" cy="42936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3CA77083-F133-420F-93AD-77761878E852}"/>
                </a:ext>
              </a:extLst>
            </p:cNvPr>
            <p:cNvCxnSpPr>
              <a:cxnSpLocks/>
            </p:cNvCxnSpPr>
            <p:nvPr userDrawn="1"/>
          </p:nvCxnSpPr>
          <p:spPr>
            <a:xfrm>
              <a:off x="7131909" y="1686758"/>
              <a:ext cx="0" cy="42936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CEF932C4-F1C3-47F2-84B8-FEC885C1843C}"/>
                </a:ext>
              </a:extLst>
            </p:cNvPr>
            <p:cNvCxnSpPr>
              <a:cxnSpLocks/>
            </p:cNvCxnSpPr>
            <p:nvPr userDrawn="1"/>
          </p:nvCxnSpPr>
          <p:spPr>
            <a:xfrm>
              <a:off x="5066192"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55F5ADDF-F780-4384-87F4-30070C81BB29}"/>
                </a:ext>
              </a:extLst>
            </p:cNvPr>
            <p:cNvCxnSpPr>
              <a:cxnSpLocks/>
            </p:cNvCxnSpPr>
            <p:nvPr userDrawn="1"/>
          </p:nvCxnSpPr>
          <p:spPr>
            <a:xfrm>
              <a:off x="9184131" y="1686758"/>
              <a:ext cx="0" cy="42936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4" name="Content Placeholder 2">
            <a:extLst>
              <a:ext uri="{FF2B5EF4-FFF2-40B4-BE49-F238E27FC236}">
                <a16:creationId xmlns:a16="http://schemas.microsoft.com/office/drawing/2014/main" xmlns="" id="{ACA73044-ABA5-4A68-81D4-75723F104CFB}"/>
              </a:ext>
            </a:extLst>
          </p:cNvPr>
          <p:cNvSpPr>
            <a:spLocks noGrp="1"/>
          </p:cNvSpPr>
          <p:nvPr>
            <p:ph idx="11" hasCustomPrompt="1"/>
          </p:nvPr>
        </p:nvSpPr>
        <p:spPr>
          <a:xfrm>
            <a:off x="3229003" y="3545060"/>
            <a:ext cx="1617953"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5" name="Content Placeholder 2">
            <a:extLst>
              <a:ext uri="{FF2B5EF4-FFF2-40B4-BE49-F238E27FC236}">
                <a16:creationId xmlns:a16="http://schemas.microsoft.com/office/drawing/2014/main" xmlns="" id="{D69FEDBA-37CD-4D7E-A729-6821E598E67D}"/>
              </a:ext>
            </a:extLst>
          </p:cNvPr>
          <p:cNvSpPr>
            <a:spLocks noGrp="1"/>
          </p:cNvSpPr>
          <p:nvPr>
            <p:ph idx="12" hasCustomPrompt="1"/>
          </p:nvPr>
        </p:nvSpPr>
        <p:spPr>
          <a:xfrm>
            <a:off x="3229004" y="4535130"/>
            <a:ext cx="1617953"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6" name="Content Placeholder 2">
            <a:extLst>
              <a:ext uri="{FF2B5EF4-FFF2-40B4-BE49-F238E27FC236}">
                <a16:creationId xmlns:a16="http://schemas.microsoft.com/office/drawing/2014/main" xmlns="" id="{B96DFA0C-E450-4893-8C79-6243F5697984}"/>
              </a:ext>
            </a:extLst>
          </p:cNvPr>
          <p:cNvSpPr>
            <a:spLocks noGrp="1"/>
          </p:cNvSpPr>
          <p:nvPr>
            <p:ph idx="13" hasCustomPrompt="1"/>
          </p:nvPr>
        </p:nvSpPr>
        <p:spPr>
          <a:xfrm>
            <a:off x="5281223" y="3545060"/>
            <a:ext cx="1617953"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7" name="Content Placeholder 2">
            <a:extLst>
              <a:ext uri="{FF2B5EF4-FFF2-40B4-BE49-F238E27FC236}">
                <a16:creationId xmlns:a16="http://schemas.microsoft.com/office/drawing/2014/main" xmlns="" id="{E9D9C274-DDDD-4725-8A7B-113147DD7832}"/>
              </a:ext>
            </a:extLst>
          </p:cNvPr>
          <p:cNvSpPr>
            <a:spLocks noGrp="1"/>
          </p:cNvSpPr>
          <p:nvPr>
            <p:ph idx="14" hasCustomPrompt="1"/>
          </p:nvPr>
        </p:nvSpPr>
        <p:spPr>
          <a:xfrm>
            <a:off x="5281224" y="4535130"/>
            <a:ext cx="1617953"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8" name="Content Placeholder 2">
            <a:extLst>
              <a:ext uri="{FF2B5EF4-FFF2-40B4-BE49-F238E27FC236}">
                <a16:creationId xmlns:a16="http://schemas.microsoft.com/office/drawing/2014/main" xmlns="" id="{F93742B6-D009-4AB4-BBDC-24522E901BB5}"/>
              </a:ext>
            </a:extLst>
          </p:cNvPr>
          <p:cNvSpPr>
            <a:spLocks noGrp="1"/>
          </p:cNvSpPr>
          <p:nvPr>
            <p:ph idx="15" hasCustomPrompt="1"/>
          </p:nvPr>
        </p:nvSpPr>
        <p:spPr>
          <a:xfrm>
            <a:off x="7349043" y="3545060"/>
            <a:ext cx="1617953"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9" name="Content Placeholder 2">
            <a:extLst>
              <a:ext uri="{FF2B5EF4-FFF2-40B4-BE49-F238E27FC236}">
                <a16:creationId xmlns:a16="http://schemas.microsoft.com/office/drawing/2014/main" xmlns="" id="{90357619-5F6A-4C63-90C3-32B37CE73C91}"/>
              </a:ext>
            </a:extLst>
          </p:cNvPr>
          <p:cNvSpPr>
            <a:spLocks noGrp="1"/>
          </p:cNvSpPr>
          <p:nvPr>
            <p:ph idx="16" hasCustomPrompt="1"/>
          </p:nvPr>
        </p:nvSpPr>
        <p:spPr>
          <a:xfrm>
            <a:off x="7349044" y="4535130"/>
            <a:ext cx="1617953"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30" name="Content Placeholder 2">
            <a:extLst>
              <a:ext uri="{FF2B5EF4-FFF2-40B4-BE49-F238E27FC236}">
                <a16:creationId xmlns:a16="http://schemas.microsoft.com/office/drawing/2014/main" xmlns="" id="{035F8812-D495-478D-828C-D8CF0753EEB5}"/>
              </a:ext>
            </a:extLst>
          </p:cNvPr>
          <p:cNvSpPr>
            <a:spLocks noGrp="1"/>
          </p:cNvSpPr>
          <p:nvPr>
            <p:ph idx="17" hasCustomPrompt="1"/>
          </p:nvPr>
        </p:nvSpPr>
        <p:spPr>
          <a:xfrm>
            <a:off x="9401266" y="3545060"/>
            <a:ext cx="1835087"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1" name="Content Placeholder 2">
            <a:extLst>
              <a:ext uri="{FF2B5EF4-FFF2-40B4-BE49-F238E27FC236}">
                <a16:creationId xmlns:a16="http://schemas.microsoft.com/office/drawing/2014/main" xmlns="" id="{338FA747-D085-4909-A6FE-575A5C652420}"/>
              </a:ext>
            </a:extLst>
          </p:cNvPr>
          <p:cNvSpPr>
            <a:spLocks noGrp="1"/>
          </p:cNvSpPr>
          <p:nvPr>
            <p:ph idx="18" hasCustomPrompt="1"/>
          </p:nvPr>
        </p:nvSpPr>
        <p:spPr>
          <a:xfrm>
            <a:off x="9401267" y="4535130"/>
            <a:ext cx="1838233"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37" name="Title 1">
            <a:extLst>
              <a:ext uri="{FF2B5EF4-FFF2-40B4-BE49-F238E27FC236}">
                <a16:creationId xmlns:a16="http://schemas.microsoft.com/office/drawing/2014/main" xmlns="" id="{8F3E476F-E407-4406-BB4F-38E54533153E}"/>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32" name="Picture Placeholder 3">
            <a:extLst>
              <a:ext uri="{FF2B5EF4-FFF2-40B4-BE49-F238E27FC236}">
                <a16:creationId xmlns:a16="http://schemas.microsoft.com/office/drawing/2014/main" xmlns="" id="{14F11A61-EE32-4596-8BBC-0626131F1E6F}"/>
              </a:ext>
            </a:extLst>
          </p:cNvPr>
          <p:cNvSpPr>
            <a:spLocks noGrp="1"/>
          </p:cNvSpPr>
          <p:nvPr>
            <p:ph type="pic" sz="quarter" idx="19"/>
          </p:nvPr>
        </p:nvSpPr>
        <p:spPr>
          <a:xfrm>
            <a:off x="952499" y="1684461"/>
            <a:ext cx="1842236" cy="1621608"/>
          </a:xfrm>
        </p:spPr>
        <p:txBody>
          <a:bodyPr/>
          <a:lstStyle>
            <a:lvl1pPr marL="0" indent="0">
              <a:buNone/>
              <a:defRPr/>
            </a:lvl1pPr>
          </a:lstStyle>
          <a:p>
            <a:r>
              <a:rPr lang="en-US"/>
              <a:t>Click icon to add picture</a:t>
            </a:r>
            <a:endParaRPr lang="en-US" dirty="0"/>
          </a:p>
        </p:txBody>
      </p:sp>
      <p:sp>
        <p:nvSpPr>
          <p:cNvPr id="39" name="Picture Placeholder 3">
            <a:extLst>
              <a:ext uri="{FF2B5EF4-FFF2-40B4-BE49-F238E27FC236}">
                <a16:creationId xmlns:a16="http://schemas.microsoft.com/office/drawing/2014/main" xmlns="" id="{A76DD000-F678-4F74-B689-3C21D4B60D4C}"/>
              </a:ext>
            </a:extLst>
          </p:cNvPr>
          <p:cNvSpPr>
            <a:spLocks noGrp="1"/>
          </p:cNvSpPr>
          <p:nvPr>
            <p:ph type="pic" sz="quarter" idx="22"/>
          </p:nvPr>
        </p:nvSpPr>
        <p:spPr>
          <a:xfrm>
            <a:off x="3229003" y="1680599"/>
            <a:ext cx="1617954" cy="1621608"/>
          </a:xfrm>
        </p:spPr>
        <p:txBody>
          <a:bodyPr/>
          <a:lstStyle>
            <a:lvl1pPr marL="0" indent="0">
              <a:buNone/>
              <a:defRPr/>
            </a:lvl1pPr>
          </a:lstStyle>
          <a:p>
            <a:r>
              <a:rPr lang="en-US"/>
              <a:t>Click icon to add picture</a:t>
            </a:r>
            <a:endParaRPr lang="en-US" dirty="0"/>
          </a:p>
        </p:txBody>
      </p:sp>
      <p:sp>
        <p:nvSpPr>
          <p:cNvPr id="40" name="Picture Placeholder 3">
            <a:extLst>
              <a:ext uri="{FF2B5EF4-FFF2-40B4-BE49-F238E27FC236}">
                <a16:creationId xmlns:a16="http://schemas.microsoft.com/office/drawing/2014/main" xmlns="" id="{123E9D90-8EEF-4864-BB43-ED190DB0B44F}"/>
              </a:ext>
            </a:extLst>
          </p:cNvPr>
          <p:cNvSpPr>
            <a:spLocks noGrp="1"/>
          </p:cNvSpPr>
          <p:nvPr>
            <p:ph type="pic" sz="quarter" idx="23"/>
          </p:nvPr>
        </p:nvSpPr>
        <p:spPr>
          <a:xfrm>
            <a:off x="5287023" y="1673225"/>
            <a:ext cx="1617954" cy="1621608"/>
          </a:xfrm>
        </p:spPr>
        <p:txBody>
          <a:bodyPr/>
          <a:lstStyle>
            <a:lvl1pPr marL="0" indent="0">
              <a:buNone/>
              <a:defRPr/>
            </a:lvl1pPr>
          </a:lstStyle>
          <a:p>
            <a:r>
              <a:rPr lang="en-US"/>
              <a:t>Click icon to add picture</a:t>
            </a:r>
            <a:endParaRPr lang="en-US" dirty="0"/>
          </a:p>
        </p:txBody>
      </p:sp>
      <p:sp>
        <p:nvSpPr>
          <p:cNvPr id="41" name="Picture Placeholder 3">
            <a:extLst>
              <a:ext uri="{FF2B5EF4-FFF2-40B4-BE49-F238E27FC236}">
                <a16:creationId xmlns:a16="http://schemas.microsoft.com/office/drawing/2014/main" xmlns="" id="{2B2CFB9A-A9AE-487A-9D9A-22147BC5B8A1}"/>
              </a:ext>
            </a:extLst>
          </p:cNvPr>
          <p:cNvSpPr>
            <a:spLocks noGrp="1"/>
          </p:cNvSpPr>
          <p:nvPr>
            <p:ph type="pic" sz="quarter" idx="24"/>
          </p:nvPr>
        </p:nvSpPr>
        <p:spPr>
          <a:xfrm>
            <a:off x="7346978" y="1678310"/>
            <a:ext cx="1617954" cy="1621608"/>
          </a:xfrm>
        </p:spPr>
        <p:txBody>
          <a:bodyPr/>
          <a:lstStyle>
            <a:lvl1pPr marL="0" indent="0">
              <a:buNone/>
              <a:defRPr/>
            </a:lvl1pPr>
          </a:lstStyle>
          <a:p>
            <a:r>
              <a:rPr lang="en-US"/>
              <a:t>Click icon to add picture</a:t>
            </a:r>
            <a:endParaRPr lang="en-US" dirty="0"/>
          </a:p>
        </p:txBody>
      </p:sp>
      <p:sp>
        <p:nvSpPr>
          <p:cNvPr id="42" name="Picture Placeholder 3">
            <a:extLst>
              <a:ext uri="{FF2B5EF4-FFF2-40B4-BE49-F238E27FC236}">
                <a16:creationId xmlns:a16="http://schemas.microsoft.com/office/drawing/2014/main" xmlns="" id="{0E1D3434-C81E-4BE5-A058-CC08F9246005}"/>
              </a:ext>
            </a:extLst>
          </p:cNvPr>
          <p:cNvSpPr>
            <a:spLocks noGrp="1"/>
          </p:cNvSpPr>
          <p:nvPr>
            <p:ph type="pic" sz="quarter" idx="25"/>
          </p:nvPr>
        </p:nvSpPr>
        <p:spPr>
          <a:xfrm>
            <a:off x="9394654" y="1686759"/>
            <a:ext cx="1844846" cy="1621608"/>
          </a:xfrm>
        </p:spPr>
        <p:txBody>
          <a:bodyPr/>
          <a:lstStyle>
            <a:lvl1pPr marL="0" indent="0">
              <a:buNone/>
              <a:defRPr/>
            </a:lvl1pPr>
          </a:lstStyle>
          <a:p>
            <a:r>
              <a:rPr lang="en-US"/>
              <a:t>Click icon to add picture</a:t>
            </a:r>
            <a:endParaRPr lang="en-US" dirty="0"/>
          </a:p>
        </p:txBody>
      </p:sp>
      <p:pic>
        <p:nvPicPr>
          <p:cNvPr id="2" name="Picture 1">
            <a:extLst>
              <a:ext uri="{FF2B5EF4-FFF2-40B4-BE49-F238E27FC236}">
                <a16:creationId xmlns:a16="http://schemas.microsoft.com/office/drawing/2014/main" xmlns="" id="{5E417177-9740-009B-336C-CD9397B7CDB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9" name="Text Placeholder 11">
            <a:extLst>
              <a:ext uri="{FF2B5EF4-FFF2-40B4-BE49-F238E27FC236}">
                <a16:creationId xmlns:a16="http://schemas.microsoft.com/office/drawing/2014/main" xmlns="" id="{DCAD2314-A075-658F-1664-44E3305E5E0A}"/>
              </a:ext>
            </a:extLst>
          </p:cNvPr>
          <p:cNvSpPr>
            <a:spLocks noGrp="1"/>
          </p:cNvSpPr>
          <p:nvPr>
            <p:ph type="body" sz="quarter" idx="26" hasCustomPrompt="1"/>
          </p:nvPr>
        </p:nvSpPr>
        <p:spPr>
          <a:xfrm>
            <a:off x="6575729" y="6539714"/>
            <a:ext cx="4679216" cy="318286"/>
          </a:xfrm>
        </p:spPr>
        <p:txBody>
          <a:bodyPr>
            <a:noAutofit/>
          </a:bodyPr>
          <a:lstStyle>
            <a:lvl1pPr marL="0" indent="0" algn="r">
              <a:buFontTx/>
              <a:buNone/>
              <a:defRPr sz="1300" baseline="0"/>
            </a:lvl1pPr>
            <a:lvl2pPr marL="457200" indent="0">
              <a:buFontTx/>
              <a:buNone/>
              <a:defRPr sz="1300" baseline="0"/>
            </a:lvl2pPr>
            <a:lvl3pPr marL="914400" indent="0">
              <a:buFontTx/>
              <a:buNone/>
              <a:defRPr sz="1300" baseline="0"/>
            </a:lvl3pPr>
            <a:lvl4pPr marL="1371600" indent="0">
              <a:buFontTx/>
              <a:buNone/>
              <a:defRPr sz="1300" baseline="0"/>
            </a:lvl4pPr>
            <a:lvl5pPr marL="1828800" indent="0">
              <a:buFontTx/>
              <a:buNone/>
              <a:defRPr sz="1300" baseline="0"/>
            </a:lvl5pPr>
          </a:lstStyle>
          <a:p>
            <a:pPr lvl="0"/>
            <a:r>
              <a:rPr lang="en-US" dirty="0"/>
              <a:t>Insert-&gt;Header and Footer-&gt;Type Customizable Name</a:t>
            </a:r>
          </a:p>
        </p:txBody>
      </p:sp>
      <p:sp>
        <p:nvSpPr>
          <p:cNvPr id="10" name="Footer Placeholder 4">
            <a:extLst>
              <a:ext uri="{FF2B5EF4-FFF2-40B4-BE49-F238E27FC236}">
                <a16:creationId xmlns:a16="http://schemas.microsoft.com/office/drawing/2014/main" xmlns="" id="{6E5EFF98-ADBF-6CEF-0AEA-81947E94052D}"/>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6" name="TextBox 5">
            <a:extLst>
              <a:ext uri="{FF2B5EF4-FFF2-40B4-BE49-F238E27FC236}">
                <a16:creationId xmlns:a16="http://schemas.microsoft.com/office/drawing/2014/main" xmlns="" id="{5FFB347F-2DD7-D5F1-882E-8774D6416A61}"/>
              </a:ext>
            </a:extLst>
          </p:cNvPr>
          <p:cNvSpPr txBox="1"/>
          <p:nvPr userDrawn="1"/>
        </p:nvSpPr>
        <p:spPr>
          <a:xfrm>
            <a:off x="946151" y="2695332"/>
            <a:ext cx="1853129"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1097280" rtl="0" fontAlgn="auto" latinLnBrk="0" hangingPunct="0">
              <a:lnSpc>
                <a:spcPct val="100000"/>
              </a:lnSpc>
              <a:spcBef>
                <a:spcPts val="0"/>
              </a:spcBef>
              <a:spcAft>
                <a:spcPts val="0"/>
              </a:spcAft>
              <a:buClrTx/>
              <a:buSzTx/>
              <a:buFontTx/>
              <a:buNone/>
              <a:tabLst/>
            </a:pPr>
            <a:r>
              <a:rPr lang="en-US" sz="800" dirty="0"/>
              <a:t>UI Health Care images are available:</a:t>
            </a:r>
            <a:br>
              <a:rPr lang="en-US" sz="800" dirty="0"/>
            </a:br>
            <a:r>
              <a:rPr lang="en-US" sz="800" dirty="0">
                <a:effectLst/>
                <a:hlinkClick r:id="rId3" tooltip="https://multimedia.brand.uiowa.edu/explore/collections/ui-health-care-photo-library/"/>
              </a:rPr>
              <a:t>multimedia.brand.uiowa.edu/</a:t>
            </a:r>
            <a:br>
              <a:rPr lang="en-US" sz="800" dirty="0">
                <a:effectLst/>
                <a:hlinkClick r:id="rId3" tooltip="https://multimedia.brand.uiowa.edu/explore/collections/ui-health-care-photo-library/"/>
              </a:rPr>
            </a:br>
            <a:r>
              <a:rPr lang="en-US" sz="800" dirty="0">
                <a:effectLst/>
                <a:hlinkClick r:id="rId3" tooltip="https://multimedia.brand.uiowa.edu/explore/collections/ui-health-care-photo-library/"/>
              </a:rPr>
              <a:t>explore/collections/</a:t>
            </a:r>
            <a:br>
              <a:rPr lang="en-US" sz="800" dirty="0">
                <a:effectLst/>
                <a:hlinkClick r:id="rId3" tooltip="https://multimedia.brand.uiowa.edu/explore/collections/ui-health-care-photo-library/"/>
              </a:rPr>
            </a:br>
            <a:r>
              <a:rPr lang="en-US" sz="800" dirty="0">
                <a:effectLst/>
                <a:hlinkClick r:id="rId3" tooltip="https://multimedia.brand.uiowa.edu/explore/collections/ui-health-care-photo-library/"/>
              </a:rPr>
              <a:t>ui-health-care-photo-library</a:t>
            </a:r>
            <a:r>
              <a:rPr kumimoji="0" lang="en-US" sz="800" b="0" i="0" u="none" strike="noStrike" cap="none" spc="0" normalizeH="0" baseline="0" dirty="0">
                <a:ln>
                  <a:noFill/>
                </a:ln>
                <a:solidFill>
                  <a:srgbClr val="000000"/>
                </a:solidFill>
                <a:effectLst/>
                <a:uFillTx/>
                <a:latin typeface="Roboto Regular"/>
                <a:ea typeface="Roboto Regular"/>
                <a:cs typeface="Roboto Regular"/>
                <a:sym typeface="Roboto Regular"/>
                <a:hlinkClick r:id="rId4"/>
              </a:rPr>
              <a:t>/</a:t>
            </a:r>
            <a:endParaRPr kumimoji="0" lang="en-US" sz="800" b="0" i="0" u="none" strike="noStrike" cap="none" spc="0" normalizeH="0" baseline="0" dirty="0">
              <a:ln>
                <a:noFill/>
              </a:ln>
              <a:solidFill>
                <a:srgbClr val="000000"/>
              </a:solidFill>
              <a:effectLst/>
              <a:uFillTx/>
              <a:latin typeface="Roboto Regular"/>
              <a:ea typeface="Roboto Regular"/>
              <a:cs typeface="Roboto Regular"/>
              <a:sym typeface="Roboto Regular"/>
            </a:endParaRPr>
          </a:p>
        </p:txBody>
      </p:sp>
    </p:spTree>
    <p:extLst>
      <p:ext uri="{BB962C8B-B14F-4D97-AF65-F5344CB8AC3E}">
        <p14:creationId xmlns:p14="http://schemas.microsoft.com/office/powerpoint/2010/main" val="3835456899"/>
      </p:ext>
    </p:extLst>
  </p:cSld>
  <p:clrMapOvr>
    <a:masterClrMapping/>
  </p:clrMapOvr>
  <p:extLst>
    <p:ext uri="{DCECCB84-F9BA-43D5-87BE-67443E8EF086}">
      <p15:sldGuideLst xmlns:p15="http://schemas.microsoft.com/office/powerpoint/2012/main" xmlns="">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Slide - 2 Lin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5AAEF4-B950-814D-A811-CD17BDDF049C}"/>
              </a:ext>
            </a:extLst>
          </p:cNvPr>
          <p:cNvSpPr>
            <a:spLocks noGrp="1"/>
          </p:cNvSpPr>
          <p:nvPr>
            <p:ph type="title" hasCustomPrompt="1"/>
          </p:nvPr>
        </p:nvSpPr>
        <p:spPr>
          <a:xfrm>
            <a:off x="952500" y="389509"/>
            <a:ext cx="10287000" cy="1331865"/>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 </a:t>
            </a:r>
            <a:br>
              <a:rPr lang="en-US" dirty="0"/>
            </a:br>
            <a:r>
              <a:rPr lang="en-US" dirty="0"/>
              <a:t>that runs to two lines</a:t>
            </a:r>
          </a:p>
        </p:txBody>
      </p:sp>
      <p:sp>
        <p:nvSpPr>
          <p:cNvPr id="3" name="Content Placeholder 2">
            <a:extLst>
              <a:ext uri="{FF2B5EF4-FFF2-40B4-BE49-F238E27FC236}">
                <a16:creationId xmlns:a16="http://schemas.microsoft.com/office/drawing/2014/main" xmlns="" id="{FACD2525-98F9-924C-B8E5-083B38E28238}"/>
              </a:ext>
            </a:extLst>
          </p:cNvPr>
          <p:cNvSpPr>
            <a:spLocks noGrp="1"/>
          </p:cNvSpPr>
          <p:nvPr>
            <p:ph idx="1" hasCustomPrompt="1"/>
          </p:nvPr>
        </p:nvSpPr>
        <p:spPr>
          <a:xfrm>
            <a:off x="952500" y="2050741"/>
            <a:ext cx="10287000" cy="3892859"/>
          </a:xfrm>
        </p:spPr>
        <p:txBody>
          <a:bodyPr lIns="0" tIns="0" rIns="0" bIns="0"/>
          <a:lstStyle>
            <a:lvl1pPr marL="0" indent="0">
              <a:buClr>
                <a:schemeClr val="tx2"/>
              </a:buClr>
              <a:buSzPct val="95000"/>
              <a:buFont typeface="Arial" panose="020B0604020202020204" pitchFamily="34" charset="0"/>
              <a:buNone/>
              <a:defRPr>
                <a:latin typeface="Roboto" panose="02000000000000000000" pitchFamily="2" charset="0"/>
                <a:ea typeface="Roboto" panose="02000000000000000000" pitchFamily="2" charset="0"/>
              </a:defRPr>
            </a:lvl1pPr>
            <a:lvl2pPr marL="6858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2pPr>
            <a:lvl3pPr marL="11430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3pPr>
            <a:lvl4pPr marL="16002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4pPr>
            <a:lvl5pPr marL="20574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xmlns="" id="{CBB5BDD8-8221-F040-8AE0-3F33C4E24CA0}"/>
              </a:ext>
            </a:extLst>
          </p:cNvPr>
          <p:cNvCxnSpPr>
            <a:cxnSpLocks/>
          </p:cNvCxnSpPr>
          <p:nvPr userDrawn="1"/>
        </p:nvCxnSpPr>
        <p:spPr>
          <a:xfrm>
            <a:off x="952500" y="17340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CB3026BD-8233-4CE9-BFDD-A9E26AEFE3EF}"/>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4" name="Picture 3">
            <a:extLst>
              <a:ext uri="{FF2B5EF4-FFF2-40B4-BE49-F238E27FC236}">
                <a16:creationId xmlns:a16="http://schemas.microsoft.com/office/drawing/2014/main" xmlns="" id="{73CB4C1B-0A69-054B-6800-6C203E38A1D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0" name="Text Placeholder 11">
            <a:extLst>
              <a:ext uri="{FF2B5EF4-FFF2-40B4-BE49-F238E27FC236}">
                <a16:creationId xmlns:a16="http://schemas.microsoft.com/office/drawing/2014/main" xmlns="" id="{CC81CF23-183D-2353-4E0F-568EE1A2CCA9}"/>
              </a:ext>
            </a:extLst>
          </p:cNvPr>
          <p:cNvSpPr>
            <a:spLocks noGrp="1"/>
          </p:cNvSpPr>
          <p:nvPr>
            <p:ph type="body" sz="quarter" idx="10" hasCustomPrompt="1"/>
          </p:nvPr>
        </p:nvSpPr>
        <p:spPr>
          <a:xfrm>
            <a:off x="6575729" y="6539714"/>
            <a:ext cx="4679216" cy="318286"/>
          </a:xfrm>
        </p:spPr>
        <p:txBody>
          <a:bodyPr>
            <a:noAutofit/>
          </a:bodyPr>
          <a:lstStyle>
            <a:lvl1pPr marL="0" indent="0" algn="r">
              <a:buFontTx/>
              <a:buNone/>
              <a:defRPr sz="1300" baseline="0"/>
            </a:lvl1pPr>
            <a:lvl2pPr marL="457200" indent="0">
              <a:buFontTx/>
              <a:buNone/>
              <a:defRPr sz="1300" baseline="0"/>
            </a:lvl2pPr>
            <a:lvl3pPr marL="914400" indent="0">
              <a:buFontTx/>
              <a:buNone/>
              <a:defRPr sz="1300" baseline="0"/>
            </a:lvl3pPr>
            <a:lvl4pPr marL="1371600" indent="0">
              <a:buFontTx/>
              <a:buNone/>
              <a:defRPr sz="1300" baseline="0"/>
            </a:lvl4pPr>
            <a:lvl5pPr marL="1828800" indent="0">
              <a:buFontTx/>
              <a:buNone/>
              <a:defRPr sz="1300" baseline="0"/>
            </a:lvl5pPr>
          </a:lstStyle>
          <a:p>
            <a:pPr lvl="0"/>
            <a:r>
              <a:rPr lang="en-US" dirty="0"/>
              <a:t>Insert-&gt;Header and Footer-&gt;Type Customizable Name</a:t>
            </a:r>
          </a:p>
        </p:txBody>
      </p:sp>
      <p:sp>
        <p:nvSpPr>
          <p:cNvPr id="11" name="Footer Placeholder 4">
            <a:extLst>
              <a:ext uri="{FF2B5EF4-FFF2-40B4-BE49-F238E27FC236}">
                <a16:creationId xmlns:a16="http://schemas.microsoft.com/office/drawing/2014/main" xmlns="" id="{B42037C0-D5E4-AD2E-ECED-E9336924D929}"/>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Tree>
    <p:extLst>
      <p:ext uri="{BB962C8B-B14F-4D97-AF65-F5344CB8AC3E}">
        <p14:creationId xmlns:p14="http://schemas.microsoft.com/office/powerpoint/2010/main" val="2897963369"/>
      </p:ext>
    </p:extLst>
  </p:cSld>
  <p:clrMapOvr>
    <a:masterClrMapping/>
  </p:clrMapOvr>
  <p:extLst>
    <p:ext uri="{DCECCB84-F9BA-43D5-87BE-67443E8EF086}">
      <p15:sldGuideLst xmlns:p15="http://schemas.microsoft.com/office/powerpoint/2012/main" xmlns="">
        <p15:guide id="1" orient="horz" pos="2400" userDrawn="1">
          <p15:clr>
            <a:srgbClr val="FBAE40"/>
          </p15:clr>
        </p15:guide>
        <p15:guide id="2" pos="3840" userDrawn="1">
          <p15:clr>
            <a:srgbClr val="FBAE40"/>
          </p15:clr>
        </p15:guide>
        <p15:guide id="3" pos="600" userDrawn="1">
          <p15:clr>
            <a:srgbClr val="FBAE40"/>
          </p15:clr>
        </p15:guide>
        <p15:guide id="4" pos="7080" userDrawn="1">
          <p15:clr>
            <a:srgbClr val="FBAE40"/>
          </p15:clr>
        </p15:guide>
        <p15:guide id="8" orient="horz" pos="3744"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 Slide - Photo">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DE423193-F2CF-43C4-A4FA-5D8A65CDD7AE}"/>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Picture Placeholder 4">
            <a:extLst>
              <a:ext uri="{FF2B5EF4-FFF2-40B4-BE49-F238E27FC236}">
                <a16:creationId xmlns:a16="http://schemas.microsoft.com/office/drawing/2014/main" xmlns="" id="{E42EEDE3-0B18-E049-BE23-974E50C72979}"/>
              </a:ext>
            </a:extLst>
          </p:cNvPr>
          <p:cNvSpPr>
            <a:spLocks noGrp="1"/>
          </p:cNvSpPr>
          <p:nvPr>
            <p:ph type="pic" sz="quarter" idx="11"/>
          </p:nvPr>
        </p:nvSpPr>
        <p:spPr>
          <a:xfrm>
            <a:off x="7171534" y="0"/>
            <a:ext cx="5029200" cy="6389511"/>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endParaRPr lang="en-US" dirty="0"/>
          </a:p>
        </p:txBody>
      </p:sp>
      <p:cxnSp>
        <p:nvCxnSpPr>
          <p:cNvPr id="16" name="Straight Connector 15">
            <a:extLst>
              <a:ext uri="{FF2B5EF4-FFF2-40B4-BE49-F238E27FC236}">
                <a16:creationId xmlns:a16="http://schemas.microsoft.com/office/drawing/2014/main" xmlns="" id="{0F31F03A-71CF-475D-8A3C-99FC106D73E8}"/>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7" name="Title 20">
            <a:extLst>
              <a:ext uri="{FF2B5EF4-FFF2-40B4-BE49-F238E27FC236}">
                <a16:creationId xmlns:a16="http://schemas.microsoft.com/office/drawing/2014/main" xmlns="" id="{2BA8F287-92C7-4FFD-A7E9-45864F8E91A4}"/>
              </a:ext>
            </a:extLst>
          </p:cNvPr>
          <p:cNvSpPr>
            <a:spLocks noGrp="1"/>
          </p:cNvSpPr>
          <p:nvPr>
            <p:ph type="title" hasCustomPrompt="1"/>
          </p:nvPr>
        </p:nvSpPr>
        <p:spPr>
          <a:xfrm>
            <a:off x="949325" y="498296"/>
            <a:ext cx="5260975" cy="896116"/>
          </a:xfrm>
        </p:spPr>
        <p:txBody>
          <a:bodyPr/>
          <a:lstStyle>
            <a:lvl1pPr>
              <a:defRPr/>
            </a:lvl1pPr>
          </a:lstStyle>
          <a:p>
            <a:r>
              <a:rPr lang="en-US" dirty="0"/>
              <a:t>Click to edit title</a:t>
            </a:r>
          </a:p>
        </p:txBody>
      </p:sp>
      <p:sp>
        <p:nvSpPr>
          <p:cNvPr id="18" name="Content Placeholder 2">
            <a:extLst>
              <a:ext uri="{FF2B5EF4-FFF2-40B4-BE49-F238E27FC236}">
                <a16:creationId xmlns:a16="http://schemas.microsoft.com/office/drawing/2014/main" xmlns="" id="{47404DB8-B6AC-4389-8E6E-A115840D1D74}"/>
              </a:ext>
            </a:extLst>
          </p:cNvPr>
          <p:cNvSpPr>
            <a:spLocks noGrp="1"/>
          </p:cNvSpPr>
          <p:nvPr>
            <p:ph idx="1" hasCustomPrompt="1"/>
          </p:nvPr>
        </p:nvSpPr>
        <p:spPr>
          <a:xfrm>
            <a:off x="952499" y="1686757"/>
            <a:ext cx="5257801" cy="4256843"/>
          </a:xfrm>
        </p:spPr>
        <p:txBody>
          <a:bodyPr lIns="0" tIns="0" rIns="0" bIns="0"/>
          <a:lstStyle>
            <a:lvl1pPr marL="0" indent="0">
              <a:buClr>
                <a:schemeClr val="tx2"/>
              </a:buClr>
              <a:buSzPct val="95000"/>
              <a:buFont typeface="Arial" panose="020B0604020202020204" pitchFamily="34" charset="0"/>
              <a:buNone/>
              <a:defRPr>
                <a:latin typeface="Roboto" panose="02000000000000000000" pitchFamily="2" charset="0"/>
                <a:ea typeface="Roboto" panose="02000000000000000000" pitchFamily="2" charset="0"/>
              </a:defRPr>
            </a:lvl1pPr>
            <a:lvl2pPr marL="6858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2pPr>
            <a:lvl3pPr marL="11430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3pPr>
            <a:lvl4pPr marL="16002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4pPr>
            <a:lvl5pPr marL="20574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xmlns="" id="{A91ECE11-C8F6-5981-ED85-B1E4043F460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7" name="Text Placeholder 11">
            <a:extLst>
              <a:ext uri="{FF2B5EF4-FFF2-40B4-BE49-F238E27FC236}">
                <a16:creationId xmlns:a16="http://schemas.microsoft.com/office/drawing/2014/main" xmlns="" id="{FF53585C-08C3-FE89-08FB-9DCA034420D7}"/>
              </a:ext>
            </a:extLst>
          </p:cNvPr>
          <p:cNvSpPr>
            <a:spLocks noGrp="1"/>
          </p:cNvSpPr>
          <p:nvPr>
            <p:ph type="body" sz="quarter" idx="10" hasCustomPrompt="1"/>
          </p:nvPr>
        </p:nvSpPr>
        <p:spPr>
          <a:xfrm>
            <a:off x="6575729" y="6539714"/>
            <a:ext cx="4679216" cy="318286"/>
          </a:xfrm>
        </p:spPr>
        <p:txBody>
          <a:bodyPr>
            <a:noAutofit/>
          </a:bodyPr>
          <a:lstStyle>
            <a:lvl1pPr marL="0" indent="0" algn="r">
              <a:buFontTx/>
              <a:buNone/>
              <a:defRPr sz="1300" baseline="0"/>
            </a:lvl1pPr>
            <a:lvl2pPr marL="457200" indent="0">
              <a:buFontTx/>
              <a:buNone/>
              <a:defRPr sz="1300" baseline="0"/>
            </a:lvl2pPr>
            <a:lvl3pPr marL="914400" indent="0">
              <a:buFontTx/>
              <a:buNone/>
              <a:defRPr sz="1300" baseline="0"/>
            </a:lvl3pPr>
            <a:lvl4pPr marL="1371600" indent="0">
              <a:buFontTx/>
              <a:buNone/>
              <a:defRPr sz="1300" baseline="0"/>
            </a:lvl4pPr>
            <a:lvl5pPr marL="1828800" indent="0">
              <a:buFontTx/>
              <a:buNone/>
              <a:defRPr sz="1300" baseline="0"/>
            </a:lvl5pPr>
          </a:lstStyle>
          <a:p>
            <a:pPr lvl="0"/>
            <a:r>
              <a:rPr lang="en-US" dirty="0"/>
              <a:t>Insert-&gt;Header and Footer-&gt;Type Customizable Name</a:t>
            </a:r>
          </a:p>
        </p:txBody>
      </p:sp>
      <p:sp>
        <p:nvSpPr>
          <p:cNvPr id="9" name="Footer Placeholder 4">
            <a:extLst>
              <a:ext uri="{FF2B5EF4-FFF2-40B4-BE49-F238E27FC236}">
                <a16:creationId xmlns:a16="http://schemas.microsoft.com/office/drawing/2014/main" xmlns="" id="{56742992-6A62-A002-308C-891025F5CF31}"/>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3" name="TextBox 2">
            <a:extLst>
              <a:ext uri="{FF2B5EF4-FFF2-40B4-BE49-F238E27FC236}">
                <a16:creationId xmlns:a16="http://schemas.microsoft.com/office/drawing/2014/main" xmlns="" id="{152B8437-1402-95C8-F5D1-0BD7436E9F6E}"/>
              </a:ext>
            </a:extLst>
          </p:cNvPr>
          <p:cNvSpPr txBox="1"/>
          <p:nvPr userDrawn="1"/>
        </p:nvSpPr>
        <p:spPr>
          <a:xfrm>
            <a:off x="7400134" y="4240369"/>
            <a:ext cx="457200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1097280" rtl="0" fontAlgn="auto" latinLnBrk="0" hangingPunct="0">
              <a:lnSpc>
                <a:spcPct val="100000"/>
              </a:lnSpc>
              <a:spcBef>
                <a:spcPts val="0"/>
              </a:spcBef>
              <a:spcAft>
                <a:spcPts val="0"/>
              </a:spcAft>
              <a:buClrTx/>
              <a:buSzTx/>
              <a:buFontTx/>
              <a:buNone/>
              <a:tabLst/>
            </a:pPr>
            <a:r>
              <a:rPr lang="en-US" sz="1200" dirty="0"/>
              <a:t>UI Health Care images are available:</a:t>
            </a:r>
            <a:br>
              <a:rPr lang="en-US" sz="1200" dirty="0"/>
            </a:br>
            <a:r>
              <a:rPr lang="en-US" sz="1200" dirty="0"/>
              <a:t> </a:t>
            </a:r>
            <a:r>
              <a:rPr lang="en-US" sz="1200" dirty="0">
                <a:effectLst/>
                <a:hlinkClick r:id="rId3" tooltip="https://multimedia.brand.uiowa.edu/explore/collections/ui-health-care-photo-library/"/>
              </a:rPr>
              <a:t>https://multimedia.brand.uiowa.edu/explore/collections/</a:t>
            </a:r>
            <a:br>
              <a:rPr lang="en-US" sz="1200" dirty="0">
                <a:effectLst/>
                <a:hlinkClick r:id="rId3" tooltip="https://multimedia.brand.uiowa.edu/explore/collections/ui-health-care-photo-library/"/>
              </a:rPr>
            </a:br>
            <a:r>
              <a:rPr lang="en-US" sz="1200" dirty="0">
                <a:effectLst/>
                <a:hlinkClick r:id="rId3" tooltip="https://multimedia.brand.uiowa.edu/explore/collections/ui-health-care-photo-library/"/>
              </a:rPr>
              <a:t>ui-health-care-photo-library</a:t>
            </a:r>
            <a:r>
              <a:rPr kumimoji="0" lang="en-US" sz="1200" b="0" i="0" u="none" strike="noStrike" cap="none" spc="0" normalizeH="0" baseline="0" dirty="0">
                <a:ln>
                  <a:noFill/>
                </a:ln>
                <a:solidFill>
                  <a:srgbClr val="000000"/>
                </a:solidFill>
                <a:effectLst/>
                <a:uFillTx/>
                <a:latin typeface="Roboto Regular"/>
                <a:ea typeface="Roboto Regular"/>
                <a:cs typeface="Roboto Regular"/>
                <a:sym typeface="Roboto Regular"/>
                <a:hlinkClick r:id="rId4"/>
              </a:rPr>
              <a:t>/</a:t>
            </a:r>
            <a:endParaRPr kumimoji="0" lang="en-US" sz="1200" b="0" i="0" u="none" strike="noStrike" cap="none" spc="0" normalizeH="0" baseline="0" dirty="0">
              <a:ln>
                <a:noFill/>
              </a:ln>
              <a:solidFill>
                <a:srgbClr val="000000"/>
              </a:solidFill>
              <a:effectLst/>
              <a:uFillTx/>
              <a:latin typeface="Roboto Regular"/>
              <a:ea typeface="Roboto Regular"/>
              <a:cs typeface="Roboto Regular"/>
              <a:sym typeface="Roboto Regular"/>
            </a:endParaRPr>
          </a:p>
        </p:txBody>
      </p:sp>
    </p:spTree>
    <p:extLst>
      <p:ext uri="{BB962C8B-B14F-4D97-AF65-F5344CB8AC3E}">
        <p14:creationId xmlns:p14="http://schemas.microsoft.com/office/powerpoint/2010/main" val="2625500995"/>
      </p:ext>
    </p:extLst>
  </p:cSld>
  <p:clrMapOvr>
    <a:masterClrMapping/>
  </p:clrMapOvr>
  <p:extLst>
    <p:ext uri="{DCECCB84-F9BA-43D5-87BE-67443E8EF086}">
      <p15:sldGuideLst xmlns:p15="http://schemas.microsoft.com/office/powerpoint/2012/main" xmlns="">
        <p15:guide id="1" orient="horz" pos="3744" userDrawn="1">
          <p15:clr>
            <a:srgbClr val="FBAE40"/>
          </p15:clr>
        </p15:guide>
        <p15:guide id="2" pos="3912" userDrawn="1">
          <p15:clr>
            <a:srgbClr val="FBAE40"/>
          </p15:clr>
        </p15:guide>
        <p15:guide id="3" pos="600" userDrawn="1">
          <p15:clr>
            <a:srgbClr val="FBAE40"/>
          </p15:clr>
        </p15:guide>
        <p15:guide id="4" orient="horz" pos="1056" userDrawn="1">
          <p15:clr>
            <a:srgbClr val="FBAE40"/>
          </p15:clr>
        </p15:guide>
        <p15:guide id="6" orient="horz" pos="697" userDrawn="1">
          <p15:clr>
            <a:srgbClr val="FBAE40"/>
          </p15:clr>
        </p15:guide>
        <p15:guide id="7" orient="horz" pos="2400" userDrawn="1">
          <p15:clr>
            <a:srgbClr val="FBAE40"/>
          </p15:clr>
        </p15:guide>
        <p15:guide id="8" orient="horz" pos="1692" userDrawn="1">
          <p15:clr>
            <a:srgbClr val="FBAE40"/>
          </p15:clr>
        </p15:guide>
        <p15:guide id="9" orient="horz" pos="271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Slide - Photo Collage">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xmlns="" id="{3E5CE386-BEFE-FE49-A675-D93BEDF680BC}"/>
              </a:ext>
            </a:extLst>
          </p:cNvPr>
          <p:cNvSpPr>
            <a:spLocks noGrp="1"/>
          </p:cNvSpPr>
          <p:nvPr>
            <p:ph type="pic" sz="quarter" idx="11" hasCustomPrompt="1"/>
          </p:nvPr>
        </p:nvSpPr>
        <p:spPr>
          <a:xfrm>
            <a:off x="7159502" y="3260862"/>
            <a:ext cx="5032499" cy="3128649"/>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dirty="0"/>
              <a:t> Click icon to add picture </a:t>
            </a:r>
          </a:p>
        </p:txBody>
      </p:sp>
      <p:sp>
        <p:nvSpPr>
          <p:cNvPr id="8" name="Picture Placeholder 4">
            <a:extLst>
              <a:ext uri="{FF2B5EF4-FFF2-40B4-BE49-F238E27FC236}">
                <a16:creationId xmlns:a16="http://schemas.microsoft.com/office/drawing/2014/main" xmlns="" id="{04FCC643-718F-7645-8F8D-0BFC94D0506B}"/>
              </a:ext>
            </a:extLst>
          </p:cNvPr>
          <p:cNvSpPr>
            <a:spLocks noGrp="1"/>
          </p:cNvSpPr>
          <p:nvPr>
            <p:ph type="pic" sz="quarter" idx="14"/>
          </p:nvPr>
        </p:nvSpPr>
        <p:spPr>
          <a:xfrm>
            <a:off x="7159502" y="0"/>
            <a:ext cx="2483404"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9" name="Picture Placeholder 4">
            <a:extLst>
              <a:ext uri="{FF2B5EF4-FFF2-40B4-BE49-F238E27FC236}">
                <a16:creationId xmlns:a16="http://schemas.microsoft.com/office/drawing/2014/main" xmlns="" id="{41C31617-CC11-4C42-B6D0-164DF6AFBF41}"/>
              </a:ext>
            </a:extLst>
          </p:cNvPr>
          <p:cNvSpPr>
            <a:spLocks noGrp="1"/>
          </p:cNvSpPr>
          <p:nvPr>
            <p:ph type="pic" sz="quarter" idx="15"/>
          </p:nvPr>
        </p:nvSpPr>
        <p:spPr>
          <a:xfrm>
            <a:off x="9713630" y="0"/>
            <a:ext cx="2483404"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6" name="Title 1">
            <a:extLst>
              <a:ext uri="{FF2B5EF4-FFF2-40B4-BE49-F238E27FC236}">
                <a16:creationId xmlns:a16="http://schemas.microsoft.com/office/drawing/2014/main" xmlns="" id="{7524483D-CFE3-E34D-BB74-CEDD541765E2}"/>
              </a:ext>
            </a:extLst>
          </p:cNvPr>
          <p:cNvSpPr>
            <a:spLocks noGrp="1"/>
          </p:cNvSpPr>
          <p:nvPr>
            <p:ph type="title" hasCustomPrompt="1"/>
          </p:nvPr>
        </p:nvSpPr>
        <p:spPr>
          <a:xfrm>
            <a:off x="952499" y="365125"/>
            <a:ext cx="5254505" cy="1331865"/>
          </a:xfrm>
        </p:spPr>
        <p:txBody>
          <a:bodyPr/>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xmlns="" id="{EB28F420-DDD1-5E4A-9513-EAE252D759FE}"/>
              </a:ext>
            </a:extLst>
          </p:cNvPr>
          <p:cNvCxnSpPr>
            <a:cxnSpLocks/>
          </p:cNvCxnSpPr>
          <p:nvPr userDrawn="1"/>
        </p:nvCxnSpPr>
        <p:spPr>
          <a:xfrm>
            <a:off x="952500" y="17340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xmlns="" id="{65D1D7B4-E242-C142-8F5F-F3301CC02498}"/>
              </a:ext>
            </a:extLst>
          </p:cNvPr>
          <p:cNvSpPr>
            <a:spLocks noGrp="1"/>
          </p:cNvSpPr>
          <p:nvPr>
            <p:ph idx="1" hasCustomPrompt="1"/>
          </p:nvPr>
        </p:nvSpPr>
        <p:spPr>
          <a:xfrm>
            <a:off x="952499" y="1962386"/>
            <a:ext cx="5266450" cy="3981214"/>
          </a:xfrm>
        </p:spPr>
        <p:txBody>
          <a:bodyPr/>
          <a:lstStyle>
            <a:lvl1pPr marL="0" indent="0">
              <a:buClr>
                <a:schemeClr val="tx2"/>
              </a:buClr>
              <a:buSzPct val="95000"/>
              <a:buFontTx/>
              <a:buNone/>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xmlns="" id="{1F1AF337-04E3-4F84-A120-0176D637DD23}"/>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 name="Picture 1">
            <a:extLst>
              <a:ext uri="{FF2B5EF4-FFF2-40B4-BE49-F238E27FC236}">
                <a16:creationId xmlns:a16="http://schemas.microsoft.com/office/drawing/2014/main" xmlns="" id="{506D6729-3B09-8732-1943-892036A569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7" name="Text Placeholder 11">
            <a:extLst>
              <a:ext uri="{FF2B5EF4-FFF2-40B4-BE49-F238E27FC236}">
                <a16:creationId xmlns:a16="http://schemas.microsoft.com/office/drawing/2014/main" xmlns="" id="{901652AB-36CE-A71B-5C37-81F95BAADC0A}"/>
              </a:ext>
            </a:extLst>
          </p:cNvPr>
          <p:cNvSpPr>
            <a:spLocks noGrp="1"/>
          </p:cNvSpPr>
          <p:nvPr>
            <p:ph type="body" sz="quarter" idx="10" hasCustomPrompt="1"/>
          </p:nvPr>
        </p:nvSpPr>
        <p:spPr>
          <a:xfrm>
            <a:off x="6575729" y="6539714"/>
            <a:ext cx="4679216" cy="318286"/>
          </a:xfrm>
        </p:spPr>
        <p:txBody>
          <a:bodyPr>
            <a:noAutofit/>
          </a:bodyPr>
          <a:lstStyle>
            <a:lvl1pPr marL="0" indent="0" algn="r">
              <a:buFontTx/>
              <a:buNone/>
              <a:defRPr sz="1300" baseline="0"/>
            </a:lvl1pPr>
            <a:lvl2pPr marL="457200" indent="0">
              <a:buFontTx/>
              <a:buNone/>
              <a:defRPr sz="1300" baseline="0"/>
            </a:lvl2pPr>
            <a:lvl3pPr marL="914400" indent="0">
              <a:buFontTx/>
              <a:buNone/>
              <a:defRPr sz="1300" baseline="0"/>
            </a:lvl3pPr>
            <a:lvl4pPr marL="1371600" indent="0">
              <a:buFontTx/>
              <a:buNone/>
              <a:defRPr sz="1300" baseline="0"/>
            </a:lvl4pPr>
            <a:lvl5pPr marL="1828800" indent="0">
              <a:buFontTx/>
              <a:buNone/>
              <a:defRPr sz="1300" baseline="0"/>
            </a:lvl5pPr>
          </a:lstStyle>
          <a:p>
            <a:pPr lvl="0"/>
            <a:r>
              <a:rPr lang="en-US" dirty="0"/>
              <a:t>Insert-&gt;Header and Footer-&gt;Type Customizable Name</a:t>
            </a:r>
          </a:p>
        </p:txBody>
      </p:sp>
      <p:sp>
        <p:nvSpPr>
          <p:cNvPr id="10" name="Footer Placeholder 4">
            <a:extLst>
              <a:ext uri="{FF2B5EF4-FFF2-40B4-BE49-F238E27FC236}">
                <a16:creationId xmlns:a16="http://schemas.microsoft.com/office/drawing/2014/main" xmlns="" id="{C194D8D6-8C56-CB32-8075-755E5E13CD26}"/>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3" name="TextBox 2">
            <a:extLst>
              <a:ext uri="{FF2B5EF4-FFF2-40B4-BE49-F238E27FC236}">
                <a16:creationId xmlns:a16="http://schemas.microsoft.com/office/drawing/2014/main" xmlns="" id="{09920A28-4EC2-CDF1-D14E-48E59897E8C3}"/>
              </a:ext>
            </a:extLst>
          </p:cNvPr>
          <p:cNvSpPr txBox="1"/>
          <p:nvPr userDrawn="1"/>
        </p:nvSpPr>
        <p:spPr>
          <a:xfrm>
            <a:off x="7356906" y="5297271"/>
            <a:ext cx="457200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1097280" rtl="0" fontAlgn="auto" latinLnBrk="0" hangingPunct="0">
              <a:lnSpc>
                <a:spcPct val="100000"/>
              </a:lnSpc>
              <a:spcBef>
                <a:spcPts val="0"/>
              </a:spcBef>
              <a:spcAft>
                <a:spcPts val="0"/>
              </a:spcAft>
              <a:buClrTx/>
              <a:buSzTx/>
              <a:buFontTx/>
              <a:buNone/>
              <a:tabLst/>
            </a:pPr>
            <a:r>
              <a:rPr lang="en-US" sz="1200" dirty="0"/>
              <a:t>UI Health Care images are available:</a:t>
            </a:r>
            <a:br>
              <a:rPr lang="en-US" sz="1200" dirty="0"/>
            </a:br>
            <a:r>
              <a:rPr lang="en-US" sz="1200" dirty="0"/>
              <a:t> </a:t>
            </a:r>
            <a:r>
              <a:rPr lang="en-US" sz="1200" dirty="0">
                <a:effectLst/>
                <a:hlinkClick r:id="rId3" tooltip="https://multimedia.brand.uiowa.edu/explore/collections/ui-health-care-photo-library/"/>
              </a:rPr>
              <a:t>https://multimedia.brand.uiowa.edu/explore/collections/</a:t>
            </a:r>
            <a:br>
              <a:rPr lang="en-US" sz="1200" dirty="0">
                <a:effectLst/>
                <a:hlinkClick r:id="rId3" tooltip="https://multimedia.brand.uiowa.edu/explore/collections/ui-health-care-photo-library/"/>
              </a:rPr>
            </a:br>
            <a:r>
              <a:rPr lang="en-US" sz="1200" dirty="0">
                <a:effectLst/>
                <a:hlinkClick r:id="rId3" tooltip="https://multimedia.brand.uiowa.edu/explore/collections/ui-health-care-photo-library/"/>
              </a:rPr>
              <a:t>ui-health-care-photo-library</a:t>
            </a:r>
            <a:r>
              <a:rPr kumimoji="0" lang="en-US" sz="1200" b="0" i="0" u="none" strike="noStrike" cap="none" spc="0" normalizeH="0" baseline="0" dirty="0">
                <a:ln>
                  <a:noFill/>
                </a:ln>
                <a:solidFill>
                  <a:srgbClr val="000000"/>
                </a:solidFill>
                <a:effectLst/>
                <a:uFillTx/>
                <a:latin typeface="Roboto Regular"/>
                <a:ea typeface="Roboto Regular"/>
                <a:cs typeface="Roboto Regular"/>
                <a:sym typeface="Roboto Regular"/>
                <a:hlinkClick r:id="rId4"/>
              </a:rPr>
              <a:t>/</a:t>
            </a:r>
            <a:endParaRPr kumimoji="0" lang="en-US" sz="1200" b="0" i="0" u="none" strike="noStrike" cap="none" spc="0" normalizeH="0" baseline="0" dirty="0">
              <a:ln>
                <a:noFill/>
              </a:ln>
              <a:solidFill>
                <a:srgbClr val="000000"/>
              </a:solidFill>
              <a:effectLst/>
              <a:uFillTx/>
              <a:latin typeface="Roboto Regular"/>
              <a:ea typeface="Roboto Regular"/>
              <a:cs typeface="Roboto Regular"/>
              <a:sym typeface="Roboto Regular"/>
            </a:endParaRPr>
          </a:p>
        </p:txBody>
      </p:sp>
    </p:spTree>
    <p:extLst>
      <p:ext uri="{BB962C8B-B14F-4D97-AF65-F5344CB8AC3E}">
        <p14:creationId xmlns:p14="http://schemas.microsoft.com/office/powerpoint/2010/main" val="1338072623"/>
      </p:ext>
    </p:extLst>
  </p:cSld>
  <p:clrMapOvr>
    <a:masterClrMapping/>
  </p:clrMapOvr>
  <p:extLst>
    <p:ext uri="{DCECCB84-F9BA-43D5-87BE-67443E8EF086}">
      <p15:sldGuideLst xmlns:p15="http://schemas.microsoft.com/office/powerpoint/2012/main" xmlns="">
        <p15:guide id="1" orient="horz" pos="3744" userDrawn="1">
          <p15:clr>
            <a:srgbClr val="FBAE40"/>
          </p15:clr>
        </p15:guide>
        <p15:guide id="2" pos="3926" userDrawn="1">
          <p15:clr>
            <a:srgbClr val="FBAE40"/>
          </p15:clr>
        </p15:guide>
        <p15:guide id="3" pos="600" userDrawn="1">
          <p15:clr>
            <a:srgbClr val="FBAE40"/>
          </p15:clr>
        </p15:guide>
        <p15:guide id="4" orient="horz" pos="240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95B3A797-13D4-A243-B1AE-4498B36D475C}"/>
              </a:ext>
            </a:extLst>
          </p:cNvPr>
          <p:cNvSpPr>
            <a:spLocks noGrp="1"/>
          </p:cNvSpPr>
          <p:nvPr>
            <p:ph type="subTitle" idx="1" hasCustomPrompt="1"/>
          </p:nvPr>
        </p:nvSpPr>
        <p:spPr>
          <a:xfrm>
            <a:off x="960098" y="5309934"/>
            <a:ext cx="6155726" cy="494797"/>
          </a:xfrm>
        </p:spPr>
        <p:txBody>
          <a:bodyPr/>
          <a:lstStyle>
            <a:lvl1pPr marL="0" indent="0" algn="l">
              <a:buNone/>
              <a:defRPr sz="2400" b="1"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7" name="Text Placeholder 15">
            <a:extLst>
              <a:ext uri="{FF2B5EF4-FFF2-40B4-BE49-F238E27FC236}">
                <a16:creationId xmlns:a16="http://schemas.microsoft.com/office/drawing/2014/main" xmlns="" id="{884DA5E7-4B71-0543-8E46-EC2A81EAE3C1}"/>
              </a:ext>
            </a:extLst>
          </p:cNvPr>
          <p:cNvSpPr>
            <a:spLocks noGrp="1"/>
          </p:cNvSpPr>
          <p:nvPr>
            <p:ph type="body" sz="quarter" idx="10" hasCustomPrompt="1"/>
          </p:nvPr>
        </p:nvSpPr>
        <p:spPr>
          <a:xfrm>
            <a:off x="960096" y="5772530"/>
            <a:ext cx="6155726" cy="495309"/>
          </a:xfrm>
        </p:spPr>
        <p:txBody>
          <a:bodyPr>
            <a:normAutofit/>
          </a:bodyPr>
          <a:lstStyle>
            <a:lvl1pPr marL="0" inden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2024</a:t>
            </a:r>
          </a:p>
        </p:txBody>
      </p:sp>
      <p:sp>
        <p:nvSpPr>
          <p:cNvPr id="18" name="Picture Placeholder 4">
            <a:extLst>
              <a:ext uri="{FF2B5EF4-FFF2-40B4-BE49-F238E27FC236}">
                <a16:creationId xmlns:a16="http://schemas.microsoft.com/office/drawing/2014/main" xmlns="" id="{2C35F063-23A9-F244-9022-8BBB7E277ACC}"/>
              </a:ext>
            </a:extLst>
          </p:cNvPr>
          <p:cNvSpPr>
            <a:spLocks noGrp="1"/>
          </p:cNvSpPr>
          <p:nvPr>
            <p:ph type="pic" sz="quarter" idx="11"/>
          </p:nvPr>
        </p:nvSpPr>
        <p:spPr>
          <a:xfrm>
            <a:off x="7624118" y="0"/>
            <a:ext cx="4567882"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endParaRPr lang="en-US" dirty="0"/>
          </a:p>
        </p:txBody>
      </p:sp>
      <p:sp>
        <p:nvSpPr>
          <p:cNvPr id="10" name="Title 1">
            <a:extLst>
              <a:ext uri="{FF2B5EF4-FFF2-40B4-BE49-F238E27FC236}">
                <a16:creationId xmlns:a16="http://schemas.microsoft.com/office/drawing/2014/main" xmlns="" id="{E1599CAA-D363-F2CD-E71B-5138371C93D5}"/>
              </a:ext>
            </a:extLst>
          </p:cNvPr>
          <p:cNvSpPr txBox="1">
            <a:spLocks/>
          </p:cNvSpPr>
          <p:nvPr userDrawn="1"/>
        </p:nvSpPr>
        <p:spPr>
          <a:xfrm>
            <a:off x="974725" y="3004766"/>
            <a:ext cx="6649393" cy="184323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stStyle>
          <a:p>
            <a:pPr>
              <a:lnSpc>
                <a:spcPct val="90000"/>
              </a:lnSpc>
            </a:pPr>
            <a:r>
              <a:rPr lang="en-US" sz="5200" dirty="0"/>
              <a:t>Presentation </a:t>
            </a:r>
            <a:br>
              <a:rPr lang="en-US" sz="5200" dirty="0"/>
            </a:br>
            <a:r>
              <a:rPr lang="en-US" sz="5200" dirty="0"/>
              <a:t>Title Maximum of </a:t>
            </a:r>
            <a:br>
              <a:rPr lang="en-US" sz="5200" dirty="0"/>
            </a:br>
            <a:r>
              <a:rPr lang="en-US" sz="5200" dirty="0"/>
              <a:t>Three Lines</a:t>
            </a:r>
          </a:p>
        </p:txBody>
      </p:sp>
      <p:cxnSp>
        <p:nvCxnSpPr>
          <p:cNvPr id="12" name="Straight Connector 11">
            <a:extLst>
              <a:ext uri="{FF2B5EF4-FFF2-40B4-BE49-F238E27FC236}">
                <a16:creationId xmlns:a16="http://schemas.microsoft.com/office/drawing/2014/main" xmlns="" id="{EC8CCC4B-9258-0A71-6B90-1A7E7CFC0610}"/>
              </a:ext>
            </a:extLst>
          </p:cNvPr>
          <p:cNvCxnSpPr>
            <a:cxnSpLocks/>
          </p:cNvCxnSpPr>
          <p:nvPr userDrawn="1"/>
        </p:nvCxnSpPr>
        <p:spPr>
          <a:xfrm>
            <a:off x="974126" y="2673816"/>
            <a:ext cx="76853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xmlns="" id="{DCD793AE-048C-D32B-8E8B-0FC675538255}"/>
              </a:ext>
            </a:extLst>
          </p:cNvPr>
          <p:cNvSpPr txBox="1">
            <a:spLocks/>
          </p:cNvSpPr>
          <p:nvPr userDrawn="1"/>
        </p:nvSpPr>
        <p:spPr>
          <a:xfrm>
            <a:off x="952500" y="1617049"/>
            <a:ext cx="6780711" cy="843744"/>
          </a:xfrm>
          <a:prstGeom prst="rect">
            <a:avLst/>
          </a:prstGeom>
          <a:noFill/>
        </p:spPr>
        <p:txBody>
          <a:bodyPr vert="horz" lIns="0" tIns="0" rIns="0" bIns="0" rtlCol="0" anchor="b" anchorCtr="0"/>
          <a:lstStyle>
            <a:defPPr>
              <a:defRPr lang="en-US"/>
            </a:defPPr>
            <a:lvl1pPr marL="0" algn="l" defTabSz="914400" rtl="0" eaLnBrk="1" latinLnBrk="0" hangingPunct="1">
              <a:defRPr sz="22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Insert-&gt;Header and Footer-&gt;Customizable Name</a:t>
            </a:r>
          </a:p>
        </p:txBody>
      </p:sp>
      <p:pic>
        <p:nvPicPr>
          <p:cNvPr id="2" name="Picture 1">
            <a:extLst>
              <a:ext uri="{FF2B5EF4-FFF2-40B4-BE49-F238E27FC236}">
                <a16:creationId xmlns:a16="http://schemas.microsoft.com/office/drawing/2014/main" xmlns="" id="{BBBC1276-3593-C288-6EC5-8BFCB683D9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47738" y="0"/>
            <a:ext cx="1941444" cy="1207722"/>
          </a:xfrm>
          <a:prstGeom prst="rect">
            <a:avLst/>
          </a:prstGeom>
        </p:spPr>
      </p:pic>
      <p:sp>
        <p:nvSpPr>
          <p:cNvPr id="4" name="TextBox 3">
            <a:extLst>
              <a:ext uri="{FF2B5EF4-FFF2-40B4-BE49-F238E27FC236}">
                <a16:creationId xmlns:a16="http://schemas.microsoft.com/office/drawing/2014/main" xmlns="" id="{8C464275-A963-25B4-7B79-B69937F7180E}"/>
              </a:ext>
            </a:extLst>
          </p:cNvPr>
          <p:cNvSpPr txBox="1"/>
          <p:nvPr userDrawn="1"/>
        </p:nvSpPr>
        <p:spPr>
          <a:xfrm>
            <a:off x="7622059" y="4225621"/>
            <a:ext cx="457200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1097280" rtl="0" fontAlgn="auto" latinLnBrk="0" hangingPunct="0">
              <a:lnSpc>
                <a:spcPct val="100000"/>
              </a:lnSpc>
              <a:spcBef>
                <a:spcPts val="0"/>
              </a:spcBef>
              <a:spcAft>
                <a:spcPts val="0"/>
              </a:spcAft>
              <a:buClrTx/>
              <a:buSzTx/>
              <a:buFontTx/>
              <a:buNone/>
              <a:tabLst/>
            </a:pPr>
            <a:r>
              <a:rPr lang="en-US" sz="1200" dirty="0"/>
              <a:t>UI Health Care images are available:</a:t>
            </a:r>
            <a:br>
              <a:rPr lang="en-US" sz="1200" dirty="0"/>
            </a:br>
            <a:r>
              <a:rPr lang="en-US" sz="1200" dirty="0"/>
              <a:t> </a:t>
            </a:r>
            <a:r>
              <a:rPr lang="en-US" sz="1200" dirty="0">
                <a:effectLst/>
                <a:hlinkClick r:id="rId3" tooltip="https://multimedia.brand.uiowa.edu/explore/collections/ui-health-care-photo-library/"/>
              </a:rPr>
              <a:t>https://multimedia.brand.uiowa.edu/explore/collections/</a:t>
            </a:r>
            <a:br>
              <a:rPr lang="en-US" sz="1200" dirty="0">
                <a:effectLst/>
                <a:hlinkClick r:id="rId3" tooltip="https://multimedia.brand.uiowa.edu/explore/collections/ui-health-care-photo-library/"/>
              </a:rPr>
            </a:br>
            <a:r>
              <a:rPr lang="en-US" sz="1200" dirty="0">
                <a:effectLst/>
                <a:hlinkClick r:id="rId3" tooltip="https://multimedia.brand.uiowa.edu/explore/collections/ui-health-care-photo-library/"/>
              </a:rPr>
              <a:t>ui-health-care-photo-library</a:t>
            </a:r>
            <a:r>
              <a:rPr kumimoji="0" lang="en-US" sz="1200" b="0" i="0" u="none" strike="noStrike" cap="none" spc="0" normalizeH="0" baseline="0" dirty="0">
                <a:ln>
                  <a:noFill/>
                </a:ln>
                <a:solidFill>
                  <a:srgbClr val="000000"/>
                </a:solidFill>
                <a:effectLst/>
                <a:uFillTx/>
                <a:latin typeface="Roboto Regular"/>
                <a:ea typeface="Roboto Regular"/>
                <a:cs typeface="Roboto Regular"/>
                <a:sym typeface="Roboto Regular"/>
                <a:hlinkClick r:id="rId4"/>
              </a:rPr>
              <a:t>/</a:t>
            </a:r>
            <a:endParaRPr kumimoji="0" lang="en-US" sz="1200" b="0" i="0" u="none" strike="noStrike" cap="none" spc="0" normalizeH="0" baseline="0" dirty="0">
              <a:ln>
                <a:noFill/>
              </a:ln>
              <a:solidFill>
                <a:srgbClr val="000000"/>
              </a:solidFill>
              <a:effectLst/>
              <a:uFillTx/>
              <a:latin typeface="Roboto Regular"/>
              <a:ea typeface="Roboto Regular"/>
              <a:cs typeface="Roboto Regular"/>
              <a:sym typeface="Roboto Regular"/>
            </a:endParaRPr>
          </a:p>
        </p:txBody>
      </p:sp>
    </p:spTree>
    <p:extLst>
      <p:ext uri="{BB962C8B-B14F-4D97-AF65-F5344CB8AC3E}">
        <p14:creationId xmlns:p14="http://schemas.microsoft.com/office/powerpoint/2010/main" val="2339209882"/>
      </p:ext>
    </p:extLst>
  </p:cSld>
  <p:clrMapOvr>
    <a:masterClrMapping/>
  </p:clrMapOvr>
  <p:extLst>
    <p:ext uri="{DCECCB84-F9BA-43D5-87BE-67443E8EF086}">
      <p15:sldGuideLst xmlns:p15="http://schemas.microsoft.com/office/powerpoint/2012/main" xmlns="">
        <p15:guide id="1" orient="horz" pos="2160">
          <p15:clr>
            <a:srgbClr val="FBAE40"/>
          </p15:clr>
        </p15:guide>
        <p15:guide id="2" pos="59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5AAEF4-B950-814D-A811-CD17BDDF049C}"/>
              </a:ext>
            </a:extLst>
          </p:cNvPr>
          <p:cNvSpPr>
            <a:spLocks noGrp="1"/>
          </p:cNvSpPr>
          <p:nvPr>
            <p:ph type="title" hasCustomPrompt="1"/>
          </p:nvPr>
        </p:nvSpPr>
        <p:spPr>
          <a:xfrm>
            <a:off x="949325" y="494273"/>
            <a:ext cx="10290175" cy="869089"/>
          </a:xfrm>
        </p:spPr>
        <p:txBody>
          <a:bodyPr lIns="0" tIns="0" rIns="0" bIns="0"/>
          <a:lstStyle/>
          <a:p>
            <a:r>
              <a:rPr lang="en-US" dirty="0"/>
              <a:t>Click to edit master title style</a:t>
            </a:r>
          </a:p>
        </p:txBody>
      </p:sp>
      <p:cxnSp>
        <p:nvCxnSpPr>
          <p:cNvPr id="8" name="Straight Connector 7">
            <a:extLst>
              <a:ext uri="{FF2B5EF4-FFF2-40B4-BE49-F238E27FC236}">
                <a16:creationId xmlns:a16="http://schemas.microsoft.com/office/drawing/2014/main" xmlns="" id="{CBB5BDD8-8221-F040-8AE0-3F33C4E24CA0}"/>
              </a:ext>
            </a:extLst>
          </p:cNvPr>
          <p:cNvCxnSpPr>
            <a:cxnSpLocks/>
          </p:cNvCxnSpPr>
          <p:nvPr userDrawn="1"/>
        </p:nvCxnSpPr>
        <p:spPr>
          <a:xfrm>
            <a:off x="949325"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hart Placeholder 4">
            <a:extLst>
              <a:ext uri="{FF2B5EF4-FFF2-40B4-BE49-F238E27FC236}">
                <a16:creationId xmlns:a16="http://schemas.microsoft.com/office/drawing/2014/main" xmlns="" id="{DF1F65E7-1CB7-3D42-91A9-88DA4E58EB0E}"/>
              </a:ext>
            </a:extLst>
          </p:cNvPr>
          <p:cNvSpPr>
            <a:spLocks noGrp="1"/>
          </p:cNvSpPr>
          <p:nvPr>
            <p:ph type="chart" sz="quarter" idx="10"/>
          </p:nvPr>
        </p:nvSpPr>
        <p:spPr>
          <a:xfrm>
            <a:off x="949325" y="1570038"/>
            <a:ext cx="10290175" cy="4114800"/>
          </a:xfrm>
        </p:spPr>
        <p:txBody>
          <a:bodyPr lIns="0" tIns="0" rIns="0" bIns="0"/>
          <a:lstStyle>
            <a:lvl1pPr marL="0" indent="0">
              <a:buFontTx/>
              <a:buNone/>
              <a:defRPr/>
            </a:lvl1pPr>
          </a:lstStyle>
          <a:p>
            <a:r>
              <a:rPr lang="en-US"/>
              <a:t>Click icon to add chart</a:t>
            </a:r>
            <a:endParaRPr lang="en-US" dirty="0"/>
          </a:p>
        </p:txBody>
      </p:sp>
      <p:sp>
        <p:nvSpPr>
          <p:cNvPr id="11" name="Rectangle 10">
            <a:extLst>
              <a:ext uri="{FF2B5EF4-FFF2-40B4-BE49-F238E27FC236}">
                <a16:creationId xmlns:a16="http://schemas.microsoft.com/office/drawing/2014/main" xmlns="" id="{2543D990-DA2C-4325-9406-725AE2DB1D29}"/>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3" name="Picture 2">
            <a:extLst>
              <a:ext uri="{FF2B5EF4-FFF2-40B4-BE49-F238E27FC236}">
                <a16:creationId xmlns:a16="http://schemas.microsoft.com/office/drawing/2014/main" xmlns="" id="{541DFC83-14A4-17CD-7EBD-B59E270E70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0" name="Text Placeholder 11">
            <a:extLst>
              <a:ext uri="{FF2B5EF4-FFF2-40B4-BE49-F238E27FC236}">
                <a16:creationId xmlns:a16="http://schemas.microsoft.com/office/drawing/2014/main" xmlns="" id="{8EBE690E-DFB4-D5FE-5812-DB8A23CE4190}"/>
              </a:ext>
            </a:extLst>
          </p:cNvPr>
          <p:cNvSpPr>
            <a:spLocks noGrp="1"/>
          </p:cNvSpPr>
          <p:nvPr>
            <p:ph type="body" sz="quarter" idx="11" hasCustomPrompt="1"/>
          </p:nvPr>
        </p:nvSpPr>
        <p:spPr>
          <a:xfrm>
            <a:off x="6575729" y="6539714"/>
            <a:ext cx="4679216" cy="318286"/>
          </a:xfrm>
        </p:spPr>
        <p:txBody>
          <a:bodyPr>
            <a:noAutofit/>
          </a:bodyPr>
          <a:lstStyle>
            <a:lvl1pPr marL="0" indent="0" algn="r">
              <a:buFontTx/>
              <a:buNone/>
              <a:defRPr sz="1300" baseline="0"/>
            </a:lvl1pPr>
            <a:lvl2pPr marL="457200" indent="0">
              <a:buFontTx/>
              <a:buNone/>
              <a:defRPr sz="1300" baseline="0"/>
            </a:lvl2pPr>
            <a:lvl3pPr marL="914400" indent="0">
              <a:buFontTx/>
              <a:buNone/>
              <a:defRPr sz="1300" baseline="0"/>
            </a:lvl3pPr>
            <a:lvl4pPr marL="1371600" indent="0">
              <a:buFontTx/>
              <a:buNone/>
              <a:defRPr sz="1300" baseline="0"/>
            </a:lvl4pPr>
            <a:lvl5pPr marL="1828800" indent="0">
              <a:buFontTx/>
              <a:buNone/>
              <a:defRPr sz="1300" baseline="0"/>
            </a:lvl5pPr>
          </a:lstStyle>
          <a:p>
            <a:pPr lvl="0"/>
            <a:r>
              <a:rPr lang="en-US" dirty="0"/>
              <a:t>Insert-&gt;Header and Footer-&gt;Type Customizable Name</a:t>
            </a:r>
          </a:p>
        </p:txBody>
      </p:sp>
      <p:sp>
        <p:nvSpPr>
          <p:cNvPr id="12" name="Footer Placeholder 4">
            <a:extLst>
              <a:ext uri="{FF2B5EF4-FFF2-40B4-BE49-F238E27FC236}">
                <a16:creationId xmlns:a16="http://schemas.microsoft.com/office/drawing/2014/main" xmlns="" id="{271C3CD9-9FC8-F280-3338-F33333656EF6}"/>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Tree>
    <p:extLst>
      <p:ext uri="{BB962C8B-B14F-4D97-AF65-F5344CB8AC3E}">
        <p14:creationId xmlns:p14="http://schemas.microsoft.com/office/powerpoint/2010/main" val="3142765285"/>
      </p:ext>
    </p:extLst>
  </p:cSld>
  <p:clrMapOvr>
    <a:masterClrMapping/>
  </p:clrMapOvr>
  <p:extLst>
    <p:ext uri="{DCECCB84-F9BA-43D5-87BE-67443E8EF086}">
      <p15:sldGuideLst xmlns:p15="http://schemas.microsoft.com/office/powerpoint/2012/main" xmlns="">
        <p15:guide id="2" pos="598" userDrawn="1">
          <p15:clr>
            <a:srgbClr val="FBAE40"/>
          </p15:clr>
        </p15:guide>
        <p15:guide id="3" pos="708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1206492"/>
      </p:ext>
    </p:extLst>
  </p:cSld>
  <p:clrMapOvr>
    <a:masterClrMapping/>
  </p:clrMapOvr>
  <p:extLst>
    <p:ext uri="{DCECCB84-F9BA-43D5-87BE-67443E8EF086}">
      <p15:sldGuideLst xmlns:p15="http://schemas.microsoft.com/office/powerpoint/2012/main" xmlns="">
        <p15:guide id="2" pos="598">
          <p15:clr>
            <a:srgbClr val="FBAE40"/>
          </p15:clr>
        </p15:guide>
        <p15:guide id="3" pos="70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C6ACD65-4DC5-40D8-89A9-EBA0997790E8}"/>
              </a:ext>
            </a:extLst>
          </p:cNvPr>
          <p:cNvSpPr/>
          <p:nvPr userDrawn="1"/>
        </p:nvSpPr>
        <p:spPr>
          <a:xfrm>
            <a:off x="949325" y="5019085"/>
            <a:ext cx="318908"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xmlns="" id="{33438018-43AE-4329-BACA-C859C7CFF4A2}"/>
              </a:ext>
            </a:extLst>
          </p:cNvPr>
          <p:cNvSpPr>
            <a:spLocks noGrp="1"/>
          </p:cNvSpPr>
          <p:nvPr>
            <p:ph type="body" sz="quarter" idx="10" hasCustomPrompt="1"/>
          </p:nvPr>
        </p:nvSpPr>
        <p:spPr>
          <a:xfrm>
            <a:off x="1268233" y="5019085"/>
            <a:ext cx="2231701" cy="369332"/>
          </a:xfrm>
          <a:solidFill>
            <a:schemeClr val="tx1"/>
          </a:solidFill>
          <a:ln>
            <a:noFill/>
          </a:ln>
        </p:spPr>
        <p:txBody>
          <a:bodyPr wrap="none" lIns="91440" tIns="45720" rIns="91440" bIns="45720">
            <a:spAutoFit/>
          </a:bodyPr>
          <a:lstStyle>
            <a:lvl1pPr marL="0" indent="0">
              <a:buNone/>
              <a:defRPr sz="1800" b="1" i="0" baseline="0">
                <a:solidFill>
                  <a:schemeClr val="bg1"/>
                </a:solidFill>
                <a:latin typeface="Roboto" panose="02000000000000000000" pitchFamily="2" charset="0"/>
                <a:ea typeface="Roboto Black" panose="02000000000000000000" pitchFamily="2" charset="0"/>
              </a:defRPr>
            </a:lvl1pPr>
          </a:lstStyle>
          <a:p>
            <a:pPr lvl="0"/>
            <a:r>
              <a:rPr lang="en-US" dirty="0"/>
              <a:t>Insert Web Address</a:t>
            </a:r>
          </a:p>
        </p:txBody>
      </p:sp>
      <p:sp>
        <p:nvSpPr>
          <p:cNvPr id="19" name="Title 1">
            <a:extLst>
              <a:ext uri="{FF2B5EF4-FFF2-40B4-BE49-F238E27FC236}">
                <a16:creationId xmlns:a16="http://schemas.microsoft.com/office/drawing/2014/main" xmlns="" id="{AC533B8E-DBF3-664D-901D-8735DE775212}"/>
              </a:ext>
            </a:extLst>
          </p:cNvPr>
          <p:cNvSpPr>
            <a:spLocks noGrp="1"/>
          </p:cNvSpPr>
          <p:nvPr>
            <p:ph type="ctrTitle" hasCustomPrompt="1"/>
          </p:nvPr>
        </p:nvSpPr>
        <p:spPr>
          <a:xfrm>
            <a:off x="949325" y="3367173"/>
            <a:ext cx="7163317" cy="1160369"/>
          </a:xfrm>
        </p:spPr>
        <p:txBody>
          <a:bodyPr lIns="0" tIns="0" rIns="0" bIns="0" anchor="t" anchorCtr="0">
            <a:no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dirty="0"/>
              <a:t>Thank you</a:t>
            </a:r>
          </a:p>
        </p:txBody>
      </p:sp>
      <p:sp>
        <p:nvSpPr>
          <p:cNvPr id="20" name="Footer Placeholder 4">
            <a:extLst>
              <a:ext uri="{FF2B5EF4-FFF2-40B4-BE49-F238E27FC236}">
                <a16:creationId xmlns:a16="http://schemas.microsoft.com/office/drawing/2014/main" xmlns="" id="{4D36833F-B2C7-1C49-9947-A60C1ACB0296}"/>
              </a:ext>
            </a:extLst>
          </p:cNvPr>
          <p:cNvSpPr>
            <a:spLocks noGrp="1"/>
          </p:cNvSpPr>
          <p:nvPr>
            <p:ph type="ftr" sz="quarter" idx="3"/>
          </p:nvPr>
        </p:nvSpPr>
        <p:spPr>
          <a:xfrm>
            <a:off x="956096" y="2418316"/>
            <a:ext cx="7157006" cy="365125"/>
          </a:xfrm>
          <a:prstGeom prst="rect">
            <a:avLst/>
          </a:prstGeom>
          <a:noFill/>
        </p:spPr>
        <p:txBody>
          <a:bodyPr vert="horz" lIns="0" tIns="0" rIns="0" bIns="0" rtlCol="0" anchor="b" anchorCtr="0"/>
          <a:lstStyle>
            <a:lvl1pPr algn="l">
              <a:defRPr sz="1800" b="0">
                <a:solidFill>
                  <a:schemeClr val="tx1"/>
                </a:solidFill>
              </a:defRPr>
            </a:lvl1pPr>
          </a:lstStyle>
          <a:p>
            <a:r>
              <a:rPr lang="en-US" dirty="0"/>
              <a:t>Insert-&gt;Header and Footer-&gt;Type Customizable Name</a:t>
            </a:r>
          </a:p>
        </p:txBody>
      </p:sp>
      <p:cxnSp>
        <p:nvCxnSpPr>
          <p:cNvPr id="21" name="Straight Connector 20">
            <a:extLst>
              <a:ext uri="{FF2B5EF4-FFF2-40B4-BE49-F238E27FC236}">
                <a16:creationId xmlns:a16="http://schemas.microsoft.com/office/drawing/2014/main" xmlns="" id="{4F7216A4-2452-1B4B-AE0D-122E7F5A5965}"/>
              </a:ext>
            </a:extLst>
          </p:cNvPr>
          <p:cNvCxnSpPr>
            <a:cxnSpLocks/>
          </p:cNvCxnSpPr>
          <p:nvPr userDrawn="1"/>
        </p:nvCxnSpPr>
        <p:spPr>
          <a:xfrm>
            <a:off x="974126" y="3029213"/>
            <a:ext cx="768531"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xmlns="" id="{5625728D-FF50-4FF2-AC2E-B13A3D44D5B9}"/>
              </a:ext>
            </a:extLst>
          </p:cNvPr>
          <p:cNvGrpSpPr/>
          <p:nvPr userDrawn="1"/>
        </p:nvGrpSpPr>
        <p:grpSpPr>
          <a:xfrm>
            <a:off x="1071271" y="5122118"/>
            <a:ext cx="142379" cy="150373"/>
            <a:chOff x="3057746" y="812006"/>
            <a:chExt cx="173610" cy="183357"/>
          </a:xfrm>
          <a:noFill/>
        </p:grpSpPr>
        <p:cxnSp>
          <p:nvCxnSpPr>
            <p:cNvPr id="12" name="Straight Connector 11">
              <a:extLst>
                <a:ext uri="{FF2B5EF4-FFF2-40B4-BE49-F238E27FC236}">
                  <a16:creationId xmlns:a16="http://schemas.microsoft.com/office/drawing/2014/main" xmlns="" id="{58A6E0DE-15E0-485B-8083-6D1BB965B9B6}"/>
                </a:ext>
              </a:extLst>
            </p:cNvPr>
            <p:cNvCxnSpPr/>
            <p:nvPr userDrawn="1"/>
          </p:nvCxnSpPr>
          <p:spPr>
            <a:xfrm>
              <a:off x="3057746" y="904875"/>
              <a:ext cx="173610" cy="0"/>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xmlns="" id="{184EFEE4-DF1C-4FDF-ABC6-804BF8FA2941}"/>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 Placeholder 13">
            <a:extLst>
              <a:ext uri="{FF2B5EF4-FFF2-40B4-BE49-F238E27FC236}">
                <a16:creationId xmlns:a16="http://schemas.microsoft.com/office/drawing/2014/main" xmlns="" id="{73873935-43A0-4C23-AC45-B3EF69B188E1}"/>
              </a:ext>
            </a:extLst>
          </p:cNvPr>
          <p:cNvSpPr>
            <a:spLocks noGrp="1"/>
          </p:cNvSpPr>
          <p:nvPr>
            <p:ph type="body" sz="quarter" idx="12" hasCustomPrompt="1"/>
          </p:nvPr>
        </p:nvSpPr>
        <p:spPr>
          <a:xfrm>
            <a:off x="9011476" y="3029213"/>
            <a:ext cx="2473565"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Further Contact Person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2" name="TextBox 1">
            <a:extLst>
              <a:ext uri="{FF2B5EF4-FFF2-40B4-BE49-F238E27FC236}">
                <a16:creationId xmlns:a16="http://schemas.microsoft.com/office/drawing/2014/main" xmlns="" id="{28B9905E-07E0-A4D3-F8DA-3DB0E6CF8A63}"/>
              </a:ext>
            </a:extLst>
          </p:cNvPr>
          <p:cNvSpPr txBox="1"/>
          <p:nvPr userDrawn="1"/>
        </p:nvSpPr>
        <p:spPr>
          <a:xfrm>
            <a:off x="9011476" y="6116752"/>
            <a:ext cx="2006651" cy="380104"/>
          </a:xfrm>
          <a:prstGeom prst="rect">
            <a:avLst/>
          </a:prstGeom>
          <a:noFill/>
        </p:spPr>
        <p:txBody>
          <a:bodyPr wrap="square" lIns="0" tIns="0" rIns="0" bIns="0" rtlCol="0">
            <a:spAutoFit/>
          </a:bodyPr>
          <a:lstStyle/>
          <a:p>
            <a:pPr>
              <a:lnSpc>
                <a:spcPct val="95000"/>
              </a:lnSpc>
            </a:pPr>
            <a:r>
              <a:rPr lang="en-US" sz="1300" dirty="0"/>
              <a:t>CHANGING MEDICINE.</a:t>
            </a:r>
          </a:p>
          <a:p>
            <a:pPr>
              <a:lnSpc>
                <a:spcPct val="95000"/>
              </a:lnSpc>
            </a:pPr>
            <a:r>
              <a:rPr lang="en-US" sz="1300" b="1" dirty="0"/>
              <a:t>CHANGING LIVES</a:t>
            </a:r>
            <a:r>
              <a:rPr lang="en-US" sz="1300" b="1" spc="-200" baseline="0" dirty="0"/>
              <a:t>.</a:t>
            </a:r>
            <a:r>
              <a:rPr lang="en-US" sz="800" b="1" baseline="80000" dirty="0"/>
              <a:t>®</a:t>
            </a:r>
          </a:p>
        </p:txBody>
      </p:sp>
      <p:pic>
        <p:nvPicPr>
          <p:cNvPr id="6" name="Picture 5">
            <a:extLst>
              <a:ext uri="{FF2B5EF4-FFF2-40B4-BE49-F238E27FC236}">
                <a16:creationId xmlns:a16="http://schemas.microsoft.com/office/drawing/2014/main" xmlns="" id="{94EA6CC4-8BB3-37A4-6D4F-FA18A78DAE0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011476" y="0"/>
            <a:ext cx="1941444" cy="1207722"/>
          </a:xfrm>
          <a:prstGeom prst="rect">
            <a:avLst/>
          </a:prstGeom>
        </p:spPr>
      </p:pic>
    </p:spTree>
    <p:extLst>
      <p:ext uri="{BB962C8B-B14F-4D97-AF65-F5344CB8AC3E}">
        <p14:creationId xmlns:p14="http://schemas.microsoft.com/office/powerpoint/2010/main" val="2883638368"/>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598" userDrawn="1">
          <p15:clr>
            <a:srgbClr val="FBAE40"/>
          </p15:clr>
        </p15:guide>
        <p15:guide id="3" pos="5808" userDrawn="1">
          <p15:clr>
            <a:srgbClr val="FBAE40"/>
          </p15:clr>
        </p15:guide>
        <p15:guide id="4" pos="566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95B3A797-13D4-A243-B1AE-4498B36D475C}"/>
              </a:ext>
            </a:extLst>
          </p:cNvPr>
          <p:cNvSpPr>
            <a:spLocks noGrp="1"/>
          </p:cNvSpPr>
          <p:nvPr>
            <p:ph type="subTitle" idx="1" hasCustomPrompt="1"/>
          </p:nvPr>
        </p:nvSpPr>
        <p:spPr>
          <a:xfrm>
            <a:off x="960098" y="5309934"/>
            <a:ext cx="6155726" cy="494797"/>
          </a:xfrm>
        </p:spPr>
        <p:txBody>
          <a:bodyPr/>
          <a:lstStyle>
            <a:lvl1pPr marL="0" indent="0" algn="l">
              <a:buNone/>
              <a:defRPr sz="2400" b="1"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7" name="Text Placeholder 15">
            <a:extLst>
              <a:ext uri="{FF2B5EF4-FFF2-40B4-BE49-F238E27FC236}">
                <a16:creationId xmlns:a16="http://schemas.microsoft.com/office/drawing/2014/main" xmlns="" id="{884DA5E7-4B71-0543-8E46-EC2A81EAE3C1}"/>
              </a:ext>
            </a:extLst>
          </p:cNvPr>
          <p:cNvSpPr>
            <a:spLocks noGrp="1"/>
          </p:cNvSpPr>
          <p:nvPr>
            <p:ph type="body" sz="quarter" idx="10" hasCustomPrompt="1"/>
          </p:nvPr>
        </p:nvSpPr>
        <p:spPr>
          <a:xfrm>
            <a:off x="960096" y="5772530"/>
            <a:ext cx="6155726" cy="495309"/>
          </a:xfrm>
        </p:spPr>
        <p:txBody>
          <a:bodyPr>
            <a:normAutofit/>
          </a:bodyPr>
          <a:lstStyle>
            <a:lvl1pPr marL="0" inden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2024</a:t>
            </a:r>
          </a:p>
        </p:txBody>
      </p:sp>
      <p:sp>
        <p:nvSpPr>
          <p:cNvPr id="18" name="Picture Placeholder 4">
            <a:extLst>
              <a:ext uri="{FF2B5EF4-FFF2-40B4-BE49-F238E27FC236}">
                <a16:creationId xmlns:a16="http://schemas.microsoft.com/office/drawing/2014/main" xmlns="" id="{2C35F063-23A9-F244-9022-8BBB7E277ACC}"/>
              </a:ext>
            </a:extLst>
          </p:cNvPr>
          <p:cNvSpPr>
            <a:spLocks noGrp="1"/>
          </p:cNvSpPr>
          <p:nvPr>
            <p:ph type="pic" sz="quarter" idx="11"/>
          </p:nvPr>
        </p:nvSpPr>
        <p:spPr>
          <a:xfrm>
            <a:off x="7624118" y="0"/>
            <a:ext cx="4567882"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endParaRPr lang="en-US" dirty="0"/>
          </a:p>
        </p:txBody>
      </p:sp>
      <p:sp>
        <p:nvSpPr>
          <p:cNvPr id="10" name="Title 1">
            <a:extLst>
              <a:ext uri="{FF2B5EF4-FFF2-40B4-BE49-F238E27FC236}">
                <a16:creationId xmlns:a16="http://schemas.microsoft.com/office/drawing/2014/main" xmlns="" id="{E1599CAA-D363-F2CD-E71B-5138371C93D5}"/>
              </a:ext>
            </a:extLst>
          </p:cNvPr>
          <p:cNvSpPr txBox="1">
            <a:spLocks/>
          </p:cNvSpPr>
          <p:nvPr userDrawn="1"/>
        </p:nvSpPr>
        <p:spPr>
          <a:xfrm>
            <a:off x="974725" y="3004766"/>
            <a:ext cx="6649393" cy="184323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stStyle>
          <a:p>
            <a:pPr>
              <a:lnSpc>
                <a:spcPct val="90000"/>
              </a:lnSpc>
            </a:pPr>
            <a:r>
              <a:rPr lang="en-US" sz="5200" dirty="0"/>
              <a:t>Presentation </a:t>
            </a:r>
            <a:br>
              <a:rPr lang="en-US" sz="5200" dirty="0"/>
            </a:br>
            <a:r>
              <a:rPr lang="en-US" sz="5200" dirty="0"/>
              <a:t>Title Maximum of </a:t>
            </a:r>
            <a:br>
              <a:rPr lang="en-US" sz="5200" dirty="0"/>
            </a:br>
            <a:r>
              <a:rPr lang="en-US" sz="5200" dirty="0"/>
              <a:t>Three Lines</a:t>
            </a:r>
          </a:p>
        </p:txBody>
      </p:sp>
      <p:cxnSp>
        <p:nvCxnSpPr>
          <p:cNvPr id="12" name="Straight Connector 11">
            <a:extLst>
              <a:ext uri="{FF2B5EF4-FFF2-40B4-BE49-F238E27FC236}">
                <a16:creationId xmlns:a16="http://schemas.microsoft.com/office/drawing/2014/main" xmlns="" id="{EC8CCC4B-9258-0A71-6B90-1A7E7CFC0610}"/>
              </a:ext>
            </a:extLst>
          </p:cNvPr>
          <p:cNvCxnSpPr>
            <a:cxnSpLocks/>
          </p:cNvCxnSpPr>
          <p:nvPr userDrawn="1"/>
        </p:nvCxnSpPr>
        <p:spPr>
          <a:xfrm>
            <a:off x="974126" y="2673816"/>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xmlns="" id="{DCD793AE-048C-D32B-8E8B-0FC675538255}"/>
              </a:ext>
            </a:extLst>
          </p:cNvPr>
          <p:cNvSpPr txBox="1">
            <a:spLocks/>
          </p:cNvSpPr>
          <p:nvPr userDrawn="1"/>
        </p:nvSpPr>
        <p:spPr>
          <a:xfrm>
            <a:off x="952500" y="1617049"/>
            <a:ext cx="6780711" cy="843744"/>
          </a:xfrm>
          <a:prstGeom prst="rect">
            <a:avLst/>
          </a:prstGeom>
          <a:noFill/>
        </p:spPr>
        <p:txBody>
          <a:bodyPr vert="horz" lIns="0" tIns="0" rIns="0" bIns="0" rtlCol="0" anchor="b" anchorCtr="0"/>
          <a:lstStyle>
            <a:defPPr>
              <a:defRPr lang="en-US"/>
            </a:defPPr>
            <a:lvl1pPr marL="0" algn="l" defTabSz="914400" rtl="0" eaLnBrk="1" latinLnBrk="0" hangingPunct="1">
              <a:defRPr sz="22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Insert-&gt;Header and Footer-&gt;Customizable Name</a:t>
            </a:r>
          </a:p>
        </p:txBody>
      </p:sp>
      <p:pic>
        <p:nvPicPr>
          <p:cNvPr id="4" name="Picture 3">
            <a:extLst>
              <a:ext uri="{FF2B5EF4-FFF2-40B4-BE49-F238E27FC236}">
                <a16:creationId xmlns:a16="http://schemas.microsoft.com/office/drawing/2014/main" xmlns="" id="{668B4889-0EB2-814D-5B8E-47992285377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47738" y="0"/>
            <a:ext cx="1941444" cy="1207722"/>
          </a:xfrm>
          <a:prstGeom prst="rect">
            <a:avLst/>
          </a:prstGeom>
        </p:spPr>
      </p:pic>
      <p:sp>
        <p:nvSpPr>
          <p:cNvPr id="2" name="TextBox 1">
            <a:extLst>
              <a:ext uri="{FF2B5EF4-FFF2-40B4-BE49-F238E27FC236}">
                <a16:creationId xmlns:a16="http://schemas.microsoft.com/office/drawing/2014/main" xmlns="" id="{CF70678A-DD4F-7393-37C0-5E25526057DE}"/>
              </a:ext>
            </a:extLst>
          </p:cNvPr>
          <p:cNvSpPr txBox="1"/>
          <p:nvPr userDrawn="1"/>
        </p:nvSpPr>
        <p:spPr>
          <a:xfrm>
            <a:off x="7622059" y="4225621"/>
            <a:ext cx="457200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1097280" rtl="0" fontAlgn="auto" latinLnBrk="0" hangingPunct="0">
              <a:lnSpc>
                <a:spcPct val="100000"/>
              </a:lnSpc>
              <a:spcBef>
                <a:spcPts val="0"/>
              </a:spcBef>
              <a:spcAft>
                <a:spcPts val="0"/>
              </a:spcAft>
              <a:buClrTx/>
              <a:buSzTx/>
              <a:buFontTx/>
              <a:buNone/>
              <a:tabLst/>
            </a:pPr>
            <a:r>
              <a:rPr lang="en-US" sz="1200" dirty="0"/>
              <a:t>UI Health Care images are available:</a:t>
            </a:r>
            <a:br>
              <a:rPr lang="en-US" sz="1200" dirty="0"/>
            </a:br>
            <a:r>
              <a:rPr lang="en-US" sz="1200" dirty="0"/>
              <a:t> </a:t>
            </a:r>
            <a:r>
              <a:rPr lang="en-US" sz="1200" dirty="0">
                <a:effectLst/>
                <a:hlinkClick r:id="rId3" tooltip="https://multimedia.brand.uiowa.edu/explore/collections/ui-health-care-photo-library/"/>
              </a:rPr>
              <a:t>https://multimedia.brand.uiowa.edu/explore/collections/</a:t>
            </a:r>
            <a:br>
              <a:rPr lang="en-US" sz="1200" dirty="0">
                <a:effectLst/>
                <a:hlinkClick r:id="rId3" tooltip="https://multimedia.brand.uiowa.edu/explore/collections/ui-health-care-photo-library/"/>
              </a:rPr>
            </a:br>
            <a:r>
              <a:rPr lang="en-US" sz="1200" dirty="0">
                <a:effectLst/>
                <a:hlinkClick r:id="rId3" tooltip="https://multimedia.brand.uiowa.edu/explore/collections/ui-health-care-photo-library/"/>
              </a:rPr>
              <a:t>ui-health-care-photo-library</a:t>
            </a:r>
            <a:r>
              <a:rPr kumimoji="0" lang="en-US" sz="1200" b="0" i="0" u="none" strike="noStrike" cap="none" spc="0" normalizeH="0" baseline="0" dirty="0">
                <a:ln>
                  <a:noFill/>
                </a:ln>
                <a:solidFill>
                  <a:srgbClr val="000000"/>
                </a:solidFill>
                <a:effectLst/>
                <a:uFillTx/>
                <a:latin typeface="Roboto Regular"/>
                <a:ea typeface="Roboto Regular"/>
                <a:cs typeface="Roboto Regular"/>
                <a:sym typeface="Roboto Regular"/>
                <a:hlinkClick r:id="rId4"/>
              </a:rPr>
              <a:t>/</a:t>
            </a:r>
            <a:endParaRPr kumimoji="0" lang="en-US" sz="1200" b="0" i="0" u="none" strike="noStrike" cap="none" spc="0" normalizeH="0" baseline="0" dirty="0">
              <a:ln>
                <a:noFill/>
              </a:ln>
              <a:solidFill>
                <a:srgbClr val="000000"/>
              </a:solidFill>
              <a:effectLst/>
              <a:uFillTx/>
              <a:latin typeface="Roboto Regular"/>
              <a:ea typeface="Roboto Regular"/>
              <a:cs typeface="Roboto Regular"/>
              <a:sym typeface="Roboto Regular"/>
            </a:endParaRPr>
          </a:p>
        </p:txBody>
      </p:sp>
    </p:spTree>
    <p:extLst>
      <p:ext uri="{BB962C8B-B14F-4D97-AF65-F5344CB8AC3E}">
        <p14:creationId xmlns:p14="http://schemas.microsoft.com/office/powerpoint/2010/main" val="1347868083"/>
      </p:ext>
    </p:extLst>
  </p:cSld>
  <p:clrMapOvr>
    <a:masterClrMapping/>
  </p:clrMapOvr>
  <p:extLst>
    <p:ext uri="{DCECCB84-F9BA-43D5-87BE-67443E8EF086}">
      <p15:sldGuideLst xmlns:p15="http://schemas.microsoft.com/office/powerpoint/2012/main" xmlns="">
        <p15:guide id="1" orient="horz" pos="2160">
          <p15:clr>
            <a:srgbClr val="FBAE40"/>
          </p15:clr>
        </p15:guide>
        <p15:guide id="2" pos="59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xmlns="" id="{2C35F063-23A9-F244-9022-8BBB7E277ACC}"/>
              </a:ext>
            </a:extLst>
          </p:cNvPr>
          <p:cNvSpPr>
            <a:spLocks noGrp="1"/>
          </p:cNvSpPr>
          <p:nvPr>
            <p:ph type="pic" sz="quarter" idx="11"/>
          </p:nvPr>
        </p:nvSpPr>
        <p:spPr>
          <a:xfrm>
            <a:off x="0" y="0"/>
            <a:ext cx="12192000"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endParaRPr lang="en-US" dirty="0"/>
          </a:p>
        </p:txBody>
      </p:sp>
      <p:sp>
        <p:nvSpPr>
          <p:cNvPr id="10" name="TextBox 9">
            <a:extLst>
              <a:ext uri="{FF2B5EF4-FFF2-40B4-BE49-F238E27FC236}">
                <a16:creationId xmlns:a16="http://schemas.microsoft.com/office/drawing/2014/main" xmlns="" id="{F65EA56B-9486-5A3F-0747-8EDA8441FF8B}"/>
              </a:ext>
            </a:extLst>
          </p:cNvPr>
          <p:cNvSpPr txBox="1"/>
          <p:nvPr userDrawn="1"/>
        </p:nvSpPr>
        <p:spPr>
          <a:xfrm>
            <a:off x="960098" y="6116752"/>
            <a:ext cx="2006651" cy="380104"/>
          </a:xfrm>
          <a:prstGeom prst="rect">
            <a:avLst/>
          </a:prstGeom>
          <a:noFill/>
        </p:spPr>
        <p:txBody>
          <a:bodyPr wrap="square" lIns="0" tIns="0" rIns="0" bIns="0" rtlCol="0">
            <a:spAutoFit/>
          </a:bodyPr>
          <a:lstStyle/>
          <a:p>
            <a:pPr>
              <a:lnSpc>
                <a:spcPct val="95000"/>
              </a:lnSpc>
            </a:pPr>
            <a:r>
              <a:rPr lang="en-US" sz="1300" dirty="0"/>
              <a:t>CHANGING MEDICINE.</a:t>
            </a:r>
          </a:p>
          <a:p>
            <a:pPr>
              <a:lnSpc>
                <a:spcPct val="95000"/>
              </a:lnSpc>
            </a:pPr>
            <a:r>
              <a:rPr lang="en-US" sz="1300" b="1" dirty="0"/>
              <a:t>CHANGING LIVES</a:t>
            </a:r>
            <a:r>
              <a:rPr lang="en-US" sz="1300" b="1" spc="-200" baseline="0" dirty="0"/>
              <a:t>.</a:t>
            </a:r>
            <a:r>
              <a:rPr lang="en-US" sz="800" b="1" baseline="80000" dirty="0"/>
              <a:t>®</a:t>
            </a:r>
          </a:p>
        </p:txBody>
      </p:sp>
      <p:sp>
        <p:nvSpPr>
          <p:cNvPr id="9" name="Title 1">
            <a:extLst>
              <a:ext uri="{FF2B5EF4-FFF2-40B4-BE49-F238E27FC236}">
                <a16:creationId xmlns:a16="http://schemas.microsoft.com/office/drawing/2014/main" xmlns="" id="{5F9A4D7C-11D5-0FEB-2B1F-A66824BC04CA}"/>
              </a:ext>
            </a:extLst>
          </p:cNvPr>
          <p:cNvSpPr>
            <a:spLocks noGrp="1"/>
          </p:cNvSpPr>
          <p:nvPr>
            <p:ph type="ctrTitle" hasCustomPrompt="1"/>
          </p:nvPr>
        </p:nvSpPr>
        <p:spPr>
          <a:xfrm>
            <a:off x="960097" y="2523195"/>
            <a:ext cx="5277727" cy="807913"/>
          </a:xfrm>
          <a:solidFill>
            <a:schemeClr val="accent1"/>
          </a:solidFill>
        </p:spPr>
        <p:txBody>
          <a:bodyPr wrap="none" lIns="182880" tIns="45720" rIns="182880" bIns="0" anchor="t" anchorCtr="0">
            <a:spAutoFit/>
          </a:bodyPr>
          <a:lstStyle>
            <a:lvl1pPr algn="l">
              <a:lnSpc>
                <a:spcPct val="90000"/>
              </a:lnSpc>
              <a:defRPr sz="5500" b="1" cap="none" spc="0" baseline="0">
                <a:solidFill>
                  <a:schemeClr val="tx1"/>
                </a:solidFill>
                <a:latin typeface="Roboto" panose="02000000000000000000" pitchFamily="2" charset="0"/>
                <a:cs typeface="Arial" panose="020B0604020202020204" pitchFamily="34" charset="0"/>
              </a:defRPr>
            </a:lvl1pPr>
          </a:lstStyle>
          <a:p>
            <a:r>
              <a:rPr lang="en-US" dirty="0"/>
              <a:t>Example of the </a:t>
            </a:r>
          </a:p>
        </p:txBody>
      </p:sp>
      <p:sp>
        <p:nvSpPr>
          <p:cNvPr id="11" name="Text Placeholder 12">
            <a:extLst>
              <a:ext uri="{FF2B5EF4-FFF2-40B4-BE49-F238E27FC236}">
                <a16:creationId xmlns:a16="http://schemas.microsoft.com/office/drawing/2014/main" xmlns="" id="{6ADF7265-D175-014B-94A4-4EFAB6386023}"/>
              </a:ext>
            </a:extLst>
          </p:cNvPr>
          <p:cNvSpPr>
            <a:spLocks noGrp="1"/>
          </p:cNvSpPr>
          <p:nvPr>
            <p:ph type="body" sz="quarter" idx="14" hasCustomPrompt="1"/>
          </p:nvPr>
        </p:nvSpPr>
        <p:spPr>
          <a:xfrm>
            <a:off x="960438" y="3447318"/>
            <a:ext cx="7808869" cy="807913"/>
          </a:xfrm>
          <a:solidFill>
            <a:schemeClr val="accent1"/>
          </a:solidFill>
        </p:spPr>
        <p:txBody>
          <a:bodyPr wrap="none" lIns="182880" tIns="45720" rIns="182880" bIns="0">
            <a:spAutoFit/>
          </a:bodyPr>
          <a:lstStyle>
            <a:lvl1pPr marL="0" indent="0">
              <a:lnSpc>
                <a:spcPct val="90000"/>
              </a:lnSpc>
              <a:buFontTx/>
              <a:buNone/>
              <a:defRPr sz="5500" b="1" i="0" spc="0" baseline="0">
                <a:latin typeface="Roboto" panose="02000000000000000000" pitchFamily="2" charset="0"/>
              </a:defRPr>
            </a:lvl1pPr>
            <a:lvl2pPr>
              <a:defRPr baseline="0">
                <a:latin typeface="Antonio" panose="02000503000000000000" pitchFamily="2" charset="77"/>
              </a:defRPr>
            </a:lvl2pPr>
            <a:lvl3pPr>
              <a:defRPr baseline="0">
                <a:latin typeface="Antonio" panose="02000503000000000000" pitchFamily="2" charset="77"/>
              </a:defRPr>
            </a:lvl3pPr>
            <a:lvl4pPr>
              <a:defRPr baseline="0">
                <a:latin typeface="Antonio" panose="02000503000000000000" pitchFamily="2" charset="77"/>
              </a:defRPr>
            </a:lvl4pPr>
            <a:lvl5pPr>
              <a:defRPr baseline="0">
                <a:latin typeface="Antonio" panose="02000503000000000000" pitchFamily="2" charset="77"/>
              </a:defRPr>
            </a:lvl5pPr>
          </a:lstStyle>
          <a:p>
            <a:pPr lvl="0"/>
            <a:r>
              <a:rPr lang="en-US" dirty="0"/>
              <a:t>Presentation Title Slide</a:t>
            </a:r>
          </a:p>
        </p:txBody>
      </p:sp>
      <p:sp>
        <p:nvSpPr>
          <p:cNvPr id="12" name="Text Placeholder 12">
            <a:extLst>
              <a:ext uri="{FF2B5EF4-FFF2-40B4-BE49-F238E27FC236}">
                <a16:creationId xmlns:a16="http://schemas.microsoft.com/office/drawing/2014/main" xmlns="" id="{B4C61BE3-73BC-EC89-0C3E-BD4D2CC9709C}"/>
              </a:ext>
            </a:extLst>
          </p:cNvPr>
          <p:cNvSpPr>
            <a:spLocks noGrp="1"/>
          </p:cNvSpPr>
          <p:nvPr>
            <p:ph type="body" sz="quarter" idx="16" hasCustomPrompt="1"/>
          </p:nvPr>
        </p:nvSpPr>
        <p:spPr>
          <a:xfrm>
            <a:off x="960438" y="4993593"/>
            <a:ext cx="2547813" cy="378565"/>
          </a:xfrm>
          <a:solidFill>
            <a:schemeClr val="bg1"/>
          </a:solidFill>
        </p:spPr>
        <p:txBody>
          <a:bodyPr wrap="none" lIns="182880" tIns="45720" rIns="182880" bIns="0">
            <a:spAutoFit/>
          </a:bodyPr>
          <a:lstStyle>
            <a:lvl1pPr marL="0" indent="0">
              <a:lnSpc>
                <a:spcPct val="90000"/>
              </a:lnSpc>
              <a:buFontTx/>
              <a:buNone/>
              <a:defRPr sz="2400" b="0" i="0" spc="0" baseline="0">
                <a:latin typeface="Roboto" panose="02000000000000000000" pitchFamily="2" charset="0"/>
              </a:defRPr>
            </a:lvl1pPr>
            <a:lvl2pPr>
              <a:defRPr baseline="0">
                <a:latin typeface="Antonio" panose="02000503000000000000" pitchFamily="2" charset="77"/>
              </a:defRPr>
            </a:lvl2pPr>
            <a:lvl3pPr>
              <a:defRPr baseline="0">
                <a:latin typeface="Antonio" panose="02000503000000000000" pitchFamily="2" charset="77"/>
              </a:defRPr>
            </a:lvl3pPr>
            <a:lvl4pPr>
              <a:defRPr baseline="0">
                <a:latin typeface="Antonio" panose="02000503000000000000" pitchFamily="2" charset="77"/>
              </a:defRPr>
            </a:lvl4pPr>
            <a:lvl5pPr>
              <a:defRPr baseline="0">
                <a:latin typeface="Antonio" panose="02000503000000000000" pitchFamily="2" charset="77"/>
              </a:defRPr>
            </a:lvl5pPr>
          </a:lstStyle>
          <a:p>
            <a:pPr lvl="0"/>
            <a:r>
              <a:rPr lang="en-US" dirty="0"/>
              <a:t>Month XX, 2024</a:t>
            </a:r>
          </a:p>
        </p:txBody>
      </p:sp>
      <p:sp>
        <p:nvSpPr>
          <p:cNvPr id="13" name="Text Placeholder 12">
            <a:extLst>
              <a:ext uri="{FF2B5EF4-FFF2-40B4-BE49-F238E27FC236}">
                <a16:creationId xmlns:a16="http://schemas.microsoft.com/office/drawing/2014/main" xmlns="" id="{7D206F2B-12F1-2923-F3B1-B58BC2AB0F64}"/>
              </a:ext>
            </a:extLst>
          </p:cNvPr>
          <p:cNvSpPr>
            <a:spLocks noGrp="1"/>
          </p:cNvSpPr>
          <p:nvPr>
            <p:ph type="body" sz="quarter" idx="17" hasCustomPrompt="1"/>
          </p:nvPr>
        </p:nvSpPr>
        <p:spPr>
          <a:xfrm>
            <a:off x="960438" y="4545706"/>
            <a:ext cx="4104329" cy="378565"/>
          </a:xfrm>
          <a:solidFill>
            <a:schemeClr val="bg1"/>
          </a:solidFill>
        </p:spPr>
        <p:txBody>
          <a:bodyPr wrap="none" lIns="182880" tIns="45720" rIns="182880" bIns="0">
            <a:spAutoFit/>
          </a:bodyPr>
          <a:lstStyle>
            <a:lvl1pPr marL="0" indent="0">
              <a:lnSpc>
                <a:spcPct val="90000"/>
              </a:lnSpc>
              <a:buFontTx/>
              <a:buNone/>
              <a:defRPr sz="2400" b="1" i="0" cap="all" spc="0" baseline="0">
                <a:latin typeface="Roboto" panose="02000000000000000000" pitchFamily="2" charset="0"/>
              </a:defRPr>
            </a:lvl1pPr>
            <a:lvl2pPr>
              <a:defRPr baseline="0">
                <a:latin typeface="Antonio" panose="02000503000000000000" pitchFamily="2" charset="77"/>
              </a:defRPr>
            </a:lvl2pPr>
            <a:lvl3pPr>
              <a:defRPr baseline="0">
                <a:latin typeface="Antonio" panose="02000503000000000000" pitchFamily="2" charset="77"/>
              </a:defRPr>
            </a:lvl3pPr>
            <a:lvl4pPr>
              <a:defRPr baseline="0">
                <a:latin typeface="Antonio" panose="02000503000000000000" pitchFamily="2" charset="77"/>
              </a:defRPr>
            </a:lvl4pPr>
            <a:lvl5pPr>
              <a:defRPr baseline="0">
                <a:latin typeface="Antonio" panose="02000503000000000000" pitchFamily="2" charset="77"/>
              </a:defRPr>
            </a:lvl5pPr>
          </a:lstStyle>
          <a:p>
            <a:pPr lvl="0"/>
            <a:r>
              <a:rPr lang="en-US" dirty="0"/>
              <a:t>PRESENTATION SUBTITLE</a:t>
            </a:r>
          </a:p>
        </p:txBody>
      </p:sp>
      <p:sp>
        <p:nvSpPr>
          <p:cNvPr id="2" name="TextBox 1">
            <a:extLst>
              <a:ext uri="{FF2B5EF4-FFF2-40B4-BE49-F238E27FC236}">
                <a16:creationId xmlns:a16="http://schemas.microsoft.com/office/drawing/2014/main" xmlns="" id="{940C7A6E-C5EA-E218-61DE-F05F4F4B8D62}"/>
              </a:ext>
            </a:extLst>
          </p:cNvPr>
          <p:cNvSpPr txBox="1"/>
          <p:nvPr userDrawn="1"/>
        </p:nvSpPr>
        <p:spPr>
          <a:xfrm>
            <a:off x="3810000" y="5982888"/>
            <a:ext cx="457200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1097280" rtl="0" fontAlgn="auto" latinLnBrk="0" hangingPunct="0">
              <a:lnSpc>
                <a:spcPct val="100000"/>
              </a:lnSpc>
              <a:spcBef>
                <a:spcPts val="0"/>
              </a:spcBef>
              <a:spcAft>
                <a:spcPts val="0"/>
              </a:spcAft>
              <a:buClrTx/>
              <a:buSzTx/>
              <a:buFontTx/>
              <a:buNone/>
              <a:tabLst/>
            </a:pPr>
            <a:r>
              <a:rPr lang="en-US" sz="1200" dirty="0"/>
              <a:t>UI Health Care images are available:</a:t>
            </a:r>
            <a:br>
              <a:rPr lang="en-US" sz="1200" dirty="0"/>
            </a:br>
            <a:r>
              <a:rPr lang="en-US" sz="1200" dirty="0"/>
              <a:t> </a:t>
            </a:r>
            <a:r>
              <a:rPr lang="en-US" sz="1200" dirty="0">
                <a:effectLst/>
                <a:hlinkClick r:id="rId2" tooltip="https://multimedia.brand.uiowa.edu/explore/collections/ui-health-care-photo-library/"/>
              </a:rPr>
              <a:t>https://multimedia.brand.uiowa.edu/explore/collections/</a:t>
            </a:r>
            <a:br>
              <a:rPr lang="en-US" sz="1200" dirty="0">
                <a:effectLst/>
                <a:hlinkClick r:id="rId2" tooltip="https://multimedia.brand.uiowa.edu/explore/collections/ui-health-care-photo-library/"/>
              </a:rPr>
            </a:br>
            <a:r>
              <a:rPr lang="en-US" sz="1200" dirty="0">
                <a:effectLst/>
                <a:hlinkClick r:id="rId2" tooltip="https://multimedia.brand.uiowa.edu/explore/collections/ui-health-care-photo-library/"/>
              </a:rPr>
              <a:t>ui-health-care-photo-library</a:t>
            </a:r>
            <a:r>
              <a:rPr kumimoji="0" lang="en-US" sz="1200" b="0" i="0" u="none" strike="noStrike" cap="none" spc="0" normalizeH="0" baseline="0" dirty="0">
                <a:ln>
                  <a:noFill/>
                </a:ln>
                <a:solidFill>
                  <a:srgbClr val="000000"/>
                </a:solidFill>
                <a:effectLst/>
                <a:uFillTx/>
                <a:latin typeface="Roboto Regular"/>
                <a:ea typeface="Roboto Regular"/>
                <a:cs typeface="Roboto Regular"/>
                <a:sym typeface="Roboto Regular"/>
                <a:hlinkClick r:id="rId3"/>
              </a:rPr>
              <a:t>/</a:t>
            </a:r>
            <a:endParaRPr kumimoji="0" lang="en-US" sz="1200" b="0" i="0" u="none" strike="noStrike" cap="none" spc="0" normalizeH="0" baseline="0" dirty="0">
              <a:ln>
                <a:noFill/>
              </a:ln>
              <a:solidFill>
                <a:srgbClr val="000000"/>
              </a:solidFill>
              <a:effectLst/>
              <a:uFillTx/>
              <a:latin typeface="Roboto Regular"/>
              <a:ea typeface="Roboto Regular"/>
              <a:cs typeface="Roboto Regular"/>
              <a:sym typeface="Roboto Regular"/>
            </a:endParaRPr>
          </a:p>
        </p:txBody>
      </p:sp>
    </p:spTree>
    <p:extLst>
      <p:ext uri="{BB962C8B-B14F-4D97-AF65-F5344CB8AC3E}">
        <p14:creationId xmlns:p14="http://schemas.microsoft.com/office/powerpoint/2010/main" val="1840573023"/>
      </p:ext>
    </p:extLst>
  </p:cSld>
  <p:clrMapOvr>
    <a:masterClrMapping/>
  </p:clrMapOvr>
  <p:extLst>
    <p:ext uri="{DCECCB84-F9BA-43D5-87BE-67443E8EF086}">
      <p15:sldGuideLst xmlns:p15="http://schemas.microsoft.com/office/powerpoint/2012/main" xmlns="">
        <p15:guide id="1" orient="horz" pos="2160">
          <p15:clr>
            <a:srgbClr val="FBAE40"/>
          </p15:clr>
        </p15:guide>
        <p15:guide id="2" pos="59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CBAE84-700B-054E-8730-2262E5327E60}"/>
              </a:ext>
            </a:extLst>
          </p:cNvPr>
          <p:cNvSpPr>
            <a:spLocks noGrp="1"/>
          </p:cNvSpPr>
          <p:nvPr>
            <p:ph type="ctrTitle" hasCustomPrompt="1"/>
          </p:nvPr>
        </p:nvSpPr>
        <p:spPr>
          <a:xfrm>
            <a:off x="952500" y="2805221"/>
            <a:ext cx="10286999" cy="992326"/>
          </a:xfrm>
        </p:spPr>
        <p:txBody>
          <a:bodyPr lIns="0" tIns="0" rIns="0" bIns="0" anchor="t" anchorCtr="0">
            <a:norm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dirty="0"/>
              <a:t>Section Header</a:t>
            </a:r>
          </a:p>
        </p:txBody>
      </p:sp>
      <p:sp>
        <p:nvSpPr>
          <p:cNvPr id="5" name="Subtitle 2">
            <a:extLst>
              <a:ext uri="{FF2B5EF4-FFF2-40B4-BE49-F238E27FC236}">
                <a16:creationId xmlns:a16="http://schemas.microsoft.com/office/drawing/2014/main" xmlns="" id="{7055E247-542B-D541-8F36-DBA97343BC92}"/>
              </a:ext>
            </a:extLst>
          </p:cNvPr>
          <p:cNvSpPr>
            <a:spLocks noGrp="1"/>
          </p:cNvSpPr>
          <p:nvPr>
            <p:ph type="subTitle" idx="1" hasCustomPrompt="1"/>
          </p:nvPr>
        </p:nvSpPr>
        <p:spPr>
          <a:xfrm>
            <a:off x="952500" y="3637441"/>
            <a:ext cx="10286999" cy="407460"/>
          </a:xfrm>
        </p:spPr>
        <p:txBody>
          <a:bodyPr lIns="0" tIns="0" rIns="0" bIns="0"/>
          <a:lstStyle>
            <a:lvl1pPr marL="0" indent="0" algn="l">
              <a:buNone/>
              <a:defRPr sz="2400" b="1">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cxnSp>
        <p:nvCxnSpPr>
          <p:cNvPr id="8" name="Straight Connector 7">
            <a:extLst>
              <a:ext uri="{FF2B5EF4-FFF2-40B4-BE49-F238E27FC236}">
                <a16:creationId xmlns:a16="http://schemas.microsoft.com/office/drawing/2014/main" xmlns="" id="{C4E1A789-3A04-9240-BCEC-3DACF2B52870}"/>
              </a:ext>
            </a:extLst>
          </p:cNvPr>
          <p:cNvCxnSpPr>
            <a:cxnSpLocks/>
          </p:cNvCxnSpPr>
          <p:nvPr userDrawn="1"/>
        </p:nvCxnSpPr>
        <p:spPr>
          <a:xfrm>
            <a:off x="974126" y="2578471"/>
            <a:ext cx="76853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272033"/>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pos="600" userDrawn="1">
          <p15:clr>
            <a:srgbClr val="FBAE40"/>
          </p15:clr>
        </p15:guide>
        <p15:guide id="4" pos="70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Slide – Solid G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CBAE84-700B-054E-8730-2262E5327E60}"/>
              </a:ext>
            </a:extLst>
          </p:cNvPr>
          <p:cNvSpPr>
            <a:spLocks noGrp="1"/>
          </p:cNvSpPr>
          <p:nvPr>
            <p:ph type="ctrTitle" hasCustomPrompt="1"/>
          </p:nvPr>
        </p:nvSpPr>
        <p:spPr>
          <a:xfrm>
            <a:off x="952500" y="2805221"/>
            <a:ext cx="10286999" cy="992326"/>
          </a:xfrm>
        </p:spPr>
        <p:txBody>
          <a:bodyPr lIns="0" tIns="0" rIns="0" bIns="0" anchor="t" anchorCtr="0">
            <a:norm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dirty="0"/>
              <a:t>Section Header</a:t>
            </a:r>
          </a:p>
        </p:txBody>
      </p:sp>
      <p:sp>
        <p:nvSpPr>
          <p:cNvPr id="5" name="Subtitle 2">
            <a:extLst>
              <a:ext uri="{FF2B5EF4-FFF2-40B4-BE49-F238E27FC236}">
                <a16:creationId xmlns:a16="http://schemas.microsoft.com/office/drawing/2014/main" xmlns="" id="{7055E247-542B-D541-8F36-DBA97343BC92}"/>
              </a:ext>
            </a:extLst>
          </p:cNvPr>
          <p:cNvSpPr>
            <a:spLocks noGrp="1"/>
          </p:cNvSpPr>
          <p:nvPr>
            <p:ph type="subTitle" idx="1" hasCustomPrompt="1"/>
          </p:nvPr>
        </p:nvSpPr>
        <p:spPr>
          <a:xfrm>
            <a:off x="952500" y="3637441"/>
            <a:ext cx="10286999" cy="407460"/>
          </a:xfrm>
        </p:spPr>
        <p:txBody>
          <a:bodyPr lIns="0" tIns="0" rIns="0" bIns="0"/>
          <a:lstStyle>
            <a:lvl1pPr marL="0" indent="0" algn="l">
              <a:buNone/>
              <a:defRPr sz="2400" b="1">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cxnSp>
        <p:nvCxnSpPr>
          <p:cNvPr id="8" name="Straight Connector 7">
            <a:extLst>
              <a:ext uri="{FF2B5EF4-FFF2-40B4-BE49-F238E27FC236}">
                <a16:creationId xmlns:a16="http://schemas.microsoft.com/office/drawing/2014/main" xmlns="" id="{C4E1A789-3A04-9240-BCEC-3DACF2B52870}"/>
              </a:ext>
            </a:extLst>
          </p:cNvPr>
          <p:cNvCxnSpPr>
            <a:cxnSpLocks/>
          </p:cNvCxnSpPr>
          <p:nvPr userDrawn="1"/>
        </p:nvCxnSpPr>
        <p:spPr>
          <a:xfrm>
            <a:off x="974126" y="2578471"/>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938267"/>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guide id="3" pos="600">
          <p15:clr>
            <a:srgbClr val="FBAE40"/>
          </p15:clr>
        </p15:guide>
        <p15:guide id="4" pos="70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Section Slide – Full Photo">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xmlns="" id="{EF1BFF78-7921-E5E6-14CF-91C39C225AAD}"/>
              </a:ext>
            </a:extLst>
          </p:cNvPr>
          <p:cNvSpPr>
            <a:spLocks noGrp="1"/>
          </p:cNvSpPr>
          <p:nvPr>
            <p:ph type="pic" sz="quarter" idx="11"/>
          </p:nvPr>
        </p:nvSpPr>
        <p:spPr>
          <a:xfrm>
            <a:off x="0" y="0"/>
            <a:ext cx="12192000"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xmlns="" id="{26CBAE84-700B-054E-8730-2262E5327E60}"/>
              </a:ext>
            </a:extLst>
          </p:cNvPr>
          <p:cNvSpPr>
            <a:spLocks noGrp="1"/>
          </p:cNvSpPr>
          <p:nvPr>
            <p:ph type="ctrTitle" hasCustomPrompt="1"/>
          </p:nvPr>
        </p:nvSpPr>
        <p:spPr>
          <a:xfrm>
            <a:off x="952500" y="2805221"/>
            <a:ext cx="10286999" cy="992326"/>
          </a:xfrm>
        </p:spPr>
        <p:txBody>
          <a:bodyPr lIns="0" tIns="0" rIns="0" bIns="0" anchor="t" anchorCtr="0">
            <a:norm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dirty="0"/>
              <a:t>Section Header</a:t>
            </a:r>
          </a:p>
        </p:txBody>
      </p:sp>
      <p:sp>
        <p:nvSpPr>
          <p:cNvPr id="5" name="Subtitle 2">
            <a:extLst>
              <a:ext uri="{FF2B5EF4-FFF2-40B4-BE49-F238E27FC236}">
                <a16:creationId xmlns:a16="http://schemas.microsoft.com/office/drawing/2014/main" xmlns="" id="{7055E247-542B-D541-8F36-DBA97343BC92}"/>
              </a:ext>
            </a:extLst>
          </p:cNvPr>
          <p:cNvSpPr>
            <a:spLocks noGrp="1"/>
          </p:cNvSpPr>
          <p:nvPr>
            <p:ph type="subTitle" idx="1" hasCustomPrompt="1"/>
          </p:nvPr>
        </p:nvSpPr>
        <p:spPr>
          <a:xfrm>
            <a:off x="952500" y="3637441"/>
            <a:ext cx="10286999" cy="407460"/>
          </a:xfrm>
        </p:spPr>
        <p:txBody>
          <a:bodyPr lIns="0" tIns="0" rIns="0" bIns="0"/>
          <a:lstStyle>
            <a:lvl1pPr marL="0" indent="0" algn="l">
              <a:buNone/>
              <a:defRPr sz="2400" b="1">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cxnSp>
        <p:nvCxnSpPr>
          <p:cNvPr id="8" name="Straight Connector 7">
            <a:extLst>
              <a:ext uri="{FF2B5EF4-FFF2-40B4-BE49-F238E27FC236}">
                <a16:creationId xmlns:a16="http://schemas.microsoft.com/office/drawing/2014/main" xmlns="" id="{C4E1A789-3A04-9240-BCEC-3DACF2B52870}"/>
              </a:ext>
            </a:extLst>
          </p:cNvPr>
          <p:cNvCxnSpPr>
            <a:cxnSpLocks/>
          </p:cNvCxnSpPr>
          <p:nvPr userDrawn="1"/>
        </p:nvCxnSpPr>
        <p:spPr>
          <a:xfrm>
            <a:off x="974126" y="2578471"/>
            <a:ext cx="76853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BB2F865C-C668-851E-79A3-B785C172F68C}"/>
              </a:ext>
            </a:extLst>
          </p:cNvPr>
          <p:cNvSpPr txBox="1"/>
          <p:nvPr userDrawn="1"/>
        </p:nvSpPr>
        <p:spPr>
          <a:xfrm>
            <a:off x="3810000" y="5982888"/>
            <a:ext cx="457200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1097280" rtl="0" fontAlgn="auto" latinLnBrk="0" hangingPunct="0">
              <a:lnSpc>
                <a:spcPct val="100000"/>
              </a:lnSpc>
              <a:spcBef>
                <a:spcPts val="0"/>
              </a:spcBef>
              <a:spcAft>
                <a:spcPts val="0"/>
              </a:spcAft>
              <a:buClrTx/>
              <a:buSzTx/>
              <a:buFontTx/>
              <a:buNone/>
              <a:tabLst/>
            </a:pPr>
            <a:r>
              <a:rPr lang="en-US" sz="1200" dirty="0"/>
              <a:t>UI Health Care images are available:</a:t>
            </a:r>
            <a:br>
              <a:rPr lang="en-US" sz="1200" dirty="0"/>
            </a:br>
            <a:r>
              <a:rPr lang="en-US" sz="1200" dirty="0"/>
              <a:t> </a:t>
            </a:r>
            <a:r>
              <a:rPr lang="en-US" sz="1200" dirty="0">
                <a:effectLst/>
                <a:hlinkClick r:id="rId2" tooltip="https://multimedia.brand.uiowa.edu/explore/collections/ui-health-care-photo-library/"/>
              </a:rPr>
              <a:t>https://multimedia.brand.uiowa.edu/explore/collections/</a:t>
            </a:r>
            <a:br>
              <a:rPr lang="en-US" sz="1200" dirty="0">
                <a:effectLst/>
                <a:hlinkClick r:id="rId2" tooltip="https://multimedia.brand.uiowa.edu/explore/collections/ui-health-care-photo-library/"/>
              </a:rPr>
            </a:br>
            <a:r>
              <a:rPr lang="en-US" sz="1200" dirty="0">
                <a:effectLst/>
                <a:hlinkClick r:id="rId2" tooltip="https://multimedia.brand.uiowa.edu/explore/collections/ui-health-care-photo-library/"/>
              </a:rPr>
              <a:t>ui-health-care-photo-library</a:t>
            </a:r>
            <a:r>
              <a:rPr kumimoji="0" lang="en-US" sz="1200" b="0" i="0" u="none" strike="noStrike" cap="none" spc="0" normalizeH="0" baseline="0" dirty="0">
                <a:ln>
                  <a:noFill/>
                </a:ln>
                <a:solidFill>
                  <a:srgbClr val="000000"/>
                </a:solidFill>
                <a:effectLst/>
                <a:uFillTx/>
                <a:latin typeface="Roboto Regular"/>
                <a:ea typeface="Roboto Regular"/>
                <a:cs typeface="Roboto Regular"/>
                <a:sym typeface="Roboto Regular"/>
                <a:hlinkClick r:id="rId3"/>
              </a:rPr>
              <a:t>/</a:t>
            </a:r>
            <a:endParaRPr kumimoji="0" lang="en-US" sz="1200" b="0" i="0" u="none" strike="noStrike" cap="none" spc="0" normalizeH="0" baseline="0" dirty="0">
              <a:ln>
                <a:noFill/>
              </a:ln>
              <a:solidFill>
                <a:srgbClr val="000000"/>
              </a:solidFill>
              <a:effectLst/>
              <a:uFillTx/>
              <a:latin typeface="Roboto Regular"/>
              <a:ea typeface="Roboto Regular"/>
              <a:cs typeface="Roboto Regular"/>
              <a:sym typeface="Roboto Regular"/>
            </a:endParaRPr>
          </a:p>
        </p:txBody>
      </p:sp>
    </p:spTree>
    <p:extLst>
      <p:ext uri="{BB962C8B-B14F-4D97-AF65-F5344CB8AC3E}">
        <p14:creationId xmlns:p14="http://schemas.microsoft.com/office/powerpoint/2010/main" val="2876428807"/>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guide id="3" pos="600">
          <p15:clr>
            <a:srgbClr val="FBAE40"/>
          </p15:clr>
        </p15:guide>
        <p15:guide id="4" pos="70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Slide – Solid Gold">
    <p:spTree>
      <p:nvGrpSpPr>
        <p:cNvPr id="1" name=""/>
        <p:cNvGrpSpPr/>
        <p:nvPr/>
      </p:nvGrpSpPr>
      <p:grpSpPr>
        <a:xfrm>
          <a:off x="0" y="0"/>
          <a:ext cx="0" cy="0"/>
          <a:chOff x="0" y="0"/>
          <a:chExt cx="0" cy="0"/>
        </a:xfrm>
      </p:grpSpPr>
      <p:sp>
        <p:nvSpPr>
          <p:cNvPr id="15" name="Picture Placeholder 4">
            <a:extLst>
              <a:ext uri="{FF2B5EF4-FFF2-40B4-BE49-F238E27FC236}">
                <a16:creationId xmlns:a16="http://schemas.microsoft.com/office/drawing/2014/main" xmlns="" id="{061D2154-E488-ADAC-E534-58FF92F26C87}"/>
              </a:ext>
            </a:extLst>
          </p:cNvPr>
          <p:cNvSpPr>
            <a:spLocks noGrp="1"/>
          </p:cNvSpPr>
          <p:nvPr>
            <p:ph type="pic" sz="quarter" idx="11"/>
          </p:nvPr>
        </p:nvSpPr>
        <p:spPr>
          <a:xfrm>
            <a:off x="0" y="0"/>
            <a:ext cx="12192000"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endParaRPr lang="en-US" dirty="0"/>
          </a:p>
        </p:txBody>
      </p:sp>
      <p:sp>
        <p:nvSpPr>
          <p:cNvPr id="20" name="Title 1">
            <a:extLst>
              <a:ext uri="{FF2B5EF4-FFF2-40B4-BE49-F238E27FC236}">
                <a16:creationId xmlns:a16="http://schemas.microsoft.com/office/drawing/2014/main" xmlns="" id="{7CEABD34-8C15-BD54-FEA5-53E8638AE0FD}"/>
              </a:ext>
            </a:extLst>
          </p:cNvPr>
          <p:cNvSpPr>
            <a:spLocks noGrp="1"/>
          </p:cNvSpPr>
          <p:nvPr>
            <p:ph type="ctrTitle" hasCustomPrompt="1"/>
          </p:nvPr>
        </p:nvSpPr>
        <p:spPr>
          <a:xfrm>
            <a:off x="960097" y="2523195"/>
            <a:ext cx="5240858" cy="807913"/>
          </a:xfrm>
          <a:solidFill>
            <a:schemeClr val="accent1"/>
          </a:solidFill>
        </p:spPr>
        <p:txBody>
          <a:bodyPr wrap="none" lIns="182880" tIns="45720" rIns="182880" bIns="0" anchor="t" anchorCtr="0">
            <a:spAutoFit/>
          </a:bodyPr>
          <a:lstStyle>
            <a:lvl1pPr algn="l">
              <a:lnSpc>
                <a:spcPct val="90000"/>
              </a:lnSpc>
              <a:defRPr sz="5500" b="1" cap="none" spc="0" baseline="0">
                <a:solidFill>
                  <a:schemeClr val="tx1"/>
                </a:solidFill>
                <a:latin typeface="Roboto" panose="02000000000000000000" pitchFamily="2" charset="0"/>
                <a:cs typeface="Arial" panose="020B0604020202020204" pitchFamily="34" charset="0"/>
              </a:defRPr>
            </a:lvl1pPr>
          </a:lstStyle>
          <a:p>
            <a:r>
              <a:rPr lang="en-US" dirty="0"/>
              <a:t>Section Header</a:t>
            </a:r>
          </a:p>
        </p:txBody>
      </p:sp>
      <p:sp>
        <p:nvSpPr>
          <p:cNvPr id="21" name="Text Placeholder 12">
            <a:extLst>
              <a:ext uri="{FF2B5EF4-FFF2-40B4-BE49-F238E27FC236}">
                <a16:creationId xmlns:a16="http://schemas.microsoft.com/office/drawing/2014/main" xmlns="" id="{A8279029-4B82-05CF-219D-181B86C7A51A}"/>
              </a:ext>
            </a:extLst>
          </p:cNvPr>
          <p:cNvSpPr>
            <a:spLocks noGrp="1"/>
          </p:cNvSpPr>
          <p:nvPr>
            <p:ph type="body" sz="quarter" idx="18" hasCustomPrompt="1"/>
          </p:nvPr>
        </p:nvSpPr>
        <p:spPr>
          <a:xfrm>
            <a:off x="960438" y="3447318"/>
            <a:ext cx="3331681" cy="807913"/>
          </a:xfrm>
          <a:solidFill>
            <a:schemeClr val="accent1"/>
          </a:solidFill>
        </p:spPr>
        <p:txBody>
          <a:bodyPr wrap="none" lIns="182880" tIns="45720" rIns="182880" bIns="0">
            <a:spAutoFit/>
          </a:bodyPr>
          <a:lstStyle>
            <a:lvl1pPr marL="0" indent="0">
              <a:lnSpc>
                <a:spcPct val="90000"/>
              </a:lnSpc>
              <a:buFontTx/>
              <a:buNone/>
              <a:defRPr sz="5500" b="1" i="0" spc="0" baseline="0">
                <a:latin typeface="Roboto" panose="02000000000000000000" pitchFamily="2" charset="0"/>
              </a:defRPr>
            </a:lvl1pPr>
            <a:lvl2pPr>
              <a:defRPr baseline="0">
                <a:latin typeface="Antonio" panose="02000503000000000000" pitchFamily="2" charset="77"/>
              </a:defRPr>
            </a:lvl2pPr>
            <a:lvl3pPr>
              <a:defRPr baseline="0">
                <a:latin typeface="Antonio" panose="02000503000000000000" pitchFamily="2" charset="77"/>
              </a:defRPr>
            </a:lvl3pPr>
            <a:lvl4pPr>
              <a:defRPr baseline="0">
                <a:latin typeface="Antonio" panose="02000503000000000000" pitchFamily="2" charset="77"/>
              </a:defRPr>
            </a:lvl4pPr>
            <a:lvl5pPr>
              <a:defRPr baseline="0">
                <a:latin typeface="Antonio" panose="02000503000000000000" pitchFamily="2" charset="77"/>
              </a:defRPr>
            </a:lvl5pPr>
          </a:lstStyle>
          <a:p>
            <a:pPr lvl="0"/>
            <a:r>
              <a:rPr lang="en-US" dirty="0"/>
              <a:t>with Bars</a:t>
            </a:r>
          </a:p>
        </p:txBody>
      </p:sp>
      <p:sp>
        <p:nvSpPr>
          <p:cNvPr id="23" name="Text Placeholder 12">
            <a:extLst>
              <a:ext uri="{FF2B5EF4-FFF2-40B4-BE49-F238E27FC236}">
                <a16:creationId xmlns:a16="http://schemas.microsoft.com/office/drawing/2014/main" xmlns="" id="{6C961381-3ACC-D2FC-E9CB-3A868FB57F2E}"/>
              </a:ext>
            </a:extLst>
          </p:cNvPr>
          <p:cNvSpPr>
            <a:spLocks noGrp="1"/>
          </p:cNvSpPr>
          <p:nvPr>
            <p:ph type="body" sz="quarter" idx="19" hasCustomPrompt="1"/>
          </p:nvPr>
        </p:nvSpPr>
        <p:spPr>
          <a:xfrm>
            <a:off x="960438" y="4545706"/>
            <a:ext cx="4096314" cy="378565"/>
          </a:xfrm>
          <a:solidFill>
            <a:schemeClr val="bg1"/>
          </a:solidFill>
        </p:spPr>
        <p:txBody>
          <a:bodyPr wrap="none" lIns="182880" tIns="45720" rIns="182880" bIns="0">
            <a:spAutoFit/>
          </a:bodyPr>
          <a:lstStyle>
            <a:lvl1pPr marL="0" indent="0">
              <a:lnSpc>
                <a:spcPct val="90000"/>
              </a:lnSpc>
              <a:buFontTx/>
              <a:buNone/>
              <a:defRPr sz="2400" b="1" i="0" cap="none" spc="0" baseline="0">
                <a:latin typeface="Roboto" panose="02000000000000000000" pitchFamily="2" charset="0"/>
              </a:defRPr>
            </a:lvl1pPr>
            <a:lvl2pPr>
              <a:defRPr baseline="0">
                <a:latin typeface="Antonio" panose="02000503000000000000" pitchFamily="2" charset="77"/>
              </a:defRPr>
            </a:lvl2pPr>
            <a:lvl3pPr>
              <a:defRPr baseline="0">
                <a:latin typeface="Antonio" panose="02000503000000000000" pitchFamily="2" charset="77"/>
              </a:defRPr>
            </a:lvl3pPr>
            <a:lvl4pPr>
              <a:defRPr baseline="0">
                <a:latin typeface="Antonio" panose="02000503000000000000" pitchFamily="2" charset="77"/>
              </a:defRPr>
            </a:lvl4pPr>
            <a:lvl5pPr>
              <a:defRPr baseline="0">
                <a:latin typeface="Antonio" panose="02000503000000000000" pitchFamily="2" charset="77"/>
              </a:defRPr>
            </a:lvl5pPr>
          </a:lstStyle>
          <a:p>
            <a:pPr lvl="0"/>
            <a:r>
              <a:rPr lang="en-US" dirty="0"/>
              <a:t>Section Subtitle Goes Here</a:t>
            </a:r>
          </a:p>
        </p:txBody>
      </p:sp>
      <p:sp>
        <p:nvSpPr>
          <p:cNvPr id="2" name="TextBox 1">
            <a:extLst>
              <a:ext uri="{FF2B5EF4-FFF2-40B4-BE49-F238E27FC236}">
                <a16:creationId xmlns:a16="http://schemas.microsoft.com/office/drawing/2014/main" xmlns="" id="{A1A2D6D0-D28A-88CE-8792-81B0EB00DBB3}"/>
              </a:ext>
            </a:extLst>
          </p:cNvPr>
          <p:cNvSpPr txBox="1"/>
          <p:nvPr userDrawn="1"/>
        </p:nvSpPr>
        <p:spPr>
          <a:xfrm>
            <a:off x="3810000" y="5982888"/>
            <a:ext cx="457200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1097280" rtl="0" fontAlgn="auto" latinLnBrk="0" hangingPunct="0">
              <a:lnSpc>
                <a:spcPct val="100000"/>
              </a:lnSpc>
              <a:spcBef>
                <a:spcPts val="0"/>
              </a:spcBef>
              <a:spcAft>
                <a:spcPts val="0"/>
              </a:spcAft>
              <a:buClrTx/>
              <a:buSzTx/>
              <a:buFontTx/>
              <a:buNone/>
              <a:tabLst/>
            </a:pPr>
            <a:r>
              <a:rPr lang="en-US" sz="1200" dirty="0"/>
              <a:t>UI Health Care images are available:</a:t>
            </a:r>
            <a:br>
              <a:rPr lang="en-US" sz="1200" dirty="0"/>
            </a:br>
            <a:r>
              <a:rPr lang="en-US" sz="1200" dirty="0"/>
              <a:t> </a:t>
            </a:r>
            <a:r>
              <a:rPr lang="en-US" sz="1200" dirty="0">
                <a:effectLst/>
                <a:hlinkClick r:id="rId2" tooltip="https://multimedia.brand.uiowa.edu/explore/collections/ui-health-care-photo-library/"/>
              </a:rPr>
              <a:t>https://multimedia.brand.uiowa.edu/explore/collections/</a:t>
            </a:r>
            <a:br>
              <a:rPr lang="en-US" sz="1200" dirty="0">
                <a:effectLst/>
                <a:hlinkClick r:id="rId2" tooltip="https://multimedia.brand.uiowa.edu/explore/collections/ui-health-care-photo-library/"/>
              </a:rPr>
            </a:br>
            <a:r>
              <a:rPr lang="en-US" sz="1200" dirty="0">
                <a:effectLst/>
                <a:hlinkClick r:id="rId2" tooltip="https://multimedia.brand.uiowa.edu/explore/collections/ui-health-care-photo-library/"/>
              </a:rPr>
              <a:t>ui-health-care-photo-library</a:t>
            </a:r>
            <a:r>
              <a:rPr kumimoji="0" lang="en-US" sz="1200" b="0" i="0" u="none" strike="noStrike" cap="none" spc="0" normalizeH="0" baseline="0" dirty="0">
                <a:ln>
                  <a:noFill/>
                </a:ln>
                <a:solidFill>
                  <a:srgbClr val="000000"/>
                </a:solidFill>
                <a:effectLst/>
                <a:uFillTx/>
                <a:latin typeface="Roboto Regular"/>
                <a:ea typeface="Roboto Regular"/>
                <a:cs typeface="Roboto Regular"/>
                <a:sym typeface="Roboto Regular"/>
                <a:hlinkClick r:id="rId3"/>
              </a:rPr>
              <a:t>/</a:t>
            </a:r>
            <a:endParaRPr kumimoji="0" lang="en-US" sz="1200" b="0" i="0" u="none" strike="noStrike" cap="none" spc="0" normalizeH="0" baseline="0" dirty="0">
              <a:ln>
                <a:noFill/>
              </a:ln>
              <a:solidFill>
                <a:srgbClr val="000000"/>
              </a:solidFill>
              <a:effectLst/>
              <a:uFillTx/>
              <a:latin typeface="Roboto Regular"/>
              <a:ea typeface="Roboto Regular"/>
              <a:cs typeface="Roboto Regular"/>
              <a:sym typeface="Roboto Regular"/>
            </a:endParaRPr>
          </a:p>
        </p:txBody>
      </p:sp>
    </p:spTree>
    <p:extLst>
      <p:ext uri="{BB962C8B-B14F-4D97-AF65-F5344CB8AC3E}">
        <p14:creationId xmlns:p14="http://schemas.microsoft.com/office/powerpoint/2010/main" val="3308788523"/>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guide id="3" pos="600">
          <p15:clr>
            <a:srgbClr val="FBAE40"/>
          </p15:clr>
        </p15:guide>
        <p15:guide id="4" pos="70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5D47C82-65E8-6F4A-93F5-B60D5D90FAEC}"/>
              </a:ext>
            </a:extLst>
          </p:cNvPr>
          <p:cNvSpPr>
            <a:spLocks noGrp="1"/>
          </p:cNvSpPr>
          <p:nvPr>
            <p:ph type="title"/>
          </p:nvPr>
        </p:nvSpPr>
        <p:spPr>
          <a:xfrm>
            <a:off x="838200" y="365126"/>
            <a:ext cx="10515600" cy="896116"/>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50D0A12C-E82E-3F40-8F2F-F914F24F0B62}"/>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0061491"/>
      </p:ext>
    </p:extLst>
  </p:cSld>
  <p:clrMap bg1="lt1" tx1="dk1" bg2="lt2" tx2="dk2" accent1="accent1" accent2="accent2" accent3="accent3" accent4="accent4" accent5="accent5" accent6="accent6" hlink="hlink" folHlink="folHlink"/>
  <p:sldLayoutIdLst>
    <p:sldLayoutId id="2147483690" r:id="rId1"/>
    <p:sldLayoutId id="2147483683" r:id="rId2"/>
    <p:sldLayoutId id="2147483684" r:id="rId3"/>
    <p:sldLayoutId id="2147483699" r:id="rId4"/>
    <p:sldLayoutId id="2147483691" r:id="rId5"/>
    <p:sldLayoutId id="2147483663" r:id="rId6"/>
    <p:sldLayoutId id="2147483693" r:id="rId7"/>
    <p:sldLayoutId id="2147483698" r:id="rId8"/>
    <p:sldLayoutId id="2147483692" r:id="rId9"/>
    <p:sldLayoutId id="2147483695" r:id="rId10"/>
    <p:sldLayoutId id="2147483650" r:id="rId11"/>
    <p:sldLayoutId id="2147483682" r:id="rId12"/>
    <p:sldLayoutId id="2147483670" r:id="rId13"/>
    <p:sldLayoutId id="2147483667" r:id="rId14"/>
    <p:sldLayoutId id="2147483668" r:id="rId15"/>
    <p:sldLayoutId id="2147483674" r:id="rId16"/>
    <p:sldLayoutId id="2147483675" r:id="rId17"/>
    <p:sldLayoutId id="2147483677" r:id="rId18"/>
    <p:sldLayoutId id="2147483676" r:id="rId19"/>
    <p:sldLayoutId id="2147483672" r:id="rId20"/>
    <p:sldLayoutId id="2147483669" r:id="rId21"/>
    <p:sldLayoutId id="2147483671" r:id="rId22"/>
    <p:sldLayoutId id="2147483673" r:id="rId23"/>
    <p:sldLayoutId id="2147483679" r:id="rId24"/>
    <p:sldLayoutId id="2147483680" r:id="rId25"/>
    <p:sldLayoutId id="2147483681" r:id="rId26"/>
    <p:sldLayoutId id="2147483662" r:id="rId27"/>
    <p:sldLayoutId id="2147483654" r:id="rId28"/>
    <p:sldLayoutId id="2147483655" r:id="rId29"/>
    <p:sldLayoutId id="2147483665" r:id="rId30"/>
    <p:sldLayoutId id="2147483678" r:id="rId31"/>
    <p:sldLayoutId id="2147483664" r:id="rId32"/>
  </p:sldLayoutIdLst>
  <p:hf sldNum="0" hdr="0" dt="0"/>
  <p:txStyles>
    <p:titleStyle>
      <a:lvl1pPr algn="l" defTabSz="914400" rtl="0" eaLnBrk="1" latinLnBrk="0" hangingPunct="1">
        <a:lnSpc>
          <a:spcPct val="90000"/>
        </a:lnSpc>
        <a:spcBef>
          <a:spcPct val="0"/>
        </a:spcBef>
        <a:buNone/>
        <a:defRPr sz="4000" b="1" kern="1200">
          <a:solidFill>
            <a:schemeClr val="tx1"/>
          </a:solidFill>
          <a:latin typeface="Roboto" panose="02000000000000000000" pitchFamily="2" charset="0"/>
          <a:ea typeface="Roboto" panose="02000000000000000000" pitchFamily="2" charset="0"/>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6.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480B23-7308-1745-A1A9-A5522BA49EE8}"/>
              </a:ext>
            </a:extLst>
          </p:cNvPr>
          <p:cNvSpPr>
            <a:spLocks noGrp="1"/>
          </p:cNvSpPr>
          <p:nvPr>
            <p:ph type="ctrTitle"/>
          </p:nvPr>
        </p:nvSpPr>
        <p:spPr/>
        <p:txBody>
          <a:bodyPr>
            <a:normAutofit/>
          </a:bodyPr>
          <a:lstStyle/>
          <a:p>
            <a:r>
              <a:rPr lang="en-US" dirty="0"/>
              <a:t>Alcohol associated liver disease</a:t>
            </a:r>
          </a:p>
        </p:txBody>
      </p:sp>
      <p:sp>
        <p:nvSpPr>
          <p:cNvPr id="12" name="Subtitle 11">
            <a:extLst>
              <a:ext uri="{FF2B5EF4-FFF2-40B4-BE49-F238E27FC236}">
                <a16:creationId xmlns:a16="http://schemas.microsoft.com/office/drawing/2014/main" xmlns="" id="{ADA0161C-D166-6E4C-8069-E1FBFE0BE5F2}"/>
              </a:ext>
            </a:extLst>
          </p:cNvPr>
          <p:cNvSpPr>
            <a:spLocks noGrp="1"/>
          </p:cNvSpPr>
          <p:nvPr>
            <p:ph type="subTitle" idx="1"/>
          </p:nvPr>
        </p:nvSpPr>
        <p:spPr/>
        <p:txBody>
          <a:bodyPr>
            <a:normAutofit/>
          </a:bodyPr>
          <a:lstStyle/>
          <a:p>
            <a:r>
              <a:rPr lang="en-US" dirty="0"/>
              <a:t>SGNA Nursing Conference</a:t>
            </a:r>
          </a:p>
        </p:txBody>
      </p:sp>
      <p:sp>
        <p:nvSpPr>
          <p:cNvPr id="13" name="Text Placeholder 12">
            <a:extLst>
              <a:ext uri="{FF2B5EF4-FFF2-40B4-BE49-F238E27FC236}">
                <a16:creationId xmlns:a16="http://schemas.microsoft.com/office/drawing/2014/main" xmlns="" id="{6C5EE2B8-026E-D04B-8925-60FA6F76C380}"/>
              </a:ext>
            </a:extLst>
          </p:cNvPr>
          <p:cNvSpPr>
            <a:spLocks noGrp="1"/>
          </p:cNvSpPr>
          <p:nvPr>
            <p:ph type="body" sz="quarter" idx="10"/>
          </p:nvPr>
        </p:nvSpPr>
        <p:spPr/>
        <p:txBody>
          <a:bodyPr/>
          <a:lstStyle/>
          <a:p>
            <a:r>
              <a:rPr lang="en-US" dirty="0"/>
              <a:t>April 25, 2026</a:t>
            </a:r>
          </a:p>
        </p:txBody>
      </p:sp>
    </p:spTree>
    <p:extLst>
      <p:ext uri="{BB962C8B-B14F-4D97-AF65-F5344CB8AC3E}">
        <p14:creationId xmlns:p14="http://schemas.microsoft.com/office/powerpoint/2010/main" val="3892510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42748A-7BD8-8057-DD27-A94EE69FC0FB}"/>
              </a:ext>
            </a:extLst>
          </p:cNvPr>
          <p:cNvSpPr>
            <a:spLocks noGrp="1"/>
          </p:cNvSpPr>
          <p:nvPr>
            <p:ph type="title"/>
          </p:nvPr>
        </p:nvSpPr>
        <p:spPr/>
        <p:txBody>
          <a:bodyPr/>
          <a:lstStyle/>
          <a:p>
            <a:r>
              <a:rPr lang="en-US" dirty="0"/>
              <a:t>We should be proactively screening…</a:t>
            </a:r>
          </a:p>
        </p:txBody>
      </p:sp>
      <p:sp>
        <p:nvSpPr>
          <p:cNvPr id="3" name="Content Placeholder 2">
            <a:extLst>
              <a:ext uri="{FF2B5EF4-FFF2-40B4-BE49-F238E27FC236}">
                <a16:creationId xmlns:a16="http://schemas.microsoft.com/office/drawing/2014/main" xmlns="" id="{7CE5F4D3-4D5A-6AA2-1B8C-0A7084756FDF}"/>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xmlns="" id="{24CC58B8-8D95-062C-434C-2C19B21118D8}"/>
              </a:ext>
            </a:extLst>
          </p:cNvPr>
          <p:cNvSpPr>
            <a:spLocks noGrp="1"/>
          </p:cNvSpPr>
          <p:nvPr>
            <p:ph type="body" sz="quarter" idx="10"/>
          </p:nvPr>
        </p:nvSpPr>
        <p:spPr/>
        <p:txBody>
          <a:bodyPr/>
          <a:lstStyle/>
          <a:p>
            <a:endParaRPr lang="en-US"/>
          </a:p>
        </p:txBody>
      </p:sp>
      <p:pic>
        <p:nvPicPr>
          <p:cNvPr id="1026" name="Picture 2">
            <a:extLst>
              <a:ext uri="{FF2B5EF4-FFF2-40B4-BE49-F238E27FC236}">
                <a16:creationId xmlns:a16="http://schemas.microsoft.com/office/drawing/2014/main" xmlns="" id="{334EF506-DE8A-3503-D120-35BCD0345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256" y="1410097"/>
            <a:ext cx="8748668" cy="492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164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243556-78C4-335E-0402-2333A5771666}"/>
              </a:ext>
            </a:extLst>
          </p:cNvPr>
          <p:cNvSpPr>
            <a:spLocks noGrp="1"/>
          </p:cNvSpPr>
          <p:nvPr>
            <p:ph type="title"/>
          </p:nvPr>
        </p:nvSpPr>
        <p:spPr/>
        <p:txBody>
          <a:bodyPr/>
          <a:lstStyle/>
          <a:p>
            <a:r>
              <a:rPr lang="en-US" dirty="0"/>
              <a:t>Screening for alcohol use disorder: AUDIT-C</a:t>
            </a:r>
          </a:p>
        </p:txBody>
      </p:sp>
      <p:sp>
        <p:nvSpPr>
          <p:cNvPr id="4" name="Text Placeholder 3">
            <a:extLst>
              <a:ext uri="{FF2B5EF4-FFF2-40B4-BE49-F238E27FC236}">
                <a16:creationId xmlns:a16="http://schemas.microsoft.com/office/drawing/2014/main" xmlns="" id="{FE8E47D1-9A63-550B-26AF-1E8064379AC9}"/>
              </a:ext>
            </a:extLst>
          </p:cNvPr>
          <p:cNvSpPr>
            <a:spLocks noGrp="1"/>
          </p:cNvSpPr>
          <p:nvPr>
            <p:ph type="body" sz="quarter" idx="10"/>
          </p:nvPr>
        </p:nvSpPr>
        <p:spPr/>
        <p:txBody>
          <a:bodyPr/>
          <a:lstStyle/>
          <a:p>
            <a:endParaRPr lang="en-US"/>
          </a:p>
        </p:txBody>
      </p:sp>
      <p:pic>
        <p:nvPicPr>
          <p:cNvPr id="8" name="Picture 7">
            <a:extLst>
              <a:ext uri="{FF2B5EF4-FFF2-40B4-BE49-F238E27FC236}">
                <a16:creationId xmlns:a16="http://schemas.microsoft.com/office/drawing/2014/main" xmlns="" id="{EAC7665A-D1A9-602E-FCEA-999EFF69C192}"/>
              </a:ext>
            </a:extLst>
          </p:cNvPr>
          <p:cNvPicPr>
            <a:picLocks noChangeAspect="1"/>
          </p:cNvPicPr>
          <p:nvPr/>
        </p:nvPicPr>
        <p:blipFill>
          <a:blip r:embed="rId3"/>
          <a:srcRect r="9761"/>
          <a:stretch>
            <a:fillRect/>
          </a:stretch>
        </p:blipFill>
        <p:spPr>
          <a:xfrm>
            <a:off x="0" y="1557637"/>
            <a:ext cx="8395855" cy="3443550"/>
          </a:xfrm>
          <a:prstGeom prst="rect">
            <a:avLst/>
          </a:prstGeom>
        </p:spPr>
      </p:pic>
      <p:pic>
        <p:nvPicPr>
          <p:cNvPr id="12" name="Picture 11">
            <a:extLst>
              <a:ext uri="{FF2B5EF4-FFF2-40B4-BE49-F238E27FC236}">
                <a16:creationId xmlns:a16="http://schemas.microsoft.com/office/drawing/2014/main" xmlns="" id="{E7D1D119-F020-FD17-3643-AE5BD8D50E91}"/>
              </a:ext>
            </a:extLst>
          </p:cNvPr>
          <p:cNvPicPr>
            <a:picLocks noChangeAspect="1"/>
          </p:cNvPicPr>
          <p:nvPr/>
        </p:nvPicPr>
        <p:blipFill>
          <a:blip r:embed="rId4"/>
          <a:stretch>
            <a:fillRect/>
          </a:stretch>
        </p:blipFill>
        <p:spPr>
          <a:xfrm>
            <a:off x="313518" y="1776182"/>
            <a:ext cx="11564964" cy="3305636"/>
          </a:xfrm>
          <a:prstGeom prst="rect">
            <a:avLst/>
          </a:prstGeom>
          <a:ln w="28575">
            <a:solidFill>
              <a:srgbClr val="FF0000"/>
            </a:solidFill>
          </a:ln>
        </p:spPr>
      </p:pic>
    </p:spTree>
    <p:extLst>
      <p:ext uri="{BB962C8B-B14F-4D97-AF65-F5344CB8AC3E}">
        <p14:creationId xmlns:p14="http://schemas.microsoft.com/office/powerpoint/2010/main" val="87763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3BDB64-4505-CD20-C933-2C3F0FA9D2F5}"/>
              </a:ext>
            </a:extLst>
          </p:cNvPr>
          <p:cNvSpPr>
            <a:spLocks noGrp="1"/>
          </p:cNvSpPr>
          <p:nvPr>
            <p:ph type="title"/>
          </p:nvPr>
        </p:nvSpPr>
        <p:spPr/>
        <p:txBody>
          <a:bodyPr/>
          <a:lstStyle/>
          <a:p>
            <a:r>
              <a:rPr lang="en-US" dirty="0"/>
              <a:t>Biomarkers of alcohol use</a:t>
            </a:r>
          </a:p>
        </p:txBody>
      </p:sp>
      <p:graphicFrame>
        <p:nvGraphicFramePr>
          <p:cNvPr id="5" name="Content Placeholder 4">
            <a:extLst>
              <a:ext uri="{FF2B5EF4-FFF2-40B4-BE49-F238E27FC236}">
                <a16:creationId xmlns:a16="http://schemas.microsoft.com/office/drawing/2014/main" xmlns="" id="{8F4570FB-4C36-DE55-F0D6-225AA17418D2}"/>
              </a:ext>
            </a:extLst>
          </p:cNvPr>
          <p:cNvGraphicFramePr>
            <a:graphicFrameLocks noGrp="1"/>
          </p:cNvGraphicFramePr>
          <p:nvPr>
            <p:ph idx="1"/>
            <p:extLst>
              <p:ext uri="{D42A27DB-BD31-4B8C-83A1-F6EECF244321}">
                <p14:modId xmlns:p14="http://schemas.microsoft.com/office/powerpoint/2010/main" val="313922092"/>
              </p:ext>
            </p:extLst>
          </p:nvPr>
        </p:nvGraphicFramePr>
        <p:xfrm>
          <a:off x="832235" y="2471630"/>
          <a:ext cx="10527528" cy="2350480"/>
        </p:xfrm>
        <a:graphic>
          <a:graphicData uri="http://schemas.openxmlformats.org/drawingml/2006/table">
            <a:tbl>
              <a:tblPr/>
              <a:tblGrid>
                <a:gridCol w="1186186">
                  <a:extLst>
                    <a:ext uri="{9D8B030D-6E8A-4147-A177-3AD203B41FA5}">
                      <a16:colId xmlns:a16="http://schemas.microsoft.com/office/drawing/2014/main" xmlns="" val="3459887267"/>
                    </a:ext>
                  </a:extLst>
                </a:gridCol>
                <a:gridCol w="1532790">
                  <a:extLst>
                    <a:ext uri="{9D8B030D-6E8A-4147-A177-3AD203B41FA5}">
                      <a16:colId xmlns:a16="http://schemas.microsoft.com/office/drawing/2014/main" xmlns="" val="4151714219"/>
                    </a:ext>
                  </a:extLst>
                </a:gridCol>
                <a:gridCol w="1330346">
                  <a:extLst>
                    <a:ext uri="{9D8B030D-6E8A-4147-A177-3AD203B41FA5}">
                      <a16:colId xmlns:a16="http://schemas.microsoft.com/office/drawing/2014/main" xmlns="" val="652207406"/>
                    </a:ext>
                  </a:extLst>
                </a:gridCol>
                <a:gridCol w="1809733">
                  <a:extLst>
                    <a:ext uri="{9D8B030D-6E8A-4147-A177-3AD203B41FA5}">
                      <a16:colId xmlns:a16="http://schemas.microsoft.com/office/drawing/2014/main" xmlns="" val="2528251636"/>
                    </a:ext>
                  </a:extLst>
                </a:gridCol>
                <a:gridCol w="1834066">
                  <a:extLst>
                    <a:ext uri="{9D8B030D-6E8A-4147-A177-3AD203B41FA5}">
                      <a16:colId xmlns:a16="http://schemas.microsoft.com/office/drawing/2014/main" xmlns="" val="3854764481"/>
                    </a:ext>
                  </a:extLst>
                </a:gridCol>
                <a:gridCol w="1330537">
                  <a:extLst>
                    <a:ext uri="{9D8B030D-6E8A-4147-A177-3AD203B41FA5}">
                      <a16:colId xmlns:a16="http://schemas.microsoft.com/office/drawing/2014/main" xmlns="" val="405069400"/>
                    </a:ext>
                  </a:extLst>
                </a:gridCol>
                <a:gridCol w="1503870">
                  <a:extLst>
                    <a:ext uri="{9D8B030D-6E8A-4147-A177-3AD203B41FA5}">
                      <a16:colId xmlns:a16="http://schemas.microsoft.com/office/drawing/2014/main" xmlns="" val="728859217"/>
                    </a:ext>
                  </a:extLst>
                </a:gridCol>
              </a:tblGrid>
              <a:tr h="607520">
                <a:tc>
                  <a:txBody>
                    <a:bodyPr/>
                    <a:lstStyle/>
                    <a:p>
                      <a:pPr algn="l" fontAlgn="t">
                        <a:buNone/>
                      </a:pPr>
                      <a:endParaRPr lang="en-US" sz="2400">
                        <a:effectLst/>
                      </a:endParaRPr>
                    </a:p>
                  </a:txBody>
                  <a:tcPr marL="34990" marR="34990" marT="34990" marB="34990">
                    <a:lnL>
                      <a:noFill/>
                    </a:lnL>
                    <a:lnR>
                      <a:noFill/>
                    </a:lnR>
                    <a:lnT>
                      <a:noFill/>
                    </a:lnT>
                    <a:lnB>
                      <a:noFill/>
                    </a:lnB>
                    <a:noFill/>
                  </a:tcPr>
                </a:tc>
                <a:tc>
                  <a:txBody>
                    <a:bodyPr/>
                    <a:lstStyle/>
                    <a:p>
                      <a:pPr algn="ctr" fontAlgn="t">
                        <a:buNone/>
                      </a:pPr>
                      <a:r>
                        <a:rPr lang="en-US" sz="2400">
                          <a:effectLst/>
                        </a:rPr>
                        <a:t>Specimen</a:t>
                      </a:r>
                    </a:p>
                  </a:txBody>
                  <a:tcPr marL="34990" marR="34990" marT="34990" marB="34990">
                    <a:lnL>
                      <a:noFill/>
                    </a:lnL>
                    <a:lnR>
                      <a:noFill/>
                    </a:lnR>
                    <a:lnT>
                      <a:noFill/>
                    </a:lnT>
                    <a:lnB>
                      <a:noFill/>
                    </a:lnB>
                    <a:noFill/>
                  </a:tcPr>
                </a:tc>
                <a:tc>
                  <a:txBody>
                    <a:bodyPr/>
                    <a:lstStyle/>
                    <a:p>
                      <a:pPr algn="ctr" fontAlgn="t">
                        <a:buNone/>
                      </a:pPr>
                      <a:r>
                        <a:rPr lang="en-US" sz="2400" dirty="0">
                          <a:effectLst/>
                        </a:rPr>
                        <a:t>Window</a:t>
                      </a:r>
                    </a:p>
                  </a:txBody>
                  <a:tcPr marL="34990" marR="34990" marT="34990" marB="34990">
                    <a:lnL>
                      <a:noFill/>
                    </a:lnL>
                    <a:lnR>
                      <a:noFill/>
                    </a:lnR>
                    <a:lnT>
                      <a:noFill/>
                    </a:lnT>
                    <a:lnB>
                      <a:noFill/>
                    </a:lnB>
                    <a:noFill/>
                  </a:tcPr>
                </a:tc>
                <a:tc>
                  <a:txBody>
                    <a:bodyPr/>
                    <a:lstStyle/>
                    <a:p>
                      <a:pPr algn="ctr" fontAlgn="t">
                        <a:buNone/>
                      </a:pPr>
                      <a:r>
                        <a:rPr lang="en-US" sz="2400" dirty="0">
                          <a:effectLst/>
                        </a:rPr>
                        <a:t>Sensitivity %</a:t>
                      </a:r>
                    </a:p>
                  </a:txBody>
                  <a:tcPr marL="34990" marR="34990" marT="34990" marB="34990">
                    <a:lnL>
                      <a:noFill/>
                    </a:lnL>
                    <a:lnR>
                      <a:noFill/>
                    </a:lnR>
                    <a:lnT>
                      <a:noFill/>
                    </a:lnT>
                    <a:lnB>
                      <a:noFill/>
                    </a:lnB>
                    <a:noFill/>
                  </a:tcPr>
                </a:tc>
                <a:tc>
                  <a:txBody>
                    <a:bodyPr/>
                    <a:lstStyle/>
                    <a:p>
                      <a:pPr algn="ctr" fontAlgn="t">
                        <a:buNone/>
                      </a:pPr>
                      <a:r>
                        <a:rPr lang="en-US" sz="2400" dirty="0">
                          <a:effectLst/>
                        </a:rPr>
                        <a:t>Specificity %</a:t>
                      </a:r>
                    </a:p>
                  </a:txBody>
                  <a:tcPr marL="34990" marR="34990" marT="34990" marB="34990">
                    <a:lnL>
                      <a:noFill/>
                    </a:lnL>
                    <a:lnR>
                      <a:noFill/>
                    </a:lnR>
                    <a:lnT>
                      <a:noFill/>
                    </a:lnT>
                    <a:lnB>
                      <a:noFill/>
                    </a:lnB>
                    <a:noFill/>
                  </a:tcPr>
                </a:tc>
                <a:tc>
                  <a:txBody>
                    <a:bodyPr/>
                    <a:lstStyle/>
                    <a:p>
                      <a:pPr algn="ctr" fontAlgn="t">
                        <a:buNone/>
                      </a:pPr>
                      <a:r>
                        <a:rPr lang="en-US" sz="2400" dirty="0">
                          <a:effectLst/>
                        </a:rPr>
                        <a:t>PPV %</a:t>
                      </a:r>
                    </a:p>
                  </a:txBody>
                  <a:tcPr marL="34990" marR="34990" marT="34990" marB="34990">
                    <a:lnL>
                      <a:noFill/>
                    </a:lnL>
                    <a:lnR>
                      <a:noFill/>
                    </a:lnR>
                    <a:lnT>
                      <a:noFill/>
                    </a:lnT>
                    <a:lnB>
                      <a:noFill/>
                    </a:lnB>
                    <a:noFill/>
                  </a:tcPr>
                </a:tc>
                <a:tc>
                  <a:txBody>
                    <a:bodyPr/>
                    <a:lstStyle/>
                    <a:p>
                      <a:pPr algn="ctr" fontAlgn="t">
                        <a:buNone/>
                      </a:pPr>
                      <a:r>
                        <a:rPr lang="en-US" sz="2400">
                          <a:effectLst/>
                        </a:rPr>
                        <a:t>NPV %</a:t>
                      </a:r>
                    </a:p>
                  </a:txBody>
                  <a:tcPr marL="34990" marR="34990" marT="34990" marB="34990">
                    <a:lnL>
                      <a:noFill/>
                    </a:lnL>
                    <a:lnR>
                      <a:noFill/>
                    </a:lnR>
                    <a:lnT>
                      <a:noFill/>
                    </a:lnT>
                    <a:lnB>
                      <a:noFill/>
                    </a:lnB>
                    <a:noFill/>
                  </a:tcPr>
                </a:tc>
                <a:extLst>
                  <a:ext uri="{0D108BD9-81ED-4DB2-BD59-A6C34878D82A}">
                    <a16:rowId xmlns:a16="http://schemas.microsoft.com/office/drawing/2014/main" xmlns="" val="2542381676"/>
                  </a:ext>
                </a:extLst>
              </a:tr>
              <a:tr h="303760">
                <a:tc>
                  <a:txBody>
                    <a:bodyPr/>
                    <a:lstStyle/>
                    <a:p>
                      <a:pPr algn="l" fontAlgn="t">
                        <a:buNone/>
                      </a:pPr>
                      <a:r>
                        <a:rPr lang="en-US" sz="2400" b="1" dirty="0" err="1">
                          <a:effectLst/>
                        </a:rPr>
                        <a:t>EtG</a:t>
                      </a:r>
                      <a:endParaRPr lang="en-US" sz="2400" b="1" dirty="0">
                        <a:effectLst/>
                      </a:endParaRPr>
                    </a:p>
                  </a:txBody>
                  <a:tcPr marL="34990" marR="34990" marT="34990" marB="34990">
                    <a:lnL>
                      <a:noFill/>
                    </a:lnL>
                    <a:lnR>
                      <a:noFill/>
                    </a:lnR>
                    <a:lnT>
                      <a:noFill/>
                    </a:lnT>
                    <a:lnB>
                      <a:noFill/>
                    </a:lnB>
                    <a:noFill/>
                  </a:tcPr>
                </a:tc>
                <a:tc>
                  <a:txBody>
                    <a:bodyPr/>
                    <a:lstStyle/>
                    <a:p>
                      <a:pPr algn="l" fontAlgn="t">
                        <a:buNone/>
                      </a:pPr>
                      <a:r>
                        <a:rPr lang="en-US" sz="2400" b="1" dirty="0">
                          <a:effectLst/>
                        </a:rPr>
                        <a:t>Urine</a:t>
                      </a:r>
                    </a:p>
                  </a:txBody>
                  <a:tcPr marL="34990" marR="34990" marT="34990" marB="34990">
                    <a:lnL>
                      <a:noFill/>
                    </a:lnL>
                    <a:lnR>
                      <a:noFill/>
                    </a:lnR>
                    <a:lnT>
                      <a:noFill/>
                    </a:lnT>
                    <a:lnB>
                      <a:noFill/>
                    </a:lnB>
                    <a:noFill/>
                  </a:tcPr>
                </a:tc>
                <a:tc>
                  <a:txBody>
                    <a:bodyPr/>
                    <a:lstStyle/>
                    <a:p>
                      <a:pPr algn="ctr" fontAlgn="t">
                        <a:buNone/>
                      </a:pPr>
                      <a:r>
                        <a:rPr lang="en-US" sz="2400" b="1" dirty="0">
                          <a:effectLst/>
                        </a:rPr>
                        <a:t>3–7 d</a:t>
                      </a:r>
                    </a:p>
                  </a:txBody>
                  <a:tcPr marL="34990" marR="34990" marT="34990" marB="34990">
                    <a:lnL>
                      <a:noFill/>
                    </a:lnL>
                    <a:lnR>
                      <a:noFill/>
                    </a:lnR>
                    <a:lnT>
                      <a:noFill/>
                    </a:lnT>
                    <a:lnB>
                      <a:noFill/>
                    </a:lnB>
                    <a:noFill/>
                  </a:tcPr>
                </a:tc>
                <a:tc>
                  <a:txBody>
                    <a:bodyPr/>
                    <a:lstStyle/>
                    <a:p>
                      <a:pPr algn="ctr" fontAlgn="t">
                        <a:buNone/>
                      </a:pPr>
                      <a:r>
                        <a:rPr lang="en-US" sz="2400" b="1" dirty="0">
                          <a:effectLst/>
                        </a:rPr>
                        <a:t>70–76</a:t>
                      </a:r>
                    </a:p>
                  </a:txBody>
                  <a:tcPr marL="34990" marR="34990" marT="34990" marB="34990">
                    <a:lnL>
                      <a:noFill/>
                    </a:lnL>
                    <a:lnR>
                      <a:noFill/>
                    </a:lnR>
                    <a:lnT>
                      <a:noFill/>
                    </a:lnT>
                    <a:lnB>
                      <a:noFill/>
                    </a:lnB>
                    <a:noFill/>
                  </a:tcPr>
                </a:tc>
                <a:tc>
                  <a:txBody>
                    <a:bodyPr/>
                    <a:lstStyle/>
                    <a:p>
                      <a:pPr algn="ctr" fontAlgn="t">
                        <a:buNone/>
                      </a:pPr>
                      <a:r>
                        <a:rPr lang="en-US" sz="2400" b="1" dirty="0">
                          <a:effectLst/>
                        </a:rPr>
                        <a:t>93–99</a:t>
                      </a:r>
                    </a:p>
                  </a:txBody>
                  <a:tcPr marL="34990" marR="34990" marT="34990" marB="34990">
                    <a:lnL>
                      <a:noFill/>
                    </a:lnL>
                    <a:lnR>
                      <a:noFill/>
                    </a:lnR>
                    <a:lnT>
                      <a:noFill/>
                    </a:lnT>
                    <a:lnB>
                      <a:noFill/>
                    </a:lnB>
                    <a:noFill/>
                  </a:tcPr>
                </a:tc>
                <a:tc>
                  <a:txBody>
                    <a:bodyPr/>
                    <a:lstStyle/>
                    <a:p>
                      <a:pPr algn="ctr" fontAlgn="t">
                        <a:buNone/>
                      </a:pPr>
                      <a:r>
                        <a:rPr lang="en-US" sz="2400" b="1" dirty="0">
                          <a:effectLst/>
                        </a:rPr>
                        <a:t>81–97</a:t>
                      </a:r>
                    </a:p>
                  </a:txBody>
                  <a:tcPr marL="34990" marR="34990" marT="34990" marB="34990">
                    <a:lnL>
                      <a:noFill/>
                    </a:lnL>
                    <a:lnR>
                      <a:noFill/>
                    </a:lnR>
                    <a:lnT>
                      <a:noFill/>
                    </a:lnT>
                    <a:lnB>
                      <a:noFill/>
                    </a:lnB>
                    <a:noFill/>
                  </a:tcPr>
                </a:tc>
                <a:tc>
                  <a:txBody>
                    <a:bodyPr/>
                    <a:lstStyle/>
                    <a:p>
                      <a:pPr algn="ctr" fontAlgn="t">
                        <a:buNone/>
                      </a:pPr>
                      <a:r>
                        <a:rPr lang="en-US" sz="2400" b="1" dirty="0">
                          <a:effectLst/>
                        </a:rPr>
                        <a:t>85–99</a:t>
                      </a:r>
                    </a:p>
                  </a:txBody>
                  <a:tcPr marL="34990" marR="34990" marT="34990" marB="34990">
                    <a:lnL>
                      <a:noFill/>
                    </a:lnL>
                    <a:lnR>
                      <a:noFill/>
                    </a:lnR>
                    <a:lnT>
                      <a:noFill/>
                    </a:lnT>
                    <a:lnB>
                      <a:noFill/>
                    </a:lnB>
                    <a:noFill/>
                  </a:tcPr>
                </a:tc>
                <a:extLst>
                  <a:ext uri="{0D108BD9-81ED-4DB2-BD59-A6C34878D82A}">
                    <a16:rowId xmlns:a16="http://schemas.microsoft.com/office/drawing/2014/main" xmlns="" val="203847927"/>
                  </a:ext>
                </a:extLst>
              </a:tr>
              <a:tr h="303760">
                <a:tc>
                  <a:txBody>
                    <a:bodyPr/>
                    <a:lstStyle/>
                    <a:p>
                      <a:pPr algn="l" fontAlgn="t">
                        <a:buNone/>
                      </a:pPr>
                      <a:r>
                        <a:rPr lang="en-US" sz="2400" b="0" dirty="0">
                          <a:effectLst/>
                        </a:rPr>
                        <a:t>CDT</a:t>
                      </a:r>
                    </a:p>
                  </a:txBody>
                  <a:tcPr marL="34990" marR="34990" marT="34990" marB="34990">
                    <a:lnL>
                      <a:noFill/>
                    </a:lnL>
                    <a:lnR>
                      <a:noFill/>
                    </a:lnR>
                    <a:lnT>
                      <a:noFill/>
                    </a:lnT>
                    <a:lnB>
                      <a:noFill/>
                    </a:lnB>
                    <a:noFill/>
                  </a:tcPr>
                </a:tc>
                <a:tc>
                  <a:txBody>
                    <a:bodyPr/>
                    <a:lstStyle/>
                    <a:p>
                      <a:pPr algn="l" fontAlgn="t">
                        <a:buNone/>
                      </a:pPr>
                      <a:r>
                        <a:rPr lang="en-US" sz="2400" b="0" dirty="0">
                          <a:effectLst/>
                        </a:rPr>
                        <a:t>Blood</a:t>
                      </a:r>
                    </a:p>
                  </a:txBody>
                  <a:tcPr marL="34990" marR="34990" marT="34990" marB="34990">
                    <a:lnL>
                      <a:noFill/>
                    </a:lnL>
                    <a:lnR>
                      <a:noFill/>
                    </a:lnR>
                    <a:lnT>
                      <a:noFill/>
                    </a:lnT>
                    <a:lnB>
                      <a:noFill/>
                    </a:lnB>
                    <a:noFill/>
                  </a:tcPr>
                </a:tc>
                <a:tc>
                  <a:txBody>
                    <a:bodyPr/>
                    <a:lstStyle/>
                    <a:p>
                      <a:pPr algn="ctr" fontAlgn="t">
                        <a:buNone/>
                      </a:pPr>
                      <a:r>
                        <a:rPr lang="en-US" sz="2400" b="0" dirty="0">
                          <a:effectLst/>
                        </a:rPr>
                        <a:t>2-4 </a:t>
                      </a:r>
                      <a:r>
                        <a:rPr lang="en-US" sz="2400" b="0" dirty="0" err="1">
                          <a:effectLst/>
                        </a:rPr>
                        <a:t>wks</a:t>
                      </a:r>
                      <a:endParaRPr lang="en-US" sz="2400" b="0" dirty="0">
                        <a:effectLst/>
                      </a:endParaRPr>
                    </a:p>
                  </a:txBody>
                  <a:tcPr marL="34990" marR="34990" marT="34990" marB="34990">
                    <a:lnL>
                      <a:noFill/>
                    </a:lnL>
                    <a:lnR>
                      <a:noFill/>
                    </a:lnR>
                    <a:lnT>
                      <a:noFill/>
                    </a:lnT>
                    <a:lnB>
                      <a:noFill/>
                    </a:lnB>
                    <a:noFill/>
                  </a:tcPr>
                </a:tc>
                <a:tc>
                  <a:txBody>
                    <a:bodyPr/>
                    <a:lstStyle/>
                    <a:p>
                      <a:pPr algn="ctr" fontAlgn="t">
                        <a:buNone/>
                      </a:pPr>
                      <a:r>
                        <a:rPr lang="en-US" sz="2400" b="1" dirty="0">
                          <a:effectLst/>
                        </a:rPr>
                        <a:t>25-100%</a:t>
                      </a:r>
                    </a:p>
                  </a:txBody>
                  <a:tcPr marL="34990" marR="34990" marT="34990" marB="34990">
                    <a:lnL>
                      <a:noFill/>
                    </a:lnL>
                    <a:lnR>
                      <a:noFill/>
                    </a:lnR>
                    <a:lnT>
                      <a:noFill/>
                    </a:lnT>
                    <a:lnB>
                      <a:noFill/>
                    </a:lnB>
                    <a:noFill/>
                  </a:tcPr>
                </a:tc>
                <a:tc>
                  <a:txBody>
                    <a:bodyPr/>
                    <a:lstStyle/>
                    <a:p>
                      <a:pPr algn="ctr" fontAlgn="t">
                        <a:buNone/>
                      </a:pPr>
                      <a:r>
                        <a:rPr lang="en-US" sz="2400" b="1" dirty="0">
                          <a:effectLst/>
                        </a:rPr>
                        <a:t>93-99%</a:t>
                      </a:r>
                    </a:p>
                  </a:txBody>
                  <a:tcPr marL="34990" marR="34990" marT="34990" marB="34990">
                    <a:lnL>
                      <a:noFill/>
                    </a:lnL>
                    <a:lnR>
                      <a:noFill/>
                    </a:lnR>
                    <a:lnT>
                      <a:noFill/>
                    </a:lnT>
                    <a:lnB>
                      <a:noFill/>
                    </a:lnB>
                    <a:noFill/>
                  </a:tcPr>
                </a:tc>
                <a:tc>
                  <a:txBody>
                    <a:bodyPr/>
                    <a:lstStyle/>
                    <a:p>
                      <a:pPr algn="ctr" fontAlgn="t">
                        <a:buNone/>
                      </a:pPr>
                      <a:r>
                        <a:rPr lang="en-US" sz="2400" b="1" dirty="0">
                          <a:effectLst/>
                        </a:rPr>
                        <a:t>64-100%</a:t>
                      </a:r>
                    </a:p>
                  </a:txBody>
                  <a:tcPr marL="34990" marR="34990" marT="34990" marB="34990">
                    <a:lnL>
                      <a:noFill/>
                    </a:lnL>
                    <a:lnR>
                      <a:noFill/>
                    </a:lnR>
                    <a:lnT>
                      <a:noFill/>
                    </a:lnT>
                    <a:lnB>
                      <a:noFill/>
                    </a:lnB>
                    <a:noFill/>
                  </a:tcPr>
                </a:tc>
                <a:tc>
                  <a:txBody>
                    <a:bodyPr/>
                    <a:lstStyle/>
                    <a:p>
                      <a:pPr algn="ctr" fontAlgn="t">
                        <a:buNone/>
                      </a:pPr>
                      <a:r>
                        <a:rPr lang="en-US" sz="2400" b="1" dirty="0">
                          <a:effectLst/>
                        </a:rPr>
                        <a:t>71-93%</a:t>
                      </a:r>
                    </a:p>
                  </a:txBody>
                  <a:tcPr marL="34990" marR="34990" marT="34990" marB="34990">
                    <a:lnL>
                      <a:noFill/>
                    </a:lnL>
                    <a:lnR>
                      <a:noFill/>
                    </a:lnR>
                    <a:lnT>
                      <a:noFill/>
                    </a:lnT>
                    <a:lnB>
                      <a:noFill/>
                    </a:lnB>
                    <a:noFill/>
                  </a:tcPr>
                </a:tc>
                <a:extLst>
                  <a:ext uri="{0D108BD9-81ED-4DB2-BD59-A6C34878D82A}">
                    <a16:rowId xmlns:a16="http://schemas.microsoft.com/office/drawing/2014/main" xmlns="" val="3203512310"/>
                  </a:ext>
                </a:extLst>
              </a:tr>
              <a:tr h="338750">
                <a:tc>
                  <a:txBody>
                    <a:bodyPr/>
                    <a:lstStyle/>
                    <a:p>
                      <a:pPr algn="l" fontAlgn="t">
                        <a:buNone/>
                      </a:pPr>
                      <a:r>
                        <a:rPr lang="en-US" sz="2400">
                          <a:effectLst/>
                        </a:rPr>
                        <a:t>EtS</a:t>
                      </a:r>
                    </a:p>
                  </a:txBody>
                  <a:tcPr marL="34990" marR="34990" marT="34990" marB="34990">
                    <a:lnL>
                      <a:noFill/>
                    </a:lnL>
                    <a:lnR>
                      <a:noFill/>
                    </a:lnR>
                    <a:lnT>
                      <a:noFill/>
                    </a:lnT>
                    <a:lnB>
                      <a:noFill/>
                    </a:lnB>
                    <a:noFill/>
                  </a:tcPr>
                </a:tc>
                <a:tc>
                  <a:txBody>
                    <a:bodyPr/>
                    <a:lstStyle/>
                    <a:p>
                      <a:pPr algn="l" fontAlgn="t">
                        <a:buNone/>
                      </a:pPr>
                      <a:r>
                        <a:rPr lang="en-US" sz="2400">
                          <a:effectLst/>
                        </a:rPr>
                        <a:t>Urine</a:t>
                      </a:r>
                    </a:p>
                  </a:txBody>
                  <a:tcPr marL="34990" marR="34990" marT="34990" marB="34990">
                    <a:lnL>
                      <a:noFill/>
                    </a:lnL>
                    <a:lnR>
                      <a:noFill/>
                    </a:lnR>
                    <a:lnT>
                      <a:noFill/>
                    </a:lnT>
                    <a:lnB>
                      <a:noFill/>
                    </a:lnB>
                    <a:noFill/>
                  </a:tcPr>
                </a:tc>
                <a:tc>
                  <a:txBody>
                    <a:bodyPr/>
                    <a:lstStyle/>
                    <a:p>
                      <a:pPr algn="ctr" fontAlgn="t">
                        <a:buNone/>
                      </a:pPr>
                      <a:r>
                        <a:rPr lang="en-US" sz="2400">
                          <a:effectLst/>
                        </a:rPr>
                        <a:t>3–7 d</a:t>
                      </a:r>
                    </a:p>
                  </a:txBody>
                  <a:tcPr marL="34990" marR="34990" marT="34990" marB="34990">
                    <a:lnL>
                      <a:noFill/>
                    </a:lnL>
                    <a:lnR>
                      <a:noFill/>
                    </a:lnR>
                    <a:lnT>
                      <a:noFill/>
                    </a:lnT>
                    <a:lnB>
                      <a:noFill/>
                    </a:lnB>
                    <a:noFill/>
                  </a:tcPr>
                </a:tc>
                <a:tc>
                  <a:txBody>
                    <a:bodyPr/>
                    <a:lstStyle/>
                    <a:p>
                      <a:pPr algn="ctr" fontAlgn="t">
                        <a:buNone/>
                      </a:pPr>
                      <a:r>
                        <a:rPr lang="en-US" sz="2400" dirty="0">
                          <a:effectLst/>
                        </a:rPr>
                        <a:t>73–82</a:t>
                      </a:r>
                    </a:p>
                  </a:txBody>
                  <a:tcPr marL="34990" marR="34990" marT="34990" marB="34990">
                    <a:lnL>
                      <a:noFill/>
                    </a:lnL>
                    <a:lnR>
                      <a:noFill/>
                    </a:lnR>
                    <a:lnT>
                      <a:noFill/>
                    </a:lnT>
                    <a:lnB>
                      <a:noFill/>
                    </a:lnB>
                    <a:noFill/>
                  </a:tcPr>
                </a:tc>
                <a:tc>
                  <a:txBody>
                    <a:bodyPr/>
                    <a:lstStyle/>
                    <a:p>
                      <a:pPr algn="ctr" fontAlgn="t">
                        <a:buNone/>
                      </a:pPr>
                      <a:r>
                        <a:rPr lang="en-US" sz="2400">
                          <a:effectLst/>
                        </a:rPr>
                        <a:t>86–89</a:t>
                      </a:r>
                    </a:p>
                  </a:txBody>
                  <a:tcPr marL="34990" marR="34990" marT="34990" marB="34990">
                    <a:lnL>
                      <a:noFill/>
                    </a:lnL>
                    <a:lnR>
                      <a:noFill/>
                    </a:lnR>
                    <a:lnT>
                      <a:noFill/>
                    </a:lnT>
                    <a:lnB>
                      <a:noFill/>
                    </a:lnB>
                    <a:noFill/>
                  </a:tcPr>
                </a:tc>
                <a:tc>
                  <a:txBody>
                    <a:bodyPr/>
                    <a:lstStyle/>
                    <a:p>
                      <a:pPr algn="ctr" fontAlgn="t">
                        <a:buNone/>
                      </a:pPr>
                      <a:r>
                        <a:rPr lang="en-US" sz="2400">
                          <a:effectLst/>
                        </a:rPr>
                        <a:t>70–80</a:t>
                      </a:r>
                    </a:p>
                  </a:txBody>
                  <a:tcPr marL="34990" marR="34990" marT="34990" marB="34990">
                    <a:lnL>
                      <a:noFill/>
                    </a:lnL>
                    <a:lnR>
                      <a:noFill/>
                    </a:lnR>
                    <a:lnT>
                      <a:noFill/>
                    </a:lnT>
                    <a:lnB>
                      <a:noFill/>
                    </a:lnB>
                    <a:noFill/>
                  </a:tcPr>
                </a:tc>
                <a:tc>
                  <a:txBody>
                    <a:bodyPr/>
                    <a:lstStyle/>
                    <a:p>
                      <a:pPr algn="ctr" fontAlgn="t">
                        <a:buNone/>
                      </a:pPr>
                      <a:r>
                        <a:rPr lang="en-US" sz="2400">
                          <a:effectLst/>
                        </a:rPr>
                        <a:t>85–93</a:t>
                      </a:r>
                    </a:p>
                  </a:txBody>
                  <a:tcPr marL="34990" marR="34990" marT="34990" marB="34990">
                    <a:lnL>
                      <a:noFill/>
                    </a:lnL>
                    <a:lnR>
                      <a:noFill/>
                    </a:lnR>
                    <a:lnT>
                      <a:noFill/>
                    </a:lnT>
                    <a:lnB>
                      <a:noFill/>
                    </a:lnB>
                    <a:noFill/>
                  </a:tcPr>
                </a:tc>
                <a:extLst>
                  <a:ext uri="{0D108BD9-81ED-4DB2-BD59-A6C34878D82A}">
                    <a16:rowId xmlns:a16="http://schemas.microsoft.com/office/drawing/2014/main" xmlns="" val="3752610830"/>
                  </a:ext>
                </a:extLst>
              </a:tr>
              <a:tr h="338750">
                <a:tc>
                  <a:txBody>
                    <a:bodyPr/>
                    <a:lstStyle/>
                    <a:p>
                      <a:pPr algn="l" fontAlgn="t">
                        <a:buNone/>
                      </a:pPr>
                      <a:r>
                        <a:rPr lang="en-US" sz="2400" b="1" dirty="0" err="1">
                          <a:effectLst/>
                        </a:rPr>
                        <a:t>PEth</a:t>
                      </a:r>
                      <a:endParaRPr lang="en-US" sz="2400" b="1" dirty="0">
                        <a:effectLst/>
                      </a:endParaRPr>
                    </a:p>
                  </a:txBody>
                  <a:tcPr marL="34990" marR="34990" marT="34990" marB="34990">
                    <a:lnL>
                      <a:noFill/>
                    </a:lnL>
                    <a:lnR>
                      <a:noFill/>
                    </a:lnR>
                    <a:lnT>
                      <a:noFill/>
                    </a:lnT>
                    <a:lnB>
                      <a:noFill/>
                    </a:lnB>
                    <a:noFill/>
                  </a:tcPr>
                </a:tc>
                <a:tc>
                  <a:txBody>
                    <a:bodyPr/>
                    <a:lstStyle/>
                    <a:p>
                      <a:pPr algn="l" fontAlgn="t">
                        <a:buNone/>
                      </a:pPr>
                      <a:r>
                        <a:rPr lang="en-US" sz="2400" b="1" dirty="0">
                          <a:effectLst/>
                        </a:rPr>
                        <a:t>Blood</a:t>
                      </a:r>
                    </a:p>
                  </a:txBody>
                  <a:tcPr marL="34990" marR="34990" marT="34990" marB="34990">
                    <a:lnL>
                      <a:noFill/>
                    </a:lnL>
                    <a:lnR>
                      <a:noFill/>
                    </a:lnR>
                    <a:lnT>
                      <a:noFill/>
                    </a:lnT>
                    <a:lnB>
                      <a:noFill/>
                    </a:lnB>
                    <a:noFill/>
                  </a:tcPr>
                </a:tc>
                <a:tc>
                  <a:txBody>
                    <a:bodyPr/>
                    <a:lstStyle/>
                    <a:p>
                      <a:pPr algn="ctr" fontAlgn="t">
                        <a:buNone/>
                      </a:pPr>
                      <a:r>
                        <a:rPr lang="en-US" sz="2400" b="1">
                          <a:effectLst/>
                        </a:rPr>
                        <a:t>30 d</a:t>
                      </a:r>
                    </a:p>
                  </a:txBody>
                  <a:tcPr marL="34990" marR="34990" marT="34990" marB="34990">
                    <a:lnL>
                      <a:noFill/>
                    </a:lnL>
                    <a:lnR>
                      <a:noFill/>
                    </a:lnR>
                    <a:lnT>
                      <a:noFill/>
                    </a:lnT>
                    <a:lnB>
                      <a:noFill/>
                    </a:lnB>
                    <a:noFill/>
                  </a:tcPr>
                </a:tc>
                <a:tc>
                  <a:txBody>
                    <a:bodyPr/>
                    <a:lstStyle/>
                    <a:p>
                      <a:pPr algn="ctr" fontAlgn="t">
                        <a:buNone/>
                      </a:pPr>
                      <a:r>
                        <a:rPr lang="en-US" sz="2400" b="1">
                          <a:effectLst/>
                        </a:rPr>
                        <a:t>73–100</a:t>
                      </a:r>
                    </a:p>
                  </a:txBody>
                  <a:tcPr marL="34990" marR="34990" marT="34990" marB="34990">
                    <a:lnL>
                      <a:noFill/>
                    </a:lnL>
                    <a:lnR>
                      <a:noFill/>
                    </a:lnR>
                    <a:lnT>
                      <a:noFill/>
                    </a:lnT>
                    <a:lnB>
                      <a:noFill/>
                    </a:lnB>
                    <a:noFill/>
                  </a:tcPr>
                </a:tc>
                <a:tc>
                  <a:txBody>
                    <a:bodyPr/>
                    <a:lstStyle/>
                    <a:p>
                      <a:pPr algn="ctr" fontAlgn="t">
                        <a:buNone/>
                      </a:pPr>
                      <a:r>
                        <a:rPr lang="en-US" sz="2400" b="1">
                          <a:effectLst/>
                        </a:rPr>
                        <a:t>66–96</a:t>
                      </a:r>
                    </a:p>
                  </a:txBody>
                  <a:tcPr marL="34990" marR="34990" marT="34990" marB="34990">
                    <a:lnL>
                      <a:noFill/>
                    </a:lnL>
                    <a:lnR>
                      <a:noFill/>
                    </a:lnR>
                    <a:lnT>
                      <a:noFill/>
                    </a:lnT>
                    <a:lnB>
                      <a:noFill/>
                    </a:lnB>
                    <a:noFill/>
                  </a:tcPr>
                </a:tc>
                <a:tc>
                  <a:txBody>
                    <a:bodyPr/>
                    <a:lstStyle/>
                    <a:p>
                      <a:pPr algn="ctr" fontAlgn="t">
                        <a:buNone/>
                      </a:pPr>
                      <a:r>
                        <a:rPr lang="en-US" sz="2400" b="1">
                          <a:effectLst/>
                        </a:rPr>
                        <a:t>85</a:t>
                      </a:r>
                    </a:p>
                  </a:txBody>
                  <a:tcPr marL="34990" marR="34990" marT="34990" marB="34990">
                    <a:lnL>
                      <a:noFill/>
                    </a:lnL>
                    <a:lnR>
                      <a:noFill/>
                    </a:lnR>
                    <a:lnT>
                      <a:noFill/>
                    </a:lnT>
                    <a:lnB>
                      <a:noFill/>
                    </a:lnB>
                    <a:noFill/>
                  </a:tcPr>
                </a:tc>
                <a:tc>
                  <a:txBody>
                    <a:bodyPr/>
                    <a:lstStyle/>
                    <a:p>
                      <a:pPr algn="ctr" fontAlgn="t">
                        <a:buNone/>
                      </a:pPr>
                      <a:r>
                        <a:rPr lang="en-US" sz="2400" b="1" dirty="0">
                          <a:effectLst/>
                        </a:rPr>
                        <a:t>100</a:t>
                      </a:r>
                    </a:p>
                  </a:txBody>
                  <a:tcPr marL="34990" marR="34990" marT="34990" marB="34990">
                    <a:lnL>
                      <a:noFill/>
                    </a:lnL>
                    <a:lnR>
                      <a:noFill/>
                    </a:lnR>
                    <a:lnT>
                      <a:noFill/>
                    </a:lnT>
                    <a:lnB>
                      <a:noFill/>
                    </a:lnB>
                    <a:noFill/>
                  </a:tcPr>
                </a:tc>
                <a:extLst>
                  <a:ext uri="{0D108BD9-81ED-4DB2-BD59-A6C34878D82A}">
                    <a16:rowId xmlns:a16="http://schemas.microsoft.com/office/drawing/2014/main" xmlns="" val="2975087463"/>
                  </a:ext>
                </a:extLst>
              </a:tr>
            </a:tbl>
          </a:graphicData>
        </a:graphic>
      </p:graphicFrame>
      <p:sp>
        <p:nvSpPr>
          <p:cNvPr id="7" name="Text Placeholder 3">
            <a:extLst>
              <a:ext uri="{FF2B5EF4-FFF2-40B4-BE49-F238E27FC236}">
                <a16:creationId xmlns:a16="http://schemas.microsoft.com/office/drawing/2014/main" xmlns="" id="{952CC157-57DD-7860-A9BB-4987EEA6ECA9}"/>
              </a:ext>
            </a:extLst>
          </p:cNvPr>
          <p:cNvSpPr>
            <a:spLocks noGrp="1"/>
          </p:cNvSpPr>
          <p:nvPr>
            <p:ph type="body" sz="quarter" idx="10"/>
          </p:nvPr>
        </p:nvSpPr>
        <p:spPr>
          <a:xfrm>
            <a:off x="6575425" y="6540500"/>
            <a:ext cx="4679950" cy="317500"/>
          </a:xfrm>
        </p:spPr>
        <p:txBody>
          <a:bodyPr/>
          <a:lstStyle/>
          <a:p>
            <a:r>
              <a:rPr lang="en-US" dirty="0" err="1"/>
              <a:t>Jophlin</a:t>
            </a:r>
            <a:r>
              <a:rPr lang="en-US" dirty="0"/>
              <a:t> et al, ACG119 (1):30-54, Jan 2024</a:t>
            </a:r>
          </a:p>
        </p:txBody>
      </p:sp>
      <p:sp>
        <p:nvSpPr>
          <p:cNvPr id="8" name="Frame 7">
            <a:extLst>
              <a:ext uri="{FF2B5EF4-FFF2-40B4-BE49-F238E27FC236}">
                <a16:creationId xmlns:a16="http://schemas.microsoft.com/office/drawing/2014/main" xmlns="" id="{F1164171-F731-2438-8BD4-A04AE5B84EC1}"/>
              </a:ext>
            </a:extLst>
          </p:cNvPr>
          <p:cNvSpPr/>
          <p:nvPr/>
        </p:nvSpPr>
        <p:spPr>
          <a:xfrm>
            <a:off x="605928" y="4373696"/>
            <a:ext cx="10753835" cy="448414"/>
          </a:xfrm>
          <a:prstGeom prst="frame">
            <a:avLst>
              <a:gd name="adj1" fmla="val 1004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xmlns="" id="{79DB1592-652B-A874-30D3-53EE8C6FC294}"/>
              </a:ext>
            </a:extLst>
          </p:cNvPr>
          <p:cNvSpPr txBox="1"/>
          <p:nvPr/>
        </p:nvSpPr>
        <p:spPr>
          <a:xfrm>
            <a:off x="3679634" y="1395866"/>
            <a:ext cx="8075364" cy="4154984"/>
          </a:xfrm>
          <a:prstGeom prst="rect">
            <a:avLst/>
          </a:prstGeom>
          <a:solidFill>
            <a:schemeClr val="bg1"/>
          </a:solidFill>
          <a:ln w="28575">
            <a:solidFill>
              <a:srgbClr val="FF0000"/>
            </a:solidFill>
          </a:ln>
        </p:spPr>
        <p:txBody>
          <a:bodyPr wrap="square" rtlCol="0">
            <a:spAutoFit/>
          </a:bodyPr>
          <a:lstStyle/>
          <a:p>
            <a:r>
              <a:rPr lang="en-US" sz="2400" dirty="0"/>
              <a:t>PETH interpretation:</a:t>
            </a:r>
          </a:p>
          <a:p>
            <a:pPr marL="285750" indent="-285750">
              <a:buFont typeface="Arial" panose="020B0604020202020204" pitchFamily="34" charset="0"/>
              <a:buChar char="•"/>
            </a:pPr>
            <a:r>
              <a:rPr lang="en-US" sz="2400" dirty="0"/>
              <a:t>&lt; 10 ng/mL – not detected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10-19 ng/mL- Light alcohol consumption (&lt;2 drinks per day for several weeks)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20-200 ng/mL- Moderate alcohol consumption (up to 4 drinks per day for several weeks)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&gt; 200 ng/mL – Heavy alcohol consumption (at least 4 drinks per day for several weeks)</a:t>
            </a:r>
          </a:p>
        </p:txBody>
      </p:sp>
    </p:spTree>
    <p:extLst>
      <p:ext uri="{BB962C8B-B14F-4D97-AF65-F5344CB8AC3E}">
        <p14:creationId xmlns:p14="http://schemas.microsoft.com/office/powerpoint/2010/main" val="118346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F00924-08FB-1707-F078-B590C7D2F77E}"/>
              </a:ext>
            </a:extLst>
          </p:cNvPr>
          <p:cNvSpPr>
            <a:spLocks noGrp="1"/>
          </p:cNvSpPr>
          <p:nvPr>
            <p:ph type="title"/>
          </p:nvPr>
        </p:nvSpPr>
        <p:spPr>
          <a:xfrm>
            <a:off x="666061" y="31018"/>
            <a:ext cx="10287001" cy="869089"/>
          </a:xfrm>
        </p:spPr>
        <p:txBody>
          <a:bodyPr/>
          <a:lstStyle/>
          <a:p>
            <a:r>
              <a:rPr lang="en-US" dirty="0"/>
              <a:t>Management of alcohol use disorder</a:t>
            </a:r>
          </a:p>
        </p:txBody>
      </p:sp>
      <p:graphicFrame>
        <p:nvGraphicFramePr>
          <p:cNvPr id="5" name="Content Placeholder 4">
            <a:extLst>
              <a:ext uri="{FF2B5EF4-FFF2-40B4-BE49-F238E27FC236}">
                <a16:creationId xmlns:a16="http://schemas.microsoft.com/office/drawing/2014/main" xmlns="" id="{F9347792-D0BC-2593-AB6C-7447512712BC}"/>
              </a:ext>
            </a:extLst>
          </p:cNvPr>
          <p:cNvGraphicFramePr>
            <a:graphicFrameLocks noGrp="1"/>
          </p:cNvGraphicFramePr>
          <p:nvPr>
            <p:ph idx="1"/>
            <p:extLst>
              <p:ext uri="{D42A27DB-BD31-4B8C-83A1-F6EECF244321}">
                <p14:modId xmlns:p14="http://schemas.microsoft.com/office/powerpoint/2010/main" val="832606680"/>
              </p:ext>
            </p:extLst>
          </p:nvPr>
        </p:nvGraphicFramePr>
        <p:xfrm>
          <a:off x="374573" y="716097"/>
          <a:ext cx="11442856" cy="5604750"/>
        </p:xfrm>
        <a:graphic>
          <a:graphicData uri="http://schemas.openxmlformats.org/drawingml/2006/table">
            <a:tbl>
              <a:tblPr/>
              <a:tblGrid>
                <a:gridCol w="2368627">
                  <a:extLst>
                    <a:ext uri="{9D8B030D-6E8A-4147-A177-3AD203B41FA5}">
                      <a16:colId xmlns:a16="http://schemas.microsoft.com/office/drawing/2014/main" xmlns="" val="3227391082"/>
                    </a:ext>
                  </a:extLst>
                </a:gridCol>
                <a:gridCol w="2765234">
                  <a:extLst>
                    <a:ext uri="{9D8B030D-6E8A-4147-A177-3AD203B41FA5}">
                      <a16:colId xmlns:a16="http://schemas.microsoft.com/office/drawing/2014/main" xmlns="" val="2731370508"/>
                    </a:ext>
                  </a:extLst>
                </a:gridCol>
                <a:gridCol w="3095739">
                  <a:extLst>
                    <a:ext uri="{9D8B030D-6E8A-4147-A177-3AD203B41FA5}">
                      <a16:colId xmlns:a16="http://schemas.microsoft.com/office/drawing/2014/main" xmlns="" val="2089407681"/>
                    </a:ext>
                  </a:extLst>
                </a:gridCol>
                <a:gridCol w="3213256">
                  <a:extLst>
                    <a:ext uri="{9D8B030D-6E8A-4147-A177-3AD203B41FA5}">
                      <a16:colId xmlns:a16="http://schemas.microsoft.com/office/drawing/2014/main" xmlns="" val="3884439002"/>
                    </a:ext>
                  </a:extLst>
                </a:gridCol>
              </a:tblGrid>
              <a:tr h="286621">
                <a:tc>
                  <a:txBody>
                    <a:bodyPr/>
                    <a:lstStyle/>
                    <a:p>
                      <a:pPr algn="l">
                        <a:buNone/>
                      </a:pPr>
                      <a:r>
                        <a:rPr lang="en-US" sz="1700" b="1">
                          <a:solidFill>
                            <a:srgbClr val="1A1A1A"/>
                          </a:solidFill>
                          <a:effectLst/>
                        </a:rPr>
                        <a:t>Medication</a:t>
                      </a:r>
                    </a:p>
                  </a:txBody>
                  <a:tcPr marL="38001" marR="38001" marT="19000" marB="19000">
                    <a:lnL w="9525" cap="flat" cmpd="sng" algn="ctr">
                      <a:solidFill>
                        <a:srgbClr val="E5E5E5"/>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a:noFill/>
                    </a:lnB>
                    <a:solidFill>
                      <a:srgbClr val="FFFFFF"/>
                    </a:solidFill>
                  </a:tcPr>
                </a:tc>
                <a:tc>
                  <a:txBody>
                    <a:bodyPr/>
                    <a:lstStyle/>
                    <a:p>
                      <a:pPr algn="l">
                        <a:buNone/>
                      </a:pPr>
                      <a:r>
                        <a:rPr lang="en-US" sz="1700" b="1" dirty="0">
                          <a:solidFill>
                            <a:srgbClr val="1A1A1A"/>
                          </a:solidFill>
                          <a:effectLst/>
                        </a:rPr>
                        <a:t>Mode of Action</a:t>
                      </a:r>
                    </a:p>
                  </a:txBody>
                  <a:tcPr marL="38001" marR="38001" marT="19000" marB="19000">
                    <a:lnL>
                      <a:noFill/>
                    </a:lnL>
                    <a:lnR>
                      <a:noFill/>
                    </a:lnR>
                    <a:lnT w="9525" cap="flat" cmpd="sng" algn="ctr">
                      <a:solidFill>
                        <a:srgbClr val="E5E5E5"/>
                      </a:solidFill>
                      <a:prstDash val="solid"/>
                      <a:round/>
                      <a:headEnd type="none" w="med" len="med"/>
                      <a:tailEnd type="none" w="med" len="med"/>
                    </a:lnT>
                    <a:lnB>
                      <a:noFill/>
                    </a:lnB>
                    <a:solidFill>
                      <a:srgbClr val="FFFFFF"/>
                    </a:solidFill>
                  </a:tcPr>
                </a:tc>
                <a:tc>
                  <a:txBody>
                    <a:bodyPr/>
                    <a:lstStyle/>
                    <a:p>
                      <a:pPr algn="l">
                        <a:buNone/>
                      </a:pPr>
                      <a:r>
                        <a:rPr lang="en-US" sz="1700" b="1">
                          <a:solidFill>
                            <a:srgbClr val="1A1A1A"/>
                          </a:solidFill>
                          <a:effectLst/>
                        </a:rPr>
                        <a:t>Typical Dose</a:t>
                      </a:r>
                    </a:p>
                  </a:txBody>
                  <a:tcPr marL="38001" marR="38001" marT="19000" marB="19000">
                    <a:lnL>
                      <a:noFill/>
                    </a:lnL>
                    <a:lnR>
                      <a:noFill/>
                    </a:lnR>
                    <a:lnT w="9525" cap="flat" cmpd="sng" algn="ctr">
                      <a:solidFill>
                        <a:srgbClr val="E5E5E5"/>
                      </a:solidFill>
                      <a:prstDash val="solid"/>
                      <a:round/>
                      <a:headEnd type="none" w="med" len="med"/>
                      <a:tailEnd type="none" w="med" len="med"/>
                    </a:lnT>
                    <a:lnB>
                      <a:noFill/>
                    </a:lnB>
                    <a:solidFill>
                      <a:srgbClr val="FFFFFF"/>
                    </a:solidFill>
                  </a:tcPr>
                </a:tc>
                <a:tc>
                  <a:txBody>
                    <a:bodyPr/>
                    <a:lstStyle/>
                    <a:p>
                      <a:pPr algn="l">
                        <a:buNone/>
                      </a:pPr>
                      <a:r>
                        <a:rPr lang="en-US" sz="1700" b="1">
                          <a:solidFill>
                            <a:srgbClr val="1A1A1A"/>
                          </a:solidFill>
                          <a:effectLst/>
                        </a:rPr>
                        <a:t>Use in Liver Disease</a:t>
                      </a:r>
                    </a:p>
                  </a:txBody>
                  <a:tcPr marL="38001" marR="38001" marT="19000" marB="19000">
                    <a:lnL>
                      <a:noFill/>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2842099679"/>
                  </a:ext>
                </a:extLst>
              </a:tr>
              <a:tr h="1286459">
                <a:tc>
                  <a:txBody>
                    <a:bodyPr/>
                    <a:lstStyle/>
                    <a:p>
                      <a:pPr algn="l">
                        <a:buNone/>
                      </a:pPr>
                      <a:r>
                        <a:rPr lang="en-US" sz="1700" b="0" dirty="0">
                          <a:solidFill>
                            <a:srgbClr val="4D4D4D"/>
                          </a:solidFill>
                          <a:effectLst/>
                        </a:rPr>
                        <a:t>Naltrexone</a:t>
                      </a:r>
                    </a:p>
                  </a:txBody>
                  <a:tcPr marL="38001" marR="38001" marT="19000" marB="19000">
                    <a:lnL w="9525" cap="flat" cmpd="sng" algn="ctr">
                      <a:solidFill>
                        <a:srgbClr val="E5E5E5"/>
                      </a:solidFill>
                      <a:prstDash val="solid"/>
                      <a:round/>
                      <a:headEnd type="none" w="med" len="med"/>
                      <a:tailEnd type="none" w="med" len="med"/>
                    </a:lnL>
                    <a:lnR>
                      <a:noFill/>
                    </a:lnR>
                    <a:lnT>
                      <a:noFill/>
                    </a:lnT>
                    <a:lnB>
                      <a:noFill/>
                    </a:lnB>
                    <a:solidFill>
                      <a:srgbClr val="F5FBFA"/>
                    </a:solidFill>
                  </a:tcPr>
                </a:tc>
                <a:tc>
                  <a:txBody>
                    <a:bodyPr/>
                    <a:lstStyle/>
                    <a:p>
                      <a:pPr algn="ctr">
                        <a:buNone/>
                      </a:pPr>
                      <a:r>
                        <a:rPr lang="en-US" sz="1700" b="0" dirty="0">
                          <a:solidFill>
                            <a:srgbClr val="4D4D4D"/>
                          </a:solidFill>
                          <a:effectLst/>
                        </a:rPr>
                        <a:t>Mu opioid receptor antagonist</a:t>
                      </a:r>
                    </a:p>
                  </a:txBody>
                  <a:tcPr marL="38001" marR="38001" marT="19000" marB="19000">
                    <a:lnL>
                      <a:noFill/>
                    </a:lnL>
                    <a:lnR>
                      <a:noFill/>
                    </a:lnR>
                    <a:lnT>
                      <a:noFill/>
                    </a:lnT>
                    <a:lnB>
                      <a:noFill/>
                    </a:lnB>
                    <a:solidFill>
                      <a:srgbClr val="F5FBFA"/>
                    </a:solidFill>
                  </a:tcPr>
                </a:tc>
                <a:tc>
                  <a:txBody>
                    <a:bodyPr/>
                    <a:lstStyle/>
                    <a:p>
                      <a:pPr algn="l">
                        <a:buNone/>
                      </a:pPr>
                      <a:r>
                        <a:rPr lang="en-US" sz="1700" b="0">
                          <a:solidFill>
                            <a:srgbClr val="4D4D4D"/>
                          </a:solidFill>
                          <a:effectLst/>
                        </a:rPr>
                        <a:t>50 mg per day</a:t>
                      </a:r>
                    </a:p>
                    <a:p>
                      <a:pPr algn="l">
                        <a:buNone/>
                      </a:pPr>
                      <a:r>
                        <a:rPr lang="en-US" sz="1700" b="0">
                          <a:solidFill>
                            <a:srgbClr val="4D4D4D"/>
                          </a:solidFill>
                          <a:effectLst/>
                        </a:rPr>
                        <a:t>380 mg monthly intramuscular injection</a:t>
                      </a:r>
                    </a:p>
                  </a:txBody>
                  <a:tcPr marL="38001" marR="38001" marT="19000" marB="19000">
                    <a:lnL>
                      <a:noFill/>
                    </a:lnL>
                    <a:lnR>
                      <a:noFill/>
                    </a:lnR>
                    <a:lnT>
                      <a:noFill/>
                    </a:lnT>
                    <a:lnB>
                      <a:noFill/>
                    </a:lnB>
                    <a:solidFill>
                      <a:srgbClr val="F5FBFA"/>
                    </a:solidFill>
                  </a:tcPr>
                </a:tc>
                <a:tc>
                  <a:txBody>
                    <a:bodyPr/>
                    <a:lstStyle/>
                    <a:p>
                      <a:pPr algn="l">
                        <a:buNone/>
                      </a:pPr>
                      <a:r>
                        <a:rPr lang="en-US" sz="1700" b="0" dirty="0">
                          <a:solidFill>
                            <a:srgbClr val="4D4D4D"/>
                          </a:solidFill>
                          <a:effectLst/>
                        </a:rPr>
                        <a:t>Risk of hepatotoxic effects precludes use in advanced liver disease</a:t>
                      </a:r>
                    </a:p>
                    <a:p>
                      <a:pPr algn="l">
                        <a:buNone/>
                      </a:pPr>
                      <a:r>
                        <a:rPr lang="en-US" sz="1700" b="0" dirty="0">
                          <a:solidFill>
                            <a:srgbClr val="4D4D4D"/>
                          </a:solidFill>
                          <a:effectLst/>
                        </a:rPr>
                        <a:t>May consider in early liver disease</a:t>
                      </a:r>
                    </a:p>
                  </a:txBody>
                  <a:tcPr marL="38001" marR="38001" marT="19000" marB="19000">
                    <a:lnL>
                      <a:noFill/>
                    </a:lnL>
                    <a:lnR w="9525" cap="flat" cmpd="sng" algn="ctr">
                      <a:solidFill>
                        <a:srgbClr val="E5E5E5"/>
                      </a:solidFill>
                      <a:prstDash val="solid"/>
                      <a:round/>
                      <a:headEnd type="none" w="med" len="med"/>
                      <a:tailEnd type="none" w="med" len="med"/>
                    </a:lnR>
                    <a:lnT>
                      <a:noFill/>
                    </a:lnT>
                    <a:lnB>
                      <a:noFill/>
                    </a:lnB>
                    <a:solidFill>
                      <a:srgbClr val="F5FBFA"/>
                    </a:solidFill>
                  </a:tcPr>
                </a:tc>
                <a:extLst>
                  <a:ext uri="{0D108BD9-81ED-4DB2-BD59-A6C34878D82A}">
                    <a16:rowId xmlns:a16="http://schemas.microsoft.com/office/drawing/2014/main" xmlns="" val="1329947292"/>
                  </a:ext>
                </a:extLst>
              </a:tr>
              <a:tr h="786540">
                <a:tc>
                  <a:txBody>
                    <a:bodyPr/>
                    <a:lstStyle/>
                    <a:p>
                      <a:pPr algn="l">
                        <a:buNone/>
                      </a:pPr>
                      <a:r>
                        <a:rPr lang="en-US" sz="1700" b="0">
                          <a:solidFill>
                            <a:srgbClr val="4D4D4D"/>
                          </a:solidFill>
                          <a:effectLst/>
                        </a:rPr>
                        <a:t>Acamprosate</a:t>
                      </a:r>
                    </a:p>
                  </a:txBody>
                  <a:tcPr marL="38001" marR="38001" marT="19000" marB="19000">
                    <a:lnL w="9525" cap="flat" cmpd="sng" algn="ctr">
                      <a:solidFill>
                        <a:srgbClr val="E5E5E5"/>
                      </a:solidFill>
                      <a:prstDash val="solid"/>
                      <a:round/>
                      <a:headEnd type="none" w="med" len="med"/>
                      <a:tailEnd type="none" w="med" len="med"/>
                    </a:lnL>
                    <a:lnR>
                      <a:noFill/>
                    </a:lnR>
                    <a:lnT>
                      <a:noFill/>
                    </a:lnT>
                    <a:lnB>
                      <a:noFill/>
                    </a:lnB>
                    <a:solidFill>
                      <a:srgbClr val="FFFFFF"/>
                    </a:solidFill>
                  </a:tcPr>
                </a:tc>
                <a:tc>
                  <a:txBody>
                    <a:bodyPr/>
                    <a:lstStyle/>
                    <a:p>
                      <a:pPr algn="ctr">
                        <a:buNone/>
                      </a:pPr>
                      <a:r>
                        <a:rPr lang="en-US" sz="1700" b="0" dirty="0">
                          <a:solidFill>
                            <a:srgbClr val="4D4D4D"/>
                          </a:solidFill>
                          <a:effectLst/>
                        </a:rPr>
                        <a:t>NMDA agonist</a:t>
                      </a:r>
                    </a:p>
                    <a:p>
                      <a:pPr algn="ctr">
                        <a:buNone/>
                      </a:pPr>
                      <a:r>
                        <a:rPr lang="en-US" sz="1700" b="0" dirty="0">
                          <a:solidFill>
                            <a:srgbClr val="4D4D4D"/>
                          </a:solidFill>
                          <a:effectLst/>
                        </a:rPr>
                        <a:t>Calcium load</a:t>
                      </a:r>
                    </a:p>
                  </a:txBody>
                  <a:tcPr marL="38001" marR="38001" marT="19000" marB="19000">
                    <a:lnL>
                      <a:noFill/>
                    </a:lnL>
                    <a:lnR>
                      <a:noFill/>
                    </a:lnR>
                    <a:lnT>
                      <a:noFill/>
                    </a:lnT>
                    <a:lnB>
                      <a:noFill/>
                    </a:lnB>
                    <a:solidFill>
                      <a:srgbClr val="FFFFFF"/>
                    </a:solidFill>
                  </a:tcPr>
                </a:tc>
                <a:tc>
                  <a:txBody>
                    <a:bodyPr/>
                    <a:lstStyle/>
                    <a:p>
                      <a:pPr algn="l">
                        <a:buNone/>
                      </a:pPr>
                      <a:r>
                        <a:rPr lang="en-US" sz="1700" b="0" dirty="0">
                          <a:solidFill>
                            <a:srgbClr val="4D4D4D"/>
                          </a:solidFill>
                          <a:effectLst/>
                        </a:rPr>
                        <a:t>666 mg three times daily (reduce if body weight is &lt;65 kg)</a:t>
                      </a:r>
                    </a:p>
                  </a:txBody>
                  <a:tcPr marL="38001" marR="38001" marT="19000" marB="19000">
                    <a:lnL>
                      <a:noFill/>
                    </a:lnL>
                    <a:lnR>
                      <a:noFill/>
                    </a:lnR>
                    <a:lnT>
                      <a:noFill/>
                    </a:lnT>
                    <a:lnB>
                      <a:noFill/>
                    </a:lnB>
                    <a:solidFill>
                      <a:srgbClr val="FFFFFF"/>
                    </a:solidFill>
                  </a:tcPr>
                </a:tc>
                <a:tc>
                  <a:txBody>
                    <a:bodyPr/>
                    <a:lstStyle/>
                    <a:p>
                      <a:pPr algn="l">
                        <a:buNone/>
                      </a:pPr>
                      <a:r>
                        <a:rPr lang="en-US" sz="1700" b="0" dirty="0">
                          <a:solidFill>
                            <a:srgbClr val="4D4D4D"/>
                          </a:solidFill>
                          <a:effectLst/>
                        </a:rPr>
                        <a:t>Precaution in Child–Pugh class C cirrhosis</a:t>
                      </a:r>
                    </a:p>
                  </a:txBody>
                  <a:tcPr marL="38001" marR="38001" marT="19000" marB="19000">
                    <a:lnL>
                      <a:noFill/>
                    </a:lnL>
                    <a:lnR w="9525" cap="flat" cmpd="sng" algn="ctr">
                      <a:solidFill>
                        <a:srgbClr val="E5E5E5"/>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3930467790"/>
                  </a:ext>
                </a:extLst>
              </a:tr>
              <a:tr h="442593">
                <a:tc>
                  <a:txBody>
                    <a:bodyPr/>
                    <a:lstStyle/>
                    <a:p>
                      <a:pPr algn="l">
                        <a:buNone/>
                      </a:pPr>
                      <a:r>
                        <a:rPr lang="en-US" sz="1700" b="0" dirty="0">
                          <a:solidFill>
                            <a:srgbClr val="4D4D4D"/>
                          </a:solidFill>
                          <a:effectLst/>
                        </a:rPr>
                        <a:t>Not approved in the US</a:t>
                      </a:r>
                    </a:p>
                  </a:txBody>
                  <a:tcPr marL="38001" marR="38001" marT="19000" marB="19000">
                    <a:lnL w="9525" cap="flat" cmpd="sng" algn="ctr">
                      <a:solidFill>
                        <a:srgbClr val="E5E5E5"/>
                      </a:solidFill>
                      <a:prstDash val="solid"/>
                      <a:round/>
                      <a:headEnd type="none" w="med" len="med"/>
                      <a:tailEnd type="none" w="med" len="med"/>
                    </a:lnL>
                    <a:lnR>
                      <a:noFill/>
                    </a:lnR>
                    <a:lnT>
                      <a:noFill/>
                    </a:lnT>
                    <a:lnB>
                      <a:noFill/>
                    </a:lnB>
                    <a:solidFill>
                      <a:srgbClr val="F5FBFA"/>
                    </a:solidFill>
                  </a:tcPr>
                </a:tc>
                <a:tc>
                  <a:txBody>
                    <a:bodyPr/>
                    <a:lstStyle/>
                    <a:p>
                      <a:pPr algn="l">
                        <a:buNone/>
                      </a:pPr>
                      <a:r>
                        <a:rPr lang="en-US" sz="1700" b="0">
                          <a:solidFill>
                            <a:srgbClr val="4D4D4D"/>
                          </a:solidFill>
                          <a:effectLst/>
                        </a:rPr>
                        <a:t> </a:t>
                      </a:r>
                    </a:p>
                  </a:txBody>
                  <a:tcPr marL="38001" marR="38001" marT="19000" marB="19000">
                    <a:lnL>
                      <a:noFill/>
                    </a:lnL>
                    <a:lnR>
                      <a:noFill/>
                    </a:lnR>
                    <a:lnT>
                      <a:noFill/>
                    </a:lnT>
                    <a:lnB>
                      <a:noFill/>
                    </a:lnB>
                    <a:solidFill>
                      <a:srgbClr val="F5FBFA"/>
                    </a:solidFill>
                  </a:tcPr>
                </a:tc>
                <a:tc>
                  <a:txBody>
                    <a:bodyPr/>
                    <a:lstStyle/>
                    <a:p>
                      <a:pPr algn="l">
                        <a:buNone/>
                      </a:pPr>
                      <a:r>
                        <a:rPr lang="en-US" sz="1700" b="0" dirty="0">
                          <a:solidFill>
                            <a:srgbClr val="4D4D4D"/>
                          </a:solidFill>
                          <a:effectLst/>
                        </a:rPr>
                        <a:t> </a:t>
                      </a:r>
                    </a:p>
                  </a:txBody>
                  <a:tcPr marL="38001" marR="38001" marT="19000" marB="19000">
                    <a:lnL>
                      <a:noFill/>
                    </a:lnL>
                    <a:lnR>
                      <a:noFill/>
                    </a:lnR>
                    <a:lnT>
                      <a:noFill/>
                    </a:lnT>
                    <a:lnB>
                      <a:noFill/>
                    </a:lnB>
                    <a:solidFill>
                      <a:srgbClr val="F5FBFA"/>
                    </a:solidFill>
                  </a:tcPr>
                </a:tc>
                <a:tc>
                  <a:txBody>
                    <a:bodyPr/>
                    <a:lstStyle/>
                    <a:p>
                      <a:pPr algn="l">
                        <a:buNone/>
                      </a:pPr>
                      <a:r>
                        <a:rPr lang="en-US" sz="1700" b="0">
                          <a:solidFill>
                            <a:srgbClr val="4D4D4D"/>
                          </a:solidFill>
                          <a:effectLst/>
                        </a:rPr>
                        <a:t> </a:t>
                      </a:r>
                    </a:p>
                  </a:txBody>
                  <a:tcPr marL="38001" marR="38001" marT="19000" marB="19000">
                    <a:lnL>
                      <a:noFill/>
                    </a:lnL>
                    <a:lnR w="9525" cap="flat" cmpd="sng" algn="ctr">
                      <a:solidFill>
                        <a:srgbClr val="E5E5E5"/>
                      </a:solidFill>
                      <a:prstDash val="solid"/>
                      <a:round/>
                      <a:headEnd type="none" w="med" len="med"/>
                      <a:tailEnd type="none" w="med" len="med"/>
                    </a:lnR>
                    <a:lnT>
                      <a:noFill/>
                    </a:lnT>
                    <a:lnB>
                      <a:noFill/>
                    </a:lnB>
                    <a:solidFill>
                      <a:srgbClr val="F5FBFA"/>
                    </a:solidFill>
                  </a:tcPr>
                </a:tc>
                <a:extLst>
                  <a:ext uri="{0D108BD9-81ED-4DB2-BD59-A6C34878D82A}">
                    <a16:rowId xmlns:a16="http://schemas.microsoft.com/office/drawing/2014/main" xmlns="" val="873642553"/>
                  </a:ext>
                </a:extLst>
              </a:tr>
              <a:tr h="1085957">
                <a:tc>
                  <a:txBody>
                    <a:bodyPr/>
                    <a:lstStyle/>
                    <a:p>
                      <a:pPr algn="l">
                        <a:buNone/>
                      </a:pPr>
                      <a:r>
                        <a:rPr lang="en-US" sz="1700" b="0">
                          <a:solidFill>
                            <a:srgbClr val="4D4D4D"/>
                          </a:solidFill>
                          <a:effectLst/>
                        </a:rPr>
                        <a:t>Baclofen</a:t>
                      </a:r>
                    </a:p>
                  </a:txBody>
                  <a:tcPr marL="38001" marR="38001" marT="19000" marB="19000">
                    <a:lnL w="9525" cap="flat" cmpd="sng" algn="ctr">
                      <a:solidFill>
                        <a:srgbClr val="E5E5E5"/>
                      </a:solidFill>
                      <a:prstDash val="solid"/>
                      <a:round/>
                      <a:headEnd type="none" w="med" len="med"/>
                      <a:tailEnd type="none" w="med" len="med"/>
                    </a:lnL>
                    <a:lnR>
                      <a:noFill/>
                    </a:lnR>
                    <a:lnT>
                      <a:noFill/>
                    </a:lnT>
                    <a:lnB>
                      <a:noFill/>
                    </a:lnB>
                    <a:solidFill>
                      <a:srgbClr val="FFFFFF"/>
                    </a:solidFill>
                  </a:tcPr>
                </a:tc>
                <a:tc>
                  <a:txBody>
                    <a:bodyPr/>
                    <a:lstStyle/>
                    <a:p>
                      <a:pPr algn="ctr">
                        <a:buNone/>
                      </a:pPr>
                      <a:r>
                        <a:rPr lang="en-US" sz="1700" b="0" dirty="0">
                          <a:solidFill>
                            <a:srgbClr val="4D4D4D"/>
                          </a:solidFill>
                          <a:effectLst/>
                        </a:rPr>
                        <a:t>GABA B receptor agonist</a:t>
                      </a:r>
                    </a:p>
                  </a:txBody>
                  <a:tcPr marL="38001" marR="38001" marT="19000" marB="19000">
                    <a:lnL>
                      <a:noFill/>
                    </a:lnL>
                    <a:lnR>
                      <a:noFill/>
                    </a:lnR>
                    <a:lnT>
                      <a:noFill/>
                    </a:lnT>
                    <a:lnB>
                      <a:noFill/>
                    </a:lnB>
                    <a:solidFill>
                      <a:srgbClr val="FFFFFF"/>
                    </a:solidFill>
                  </a:tcPr>
                </a:tc>
                <a:tc>
                  <a:txBody>
                    <a:bodyPr/>
                    <a:lstStyle/>
                    <a:p>
                      <a:pPr algn="ctr">
                        <a:buNone/>
                      </a:pPr>
                      <a:r>
                        <a:rPr lang="en-US" sz="1700" b="0">
                          <a:solidFill>
                            <a:srgbClr val="4D4D4D"/>
                          </a:solidFill>
                          <a:effectLst/>
                        </a:rPr>
                        <a:t>10–25 mg three times daily</a:t>
                      </a:r>
                    </a:p>
                  </a:txBody>
                  <a:tcPr marL="38001" marR="38001" marT="19000" marB="19000">
                    <a:lnL>
                      <a:noFill/>
                    </a:lnL>
                    <a:lnR>
                      <a:noFill/>
                    </a:lnR>
                    <a:lnT>
                      <a:noFill/>
                    </a:lnT>
                    <a:lnB>
                      <a:noFill/>
                    </a:lnB>
                    <a:solidFill>
                      <a:srgbClr val="FFFFFF"/>
                    </a:solidFill>
                  </a:tcPr>
                </a:tc>
                <a:tc>
                  <a:txBody>
                    <a:bodyPr/>
                    <a:lstStyle/>
                    <a:p>
                      <a:pPr algn="l">
                        <a:buNone/>
                      </a:pPr>
                      <a:r>
                        <a:rPr lang="en-US" sz="1700" b="0" dirty="0">
                          <a:solidFill>
                            <a:srgbClr val="4D4D4D"/>
                          </a:solidFill>
                          <a:effectLst/>
                        </a:rPr>
                        <a:t>Acceptable side-effect profile in patients with liver disease</a:t>
                      </a:r>
                    </a:p>
                    <a:p>
                      <a:pPr algn="l">
                        <a:buNone/>
                      </a:pPr>
                      <a:r>
                        <a:rPr lang="en-US" sz="1700" b="0" dirty="0">
                          <a:solidFill>
                            <a:srgbClr val="4D4D4D"/>
                          </a:solidFill>
                          <a:effectLst/>
                        </a:rPr>
                        <a:t>Minimal hepatic metabolism</a:t>
                      </a:r>
                    </a:p>
                  </a:txBody>
                  <a:tcPr marL="38001" marR="38001" marT="19000" marB="19000">
                    <a:lnL>
                      <a:noFill/>
                    </a:lnL>
                    <a:lnR w="9525" cap="flat" cmpd="sng" algn="ctr">
                      <a:solidFill>
                        <a:srgbClr val="E5E5E5"/>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2354256183"/>
                  </a:ext>
                </a:extLst>
              </a:tr>
              <a:tr h="1286459">
                <a:tc>
                  <a:txBody>
                    <a:bodyPr/>
                    <a:lstStyle/>
                    <a:p>
                      <a:pPr algn="l">
                        <a:buNone/>
                      </a:pPr>
                      <a:r>
                        <a:rPr lang="en-US" sz="1700" b="0">
                          <a:solidFill>
                            <a:srgbClr val="4D4D4D"/>
                          </a:solidFill>
                          <a:effectLst/>
                        </a:rPr>
                        <a:t>Topiramate</a:t>
                      </a:r>
                    </a:p>
                  </a:txBody>
                  <a:tcPr marL="38001" marR="38001" marT="19000" marB="19000">
                    <a:lnL w="9525" cap="flat" cmpd="sng" algn="ctr">
                      <a:solidFill>
                        <a:srgbClr val="E5E5E5"/>
                      </a:solidFill>
                      <a:prstDash val="solid"/>
                      <a:round/>
                      <a:headEnd type="none" w="med" len="med"/>
                      <a:tailEnd type="none" w="med" len="med"/>
                    </a:lnL>
                    <a:lnR>
                      <a:noFill/>
                    </a:lnR>
                    <a:lnT>
                      <a:noFill/>
                    </a:lnT>
                    <a:lnB>
                      <a:noFill/>
                    </a:lnB>
                    <a:solidFill>
                      <a:srgbClr val="F5FBFA"/>
                    </a:solidFill>
                  </a:tcPr>
                </a:tc>
                <a:tc>
                  <a:txBody>
                    <a:bodyPr/>
                    <a:lstStyle/>
                    <a:p>
                      <a:pPr algn="l">
                        <a:buNone/>
                      </a:pPr>
                      <a:r>
                        <a:rPr lang="en-US" sz="1700" b="0" dirty="0">
                          <a:solidFill>
                            <a:srgbClr val="4D4D4D"/>
                          </a:solidFill>
                          <a:effectLst/>
                        </a:rPr>
                        <a:t>GABA A receptor agonist</a:t>
                      </a:r>
                    </a:p>
                    <a:p>
                      <a:pPr algn="l">
                        <a:buNone/>
                      </a:pPr>
                      <a:r>
                        <a:rPr lang="en-US" sz="1700" b="0" dirty="0">
                          <a:solidFill>
                            <a:srgbClr val="4D4D4D"/>
                          </a:solidFill>
                          <a:effectLst/>
                        </a:rPr>
                        <a:t>AMPA–kainite glutamate receptor blocker</a:t>
                      </a:r>
                    </a:p>
                    <a:p>
                      <a:pPr algn="l">
                        <a:buNone/>
                      </a:pPr>
                      <a:r>
                        <a:rPr lang="en-US" sz="1700" b="0" dirty="0">
                          <a:solidFill>
                            <a:srgbClr val="4D4D4D"/>
                          </a:solidFill>
                          <a:effectLst/>
                        </a:rPr>
                        <a:t>Calcium- and sodium-channel blocker</a:t>
                      </a:r>
                    </a:p>
                  </a:txBody>
                  <a:tcPr marL="38001" marR="38001" marT="19000" marB="19000">
                    <a:lnL>
                      <a:noFill/>
                    </a:lnL>
                    <a:lnR>
                      <a:noFill/>
                    </a:lnR>
                    <a:lnT>
                      <a:noFill/>
                    </a:lnT>
                    <a:lnB>
                      <a:noFill/>
                    </a:lnB>
                    <a:solidFill>
                      <a:srgbClr val="F5FBFA"/>
                    </a:solidFill>
                  </a:tcPr>
                </a:tc>
                <a:tc>
                  <a:txBody>
                    <a:bodyPr/>
                    <a:lstStyle/>
                    <a:p>
                      <a:pPr algn="ctr">
                        <a:buNone/>
                      </a:pPr>
                      <a:r>
                        <a:rPr lang="en-US" sz="1700" b="0">
                          <a:solidFill>
                            <a:srgbClr val="4D4D4D"/>
                          </a:solidFill>
                          <a:effectLst/>
                        </a:rPr>
                        <a:t>Up to 100 mg twice daily</a:t>
                      </a:r>
                    </a:p>
                  </a:txBody>
                  <a:tcPr marL="38001" marR="38001" marT="19000" marB="19000">
                    <a:lnL>
                      <a:noFill/>
                    </a:lnL>
                    <a:lnR>
                      <a:noFill/>
                    </a:lnR>
                    <a:lnT>
                      <a:noFill/>
                    </a:lnT>
                    <a:lnB>
                      <a:noFill/>
                    </a:lnB>
                    <a:solidFill>
                      <a:srgbClr val="F5FBFA"/>
                    </a:solidFill>
                  </a:tcPr>
                </a:tc>
                <a:tc>
                  <a:txBody>
                    <a:bodyPr/>
                    <a:lstStyle/>
                    <a:p>
                      <a:pPr algn="l">
                        <a:buNone/>
                      </a:pPr>
                      <a:r>
                        <a:rPr lang="en-US" sz="1700" b="0">
                          <a:solidFill>
                            <a:srgbClr val="4D4D4D"/>
                          </a:solidFill>
                          <a:effectLst/>
                        </a:rPr>
                        <a:t>Risk of encephalopathy precludes use in advanced liver disease</a:t>
                      </a:r>
                    </a:p>
                    <a:p>
                      <a:pPr algn="l">
                        <a:buNone/>
                      </a:pPr>
                      <a:r>
                        <a:rPr lang="en-US" sz="1700" b="0">
                          <a:solidFill>
                            <a:srgbClr val="4D4D4D"/>
                          </a:solidFill>
                          <a:effectLst/>
                        </a:rPr>
                        <a:t>May consider in compensated liver disease</a:t>
                      </a:r>
                    </a:p>
                  </a:txBody>
                  <a:tcPr marL="38001" marR="38001" marT="19000" marB="19000">
                    <a:lnL>
                      <a:noFill/>
                    </a:lnL>
                    <a:lnR w="9525" cap="flat" cmpd="sng" algn="ctr">
                      <a:solidFill>
                        <a:srgbClr val="E5E5E5"/>
                      </a:solidFill>
                      <a:prstDash val="solid"/>
                      <a:round/>
                      <a:headEnd type="none" w="med" len="med"/>
                      <a:tailEnd type="none" w="med" len="med"/>
                    </a:lnR>
                    <a:lnT>
                      <a:noFill/>
                    </a:lnT>
                    <a:lnB>
                      <a:noFill/>
                    </a:lnB>
                    <a:solidFill>
                      <a:srgbClr val="F5FBFA"/>
                    </a:solidFill>
                  </a:tcPr>
                </a:tc>
                <a:extLst>
                  <a:ext uri="{0D108BD9-81ED-4DB2-BD59-A6C34878D82A}">
                    <a16:rowId xmlns:a16="http://schemas.microsoft.com/office/drawing/2014/main" xmlns="" val="3676773883"/>
                  </a:ext>
                </a:extLst>
              </a:tr>
              <a:tr h="286621">
                <a:tc>
                  <a:txBody>
                    <a:bodyPr/>
                    <a:lstStyle/>
                    <a:p>
                      <a:pPr algn="l">
                        <a:buNone/>
                      </a:pPr>
                      <a:r>
                        <a:rPr lang="en-US" sz="1700" b="0">
                          <a:solidFill>
                            <a:srgbClr val="4D4D4D"/>
                          </a:solidFill>
                          <a:effectLst/>
                        </a:rPr>
                        <a:t>Gabapentin</a:t>
                      </a:r>
                    </a:p>
                  </a:txBody>
                  <a:tcPr marL="38001" marR="38001" marT="19000" marB="19000">
                    <a:lnL w="9525" cap="flat" cmpd="sng" algn="ctr">
                      <a:solidFill>
                        <a:srgbClr val="E5E5E5"/>
                      </a:solidFill>
                      <a:prstDash val="solid"/>
                      <a:round/>
                      <a:headEnd type="none" w="med" len="med"/>
                      <a:tailEnd type="none" w="med" len="med"/>
                    </a:lnL>
                    <a:lnR>
                      <a:noFill/>
                    </a:lnR>
                    <a:lnT>
                      <a:noFill/>
                    </a:lnT>
                    <a:lnB>
                      <a:noFill/>
                    </a:lnB>
                    <a:solidFill>
                      <a:srgbClr val="FFFFFF"/>
                    </a:solidFill>
                  </a:tcPr>
                </a:tc>
                <a:tc>
                  <a:txBody>
                    <a:bodyPr/>
                    <a:lstStyle/>
                    <a:p>
                      <a:pPr algn="l">
                        <a:buNone/>
                      </a:pPr>
                      <a:r>
                        <a:rPr lang="en-US" sz="1700" b="0">
                          <a:solidFill>
                            <a:srgbClr val="4D4D4D"/>
                          </a:solidFill>
                          <a:effectLst/>
                        </a:rPr>
                        <a:t>GABA A receptor agonist</a:t>
                      </a:r>
                    </a:p>
                  </a:txBody>
                  <a:tcPr marL="38001" marR="38001" marT="19000" marB="19000">
                    <a:lnL>
                      <a:noFill/>
                    </a:lnL>
                    <a:lnR>
                      <a:noFill/>
                    </a:lnR>
                    <a:lnT>
                      <a:noFill/>
                    </a:lnT>
                    <a:lnB>
                      <a:noFill/>
                    </a:lnB>
                    <a:solidFill>
                      <a:srgbClr val="FFFFFF"/>
                    </a:solidFill>
                  </a:tcPr>
                </a:tc>
                <a:tc>
                  <a:txBody>
                    <a:bodyPr/>
                    <a:lstStyle/>
                    <a:p>
                      <a:pPr algn="l">
                        <a:buNone/>
                      </a:pPr>
                      <a:r>
                        <a:rPr lang="en-US" sz="1700" b="0">
                          <a:solidFill>
                            <a:srgbClr val="4D4D4D"/>
                          </a:solidFill>
                          <a:effectLst/>
                        </a:rPr>
                        <a:t>Up to 900 mg twice daily</a:t>
                      </a:r>
                    </a:p>
                  </a:txBody>
                  <a:tcPr marL="38001" marR="38001" marT="19000" marB="19000">
                    <a:lnL>
                      <a:noFill/>
                    </a:lnL>
                    <a:lnR>
                      <a:noFill/>
                    </a:lnR>
                    <a:lnT>
                      <a:noFill/>
                    </a:lnT>
                    <a:lnB>
                      <a:noFill/>
                    </a:lnB>
                    <a:solidFill>
                      <a:srgbClr val="FFFFFF"/>
                    </a:solidFill>
                  </a:tcPr>
                </a:tc>
                <a:tc>
                  <a:txBody>
                    <a:bodyPr/>
                    <a:lstStyle/>
                    <a:p>
                      <a:pPr algn="l">
                        <a:buNone/>
                      </a:pPr>
                      <a:r>
                        <a:rPr lang="en-US" sz="1700" b="0" dirty="0">
                          <a:solidFill>
                            <a:srgbClr val="4D4D4D"/>
                          </a:solidFill>
                          <a:effectLst/>
                        </a:rPr>
                        <a:t>Uncertain</a:t>
                      </a:r>
                    </a:p>
                  </a:txBody>
                  <a:tcPr marL="38001" marR="38001" marT="19000" marB="19000">
                    <a:lnL>
                      <a:noFill/>
                    </a:lnL>
                    <a:lnR w="9525" cap="flat" cmpd="sng" algn="ctr">
                      <a:solidFill>
                        <a:srgbClr val="E5E5E5"/>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3474006720"/>
                  </a:ext>
                </a:extLst>
              </a:tr>
            </a:tbl>
          </a:graphicData>
        </a:graphic>
      </p:graphicFrame>
      <p:sp>
        <p:nvSpPr>
          <p:cNvPr id="4" name="Text Placeholder 3">
            <a:extLst>
              <a:ext uri="{FF2B5EF4-FFF2-40B4-BE49-F238E27FC236}">
                <a16:creationId xmlns:a16="http://schemas.microsoft.com/office/drawing/2014/main" xmlns="" id="{41FE3AA5-F621-4692-B988-78911B4A77E8}"/>
              </a:ext>
            </a:extLst>
          </p:cNvPr>
          <p:cNvSpPr>
            <a:spLocks noGrp="1"/>
          </p:cNvSpPr>
          <p:nvPr>
            <p:ph type="body" sz="quarter" idx="10"/>
          </p:nvPr>
        </p:nvSpPr>
        <p:spPr>
          <a:xfrm>
            <a:off x="7170640" y="6482357"/>
            <a:ext cx="4679216" cy="318286"/>
          </a:xfrm>
        </p:spPr>
        <p:txBody>
          <a:bodyPr/>
          <a:lstStyle/>
          <a:p>
            <a:r>
              <a:rPr lang="en-US" dirty="0"/>
              <a:t>Haber, Paul S, N Engl J Med 2025;392:258-266</a:t>
            </a:r>
          </a:p>
        </p:txBody>
      </p:sp>
    </p:spTree>
    <p:extLst>
      <p:ext uri="{BB962C8B-B14F-4D97-AF65-F5344CB8AC3E}">
        <p14:creationId xmlns:p14="http://schemas.microsoft.com/office/powerpoint/2010/main" val="769805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5589BD6-5E46-4036-A049-8F11582D499A}"/>
              </a:ext>
            </a:extLst>
          </p:cNvPr>
          <p:cNvSpPr>
            <a:spLocks noGrp="1"/>
          </p:cNvSpPr>
          <p:nvPr>
            <p:ph type="ctrTitle"/>
          </p:nvPr>
        </p:nvSpPr>
        <p:spPr/>
        <p:txBody>
          <a:bodyPr>
            <a:normAutofit fontScale="90000"/>
          </a:bodyPr>
          <a:lstStyle/>
          <a:p>
            <a:r>
              <a:rPr lang="en-US" dirty="0"/>
              <a:t>Why is alcohol harmful for the liver?</a:t>
            </a:r>
          </a:p>
        </p:txBody>
      </p:sp>
    </p:spTree>
    <p:extLst>
      <p:ext uri="{BB962C8B-B14F-4D97-AF65-F5344CB8AC3E}">
        <p14:creationId xmlns:p14="http://schemas.microsoft.com/office/powerpoint/2010/main" val="2326767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9FAA927F-19EB-0A25-0A82-D6B2AD8C072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2459" y1="36913" x2="21311" y2="29866"/>
                        <a14:foregroundMark x1="17705" y1="30201" x2="25246" y2="28859"/>
                        <a14:foregroundMark x1="20000" y1="28859" x2="45246" y2="28188"/>
                        <a14:foregroundMark x1="45246" y1="28188" x2="86557" y2="37584"/>
                        <a14:foregroundMark x1="86557" y1="37584" x2="54426" y2="63087"/>
                        <a14:foregroundMark x1="54426" y1="63087" x2="45574" y2="78188"/>
                        <a14:foregroundMark x1="45574" y1="78188" x2="28525" y2="73826"/>
                        <a14:foregroundMark x1="28525" y1="73826" x2="11803" y2="77517"/>
                        <a14:foregroundMark x1="11803" y1="77517" x2="10820" y2="40604"/>
                        <a14:foregroundMark x1="10820" y1="40604" x2="13770" y2="34564"/>
                      </a14:backgroundRemoval>
                    </a14:imgEffect>
                  </a14:imgLayer>
                </a14:imgProps>
              </a:ext>
            </a:extLst>
          </a:blip>
          <a:stretch>
            <a:fillRect/>
          </a:stretch>
        </p:blipFill>
        <p:spPr>
          <a:xfrm>
            <a:off x="6393135" y="3475509"/>
            <a:ext cx="2905530" cy="2838846"/>
          </a:xfrm>
          <a:prstGeom prst="rect">
            <a:avLst/>
          </a:prstGeom>
        </p:spPr>
      </p:pic>
      <p:sp>
        <p:nvSpPr>
          <p:cNvPr id="2" name="Title 1">
            <a:extLst>
              <a:ext uri="{FF2B5EF4-FFF2-40B4-BE49-F238E27FC236}">
                <a16:creationId xmlns:a16="http://schemas.microsoft.com/office/drawing/2014/main" xmlns="" id="{B64AD914-88BF-F3AE-D637-D75FC2510030}"/>
              </a:ext>
            </a:extLst>
          </p:cNvPr>
          <p:cNvSpPr>
            <a:spLocks noGrp="1"/>
          </p:cNvSpPr>
          <p:nvPr>
            <p:ph type="title"/>
          </p:nvPr>
        </p:nvSpPr>
        <p:spPr>
          <a:xfrm>
            <a:off x="952499" y="213743"/>
            <a:ext cx="10287001" cy="869089"/>
          </a:xfrm>
        </p:spPr>
        <p:txBody>
          <a:bodyPr/>
          <a:lstStyle/>
          <a:p>
            <a:r>
              <a:rPr lang="en-US" dirty="0"/>
              <a:t>Alcohol Metabolism:</a:t>
            </a:r>
          </a:p>
        </p:txBody>
      </p:sp>
      <p:pic>
        <p:nvPicPr>
          <p:cNvPr id="11268" name="Picture 4" descr="Label the human digestive system — Science Learning Hub">
            <a:extLst>
              <a:ext uri="{FF2B5EF4-FFF2-40B4-BE49-F238E27FC236}">
                <a16:creationId xmlns:a16="http://schemas.microsoft.com/office/drawing/2014/main" xmlns="" id="{8229C1F0-6C06-645B-7A45-6E97306A9B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579" y="1395866"/>
            <a:ext cx="2962368" cy="48138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18A813F3-5300-26A9-3FED-D00DC74B81BA}"/>
              </a:ext>
            </a:extLst>
          </p:cNvPr>
          <p:cNvSpPr txBox="1"/>
          <p:nvPr/>
        </p:nvSpPr>
        <p:spPr>
          <a:xfrm>
            <a:off x="3325091" y="2604655"/>
            <a:ext cx="1939636" cy="369332"/>
          </a:xfrm>
          <a:prstGeom prst="rect">
            <a:avLst/>
          </a:prstGeom>
          <a:noFill/>
        </p:spPr>
        <p:txBody>
          <a:bodyPr wrap="square" rtlCol="0">
            <a:spAutoFit/>
          </a:bodyPr>
          <a:lstStyle/>
          <a:p>
            <a:r>
              <a:rPr lang="en-US" b="1" dirty="0"/>
              <a:t>Alcohol</a:t>
            </a:r>
          </a:p>
        </p:txBody>
      </p:sp>
      <p:sp>
        <p:nvSpPr>
          <p:cNvPr id="6" name="TextBox 5">
            <a:extLst>
              <a:ext uri="{FF2B5EF4-FFF2-40B4-BE49-F238E27FC236}">
                <a16:creationId xmlns:a16="http://schemas.microsoft.com/office/drawing/2014/main" xmlns="" id="{437351F6-9BF9-4EEE-81C6-A4E700E4DBB7}"/>
              </a:ext>
            </a:extLst>
          </p:cNvPr>
          <p:cNvSpPr txBox="1"/>
          <p:nvPr/>
        </p:nvSpPr>
        <p:spPr>
          <a:xfrm>
            <a:off x="4294909" y="1461274"/>
            <a:ext cx="2162560" cy="923330"/>
          </a:xfrm>
          <a:prstGeom prst="rect">
            <a:avLst/>
          </a:prstGeom>
          <a:noFill/>
        </p:spPr>
        <p:txBody>
          <a:bodyPr wrap="square" rtlCol="0">
            <a:spAutoFit/>
          </a:bodyPr>
          <a:lstStyle/>
          <a:p>
            <a:pPr algn="ctr"/>
            <a:r>
              <a:rPr lang="en-US" dirty="0"/>
              <a:t>Alcohol dehydrogenase (ADH)</a:t>
            </a:r>
          </a:p>
        </p:txBody>
      </p:sp>
      <p:sp>
        <p:nvSpPr>
          <p:cNvPr id="7" name="TextBox 6">
            <a:extLst>
              <a:ext uri="{FF2B5EF4-FFF2-40B4-BE49-F238E27FC236}">
                <a16:creationId xmlns:a16="http://schemas.microsoft.com/office/drawing/2014/main" xmlns="" id="{0E9C31AA-E7FF-6E0F-ACFF-5AF38BA9AA58}"/>
              </a:ext>
            </a:extLst>
          </p:cNvPr>
          <p:cNvSpPr txBox="1"/>
          <p:nvPr/>
        </p:nvSpPr>
        <p:spPr>
          <a:xfrm>
            <a:off x="6575729" y="2586060"/>
            <a:ext cx="1939636" cy="369332"/>
          </a:xfrm>
          <a:prstGeom prst="rect">
            <a:avLst/>
          </a:prstGeom>
          <a:noFill/>
        </p:spPr>
        <p:txBody>
          <a:bodyPr wrap="square" rtlCol="0">
            <a:spAutoFit/>
          </a:bodyPr>
          <a:lstStyle/>
          <a:p>
            <a:r>
              <a:rPr lang="en-US" b="1" dirty="0">
                <a:solidFill>
                  <a:srgbClr val="FF0000"/>
                </a:solidFill>
              </a:rPr>
              <a:t>Acetaldehyde</a:t>
            </a:r>
          </a:p>
        </p:txBody>
      </p:sp>
      <p:cxnSp>
        <p:nvCxnSpPr>
          <p:cNvPr id="9" name="Straight Arrow Connector 8">
            <a:extLst>
              <a:ext uri="{FF2B5EF4-FFF2-40B4-BE49-F238E27FC236}">
                <a16:creationId xmlns:a16="http://schemas.microsoft.com/office/drawing/2014/main" xmlns="" id="{A38E7BCA-FC16-7663-4009-39910C421F25}"/>
              </a:ext>
            </a:extLst>
          </p:cNvPr>
          <p:cNvCxnSpPr>
            <a:cxnSpLocks/>
          </p:cNvCxnSpPr>
          <p:nvPr/>
        </p:nvCxnSpPr>
        <p:spPr>
          <a:xfrm>
            <a:off x="4447309" y="2770726"/>
            <a:ext cx="1840150" cy="18595"/>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TextBox 10">
            <a:extLst>
              <a:ext uri="{FF2B5EF4-FFF2-40B4-BE49-F238E27FC236}">
                <a16:creationId xmlns:a16="http://schemas.microsoft.com/office/drawing/2014/main" xmlns="" id="{BEAFB63B-916E-49FE-02D8-462DE31CA77D}"/>
              </a:ext>
            </a:extLst>
          </p:cNvPr>
          <p:cNvSpPr txBox="1"/>
          <p:nvPr/>
        </p:nvSpPr>
        <p:spPr>
          <a:xfrm>
            <a:off x="10269682" y="2595175"/>
            <a:ext cx="1939636" cy="369332"/>
          </a:xfrm>
          <a:prstGeom prst="rect">
            <a:avLst/>
          </a:prstGeom>
          <a:noFill/>
        </p:spPr>
        <p:txBody>
          <a:bodyPr wrap="square" rtlCol="0">
            <a:spAutoFit/>
          </a:bodyPr>
          <a:lstStyle/>
          <a:p>
            <a:r>
              <a:rPr lang="en-US" b="1" dirty="0">
                <a:solidFill>
                  <a:schemeClr val="accent5"/>
                </a:solidFill>
              </a:rPr>
              <a:t>Acetate</a:t>
            </a:r>
          </a:p>
        </p:txBody>
      </p:sp>
      <p:cxnSp>
        <p:nvCxnSpPr>
          <p:cNvPr id="12" name="Straight Arrow Connector 11">
            <a:extLst>
              <a:ext uri="{FF2B5EF4-FFF2-40B4-BE49-F238E27FC236}">
                <a16:creationId xmlns:a16="http://schemas.microsoft.com/office/drawing/2014/main" xmlns="" id="{8F9D36B5-B8E8-A9D8-F8FD-F58EB19D9733}"/>
              </a:ext>
            </a:extLst>
          </p:cNvPr>
          <p:cNvCxnSpPr>
            <a:cxnSpLocks/>
          </p:cNvCxnSpPr>
          <p:nvPr/>
        </p:nvCxnSpPr>
        <p:spPr>
          <a:xfrm>
            <a:off x="8244708" y="2765803"/>
            <a:ext cx="1840150" cy="18595"/>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TextBox 12">
            <a:extLst>
              <a:ext uri="{FF2B5EF4-FFF2-40B4-BE49-F238E27FC236}">
                <a16:creationId xmlns:a16="http://schemas.microsoft.com/office/drawing/2014/main" xmlns="" id="{79A70D95-1720-7B39-5EDE-9E5EBCEB6282}"/>
              </a:ext>
            </a:extLst>
          </p:cNvPr>
          <p:cNvSpPr txBox="1"/>
          <p:nvPr/>
        </p:nvSpPr>
        <p:spPr>
          <a:xfrm>
            <a:off x="8083503" y="1461274"/>
            <a:ext cx="2162560" cy="923330"/>
          </a:xfrm>
          <a:prstGeom prst="rect">
            <a:avLst/>
          </a:prstGeom>
          <a:noFill/>
        </p:spPr>
        <p:txBody>
          <a:bodyPr wrap="square" rtlCol="0">
            <a:spAutoFit/>
          </a:bodyPr>
          <a:lstStyle/>
          <a:p>
            <a:pPr algn="ctr"/>
            <a:r>
              <a:rPr lang="en-US" dirty="0"/>
              <a:t>Aldehyde dehydrogenase (ALDH)</a:t>
            </a:r>
          </a:p>
        </p:txBody>
      </p:sp>
      <p:cxnSp>
        <p:nvCxnSpPr>
          <p:cNvPr id="15" name="Straight Arrow Connector 14">
            <a:extLst>
              <a:ext uri="{FF2B5EF4-FFF2-40B4-BE49-F238E27FC236}">
                <a16:creationId xmlns:a16="http://schemas.microsoft.com/office/drawing/2014/main" xmlns="" id="{0332C540-8D84-47E4-1386-D0CDB3615DC9}"/>
              </a:ext>
            </a:extLst>
          </p:cNvPr>
          <p:cNvCxnSpPr>
            <a:cxnSpLocks/>
          </p:cNvCxnSpPr>
          <p:nvPr/>
        </p:nvCxnSpPr>
        <p:spPr>
          <a:xfrm>
            <a:off x="7483164" y="3032945"/>
            <a:ext cx="0" cy="10702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079B84D9-B6B7-9B70-85C8-521F5276C45A}"/>
              </a:ext>
            </a:extLst>
          </p:cNvPr>
          <p:cNvSpPr txBox="1"/>
          <p:nvPr/>
        </p:nvSpPr>
        <p:spPr>
          <a:xfrm>
            <a:off x="6775328" y="3679551"/>
            <a:ext cx="1539664" cy="369332"/>
          </a:xfrm>
          <a:prstGeom prst="rect">
            <a:avLst/>
          </a:prstGeom>
          <a:noFill/>
        </p:spPr>
        <p:txBody>
          <a:bodyPr wrap="square" rtlCol="0">
            <a:spAutoFit/>
          </a:bodyPr>
          <a:lstStyle/>
          <a:p>
            <a:r>
              <a:rPr lang="en-US" b="1" dirty="0">
                <a:solidFill>
                  <a:schemeClr val="accent6"/>
                </a:solidFill>
              </a:rPr>
              <a:t>ROS!</a:t>
            </a:r>
          </a:p>
        </p:txBody>
      </p:sp>
      <p:sp>
        <p:nvSpPr>
          <p:cNvPr id="19" name="Explosion: 8 Points 18">
            <a:extLst>
              <a:ext uri="{FF2B5EF4-FFF2-40B4-BE49-F238E27FC236}">
                <a16:creationId xmlns:a16="http://schemas.microsoft.com/office/drawing/2014/main" xmlns="" id="{D14CBFAA-AA68-2EF6-6524-FBE686EAA89B}"/>
              </a:ext>
            </a:extLst>
          </p:cNvPr>
          <p:cNvSpPr/>
          <p:nvPr/>
        </p:nvSpPr>
        <p:spPr>
          <a:xfrm>
            <a:off x="5981690" y="4683210"/>
            <a:ext cx="983673" cy="831899"/>
          </a:xfrm>
          <a:prstGeom prst="irregularSeal1">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Explosion: 8 Points 20">
            <a:extLst>
              <a:ext uri="{FF2B5EF4-FFF2-40B4-BE49-F238E27FC236}">
                <a16:creationId xmlns:a16="http://schemas.microsoft.com/office/drawing/2014/main" xmlns="" id="{CB114401-C519-C12E-9DBE-031860C19807}"/>
              </a:ext>
            </a:extLst>
          </p:cNvPr>
          <p:cNvSpPr/>
          <p:nvPr/>
        </p:nvSpPr>
        <p:spPr>
          <a:xfrm>
            <a:off x="7949353" y="3769744"/>
            <a:ext cx="983673" cy="831899"/>
          </a:xfrm>
          <a:prstGeom prst="irregularSeal1">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2" name="Explosion: 8 Points 21">
            <a:extLst>
              <a:ext uri="{FF2B5EF4-FFF2-40B4-BE49-F238E27FC236}">
                <a16:creationId xmlns:a16="http://schemas.microsoft.com/office/drawing/2014/main" xmlns="" id="{EAE7AEFE-C428-C2C5-43AC-5481A1802D9A}"/>
              </a:ext>
            </a:extLst>
          </p:cNvPr>
          <p:cNvSpPr/>
          <p:nvPr/>
        </p:nvSpPr>
        <p:spPr>
          <a:xfrm>
            <a:off x="7845900" y="5199802"/>
            <a:ext cx="983673" cy="831899"/>
          </a:xfrm>
          <a:prstGeom prst="irregularSeal1">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Explosion: 8 Points 26">
            <a:extLst>
              <a:ext uri="{FF2B5EF4-FFF2-40B4-BE49-F238E27FC236}">
                <a16:creationId xmlns:a16="http://schemas.microsoft.com/office/drawing/2014/main" xmlns="" id="{1C015FBA-3192-5F5B-675D-35CFAAF89AA0}"/>
              </a:ext>
            </a:extLst>
          </p:cNvPr>
          <p:cNvSpPr/>
          <p:nvPr/>
        </p:nvSpPr>
        <p:spPr>
          <a:xfrm>
            <a:off x="6473526" y="5199802"/>
            <a:ext cx="491837" cy="330805"/>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xplosion: 8 Points 27">
            <a:extLst>
              <a:ext uri="{FF2B5EF4-FFF2-40B4-BE49-F238E27FC236}">
                <a16:creationId xmlns:a16="http://schemas.microsoft.com/office/drawing/2014/main" xmlns="" id="{2CD7DB9D-7BED-3256-EB69-20136B16177D}"/>
              </a:ext>
            </a:extLst>
          </p:cNvPr>
          <p:cNvSpPr/>
          <p:nvPr/>
        </p:nvSpPr>
        <p:spPr>
          <a:xfrm>
            <a:off x="7762773" y="5130272"/>
            <a:ext cx="491837" cy="330805"/>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xplosion: 8 Points 28">
            <a:extLst>
              <a:ext uri="{FF2B5EF4-FFF2-40B4-BE49-F238E27FC236}">
                <a16:creationId xmlns:a16="http://schemas.microsoft.com/office/drawing/2014/main" xmlns="" id="{2C87D395-50A3-6053-3CBA-676F47F3FED1}"/>
              </a:ext>
            </a:extLst>
          </p:cNvPr>
          <p:cNvSpPr/>
          <p:nvPr/>
        </p:nvSpPr>
        <p:spPr>
          <a:xfrm>
            <a:off x="8302391" y="4139076"/>
            <a:ext cx="491837" cy="330805"/>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4" name="TextBox 11263">
            <a:extLst>
              <a:ext uri="{FF2B5EF4-FFF2-40B4-BE49-F238E27FC236}">
                <a16:creationId xmlns:a16="http://schemas.microsoft.com/office/drawing/2014/main" xmlns="" id="{582E7215-679F-DAAD-2F7C-F1DEA4045DE8}"/>
              </a:ext>
            </a:extLst>
          </p:cNvPr>
          <p:cNvSpPr txBox="1"/>
          <p:nvPr/>
        </p:nvSpPr>
        <p:spPr>
          <a:xfrm>
            <a:off x="9052020" y="3790242"/>
            <a:ext cx="3086469" cy="2585323"/>
          </a:xfrm>
          <a:prstGeom prst="rect">
            <a:avLst/>
          </a:prstGeom>
          <a:noFill/>
        </p:spPr>
        <p:txBody>
          <a:bodyPr wrap="square" rtlCol="0">
            <a:spAutoFit/>
          </a:bodyPr>
          <a:lstStyle/>
          <a:p>
            <a:pPr marL="285750" indent="-285750">
              <a:buFont typeface="Arial" panose="020B0604020202020204" pitchFamily="34" charset="0"/>
              <a:buChar char="•"/>
            </a:pPr>
            <a:r>
              <a:rPr lang="en-US" b="1" dirty="0"/>
              <a:t>Lipid accumulation -&gt; </a:t>
            </a:r>
            <a:r>
              <a:rPr lang="en-US" b="1" dirty="0" err="1"/>
              <a:t>steatotic</a:t>
            </a:r>
            <a:r>
              <a:rPr lang="en-US" b="1" dirty="0"/>
              <a:t> liver disease</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Inflammation -&gt; Alcohol associated hepatitis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Fibrosis -&gt; Cirrhosis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HCC </a:t>
            </a:r>
          </a:p>
        </p:txBody>
      </p:sp>
      <p:sp>
        <p:nvSpPr>
          <p:cNvPr id="11265" name="TextBox 11264">
            <a:extLst>
              <a:ext uri="{FF2B5EF4-FFF2-40B4-BE49-F238E27FC236}">
                <a16:creationId xmlns:a16="http://schemas.microsoft.com/office/drawing/2014/main" xmlns="" id="{B1A28724-33FD-C19F-6138-801AEB031447}"/>
              </a:ext>
            </a:extLst>
          </p:cNvPr>
          <p:cNvSpPr txBox="1"/>
          <p:nvPr/>
        </p:nvSpPr>
        <p:spPr>
          <a:xfrm>
            <a:off x="6250123" y="742721"/>
            <a:ext cx="2162560" cy="369332"/>
          </a:xfrm>
          <a:prstGeom prst="rect">
            <a:avLst/>
          </a:prstGeom>
          <a:noFill/>
        </p:spPr>
        <p:txBody>
          <a:bodyPr wrap="square" rtlCol="0">
            <a:spAutoFit/>
          </a:bodyPr>
          <a:lstStyle/>
          <a:p>
            <a:pPr algn="ctr"/>
            <a:r>
              <a:rPr lang="en-US" b="1" dirty="0"/>
              <a:t>Oxidative pathway</a:t>
            </a:r>
          </a:p>
        </p:txBody>
      </p:sp>
      <p:sp>
        <p:nvSpPr>
          <p:cNvPr id="11267" name="Text Placeholder 3">
            <a:extLst>
              <a:ext uri="{FF2B5EF4-FFF2-40B4-BE49-F238E27FC236}">
                <a16:creationId xmlns:a16="http://schemas.microsoft.com/office/drawing/2014/main" xmlns="" id="{A4C7FDE2-FBCA-BCB0-90B3-2C10C59A5FC6}"/>
              </a:ext>
            </a:extLst>
          </p:cNvPr>
          <p:cNvSpPr>
            <a:spLocks noGrp="1"/>
          </p:cNvSpPr>
          <p:nvPr>
            <p:ph type="body" sz="quarter" idx="10"/>
          </p:nvPr>
        </p:nvSpPr>
        <p:spPr>
          <a:xfrm>
            <a:off x="6575729" y="6539714"/>
            <a:ext cx="4679216" cy="318286"/>
          </a:xfrm>
        </p:spPr>
        <p:txBody>
          <a:bodyPr/>
          <a:lstStyle/>
          <a:p>
            <a:r>
              <a:rPr lang="en-US" dirty="0"/>
              <a:t>Bizarro et al, UEGJ, Feb 2023</a:t>
            </a:r>
          </a:p>
        </p:txBody>
      </p:sp>
    </p:spTree>
    <p:extLst>
      <p:ext uri="{BB962C8B-B14F-4D97-AF65-F5344CB8AC3E}">
        <p14:creationId xmlns:p14="http://schemas.microsoft.com/office/powerpoint/2010/main" val="1305507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AA1C0E-4B39-16B7-2ECB-A6FDFC175C8B}"/>
              </a:ext>
            </a:extLst>
          </p:cNvPr>
          <p:cNvSpPr>
            <a:spLocks noGrp="1"/>
          </p:cNvSpPr>
          <p:nvPr>
            <p:ph type="title"/>
          </p:nvPr>
        </p:nvSpPr>
        <p:spPr/>
        <p:txBody>
          <a:bodyPr/>
          <a:lstStyle/>
          <a:p>
            <a:r>
              <a:rPr lang="en-US" dirty="0"/>
              <a:t>Evolution of alcohol associated liver disease</a:t>
            </a:r>
          </a:p>
        </p:txBody>
      </p:sp>
      <p:sp>
        <p:nvSpPr>
          <p:cNvPr id="4" name="Text Placeholder 3">
            <a:extLst>
              <a:ext uri="{FF2B5EF4-FFF2-40B4-BE49-F238E27FC236}">
                <a16:creationId xmlns:a16="http://schemas.microsoft.com/office/drawing/2014/main" xmlns="" id="{3EED3E6F-818E-BA35-C3CD-8A9FFCE99CD3}"/>
              </a:ext>
            </a:extLst>
          </p:cNvPr>
          <p:cNvSpPr>
            <a:spLocks noGrp="1"/>
          </p:cNvSpPr>
          <p:nvPr>
            <p:ph type="body" sz="quarter" idx="10"/>
          </p:nvPr>
        </p:nvSpPr>
        <p:spPr>
          <a:xfrm>
            <a:off x="7408107" y="6376905"/>
            <a:ext cx="4679216" cy="318286"/>
          </a:xfrm>
        </p:spPr>
        <p:txBody>
          <a:bodyPr/>
          <a:lstStyle/>
          <a:p>
            <a:r>
              <a:rPr lang="en-US" dirty="0" err="1"/>
              <a:t>Jophlin</a:t>
            </a:r>
            <a:r>
              <a:rPr lang="en-US" dirty="0"/>
              <a:t> et al, ACG119 (1):30-54, Jan 2024</a:t>
            </a:r>
          </a:p>
        </p:txBody>
      </p:sp>
      <p:pic>
        <p:nvPicPr>
          <p:cNvPr id="7" name="Picture 6">
            <a:extLst>
              <a:ext uri="{FF2B5EF4-FFF2-40B4-BE49-F238E27FC236}">
                <a16:creationId xmlns:a16="http://schemas.microsoft.com/office/drawing/2014/main" xmlns="" id="{3D43D761-BF02-C1D7-3363-92F11B2C052B}"/>
              </a:ext>
            </a:extLst>
          </p:cNvPr>
          <p:cNvPicPr>
            <a:picLocks noChangeAspect="1"/>
          </p:cNvPicPr>
          <p:nvPr/>
        </p:nvPicPr>
        <p:blipFill>
          <a:blip r:embed="rId3">
            <a:lum/>
          </a:blip>
          <a:srcRect/>
          <a:stretch>
            <a:fillRect/>
          </a:stretch>
        </p:blipFill>
        <p:spPr bwMode="white">
          <a:xfrm>
            <a:off x="290943" y="1830428"/>
            <a:ext cx="11610112" cy="4111914"/>
          </a:xfrm>
          <a:prstGeom prst="rect">
            <a:avLst/>
          </a:prstGeom>
          <a:ln>
            <a:headEnd type="none"/>
            <a:tailEnd type="none"/>
          </a:ln>
        </p:spPr>
      </p:pic>
    </p:spTree>
    <p:extLst>
      <p:ext uri="{BB962C8B-B14F-4D97-AF65-F5344CB8AC3E}">
        <p14:creationId xmlns:p14="http://schemas.microsoft.com/office/powerpoint/2010/main" val="3165949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92FB52-CC6A-E5C0-8BB0-24C3A4FF8DF1}"/>
              </a:ext>
            </a:extLst>
          </p:cNvPr>
          <p:cNvSpPr>
            <a:spLocks noGrp="1"/>
          </p:cNvSpPr>
          <p:nvPr>
            <p:ph type="title"/>
          </p:nvPr>
        </p:nvSpPr>
        <p:spPr/>
        <p:txBody>
          <a:bodyPr/>
          <a:lstStyle/>
          <a:p>
            <a:r>
              <a:rPr lang="en-US" dirty="0"/>
              <a:t>Risk factors for advanced liver disease</a:t>
            </a:r>
          </a:p>
        </p:txBody>
      </p:sp>
      <p:sp>
        <p:nvSpPr>
          <p:cNvPr id="3" name="Content Placeholder 2">
            <a:extLst>
              <a:ext uri="{FF2B5EF4-FFF2-40B4-BE49-F238E27FC236}">
                <a16:creationId xmlns:a16="http://schemas.microsoft.com/office/drawing/2014/main" xmlns="" id="{9D89060B-8FC6-2AC1-0D9B-9DC629C06B75}"/>
              </a:ext>
            </a:extLst>
          </p:cNvPr>
          <p:cNvSpPr>
            <a:spLocks noGrp="1"/>
          </p:cNvSpPr>
          <p:nvPr>
            <p:ph idx="1"/>
          </p:nvPr>
        </p:nvSpPr>
        <p:spPr/>
        <p:txBody>
          <a:bodyPr>
            <a:normAutofit lnSpcReduction="10000"/>
          </a:bodyPr>
          <a:lstStyle/>
          <a:p>
            <a:r>
              <a:rPr lang="en-US" dirty="0"/>
              <a:t>Metabolic risk factors</a:t>
            </a:r>
          </a:p>
          <a:p>
            <a:pPr lvl="1"/>
            <a:r>
              <a:rPr lang="en-US" dirty="0"/>
              <a:t>Obesity</a:t>
            </a:r>
          </a:p>
          <a:p>
            <a:pPr lvl="1"/>
            <a:r>
              <a:rPr lang="en-US" dirty="0"/>
              <a:t>Diabetes</a:t>
            </a:r>
          </a:p>
          <a:p>
            <a:r>
              <a:rPr lang="en-US" dirty="0"/>
              <a:t>Genetic – Hispanics and American Indians- higher rates of polymorphisms associated with increased risk</a:t>
            </a:r>
          </a:p>
          <a:p>
            <a:r>
              <a:rPr lang="en-US" dirty="0"/>
              <a:t>Smoking</a:t>
            </a:r>
          </a:p>
          <a:p>
            <a:r>
              <a:rPr lang="en-US" dirty="0"/>
              <a:t>Status post gastric bypass surgery</a:t>
            </a:r>
          </a:p>
          <a:p>
            <a:r>
              <a:rPr lang="en-US" dirty="0"/>
              <a:t>Pre-existing liver disease</a:t>
            </a:r>
          </a:p>
          <a:p>
            <a:pPr lvl="1"/>
            <a:r>
              <a:rPr lang="en-US" dirty="0"/>
              <a:t>Viral hepatitis</a:t>
            </a:r>
          </a:p>
          <a:p>
            <a:endParaRPr lang="en-US" dirty="0"/>
          </a:p>
          <a:p>
            <a:endParaRPr lang="en-US" dirty="0"/>
          </a:p>
        </p:txBody>
      </p:sp>
      <p:sp>
        <p:nvSpPr>
          <p:cNvPr id="4" name="Text Placeholder 3">
            <a:extLst>
              <a:ext uri="{FF2B5EF4-FFF2-40B4-BE49-F238E27FC236}">
                <a16:creationId xmlns:a16="http://schemas.microsoft.com/office/drawing/2014/main" xmlns="" id="{BEA9B3DE-30EA-E8CE-54C8-C4D436BAD80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38162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17928B-F9E2-3FB2-B36B-4C074DE860A9}"/>
              </a:ext>
            </a:extLst>
          </p:cNvPr>
          <p:cNvSpPr>
            <a:spLocks noGrp="1"/>
          </p:cNvSpPr>
          <p:nvPr>
            <p:ph type="title"/>
          </p:nvPr>
        </p:nvSpPr>
        <p:spPr/>
        <p:txBody>
          <a:bodyPr/>
          <a:lstStyle/>
          <a:p>
            <a:r>
              <a:rPr lang="en-US" dirty="0"/>
              <a:t>Screening for Alcohol related liver disease</a:t>
            </a:r>
          </a:p>
        </p:txBody>
      </p:sp>
      <p:sp>
        <p:nvSpPr>
          <p:cNvPr id="3" name="Content Placeholder 2">
            <a:extLst>
              <a:ext uri="{FF2B5EF4-FFF2-40B4-BE49-F238E27FC236}">
                <a16:creationId xmlns:a16="http://schemas.microsoft.com/office/drawing/2014/main" xmlns="" id="{F71A9BB0-64EC-B17B-5429-FCF85418F70F}"/>
              </a:ext>
            </a:extLst>
          </p:cNvPr>
          <p:cNvSpPr>
            <a:spLocks noGrp="1"/>
          </p:cNvSpPr>
          <p:nvPr>
            <p:ph idx="1"/>
          </p:nvPr>
        </p:nvSpPr>
        <p:spPr/>
        <p:txBody>
          <a:bodyPr/>
          <a:lstStyle/>
          <a:p>
            <a:r>
              <a:rPr lang="en-US" dirty="0"/>
              <a:t>Individuals who report increased alcohol consumption </a:t>
            </a:r>
            <a:r>
              <a:rPr lang="en-US" b="1" i="1" dirty="0"/>
              <a:t>should be screened</a:t>
            </a:r>
            <a:r>
              <a:rPr lang="en-US" dirty="0"/>
              <a:t> for liver disease as silent condition</a:t>
            </a:r>
          </a:p>
          <a:p>
            <a:endParaRPr lang="en-US" dirty="0"/>
          </a:p>
          <a:p>
            <a:r>
              <a:rPr lang="en-US" dirty="0"/>
              <a:t>FIB-4</a:t>
            </a:r>
          </a:p>
          <a:p>
            <a:r>
              <a:rPr lang="en-US" dirty="0"/>
              <a:t>Transient elastography (</a:t>
            </a:r>
            <a:r>
              <a:rPr lang="en-US" dirty="0" err="1"/>
              <a:t>Fibroscan</a:t>
            </a:r>
            <a:r>
              <a:rPr lang="en-US" dirty="0"/>
              <a:t>)</a:t>
            </a:r>
          </a:p>
          <a:p>
            <a:r>
              <a:rPr lang="en-US" dirty="0"/>
              <a:t>US/ cross sectional imaging</a:t>
            </a:r>
          </a:p>
          <a:p>
            <a:r>
              <a:rPr lang="en-US" dirty="0"/>
              <a:t>Invasive assessment with liver biopsy rarely needed</a:t>
            </a:r>
          </a:p>
        </p:txBody>
      </p:sp>
      <p:sp>
        <p:nvSpPr>
          <p:cNvPr id="4" name="Text Placeholder 3">
            <a:extLst>
              <a:ext uri="{FF2B5EF4-FFF2-40B4-BE49-F238E27FC236}">
                <a16:creationId xmlns:a16="http://schemas.microsoft.com/office/drawing/2014/main" xmlns="" id="{12A2AF9B-CB83-DE44-CC5B-D596DA852BFA}"/>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68883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B9468A-3FFE-F5AF-9AA0-2BD0562BACEA}"/>
              </a:ext>
            </a:extLst>
          </p:cNvPr>
          <p:cNvSpPr>
            <a:spLocks noGrp="1"/>
          </p:cNvSpPr>
          <p:nvPr>
            <p:ph type="title"/>
          </p:nvPr>
        </p:nvSpPr>
        <p:spPr>
          <a:xfrm>
            <a:off x="960221" y="119515"/>
            <a:ext cx="10287001" cy="869089"/>
          </a:xfrm>
        </p:spPr>
        <p:txBody>
          <a:bodyPr/>
          <a:lstStyle/>
          <a:p>
            <a:r>
              <a:rPr lang="en-US" dirty="0"/>
              <a:t>Screening for Alcohol related liver disease</a:t>
            </a:r>
          </a:p>
        </p:txBody>
      </p:sp>
      <p:sp>
        <p:nvSpPr>
          <p:cNvPr id="3" name="Content Placeholder 2">
            <a:extLst>
              <a:ext uri="{FF2B5EF4-FFF2-40B4-BE49-F238E27FC236}">
                <a16:creationId xmlns:a16="http://schemas.microsoft.com/office/drawing/2014/main" xmlns="" id="{0AFA57D6-A630-0A5F-4CF5-AAF886184F81}"/>
              </a:ext>
            </a:extLst>
          </p:cNvPr>
          <p:cNvSpPr>
            <a:spLocks noGrp="1"/>
          </p:cNvSpPr>
          <p:nvPr>
            <p:ph idx="1"/>
          </p:nvPr>
        </p:nvSpPr>
        <p:spPr/>
        <p:txBody>
          <a:bodyPr/>
          <a:lstStyle/>
          <a:p>
            <a:endParaRPr lang="en-US" dirty="0"/>
          </a:p>
        </p:txBody>
      </p:sp>
      <p:sp>
        <p:nvSpPr>
          <p:cNvPr id="4" name="Text Placeholder 3">
            <a:extLst>
              <a:ext uri="{FF2B5EF4-FFF2-40B4-BE49-F238E27FC236}">
                <a16:creationId xmlns:a16="http://schemas.microsoft.com/office/drawing/2014/main" xmlns="" id="{D7A0FD94-4E1F-37EB-0FC1-9C00E4CD0B91}"/>
              </a:ext>
            </a:extLst>
          </p:cNvPr>
          <p:cNvSpPr>
            <a:spLocks noGrp="1"/>
          </p:cNvSpPr>
          <p:nvPr>
            <p:ph type="body" sz="quarter" idx="10"/>
          </p:nvPr>
        </p:nvSpPr>
        <p:spPr>
          <a:xfrm>
            <a:off x="7280808" y="6459961"/>
            <a:ext cx="4679216" cy="318286"/>
          </a:xfrm>
        </p:spPr>
        <p:txBody>
          <a:bodyPr/>
          <a:lstStyle/>
          <a:p>
            <a:r>
              <a:rPr lang="en-US" dirty="0"/>
              <a:t>Mathurin, Singal, JAMA 2021;326;(2):165-176</a:t>
            </a:r>
          </a:p>
        </p:txBody>
      </p:sp>
      <p:pic>
        <p:nvPicPr>
          <p:cNvPr id="21506" name="Picture 2" descr="Diagnostic and Therapeutic Approach to Alcohol-Associated Liver Disease (ALD)">
            <a:extLst>
              <a:ext uri="{FF2B5EF4-FFF2-40B4-BE49-F238E27FC236}">
                <a16:creationId xmlns:a16="http://schemas.microsoft.com/office/drawing/2014/main" xmlns="" id="{6D33E001-F0D1-BAF0-A8DC-E91F2D1C2C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2178" y="758794"/>
            <a:ext cx="4831148" cy="5981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730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3FFE45-7B91-0179-E058-075C99E44762}"/>
              </a:ext>
            </a:extLst>
          </p:cNvPr>
          <p:cNvSpPr>
            <a:spLocks noGrp="1"/>
          </p:cNvSpPr>
          <p:nvPr>
            <p:ph type="title"/>
          </p:nvPr>
        </p:nvSpPr>
        <p:spPr/>
        <p:txBody>
          <a:bodyPr/>
          <a:lstStyle/>
          <a:p>
            <a:r>
              <a:rPr lang="en-US" dirty="0"/>
              <a:t>Disclosures</a:t>
            </a:r>
          </a:p>
        </p:txBody>
      </p:sp>
      <p:sp>
        <p:nvSpPr>
          <p:cNvPr id="3" name="Chart Placeholder 2">
            <a:extLst>
              <a:ext uri="{FF2B5EF4-FFF2-40B4-BE49-F238E27FC236}">
                <a16:creationId xmlns:a16="http://schemas.microsoft.com/office/drawing/2014/main" xmlns="" id="{F4EE8EFB-4B63-E2D8-3072-4CF0D04E7BD9}"/>
              </a:ext>
            </a:extLst>
          </p:cNvPr>
          <p:cNvSpPr>
            <a:spLocks noGrp="1"/>
          </p:cNvSpPr>
          <p:nvPr>
            <p:ph type="chart" sz="quarter" idx="10"/>
          </p:nvPr>
        </p:nvSpPr>
        <p:spPr/>
        <p:txBody>
          <a:bodyPr/>
          <a:lstStyle/>
          <a:p>
            <a:pPr marL="457200" indent="-457200">
              <a:buFont typeface="Arial" panose="020B0604020202020204" pitchFamily="34" charset="0"/>
              <a:buChar char="•"/>
            </a:pPr>
            <a:r>
              <a:rPr lang="en-US" dirty="0"/>
              <a:t>None to declare</a:t>
            </a:r>
          </a:p>
        </p:txBody>
      </p:sp>
      <p:sp>
        <p:nvSpPr>
          <p:cNvPr id="4" name="Text Placeholder 3">
            <a:extLst>
              <a:ext uri="{FF2B5EF4-FFF2-40B4-BE49-F238E27FC236}">
                <a16:creationId xmlns:a16="http://schemas.microsoft.com/office/drawing/2014/main" xmlns="" id="{49C729BE-5A9C-C940-31DE-4A40E045A103}"/>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18078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38FA88-9FEC-7D23-E7A7-A2041DC4B011}"/>
              </a:ext>
            </a:extLst>
          </p:cNvPr>
          <p:cNvSpPr>
            <a:spLocks noGrp="1"/>
          </p:cNvSpPr>
          <p:nvPr>
            <p:ph type="title"/>
          </p:nvPr>
        </p:nvSpPr>
        <p:spPr/>
        <p:txBody>
          <a:bodyPr/>
          <a:lstStyle/>
          <a:p>
            <a:r>
              <a:rPr lang="en-US" dirty="0"/>
              <a:t>Knowledge is power…</a:t>
            </a:r>
          </a:p>
        </p:txBody>
      </p:sp>
      <p:sp>
        <p:nvSpPr>
          <p:cNvPr id="4" name="Text Placeholder 3">
            <a:extLst>
              <a:ext uri="{FF2B5EF4-FFF2-40B4-BE49-F238E27FC236}">
                <a16:creationId xmlns:a16="http://schemas.microsoft.com/office/drawing/2014/main" xmlns="" id="{89F8E115-3FD4-F4FF-72EC-D1AE4292AC68}"/>
              </a:ext>
            </a:extLst>
          </p:cNvPr>
          <p:cNvSpPr>
            <a:spLocks noGrp="1"/>
          </p:cNvSpPr>
          <p:nvPr>
            <p:ph type="body" sz="quarter" idx="10"/>
          </p:nvPr>
        </p:nvSpPr>
        <p:spPr/>
        <p:txBody>
          <a:bodyPr/>
          <a:lstStyle/>
          <a:p>
            <a:r>
              <a:rPr lang="en-US" dirty="0"/>
              <a:t>Avitabile et al JHEP rep 2024 July 2;6(10):101165</a:t>
            </a:r>
          </a:p>
          <a:p>
            <a:endParaRPr lang="en-US" dirty="0"/>
          </a:p>
        </p:txBody>
      </p:sp>
      <p:pic>
        <p:nvPicPr>
          <p:cNvPr id="6" name="Picture 5">
            <a:extLst>
              <a:ext uri="{FF2B5EF4-FFF2-40B4-BE49-F238E27FC236}">
                <a16:creationId xmlns:a16="http://schemas.microsoft.com/office/drawing/2014/main" xmlns="" id="{462067AD-70C7-1F5E-99EE-8A0E94DA9A1D}"/>
              </a:ext>
            </a:extLst>
          </p:cNvPr>
          <p:cNvPicPr>
            <a:picLocks noChangeAspect="1"/>
          </p:cNvPicPr>
          <p:nvPr/>
        </p:nvPicPr>
        <p:blipFill>
          <a:blip r:embed="rId2"/>
          <a:stretch>
            <a:fillRect/>
          </a:stretch>
        </p:blipFill>
        <p:spPr>
          <a:xfrm>
            <a:off x="952499" y="1889652"/>
            <a:ext cx="10517068" cy="3715268"/>
          </a:xfrm>
          <a:prstGeom prst="rect">
            <a:avLst/>
          </a:prstGeom>
        </p:spPr>
      </p:pic>
    </p:spTree>
    <p:extLst>
      <p:ext uri="{BB962C8B-B14F-4D97-AF65-F5344CB8AC3E}">
        <p14:creationId xmlns:p14="http://schemas.microsoft.com/office/powerpoint/2010/main" val="3747411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6B69C6-C7B0-7823-D177-95D1D4964AB8}"/>
              </a:ext>
            </a:extLst>
          </p:cNvPr>
          <p:cNvSpPr>
            <a:spLocks noGrp="1"/>
          </p:cNvSpPr>
          <p:nvPr>
            <p:ph type="title"/>
          </p:nvPr>
        </p:nvSpPr>
        <p:spPr/>
        <p:txBody>
          <a:bodyPr/>
          <a:lstStyle/>
          <a:p>
            <a:r>
              <a:rPr lang="en-US" dirty="0"/>
              <a:t>Knowledge is power…</a:t>
            </a:r>
          </a:p>
        </p:txBody>
      </p:sp>
      <p:sp>
        <p:nvSpPr>
          <p:cNvPr id="4" name="Text Placeholder 3">
            <a:extLst>
              <a:ext uri="{FF2B5EF4-FFF2-40B4-BE49-F238E27FC236}">
                <a16:creationId xmlns:a16="http://schemas.microsoft.com/office/drawing/2014/main" xmlns="" id="{CCE969AB-5524-90C6-BAF3-6B618449F0D3}"/>
              </a:ext>
            </a:extLst>
          </p:cNvPr>
          <p:cNvSpPr>
            <a:spLocks noGrp="1"/>
          </p:cNvSpPr>
          <p:nvPr>
            <p:ph type="body" sz="quarter" idx="10"/>
          </p:nvPr>
        </p:nvSpPr>
        <p:spPr/>
        <p:txBody>
          <a:bodyPr/>
          <a:lstStyle/>
          <a:p>
            <a:r>
              <a:rPr lang="en-US" dirty="0" err="1"/>
              <a:t>Kjaergaard</a:t>
            </a:r>
            <a:r>
              <a:rPr lang="en-US" dirty="0"/>
              <a:t> et al, Clin Gastro &amp; Hep 22;5, 1037-1047</a:t>
            </a:r>
          </a:p>
        </p:txBody>
      </p:sp>
      <p:pic>
        <p:nvPicPr>
          <p:cNvPr id="5122" name="Picture 2">
            <a:extLst>
              <a:ext uri="{FF2B5EF4-FFF2-40B4-BE49-F238E27FC236}">
                <a16:creationId xmlns:a16="http://schemas.microsoft.com/office/drawing/2014/main" xmlns="" id="{C05E6170-1D85-8F0D-0C86-352708D03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1575045"/>
            <a:ext cx="11305310" cy="4756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818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8E9E10-898A-79D4-DC63-9D7108412E4F}"/>
              </a:ext>
            </a:extLst>
          </p:cNvPr>
          <p:cNvSpPr>
            <a:spLocks noGrp="1"/>
          </p:cNvSpPr>
          <p:nvPr>
            <p:ph type="title"/>
          </p:nvPr>
        </p:nvSpPr>
        <p:spPr/>
        <p:txBody>
          <a:bodyPr/>
          <a:lstStyle/>
          <a:p>
            <a:r>
              <a:rPr lang="en-US" dirty="0"/>
              <a:t>Alcohol associated hepatitis</a:t>
            </a:r>
          </a:p>
        </p:txBody>
      </p:sp>
      <p:sp>
        <p:nvSpPr>
          <p:cNvPr id="3" name="Content Placeholder 2">
            <a:extLst>
              <a:ext uri="{FF2B5EF4-FFF2-40B4-BE49-F238E27FC236}">
                <a16:creationId xmlns:a16="http://schemas.microsoft.com/office/drawing/2014/main" xmlns="" id="{B4533FA5-437F-2DE8-3EB7-1EF907D9AA07}"/>
              </a:ext>
            </a:extLst>
          </p:cNvPr>
          <p:cNvSpPr>
            <a:spLocks noGrp="1"/>
          </p:cNvSpPr>
          <p:nvPr>
            <p:ph idx="1"/>
          </p:nvPr>
        </p:nvSpPr>
        <p:spPr/>
        <p:txBody>
          <a:bodyPr>
            <a:normAutofit/>
          </a:bodyPr>
          <a:lstStyle/>
          <a:p>
            <a:r>
              <a:rPr lang="en-US" dirty="0"/>
              <a:t>Rapid onset jaundice with the development of acute on chronic liver failure</a:t>
            </a:r>
          </a:p>
          <a:p>
            <a:endParaRPr lang="en-US" dirty="0"/>
          </a:p>
          <a:p>
            <a:r>
              <a:rPr lang="en-US" dirty="0"/>
              <a:t>1 month mortality ranging between </a:t>
            </a:r>
            <a:r>
              <a:rPr lang="en-US" b="1" dirty="0"/>
              <a:t>20-50%</a:t>
            </a:r>
          </a:p>
          <a:p>
            <a:endParaRPr lang="en-US" b="1" dirty="0"/>
          </a:p>
          <a:p>
            <a:r>
              <a:rPr lang="en-US" dirty="0"/>
              <a:t>Background of prolonged history of heavy alcohol consumption</a:t>
            </a:r>
          </a:p>
          <a:p>
            <a:endParaRPr lang="en-US" dirty="0"/>
          </a:p>
          <a:p>
            <a:r>
              <a:rPr lang="en-US" dirty="0"/>
              <a:t>Mortality is higher in younger individuals and women</a:t>
            </a:r>
          </a:p>
        </p:txBody>
      </p:sp>
      <p:sp>
        <p:nvSpPr>
          <p:cNvPr id="5" name="Text Placeholder 3">
            <a:extLst>
              <a:ext uri="{FF2B5EF4-FFF2-40B4-BE49-F238E27FC236}">
                <a16:creationId xmlns:a16="http://schemas.microsoft.com/office/drawing/2014/main" xmlns="" id="{FAD48B36-BCE4-7DD4-CA7A-6E5B7285B9C7}"/>
              </a:ext>
            </a:extLst>
          </p:cNvPr>
          <p:cNvSpPr>
            <a:spLocks noGrp="1"/>
          </p:cNvSpPr>
          <p:nvPr>
            <p:ph type="body" sz="quarter" idx="10"/>
          </p:nvPr>
        </p:nvSpPr>
        <p:spPr>
          <a:xfrm>
            <a:off x="6575425" y="6540500"/>
            <a:ext cx="4679950" cy="317500"/>
          </a:xfrm>
        </p:spPr>
        <p:txBody>
          <a:bodyPr/>
          <a:lstStyle/>
          <a:p>
            <a:r>
              <a:rPr lang="en-US" dirty="0" err="1"/>
              <a:t>Jophlin</a:t>
            </a:r>
            <a:r>
              <a:rPr lang="en-US" dirty="0"/>
              <a:t> et al, ACG119 (1):30-54, Jan 2024</a:t>
            </a:r>
          </a:p>
        </p:txBody>
      </p:sp>
    </p:spTree>
    <p:extLst>
      <p:ext uri="{BB962C8B-B14F-4D97-AF65-F5344CB8AC3E}">
        <p14:creationId xmlns:p14="http://schemas.microsoft.com/office/powerpoint/2010/main" val="2010368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a:extLst>
              <a:ext uri="{FF2B5EF4-FFF2-40B4-BE49-F238E27FC236}">
                <a16:creationId xmlns:a16="http://schemas.microsoft.com/office/drawing/2014/main" xmlns="" id="{928029CF-3264-E51E-B6F7-CB93223AC1FA}"/>
              </a:ext>
            </a:extLst>
          </p:cNvPr>
          <p:cNvCxnSpPr>
            <a:cxnSpLocks/>
          </p:cNvCxnSpPr>
          <p:nvPr/>
        </p:nvCxnSpPr>
        <p:spPr>
          <a:xfrm flipH="1">
            <a:off x="6529422" y="2300512"/>
            <a:ext cx="1502665" cy="619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3C60ECE4-1884-59BE-FD39-A65536922DBC}"/>
              </a:ext>
            </a:extLst>
          </p:cNvPr>
          <p:cNvSpPr>
            <a:spLocks noGrp="1"/>
          </p:cNvSpPr>
          <p:nvPr>
            <p:ph type="title"/>
          </p:nvPr>
        </p:nvSpPr>
        <p:spPr/>
        <p:txBody>
          <a:bodyPr/>
          <a:lstStyle/>
          <a:p>
            <a:r>
              <a:rPr lang="en-US" dirty="0"/>
              <a:t>Alcohol associated hepatitis</a:t>
            </a:r>
          </a:p>
        </p:txBody>
      </p:sp>
      <p:cxnSp>
        <p:nvCxnSpPr>
          <p:cNvPr id="6" name="Straight Arrow Connector 5">
            <a:extLst>
              <a:ext uri="{FF2B5EF4-FFF2-40B4-BE49-F238E27FC236}">
                <a16:creationId xmlns:a16="http://schemas.microsoft.com/office/drawing/2014/main" xmlns="" id="{F4F0CBEA-5762-C74C-FBD8-A5ECDB3393BE}"/>
              </a:ext>
            </a:extLst>
          </p:cNvPr>
          <p:cNvCxnSpPr>
            <a:cxnSpLocks/>
          </p:cNvCxnSpPr>
          <p:nvPr/>
        </p:nvCxnSpPr>
        <p:spPr>
          <a:xfrm flipH="1">
            <a:off x="1361163" y="1495018"/>
            <a:ext cx="3396867" cy="796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xmlns="" id="{92DE8BFD-E0B1-2EDB-C8C8-6C1337A3F0A6}"/>
              </a:ext>
            </a:extLst>
          </p:cNvPr>
          <p:cNvCxnSpPr>
            <a:cxnSpLocks/>
          </p:cNvCxnSpPr>
          <p:nvPr/>
        </p:nvCxnSpPr>
        <p:spPr>
          <a:xfrm>
            <a:off x="4955751" y="1482955"/>
            <a:ext cx="3347292" cy="796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7E825626-0F91-31F6-56C4-17D27D68CE31}"/>
              </a:ext>
            </a:extLst>
          </p:cNvPr>
          <p:cNvSpPr txBox="1"/>
          <p:nvPr/>
        </p:nvSpPr>
        <p:spPr>
          <a:xfrm>
            <a:off x="732622" y="2335793"/>
            <a:ext cx="1355074" cy="369332"/>
          </a:xfrm>
          <a:prstGeom prst="rect">
            <a:avLst/>
          </a:prstGeom>
          <a:noFill/>
          <a:ln>
            <a:solidFill>
              <a:schemeClr val="accent1"/>
            </a:solidFill>
          </a:ln>
        </p:spPr>
        <p:txBody>
          <a:bodyPr wrap="square" rtlCol="0">
            <a:spAutoFit/>
          </a:bodyPr>
          <a:lstStyle/>
          <a:p>
            <a:r>
              <a:rPr lang="en-US" b="1" dirty="0">
                <a:solidFill>
                  <a:schemeClr val="accent6"/>
                </a:solidFill>
              </a:rPr>
              <a:t>MELD ≤ 20</a:t>
            </a:r>
          </a:p>
        </p:txBody>
      </p:sp>
      <p:cxnSp>
        <p:nvCxnSpPr>
          <p:cNvPr id="12" name="Straight Arrow Connector 11">
            <a:extLst>
              <a:ext uri="{FF2B5EF4-FFF2-40B4-BE49-F238E27FC236}">
                <a16:creationId xmlns:a16="http://schemas.microsoft.com/office/drawing/2014/main" xmlns="" id="{F2E7B2B9-B764-34EF-3B10-C6E74E67BE99}"/>
              </a:ext>
            </a:extLst>
          </p:cNvPr>
          <p:cNvCxnSpPr>
            <a:cxnSpLocks/>
          </p:cNvCxnSpPr>
          <p:nvPr/>
        </p:nvCxnSpPr>
        <p:spPr>
          <a:xfrm>
            <a:off x="1410159" y="2789744"/>
            <a:ext cx="0" cy="538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1ACF139C-FD39-DD57-E8FF-FFA97DDF7D38}"/>
              </a:ext>
            </a:extLst>
          </p:cNvPr>
          <p:cNvSpPr txBox="1"/>
          <p:nvPr/>
        </p:nvSpPr>
        <p:spPr>
          <a:xfrm>
            <a:off x="369067" y="3328315"/>
            <a:ext cx="2082184" cy="923330"/>
          </a:xfrm>
          <a:prstGeom prst="rect">
            <a:avLst/>
          </a:prstGeom>
          <a:noFill/>
          <a:ln>
            <a:solidFill>
              <a:schemeClr val="accent1"/>
            </a:solidFill>
          </a:ln>
        </p:spPr>
        <p:txBody>
          <a:bodyPr wrap="square" rtlCol="0">
            <a:spAutoFit/>
          </a:bodyPr>
          <a:lstStyle/>
          <a:p>
            <a:pPr algn="ctr"/>
            <a:r>
              <a:rPr lang="en-US" dirty="0"/>
              <a:t>Link to outpatient Hepatology follow up</a:t>
            </a:r>
          </a:p>
        </p:txBody>
      </p:sp>
      <p:sp>
        <p:nvSpPr>
          <p:cNvPr id="14" name="TextBox 13">
            <a:extLst>
              <a:ext uri="{FF2B5EF4-FFF2-40B4-BE49-F238E27FC236}">
                <a16:creationId xmlns:a16="http://schemas.microsoft.com/office/drawing/2014/main" xmlns="" id="{0414EBB1-A44E-E1A6-912E-B1DEC16B244E}"/>
              </a:ext>
            </a:extLst>
          </p:cNvPr>
          <p:cNvSpPr txBox="1"/>
          <p:nvPr/>
        </p:nvSpPr>
        <p:spPr>
          <a:xfrm>
            <a:off x="5453688" y="2922028"/>
            <a:ext cx="2082184" cy="923330"/>
          </a:xfrm>
          <a:prstGeom prst="rect">
            <a:avLst/>
          </a:prstGeom>
          <a:noFill/>
          <a:ln>
            <a:solidFill>
              <a:schemeClr val="accent1"/>
            </a:solidFill>
          </a:ln>
        </p:spPr>
        <p:txBody>
          <a:bodyPr wrap="square" rtlCol="0">
            <a:spAutoFit/>
          </a:bodyPr>
          <a:lstStyle/>
          <a:p>
            <a:pPr algn="ctr"/>
            <a:r>
              <a:rPr lang="en-US" dirty="0"/>
              <a:t>Contraindication to steroids</a:t>
            </a:r>
          </a:p>
          <a:p>
            <a:pPr algn="ctr"/>
            <a:r>
              <a:rPr lang="en-US" dirty="0"/>
              <a:t>MELD &gt; 50</a:t>
            </a:r>
          </a:p>
        </p:txBody>
      </p:sp>
      <p:sp>
        <p:nvSpPr>
          <p:cNvPr id="15" name="TextBox 14">
            <a:extLst>
              <a:ext uri="{FF2B5EF4-FFF2-40B4-BE49-F238E27FC236}">
                <a16:creationId xmlns:a16="http://schemas.microsoft.com/office/drawing/2014/main" xmlns="" id="{1342EE2A-9230-61D7-F7FF-9628ABA177D6}"/>
              </a:ext>
            </a:extLst>
          </p:cNvPr>
          <p:cNvSpPr txBox="1"/>
          <p:nvPr/>
        </p:nvSpPr>
        <p:spPr>
          <a:xfrm>
            <a:off x="9222318" y="2934230"/>
            <a:ext cx="2082184" cy="1569660"/>
          </a:xfrm>
          <a:prstGeom prst="rect">
            <a:avLst/>
          </a:prstGeom>
          <a:solidFill>
            <a:schemeClr val="bg1"/>
          </a:solidFill>
          <a:ln>
            <a:solidFill>
              <a:schemeClr val="accent1"/>
            </a:solidFill>
          </a:ln>
        </p:spPr>
        <p:txBody>
          <a:bodyPr wrap="square" rtlCol="0">
            <a:spAutoFit/>
          </a:bodyPr>
          <a:lstStyle/>
          <a:p>
            <a:pPr algn="ctr"/>
            <a:r>
              <a:rPr lang="en-US" sz="1600" b="1" dirty="0"/>
              <a:t>No contraindication to steroids</a:t>
            </a:r>
          </a:p>
          <a:p>
            <a:pPr algn="ctr"/>
            <a:r>
              <a:rPr lang="en-US" sz="1600" dirty="0"/>
              <a:t>32 mg methylprednisolone</a:t>
            </a:r>
          </a:p>
          <a:p>
            <a:pPr algn="ctr"/>
            <a:r>
              <a:rPr lang="en-US" sz="1600" dirty="0"/>
              <a:t>40 mg prednisolone daily</a:t>
            </a:r>
          </a:p>
        </p:txBody>
      </p:sp>
      <p:sp>
        <p:nvSpPr>
          <p:cNvPr id="16" name="TextBox 15">
            <a:extLst>
              <a:ext uri="{FF2B5EF4-FFF2-40B4-BE49-F238E27FC236}">
                <a16:creationId xmlns:a16="http://schemas.microsoft.com/office/drawing/2014/main" xmlns="" id="{BC150A7A-9A23-A835-EC27-267B7734F235}"/>
              </a:ext>
            </a:extLst>
          </p:cNvPr>
          <p:cNvSpPr txBox="1"/>
          <p:nvPr/>
        </p:nvSpPr>
        <p:spPr>
          <a:xfrm>
            <a:off x="2483137" y="1258177"/>
            <a:ext cx="4846077" cy="1200329"/>
          </a:xfrm>
          <a:prstGeom prst="rect">
            <a:avLst/>
          </a:prstGeom>
          <a:solidFill>
            <a:schemeClr val="bg1"/>
          </a:solidFill>
          <a:ln>
            <a:solidFill>
              <a:schemeClr val="accent1"/>
            </a:solidFill>
          </a:ln>
        </p:spPr>
        <p:txBody>
          <a:bodyPr wrap="square" rtlCol="0">
            <a:spAutoFit/>
          </a:bodyPr>
          <a:lstStyle/>
          <a:p>
            <a:pPr algn="ctr"/>
            <a:r>
              <a:rPr lang="en-US" dirty="0"/>
              <a:t>Initial evaluation, abdominal imaging, liver screen, infectious work up, management of withdrawal symptoms, nutritional review, high dose thiamine</a:t>
            </a:r>
          </a:p>
        </p:txBody>
      </p:sp>
      <p:cxnSp>
        <p:nvCxnSpPr>
          <p:cNvPr id="19" name="Straight Arrow Connector 18">
            <a:extLst>
              <a:ext uri="{FF2B5EF4-FFF2-40B4-BE49-F238E27FC236}">
                <a16:creationId xmlns:a16="http://schemas.microsoft.com/office/drawing/2014/main" xmlns="" id="{F97BCD7F-C053-EA02-F279-5DBD944D3793}"/>
              </a:ext>
            </a:extLst>
          </p:cNvPr>
          <p:cNvCxnSpPr>
            <a:cxnSpLocks/>
          </p:cNvCxnSpPr>
          <p:nvPr/>
        </p:nvCxnSpPr>
        <p:spPr>
          <a:xfrm>
            <a:off x="8599335" y="2300512"/>
            <a:ext cx="1608883" cy="619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160F019A-28CB-11DB-4ACB-B250AC5C79D6}"/>
              </a:ext>
            </a:extLst>
          </p:cNvPr>
          <p:cNvCxnSpPr>
            <a:cxnSpLocks/>
            <a:endCxn id="24" idx="0"/>
          </p:cNvCxnSpPr>
          <p:nvPr/>
        </p:nvCxnSpPr>
        <p:spPr>
          <a:xfrm>
            <a:off x="6429008" y="3861339"/>
            <a:ext cx="0" cy="1114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B54AD0F0-333A-FDAC-E3CD-A57D8E0B6730}"/>
              </a:ext>
            </a:extLst>
          </p:cNvPr>
          <p:cNvCxnSpPr>
            <a:cxnSpLocks/>
          </p:cNvCxnSpPr>
          <p:nvPr/>
        </p:nvCxnSpPr>
        <p:spPr>
          <a:xfrm flipH="1">
            <a:off x="8840141" y="4473966"/>
            <a:ext cx="975486" cy="487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330AB3A8-AC7F-6FA3-4592-5D000E4607FA}"/>
              </a:ext>
            </a:extLst>
          </p:cNvPr>
          <p:cNvSpPr txBox="1"/>
          <p:nvPr/>
        </p:nvSpPr>
        <p:spPr>
          <a:xfrm>
            <a:off x="5387916" y="4976215"/>
            <a:ext cx="2082184" cy="923330"/>
          </a:xfrm>
          <a:prstGeom prst="rect">
            <a:avLst/>
          </a:prstGeom>
          <a:noFill/>
          <a:ln>
            <a:solidFill>
              <a:schemeClr val="accent1"/>
            </a:solidFill>
          </a:ln>
        </p:spPr>
        <p:txBody>
          <a:bodyPr wrap="square" rtlCol="0">
            <a:spAutoFit/>
          </a:bodyPr>
          <a:lstStyle/>
          <a:p>
            <a:pPr algn="ctr"/>
            <a:r>
              <a:rPr lang="en-US" dirty="0"/>
              <a:t>Early liver transplant</a:t>
            </a:r>
          </a:p>
          <a:p>
            <a:pPr algn="ctr"/>
            <a:r>
              <a:rPr lang="en-US" dirty="0"/>
              <a:t>Palliative care</a:t>
            </a:r>
          </a:p>
        </p:txBody>
      </p:sp>
      <p:sp>
        <p:nvSpPr>
          <p:cNvPr id="25" name="TextBox 24">
            <a:extLst>
              <a:ext uri="{FF2B5EF4-FFF2-40B4-BE49-F238E27FC236}">
                <a16:creationId xmlns:a16="http://schemas.microsoft.com/office/drawing/2014/main" xmlns="" id="{45DE8805-E110-1549-0608-5EBEDD415E4D}"/>
              </a:ext>
            </a:extLst>
          </p:cNvPr>
          <p:cNvSpPr txBox="1"/>
          <p:nvPr/>
        </p:nvSpPr>
        <p:spPr>
          <a:xfrm>
            <a:off x="7976197" y="4967327"/>
            <a:ext cx="1727888" cy="923330"/>
          </a:xfrm>
          <a:prstGeom prst="rect">
            <a:avLst/>
          </a:prstGeom>
          <a:noFill/>
          <a:ln>
            <a:solidFill>
              <a:schemeClr val="accent1"/>
            </a:solidFill>
          </a:ln>
        </p:spPr>
        <p:txBody>
          <a:bodyPr wrap="square" rtlCol="0">
            <a:spAutoFit/>
          </a:bodyPr>
          <a:lstStyle/>
          <a:p>
            <a:pPr algn="ctr"/>
            <a:r>
              <a:rPr lang="en-US" dirty="0"/>
              <a:t>Non-responder</a:t>
            </a:r>
          </a:p>
          <a:p>
            <a:pPr algn="ctr"/>
            <a:r>
              <a:rPr lang="en-US" dirty="0"/>
              <a:t>D4 or D7 Lille &gt;0.45</a:t>
            </a:r>
          </a:p>
        </p:txBody>
      </p:sp>
      <p:cxnSp>
        <p:nvCxnSpPr>
          <p:cNvPr id="31" name="Straight Arrow Connector 30">
            <a:extLst>
              <a:ext uri="{FF2B5EF4-FFF2-40B4-BE49-F238E27FC236}">
                <a16:creationId xmlns:a16="http://schemas.microsoft.com/office/drawing/2014/main" xmlns="" id="{69419D41-CE9E-C292-FD65-89BE8B0816F9}"/>
              </a:ext>
            </a:extLst>
          </p:cNvPr>
          <p:cNvCxnSpPr>
            <a:cxnSpLocks/>
            <a:stCxn id="25" idx="1"/>
            <a:endCxn id="24" idx="3"/>
          </p:cNvCxnSpPr>
          <p:nvPr/>
        </p:nvCxnSpPr>
        <p:spPr>
          <a:xfrm flipH="1">
            <a:off x="7470100" y="5428992"/>
            <a:ext cx="506097" cy="888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2" name="Straight Arrow Connector 31">
            <a:extLst>
              <a:ext uri="{FF2B5EF4-FFF2-40B4-BE49-F238E27FC236}">
                <a16:creationId xmlns:a16="http://schemas.microsoft.com/office/drawing/2014/main" xmlns="" id="{3A521F61-9E6C-9CE1-4ECE-8FDF23F088DE}"/>
              </a:ext>
            </a:extLst>
          </p:cNvPr>
          <p:cNvCxnSpPr>
            <a:cxnSpLocks/>
          </p:cNvCxnSpPr>
          <p:nvPr/>
        </p:nvCxnSpPr>
        <p:spPr>
          <a:xfrm>
            <a:off x="10245642" y="4374769"/>
            <a:ext cx="954298" cy="492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BA6BA970-611C-E15A-B560-31E514DF8F9D}"/>
              </a:ext>
            </a:extLst>
          </p:cNvPr>
          <p:cNvSpPr txBox="1"/>
          <p:nvPr/>
        </p:nvSpPr>
        <p:spPr>
          <a:xfrm>
            <a:off x="10021672" y="4867060"/>
            <a:ext cx="2082184" cy="1477328"/>
          </a:xfrm>
          <a:prstGeom prst="rect">
            <a:avLst/>
          </a:prstGeom>
          <a:noFill/>
          <a:ln>
            <a:solidFill>
              <a:schemeClr val="accent1"/>
            </a:solidFill>
          </a:ln>
        </p:spPr>
        <p:txBody>
          <a:bodyPr wrap="square" rtlCol="0">
            <a:spAutoFit/>
          </a:bodyPr>
          <a:lstStyle/>
          <a:p>
            <a:pPr algn="ctr"/>
            <a:r>
              <a:rPr lang="en-US" dirty="0"/>
              <a:t>Responder</a:t>
            </a:r>
          </a:p>
          <a:p>
            <a:pPr algn="ctr"/>
            <a:r>
              <a:rPr lang="en-US" dirty="0"/>
              <a:t>D4 or D7 Lille ≤ 0.45</a:t>
            </a:r>
          </a:p>
          <a:p>
            <a:pPr algn="ctr"/>
            <a:r>
              <a:rPr lang="en-US" dirty="0"/>
              <a:t>Continue steroids for 28 days</a:t>
            </a:r>
          </a:p>
        </p:txBody>
      </p:sp>
      <p:sp>
        <p:nvSpPr>
          <p:cNvPr id="10" name="TextBox 9">
            <a:extLst>
              <a:ext uri="{FF2B5EF4-FFF2-40B4-BE49-F238E27FC236}">
                <a16:creationId xmlns:a16="http://schemas.microsoft.com/office/drawing/2014/main" xmlns="" id="{69731999-A413-E32F-7242-E8B84BD694B1}"/>
              </a:ext>
            </a:extLst>
          </p:cNvPr>
          <p:cNvSpPr txBox="1"/>
          <p:nvPr/>
        </p:nvSpPr>
        <p:spPr>
          <a:xfrm>
            <a:off x="7625506" y="2300512"/>
            <a:ext cx="1355074" cy="369332"/>
          </a:xfrm>
          <a:prstGeom prst="rect">
            <a:avLst/>
          </a:prstGeom>
          <a:solidFill>
            <a:schemeClr val="bg1"/>
          </a:solidFill>
          <a:ln>
            <a:solidFill>
              <a:srgbClr val="FFC000"/>
            </a:solidFill>
          </a:ln>
        </p:spPr>
        <p:txBody>
          <a:bodyPr wrap="square" rtlCol="0">
            <a:spAutoFit/>
          </a:bodyPr>
          <a:lstStyle/>
          <a:p>
            <a:r>
              <a:rPr lang="en-US" b="1" dirty="0">
                <a:solidFill>
                  <a:srgbClr val="FF0000"/>
                </a:solidFill>
              </a:rPr>
              <a:t>MELD &gt; 20</a:t>
            </a:r>
          </a:p>
        </p:txBody>
      </p:sp>
      <p:sp>
        <p:nvSpPr>
          <p:cNvPr id="44" name="Text Placeholder 3">
            <a:extLst>
              <a:ext uri="{FF2B5EF4-FFF2-40B4-BE49-F238E27FC236}">
                <a16:creationId xmlns:a16="http://schemas.microsoft.com/office/drawing/2014/main" xmlns="" id="{9E765EA0-1FD6-84BA-954E-A02E601B4EA3}"/>
              </a:ext>
            </a:extLst>
          </p:cNvPr>
          <p:cNvSpPr>
            <a:spLocks noGrp="1"/>
          </p:cNvSpPr>
          <p:nvPr>
            <p:ph type="body" sz="quarter" idx="10"/>
          </p:nvPr>
        </p:nvSpPr>
        <p:spPr>
          <a:xfrm>
            <a:off x="7408107" y="6376905"/>
            <a:ext cx="4679216" cy="318286"/>
          </a:xfrm>
        </p:spPr>
        <p:txBody>
          <a:bodyPr/>
          <a:lstStyle/>
          <a:p>
            <a:r>
              <a:rPr lang="en-US" dirty="0" err="1"/>
              <a:t>Jophlin</a:t>
            </a:r>
            <a:r>
              <a:rPr lang="en-US" dirty="0"/>
              <a:t> et al, ACG119 (1):30-54, Jan 2024</a:t>
            </a:r>
          </a:p>
        </p:txBody>
      </p:sp>
      <p:sp>
        <p:nvSpPr>
          <p:cNvPr id="45" name="TextBox 44">
            <a:extLst>
              <a:ext uri="{FF2B5EF4-FFF2-40B4-BE49-F238E27FC236}">
                <a16:creationId xmlns:a16="http://schemas.microsoft.com/office/drawing/2014/main" xmlns="" id="{9A0A9E48-01CF-4892-837E-AD789E6BABC8}"/>
              </a:ext>
            </a:extLst>
          </p:cNvPr>
          <p:cNvSpPr txBox="1"/>
          <p:nvPr/>
        </p:nvSpPr>
        <p:spPr>
          <a:xfrm>
            <a:off x="7723148" y="641599"/>
            <a:ext cx="4349829" cy="1477328"/>
          </a:xfrm>
          <a:prstGeom prst="rect">
            <a:avLst/>
          </a:prstGeom>
          <a:noFill/>
        </p:spPr>
        <p:txBody>
          <a:bodyPr wrap="square" rtlCol="0">
            <a:spAutoFit/>
          </a:bodyPr>
          <a:lstStyle/>
          <a:p>
            <a:r>
              <a:rPr lang="en-US" dirty="0"/>
              <a:t>Maddrey discriminant function ≥ 32 associate with a 20-50% mortality over 30 days</a:t>
            </a:r>
          </a:p>
          <a:p>
            <a:r>
              <a:rPr lang="en-US" dirty="0"/>
              <a:t>MELD &gt; 20 correlates with a 20% 90 day mortality</a:t>
            </a:r>
          </a:p>
        </p:txBody>
      </p:sp>
      <p:sp>
        <p:nvSpPr>
          <p:cNvPr id="46" name="Explosion: 8 Points 45">
            <a:extLst>
              <a:ext uri="{FF2B5EF4-FFF2-40B4-BE49-F238E27FC236}">
                <a16:creationId xmlns:a16="http://schemas.microsoft.com/office/drawing/2014/main" xmlns="" id="{A42C9A75-54AA-C5F6-FA63-209AF5B36B9B}"/>
              </a:ext>
            </a:extLst>
          </p:cNvPr>
          <p:cNvSpPr/>
          <p:nvPr/>
        </p:nvSpPr>
        <p:spPr>
          <a:xfrm>
            <a:off x="9547828" y="1783204"/>
            <a:ext cx="2744043" cy="1298246"/>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Max benefit for MELD 25-39</a:t>
            </a:r>
          </a:p>
        </p:txBody>
      </p:sp>
    </p:spTree>
    <p:extLst>
      <p:ext uri="{BB962C8B-B14F-4D97-AF65-F5344CB8AC3E}">
        <p14:creationId xmlns:p14="http://schemas.microsoft.com/office/powerpoint/2010/main" val="127135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5EB11B-2C70-F707-B34D-98BE7F6886D2}"/>
              </a:ext>
            </a:extLst>
          </p:cNvPr>
          <p:cNvSpPr>
            <a:spLocks noGrp="1"/>
          </p:cNvSpPr>
          <p:nvPr>
            <p:ph type="title"/>
          </p:nvPr>
        </p:nvSpPr>
        <p:spPr/>
        <p:txBody>
          <a:bodyPr/>
          <a:lstStyle/>
          <a:p>
            <a:r>
              <a:rPr lang="en-US" dirty="0"/>
              <a:t>STOPAH trial</a:t>
            </a:r>
          </a:p>
        </p:txBody>
      </p:sp>
      <p:sp>
        <p:nvSpPr>
          <p:cNvPr id="4" name="Text Placeholder 3">
            <a:extLst>
              <a:ext uri="{FF2B5EF4-FFF2-40B4-BE49-F238E27FC236}">
                <a16:creationId xmlns:a16="http://schemas.microsoft.com/office/drawing/2014/main" xmlns="" id="{71FC00E8-665E-2506-329D-8E5585773A36}"/>
              </a:ext>
            </a:extLst>
          </p:cNvPr>
          <p:cNvSpPr>
            <a:spLocks noGrp="1"/>
          </p:cNvSpPr>
          <p:nvPr>
            <p:ph type="body" sz="quarter" idx="10"/>
          </p:nvPr>
        </p:nvSpPr>
        <p:spPr/>
        <p:txBody>
          <a:bodyPr/>
          <a:lstStyle/>
          <a:p>
            <a:r>
              <a:rPr lang="en-US" dirty="0" err="1"/>
              <a:t>Thursz</a:t>
            </a:r>
            <a:r>
              <a:rPr lang="en-US" dirty="0"/>
              <a:t> et </a:t>
            </a:r>
            <a:r>
              <a:rPr lang="en-US" dirty="0" err="1"/>
              <a:t>al,NEJM</a:t>
            </a:r>
            <a:r>
              <a:rPr lang="en-US" dirty="0"/>
              <a:t> 2015;372:1619-1628</a:t>
            </a:r>
          </a:p>
        </p:txBody>
      </p:sp>
      <p:pic>
        <p:nvPicPr>
          <p:cNvPr id="10" name="Picture 9">
            <a:extLst>
              <a:ext uri="{FF2B5EF4-FFF2-40B4-BE49-F238E27FC236}">
                <a16:creationId xmlns:a16="http://schemas.microsoft.com/office/drawing/2014/main" xmlns="" id="{3CC61D05-126C-0500-4325-FE884D949F91}"/>
              </a:ext>
            </a:extLst>
          </p:cNvPr>
          <p:cNvPicPr>
            <a:picLocks noChangeAspect="1"/>
          </p:cNvPicPr>
          <p:nvPr/>
        </p:nvPicPr>
        <p:blipFill>
          <a:blip r:embed="rId3"/>
          <a:stretch>
            <a:fillRect/>
          </a:stretch>
        </p:blipFill>
        <p:spPr>
          <a:xfrm>
            <a:off x="1916936" y="1395866"/>
            <a:ext cx="6485262" cy="4874188"/>
          </a:xfrm>
          <a:prstGeom prst="rect">
            <a:avLst/>
          </a:prstGeom>
        </p:spPr>
      </p:pic>
      <p:sp>
        <p:nvSpPr>
          <p:cNvPr id="11" name="TextBox 10">
            <a:extLst>
              <a:ext uri="{FF2B5EF4-FFF2-40B4-BE49-F238E27FC236}">
                <a16:creationId xmlns:a16="http://schemas.microsoft.com/office/drawing/2014/main" xmlns="" id="{F8E2ED93-EB5C-B2AD-FA3B-C59EE7F59CE3}"/>
              </a:ext>
            </a:extLst>
          </p:cNvPr>
          <p:cNvSpPr txBox="1"/>
          <p:nvPr/>
        </p:nvSpPr>
        <p:spPr>
          <a:xfrm>
            <a:off x="8677618" y="2551837"/>
            <a:ext cx="3194891" cy="1754326"/>
          </a:xfrm>
          <a:prstGeom prst="rect">
            <a:avLst/>
          </a:prstGeom>
          <a:noFill/>
        </p:spPr>
        <p:txBody>
          <a:bodyPr wrap="square" rtlCol="0">
            <a:spAutoFit/>
          </a:bodyPr>
          <a:lstStyle/>
          <a:p>
            <a:pPr marL="285750" indent="-285750">
              <a:buFont typeface="Arial" panose="020B0604020202020204" pitchFamily="34" charset="0"/>
              <a:buChar char="•"/>
            </a:pPr>
            <a:r>
              <a:rPr lang="en-US" dirty="0"/>
              <a:t>Odds ratio: 0.72 (95% CI 0.52-1.01)</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 reduction in mortality at 90 days or 1 year compared with placebo</a:t>
            </a:r>
          </a:p>
        </p:txBody>
      </p:sp>
    </p:spTree>
    <p:extLst>
      <p:ext uri="{BB962C8B-B14F-4D97-AF65-F5344CB8AC3E}">
        <p14:creationId xmlns:p14="http://schemas.microsoft.com/office/powerpoint/2010/main" val="3070301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14FFCE-CCBA-7E09-146A-41E61FBA159D}"/>
              </a:ext>
            </a:extLst>
          </p:cNvPr>
          <p:cNvSpPr>
            <a:spLocks noGrp="1"/>
          </p:cNvSpPr>
          <p:nvPr>
            <p:ph type="title"/>
          </p:nvPr>
        </p:nvSpPr>
        <p:spPr/>
        <p:txBody>
          <a:bodyPr/>
          <a:lstStyle/>
          <a:p>
            <a:r>
              <a:rPr lang="en-US" dirty="0"/>
              <a:t>Lille score</a:t>
            </a:r>
          </a:p>
        </p:txBody>
      </p:sp>
      <p:sp>
        <p:nvSpPr>
          <p:cNvPr id="4" name="Text Placeholder 3">
            <a:extLst>
              <a:ext uri="{FF2B5EF4-FFF2-40B4-BE49-F238E27FC236}">
                <a16:creationId xmlns:a16="http://schemas.microsoft.com/office/drawing/2014/main" xmlns="" id="{069A6B67-1410-8B24-7DCB-B47004B1A75C}"/>
              </a:ext>
            </a:extLst>
          </p:cNvPr>
          <p:cNvSpPr>
            <a:spLocks noGrp="1"/>
          </p:cNvSpPr>
          <p:nvPr>
            <p:ph type="body" sz="quarter" idx="11"/>
          </p:nvPr>
        </p:nvSpPr>
        <p:spPr/>
        <p:txBody>
          <a:bodyPr/>
          <a:lstStyle/>
          <a:p>
            <a:r>
              <a:rPr lang="en-US" dirty="0"/>
              <a:t>Louvet et al  Hepatology, 2007, 45;6. 1348-1354</a:t>
            </a:r>
          </a:p>
        </p:txBody>
      </p:sp>
      <p:pic>
        <p:nvPicPr>
          <p:cNvPr id="6" name="Picture 5">
            <a:extLst>
              <a:ext uri="{FF2B5EF4-FFF2-40B4-BE49-F238E27FC236}">
                <a16:creationId xmlns:a16="http://schemas.microsoft.com/office/drawing/2014/main" xmlns="" id="{DD41BABE-C7DB-FCAD-54B0-6E28798B2A96}"/>
              </a:ext>
            </a:extLst>
          </p:cNvPr>
          <p:cNvPicPr>
            <a:picLocks noChangeAspect="1"/>
          </p:cNvPicPr>
          <p:nvPr/>
        </p:nvPicPr>
        <p:blipFill>
          <a:blip r:embed="rId2"/>
          <a:stretch>
            <a:fillRect/>
          </a:stretch>
        </p:blipFill>
        <p:spPr>
          <a:xfrm>
            <a:off x="2439489" y="1147070"/>
            <a:ext cx="6211167" cy="5353797"/>
          </a:xfrm>
          <a:prstGeom prst="rect">
            <a:avLst/>
          </a:prstGeom>
        </p:spPr>
      </p:pic>
      <p:pic>
        <p:nvPicPr>
          <p:cNvPr id="15362" name="Picture 2">
            <a:extLst>
              <a:ext uri="{FF2B5EF4-FFF2-40B4-BE49-F238E27FC236}">
                <a16:creationId xmlns:a16="http://schemas.microsoft.com/office/drawing/2014/main" xmlns="" id="{5CB4C606-1C2B-03B6-7982-C9D8DCC17D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6541" y="928817"/>
            <a:ext cx="9305925" cy="531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25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1000"/>
                                        <p:tgtEl>
                                          <p:spTgt spid="15362"/>
                                        </p:tgtEl>
                                      </p:cBhvr>
                                    </p:animEffect>
                                    <p:anim calcmode="lin" valueType="num">
                                      <p:cBhvr>
                                        <p:cTn id="8" dur="1000" fill="hold"/>
                                        <p:tgtEl>
                                          <p:spTgt spid="15362"/>
                                        </p:tgtEl>
                                        <p:attrNameLst>
                                          <p:attrName>ppt_x</p:attrName>
                                        </p:attrNameLst>
                                      </p:cBhvr>
                                      <p:tavLst>
                                        <p:tav tm="0">
                                          <p:val>
                                            <p:strVal val="#ppt_x"/>
                                          </p:val>
                                        </p:tav>
                                        <p:tav tm="100000">
                                          <p:val>
                                            <p:strVal val="#ppt_x"/>
                                          </p:val>
                                        </p:tav>
                                      </p:tavLst>
                                    </p:anim>
                                    <p:anim calcmode="lin" valueType="num">
                                      <p:cBhvr>
                                        <p:cTn id="9"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A31D16-7692-3E33-4A32-1C3AB61E8372}"/>
              </a:ext>
            </a:extLst>
          </p:cNvPr>
          <p:cNvSpPr>
            <a:spLocks noGrp="1"/>
          </p:cNvSpPr>
          <p:nvPr>
            <p:ph type="title"/>
          </p:nvPr>
        </p:nvSpPr>
        <p:spPr/>
        <p:txBody>
          <a:bodyPr/>
          <a:lstStyle/>
          <a:p>
            <a:r>
              <a:rPr lang="en-US" dirty="0"/>
              <a:t>Caution with use of steroids</a:t>
            </a:r>
          </a:p>
        </p:txBody>
      </p:sp>
      <p:sp>
        <p:nvSpPr>
          <p:cNvPr id="4" name="Text Placeholder 3">
            <a:extLst>
              <a:ext uri="{FF2B5EF4-FFF2-40B4-BE49-F238E27FC236}">
                <a16:creationId xmlns:a16="http://schemas.microsoft.com/office/drawing/2014/main" xmlns="" id="{0FFF2C6F-9DA0-58F4-C311-B392FAC4349C}"/>
              </a:ext>
            </a:extLst>
          </p:cNvPr>
          <p:cNvSpPr>
            <a:spLocks noGrp="1"/>
          </p:cNvSpPr>
          <p:nvPr>
            <p:ph type="body" sz="quarter" idx="11"/>
          </p:nvPr>
        </p:nvSpPr>
        <p:spPr/>
        <p:txBody>
          <a:bodyPr/>
          <a:lstStyle/>
          <a:p>
            <a:r>
              <a:rPr lang="en-US" dirty="0"/>
              <a:t>Louvet et al, Gastro 2009, Aug; 137(2):541-548</a:t>
            </a:r>
          </a:p>
        </p:txBody>
      </p:sp>
      <p:pic>
        <p:nvPicPr>
          <p:cNvPr id="17410" name="Picture 2">
            <a:extLst>
              <a:ext uri="{FF2B5EF4-FFF2-40B4-BE49-F238E27FC236}">
                <a16:creationId xmlns:a16="http://schemas.microsoft.com/office/drawing/2014/main" xmlns="" id="{2E920601-73BC-5B37-889C-32348D8E5091}"/>
              </a:ext>
            </a:extLst>
          </p:cNvPr>
          <p:cNvPicPr>
            <a:picLocks noGrp="1" noChangeAspect="1" noChangeArrowheads="1"/>
          </p:cNvPicPr>
          <p:nvPr>
            <p:ph type="chart" sz="quarter" idx="10"/>
          </p:nvPr>
        </p:nvPicPr>
        <p:blipFill>
          <a:blip r:embed="rId3">
            <a:extLst>
              <a:ext uri="{28A0092B-C50C-407E-A947-70E740481C1C}">
                <a14:useLocalDpi xmlns:a14="http://schemas.microsoft.com/office/drawing/2010/main" val="0"/>
              </a:ext>
            </a:extLst>
          </a:blip>
          <a:srcRect/>
          <a:stretch>
            <a:fillRect/>
          </a:stretch>
        </p:blipFill>
        <p:spPr bwMode="auto">
          <a:xfrm>
            <a:off x="2204816" y="1482036"/>
            <a:ext cx="7779194" cy="4753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910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5C6C25-61A3-85E9-C0F7-55E9E526A3DF}"/>
              </a:ext>
            </a:extLst>
          </p:cNvPr>
          <p:cNvSpPr>
            <a:spLocks noGrp="1"/>
          </p:cNvSpPr>
          <p:nvPr>
            <p:ph type="title"/>
          </p:nvPr>
        </p:nvSpPr>
        <p:spPr/>
        <p:txBody>
          <a:bodyPr/>
          <a:lstStyle/>
          <a:p>
            <a:r>
              <a:rPr lang="en-US" dirty="0"/>
              <a:t>Liver Transplantation:</a:t>
            </a:r>
          </a:p>
        </p:txBody>
      </p:sp>
      <p:sp>
        <p:nvSpPr>
          <p:cNvPr id="3" name="Content Placeholder 2">
            <a:extLst>
              <a:ext uri="{FF2B5EF4-FFF2-40B4-BE49-F238E27FC236}">
                <a16:creationId xmlns:a16="http://schemas.microsoft.com/office/drawing/2014/main" xmlns="" id="{FC86FB1E-60EE-71A6-05A8-FB694A200167}"/>
              </a:ext>
            </a:extLst>
          </p:cNvPr>
          <p:cNvSpPr>
            <a:spLocks noGrp="1"/>
          </p:cNvSpPr>
          <p:nvPr>
            <p:ph idx="1"/>
          </p:nvPr>
        </p:nvSpPr>
        <p:spPr>
          <a:xfrm>
            <a:off x="952499" y="1498295"/>
            <a:ext cx="10394874" cy="4445306"/>
          </a:xfrm>
        </p:spPr>
        <p:txBody>
          <a:bodyPr>
            <a:normAutofit lnSpcReduction="10000"/>
          </a:bodyPr>
          <a:lstStyle/>
          <a:p>
            <a:r>
              <a:rPr lang="en-US" dirty="0"/>
              <a:t>Early liver transplantation improves outcomes for individuals with severe alcohol associated hepatitis </a:t>
            </a:r>
          </a:p>
          <a:p>
            <a:pPr lvl="1"/>
            <a:r>
              <a:rPr lang="en-US" dirty="0"/>
              <a:t>6- month survival of 77% versus 23% in historical controls (p &lt;0.001) </a:t>
            </a:r>
            <a:r>
              <a:rPr lang="en-US" baseline="30000" dirty="0"/>
              <a:t>1-3</a:t>
            </a:r>
            <a:r>
              <a:rPr lang="en-US" dirty="0"/>
              <a:t> </a:t>
            </a:r>
          </a:p>
          <a:p>
            <a:pPr lvl="1"/>
            <a:endParaRPr lang="en-US" dirty="0"/>
          </a:p>
          <a:p>
            <a:pPr lvl="1"/>
            <a:r>
              <a:rPr lang="en-US" dirty="0"/>
              <a:t>Careful patient selection and integrated management approach</a:t>
            </a:r>
            <a:r>
              <a:rPr lang="en-US" b="1" i="1" dirty="0"/>
              <a:t> crucial </a:t>
            </a:r>
            <a:r>
              <a:rPr lang="en-US" dirty="0"/>
              <a:t>for low recidivism rates</a:t>
            </a:r>
          </a:p>
          <a:p>
            <a:pPr lvl="1"/>
            <a:endParaRPr lang="en-US" dirty="0"/>
          </a:p>
          <a:p>
            <a:pPr lvl="1"/>
            <a:r>
              <a:rPr lang="en-US" dirty="0"/>
              <a:t>Relapse rates 20-34% at 1-3 years</a:t>
            </a:r>
            <a:r>
              <a:rPr lang="en-US" baseline="30000" dirty="0"/>
              <a:t> 1-2</a:t>
            </a:r>
            <a:endParaRPr lang="en-US" dirty="0"/>
          </a:p>
          <a:p>
            <a:pPr lvl="1"/>
            <a:endParaRPr lang="en-US" dirty="0"/>
          </a:p>
          <a:p>
            <a:pPr lvl="1"/>
            <a:r>
              <a:rPr lang="en-US" dirty="0"/>
              <a:t>Only relapse with heavy drinking associated with adverse post transplant outcomes</a:t>
            </a:r>
          </a:p>
          <a:p>
            <a:endParaRPr lang="en-US" dirty="0"/>
          </a:p>
        </p:txBody>
      </p:sp>
      <p:sp>
        <p:nvSpPr>
          <p:cNvPr id="4" name="Text Placeholder 3">
            <a:extLst>
              <a:ext uri="{FF2B5EF4-FFF2-40B4-BE49-F238E27FC236}">
                <a16:creationId xmlns:a16="http://schemas.microsoft.com/office/drawing/2014/main" xmlns="" id="{6A81EC48-C7F7-8EC6-79C6-6C2AC73EF8C4}"/>
              </a:ext>
            </a:extLst>
          </p:cNvPr>
          <p:cNvSpPr>
            <a:spLocks noGrp="1"/>
          </p:cNvSpPr>
          <p:nvPr>
            <p:ph type="body" sz="quarter" idx="10"/>
          </p:nvPr>
        </p:nvSpPr>
        <p:spPr>
          <a:xfrm>
            <a:off x="6575729" y="6221428"/>
            <a:ext cx="5399606" cy="318286"/>
          </a:xfrm>
        </p:spPr>
        <p:txBody>
          <a:bodyPr/>
          <a:lstStyle/>
          <a:p>
            <a:pPr>
              <a:spcBef>
                <a:spcPts val="0"/>
              </a:spcBef>
            </a:pPr>
            <a:r>
              <a:rPr lang="en-US" dirty="0"/>
              <a:t>1.Crabb et al Hepatol 2020</a:t>
            </a:r>
          </a:p>
          <a:p>
            <a:pPr>
              <a:spcBef>
                <a:spcPts val="0"/>
              </a:spcBef>
            </a:pPr>
            <a:r>
              <a:rPr lang="en-US" dirty="0"/>
              <a:t>2. Cotter et al, ILTS 2026, </a:t>
            </a:r>
          </a:p>
          <a:p>
            <a:pPr>
              <a:spcBef>
                <a:spcPts val="0"/>
              </a:spcBef>
            </a:pPr>
            <a:r>
              <a:rPr lang="en-US" dirty="0"/>
              <a:t>3. Mathurin et al N Engl J Med 2011;365:1790-1800</a:t>
            </a:r>
          </a:p>
          <a:p>
            <a:r>
              <a:rPr lang="en-US" dirty="0"/>
              <a:t/>
            </a:r>
            <a:br>
              <a:rPr lang="en-US" dirty="0"/>
            </a:br>
            <a:r>
              <a:rPr lang="en-US" dirty="0"/>
              <a:t> </a:t>
            </a:r>
          </a:p>
          <a:p>
            <a:endParaRPr lang="en-US" dirty="0"/>
          </a:p>
        </p:txBody>
      </p:sp>
    </p:spTree>
    <p:extLst>
      <p:ext uri="{BB962C8B-B14F-4D97-AF65-F5344CB8AC3E}">
        <p14:creationId xmlns:p14="http://schemas.microsoft.com/office/powerpoint/2010/main" val="84837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B597DA-67B2-EC3D-390D-954A13093E8E}"/>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xmlns="" id="{F1B369FC-0056-1622-A3B7-4C01E180A507}"/>
              </a:ext>
            </a:extLst>
          </p:cNvPr>
          <p:cNvSpPr>
            <a:spLocks noGrp="1"/>
          </p:cNvSpPr>
          <p:nvPr>
            <p:ph idx="1"/>
          </p:nvPr>
        </p:nvSpPr>
        <p:spPr/>
        <p:txBody>
          <a:bodyPr/>
          <a:lstStyle/>
          <a:p>
            <a:r>
              <a:rPr lang="en-US" dirty="0"/>
              <a:t>Alcohol remains a significant public health issue in the US and is the leading cause of liver disease</a:t>
            </a:r>
          </a:p>
          <a:p>
            <a:r>
              <a:rPr lang="en-US" dirty="0"/>
              <a:t>Women are more vulnerable to toxicity at lower concentrations</a:t>
            </a:r>
          </a:p>
          <a:p>
            <a:r>
              <a:rPr lang="en-US" dirty="0"/>
              <a:t>Proactive screening and harm reduction essential to improving outcomes</a:t>
            </a:r>
          </a:p>
          <a:p>
            <a:r>
              <a:rPr lang="en-US" dirty="0"/>
              <a:t>Effective management of alcohol related liver disease requires a multi disciplinary approach</a:t>
            </a:r>
          </a:p>
          <a:p>
            <a:endParaRPr lang="en-US" dirty="0"/>
          </a:p>
          <a:p>
            <a:pPr marL="0" indent="0">
              <a:buNone/>
            </a:pPr>
            <a:endParaRPr lang="en-US" dirty="0"/>
          </a:p>
        </p:txBody>
      </p:sp>
      <p:sp>
        <p:nvSpPr>
          <p:cNvPr id="4" name="Text Placeholder 3">
            <a:extLst>
              <a:ext uri="{FF2B5EF4-FFF2-40B4-BE49-F238E27FC236}">
                <a16:creationId xmlns:a16="http://schemas.microsoft.com/office/drawing/2014/main" xmlns="" id="{585C9F16-59A8-6470-7402-55CAC3A5086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18379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273A8D1-F479-E9B9-9AB9-E1034384B7A6}"/>
              </a:ext>
            </a:extLst>
          </p:cNvPr>
          <p:cNvSpPr>
            <a:spLocks noGrp="1"/>
          </p:cNvSpPr>
          <p:nvPr>
            <p:ph idx="11"/>
          </p:nvPr>
        </p:nvSpPr>
        <p:spPr/>
        <p:txBody>
          <a:bodyPr/>
          <a:lstStyle/>
          <a:p>
            <a:endParaRPr lang="en-US"/>
          </a:p>
        </p:txBody>
      </p:sp>
      <p:sp>
        <p:nvSpPr>
          <p:cNvPr id="5" name="Title 4">
            <a:extLst>
              <a:ext uri="{FF2B5EF4-FFF2-40B4-BE49-F238E27FC236}">
                <a16:creationId xmlns:a16="http://schemas.microsoft.com/office/drawing/2014/main" xmlns="" id="{430927A8-3405-6867-50A6-63D58BFC7B55}"/>
              </a:ext>
            </a:extLst>
          </p:cNvPr>
          <p:cNvSpPr>
            <a:spLocks noGrp="1"/>
          </p:cNvSpPr>
          <p:nvPr>
            <p:ph type="title"/>
          </p:nvPr>
        </p:nvSpPr>
        <p:spPr/>
        <p:txBody>
          <a:bodyPr/>
          <a:lstStyle/>
          <a:p>
            <a:endParaRPr lang="en-US"/>
          </a:p>
        </p:txBody>
      </p:sp>
      <p:pic>
        <p:nvPicPr>
          <p:cNvPr id="8" name="Picture 7">
            <a:extLst>
              <a:ext uri="{FF2B5EF4-FFF2-40B4-BE49-F238E27FC236}">
                <a16:creationId xmlns:a16="http://schemas.microsoft.com/office/drawing/2014/main" xmlns="" id="{3144254B-A25D-EDA0-6F40-D31989BE7239}"/>
              </a:ext>
            </a:extLst>
          </p:cNvPr>
          <p:cNvPicPr>
            <a:picLocks noChangeAspect="1"/>
          </p:cNvPicPr>
          <p:nvPr/>
        </p:nvPicPr>
        <p:blipFill>
          <a:blip r:embed="rId2"/>
          <a:stretch>
            <a:fillRect/>
          </a:stretch>
        </p:blipFill>
        <p:spPr>
          <a:xfrm>
            <a:off x="1927679" y="0"/>
            <a:ext cx="6353606" cy="6858000"/>
          </a:xfrm>
          <a:prstGeom prst="rect">
            <a:avLst/>
          </a:prstGeom>
        </p:spPr>
      </p:pic>
      <p:pic>
        <p:nvPicPr>
          <p:cNvPr id="20482" name="Picture 2" descr="Economic burden of alcohol use disorder in the united states. In 2010, alcohol misuse cost the United States $249 billion ">
            <a:extLst>
              <a:ext uri="{FF2B5EF4-FFF2-40B4-BE49-F238E27FC236}">
                <a16:creationId xmlns:a16="http://schemas.microsoft.com/office/drawing/2014/main" xmlns="" id="{2BACE777-FE25-43B2-D38A-791003ADF1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20" y="2258975"/>
            <a:ext cx="3333750"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875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E8E3EF-73A2-F0E2-B2BF-7DF633BC0FFB}"/>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xmlns="" id="{40FE573A-9D31-78C6-82E9-9B914393EA2F}"/>
              </a:ext>
            </a:extLst>
          </p:cNvPr>
          <p:cNvSpPr>
            <a:spLocks noGrp="1"/>
          </p:cNvSpPr>
          <p:nvPr>
            <p:ph idx="1"/>
          </p:nvPr>
        </p:nvSpPr>
        <p:spPr/>
        <p:txBody>
          <a:bodyPr/>
          <a:lstStyle/>
          <a:p>
            <a:pPr lvl="0"/>
            <a:r>
              <a:rPr lang="en-US" dirty="0"/>
              <a:t>Review alcohol use disorder and the epidemiology of alcohol associated liver disease</a:t>
            </a:r>
          </a:p>
          <a:p>
            <a:pPr lvl="0"/>
            <a:r>
              <a:rPr lang="en-US" dirty="0"/>
              <a:t>Practical guide for the management for alcohol associated hepatitis</a:t>
            </a:r>
          </a:p>
          <a:p>
            <a:pPr lvl="0"/>
            <a:r>
              <a:rPr lang="en-US" dirty="0"/>
              <a:t>Liver transplantation in alcohol associated liver disease</a:t>
            </a:r>
          </a:p>
          <a:p>
            <a:r>
              <a:rPr lang="en-US" dirty="0"/>
              <a:t>Key takeaways</a:t>
            </a:r>
          </a:p>
        </p:txBody>
      </p:sp>
      <p:sp>
        <p:nvSpPr>
          <p:cNvPr id="4" name="Text Placeholder 3">
            <a:extLst>
              <a:ext uri="{FF2B5EF4-FFF2-40B4-BE49-F238E27FC236}">
                <a16:creationId xmlns:a16="http://schemas.microsoft.com/office/drawing/2014/main" xmlns="" id="{E2F6B158-860E-D667-7F6C-D825402B19CC}"/>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516520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3BD64D8-A48E-5DE2-C16B-3DB8F1154546}"/>
              </a:ext>
            </a:extLst>
          </p:cNvPr>
          <p:cNvSpPr>
            <a:spLocks noGrp="1"/>
          </p:cNvSpPr>
          <p:nvPr>
            <p:ph type="title"/>
          </p:nvPr>
        </p:nvSpPr>
        <p:spPr/>
        <p:txBody>
          <a:bodyPr/>
          <a:lstStyle/>
          <a:p>
            <a:endParaRPr lang="en-US"/>
          </a:p>
        </p:txBody>
      </p:sp>
      <p:sp>
        <p:nvSpPr>
          <p:cNvPr id="6" name="Text Placeholder 5">
            <a:extLst>
              <a:ext uri="{FF2B5EF4-FFF2-40B4-BE49-F238E27FC236}">
                <a16:creationId xmlns:a16="http://schemas.microsoft.com/office/drawing/2014/main" xmlns="" id="{FB7371AF-CF06-1F93-4120-EDB2483F5008}"/>
              </a:ext>
            </a:extLst>
          </p:cNvPr>
          <p:cNvSpPr>
            <a:spLocks noGrp="1"/>
          </p:cNvSpPr>
          <p:nvPr>
            <p:ph type="body" sz="quarter" idx="10"/>
          </p:nvPr>
        </p:nvSpPr>
        <p:spPr/>
        <p:txBody>
          <a:bodyPr/>
          <a:lstStyle/>
          <a:p>
            <a:endParaRPr lang="en-US"/>
          </a:p>
        </p:txBody>
      </p:sp>
      <p:pic>
        <p:nvPicPr>
          <p:cNvPr id="9218" name="Picture 2" descr="the Awkward Yeti (Nick Seluk) (@theawkwardyeti) on X">
            <a:extLst>
              <a:ext uri="{FF2B5EF4-FFF2-40B4-BE49-F238E27FC236}">
                <a16:creationId xmlns:a16="http://schemas.microsoft.com/office/drawing/2014/main" xmlns="" id="{00F563B8-8AE1-BA07-9D24-89F219765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727" y="0"/>
            <a:ext cx="83724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717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7626708A-2BEF-4E77-BD87-2AAB61F6EA7A}"/>
              </a:ext>
            </a:extLst>
          </p:cNvPr>
          <p:cNvSpPr>
            <a:spLocks noGrp="1"/>
          </p:cNvSpPr>
          <p:nvPr>
            <p:ph type="body" sz="quarter" idx="10"/>
          </p:nvPr>
        </p:nvSpPr>
        <p:spPr>
          <a:xfrm>
            <a:off x="1268234" y="5019085"/>
            <a:ext cx="1052691" cy="369332"/>
          </a:xfrm>
        </p:spPr>
        <p:txBody>
          <a:bodyPr wrap="square">
            <a:spAutoFit/>
          </a:bodyPr>
          <a:lstStyle/>
          <a:p>
            <a:r>
              <a:rPr lang="en-US" b="1" dirty="0">
                <a:latin typeface="Roboto" panose="02000000000000000000" pitchFamily="2" charset="0"/>
                <a:ea typeface="Roboto" panose="02000000000000000000" pitchFamily="2" charset="0"/>
              </a:rPr>
              <a:t>uihc.org</a:t>
            </a:r>
          </a:p>
        </p:txBody>
      </p:sp>
      <p:sp>
        <p:nvSpPr>
          <p:cNvPr id="8" name="Title 7">
            <a:extLst>
              <a:ext uri="{FF2B5EF4-FFF2-40B4-BE49-F238E27FC236}">
                <a16:creationId xmlns:a16="http://schemas.microsoft.com/office/drawing/2014/main" xmlns="" id="{8A848C61-C124-4C49-97C4-0B76F6D2E36A}"/>
              </a:ext>
            </a:extLst>
          </p:cNvPr>
          <p:cNvSpPr>
            <a:spLocks noGrp="1"/>
          </p:cNvSpPr>
          <p:nvPr>
            <p:ph type="ctrTitle"/>
          </p:nvPr>
        </p:nvSpPr>
        <p:spPr/>
        <p:txBody>
          <a:bodyPr>
            <a:normAutofit/>
          </a:bodyPr>
          <a:lstStyle/>
          <a:p>
            <a:r>
              <a:rPr lang="en-US" dirty="0">
                <a:solidFill>
                  <a:schemeClr val="tx1"/>
                </a:solidFill>
              </a:rPr>
              <a:t>Thank you</a:t>
            </a:r>
          </a:p>
        </p:txBody>
      </p:sp>
      <p:sp>
        <p:nvSpPr>
          <p:cNvPr id="10" name="Text Placeholder 9">
            <a:extLst>
              <a:ext uri="{FF2B5EF4-FFF2-40B4-BE49-F238E27FC236}">
                <a16:creationId xmlns:a16="http://schemas.microsoft.com/office/drawing/2014/main" xmlns="" id="{0169725C-B55D-4E33-942D-F573641FD183}"/>
              </a:ext>
            </a:extLst>
          </p:cNvPr>
          <p:cNvSpPr>
            <a:spLocks noGrp="1"/>
          </p:cNvSpPr>
          <p:nvPr>
            <p:ph type="body" sz="quarter" idx="12"/>
          </p:nvPr>
        </p:nvSpPr>
        <p:spPr/>
        <p:txBody>
          <a:bodyPr/>
          <a:lstStyle/>
          <a:p>
            <a:r>
              <a:rPr lang="en-US" b="1" dirty="0"/>
              <a:t>Sara Naimimohasses</a:t>
            </a:r>
          </a:p>
          <a:p>
            <a:r>
              <a:rPr lang="en-US" dirty="0"/>
              <a:t>2026 SSGN Conference</a:t>
            </a:r>
          </a:p>
          <a:p>
            <a:r>
              <a:rPr lang="en-US" dirty="0"/>
              <a:t>Alcohol associated liver disease</a:t>
            </a:r>
          </a:p>
          <a:p>
            <a:r>
              <a:rPr lang="en-US" dirty="0"/>
              <a:t>Dept of Gastroenterology</a:t>
            </a:r>
          </a:p>
          <a:p>
            <a:endParaRPr lang="en-US" dirty="0"/>
          </a:p>
        </p:txBody>
      </p:sp>
      <p:grpSp>
        <p:nvGrpSpPr>
          <p:cNvPr id="53" name="Group 52">
            <a:extLst>
              <a:ext uri="{FF2B5EF4-FFF2-40B4-BE49-F238E27FC236}">
                <a16:creationId xmlns:a16="http://schemas.microsoft.com/office/drawing/2014/main" xmlns="" id="{5A275D64-53D9-7397-E7BA-2686E4CA3D7B}"/>
              </a:ext>
            </a:extLst>
          </p:cNvPr>
          <p:cNvGrpSpPr/>
          <p:nvPr/>
        </p:nvGrpSpPr>
        <p:grpSpPr>
          <a:xfrm>
            <a:off x="956094" y="5607408"/>
            <a:ext cx="2054285" cy="371275"/>
            <a:chOff x="956094" y="5607408"/>
            <a:chExt cx="2054285" cy="371275"/>
          </a:xfrm>
        </p:grpSpPr>
        <p:sp>
          <p:nvSpPr>
            <p:cNvPr id="36" name="Oval 35">
              <a:extLst>
                <a:ext uri="{FF2B5EF4-FFF2-40B4-BE49-F238E27FC236}">
                  <a16:creationId xmlns:a16="http://schemas.microsoft.com/office/drawing/2014/main" xmlns="" id="{35DBA3F4-AD04-4FF3-8AF3-E0C634560945}"/>
                </a:ext>
              </a:extLst>
            </p:cNvPr>
            <p:cNvSpPr/>
            <p:nvPr/>
          </p:nvSpPr>
          <p:spPr>
            <a:xfrm>
              <a:off x="956094" y="5607408"/>
              <a:ext cx="360057" cy="3600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37" name="Oval 36">
              <a:extLst>
                <a:ext uri="{FF2B5EF4-FFF2-40B4-BE49-F238E27FC236}">
                  <a16:creationId xmlns:a16="http://schemas.microsoft.com/office/drawing/2014/main" xmlns="" id="{983A986E-216E-4713-ABE2-242F65435AF2}"/>
                </a:ext>
              </a:extLst>
            </p:cNvPr>
            <p:cNvSpPr/>
            <p:nvPr/>
          </p:nvSpPr>
          <p:spPr>
            <a:xfrm>
              <a:off x="1379651" y="5618626"/>
              <a:ext cx="360057" cy="3600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39" name="Oval 38">
              <a:extLst>
                <a:ext uri="{FF2B5EF4-FFF2-40B4-BE49-F238E27FC236}">
                  <a16:creationId xmlns:a16="http://schemas.microsoft.com/office/drawing/2014/main" xmlns="" id="{B1C1E962-E75E-42B3-97BA-044191209FF9}"/>
                </a:ext>
              </a:extLst>
            </p:cNvPr>
            <p:cNvSpPr/>
            <p:nvPr/>
          </p:nvSpPr>
          <p:spPr>
            <a:xfrm>
              <a:off x="1803208" y="5615361"/>
              <a:ext cx="360057" cy="3600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41" name="Oval 40">
              <a:extLst>
                <a:ext uri="{FF2B5EF4-FFF2-40B4-BE49-F238E27FC236}">
                  <a16:creationId xmlns:a16="http://schemas.microsoft.com/office/drawing/2014/main" xmlns="" id="{96B4FC49-8C41-4F30-8F37-22B1FE1AF1CC}"/>
                </a:ext>
              </a:extLst>
            </p:cNvPr>
            <p:cNvSpPr/>
            <p:nvPr/>
          </p:nvSpPr>
          <p:spPr>
            <a:xfrm>
              <a:off x="2226765" y="5618626"/>
              <a:ext cx="360057" cy="3600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30" name="Oval 29">
              <a:extLst>
                <a:ext uri="{FF2B5EF4-FFF2-40B4-BE49-F238E27FC236}">
                  <a16:creationId xmlns:a16="http://schemas.microsoft.com/office/drawing/2014/main" xmlns="" id="{59267297-5228-5072-0E70-0DB6AF2DF750}"/>
                </a:ext>
              </a:extLst>
            </p:cNvPr>
            <p:cNvSpPr/>
            <p:nvPr/>
          </p:nvSpPr>
          <p:spPr>
            <a:xfrm>
              <a:off x="2650322" y="5618626"/>
              <a:ext cx="360057" cy="3600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grpSp>
          <p:nvGrpSpPr>
            <p:cNvPr id="33" name="Graphic 8">
              <a:extLst>
                <a:ext uri="{FF2B5EF4-FFF2-40B4-BE49-F238E27FC236}">
                  <a16:creationId xmlns:a16="http://schemas.microsoft.com/office/drawing/2014/main" xmlns="" id="{C4F163D7-A677-C1BA-0484-A0E32CB0630D}"/>
                </a:ext>
              </a:extLst>
            </p:cNvPr>
            <p:cNvGrpSpPr/>
            <p:nvPr/>
          </p:nvGrpSpPr>
          <p:grpSpPr>
            <a:xfrm>
              <a:off x="1029471" y="5681695"/>
              <a:ext cx="214904" cy="214867"/>
              <a:chOff x="1120124" y="377562"/>
              <a:chExt cx="1007969" cy="1007798"/>
            </a:xfrm>
          </p:grpSpPr>
          <p:sp>
            <p:nvSpPr>
              <p:cNvPr id="51" name="Freeform 50">
                <a:extLst>
                  <a:ext uri="{FF2B5EF4-FFF2-40B4-BE49-F238E27FC236}">
                    <a16:creationId xmlns:a16="http://schemas.microsoft.com/office/drawing/2014/main" xmlns="" id="{10619E19-75B0-D101-3FC9-95A324740464}"/>
                  </a:ext>
                </a:extLst>
              </p:cNvPr>
              <p:cNvSpPr/>
              <p:nvPr/>
            </p:nvSpPr>
            <p:spPr>
              <a:xfrm>
                <a:off x="1120124" y="377562"/>
                <a:ext cx="1007969" cy="1001676"/>
              </a:xfrm>
              <a:custGeom>
                <a:avLst/>
                <a:gdLst>
                  <a:gd name="connsiteX0" fmla="*/ 1007970 w 1007969"/>
                  <a:gd name="connsiteY0" fmla="*/ 503899 h 1001676"/>
                  <a:gd name="connsiteX1" fmla="*/ 503985 w 1007969"/>
                  <a:gd name="connsiteY1" fmla="*/ 0 h 1001676"/>
                  <a:gd name="connsiteX2" fmla="*/ 0 w 1007969"/>
                  <a:gd name="connsiteY2" fmla="*/ 503899 h 1001676"/>
                  <a:gd name="connsiteX3" fmla="*/ 425238 w 1007969"/>
                  <a:gd name="connsiteY3" fmla="*/ 1001677 h 1001676"/>
                  <a:gd name="connsiteX4" fmla="*/ 425238 w 1007969"/>
                  <a:gd name="connsiteY4" fmla="*/ 649558 h 1001676"/>
                  <a:gd name="connsiteX5" fmla="*/ 297273 w 1007969"/>
                  <a:gd name="connsiteY5" fmla="*/ 649558 h 1001676"/>
                  <a:gd name="connsiteX6" fmla="*/ 297273 w 1007969"/>
                  <a:gd name="connsiteY6" fmla="*/ 503899 h 1001676"/>
                  <a:gd name="connsiteX7" fmla="*/ 425238 w 1007969"/>
                  <a:gd name="connsiteY7" fmla="*/ 503899 h 1001676"/>
                  <a:gd name="connsiteX8" fmla="*/ 425238 w 1007969"/>
                  <a:gd name="connsiteY8" fmla="*/ 392883 h 1001676"/>
                  <a:gd name="connsiteX9" fmla="*/ 615600 w 1007969"/>
                  <a:gd name="connsiteY9" fmla="*/ 196836 h 1001676"/>
                  <a:gd name="connsiteX10" fmla="*/ 728415 w 1007969"/>
                  <a:gd name="connsiteY10" fmla="*/ 206678 h 1001676"/>
                  <a:gd name="connsiteX11" fmla="*/ 728415 w 1007969"/>
                  <a:gd name="connsiteY11" fmla="*/ 330684 h 1001676"/>
                  <a:gd name="connsiteX12" fmla="*/ 664866 w 1007969"/>
                  <a:gd name="connsiteY12" fmla="*/ 330684 h 1001676"/>
                  <a:gd name="connsiteX13" fmla="*/ 582732 w 1007969"/>
                  <a:gd name="connsiteY13" fmla="*/ 409376 h 1001676"/>
                  <a:gd name="connsiteX14" fmla="*/ 582732 w 1007969"/>
                  <a:gd name="connsiteY14" fmla="*/ 503899 h 1001676"/>
                  <a:gd name="connsiteX15" fmla="*/ 722509 w 1007969"/>
                  <a:gd name="connsiteY15" fmla="*/ 503899 h 1001676"/>
                  <a:gd name="connsiteX16" fmla="*/ 700165 w 1007969"/>
                  <a:gd name="connsiteY16" fmla="*/ 649558 h 1001676"/>
                  <a:gd name="connsiteX17" fmla="*/ 582732 w 1007969"/>
                  <a:gd name="connsiteY17" fmla="*/ 649558 h 1001676"/>
                  <a:gd name="connsiteX18" fmla="*/ 582732 w 1007969"/>
                  <a:gd name="connsiteY18" fmla="*/ 1001677 h 1001676"/>
                  <a:gd name="connsiteX19" fmla="*/ 1007970 w 1007969"/>
                  <a:gd name="connsiteY19" fmla="*/ 503899 h 1001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969" h="1001676">
                    <a:moveTo>
                      <a:pt x="1007970" y="503899"/>
                    </a:moveTo>
                    <a:cubicBezTo>
                      <a:pt x="1007970" y="225604"/>
                      <a:pt x="782328" y="0"/>
                      <a:pt x="503985" y="0"/>
                    </a:cubicBezTo>
                    <a:cubicBezTo>
                      <a:pt x="225643" y="0"/>
                      <a:pt x="0" y="225604"/>
                      <a:pt x="0" y="503899"/>
                    </a:cubicBezTo>
                    <a:cubicBezTo>
                      <a:pt x="0" y="755406"/>
                      <a:pt x="184300" y="963875"/>
                      <a:pt x="425238" y="1001677"/>
                    </a:cubicBezTo>
                    <a:lnTo>
                      <a:pt x="425238" y="649558"/>
                    </a:lnTo>
                    <a:lnTo>
                      <a:pt x="297273" y="649558"/>
                    </a:lnTo>
                    <a:lnTo>
                      <a:pt x="297273" y="503899"/>
                    </a:lnTo>
                    <a:lnTo>
                      <a:pt x="425238" y="503899"/>
                    </a:lnTo>
                    <a:lnTo>
                      <a:pt x="425238" y="392883"/>
                    </a:lnTo>
                    <a:cubicBezTo>
                      <a:pt x="425238" y="266594"/>
                      <a:pt x="500480" y="196836"/>
                      <a:pt x="615600" y="196836"/>
                    </a:cubicBezTo>
                    <a:cubicBezTo>
                      <a:pt x="670743" y="196836"/>
                      <a:pt x="728415" y="206678"/>
                      <a:pt x="728415" y="206678"/>
                    </a:cubicBezTo>
                    <a:lnTo>
                      <a:pt x="728415" y="330684"/>
                    </a:lnTo>
                    <a:lnTo>
                      <a:pt x="664866" y="330684"/>
                    </a:lnTo>
                    <a:cubicBezTo>
                      <a:pt x="602262" y="330684"/>
                      <a:pt x="582732" y="369526"/>
                      <a:pt x="582732" y="409376"/>
                    </a:cubicBezTo>
                    <a:lnTo>
                      <a:pt x="582732" y="503899"/>
                    </a:lnTo>
                    <a:lnTo>
                      <a:pt x="722509" y="503899"/>
                    </a:lnTo>
                    <a:lnTo>
                      <a:pt x="700165" y="649558"/>
                    </a:lnTo>
                    <a:lnTo>
                      <a:pt x="582732" y="649558"/>
                    </a:lnTo>
                    <a:lnTo>
                      <a:pt x="582732" y="1001677"/>
                    </a:lnTo>
                    <a:cubicBezTo>
                      <a:pt x="823671" y="963875"/>
                      <a:pt x="1007970" y="755406"/>
                      <a:pt x="1007970" y="503899"/>
                    </a:cubicBezTo>
                    <a:close/>
                  </a:path>
                </a:pathLst>
              </a:custGeom>
              <a:solidFill>
                <a:srgbClr val="000000"/>
              </a:solidFill>
              <a:ln w="984"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xmlns="" id="{FA49E7BD-7A53-0F13-B15C-1746EC3B0D82}"/>
                  </a:ext>
                </a:extLst>
              </p:cNvPr>
              <p:cNvSpPr/>
              <p:nvPr/>
            </p:nvSpPr>
            <p:spPr>
              <a:xfrm>
                <a:off x="1417397" y="574398"/>
                <a:ext cx="431142" cy="810962"/>
              </a:xfrm>
              <a:custGeom>
                <a:avLst/>
                <a:gdLst>
                  <a:gd name="connsiteX0" fmla="*/ 402892 w 431142"/>
                  <a:gd name="connsiteY0" fmla="*/ 452722 h 810962"/>
                  <a:gd name="connsiteX1" fmla="*/ 425237 w 431142"/>
                  <a:gd name="connsiteY1" fmla="*/ 307063 h 810962"/>
                  <a:gd name="connsiteX2" fmla="*/ 285460 w 431142"/>
                  <a:gd name="connsiteY2" fmla="*/ 307063 h 810962"/>
                  <a:gd name="connsiteX3" fmla="*/ 285460 w 431142"/>
                  <a:gd name="connsiteY3" fmla="*/ 212540 h 810962"/>
                  <a:gd name="connsiteX4" fmla="*/ 367593 w 431142"/>
                  <a:gd name="connsiteY4" fmla="*/ 133848 h 810962"/>
                  <a:gd name="connsiteX5" fmla="*/ 431143 w 431142"/>
                  <a:gd name="connsiteY5" fmla="*/ 133848 h 810962"/>
                  <a:gd name="connsiteX6" fmla="*/ 431143 w 431142"/>
                  <a:gd name="connsiteY6" fmla="*/ 9842 h 810962"/>
                  <a:gd name="connsiteX7" fmla="*/ 318327 w 431142"/>
                  <a:gd name="connsiteY7" fmla="*/ 0 h 810962"/>
                  <a:gd name="connsiteX8" fmla="*/ 127965 w 431142"/>
                  <a:gd name="connsiteY8" fmla="*/ 196047 h 810962"/>
                  <a:gd name="connsiteX9" fmla="*/ 127965 w 431142"/>
                  <a:gd name="connsiteY9" fmla="*/ 307063 h 810962"/>
                  <a:gd name="connsiteX10" fmla="*/ 0 w 431142"/>
                  <a:gd name="connsiteY10" fmla="*/ 307063 h 810962"/>
                  <a:gd name="connsiteX11" fmla="*/ 0 w 431142"/>
                  <a:gd name="connsiteY11" fmla="*/ 452722 h 810962"/>
                  <a:gd name="connsiteX12" fmla="*/ 127965 w 431142"/>
                  <a:gd name="connsiteY12" fmla="*/ 452722 h 810962"/>
                  <a:gd name="connsiteX13" fmla="*/ 127965 w 431142"/>
                  <a:gd name="connsiteY13" fmla="*/ 804840 h 810962"/>
                  <a:gd name="connsiteX14" fmla="*/ 206713 w 431142"/>
                  <a:gd name="connsiteY14" fmla="*/ 810962 h 810962"/>
                  <a:gd name="connsiteX15" fmla="*/ 285460 w 431142"/>
                  <a:gd name="connsiteY15" fmla="*/ 804840 h 810962"/>
                  <a:gd name="connsiteX16" fmla="*/ 285460 w 431142"/>
                  <a:gd name="connsiteY16" fmla="*/ 452722 h 810962"/>
                  <a:gd name="connsiteX17" fmla="*/ 402892 w 431142"/>
                  <a:gd name="connsiteY17" fmla="*/ 452722 h 81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1142" h="810962">
                    <a:moveTo>
                      <a:pt x="402892" y="452722"/>
                    </a:moveTo>
                    <a:lnTo>
                      <a:pt x="425237" y="307063"/>
                    </a:lnTo>
                    <a:lnTo>
                      <a:pt x="285460" y="307063"/>
                    </a:lnTo>
                    <a:lnTo>
                      <a:pt x="285460" y="212540"/>
                    </a:lnTo>
                    <a:cubicBezTo>
                      <a:pt x="285460" y="172689"/>
                      <a:pt x="304989" y="133848"/>
                      <a:pt x="367593" y="133848"/>
                    </a:cubicBezTo>
                    <a:lnTo>
                      <a:pt x="431143" y="133848"/>
                    </a:lnTo>
                    <a:lnTo>
                      <a:pt x="431143" y="9842"/>
                    </a:lnTo>
                    <a:cubicBezTo>
                      <a:pt x="431143" y="9842"/>
                      <a:pt x="373470" y="0"/>
                      <a:pt x="318327" y="0"/>
                    </a:cubicBezTo>
                    <a:cubicBezTo>
                      <a:pt x="203208" y="0"/>
                      <a:pt x="127965" y="69757"/>
                      <a:pt x="127965" y="196047"/>
                    </a:cubicBezTo>
                    <a:lnTo>
                      <a:pt x="127965" y="307063"/>
                    </a:lnTo>
                    <a:lnTo>
                      <a:pt x="0" y="307063"/>
                    </a:lnTo>
                    <a:lnTo>
                      <a:pt x="0" y="452722"/>
                    </a:lnTo>
                    <a:lnTo>
                      <a:pt x="127965" y="452722"/>
                    </a:lnTo>
                    <a:lnTo>
                      <a:pt x="127965" y="804840"/>
                    </a:lnTo>
                    <a:cubicBezTo>
                      <a:pt x="153625" y="808866"/>
                      <a:pt x="179924" y="810962"/>
                      <a:pt x="206713" y="810962"/>
                    </a:cubicBezTo>
                    <a:cubicBezTo>
                      <a:pt x="233506" y="810962"/>
                      <a:pt x="259798" y="808866"/>
                      <a:pt x="285460" y="804840"/>
                    </a:cubicBezTo>
                    <a:lnTo>
                      <a:pt x="285460" y="452722"/>
                    </a:lnTo>
                    <a:lnTo>
                      <a:pt x="402892" y="452722"/>
                    </a:lnTo>
                    <a:close/>
                  </a:path>
                </a:pathLst>
              </a:custGeom>
              <a:solidFill>
                <a:srgbClr val="FFFFFF"/>
              </a:solidFill>
              <a:ln w="984" cap="flat">
                <a:noFill/>
                <a:prstDash val="solid"/>
                <a:miter/>
              </a:ln>
            </p:spPr>
            <p:txBody>
              <a:bodyPr rtlCol="0" anchor="ctr"/>
              <a:lstStyle/>
              <a:p>
                <a:endParaRPr lang="en-US"/>
              </a:p>
            </p:txBody>
          </p:sp>
        </p:grpSp>
        <p:grpSp>
          <p:nvGrpSpPr>
            <p:cNvPr id="34" name="Graphic 8">
              <a:extLst>
                <a:ext uri="{FF2B5EF4-FFF2-40B4-BE49-F238E27FC236}">
                  <a16:creationId xmlns:a16="http://schemas.microsoft.com/office/drawing/2014/main" xmlns="" id="{6ACF29BD-504D-A7C7-CE2A-8CD498318A16}"/>
                </a:ext>
              </a:extLst>
            </p:cNvPr>
            <p:cNvGrpSpPr/>
            <p:nvPr/>
          </p:nvGrpSpPr>
          <p:grpSpPr>
            <a:xfrm>
              <a:off x="1460298" y="5697406"/>
              <a:ext cx="202662" cy="202627"/>
              <a:chOff x="2603366" y="406579"/>
              <a:chExt cx="950553" cy="950387"/>
            </a:xfrm>
            <a:solidFill>
              <a:srgbClr val="000000"/>
            </a:solidFill>
          </p:grpSpPr>
          <p:sp>
            <p:nvSpPr>
              <p:cNvPr id="48" name="Freeform 47">
                <a:extLst>
                  <a:ext uri="{FF2B5EF4-FFF2-40B4-BE49-F238E27FC236}">
                    <a16:creationId xmlns:a16="http://schemas.microsoft.com/office/drawing/2014/main" xmlns="" id="{5F07F711-7BCD-D8F4-F2AE-D108B6DF664E}"/>
                  </a:ext>
                </a:extLst>
              </p:cNvPr>
              <p:cNvSpPr/>
              <p:nvPr/>
            </p:nvSpPr>
            <p:spPr>
              <a:xfrm>
                <a:off x="2603366" y="406579"/>
                <a:ext cx="950553" cy="950387"/>
              </a:xfrm>
              <a:custGeom>
                <a:avLst/>
                <a:gdLst>
                  <a:gd name="connsiteX0" fmla="*/ 475282 w 950553"/>
                  <a:gd name="connsiteY0" fmla="*/ 85620 h 950387"/>
                  <a:gd name="connsiteX1" fmla="*/ 667328 w 950553"/>
                  <a:gd name="connsiteY1" fmla="*/ 88391 h 950387"/>
                  <a:gd name="connsiteX2" fmla="*/ 755585 w 950553"/>
                  <a:gd name="connsiteY2" fmla="*/ 104753 h 950387"/>
                  <a:gd name="connsiteX3" fmla="*/ 810235 w 950553"/>
                  <a:gd name="connsiteY3" fmla="*/ 140298 h 950387"/>
                  <a:gd name="connsiteX4" fmla="*/ 845780 w 950553"/>
                  <a:gd name="connsiteY4" fmla="*/ 194938 h 950387"/>
                  <a:gd name="connsiteX5" fmla="*/ 862150 w 950553"/>
                  <a:gd name="connsiteY5" fmla="*/ 283174 h 950387"/>
                  <a:gd name="connsiteX6" fmla="*/ 864916 w 950553"/>
                  <a:gd name="connsiteY6" fmla="*/ 475193 h 950387"/>
                  <a:gd name="connsiteX7" fmla="*/ 862150 w 950553"/>
                  <a:gd name="connsiteY7" fmla="*/ 667210 h 950387"/>
                  <a:gd name="connsiteX8" fmla="*/ 845780 w 950553"/>
                  <a:gd name="connsiteY8" fmla="*/ 755452 h 950387"/>
                  <a:gd name="connsiteX9" fmla="*/ 810235 w 950553"/>
                  <a:gd name="connsiteY9" fmla="*/ 810083 h 950387"/>
                  <a:gd name="connsiteX10" fmla="*/ 755585 w 950553"/>
                  <a:gd name="connsiteY10" fmla="*/ 845632 h 950387"/>
                  <a:gd name="connsiteX11" fmla="*/ 667328 w 950553"/>
                  <a:gd name="connsiteY11" fmla="*/ 861999 h 950387"/>
                  <a:gd name="connsiteX12" fmla="*/ 475282 w 950553"/>
                  <a:gd name="connsiteY12" fmla="*/ 864764 h 950387"/>
                  <a:gd name="connsiteX13" fmla="*/ 283226 w 950553"/>
                  <a:gd name="connsiteY13" fmla="*/ 861999 h 950387"/>
                  <a:gd name="connsiteX14" fmla="*/ 194979 w 950553"/>
                  <a:gd name="connsiteY14" fmla="*/ 845632 h 950387"/>
                  <a:gd name="connsiteX15" fmla="*/ 140329 w 950553"/>
                  <a:gd name="connsiteY15" fmla="*/ 810083 h 950387"/>
                  <a:gd name="connsiteX16" fmla="*/ 104774 w 950553"/>
                  <a:gd name="connsiteY16" fmla="*/ 755452 h 950387"/>
                  <a:gd name="connsiteX17" fmla="*/ 88414 w 950553"/>
                  <a:gd name="connsiteY17" fmla="*/ 667210 h 950387"/>
                  <a:gd name="connsiteX18" fmla="*/ 85638 w 950553"/>
                  <a:gd name="connsiteY18" fmla="*/ 475193 h 950387"/>
                  <a:gd name="connsiteX19" fmla="*/ 88414 w 950553"/>
                  <a:gd name="connsiteY19" fmla="*/ 283174 h 950387"/>
                  <a:gd name="connsiteX20" fmla="*/ 104774 w 950553"/>
                  <a:gd name="connsiteY20" fmla="*/ 194938 h 950387"/>
                  <a:gd name="connsiteX21" fmla="*/ 140329 w 950553"/>
                  <a:gd name="connsiteY21" fmla="*/ 140299 h 950387"/>
                  <a:gd name="connsiteX22" fmla="*/ 194979 w 950553"/>
                  <a:gd name="connsiteY22" fmla="*/ 104753 h 950387"/>
                  <a:gd name="connsiteX23" fmla="*/ 283226 w 950553"/>
                  <a:gd name="connsiteY23" fmla="*/ 88390 h 950387"/>
                  <a:gd name="connsiteX24" fmla="*/ 475282 w 950553"/>
                  <a:gd name="connsiteY24" fmla="*/ 85620 h 950387"/>
                  <a:gd name="connsiteX25" fmla="*/ 475282 w 950553"/>
                  <a:gd name="connsiteY25" fmla="*/ 0 h 950387"/>
                  <a:gd name="connsiteX26" fmla="*/ 279328 w 950553"/>
                  <a:gd name="connsiteY26" fmla="*/ 2859 h 950387"/>
                  <a:gd name="connsiteX27" fmla="*/ 163953 w 950553"/>
                  <a:gd name="connsiteY27" fmla="*/ 24947 h 950387"/>
                  <a:gd name="connsiteX28" fmla="*/ 79771 w 950553"/>
                  <a:gd name="connsiteY28" fmla="*/ 79757 h 950387"/>
                  <a:gd name="connsiteX29" fmla="*/ 24953 w 950553"/>
                  <a:gd name="connsiteY29" fmla="*/ 163923 h 950387"/>
                  <a:gd name="connsiteX30" fmla="*/ 2864 w 950553"/>
                  <a:gd name="connsiteY30" fmla="*/ 279272 h 950387"/>
                  <a:gd name="connsiteX31" fmla="*/ 0 w 950553"/>
                  <a:gd name="connsiteY31" fmla="*/ 475193 h 950387"/>
                  <a:gd name="connsiteX32" fmla="*/ 2864 w 950553"/>
                  <a:gd name="connsiteY32" fmla="*/ 671118 h 950387"/>
                  <a:gd name="connsiteX33" fmla="*/ 24953 w 950553"/>
                  <a:gd name="connsiteY33" fmla="*/ 786463 h 950387"/>
                  <a:gd name="connsiteX34" fmla="*/ 79771 w 950553"/>
                  <a:gd name="connsiteY34" fmla="*/ 870630 h 950387"/>
                  <a:gd name="connsiteX35" fmla="*/ 163953 w 950553"/>
                  <a:gd name="connsiteY35" fmla="*/ 925439 h 950387"/>
                  <a:gd name="connsiteX36" fmla="*/ 279328 w 950553"/>
                  <a:gd name="connsiteY36" fmla="*/ 947523 h 950387"/>
                  <a:gd name="connsiteX37" fmla="*/ 475282 w 950553"/>
                  <a:gd name="connsiteY37" fmla="*/ 950387 h 950387"/>
                  <a:gd name="connsiteX38" fmla="*/ 671236 w 950553"/>
                  <a:gd name="connsiteY38" fmla="*/ 947523 h 950387"/>
                  <a:gd name="connsiteX39" fmla="*/ 786601 w 950553"/>
                  <a:gd name="connsiteY39" fmla="*/ 925439 h 950387"/>
                  <a:gd name="connsiteX40" fmla="*/ 870783 w 950553"/>
                  <a:gd name="connsiteY40" fmla="*/ 870630 h 950387"/>
                  <a:gd name="connsiteX41" fmla="*/ 925601 w 950553"/>
                  <a:gd name="connsiteY41" fmla="*/ 786463 h 950387"/>
                  <a:gd name="connsiteX42" fmla="*/ 947699 w 950553"/>
                  <a:gd name="connsiteY42" fmla="*/ 671118 h 950387"/>
                  <a:gd name="connsiteX43" fmla="*/ 950554 w 950553"/>
                  <a:gd name="connsiteY43" fmla="*/ 475193 h 950387"/>
                  <a:gd name="connsiteX44" fmla="*/ 947699 w 950553"/>
                  <a:gd name="connsiteY44" fmla="*/ 279272 h 950387"/>
                  <a:gd name="connsiteX45" fmla="*/ 925601 w 950553"/>
                  <a:gd name="connsiteY45" fmla="*/ 163923 h 950387"/>
                  <a:gd name="connsiteX46" fmla="*/ 870783 w 950553"/>
                  <a:gd name="connsiteY46" fmla="*/ 79757 h 950387"/>
                  <a:gd name="connsiteX47" fmla="*/ 786601 w 950553"/>
                  <a:gd name="connsiteY47" fmla="*/ 24947 h 950387"/>
                  <a:gd name="connsiteX48" fmla="*/ 671236 w 950553"/>
                  <a:gd name="connsiteY48" fmla="*/ 2859 h 950387"/>
                  <a:gd name="connsiteX49" fmla="*/ 475282 w 950553"/>
                  <a:gd name="connsiteY49" fmla="*/ 0 h 950387"/>
                  <a:gd name="connsiteX50" fmla="*/ 475282 w 950553"/>
                  <a:gd name="connsiteY50" fmla="*/ 0 h 95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50553" h="950387">
                    <a:moveTo>
                      <a:pt x="475282" y="85620"/>
                    </a:moveTo>
                    <a:cubicBezTo>
                      <a:pt x="602184" y="85620"/>
                      <a:pt x="617215" y="86105"/>
                      <a:pt x="667328" y="88391"/>
                    </a:cubicBezTo>
                    <a:cubicBezTo>
                      <a:pt x="713671" y="90505"/>
                      <a:pt x="738841" y="98245"/>
                      <a:pt x="755585" y="104753"/>
                    </a:cubicBezTo>
                    <a:cubicBezTo>
                      <a:pt x="777772" y="113372"/>
                      <a:pt x="793600" y="123671"/>
                      <a:pt x="810235" y="140298"/>
                    </a:cubicBezTo>
                    <a:cubicBezTo>
                      <a:pt x="826861" y="156927"/>
                      <a:pt x="837167" y="172757"/>
                      <a:pt x="845780" y="194938"/>
                    </a:cubicBezTo>
                    <a:cubicBezTo>
                      <a:pt x="852297" y="211683"/>
                      <a:pt x="860033" y="236844"/>
                      <a:pt x="862150" y="283174"/>
                    </a:cubicBezTo>
                    <a:cubicBezTo>
                      <a:pt x="864433" y="333281"/>
                      <a:pt x="864916" y="348311"/>
                      <a:pt x="864916" y="475193"/>
                    </a:cubicBezTo>
                    <a:cubicBezTo>
                      <a:pt x="864916" y="602078"/>
                      <a:pt x="864433" y="617106"/>
                      <a:pt x="862150" y="667210"/>
                    </a:cubicBezTo>
                    <a:cubicBezTo>
                      <a:pt x="860033" y="713545"/>
                      <a:pt x="852297" y="738701"/>
                      <a:pt x="845780" y="755452"/>
                    </a:cubicBezTo>
                    <a:cubicBezTo>
                      <a:pt x="837167" y="777625"/>
                      <a:pt x="826861" y="793461"/>
                      <a:pt x="810235" y="810083"/>
                    </a:cubicBezTo>
                    <a:cubicBezTo>
                      <a:pt x="793600" y="826716"/>
                      <a:pt x="777772" y="837010"/>
                      <a:pt x="755585" y="845632"/>
                    </a:cubicBezTo>
                    <a:cubicBezTo>
                      <a:pt x="738841" y="852137"/>
                      <a:pt x="713671" y="859883"/>
                      <a:pt x="667328" y="861999"/>
                    </a:cubicBezTo>
                    <a:cubicBezTo>
                      <a:pt x="617225" y="864282"/>
                      <a:pt x="602194" y="864764"/>
                      <a:pt x="475282" y="864764"/>
                    </a:cubicBezTo>
                    <a:cubicBezTo>
                      <a:pt x="348370" y="864764"/>
                      <a:pt x="333339" y="864282"/>
                      <a:pt x="283226" y="861999"/>
                    </a:cubicBezTo>
                    <a:cubicBezTo>
                      <a:pt x="236893" y="859883"/>
                      <a:pt x="211723" y="852137"/>
                      <a:pt x="194979" y="845632"/>
                    </a:cubicBezTo>
                    <a:cubicBezTo>
                      <a:pt x="172792" y="837010"/>
                      <a:pt x="156964" y="826716"/>
                      <a:pt x="140329" y="810083"/>
                    </a:cubicBezTo>
                    <a:cubicBezTo>
                      <a:pt x="123693" y="793461"/>
                      <a:pt x="113397" y="777625"/>
                      <a:pt x="104774" y="755452"/>
                    </a:cubicBezTo>
                    <a:cubicBezTo>
                      <a:pt x="98267" y="738701"/>
                      <a:pt x="90520" y="713545"/>
                      <a:pt x="88414" y="667210"/>
                    </a:cubicBezTo>
                    <a:cubicBezTo>
                      <a:pt x="86120" y="617106"/>
                      <a:pt x="85638" y="602078"/>
                      <a:pt x="85638" y="475193"/>
                    </a:cubicBezTo>
                    <a:cubicBezTo>
                      <a:pt x="85638" y="348311"/>
                      <a:pt x="86120" y="333281"/>
                      <a:pt x="88414" y="283174"/>
                    </a:cubicBezTo>
                    <a:cubicBezTo>
                      <a:pt x="90520" y="236844"/>
                      <a:pt x="98267" y="211682"/>
                      <a:pt x="104774" y="194938"/>
                    </a:cubicBezTo>
                    <a:cubicBezTo>
                      <a:pt x="113397" y="172757"/>
                      <a:pt x="123693" y="156927"/>
                      <a:pt x="140329" y="140299"/>
                    </a:cubicBezTo>
                    <a:cubicBezTo>
                      <a:pt x="156964" y="123671"/>
                      <a:pt x="172792" y="113372"/>
                      <a:pt x="194979" y="104753"/>
                    </a:cubicBezTo>
                    <a:cubicBezTo>
                      <a:pt x="211723" y="98245"/>
                      <a:pt x="236893" y="90504"/>
                      <a:pt x="283226" y="88390"/>
                    </a:cubicBezTo>
                    <a:cubicBezTo>
                      <a:pt x="333349" y="86105"/>
                      <a:pt x="348380" y="85620"/>
                      <a:pt x="475282" y="85620"/>
                    </a:cubicBezTo>
                    <a:moveTo>
                      <a:pt x="475282" y="0"/>
                    </a:moveTo>
                    <a:cubicBezTo>
                      <a:pt x="346204" y="0"/>
                      <a:pt x="330022" y="546"/>
                      <a:pt x="279328" y="2859"/>
                    </a:cubicBezTo>
                    <a:cubicBezTo>
                      <a:pt x="228733" y="5167"/>
                      <a:pt x="194192" y="13200"/>
                      <a:pt x="163953" y="24947"/>
                    </a:cubicBezTo>
                    <a:cubicBezTo>
                      <a:pt x="132700" y="37091"/>
                      <a:pt x="106201" y="53338"/>
                      <a:pt x="79771" y="79757"/>
                    </a:cubicBezTo>
                    <a:cubicBezTo>
                      <a:pt x="53352" y="106174"/>
                      <a:pt x="37100" y="132675"/>
                      <a:pt x="24953" y="163923"/>
                    </a:cubicBezTo>
                    <a:cubicBezTo>
                      <a:pt x="13210" y="194149"/>
                      <a:pt x="5168" y="228692"/>
                      <a:pt x="2864" y="279272"/>
                    </a:cubicBezTo>
                    <a:cubicBezTo>
                      <a:pt x="551" y="329956"/>
                      <a:pt x="0" y="346138"/>
                      <a:pt x="0" y="475193"/>
                    </a:cubicBezTo>
                    <a:cubicBezTo>
                      <a:pt x="0" y="604253"/>
                      <a:pt x="551" y="620432"/>
                      <a:pt x="2864" y="671118"/>
                    </a:cubicBezTo>
                    <a:cubicBezTo>
                      <a:pt x="5168" y="721694"/>
                      <a:pt x="13210" y="756239"/>
                      <a:pt x="24953" y="786463"/>
                    </a:cubicBezTo>
                    <a:cubicBezTo>
                      <a:pt x="37100" y="817711"/>
                      <a:pt x="53352" y="844214"/>
                      <a:pt x="79771" y="870630"/>
                    </a:cubicBezTo>
                    <a:cubicBezTo>
                      <a:pt x="106201" y="897045"/>
                      <a:pt x="132700" y="913294"/>
                      <a:pt x="163953" y="925439"/>
                    </a:cubicBezTo>
                    <a:cubicBezTo>
                      <a:pt x="194192" y="937190"/>
                      <a:pt x="228733" y="945220"/>
                      <a:pt x="279328" y="947523"/>
                    </a:cubicBezTo>
                    <a:cubicBezTo>
                      <a:pt x="330022" y="949836"/>
                      <a:pt x="346204" y="950387"/>
                      <a:pt x="475282" y="950387"/>
                    </a:cubicBezTo>
                    <a:cubicBezTo>
                      <a:pt x="604359" y="950387"/>
                      <a:pt x="620542" y="949836"/>
                      <a:pt x="671236" y="947523"/>
                    </a:cubicBezTo>
                    <a:cubicBezTo>
                      <a:pt x="721821" y="945220"/>
                      <a:pt x="756372" y="937190"/>
                      <a:pt x="786601" y="925439"/>
                    </a:cubicBezTo>
                    <a:cubicBezTo>
                      <a:pt x="817854" y="913294"/>
                      <a:pt x="844363" y="897045"/>
                      <a:pt x="870783" y="870630"/>
                    </a:cubicBezTo>
                    <a:cubicBezTo>
                      <a:pt x="897202" y="844214"/>
                      <a:pt x="913454" y="817711"/>
                      <a:pt x="925601" y="786463"/>
                    </a:cubicBezTo>
                    <a:cubicBezTo>
                      <a:pt x="937354" y="756239"/>
                      <a:pt x="945386" y="721694"/>
                      <a:pt x="947699" y="671118"/>
                    </a:cubicBezTo>
                    <a:cubicBezTo>
                      <a:pt x="950013" y="620432"/>
                      <a:pt x="950554" y="604253"/>
                      <a:pt x="950554" y="475193"/>
                    </a:cubicBezTo>
                    <a:cubicBezTo>
                      <a:pt x="950554" y="346138"/>
                      <a:pt x="950013" y="329956"/>
                      <a:pt x="947699" y="279272"/>
                    </a:cubicBezTo>
                    <a:cubicBezTo>
                      <a:pt x="945386" y="228692"/>
                      <a:pt x="937354" y="194149"/>
                      <a:pt x="925601" y="163923"/>
                    </a:cubicBezTo>
                    <a:cubicBezTo>
                      <a:pt x="913454" y="132675"/>
                      <a:pt x="897202" y="106174"/>
                      <a:pt x="870783" y="79757"/>
                    </a:cubicBezTo>
                    <a:cubicBezTo>
                      <a:pt x="844363" y="53338"/>
                      <a:pt x="817854" y="37091"/>
                      <a:pt x="786601" y="24947"/>
                    </a:cubicBezTo>
                    <a:cubicBezTo>
                      <a:pt x="756372" y="13200"/>
                      <a:pt x="721821" y="5167"/>
                      <a:pt x="671236" y="2859"/>
                    </a:cubicBezTo>
                    <a:cubicBezTo>
                      <a:pt x="620542" y="546"/>
                      <a:pt x="604359" y="0"/>
                      <a:pt x="475282" y="0"/>
                    </a:cubicBezTo>
                    <a:lnTo>
                      <a:pt x="475282" y="0"/>
                    </a:lnTo>
                    <a:close/>
                  </a:path>
                </a:pathLst>
              </a:custGeom>
              <a:solidFill>
                <a:srgbClr val="000000"/>
              </a:solidFill>
              <a:ln w="98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xmlns="" id="{4A62D334-30DF-A4B8-6021-18940D9B091E}"/>
                  </a:ext>
                </a:extLst>
              </p:cNvPr>
              <p:cNvSpPr/>
              <p:nvPr/>
            </p:nvSpPr>
            <p:spPr>
              <a:xfrm>
                <a:off x="2834589" y="637754"/>
                <a:ext cx="488117" cy="488039"/>
              </a:xfrm>
              <a:custGeom>
                <a:avLst/>
                <a:gdLst>
                  <a:gd name="connsiteX0" fmla="*/ 244059 w 488117"/>
                  <a:gd name="connsiteY0" fmla="*/ 0 h 488039"/>
                  <a:gd name="connsiteX1" fmla="*/ 0 w 488117"/>
                  <a:gd name="connsiteY1" fmla="*/ 244018 h 488039"/>
                  <a:gd name="connsiteX2" fmla="*/ 244059 w 488117"/>
                  <a:gd name="connsiteY2" fmla="*/ 488039 h 488039"/>
                  <a:gd name="connsiteX3" fmla="*/ 488118 w 488117"/>
                  <a:gd name="connsiteY3" fmla="*/ 244018 h 488039"/>
                  <a:gd name="connsiteX4" fmla="*/ 244059 w 488117"/>
                  <a:gd name="connsiteY4" fmla="*/ 0 h 488039"/>
                  <a:gd name="connsiteX5" fmla="*/ 244059 w 488117"/>
                  <a:gd name="connsiteY5" fmla="*/ 402416 h 488039"/>
                  <a:gd name="connsiteX6" fmla="*/ 85629 w 488117"/>
                  <a:gd name="connsiteY6" fmla="*/ 244018 h 488039"/>
                  <a:gd name="connsiteX7" fmla="*/ 244059 w 488117"/>
                  <a:gd name="connsiteY7" fmla="*/ 85620 h 488039"/>
                  <a:gd name="connsiteX8" fmla="*/ 402480 w 488117"/>
                  <a:gd name="connsiteY8" fmla="*/ 244018 h 488039"/>
                  <a:gd name="connsiteX9" fmla="*/ 244059 w 488117"/>
                  <a:gd name="connsiteY9" fmla="*/ 402416 h 48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8117" h="488039">
                    <a:moveTo>
                      <a:pt x="244059" y="0"/>
                    </a:moveTo>
                    <a:cubicBezTo>
                      <a:pt x="109262" y="0"/>
                      <a:pt x="0" y="109250"/>
                      <a:pt x="0" y="244018"/>
                    </a:cubicBezTo>
                    <a:cubicBezTo>
                      <a:pt x="0" y="378786"/>
                      <a:pt x="109262" y="488039"/>
                      <a:pt x="244059" y="488039"/>
                    </a:cubicBezTo>
                    <a:cubicBezTo>
                      <a:pt x="378846" y="488039"/>
                      <a:pt x="488118" y="378786"/>
                      <a:pt x="488118" y="244018"/>
                    </a:cubicBezTo>
                    <a:cubicBezTo>
                      <a:pt x="488118" y="109250"/>
                      <a:pt x="378846" y="0"/>
                      <a:pt x="244059" y="0"/>
                    </a:cubicBezTo>
                    <a:close/>
                    <a:moveTo>
                      <a:pt x="244059" y="402416"/>
                    </a:moveTo>
                    <a:cubicBezTo>
                      <a:pt x="156560" y="402416"/>
                      <a:pt x="85629" y="331496"/>
                      <a:pt x="85629" y="244018"/>
                    </a:cubicBezTo>
                    <a:cubicBezTo>
                      <a:pt x="85629" y="156537"/>
                      <a:pt x="156560" y="85620"/>
                      <a:pt x="244059" y="85620"/>
                    </a:cubicBezTo>
                    <a:cubicBezTo>
                      <a:pt x="331548" y="85620"/>
                      <a:pt x="402480" y="156537"/>
                      <a:pt x="402480" y="244018"/>
                    </a:cubicBezTo>
                    <a:cubicBezTo>
                      <a:pt x="402480" y="331496"/>
                      <a:pt x="331548" y="402416"/>
                      <a:pt x="244059" y="402416"/>
                    </a:cubicBezTo>
                    <a:close/>
                  </a:path>
                </a:pathLst>
              </a:custGeom>
              <a:solidFill>
                <a:srgbClr val="000000"/>
              </a:solidFill>
              <a:ln w="984"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xmlns="" id="{1159682C-1D13-0730-14C2-6C0CB4D09CDF}"/>
                  </a:ext>
                </a:extLst>
              </p:cNvPr>
              <p:cNvSpPr/>
              <p:nvPr/>
            </p:nvSpPr>
            <p:spPr>
              <a:xfrm>
                <a:off x="3275321" y="571090"/>
                <a:ext cx="114066" cy="114046"/>
              </a:xfrm>
              <a:custGeom>
                <a:avLst/>
                <a:gdLst>
                  <a:gd name="connsiteX0" fmla="*/ 114066 w 114066"/>
                  <a:gd name="connsiteY0" fmla="*/ 57023 h 114046"/>
                  <a:gd name="connsiteX1" fmla="*/ 57033 w 114066"/>
                  <a:gd name="connsiteY1" fmla="*/ 114046 h 114046"/>
                  <a:gd name="connsiteX2" fmla="*/ 0 w 114066"/>
                  <a:gd name="connsiteY2" fmla="*/ 57023 h 114046"/>
                  <a:gd name="connsiteX3" fmla="*/ 57033 w 114066"/>
                  <a:gd name="connsiteY3" fmla="*/ 0 h 114046"/>
                  <a:gd name="connsiteX4" fmla="*/ 114066 w 114066"/>
                  <a:gd name="connsiteY4" fmla="*/ 57023 h 11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66" h="114046">
                    <a:moveTo>
                      <a:pt x="114066" y="57023"/>
                    </a:moveTo>
                    <a:cubicBezTo>
                      <a:pt x="114066" y="88516"/>
                      <a:pt x="88531" y="114046"/>
                      <a:pt x="57033" y="114046"/>
                    </a:cubicBezTo>
                    <a:cubicBezTo>
                      <a:pt x="25535" y="114046"/>
                      <a:pt x="0" y="88516"/>
                      <a:pt x="0" y="57023"/>
                    </a:cubicBezTo>
                    <a:cubicBezTo>
                      <a:pt x="0" y="25530"/>
                      <a:pt x="25535" y="0"/>
                      <a:pt x="57033" y="0"/>
                    </a:cubicBezTo>
                    <a:cubicBezTo>
                      <a:pt x="88531" y="0"/>
                      <a:pt x="114066" y="25530"/>
                      <a:pt x="114066" y="57023"/>
                    </a:cubicBezTo>
                    <a:close/>
                  </a:path>
                </a:pathLst>
              </a:custGeom>
              <a:solidFill>
                <a:srgbClr val="000000"/>
              </a:solidFill>
              <a:ln w="984" cap="flat">
                <a:noFill/>
                <a:prstDash val="solid"/>
                <a:miter/>
              </a:ln>
            </p:spPr>
            <p:txBody>
              <a:bodyPr rtlCol="0" anchor="ctr"/>
              <a:lstStyle/>
              <a:p>
                <a:endParaRPr lang="en-US"/>
              </a:p>
            </p:txBody>
          </p:sp>
        </p:grpSp>
        <p:grpSp>
          <p:nvGrpSpPr>
            <p:cNvPr id="35" name="Group 34">
              <a:extLst>
                <a:ext uri="{FF2B5EF4-FFF2-40B4-BE49-F238E27FC236}">
                  <a16:creationId xmlns:a16="http://schemas.microsoft.com/office/drawing/2014/main" xmlns="" id="{F66B5D2F-EE2D-C202-581F-395BDEFDC9A4}"/>
                </a:ext>
              </a:extLst>
            </p:cNvPr>
            <p:cNvGrpSpPr/>
            <p:nvPr/>
          </p:nvGrpSpPr>
          <p:grpSpPr>
            <a:xfrm>
              <a:off x="2293659" y="5719154"/>
              <a:ext cx="225901" cy="159129"/>
              <a:chOff x="5337034" y="508586"/>
              <a:chExt cx="1059550" cy="746370"/>
            </a:xfrm>
          </p:grpSpPr>
          <p:sp>
            <p:nvSpPr>
              <p:cNvPr id="46" name="Freeform 45">
                <a:extLst>
                  <a:ext uri="{FF2B5EF4-FFF2-40B4-BE49-F238E27FC236}">
                    <a16:creationId xmlns:a16="http://schemas.microsoft.com/office/drawing/2014/main" xmlns="" id="{F176F298-88AF-B978-2286-C3366560D0EA}"/>
                  </a:ext>
                </a:extLst>
              </p:cNvPr>
              <p:cNvSpPr/>
              <p:nvPr/>
            </p:nvSpPr>
            <p:spPr>
              <a:xfrm>
                <a:off x="5337034" y="508586"/>
                <a:ext cx="1059550" cy="746370"/>
              </a:xfrm>
              <a:custGeom>
                <a:avLst/>
                <a:gdLst>
                  <a:gd name="connsiteX0" fmla="*/ 1037403 w 1059550"/>
                  <a:gd name="connsiteY0" fmla="*/ 116547 h 746370"/>
                  <a:gd name="connsiteX1" fmla="*/ 943732 w 1059550"/>
                  <a:gd name="connsiteY1" fmla="*/ 22280 h 746370"/>
                  <a:gd name="connsiteX2" fmla="*/ 529775 w 1059550"/>
                  <a:gd name="connsiteY2" fmla="*/ 0 h 746370"/>
                  <a:gd name="connsiteX3" fmla="*/ 115808 w 1059550"/>
                  <a:gd name="connsiteY3" fmla="*/ 22280 h 746370"/>
                  <a:gd name="connsiteX4" fmla="*/ 22138 w 1059550"/>
                  <a:gd name="connsiteY4" fmla="*/ 116547 h 746370"/>
                  <a:gd name="connsiteX5" fmla="*/ 0 w 1059550"/>
                  <a:gd name="connsiteY5" fmla="*/ 373186 h 746370"/>
                  <a:gd name="connsiteX6" fmla="*/ 22138 w 1059550"/>
                  <a:gd name="connsiteY6" fmla="*/ 629824 h 746370"/>
                  <a:gd name="connsiteX7" fmla="*/ 115808 w 1059550"/>
                  <a:gd name="connsiteY7" fmla="*/ 724089 h 746370"/>
                  <a:gd name="connsiteX8" fmla="*/ 529775 w 1059550"/>
                  <a:gd name="connsiteY8" fmla="*/ 746371 h 746370"/>
                  <a:gd name="connsiteX9" fmla="*/ 943732 w 1059550"/>
                  <a:gd name="connsiteY9" fmla="*/ 724089 h 746370"/>
                  <a:gd name="connsiteX10" fmla="*/ 1037403 w 1059550"/>
                  <a:gd name="connsiteY10" fmla="*/ 629824 h 746370"/>
                  <a:gd name="connsiteX11" fmla="*/ 1059551 w 1059550"/>
                  <a:gd name="connsiteY11" fmla="*/ 373186 h 746370"/>
                  <a:gd name="connsiteX12" fmla="*/ 1037403 w 1059550"/>
                  <a:gd name="connsiteY12" fmla="*/ 116547 h 746370"/>
                  <a:gd name="connsiteX13" fmla="*/ 421408 w 1059550"/>
                  <a:gd name="connsiteY13" fmla="*/ 530698 h 746370"/>
                  <a:gd name="connsiteX14" fmla="*/ 421408 w 1059550"/>
                  <a:gd name="connsiteY14" fmla="*/ 215672 h 746370"/>
                  <a:gd name="connsiteX15" fmla="*/ 698335 w 1059550"/>
                  <a:gd name="connsiteY15" fmla="*/ 373191 h 746370"/>
                  <a:gd name="connsiteX16" fmla="*/ 421408 w 1059550"/>
                  <a:gd name="connsiteY16" fmla="*/ 530698 h 746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9550" h="746370">
                    <a:moveTo>
                      <a:pt x="1037403" y="116547"/>
                    </a:moveTo>
                    <a:cubicBezTo>
                      <a:pt x="1025226" y="70672"/>
                      <a:pt x="989317" y="34543"/>
                      <a:pt x="943732" y="22280"/>
                    </a:cubicBezTo>
                    <a:cubicBezTo>
                      <a:pt x="861106" y="0"/>
                      <a:pt x="529775" y="0"/>
                      <a:pt x="529775" y="0"/>
                    </a:cubicBezTo>
                    <a:cubicBezTo>
                      <a:pt x="529775" y="0"/>
                      <a:pt x="198444" y="0"/>
                      <a:pt x="115808" y="22280"/>
                    </a:cubicBezTo>
                    <a:cubicBezTo>
                      <a:pt x="70223" y="34543"/>
                      <a:pt x="34324" y="70672"/>
                      <a:pt x="22138" y="116547"/>
                    </a:cubicBezTo>
                    <a:cubicBezTo>
                      <a:pt x="0" y="199698"/>
                      <a:pt x="0" y="373186"/>
                      <a:pt x="0" y="373186"/>
                    </a:cubicBezTo>
                    <a:cubicBezTo>
                      <a:pt x="0" y="373186"/>
                      <a:pt x="0" y="546671"/>
                      <a:pt x="22138" y="629824"/>
                    </a:cubicBezTo>
                    <a:cubicBezTo>
                      <a:pt x="34324" y="675697"/>
                      <a:pt x="70223" y="711826"/>
                      <a:pt x="115808" y="724089"/>
                    </a:cubicBezTo>
                    <a:cubicBezTo>
                      <a:pt x="198444" y="746371"/>
                      <a:pt x="529775" y="746371"/>
                      <a:pt x="529775" y="746371"/>
                    </a:cubicBezTo>
                    <a:cubicBezTo>
                      <a:pt x="529775" y="746371"/>
                      <a:pt x="861106" y="746371"/>
                      <a:pt x="943732" y="724089"/>
                    </a:cubicBezTo>
                    <a:cubicBezTo>
                      <a:pt x="989317" y="711826"/>
                      <a:pt x="1025226" y="675697"/>
                      <a:pt x="1037403" y="629824"/>
                    </a:cubicBezTo>
                    <a:cubicBezTo>
                      <a:pt x="1059551" y="546671"/>
                      <a:pt x="1059551" y="373186"/>
                      <a:pt x="1059551" y="373186"/>
                    </a:cubicBezTo>
                    <a:cubicBezTo>
                      <a:pt x="1059551" y="373186"/>
                      <a:pt x="1059551" y="199698"/>
                      <a:pt x="1037403" y="116547"/>
                    </a:cubicBezTo>
                    <a:close/>
                    <a:moveTo>
                      <a:pt x="421408" y="530698"/>
                    </a:moveTo>
                    <a:lnTo>
                      <a:pt x="421408" y="215672"/>
                    </a:lnTo>
                    <a:lnTo>
                      <a:pt x="698335" y="373191"/>
                    </a:lnTo>
                    <a:lnTo>
                      <a:pt x="421408" y="530698"/>
                    </a:lnTo>
                    <a:close/>
                  </a:path>
                </a:pathLst>
              </a:custGeom>
              <a:solidFill>
                <a:srgbClr val="000000"/>
              </a:solidFill>
              <a:ln w="98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xmlns="" id="{670517A0-E145-8516-89E4-E6EF27962C88}"/>
                  </a:ext>
                </a:extLst>
              </p:cNvPr>
              <p:cNvSpPr/>
              <p:nvPr/>
            </p:nvSpPr>
            <p:spPr>
              <a:xfrm>
                <a:off x="5758443" y="724259"/>
                <a:ext cx="276926" cy="315025"/>
              </a:xfrm>
              <a:custGeom>
                <a:avLst/>
                <a:gdLst>
                  <a:gd name="connsiteX0" fmla="*/ 0 w 276926"/>
                  <a:gd name="connsiteY0" fmla="*/ 315026 h 315025"/>
                  <a:gd name="connsiteX1" fmla="*/ 0 w 276926"/>
                  <a:gd name="connsiteY1" fmla="*/ 0 h 315025"/>
                  <a:gd name="connsiteX2" fmla="*/ 276926 w 276926"/>
                  <a:gd name="connsiteY2" fmla="*/ 157518 h 315025"/>
                </a:gdLst>
                <a:ahLst/>
                <a:cxnLst>
                  <a:cxn ang="0">
                    <a:pos x="connsiteX0" y="connsiteY0"/>
                  </a:cxn>
                  <a:cxn ang="0">
                    <a:pos x="connsiteX1" y="connsiteY1"/>
                  </a:cxn>
                  <a:cxn ang="0">
                    <a:pos x="connsiteX2" y="connsiteY2"/>
                  </a:cxn>
                </a:cxnLst>
                <a:rect l="l" t="t" r="r" b="b"/>
                <a:pathLst>
                  <a:path w="276926" h="315025">
                    <a:moveTo>
                      <a:pt x="0" y="315026"/>
                    </a:moveTo>
                    <a:lnTo>
                      <a:pt x="0" y="0"/>
                    </a:lnTo>
                    <a:lnTo>
                      <a:pt x="276926" y="157518"/>
                    </a:lnTo>
                    <a:close/>
                  </a:path>
                </a:pathLst>
              </a:custGeom>
              <a:solidFill>
                <a:srgbClr val="FFFFFF"/>
              </a:solidFill>
              <a:ln w="984" cap="flat">
                <a:noFill/>
                <a:prstDash val="solid"/>
                <a:miter/>
              </a:ln>
            </p:spPr>
            <p:txBody>
              <a:bodyPr rtlCol="0" anchor="ctr"/>
              <a:lstStyle/>
              <a:p>
                <a:endParaRPr lang="en-US"/>
              </a:p>
            </p:txBody>
          </p:sp>
        </p:grpSp>
        <p:sp>
          <p:nvSpPr>
            <p:cNvPr id="38" name="Freeform 37">
              <a:extLst>
                <a:ext uri="{FF2B5EF4-FFF2-40B4-BE49-F238E27FC236}">
                  <a16:creationId xmlns:a16="http://schemas.microsoft.com/office/drawing/2014/main" xmlns="" id="{738EB938-00F0-0D52-0838-32A3A6D07BB1}"/>
                </a:ext>
              </a:extLst>
            </p:cNvPr>
            <p:cNvSpPr/>
            <p:nvPr/>
          </p:nvSpPr>
          <p:spPr>
            <a:xfrm>
              <a:off x="1888524" y="5701223"/>
              <a:ext cx="183592" cy="187593"/>
            </a:xfrm>
            <a:custGeom>
              <a:avLst/>
              <a:gdLst>
                <a:gd name="connsiteX0" fmla="*/ 512480 w 861106"/>
                <a:gd name="connsiteY0" fmla="*/ 372568 h 879875"/>
                <a:gd name="connsiteX1" fmla="*/ 833043 w 861106"/>
                <a:gd name="connsiteY1" fmla="*/ 0 h 879875"/>
                <a:gd name="connsiteX2" fmla="*/ 757081 w 861106"/>
                <a:gd name="connsiteY2" fmla="*/ 0 h 879875"/>
                <a:gd name="connsiteX3" fmla="*/ 478737 w 861106"/>
                <a:gd name="connsiteY3" fmla="*/ 323496 h 879875"/>
                <a:gd name="connsiteX4" fmla="*/ 256422 w 861106"/>
                <a:gd name="connsiteY4" fmla="*/ 0 h 879875"/>
                <a:gd name="connsiteX5" fmla="*/ 0 w 861106"/>
                <a:gd name="connsiteY5" fmla="*/ 0 h 879875"/>
                <a:gd name="connsiteX6" fmla="*/ 336184 w 861106"/>
                <a:gd name="connsiteY6" fmla="*/ 489187 h 879875"/>
                <a:gd name="connsiteX7" fmla="*/ 0 w 861106"/>
                <a:gd name="connsiteY7" fmla="*/ 879875 h 879875"/>
                <a:gd name="connsiteX8" fmla="*/ 75972 w 861106"/>
                <a:gd name="connsiteY8" fmla="*/ 879875 h 879875"/>
                <a:gd name="connsiteX9" fmla="*/ 369917 w 861106"/>
                <a:gd name="connsiteY9" fmla="*/ 538258 h 879875"/>
                <a:gd name="connsiteX10" fmla="*/ 604694 w 861106"/>
                <a:gd name="connsiteY10" fmla="*/ 879875 h 879875"/>
                <a:gd name="connsiteX11" fmla="*/ 861106 w 861106"/>
                <a:gd name="connsiteY11" fmla="*/ 879875 h 879875"/>
                <a:gd name="connsiteX12" fmla="*/ 512461 w 861106"/>
                <a:gd name="connsiteY12" fmla="*/ 372568 h 879875"/>
                <a:gd name="connsiteX13" fmla="*/ 512480 w 861106"/>
                <a:gd name="connsiteY13" fmla="*/ 372568 h 879875"/>
                <a:gd name="connsiteX14" fmla="*/ 408435 w 861106"/>
                <a:gd name="connsiteY14" fmla="*/ 493488 h 879875"/>
                <a:gd name="connsiteX15" fmla="*/ 374367 w 861106"/>
                <a:gd name="connsiteY15" fmla="*/ 444781 h 879875"/>
                <a:gd name="connsiteX16" fmla="*/ 103347 w 861106"/>
                <a:gd name="connsiteY16" fmla="*/ 57178 h 879875"/>
                <a:gd name="connsiteX17" fmla="*/ 220031 w 861106"/>
                <a:gd name="connsiteY17" fmla="*/ 57178 h 879875"/>
                <a:gd name="connsiteX18" fmla="*/ 438743 w 861106"/>
                <a:gd name="connsiteY18" fmla="*/ 369985 h 879875"/>
                <a:gd name="connsiteX19" fmla="*/ 472811 w 861106"/>
                <a:gd name="connsiteY19" fmla="*/ 418697 h 879875"/>
                <a:gd name="connsiteX20" fmla="*/ 757120 w 861106"/>
                <a:gd name="connsiteY20" fmla="*/ 825303 h 879875"/>
                <a:gd name="connsiteX21" fmla="*/ 640436 w 861106"/>
                <a:gd name="connsiteY21" fmla="*/ 825303 h 879875"/>
                <a:gd name="connsiteX22" fmla="*/ 408435 w 861106"/>
                <a:gd name="connsiteY22" fmla="*/ 493507 h 879875"/>
                <a:gd name="connsiteX23" fmla="*/ 408435 w 861106"/>
                <a:gd name="connsiteY23" fmla="*/ 493488 h 87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106" h="879875">
                  <a:moveTo>
                    <a:pt x="512480" y="372568"/>
                  </a:moveTo>
                  <a:lnTo>
                    <a:pt x="833043" y="0"/>
                  </a:lnTo>
                  <a:lnTo>
                    <a:pt x="757081" y="0"/>
                  </a:lnTo>
                  <a:lnTo>
                    <a:pt x="478737" y="323496"/>
                  </a:lnTo>
                  <a:lnTo>
                    <a:pt x="256422" y="0"/>
                  </a:lnTo>
                  <a:lnTo>
                    <a:pt x="0" y="0"/>
                  </a:lnTo>
                  <a:lnTo>
                    <a:pt x="336184" y="489187"/>
                  </a:lnTo>
                  <a:lnTo>
                    <a:pt x="0" y="879875"/>
                  </a:lnTo>
                  <a:lnTo>
                    <a:pt x="75972" y="879875"/>
                  </a:lnTo>
                  <a:lnTo>
                    <a:pt x="369917" y="538258"/>
                  </a:lnTo>
                  <a:lnTo>
                    <a:pt x="604694" y="879875"/>
                  </a:lnTo>
                  <a:lnTo>
                    <a:pt x="861106" y="879875"/>
                  </a:lnTo>
                  <a:lnTo>
                    <a:pt x="512461" y="372568"/>
                  </a:lnTo>
                  <a:lnTo>
                    <a:pt x="512480" y="372568"/>
                  </a:lnTo>
                  <a:close/>
                  <a:moveTo>
                    <a:pt x="408435" y="493488"/>
                  </a:moveTo>
                  <a:lnTo>
                    <a:pt x="374367" y="444781"/>
                  </a:lnTo>
                  <a:lnTo>
                    <a:pt x="103347" y="57178"/>
                  </a:lnTo>
                  <a:lnTo>
                    <a:pt x="220031" y="57178"/>
                  </a:lnTo>
                  <a:lnTo>
                    <a:pt x="438743" y="369985"/>
                  </a:lnTo>
                  <a:lnTo>
                    <a:pt x="472811" y="418697"/>
                  </a:lnTo>
                  <a:lnTo>
                    <a:pt x="757120" y="825303"/>
                  </a:lnTo>
                  <a:lnTo>
                    <a:pt x="640436" y="825303"/>
                  </a:lnTo>
                  <a:lnTo>
                    <a:pt x="408435" y="493507"/>
                  </a:lnTo>
                  <a:lnTo>
                    <a:pt x="408435" y="493488"/>
                  </a:lnTo>
                  <a:close/>
                </a:path>
              </a:pathLst>
            </a:custGeom>
            <a:solidFill>
              <a:srgbClr val="000000"/>
            </a:solidFill>
            <a:ln w="984" cap="flat">
              <a:noFill/>
              <a:prstDash val="solid"/>
              <a:miter/>
            </a:ln>
          </p:spPr>
          <p:txBody>
            <a:bodyPr rtlCol="0" anchor="ctr"/>
            <a:lstStyle/>
            <a:p>
              <a:endParaRPr lang="en-US"/>
            </a:p>
          </p:txBody>
        </p:sp>
        <p:grpSp>
          <p:nvGrpSpPr>
            <p:cNvPr id="40" name="Group 39">
              <a:extLst>
                <a:ext uri="{FF2B5EF4-FFF2-40B4-BE49-F238E27FC236}">
                  <a16:creationId xmlns:a16="http://schemas.microsoft.com/office/drawing/2014/main" xmlns="" id="{8BF2F6B5-E1AB-2946-411A-7FA70972B817}"/>
                </a:ext>
              </a:extLst>
            </p:cNvPr>
            <p:cNvGrpSpPr/>
            <p:nvPr/>
          </p:nvGrpSpPr>
          <p:grpSpPr>
            <a:xfrm>
              <a:off x="2734420" y="5699843"/>
              <a:ext cx="233393" cy="198562"/>
              <a:chOff x="6887607" y="418014"/>
              <a:chExt cx="1094690" cy="931325"/>
            </a:xfrm>
          </p:grpSpPr>
          <p:sp>
            <p:nvSpPr>
              <p:cNvPr id="42" name="Freeform 41">
                <a:extLst>
                  <a:ext uri="{FF2B5EF4-FFF2-40B4-BE49-F238E27FC236}">
                    <a16:creationId xmlns:a16="http://schemas.microsoft.com/office/drawing/2014/main" xmlns="" id="{D72D6F7E-7A81-D3A7-A56B-CD1556EDF1D1}"/>
                  </a:ext>
                </a:extLst>
              </p:cNvPr>
              <p:cNvSpPr/>
              <p:nvPr/>
            </p:nvSpPr>
            <p:spPr>
              <a:xfrm>
                <a:off x="6887607" y="418014"/>
                <a:ext cx="924586" cy="922398"/>
              </a:xfrm>
              <a:custGeom>
                <a:avLst/>
                <a:gdLst>
                  <a:gd name="connsiteX0" fmla="*/ 854176 w 924586"/>
                  <a:gd name="connsiteY0" fmla="*/ 0 h 922398"/>
                  <a:gd name="connsiteX1" fmla="*/ 70410 w 924586"/>
                  <a:gd name="connsiteY1" fmla="*/ 0 h 922398"/>
                  <a:gd name="connsiteX2" fmla="*/ 0 w 924586"/>
                  <a:gd name="connsiteY2" fmla="*/ 70398 h 922398"/>
                  <a:gd name="connsiteX3" fmla="*/ 0 w 924586"/>
                  <a:gd name="connsiteY3" fmla="*/ 852000 h 922398"/>
                  <a:gd name="connsiteX4" fmla="*/ 70410 w 924586"/>
                  <a:gd name="connsiteY4" fmla="*/ 922398 h 922398"/>
                  <a:gd name="connsiteX5" fmla="*/ 854176 w 924586"/>
                  <a:gd name="connsiteY5" fmla="*/ 922398 h 922398"/>
                  <a:gd name="connsiteX6" fmla="*/ 924587 w 924586"/>
                  <a:gd name="connsiteY6" fmla="*/ 852000 h 922398"/>
                  <a:gd name="connsiteX7" fmla="*/ 924587 w 924586"/>
                  <a:gd name="connsiteY7" fmla="*/ 70398 h 922398"/>
                  <a:gd name="connsiteX8" fmla="*/ 854176 w 924586"/>
                  <a:gd name="connsiteY8" fmla="*/ 0 h 922398"/>
                  <a:gd name="connsiteX9" fmla="*/ 275233 w 924586"/>
                  <a:gd name="connsiteY9" fmla="*/ 786720 h 922398"/>
                  <a:gd name="connsiteX10" fmla="*/ 138694 w 924586"/>
                  <a:gd name="connsiteY10" fmla="*/ 786720 h 922398"/>
                  <a:gd name="connsiteX11" fmla="*/ 138694 w 924586"/>
                  <a:gd name="connsiteY11" fmla="*/ 346600 h 922398"/>
                  <a:gd name="connsiteX12" fmla="*/ 275233 w 924586"/>
                  <a:gd name="connsiteY12" fmla="*/ 346600 h 922398"/>
                  <a:gd name="connsiteX13" fmla="*/ 275233 w 924586"/>
                  <a:gd name="connsiteY13" fmla="*/ 786720 h 922398"/>
                  <a:gd name="connsiteX14" fmla="*/ 206968 w 924586"/>
                  <a:gd name="connsiteY14" fmla="*/ 286141 h 922398"/>
                  <a:gd name="connsiteX15" fmla="*/ 127640 w 924586"/>
                  <a:gd name="connsiteY15" fmla="*/ 206829 h 922398"/>
                  <a:gd name="connsiteX16" fmla="*/ 206968 w 924586"/>
                  <a:gd name="connsiteY16" fmla="*/ 127518 h 922398"/>
                  <a:gd name="connsiteX17" fmla="*/ 286287 w 924586"/>
                  <a:gd name="connsiteY17" fmla="*/ 206829 h 922398"/>
                  <a:gd name="connsiteX18" fmla="*/ 206968 w 924586"/>
                  <a:gd name="connsiteY18" fmla="*/ 286141 h 922398"/>
                  <a:gd name="connsiteX19" fmla="*/ 788255 w 924586"/>
                  <a:gd name="connsiteY19" fmla="*/ 786720 h 922398"/>
                  <a:gd name="connsiteX20" fmla="*/ 651706 w 924586"/>
                  <a:gd name="connsiteY20" fmla="*/ 786720 h 922398"/>
                  <a:gd name="connsiteX21" fmla="*/ 651706 w 924586"/>
                  <a:gd name="connsiteY21" fmla="*/ 566658 h 922398"/>
                  <a:gd name="connsiteX22" fmla="*/ 578884 w 924586"/>
                  <a:gd name="connsiteY22" fmla="*/ 455816 h 922398"/>
                  <a:gd name="connsiteX23" fmla="*/ 497607 w 924586"/>
                  <a:gd name="connsiteY23" fmla="*/ 566658 h 922398"/>
                  <a:gd name="connsiteX24" fmla="*/ 497607 w 924586"/>
                  <a:gd name="connsiteY24" fmla="*/ 786720 h 922398"/>
                  <a:gd name="connsiteX25" fmla="*/ 361068 w 924586"/>
                  <a:gd name="connsiteY25" fmla="*/ 786720 h 922398"/>
                  <a:gd name="connsiteX26" fmla="*/ 361068 w 924586"/>
                  <a:gd name="connsiteY26" fmla="*/ 346600 h 922398"/>
                  <a:gd name="connsiteX27" fmla="*/ 492409 w 924586"/>
                  <a:gd name="connsiteY27" fmla="*/ 346600 h 922398"/>
                  <a:gd name="connsiteX28" fmla="*/ 492409 w 924586"/>
                  <a:gd name="connsiteY28" fmla="*/ 408034 h 922398"/>
                  <a:gd name="connsiteX29" fmla="*/ 494358 w 924586"/>
                  <a:gd name="connsiteY29" fmla="*/ 408034 h 922398"/>
                  <a:gd name="connsiteX30" fmla="*/ 626350 w 924586"/>
                  <a:gd name="connsiteY30" fmla="*/ 335223 h 922398"/>
                  <a:gd name="connsiteX31" fmla="*/ 788255 w 924586"/>
                  <a:gd name="connsiteY31" fmla="*/ 536424 h 922398"/>
                  <a:gd name="connsiteX32" fmla="*/ 788255 w 924586"/>
                  <a:gd name="connsiteY32" fmla="*/ 786720 h 92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24586" h="922398">
                    <a:moveTo>
                      <a:pt x="854176" y="0"/>
                    </a:moveTo>
                    <a:lnTo>
                      <a:pt x="70410" y="0"/>
                    </a:lnTo>
                    <a:cubicBezTo>
                      <a:pt x="31528" y="0"/>
                      <a:pt x="0" y="31518"/>
                      <a:pt x="0" y="70398"/>
                    </a:cubicBezTo>
                    <a:lnTo>
                      <a:pt x="0" y="852000"/>
                    </a:lnTo>
                    <a:cubicBezTo>
                      <a:pt x="0" y="890875"/>
                      <a:pt x="31528" y="922398"/>
                      <a:pt x="70410" y="922398"/>
                    </a:cubicBezTo>
                    <a:lnTo>
                      <a:pt x="854176" y="922398"/>
                    </a:lnTo>
                    <a:cubicBezTo>
                      <a:pt x="893068" y="922398"/>
                      <a:pt x="924587" y="890875"/>
                      <a:pt x="924587" y="852000"/>
                    </a:cubicBezTo>
                    <a:lnTo>
                      <a:pt x="924587" y="70398"/>
                    </a:lnTo>
                    <a:cubicBezTo>
                      <a:pt x="924587" y="31518"/>
                      <a:pt x="893068" y="0"/>
                      <a:pt x="854176" y="0"/>
                    </a:cubicBezTo>
                    <a:close/>
                    <a:moveTo>
                      <a:pt x="275233" y="786720"/>
                    </a:moveTo>
                    <a:lnTo>
                      <a:pt x="138694" y="786720"/>
                    </a:lnTo>
                    <a:lnTo>
                      <a:pt x="138694" y="346600"/>
                    </a:lnTo>
                    <a:lnTo>
                      <a:pt x="275233" y="346600"/>
                    </a:lnTo>
                    <a:lnTo>
                      <a:pt x="275233" y="786720"/>
                    </a:lnTo>
                    <a:close/>
                    <a:moveTo>
                      <a:pt x="206968" y="286141"/>
                    </a:moveTo>
                    <a:cubicBezTo>
                      <a:pt x="163155" y="286141"/>
                      <a:pt x="127640" y="250632"/>
                      <a:pt x="127640" y="206829"/>
                    </a:cubicBezTo>
                    <a:cubicBezTo>
                      <a:pt x="127640" y="163027"/>
                      <a:pt x="163155" y="127518"/>
                      <a:pt x="206968" y="127518"/>
                    </a:cubicBezTo>
                    <a:cubicBezTo>
                      <a:pt x="250772" y="127518"/>
                      <a:pt x="286287" y="163027"/>
                      <a:pt x="286287" y="206829"/>
                    </a:cubicBezTo>
                    <a:cubicBezTo>
                      <a:pt x="286287" y="250632"/>
                      <a:pt x="250772" y="286141"/>
                      <a:pt x="206968" y="286141"/>
                    </a:cubicBezTo>
                    <a:close/>
                    <a:moveTo>
                      <a:pt x="788255" y="786720"/>
                    </a:moveTo>
                    <a:lnTo>
                      <a:pt x="651706" y="786720"/>
                    </a:lnTo>
                    <a:lnTo>
                      <a:pt x="651706" y="566658"/>
                    </a:lnTo>
                    <a:cubicBezTo>
                      <a:pt x="651706" y="485720"/>
                      <a:pt x="628948" y="455816"/>
                      <a:pt x="578884" y="455816"/>
                    </a:cubicBezTo>
                    <a:cubicBezTo>
                      <a:pt x="510285" y="455816"/>
                      <a:pt x="497607" y="511721"/>
                      <a:pt x="497607" y="566658"/>
                    </a:cubicBezTo>
                    <a:lnTo>
                      <a:pt x="497607" y="786720"/>
                    </a:lnTo>
                    <a:lnTo>
                      <a:pt x="361068" y="786720"/>
                    </a:lnTo>
                    <a:lnTo>
                      <a:pt x="361068" y="346600"/>
                    </a:lnTo>
                    <a:lnTo>
                      <a:pt x="492409" y="346600"/>
                    </a:lnTo>
                    <a:lnTo>
                      <a:pt x="492409" y="408034"/>
                    </a:lnTo>
                    <a:lnTo>
                      <a:pt x="494358" y="408034"/>
                    </a:lnTo>
                    <a:cubicBezTo>
                      <a:pt x="512894" y="373579"/>
                      <a:pt x="553528" y="335223"/>
                      <a:pt x="626350" y="335223"/>
                    </a:cubicBezTo>
                    <a:cubicBezTo>
                      <a:pt x="727786" y="335223"/>
                      <a:pt x="788255" y="386580"/>
                      <a:pt x="788255" y="536424"/>
                    </a:cubicBezTo>
                    <a:lnTo>
                      <a:pt x="788255" y="786720"/>
                    </a:lnTo>
                    <a:close/>
                  </a:path>
                </a:pathLst>
              </a:custGeom>
              <a:solidFill>
                <a:srgbClr val="000000"/>
              </a:solidFill>
              <a:ln w="984" cap="flat">
                <a:noFill/>
                <a:prstDash val="solid"/>
                <a:miter/>
              </a:ln>
            </p:spPr>
            <p:txBody>
              <a:bodyPr rtlCol="0" anchor="ctr"/>
              <a:lstStyle/>
              <a:p>
                <a:endParaRPr lang="en-US"/>
              </a:p>
            </p:txBody>
          </p:sp>
          <p:grpSp>
            <p:nvGrpSpPr>
              <p:cNvPr id="43" name="Graphic 8">
                <a:extLst>
                  <a:ext uri="{FF2B5EF4-FFF2-40B4-BE49-F238E27FC236}">
                    <a16:creationId xmlns:a16="http://schemas.microsoft.com/office/drawing/2014/main" xmlns="" id="{B9885AC8-57E0-DBF8-88A6-EB17C26C0100}"/>
                  </a:ext>
                </a:extLst>
              </p:cNvPr>
              <p:cNvGrpSpPr/>
              <p:nvPr/>
            </p:nvGrpSpPr>
            <p:grpSpPr>
              <a:xfrm>
                <a:off x="7853821" y="1220885"/>
                <a:ext cx="128476" cy="128454"/>
                <a:chOff x="7853821" y="1220885"/>
                <a:chExt cx="128476" cy="128454"/>
              </a:xfrm>
              <a:solidFill>
                <a:srgbClr val="000000"/>
              </a:solidFill>
            </p:grpSpPr>
            <p:sp>
              <p:nvSpPr>
                <p:cNvPr id="44" name="Freeform 43">
                  <a:extLst>
                    <a:ext uri="{FF2B5EF4-FFF2-40B4-BE49-F238E27FC236}">
                      <a16:creationId xmlns:a16="http://schemas.microsoft.com/office/drawing/2014/main" xmlns="" id="{5118E966-BFE2-372C-D5DD-0D78CBB2D2E7}"/>
                    </a:ext>
                  </a:extLst>
                </p:cNvPr>
                <p:cNvSpPr/>
                <p:nvPr/>
              </p:nvSpPr>
              <p:spPr>
                <a:xfrm>
                  <a:off x="7853821" y="1220885"/>
                  <a:ext cx="128476" cy="128454"/>
                </a:xfrm>
                <a:custGeom>
                  <a:avLst/>
                  <a:gdLst>
                    <a:gd name="connsiteX0" fmla="*/ 64238 w 128476"/>
                    <a:gd name="connsiteY0" fmla="*/ 128455 h 128454"/>
                    <a:gd name="connsiteX1" fmla="*/ 0 w 128476"/>
                    <a:gd name="connsiteY1" fmla="*/ 64227 h 128454"/>
                    <a:gd name="connsiteX2" fmla="*/ 64238 w 128476"/>
                    <a:gd name="connsiteY2" fmla="*/ 0 h 128454"/>
                    <a:gd name="connsiteX3" fmla="*/ 128477 w 128476"/>
                    <a:gd name="connsiteY3" fmla="*/ 64227 h 128454"/>
                    <a:gd name="connsiteX4" fmla="*/ 64238 w 128476"/>
                    <a:gd name="connsiteY4" fmla="*/ 128455 h 128454"/>
                    <a:gd name="connsiteX5" fmla="*/ 64238 w 128476"/>
                    <a:gd name="connsiteY5" fmla="*/ 8858 h 128454"/>
                    <a:gd name="connsiteX6" fmla="*/ 8859 w 128476"/>
                    <a:gd name="connsiteY6" fmla="*/ 64227 h 128454"/>
                    <a:gd name="connsiteX7" fmla="*/ 64238 w 128476"/>
                    <a:gd name="connsiteY7" fmla="*/ 119597 h 128454"/>
                    <a:gd name="connsiteX8" fmla="*/ 119618 w 128476"/>
                    <a:gd name="connsiteY8" fmla="*/ 64227 h 128454"/>
                    <a:gd name="connsiteX9" fmla="*/ 64238 w 128476"/>
                    <a:gd name="connsiteY9" fmla="*/ 8858 h 128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476" h="128454">
                      <a:moveTo>
                        <a:pt x="64238" y="128455"/>
                      </a:moveTo>
                      <a:cubicBezTo>
                        <a:pt x="28821" y="128455"/>
                        <a:pt x="0" y="99648"/>
                        <a:pt x="0" y="64227"/>
                      </a:cubicBezTo>
                      <a:cubicBezTo>
                        <a:pt x="0" y="28817"/>
                        <a:pt x="28821" y="0"/>
                        <a:pt x="64238" y="0"/>
                      </a:cubicBezTo>
                      <a:cubicBezTo>
                        <a:pt x="99665" y="0"/>
                        <a:pt x="128477" y="28817"/>
                        <a:pt x="128477" y="64227"/>
                      </a:cubicBezTo>
                      <a:cubicBezTo>
                        <a:pt x="128477" y="99648"/>
                        <a:pt x="99665" y="128455"/>
                        <a:pt x="64238" y="128455"/>
                      </a:cubicBezTo>
                      <a:close/>
                      <a:moveTo>
                        <a:pt x="64238" y="8858"/>
                      </a:moveTo>
                      <a:cubicBezTo>
                        <a:pt x="33704" y="8858"/>
                        <a:pt x="8859" y="33698"/>
                        <a:pt x="8859" y="64227"/>
                      </a:cubicBezTo>
                      <a:cubicBezTo>
                        <a:pt x="8859" y="94756"/>
                        <a:pt x="33704" y="119597"/>
                        <a:pt x="64238" y="119597"/>
                      </a:cubicBezTo>
                      <a:cubicBezTo>
                        <a:pt x="94783" y="119597"/>
                        <a:pt x="119618" y="94756"/>
                        <a:pt x="119618" y="64227"/>
                      </a:cubicBezTo>
                      <a:cubicBezTo>
                        <a:pt x="119618" y="33698"/>
                        <a:pt x="94783" y="8858"/>
                        <a:pt x="64238" y="8858"/>
                      </a:cubicBezTo>
                      <a:close/>
                    </a:path>
                  </a:pathLst>
                </a:custGeom>
                <a:solidFill>
                  <a:srgbClr val="000000"/>
                </a:solidFill>
                <a:ln w="98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xmlns="" id="{1E6D3701-F335-873F-1A30-BB8E0A67CA41}"/>
                    </a:ext>
                  </a:extLst>
                </p:cNvPr>
                <p:cNvSpPr/>
                <p:nvPr/>
              </p:nvSpPr>
              <p:spPr>
                <a:xfrm>
                  <a:off x="7895587" y="1250445"/>
                  <a:ext cx="50861" cy="67892"/>
                </a:xfrm>
                <a:custGeom>
                  <a:avLst/>
                  <a:gdLst>
                    <a:gd name="connsiteX0" fmla="*/ 39128 w 50861"/>
                    <a:gd name="connsiteY0" fmla="*/ 67893 h 67892"/>
                    <a:gd name="connsiteX1" fmla="*/ 50861 w 50861"/>
                    <a:gd name="connsiteY1" fmla="*/ 67893 h 67892"/>
                    <a:gd name="connsiteX2" fmla="*/ 32326 w 50861"/>
                    <a:gd name="connsiteY2" fmla="*/ 39273 h 67892"/>
                    <a:gd name="connsiteX3" fmla="*/ 33340 w 50861"/>
                    <a:gd name="connsiteY3" fmla="*/ 39076 h 67892"/>
                    <a:gd name="connsiteX4" fmla="*/ 48578 w 50861"/>
                    <a:gd name="connsiteY4" fmla="*/ 14599 h 67892"/>
                    <a:gd name="connsiteX5" fmla="*/ 29619 w 50861"/>
                    <a:gd name="connsiteY5" fmla="*/ 4 h 67892"/>
                    <a:gd name="connsiteX6" fmla="*/ 0 w 50861"/>
                    <a:gd name="connsiteY6" fmla="*/ 4 h 67892"/>
                    <a:gd name="connsiteX7" fmla="*/ 0 w 50861"/>
                    <a:gd name="connsiteY7" fmla="*/ 4669 h 67892"/>
                    <a:gd name="connsiteX8" fmla="*/ 0 w 50861"/>
                    <a:gd name="connsiteY8" fmla="*/ 7710 h 67892"/>
                    <a:gd name="connsiteX9" fmla="*/ 0 w 50861"/>
                    <a:gd name="connsiteY9" fmla="*/ 67893 h 67892"/>
                    <a:gd name="connsiteX10" fmla="*/ 9351 w 50861"/>
                    <a:gd name="connsiteY10" fmla="*/ 67893 h 67892"/>
                    <a:gd name="connsiteX11" fmla="*/ 9351 w 50861"/>
                    <a:gd name="connsiteY11" fmla="*/ 39470 h 67892"/>
                    <a:gd name="connsiteX12" fmla="*/ 20721 w 50861"/>
                    <a:gd name="connsiteY12" fmla="*/ 39470 h 67892"/>
                    <a:gd name="connsiteX13" fmla="*/ 39128 w 50861"/>
                    <a:gd name="connsiteY13" fmla="*/ 67893 h 67892"/>
                    <a:gd name="connsiteX14" fmla="*/ 9351 w 50861"/>
                    <a:gd name="connsiteY14" fmla="*/ 9403 h 67892"/>
                    <a:gd name="connsiteX15" fmla="*/ 29914 w 50861"/>
                    <a:gd name="connsiteY15" fmla="*/ 9403 h 67892"/>
                    <a:gd name="connsiteX16" fmla="*/ 37720 w 50861"/>
                    <a:gd name="connsiteY16" fmla="*/ 25101 h 67892"/>
                    <a:gd name="connsiteX17" fmla="*/ 28517 w 50861"/>
                    <a:gd name="connsiteY17" fmla="*/ 30376 h 67892"/>
                    <a:gd name="connsiteX18" fmla="*/ 9351 w 50861"/>
                    <a:gd name="connsiteY18" fmla="*/ 30376 h 67892"/>
                    <a:gd name="connsiteX19" fmla="*/ 9351 w 50861"/>
                    <a:gd name="connsiteY19" fmla="*/ 9403 h 6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861" h="67892">
                      <a:moveTo>
                        <a:pt x="39128" y="67893"/>
                      </a:moveTo>
                      <a:lnTo>
                        <a:pt x="50861" y="67893"/>
                      </a:lnTo>
                      <a:lnTo>
                        <a:pt x="32326" y="39273"/>
                      </a:lnTo>
                      <a:cubicBezTo>
                        <a:pt x="32661" y="39214"/>
                        <a:pt x="32995" y="39125"/>
                        <a:pt x="33340" y="39076"/>
                      </a:cubicBezTo>
                      <a:cubicBezTo>
                        <a:pt x="45615" y="37226"/>
                        <a:pt x="51658" y="25170"/>
                        <a:pt x="48578" y="14599"/>
                      </a:cubicBezTo>
                      <a:cubicBezTo>
                        <a:pt x="46393" y="6096"/>
                        <a:pt x="38380" y="-183"/>
                        <a:pt x="29619" y="4"/>
                      </a:cubicBezTo>
                      <a:lnTo>
                        <a:pt x="0" y="4"/>
                      </a:lnTo>
                      <a:lnTo>
                        <a:pt x="0" y="4669"/>
                      </a:lnTo>
                      <a:lnTo>
                        <a:pt x="0" y="7710"/>
                      </a:lnTo>
                      <a:lnTo>
                        <a:pt x="0" y="67893"/>
                      </a:lnTo>
                      <a:lnTo>
                        <a:pt x="9351" y="67893"/>
                      </a:lnTo>
                      <a:lnTo>
                        <a:pt x="9351" y="39470"/>
                      </a:lnTo>
                      <a:lnTo>
                        <a:pt x="20721" y="39470"/>
                      </a:lnTo>
                      <a:lnTo>
                        <a:pt x="39128" y="67893"/>
                      </a:lnTo>
                      <a:close/>
                      <a:moveTo>
                        <a:pt x="9351" y="9403"/>
                      </a:moveTo>
                      <a:lnTo>
                        <a:pt x="29914" y="9403"/>
                      </a:lnTo>
                      <a:cubicBezTo>
                        <a:pt x="37277" y="10131"/>
                        <a:pt x="41579" y="18822"/>
                        <a:pt x="37720" y="25101"/>
                      </a:cubicBezTo>
                      <a:cubicBezTo>
                        <a:pt x="35870" y="28329"/>
                        <a:pt x="32237" y="30356"/>
                        <a:pt x="28517" y="30376"/>
                      </a:cubicBezTo>
                      <a:lnTo>
                        <a:pt x="9351" y="30376"/>
                      </a:lnTo>
                      <a:lnTo>
                        <a:pt x="9351" y="9403"/>
                      </a:lnTo>
                      <a:close/>
                    </a:path>
                  </a:pathLst>
                </a:custGeom>
                <a:solidFill>
                  <a:srgbClr val="000000"/>
                </a:solidFill>
                <a:ln w="984"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3987231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0C596F-E528-FC41-CC3A-A8916F593761}"/>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xmlns="" id="{C479AD9F-F097-0CA7-4399-B9A57A207F2B}"/>
              </a:ext>
            </a:extLst>
          </p:cNvPr>
          <p:cNvSpPr>
            <a:spLocks noGrp="1"/>
          </p:cNvSpPr>
          <p:nvPr>
            <p:ph idx="1"/>
          </p:nvPr>
        </p:nvSpPr>
        <p:spPr>
          <a:xfrm>
            <a:off x="749147" y="1520328"/>
            <a:ext cx="11027884" cy="4583017"/>
          </a:xfrm>
        </p:spPr>
        <p:txBody>
          <a:bodyPr>
            <a:normAutofit fontScale="92500" lnSpcReduction="10000"/>
          </a:bodyPr>
          <a:lstStyle/>
          <a:p>
            <a:r>
              <a:rPr lang="en-US" dirty="0"/>
              <a:t>Alcohol associated liver disease is the </a:t>
            </a:r>
            <a:r>
              <a:rPr lang="en-US" b="1" dirty="0"/>
              <a:t>most common </a:t>
            </a:r>
            <a:r>
              <a:rPr lang="en-US" dirty="0"/>
              <a:t>cause of liver disease in the US and worldwide</a:t>
            </a:r>
          </a:p>
          <a:p>
            <a:endParaRPr lang="en-US" dirty="0"/>
          </a:p>
          <a:p>
            <a:r>
              <a:rPr lang="en-US" dirty="0"/>
              <a:t>Prevalence increasing since 2014 </a:t>
            </a:r>
          </a:p>
          <a:p>
            <a:endParaRPr lang="en-US" dirty="0"/>
          </a:p>
          <a:p>
            <a:r>
              <a:rPr lang="en-US" dirty="0"/>
              <a:t>COVID led to a 14% rise in alcohol use -&gt;increased mortality and listing for liver transplant</a:t>
            </a:r>
          </a:p>
          <a:p>
            <a:endParaRPr lang="en-US" dirty="0"/>
          </a:p>
          <a:p>
            <a:r>
              <a:rPr lang="en-US" dirty="0"/>
              <a:t>Younger adults, women and minorities have seen the</a:t>
            </a:r>
            <a:r>
              <a:rPr lang="en-US" b="1" dirty="0"/>
              <a:t> largest increase </a:t>
            </a:r>
            <a:r>
              <a:rPr lang="en-US" dirty="0"/>
              <a:t>in alcohol consumption over the last decade</a:t>
            </a:r>
          </a:p>
        </p:txBody>
      </p:sp>
      <p:sp>
        <p:nvSpPr>
          <p:cNvPr id="4" name="Text Placeholder 3">
            <a:extLst>
              <a:ext uri="{FF2B5EF4-FFF2-40B4-BE49-F238E27FC236}">
                <a16:creationId xmlns:a16="http://schemas.microsoft.com/office/drawing/2014/main" xmlns="" id="{225007F7-6BD3-CA9C-3092-53FA2FD94308}"/>
              </a:ext>
            </a:extLst>
          </p:cNvPr>
          <p:cNvSpPr>
            <a:spLocks noGrp="1"/>
          </p:cNvSpPr>
          <p:nvPr>
            <p:ph type="body" sz="quarter" idx="10"/>
          </p:nvPr>
        </p:nvSpPr>
        <p:spPr/>
        <p:txBody>
          <a:bodyPr/>
          <a:lstStyle/>
          <a:p>
            <a:r>
              <a:rPr lang="en-US" dirty="0" err="1"/>
              <a:t>Jophlin</a:t>
            </a:r>
            <a:r>
              <a:rPr lang="en-US" dirty="0"/>
              <a:t> et al, ACG119 (1):30-54, Jan 2024</a:t>
            </a:r>
          </a:p>
          <a:p>
            <a:endParaRPr lang="en-US" dirty="0"/>
          </a:p>
        </p:txBody>
      </p:sp>
    </p:spTree>
    <p:extLst>
      <p:ext uri="{BB962C8B-B14F-4D97-AF65-F5344CB8AC3E}">
        <p14:creationId xmlns:p14="http://schemas.microsoft.com/office/powerpoint/2010/main" val="395843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DAF39D-87C9-CBB7-DB42-F4D11D3F8FB9}"/>
              </a:ext>
            </a:extLst>
          </p:cNvPr>
          <p:cNvSpPr>
            <a:spLocks noGrp="1"/>
          </p:cNvSpPr>
          <p:nvPr>
            <p:ph type="title"/>
          </p:nvPr>
        </p:nvSpPr>
        <p:spPr/>
        <p:txBody>
          <a:bodyPr>
            <a:normAutofit fontScale="90000"/>
          </a:bodyPr>
          <a:lstStyle/>
          <a:p>
            <a:r>
              <a:rPr lang="en-US" dirty="0"/>
              <a:t>Marketing plays a crucial role</a:t>
            </a:r>
            <a:r>
              <a:rPr lang="en-US" b="0" dirty="0"/>
              <a:t/>
            </a:r>
            <a:br>
              <a:rPr lang="en-US" b="0" dirty="0"/>
            </a:br>
            <a:endParaRPr lang="en-US" dirty="0"/>
          </a:p>
        </p:txBody>
      </p:sp>
      <p:sp>
        <p:nvSpPr>
          <p:cNvPr id="4" name="Text Placeholder 3">
            <a:extLst>
              <a:ext uri="{FF2B5EF4-FFF2-40B4-BE49-F238E27FC236}">
                <a16:creationId xmlns:a16="http://schemas.microsoft.com/office/drawing/2014/main" xmlns="" id="{7DA5ABC5-C388-B36D-5159-5EA4F9661EB9}"/>
              </a:ext>
            </a:extLst>
          </p:cNvPr>
          <p:cNvSpPr>
            <a:spLocks noGrp="1"/>
          </p:cNvSpPr>
          <p:nvPr>
            <p:ph type="body" sz="quarter" idx="10"/>
          </p:nvPr>
        </p:nvSpPr>
        <p:spPr/>
        <p:txBody>
          <a:bodyPr/>
          <a:lstStyle/>
          <a:p>
            <a:endParaRPr lang="en-US"/>
          </a:p>
        </p:txBody>
      </p:sp>
      <p:pic>
        <p:nvPicPr>
          <p:cNvPr id="7" name="Picture 6">
            <a:extLst>
              <a:ext uri="{FF2B5EF4-FFF2-40B4-BE49-F238E27FC236}">
                <a16:creationId xmlns:a16="http://schemas.microsoft.com/office/drawing/2014/main" xmlns="" id="{B3EFF8F2-E15D-720D-3DF1-BB9F27AC61A2}"/>
              </a:ext>
            </a:extLst>
          </p:cNvPr>
          <p:cNvPicPr>
            <a:picLocks noChangeAspect="1"/>
          </p:cNvPicPr>
          <p:nvPr/>
        </p:nvPicPr>
        <p:blipFill>
          <a:blip r:embed="rId3"/>
          <a:stretch>
            <a:fillRect/>
          </a:stretch>
        </p:blipFill>
        <p:spPr>
          <a:xfrm>
            <a:off x="233023" y="1395866"/>
            <a:ext cx="5990174" cy="4086922"/>
          </a:xfrm>
          <a:prstGeom prst="rect">
            <a:avLst/>
          </a:prstGeom>
        </p:spPr>
      </p:pic>
      <p:pic>
        <p:nvPicPr>
          <p:cNvPr id="6148" name="Picture 4" descr="Wine o' Clock — Joie Foster - Storyboard Artist">
            <a:extLst>
              <a:ext uri="{FF2B5EF4-FFF2-40B4-BE49-F238E27FC236}">
                <a16:creationId xmlns:a16="http://schemas.microsoft.com/office/drawing/2014/main" xmlns="" id="{E7757426-3245-E162-CBBF-A56E18C69E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512" y="1395866"/>
            <a:ext cx="2650836" cy="436418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ed Wine&quot; Greeting Card ...">
            <a:extLst>
              <a:ext uri="{FF2B5EF4-FFF2-40B4-BE49-F238E27FC236}">
                <a16:creationId xmlns:a16="http://schemas.microsoft.com/office/drawing/2014/main" xmlns="" id="{22A4284A-6153-C1E7-9019-9E44234BC4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9926" y="1097952"/>
            <a:ext cx="3304808" cy="4412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68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266969-3D1D-CB9C-A30D-BB5905DEC409}"/>
              </a:ext>
            </a:extLst>
          </p:cNvPr>
          <p:cNvSpPr>
            <a:spLocks noGrp="1"/>
          </p:cNvSpPr>
          <p:nvPr>
            <p:ph type="title"/>
          </p:nvPr>
        </p:nvSpPr>
        <p:spPr/>
        <p:txBody>
          <a:bodyPr/>
          <a:lstStyle/>
          <a:p>
            <a:r>
              <a:rPr lang="en-US" dirty="0"/>
              <a:t>Marking plays a crucial role</a:t>
            </a:r>
          </a:p>
        </p:txBody>
      </p:sp>
      <p:pic>
        <p:nvPicPr>
          <p:cNvPr id="6" name="Picture 5">
            <a:extLst>
              <a:ext uri="{FF2B5EF4-FFF2-40B4-BE49-F238E27FC236}">
                <a16:creationId xmlns:a16="http://schemas.microsoft.com/office/drawing/2014/main" xmlns="" id="{B5FDBCEF-F6A9-3E54-EA6C-809FA6F26C46}"/>
              </a:ext>
            </a:extLst>
          </p:cNvPr>
          <p:cNvPicPr>
            <a:picLocks noChangeAspect="1"/>
          </p:cNvPicPr>
          <p:nvPr/>
        </p:nvPicPr>
        <p:blipFill>
          <a:blip r:embed="rId2"/>
          <a:stretch>
            <a:fillRect/>
          </a:stretch>
        </p:blipFill>
        <p:spPr>
          <a:xfrm>
            <a:off x="0" y="1395866"/>
            <a:ext cx="12192000" cy="2744884"/>
          </a:xfrm>
          <a:prstGeom prst="rect">
            <a:avLst/>
          </a:prstGeom>
        </p:spPr>
      </p:pic>
      <p:pic>
        <p:nvPicPr>
          <p:cNvPr id="8194" name="Picture 2" descr="Navigating Alcohol Advertising Regulations: Understanding Federal Agencies'  Roles">
            <a:extLst>
              <a:ext uri="{FF2B5EF4-FFF2-40B4-BE49-F238E27FC236}">
                <a16:creationId xmlns:a16="http://schemas.microsoft.com/office/drawing/2014/main" xmlns="" id="{D7F4B632-A61B-1228-B364-E0C8AEE8E3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655" y="3213489"/>
            <a:ext cx="5957454" cy="311773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BE AWARE! Alcohol ads are everywhere, on social media, in schools &amp; your  favorite shows. Alcohol companies are using AI-driven digital marketing to  specifically target young people. One study found that 93%">
            <a:extLst>
              <a:ext uri="{FF2B5EF4-FFF2-40B4-BE49-F238E27FC236}">
                <a16:creationId xmlns:a16="http://schemas.microsoft.com/office/drawing/2014/main" xmlns="" id="{A1FB79AA-D112-EE99-F7B6-B09FE28182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9019" y="3519422"/>
            <a:ext cx="3020292" cy="3020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318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058931-C8B8-97EF-7EA1-FA6D1E0A9B86}"/>
              </a:ext>
            </a:extLst>
          </p:cNvPr>
          <p:cNvSpPr>
            <a:spLocks noGrp="1"/>
          </p:cNvSpPr>
          <p:nvPr>
            <p:ph type="ctrTitle"/>
          </p:nvPr>
        </p:nvSpPr>
        <p:spPr>
          <a:xfrm>
            <a:off x="918820" y="2507381"/>
            <a:ext cx="10354360" cy="1843238"/>
          </a:xfrm>
        </p:spPr>
        <p:txBody>
          <a:bodyPr>
            <a:normAutofit fontScale="90000"/>
          </a:bodyPr>
          <a:lstStyle/>
          <a:p>
            <a:r>
              <a:rPr lang="en-US" dirty="0"/>
              <a:t>Harmful drinking is the biggest risk factor for alcohol related liver disease</a:t>
            </a:r>
          </a:p>
        </p:txBody>
      </p:sp>
      <p:pic>
        <p:nvPicPr>
          <p:cNvPr id="12292" name="Picture 4" descr="Reflective Aluminum STOP Sign">
            <a:extLst>
              <a:ext uri="{FF2B5EF4-FFF2-40B4-BE49-F238E27FC236}">
                <a16:creationId xmlns:a16="http://schemas.microsoft.com/office/drawing/2014/main" xmlns="" id="{60A2CE6C-0EC3-1B00-E2DF-D09380F32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944" y="4350619"/>
            <a:ext cx="2196414" cy="2196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81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DC1C17-38AE-AFEA-946B-62785185DEAC}"/>
              </a:ext>
            </a:extLst>
          </p:cNvPr>
          <p:cNvSpPr>
            <a:spLocks noGrp="1"/>
          </p:cNvSpPr>
          <p:nvPr>
            <p:ph type="title"/>
          </p:nvPr>
        </p:nvSpPr>
        <p:spPr/>
        <p:txBody>
          <a:bodyPr>
            <a:normAutofit/>
          </a:bodyPr>
          <a:lstStyle/>
          <a:p>
            <a:r>
              <a:rPr lang="en-US" dirty="0"/>
              <a:t>What qualifies as harmful drinking?</a:t>
            </a:r>
          </a:p>
        </p:txBody>
      </p:sp>
      <p:pic>
        <p:nvPicPr>
          <p:cNvPr id="2050" name="Picture 2" descr="Diagram of drinks with their serving size, and how much alcohol they contain.">
            <a:extLst>
              <a:ext uri="{FF2B5EF4-FFF2-40B4-BE49-F238E27FC236}">
                <a16:creationId xmlns:a16="http://schemas.microsoft.com/office/drawing/2014/main" xmlns="" id="{A5FECE96-5EA6-6826-A135-FAB011CA70B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6341" y="1338398"/>
            <a:ext cx="5429388" cy="49543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5E644D6D-81CF-3CDE-AB44-651BA6A386E9}"/>
              </a:ext>
            </a:extLst>
          </p:cNvPr>
          <p:cNvSpPr txBox="1"/>
          <p:nvPr/>
        </p:nvSpPr>
        <p:spPr>
          <a:xfrm>
            <a:off x="6951302" y="2522895"/>
            <a:ext cx="4679216" cy="2585323"/>
          </a:xfrm>
          <a:prstGeom prst="rect">
            <a:avLst/>
          </a:prstGeom>
          <a:noFill/>
          <a:ln w="38100">
            <a:solidFill>
              <a:srgbClr val="FF0000"/>
            </a:solidFill>
          </a:ln>
        </p:spPr>
        <p:txBody>
          <a:bodyPr wrap="square" rtlCol="0">
            <a:spAutoFit/>
          </a:bodyPr>
          <a:lstStyle/>
          <a:p>
            <a:pPr marL="285750" indent="-285750">
              <a:buFont typeface="Arial" panose="020B0604020202020204" pitchFamily="34" charset="0"/>
              <a:buChar char="•"/>
            </a:pPr>
            <a:r>
              <a:rPr lang="en-US" b="1" dirty="0"/>
              <a:t>Men</a:t>
            </a:r>
          </a:p>
          <a:p>
            <a:pPr marL="742950" lvl="1" indent="-285750">
              <a:buFont typeface="Arial" panose="020B0604020202020204" pitchFamily="34" charset="0"/>
              <a:buChar char="•"/>
            </a:pPr>
            <a:r>
              <a:rPr lang="en-US" b="1" dirty="0"/>
              <a:t>≥ 3 drinks per day OR ≥ 21 drinks per week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Women</a:t>
            </a:r>
          </a:p>
          <a:p>
            <a:pPr marL="742950" lvl="1" indent="-285750">
              <a:buFont typeface="Arial" panose="020B0604020202020204" pitchFamily="34" charset="0"/>
              <a:buChar char="•"/>
            </a:pPr>
            <a:r>
              <a:rPr lang="en-US" b="1" dirty="0"/>
              <a:t>≥ 2 drinks per day OR ≥ 14 drinks per week </a:t>
            </a:r>
          </a:p>
          <a:p>
            <a:pPr marL="742950" lvl="1" indent="-285750">
              <a:buFont typeface="Arial" panose="020B0604020202020204" pitchFamily="34" charset="0"/>
              <a:buChar char="•"/>
            </a:pPr>
            <a:endParaRPr lang="en-US" dirty="0"/>
          </a:p>
        </p:txBody>
      </p:sp>
      <p:sp>
        <p:nvSpPr>
          <p:cNvPr id="6" name="Text Placeholder 3">
            <a:extLst>
              <a:ext uri="{FF2B5EF4-FFF2-40B4-BE49-F238E27FC236}">
                <a16:creationId xmlns:a16="http://schemas.microsoft.com/office/drawing/2014/main" xmlns="" id="{32748F1C-4771-ADD9-81A5-AE5B91BDFB07}"/>
              </a:ext>
            </a:extLst>
          </p:cNvPr>
          <p:cNvSpPr>
            <a:spLocks noGrp="1"/>
          </p:cNvSpPr>
          <p:nvPr>
            <p:ph type="body" sz="quarter" idx="10"/>
          </p:nvPr>
        </p:nvSpPr>
        <p:spPr>
          <a:xfrm>
            <a:off x="6575425" y="6540500"/>
            <a:ext cx="4679950" cy="317500"/>
          </a:xfrm>
        </p:spPr>
        <p:txBody>
          <a:bodyPr/>
          <a:lstStyle/>
          <a:p>
            <a:r>
              <a:rPr lang="en-US" dirty="0" err="1"/>
              <a:t>Jophlin</a:t>
            </a:r>
            <a:r>
              <a:rPr lang="en-US" dirty="0"/>
              <a:t> et al, ACG119 (1):30-54, Jan 2024</a:t>
            </a:r>
          </a:p>
        </p:txBody>
      </p:sp>
    </p:spTree>
    <p:extLst>
      <p:ext uri="{BB962C8B-B14F-4D97-AF65-F5344CB8AC3E}">
        <p14:creationId xmlns:p14="http://schemas.microsoft.com/office/powerpoint/2010/main" val="166058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4F151B-437B-E813-B667-6CBEDD2A4E5B}"/>
              </a:ext>
            </a:extLst>
          </p:cNvPr>
          <p:cNvSpPr>
            <a:spLocks noGrp="1"/>
          </p:cNvSpPr>
          <p:nvPr>
            <p:ph type="title"/>
          </p:nvPr>
        </p:nvSpPr>
        <p:spPr>
          <a:xfrm>
            <a:off x="967944" y="337299"/>
            <a:ext cx="10287001" cy="869089"/>
          </a:xfrm>
        </p:spPr>
        <p:txBody>
          <a:bodyPr/>
          <a:lstStyle/>
          <a:p>
            <a:r>
              <a:rPr lang="en-US" dirty="0"/>
              <a:t>All is </a:t>
            </a:r>
            <a:r>
              <a:rPr lang="en-US" i="1" dirty="0"/>
              <a:t>not</a:t>
            </a:r>
            <a:r>
              <a:rPr lang="en-US" dirty="0"/>
              <a:t> equal…</a:t>
            </a:r>
          </a:p>
        </p:txBody>
      </p:sp>
      <p:pic>
        <p:nvPicPr>
          <p:cNvPr id="7170" name="Picture 2">
            <a:extLst>
              <a:ext uri="{FF2B5EF4-FFF2-40B4-BE49-F238E27FC236}">
                <a16:creationId xmlns:a16="http://schemas.microsoft.com/office/drawing/2014/main" xmlns="" id="{B0709938-B94D-2E9A-87D0-D43EB97950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1480" y="1067187"/>
            <a:ext cx="4929040" cy="5319372"/>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3">
            <a:extLst>
              <a:ext uri="{FF2B5EF4-FFF2-40B4-BE49-F238E27FC236}">
                <a16:creationId xmlns:a16="http://schemas.microsoft.com/office/drawing/2014/main" xmlns="" id="{1B4A8F59-A393-F170-CE94-DF5F36E5D6FF}"/>
              </a:ext>
            </a:extLst>
          </p:cNvPr>
          <p:cNvSpPr>
            <a:spLocks noGrp="1"/>
          </p:cNvSpPr>
          <p:nvPr>
            <p:ph type="body" sz="quarter" idx="10"/>
          </p:nvPr>
        </p:nvSpPr>
        <p:spPr>
          <a:xfrm>
            <a:off x="6575729" y="6539714"/>
            <a:ext cx="4679216" cy="318286"/>
          </a:xfrm>
        </p:spPr>
        <p:txBody>
          <a:bodyPr/>
          <a:lstStyle/>
          <a:p>
            <a:r>
              <a:rPr lang="en-US" dirty="0"/>
              <a:t>Bizarro et al, UEGJ, Feb 2023</a:t>
            </a:r>
          </a:p>
        </p:txBody>
      </p:sp>
    </p:spTree>
    <p:extLst>
      <p:ext uri="{BB962C8B-B14F-4D97-AF65-F5344CB8AC3E}">
        <p14:creationId xmlns:p14="http://schemas.microsoft.com/office/powerpoint/2010/main" val="3164185240"/>
      </p:ext>
    </p:extLst>
  </p:cSld>
  <p:clrMapOvr>
    <a:masterClrMapping/>
  </p:clrMapOvr>
</p:sld>
</file>

<file path=ppt/theme/theme1.xml><?xml version="1.0" encoding="utf-8"?>
<a:theme xmlns:a="http://schemas.openxmlformats.org/drawingml/2006/main" name="Office Theme">
  <a:themeElements>
    <a:clrScheme name="IOWA BRAND COLORS">
      <a:dk1>
        <a:srgbClr val="000000"/>
      </a:dk1>
      <a:lt1>
        <a:srgbClr val="FFFFFF"/>
      </a:lt1>
      <a:dk2>
        <a:srgbClr val="62666A"/>
      </a:dk2>
      <a:lt2>
        <a:srgbClr val="BBBCBC"/>
      </a:lt2>
      <a:accent1>
        <a:srgbClr val="FFCD00"/>
      </a:accent1>
      <a:accent2>
        <a:srgbClr val="616669"/>
      </a:accent2>
      <a:accent3>
        <a:srgbClr val="BBBCBC"/>
      </a:accent3>
      <a:accent4>
        <a:srgbClr val="00A9E0"/>
      </a:accent4>
      <a:accent5>
        <a:srgbClr val="00AF66"/>
      </a:accent5>
      <a:accent6>
        <a:srgbClr val="FF8200"/>
      </a:accent6>
      <a:hlink>
        <a:srgbClr val="00558C"/>
      </a:hlink>
      <a:folHlink>
        <a:srgbClr val="636669"/>
      </a:folHlink>
    </a:clrScheme>
    <a:fontScheme name="University of Iowa">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UIHC_PowerpointPresentation_F 1  -  Read-Only" id="{AC76E3EC-6279-4920-A50F-37743A1917F3}" vid="{D18CFC52-9490-43B2-A4B5-66B1F99D1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UIHC_PowerpointPresentation_F 1</Template>
  <TotalTime>2674</TotalTime>
  <Words>2507</Words>
  <Application>Microsoft Office PowerPoint</Application>
  <PresentationFormat>Custom</PresentationFormat>
  <Paragraphs>359</Paragraphs>
  <Slides>31</Slides>
  <Notes>20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Alcohol associated liver disease</vt:lpstr>
      <vt:lpstr>Disclosures</vt:lpstr>
      <vt:lpstr>Learning Objectives</vt:lpstr>
      <vt:lpstr>Introduction</vt:lpstr>
      <vt:lpstr>Marketing plays a crucial role </vt:lpstr>
      <vt:lpstr>Marking plays a crucial role</vt:lpstr>
      <vt:lpstr>Harmful drinking is the biggest risk factor for alcohol related liver disease</vt:lpstr>
      <vt:lpstr>What qualifies as harmful drinking?</vt:lpstr>
      <vt:lpstr>All is not equal…</vt:lpstr>
      <vt:lpstr>We should be proactively screening…</vt:lpstr>
      <vt:lpstr>Screening for alcohol use disorder: AUDIT-C</vt:lpstr>
      <vt:lpstr>Biomarkers of alcohol use</vt:lpstr>
      <vt:lpstr>Management of alcohol use disorder</vt:lpstr>
      <vt:lpstr>Why is alcohol harmful for the liver?</vt:lpstr>
      <vt:lpstr>Alcohol Metabolism:</vt:lpstr>
      <vt:lpstr>Evolution of alcohol associated liver disease</vt:lpstr>
      <vt:lpstr>Risk factors for advanced liver disease</vt:lpstr>
      <vt:lpstr>Screening for Alcohol related liver disease</vt:lpstr>
      <vt:lpstr>Screening for Alcohol related liver disease</vt:lpstr>
      <vt:lpstr>Knowledge is power…</vt:lpstr>
      <vt:lpstr>Knowledge is power…</vt:lpstr>
      <vt:lpstr>Alcohol associated hepatitis</vt:lpstr>
      <vt:lpstr>Alcohol associated hepatitis</vt:lpstr>
      <vt:lpstr>STOPAH trial</vt:lpstr>
      <vt:lpstr>Lille score</vt:lpstr>
      <vt:lpstr>Caution with use of steroids</vt:lpstr>
      <vt:lpstr>Liver Transplantation:</vt:lpstr>
      <vt:lpstr>Key takeaways:</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associated liver disease</dc:title>
  <dc:creator>Naimimohasses, Sara</dc:creator>
  <cp:lastModifiedBy>Kristin Carpenter</cp:lastModifiedBy>
  <cp:revision>196</cp:revision>
  <cp:lastPrinted>2026-04-23T00:06:54Z</cp:lastPrinted>
  <dcterms:created xsi:type="dcterms:W3CDTF">2026-04-22T21:27:20Z</dcterms:created>
  <dcterms:modified xsi:type="dcterms:W3CDTF">2026-04-25T03:07:22Z</dcterms:modified>
</cp:coreProperties>
</file>