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87"/>
  </p:notesMasterIdLst>
  <p:sldIdLst>
    <p:sldId id="258" r:id="rId5"/>
    <p:sldId id="457" r:id="rId6"/>
    <p:sldId id="272" r:id="rId7"/>
    <p:sldId id="309" r:id="rId8"/>
    <p:sldId id="402" r:id="rId9"/>
    <p:sldId id="273" r:id="rId10"/>
    <p:sldId id="274" r:id="rId11"/>
    <p:sldId id="263" r:id="rId12"/>
    <p:sldId id="345" r:id="rId13"/>
    <p:sldId id="458" r:id="rId14"/>
    <p:sldId id="459" r:id="rId15"/>
    <p:sldId id="460" r:id="rId16"/>
    <p:sldId id="403" r:id="rId17"/>
    <p:sldId id="404" r:id="rId18"/>
    <p:sldId id="327" r:id="rId19"/>
    <p:sldId id="461" r:id="rId20"/>
    <p:sldId id="405" r:id="rId21"/>
    <p:sldId id="443" r:id="rId22"/>
    <p:sldId id="444" r:id="rId23"/>
    <p:sldId id="445" r:id="rId24"/>
    <p:sldId id="446" r:id="rId25"/>
    <p:sldId id="447" r:id="rId26"/>
    <p:sldId id="448" r:id="rId27"/>
    <p:sldId id="328" r:id="rId28"/>
    <p:sldId id="329" r:id="rId29"/>
    <p:sldId id="331" r:id="rId30"/>
    <p:sldId id="332" r:id="rId31"/>
    <p:sldId id="449" r:id="rId32"/>
    <p:sldId id="330" r:id="rId33"/>
    <p:sldId id="334" r:id="rId34"/>
    <p:sldId id="451" r:id="rId35"/>
    <p:sldId id="452" r:id="rId36"/>
    <p:sldId id="453" r:id="rId37"/>
    <p:sldId id="454" r:id="rId38"/>
    <p:sldId id="395" r:id="rId39"/>
    <p:sldId id="344" r:id="rId40"/>
    <p:sldId id="268" r:id="rId41"/>
    <p:sldId id="408" r:id="rId42"/>
    <p:sldId id="284" r:id="rId43"/>
    <p:sldId id="409" r:id="rId44"/>
    <p:sldId id="410" r:id="rId45"/>
    <p:sldId id="411" r:id="rId46"/>
    <p:sldId id="412" r:id="rId47"/>
    <p:sldId id="413" r:id="rId48"/>
    <p:sldId id="414" r:id="rId49"/>
    <p:sldId id="415" r:id="rId50"/>
    <p:sldId id="416" r:id="rId51"/>
    <p:sldId id="418" r:id="rId52"/>
    <p:sldId id="417" r:id="rId53"/>
    <p:sldId id="455" r:id="rId54"/>
    <p:sldId id="456" r:id="rId55"/>
    <p:sldId id="286" r:id="rId56"/>
    <p:sldId id="419" r:id="rId57"/>
    <p:sldId id="420" r:id="rId58"/>
    <p:sldId id="421" r:id="rId59"/>
    <p:sldId id="296" r:id="rId60"/>
    <p:sldId id="422" r:id="rId61"/>
    <p:sldId id="423" r:id="rId62"/>
    <p:sldId id="424" r:id="rId63"/>
    <p:sldId id="425" r:id="rId64"/>
    <p:sldId id="426" r:id="rId65"/>
    <p:sldId id="427" r:id="rId66"/>
    <p:sldId id="428" r:id="rId67"/>
    <p:sldId id="302" r:id="rId68"/>
    <p:sldId id="429" r:id="rId69"/>
    <p:sldId id="430" r:id="rId70"/>
    <p:sldId id="431" r:id="rId71"/>
    <p:sldId id="432" r:id="rId72"/>
    <p:sldId id="433" r:id="rId73"/>
    <p:sldId id="434" r:id="rId74"/>
    <p:sldId id="435" r:id="rId75"/>
    <p:sldId id="436" r:id="rId76"/>
    <p:sldId id="437" r:id="rId77"/>
    <p:sldId id="438" r:id="rId78"/>
    <p:sldId id="440" r:id="rId79"/>
    <p:sldId id="441" r:id="rId80"/>
    <p:sldId id="450" r:id="rId81"/>
    <p:sldId id="407" r:id="rId82"/>
    <p:sldId id="442" r:id="rId83"/>
    <p:sldId id="462" r:id="rId84"/>
    <p:sldId id="307" r:id="rId85"/>
    <p:sldId id="267" r:id="rId8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003" autoAdjust="0"/>
    <p:restoredTop sz="92807" autoAdjust="0"/>
  </p:normalViewPr>
  <p:slideViewPr>
    <p:cSldViewPr snapToGrid="0" snapToObjects="1">
      <p:cViewPr>
        <p:scale>
          <a:sx n="39" d="100"/>
          <a:sy n="39" d="100"/>
        </p:scale>
        <p:origin x="-86" y="-221"/>
      </p:cViewPr>
      <p:guideLst>
        <p:guide orient="horz" pos="2160"/>
        <p:guide pos="3840"/>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openxmlformats.org/officeDocument/2006/relationships/slide" Target="slides/slide80.xml"/><Relationship Id="rId89"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theme" Target="theme/them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4" Type="http://schemas.openxmlformats.org/officeDocument/2006/relationships/slideMaster" Target="slideMasters/slideMaster1.xml"/><Relationship Id="rId9"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D733E6B-1D51-2247-83AA-05494B9F054A}" type="doc">
      <dgm:prSet loTypeId="urn:microsoft.com/office/officeart/2005/8/layout/process2" loCatId="" qsTypeId="urn:microsoft.com/office/officeart/2005/8/quickstyle/simple4" qsCatId="simple" csTypeId="urn:microsoft.com/office/officeart/2005/8/colors/accent1_2" csCatId="accent1" phldr="1"/>
      <dgm:spPr/>
    </dgm:pt>
    <dgm:pt modelId="{466DD264-4FF6-6E47-B998-46F354E180CD}">
      <dgm:prSet phldrT="[Text]"/>
      <dgm:spPr/>
      <dgm:t>
        <a:bodyPr/>
        <a:lstStyle/>
        <a:p>
          <a:r>
            <a:rPr lang="en-US" dirty="0">
              <a:solidFill>
                <a:schemeClr val="tx1"/>
              </a:solidFill>
            </a:rPr>
            <a:t>Sensation Normal?</a:t>
          </a:r>
        </a:p>
      </dgm:t>
    </dgm:pt>
    <dgm:pt modelId="{B44CD360-2030-0B47-ACD2-F4729BD229F1}" type="parTrans" cxnId="{79A88349-9344-254D-9D71-426026C232C7}">
      <dgm:prSet/>
      <dgm:spPr/>
      <dgm:t>
        <a:bodyPr/>
        <a:lstStyle/>
        <a:p>
          <a:endParaRPr lang="en-US"/>
        </a:p>
      </dgm:t>
    </dgm:pt>
    <dgm:pt modelId="{2EDCD6D9-8730-1F49-91CC-7E43EF7E2CC5}" type="sibTrans" cxnId="{79A88349-9344-254D-9D71-426026C232C7}">
      <dgm:prSet/>
      <dgm:spPr/>
      <dgm:t>
        <a:bodyPr/>
        <a:lstStyle/>
        <a:p>
          <a:endParaRPr lang="en-US"/>
        </a:p>
      </dgm:t>
    </dgm:pt>
    <dgm:pt modelId="{32EC2B5B-766D-1E4D-BBFE-E59C355A96E1}">
      <dgm:prSet phldrT="[Text]"/>
      <dgm:spPr/>
      <dgm:t>
        <a:bodyPr/>
        <a:lstStyle/>
        <a:p>
          <a:r>
            <a:rPr lang="en-US" dirty="0">
              <a:solidFill>
                <a:schemeClr val="tx1"/>
              </a:solidFill>
            </a:rPr>
            <a:t>Proceed</a:t>
          </a:r>
          <a:r>
            <a:rPr lang="en-US" baseline="0" dirty="0">
              <a:solidFill>
                <a:schemeClr val="tx1"/>
              </a:solidFill>
            </a:rPr>
            <a:t> to bearing down exercises</a:t>
          </a:r>
        </a:p>
        <a:p>
          <a:endParaRPr lang="en-US" dirty="0"/>
        </a:p>
      </dgm:t>
    </dgm:pt>
    <dgm:pt modelId="{280E2C68-63D6-6E42-90C2-B1402A76A128}" type="parTrans" cxnId="{96F35B7E-D1A3-EA41-8EC4-9245660F5EE7}">
      <dgm:prSet/>
      <dgm:spPr/>
      <dgm:t>
        <a:bodyPr/>
        <a:lstStyle/>
        <a:p>
          <a:endParaRPr lang="en-US"/>
        </a:p>
      </dgm:t>
    </dgm:pt>
    <dgm:pt modelId="{10C15310-C755-DA4B-B44F-323C1DE787F4}" type="sibTrans" cxnId="{96F35B7E-D1A3-EA41-8EC4-9245660F5EE7}">
      <dgm:prSet/>
      <dgm:spPr/>
      <dgm:t>
        <a:bodyPr/>
        <a:lstStyle/>
        <a:p>
          <a:endParaRPr lang="en-US"/>
        </a:p>
      </dgm:t>
    </dgm:pt>
    <dgm:pt modelId="{87E929CF-CECF-1A44-B4ED-348FBE56F815}" type="pres">
      <dgm:prSet presAssocID="{5D733E6B-1D51-2247-83AA-05494B9F054A}" presName="linearFlow" presStyleCnt="0">
        <dgm:presLayoutVars>
          <dgm:resizeHandles val="exact"/>
        </dgm:presLayoutVars>
      </dgm:prSet>
      <dgm:spPr/>
    </dgm:pt>
    <dgm:pt modelId="{8F21E9DE-40AB-3945-A761-75E85C00DA26}" type="pres">
      <dgm:prSet presAssocID="{466DD264-4FF6-6E47-B998-46F354E180CD}" presName="node" presStyleLbl="node1" presStyleIdx="0" presStyleCnt="2">
        <dgm:presLayoutVars>
          <dgm:bulletEnabled val="1"/>
        </dgm:presLayoutVars>
      </dgm:prSet>
      <dgm:spPr/>
      <dgm:t>
        <a:bodyPr/>
        <a:lstStyle/>
        <a:p>
          <a:endParaRPr lang="en-US"/>
        </a:p>
      </dgm:t>
    </dgm:pt>
    <dgm:pt modelId="{8D20E01B-F4A1-4046-97CD-23CB2718A83C}" type="pres">
      <dgm:prSet presAssocID="{2EDCD6D9-8730-1F49-91CC-7E43EF7E2CC5}" presName="sibTrans" presStyleLbl="sibTrans2D1" presStyleIdx="0" presStyleCnt="1"/>
      <dgm:spPr/>
      <dgm:t>
        <a:bodyPr/>
        <a:lstStyle/>
        <a:p>
          <a:endParaRPr lang="en-US"/>
        </a:p>
      </dgm:t>
    </dgm:pt>
    <dgm:pt modelId="{B0F55965-CDC8-CA46-B033-BB80D640FA8D}" type="pres">
      <dgm:prSet presAssocID="{2EDCD6D9-8730-1F49-91CC-7E43EF7E2CC5}" presName="connectorText" presStyleLbl="sibTrans2D1" presStyleIdx="0" presStyleCnt="1"/>
      <dgm:spPr/>
      <dgm:t>
        <a:bodyPr/>
        <a:lstStyle/>
        <a:p>
          <a:endParaRPr lang="en-US"/>
        </a:p>
      </dgm:t>
    </dgm:pt>
    <dgm:pt modelId="{FFD156E4-BCEB-1341-A52C-4DE168B12B14}" type="pres">
      <dgm:prSet presAssocID="{32EC2B5B-766D-1E4D-BBFE-E59C355A96E1}" presName="node" presStyleLbl="node1" presStyleIdx="1" presStyleCnt="2">
        <dgm:presLayoutVars>
          <dgm:bulletEnabled val="1"/>
        </dgm:presLayoutVars>
      </dgm:prSet>
      <dgm:spPr/>
      <dgm:t>
        <a:bodyPr/>
        <a:lstStyle/>
        <a:p>
          <a:endParaRPr lang="en-US"/>
        </a:p>
      </dgm:t>
    </dgm:pt>
  </dgm:ptLst>
  <dgm:cxnLst>
    <dgm:cxn modelId="{46F36D42-B0C5-6C44-985A-3E99CB4E2257}" type="presOf" srcId="{32EC2B5B-766D-1E4D-BBFE-E59C355A96E1}" destId="{FFD156E4-BCEB-1341-A52C-4DE168B12B14}" srcOrd="0" destOrd="0" presId="urn:microsoft.com/office/officeart/2005/8/layout/process2"/>
    <dgm:cxn modelId="{74C4D6E2-5FDD-D345-BF0C-05BA9B03ED2F}" type="presOf" srcId="{2EDCD6D9-8730-1F49-91CC-7E43EF7E2CC5}" destId="{8D20E01B-F4A1-4046-97CD-23CB2718A83C}" srcOrd="0" destOrd="0" presId="urn:microsoft.com/office/officeart/2005/8/layout/process2"/>
    <dgm:cxn modelId="{F9C4AD30-B424-2240-9F55-D9B455E9BEB6}" type="presOf" srcId="{2EDCD6D9-8730-1F49-91CC-7E43EF7E2CC5}" destId="{B0F55965-CDC8-CA46-B033-BB80D640FA8D}" srcOrd="1" destOrd="0" presId="urn:microsoft.com/office/officeart/2005/8/layout/process2"/>
    <dgm:cxn modelId="{7F1A636B-97C1-8343-ACEE-111937BE73B3}" type="presOf" srcId="{466DD264-4FF6-6E47-B998-46F354E180CD}" destId="{8F21E9DE-40AB-3945-A761-75E85C00DA26}" srcOrd="0" destOrd="0" presId="urn:microsoft.com/office/officeart/2005/8/layout/process2"/>
    <dgm:cxn modelId="{79A88349-9344-254D-9D71-426026C232C7}" srcId="{5D733E6B-1D51-2247-83AA-05494B9F054A}" destId="{466DD264-4FF6-6E47-B998-46F354E180CD}" srcOrd="0" destOrd="0" parTransId="{B44CD360-2030-0B47-ACD2-F4729BD229F1}" sibTransId="{2EDCD6D9-8730-1F49-91CC-7E43EF7E2CC5}"/>
    <dgm:cxn modelId="{0C570E40-56B3-624B-BDAD-29C3FE5AE52E}" type="presOf" srcId="{5D733E6B-1D51-2247-83AA-05494B9F054A}" destId="{87E929CF-CECF-1A44-B4ED-348FBE56F815}" srcOrd="0" destOrd="0" presId="urn:microsoft.com/office/officeart/2005/8/layout/process2"/>
    <dgm:cxn modelId="{96F35B7E-D1A3-EA41-8EC4-9245660F5EE7}" srcId="{5D733E6B-1D51-2247-83AA-05494B9F054A}" destId="{32EC2B5B-766D-1E4D-BBFE-E59C355A96E1}" srcOrd="1" destOrd="0" parTransId="{280E2C68-63D6-6E42-90C2-B1402A76A128}" sibTransId="{10C15310-C755-DA4B-B44F-323C1DE787F4}"/>
    <dgm:cxn modelId="{E3B3193E-F1D4-3C4C-B521-E8237A0B71BC}" type="presParOf" srcId="{87E929CF-CECF-1A44-B4ED-348FBE56F815}" destId="{8F21E9DE-40AB-3945-A761-75E85C00DA26}" srcOrd="0" destOrd="0" presId="urn:microsoft.com/office/officeart/2005/8/layout/process2"/>
    <dgm:cxn modelId="{F2DAD82E-F256-C043-AFB2-7EA4BEC552BD}" type="presParOf" srcId="{87E929CF-CECF-1A44-B4ED-348FBE56F815}" destId="{8D20E01B-F4A1-4046-97CD-23CB2718A83C}" srcOrd="1" destOrd="0" presId="urn:microsoft.com/office/officeart/2005/8/layout/process2"/>
    <dgm:cxn modelId="{87A054CF-7FA8-C84C-A30F-7AB697709993}" type="presParOf" srcId="{8D20E01B-F4A1-4046-97CD-23CB2718A83C}" destId="{B0F55965-CDC8-CA46-B033-BB80D640FA8D}" srcOrd="0" destOrd="0" presId="urn:microsoft.com/office/officeart/2005/8/layout/process2"/>
    <dgm:cxn modelId="{8EDFD17E-13FD-D743-95BA-3D1C7228530C}" type="presParOf" srcId="{87E929CF-CECF-1A44-B4ED-348FBE56F815}" destId="{FFD156E4-BCEB-1341-A52C-4DE168B12B14}" srcOrd="2"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7F0E76D-5550-554C-A699-ACD6F7866FFE}" type="doc">
      <dgm:prSet loTypeId="urn:microsoft.com/office/officeart/2005/8/layout/process2" loCatId="" qsTypeId="urn:microsoft.com/office/officeart/2005/8/quickstyle/simple4" qsCatId="simple" csTypeId="urn:microsoft.com/office/officeart/2005/8/colors/accent1_2" csCatId="accent1" phldr="1"/>
      <dgm:spPr/>
    </dgm:pt>
    <dgm:pt modelId="{E2FCF29B-DB7E-3F4B-B8D8-9506C68AD7DF}">
      <dgm:prSet phldrT="[Text]"/>
      <dgm:spPr/>
      <dgm:t>
        <a:bodyPr/>
        <a:lstStyle/>
        <a:p>
          <a:r>
            <a:rPr lang="en-US" b="1" i="0" dirty="0">
              <a:solidFill>
                <a:schemeClr val="tx1"/>
              </a:solidFill>
            </a:rPr>
            <a:t>Sensation Abnormal?</a:t>
          </a:r>
        </a:p>
      </dgm:t>
    </dgm:pt>
    <dgm:pt modelId="{F8795013-CDC6-224C-8767-7280CFB9ACED}" type="parTrans" cxnId="{266DFA7B-EA48-7D45-AD56-B458BE9B793C}">
      <dgm:prSet/>
      <dgm:spPr/>
      <dgm:t>
        <a:bodyPr/>
        <a:lstStyle/>
        <a:p>
          <a:endParaRPr lang="en-US"/>
        </a:p>
      </dgm:t>
    </dgm:pt>
    <dgm:pt modelId="{EECC2B28-AF57-814F-ABFE-44B998370B2F}" type="sibTrans" cxnId="{266DFA7B-EA48-7D45-AD56-B458BE9B793C}">
      <dgm:prSet/>
      <dgm:spPr/>
      <dgm:t>
        <a:bodyPr/>
        <a:lstStyle/>
        <a:p>
          <a:endParaRPr lang="en-US"/>
        </a:p>
      </dgm:t>
    </dgm:pt>
    <dgm:pt modelId="{B97CEA1A-AFE7-DE45-A5BB-9B91F2872179}">
      <dgm:prSet phldrT="[Text]"/>
      <dgm:spPr/>
      <dgm:t>
        <a:bodyPr/>
        <a:lstStyle/>
        <a:p>
          <a:r>
            <a:rPr lang="en-US" b="1" dirty="0">
              <a:solidFill>
                <a:schemeClr val="tx1"/>
              </a:solidFill>
            </a:rPr>
            <a:t>Hypersensitive?</a:t>
          </a:r>
        </a:p>
      </dgm:t>
    </dgm:pt>
    <dgm:pt modelId="{5AF88446-05D0-BD47-A12E-EB15B547ABFA}" type="parTrans" cxnId="{E1A8FF1E-7E23-DA48-A345-F767776BD6F3}">
      <dgm:prSet/>
      <dgm:spPr/>
      <dgm:t>
        <a:bodyPr/>
        <a:lstStyle/>
        <a:p>
          <a:endParaRPr lang="en-US"/>
        </a:p>
      </dgm:t>
    </dgm:pt>
    <dgm:pt modelId="{793FB7B1-E36D-5145-8679-4D1C7F68FEFF}" type="sibTrans" cxnId="{E1A8FF1E-7E23-DA48-A345-F767776BD6F3}">
      <dgm:prSet/>
      <dgm:spPr/>
      <dgm:t>
        <a:bodyPr/>
        <a:lstStyle/>
        <a:p>
          <a:endParaRPr lang="en-US"/>
        </a:p>
      </dgm:t>
    </dgm:pt>
    <dgm:pt modelId="{F22ADFE3-D780-0948-8639-C5B0627C0F97}">
      <dgm:prSet phldrT="[Text]"/>
      <dgm:spPr/>
      <dgm:t>
        <a:bodyPr/>
        <a:lstStyle/>
        <a:p>
          <a:r>
            <a:rPr lang="en-US" b="1" dirty="0">
              <a:solidFill>
                <a:schemeClr val="tx1"/>
              </a:solidFill>
            </a:rPr>
            <a:t>Recondition.</a:t>
          </a:r>
          <a:r>
            <a:rPr lang="en-US" b="1" baseline="0" dirty="0">
              <a:solidFill>
                <a:schemeClr val="tx1"/>
              </a:solidFill>
            </a:rPr>
            <a:t> Inflate balloon slow, trying to get patient to tolerate higher pressure</a:t>
          </a:r>
        </a:p>
        <a:p>
          <a:endParaRPr lang="en-US" dirty="0"/>
        </a:p>
      </dgm:t>
    </dgm:pt>
    <dgm:pt modelId="{CA5962B7-B9FA-2F47-AF2C-2D0A9CB501A8}" type="parTrans" cxnId="{99FBE576-1D21-3546-BE13-4482263057E2}">
      <dgm:prSet/>
      <dgm:spPr/>
      <dgm:t>
        <a:bodyPr/>
        <a:lstStyle/>
        <a:p>
          <a:endParaRPr lang="en-US"/>
        </a:p>
      </dgm:t>
    </dgm:pt>
    <dgm:pt modelId="{2858DECB-1419-A14A-9B10-7E25AE1FAB3D}" type="sibTrans" cxnId="{99FBE576-1D21-3546-BE13-4482263057E2}">
      <dgm:prSet/>
      <dgm:spPr/>
      <dgm:t>
        <a:bodyPr/>
        <a:lstStyle/>
        <a:p>
          <a:endParaRPr lang="en-US"/>
        </a:p>
      </dgm:t>
    </dgm:pt>
    <dgm:pt modelId="{E1E52326-8544-7249-9300-F971AC470F49}" type="pres">
      <dgm:prSet presAssocID="{F7F0E76D-5550-554C-A699-ACD6F7866FFE}" presName="linearFlow" presStyleCnt="0">
        <dgm:presLayoutVars>
          <dgm:resizeHandles val="exact"/>
        </dgm:presLayoutVars>
      </dgm:prSet>
      <dgm:spPr/>
    </dgm:pt>
    <dgm:pt modelId="{2E48E253-C7EB-8045-8C45-F35D6A6033BA}" type="pres">
      <dgm:prSet presAssocID="{E2FCF29B-DB7E-3F4B-B8D8-9506C68AD7DF}" presName="node" presStyleLbl="node1" presStyleIdx="0" presStyleCnt="3" custScaleX="88919" custLinFactNeighborX="-2046">
        <dgm:presLayoutVars>
          <dgm:bulletEnabled val="1"/>
        </dgm:presLayoutVars>
      </dgm:prSet>
      <dgm:spPr/>
      <dgm:t>
        <a:bodyPr/>
        <a:lstStyle/>
        <a:p>
          <a:endParaRPr lang="en-US"/>
        </a:p>
      </dgm:t>
    </dgm:pt>
    <dgm:pt modelId="{805DAB29-1C5B-7743-A497-E84BA38582C8}" type="pres">
      <dgm:prSet presAssocID="{EECC2B28-AF57-814F-ABFE-44B998370B2F}" presName="sibTrans" presStyleLbl="sibTrans2D1" presStyleIdx="0" presStyleCnt="2"/>
      <dgm:spPr/>
      <dgm:t>
        <a:bodyPr/>
        <a:lstStyle/>
        <a:p>
          <a:endParaRPr lang="en-US"/>
        </a:p>
      </dgm:t>
    </dgm:pt>
    <dgm:pt modelId="{6AEF2E93-3479-5040-A918-59EAFE681543}" type="pres">
      <dgm:prSet presAssocID="{EECC2B28-AF57-814F-ABFE-44B998370B2F}" presName="connectorText" presStyleLbl="sibTrans2D1" presStyleIdx="0" presStyleCnt="2"/>
      <dgm:spPr/>
      <dgm:t>
        <a:bodyPr/>
        <a:lstStyle/>
        <a:p>
          <a:endParaRPr lang="en-US"/>
        </a:p>
      </dgm:t>
    </dgm:pt>
    <dgm:pt modelId="{7F369E92-AA2C-574C-82FB-C91052D6790F}" type="pres">
      <dgm:prSet presAssocID="{B97CEA1A-AFE7-DE45-A5BB-9B91F2872179}" presName="node" presStyleLbl="node1" presStyleIdx="1" presStyleCnt="3" custScaleX="93481">
        <dgm:presLayoutVars>
          <dgm:bulletEnabled val="1"/>
        </dgm:presLayoutVars>
      </dgm:prSet>
      <dgm:spPr/>
      <dgm:t>
        <a:bodyPr/>
        <a:lstStyle/>
        <a:p>
          <a:endParaRPr lang="en-US"/>
        </a:p>
      </dgm:t>
    </dgm:pt>
    <dgm:pt modelId="{769F1E9C-355D-3640-B7C4-1A63F4FFADDA}" type="pres">
      <dgm:prSet presAssocID="{793FB7B1-E36D-5145-8679-4D1C7F68FEFF}" presName="sibTrans" presStyleLbl="sibTrans2D1" presStyleIdx="1" presStyleCnt="2"/>
      <dgm:spPr/>
      <dgm:t>
        <a:bodyPr/>
        <a:lstStyle/>
        <a:p>
          <a:endParaRPr lang="en-US"/>
        </a:p>
      </dgm:t>
    </dgm:pt>
    <dgm:pt modelId="{6076C3B3-D3BF-5345-BC73-32C6BBA063A5}" type="pres">
      <dgm:prSet presAssocID="{793FB7B1-E36D-5145-8679-4D1C7F68FEFF}" presName="connectorText" presStyleLbl="sibTrans2D1" presStyleIdx="1" presStyleCnt="2"/>
      <dgm:spPr/>
      <dgm:t>
        <a:bodyPr/>
        <a:lstStyle/>
        <a:p>
          <a:endParaRPr lang="en-US"/>
        </a:p>
      </dgm:t>
    </dgm:pt>
    <dgm:pt modelId="{6C03D77E-8640-E341-AB2A-AA59ED899B97}" type="pres">
      <dgm:prSet presAssocID="{F22ADFE3-D780-0948-8639-C5B0627C0F97}" presName="node" presStyleLbl="node1" presStyleIdx="2" presStyleCnt="3" custScaleX="89874">
        <dgm:presLayoutVars>
          <dgm:bulletEnabled val="1"/>
        </dgm:presLayoutVars>
      </dgm:prSet>
      <dgm:spPr/>
      <dgm:t>
        <a:bodyPr/>
        <a:lstStyle/>
        <a:p>
          <a:endParaRPr lang="en-US"/>
        </a:p>
      </dgm:t>
    </dgm:pt>
  </dgm:ptLst>
  <dgm:cxnLst>
    <dgm:cxn modelId="{A3BCF103-4064-0849-B01F-07458987EDED}" type="presOf" srcId="{F7F0E76D-5550-554C-A699-ACD6F7866FFE}" destId="{E1E52326-8544-7249-9300-F971AC470F49}" srcOrd="0" destOrd="0" presId="urn:microsoft.com/office/officeart/2005/8/layout/process2"/>
    <dgm:cxn modelId="{34D8233A-4635-F847-B12D-6B6FD7CC4785}" type="presOf" srcId="{EECC2B28-AF57-814F-ABFE-44B998370B2F}" destId="{6AEF2E93-3479-5040-A918-59EAFE681543}" srcOrd="1" destOrd="0" presId="urn:microsoft.com/office/officeart/2005/8/layout/process2"/>
    <dgm:cxn modelId="{E1A8FF1E-7E23-DA48-A345-F767776BD6F3}" srcId="{F7F0E76D-5550-554C-A699-ACD6F7866FFE}" destId="{B97CEA1A-AFE7-DE45-A5BB-9B91F2872179}" srcOrd="1" destOrd="0" parTransId="{5AF88446-05D0-BD47-A12E-EB15B547ABFA}" sibTransId="{793FB7B1-E36D-5145-8679-4D1C7F68FEFF}"/>
    <dgm:cxn modelId="{266DFA7B-EA48-7D45-AD56-B458BE9B793C}" srcId="{F7F0E76D-5550-554C-A699-ACD6F7866FFE}" destId="{E2FCF29B-DB7E-3F4B-B8D8-9506C68AD7DF}" srcOrd="0" destOrd="0" parTransId="{F8795013-CDC6-224C-8767-7280CFB9ACED}" sibTransId="{EECC2B28-AF57-814F-ABFE-44B998370B2F}"/>
    <dgm:cxn modelId="{47E2876F-0CBA-D44E-BFAD-3B033CB9C477}" type="presOf" srcId="{793FB7B1-E36D-5145-8679-4D1C7F68FEFF}" destId="{6076C3B3-D3BF-5345-BC73-32C6BBA063A5}" srcOrd="1" destOrd="0" presId="urn:microsoft.com/office/officeart/2005/8/layout/process2"/>
    <dgm:cxn modelId="{99FBE576-1D21-3546-BE13-4482263057E2}" srcId="{F7F0E76D-5550-554C-A699-ACD6F7866FFE}" destId="{F22ADFE3-D780-0948-8639-C5B0627C0F97}" srcOrd="2" destOrd="0" parTransId="{CA5962B7-B9FA-2F47-AF2C-2D0A9CB501A8}" sibTransId="{2858DECB-1419-A14A-9B10-7E25AE1FAB3D}"/>
    <dgm:cxn modelId="{19862286-42FC-FE41-A107-25970F44F311}" type="presOf" srcId="{F22ADFE3-D780-0948-8639-C5B0627C0F97}" destId="{6C03D77E-8640-E341-AB2A-AA59ED899B97}" srcOrd="0" destOrd="0" presId="urn:microsoft.com/office/officeart/2005/8/layout/process2"/>
    <dgm:cxn modelId="{AF155255-A8CB-5945-8B28-026BFB8205DE}" type="presOf" srcId="{B97CEA1A-AFE7-DE45-A5BB-9B91F2872179}" destId="{7F369E92-AA2C-574C-82FB-C91052D6790F}" srcOrd="0" destOrd="0" presId="urn:microsoft.com/office/officeart/2005/8/layout/process2"/>
    <dgm:cxn modelId="{BE63CC2A-9700-1F42-8B9D-8A7D1BA9C078}" type="presOf" srcId="{793FB7B1-E36D-5145-8679-4D1C7F68FEFF}" destId="{769F1E9C-355D-3640-B7C4-1A63F4FFADDA}" srcOrd="0" destOrd="0" presId="urn:microsoft.com/office/officeart/2005/8/layout/process2"/>
    <dgm:cxn modelId="{63FFF472-31B3-DD4D-9640-33DA29304B30}" type="presOf" srcId="{E2FCF29B-DB7E-3F4B-B8D8-9506C68AD7DF}" destId="{2E48E253-C7EB-8045-8C45-F35D6A6033BA}" srcOrd="0" destOrd="0" presId="urn:microsoft.com/office/officeart/2005/8/layout/process2"/>
    <dgm:cxn modelId="{84D7CFF0-6CC4-634E-BA42-963C825AD8A3}" type="presOf" srcId="{EECC2B28-AF57-814F-ABFE-44B998370B2F}" destId="{805DAB29-1C5B-7743-A497-E84BA38582C8}" srcOrd="0" destOrd="0" presId="urn:microsoft.com/office/officeart/2005/8/layout/process2"/>
    <dgm:cxn modelId="{5F49594E-CAB9-7A48-9C8E-7D63D80698F0}" type="presParOf" srcId="{E1E52326-8544-7249-9300-F971AC470F49}" destId="{2E48E253-C7EB-8045-8C45-F35D6A6033BA}" srcOrd="0" destOrd="0" presId="urn:microsoft.com/office/officeart/2005/8/layout/process2"/>
    <dgm:cxn modelId="{37F5358C-0A44-6349-8C90-81F3518E669D}" type="presParOf" srcId="{E1E52326-8544-7249-9300-F971AC470F49}" destId="{805DAB29-1C5B-7743-A497-E84BA38582C8}" srcOrd="1" destOrd="0" presId="urn:microsoft.com/office/officeart/2005/8/layout/process2"/>
    <dgm:cxn modelId="{F5E56F11-16BB-F148-BCFF-C1CF2231529F}" type="presParOf" srcId="{805DAB29-1C5B-7743-A497-E84BA38582C8}" destId="{6AEF2E93-3479-5040-A918-59EAFE681543}" srcOrd="0" destOrd="0" presId="urn:microsoft.com/office/officeart/2005/8/layout/process2"/>
    <dgm:cxn modelId="{3544AFA3-375D-E24D-936C-A8DA7FC7C2BF}" type="presParOf" srcId="{E1E52326-8544-7249-9300-F971AC470F49}" destId="{7F369E92-AA2C-574C-82FB-C91052D6790F}" srcOrd="2" destOrd="0" presId="urn:microsoft.com/office/officeart/2005/8/layout/process2"/>
    <dgm:cxn modelId="{D79453C1-E954-4A4B-B5ED-CAFAB719E135}" type="presParOf" srcId="{E1E52326-8544-7249-9300-F971AC470F49}" destId="{769F1E9C-355D-3640-B7C4-1A63F4FFADDA}" srcOrd="3" destOrd="0" presId="urn:microsoft.com/office/officeart/2005/8/layout/process2"/>
    <dgm:cxn modelId="{266CC34A-FFDF-F046-AFE1-ADAA7D223F2B}" type="presParOf" srcId="{769F1E9C-355D-3640-B7C4-1A63F4FFADDA}" destId="{6076C3B3-D3BF-5345-BC73-32C6BBA063A5}" srcOrd="0" destOrd="0" presId="urn:microsoft.com/office/officeart/2005/8/layout/process2"/>
    <dgm:cxn modelId="{C0ACD43A-D191-8241-8010-EC9CFE61FE0E}" type="presParOf" srcId="{E1E52326-8544-7249-9300-F971AC470F49}" destId="{6C03D77E-8640-E341-AB2A-AA59ED899B97}" srcOrd="4" destOrd="0" presId="urn:microsoft.com/office/officeart/2005/8/layout/process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7F0E76D-5550-554C-A699-ACD6F7866FFE}" type="doc">
      <dgm:prSet loTypeId="urn:microsoft.com/office/officeart/2005/8/layout/process2" loCatId="" qsTypeId="urn:microsoft.com/office/officeart/2005/8/quickstyle/simple4" qsCatId="simple" csTypeId="urn:microsoft.com/office/officeart/2005/8/colors/accent1_2" csCatId="accent1" phldr="1"/>
      <dgm:spPr/>
    </dgm:pt>
    <dgm:pt modelId="{E2FCF29B-DB7E-3F4B-B8D8-9506C68AD7DF}">
      <dgm:prSet phldrT="[Text]"/>
      <dgm:spPr/>
      <dgm:t>
        <a:bodyPr/>
        <a:lstStyle/>
        <a:p>
          <a:r>
            <a:rPr lang="en-US" b="1" i="0" dirty="0">
              <a:solidFill>
                <a:schemeClr val="tx1"/>
              </a:solidFill>
            </a:rPr>
            <a:t>Sensation Abnormal?</a:t>
          </a:r>
        </a:p>
      </dgm:t>
    </dgm:pt>
    <dgm:pt modelId="{F8795013-CDC6-224C-8767-7280CFB9ACED}" type="parTrans" cxnId="{266DFA7B-EA48-7D45-AD56-B458BE9B793C}">
      <dgm:prSet/>
      <dgm:spPr/>
      <dgm:t>
        <a:bodyPr/>
        <a:lstStyle/>
        <a:p>
          <a:endParaRPr lang="en-US"/>
        </a:p>
      </dgm:t>
    </dgm:pt>
    <dgm:pt modelId="{EECC2B28-AF57-814F-ABFE-44B998370B2F}" type="sibTrans" cxnId="{266DFA7B-EA48-7D45-AD56-B458BE9B793C}">
      <dgm:prSet/>
      <dgm:spPr/>
      <dgm:t>
        <a:bodyPr/>
        <a:lstStyle/>
        <a:p>
          <a:endParaRPr lang="en-US"/>
        </a:p>
      </dgm:t>
    </dgm:pt>
    <dgm:pt modelId="{B97CEA1A-AFE7-DE45-A5BB-9B91F2872179}">
      <dgm:prSet phldrT="[Text]"/>
      <dgm:spPr/>
      <dgm:t>
        <a:bodyPr/>
        <a:lstStyle/>
        <a:p>
          <a:r>
            <a:rPr lang="en-US" b="1" dirty="0">
              <a:solidFill>
                <a:schemeClr val="tx1"/>
              </a:solidFill>
            </a:rPr>
            <a:t>Hyposensitive?</a:t>
          </a:r>
        </a:p>
      </dgm:t>
    </dgm:pt>
    <dgm:pt modelId="{5AF88446-05D0-BD47-A12E-EB15B547ABFA}" type="parTrans" cxnId="{E1A8FF1E-7E23-DA48-A345-F767776BD6F3}">
      <dgm:prSet/>
      <dgm:spPr/>
      <dgm:t>
        <a:bodyPr/>
        <a:lstStyle/>
        <a:p>
          <a:endParaRPr lang="en-US"/>
        </a:p>
      </dgm:t>
    </dgm:pt>
    <dgm:pt modelId="{793FB7B1-E36D-5145-8679-4D1C7F68FEFF}" type="sibTrans" cxnId="{E1A8FF1E-7E23-DA48-A345-F767776BD6F3}">
      <dgm:prSet/>
      <dgm:spPr/>
      <dgm:t>
        <a:bodyPr/>
        <a:lstStyle/>
        <a:p>
          <a:endParaRPr lang="en-US"/>
        </a:p>
      </dgm:t>
    </dgm:pt>
    <dgm:pt modelId="{F22ADFE3-D780-0948-8639-C5B0627C0F97}">
      <dgm:prSet phldrT="[Text]"/>
      <dgm:spPr/>
      <dgm:t>
        <a:bodyPr/>
        <a:lstStyle/>
        <a:p>
          <a:r>
            <a:rPr lang="en-US" b="1" dirty="0">
              <a:solidFill>
                <a:schemeClr val="tx1"/>
              </a:solidFill>
            </a:rPr>
            <a:t>Recondition.</a:t>
          </a:r>
          <a:r>
            <a:rPr lang="en-US" b="1" baseline="0" dirty="0">
              <a:solidFill>
                <a:schemeClr val="tx1"/>
              </a:solidFill>
            </a:rPr>
            <a:t> Inflate balloon fast, trying to spark sensation/get patient to feel sensation sooner</a:t>
          </a:r>
        </a:p>
        <a:p>
          <a:endParaRPr lang="en-US" dirty="0"/>
        </a:p>
      </dgm:t>
    </dgm:pt>
    <dgm:pt modelId="{CA5962B7-B9FA-2F47-AF2C-2D0A9CB501A8}" type="parTrans" cxnId="{99FBE576-1D21-3546-BE13-4482263057E2}">
      <dgm:prSet/>
      <dgm:spPr/>
      <dgm:t>
        <a:bodyPr/>
        <a:lstStyle/>
        <a:p>
          <a:endParaRPr lang="en-US"/>
        </a:p>
      </dgm:t>
    </dgm:pt>
    <dgm:pt modelId="{2858DECB-1419-A14A-9B10-7E25AE1FAB3D}" type="sibTrans" cxnId="{99FBE576-1D21-3546-BE13-4482263057E2}">
      <dgm:prSet/>
      <dgm:spPr/>
      <dgm:t>
        <a:bodyPr/>
        <a:lstStyle/>
        <a:p>
          <a:endParaRPr lang="en-US"/>
        </a:p>
      </dgm:t>
    </dgm:pt>
    <dgm:pt modelId="{E1E52326-8544-7249-9300-F971AC470F49}" type="pres">
      <dgm:prSet presAssocID="{F7F0E76D-5550-554C-A699-ACD6F7866FFE}" presName="linearFlow" presStyleCnt="0">
        <dgm:presLayoutVars>
          <dgm:resizeHandles val="exact"/>
        </dgm:presLayoutVars>
      </dgm:prSet>
      <dgm:spPr/>
    </dgm:pt>
    <dgm:pt modelId="{2E48E253-C7EB-8045-8C45-F35D6A6033BA}" type="pres">
      <dgm:prSet presAssocID="{E2FCF29B-DB7E-3F4B-B8D8-9506C68AD7DF}" presName="node" presStyleLbl="node1" presStyleIdx="0" presStyleCnt="3" custScaleX="109209" custLinFactNeighborX="-2046">
        <dgm:presLayoutVars>
          <dgm:bulletEnabled val="1"/>
        </dgm:presLayoutVars>
      </dgm:prSet>
      <dgm:spPr/>
      <dgm:t>
        <a:bodyPr/>
        <a:lstStyle/>
        <a:p>
          <a:endParaRPr lang="en-US"/>
        </a:p>
      </dgm:t>
    </dgm:pt>
    <dgm:pt modelId="{805DAB29-1C5B-7743-A497-E84BA38582C8}" type="pres">
      <dgm:prSet presAssocID="{EECC2B28-AF57-814F-ABFE-44B998370B2F}" presName="sibTrans" presStyleLbl="sibTrans2D1" presStyleIdx="0" presStyleCnt="2"/>
      <dgm:spPr/>
      <dgm:t>
        <a:bodyPr/>
        <a:lstStyle/>
        <a:p>
          <a:endParaRPr lang="en-US"/>
        </a:p>
      </dgm:t>
    </dgm:pt>
    <dgm:pt modelId="{6AEF2E93-3479-5040-A918-59EAFE681543}" type="pres">
      <dgm:prSet presAssocID="{EECC2B28-AF57-814F-ABFE-44B998370B2F}" presName="connectorText" presStyleLbl="sibTrans2D1" presStyleIdx="0" presStyleCnt="2"/>
      <dgm:spPr/>
      <dgm:t>
        <a:bodyPr/>
        <a:lstStyle/>
        <a:p>
          <a:endParaRPr lang="en-US"/>
        </a:p>
      </dgm:t>
    </dgm:pt>
    <dgm:pt modelId="{7F369E92-AA2C-574C-82FB-C91052D6790F}" type="pres">
      <dgm:prSet presAssocID="{B97CEA1A-AFE7-DE45-A5BB-9B91F2872179}" presName="node" presStyleLbl="node1" presStyleIdx="1" presStyleCnt="3" custScaleX="112327">
        <dgm:presLayoutVars>
          <dgm:bulletEnabled val="1"/>
        </dgm:presLayoutVars>
      </dgm:prSet>
      <dgm:spPr/>
      <dgm:t>
        <a:bodyPr/>
        <a:lstStyle/>
        <a:p>
          <a:endParaRPr lang="en-US"/>
        </a:p>
      </dgm:t>
    </dgm:pt>
    <dgm:pt modelId="{769F1E9C-355D-3640-B7C4-1A63F4FFADDA}" type="pres">
      <dgm:prSet presAssocID="{793FB7B1-E36D-5145-8679-4D1C7F68FEFF}" presName="sibTrans" presStyleLbl="sibTrans2D1" presStyleIdx="1" presStyleCnt="2"/>
      <dgm:spPr/>
      <dgm:t>
        <a:bodyPr/>
        <a:lstStyle/>
        <a:p>
          <a:endParaRPr lang="en-US"/>
        </a:p>
      </dgm:t>
    </dgm:pt>
    <dgm:pt modelId="{6076C3B3-D3BF-5345-BC73-32C6BBA063A5}" type="pres">
      <dgm:prSet presAssocID="{793FB7B1-E36D-5145-8679-4D1C7F68FEFF}" presName="connectorText" presStyleLbl="sibTrans2D1" presStyleIdx="1" presStyleCnt="2"/>
      <dgm:spPr/>
      <dgm:t>
        <a:bodyPr/>
        <a:lstStyle/>
        <a:p>
          <a:endParaRPr lang="en-US"/>
        </a:p>
      </dgm:t>
    </dgm:pt>
    <dgm:pt modelId="{6C03D77E-8640-E341-AB2A-AA59ED899B97}" type="pres">
      <dgm:prSet presAssocID="{F22ADFE3-D780-0948-8639-C5B0627C0F97}" presName="node" presStyleLbl="node1" presStyleIdx="2" presStyleCnt="3" custScaleX="112327">
        <dgm:presLayoutVars>
          <dgm:bulletEnabled val="1"/>
        </dgm:presLayoutVars>
      </dgm:prSet>
      <dgm:spPr/>
      <dgm:t>
        <a:bodyPr/>
        <a:lstStyle/>
        <a:p>
          <a:endParaRPr lang="en-US"/>
        </a:p>
      </dgm:t>
    </dgm:pt>
  </dgm:ptLst>
  <dgm:cxnLst>
    <dgm:cxn modelId="{520FBAF9-90C1-184C-A104-C2991A2E8B74}" type="presOf" srcId="{793FB7B1-E36D-5145-8679-4D1C7F68FEFF}" destId="{6076C3B3-D3BF-5345-BC73-32C6BBA063A5}" srcOrd="1" destOrd="0" presId="urn:microsoft.com/office/officeart/2005/8/layout/process2"/>
    <dgm:cxn modelId="{E1A8FF1E-7E23-DA48-A345-F767776BD6F3}" srcId="{F7F0E76D-5550-554C-A699-ACD6F7866FFE}" destId="{B97CEA1A-AFE7-DE45-A5BB-9B91F2872179}" srcOrd="1" destOrd="0" parTransId="{5AF88446-05D0-BD47-A12E-EB15B547ABFA}" sibTransId="{793FB7B1-E36D-5145-8679-4D1C7F68FEFF}"/>
    <dgm:cxn modelId="{32A30930-E680-624B-AA3C-EBF92B1301E6}" type="presOf" srcId="{F7F0E76D-5550-554C-A699-ACD6F7866FFE}" destId="{E1E52326-8544-7249-9300-F971AC470F49}" srcOrd="0" destOrd="0" presId="urn:microsoft.com/office/officeart/2005/8/layout/process2"/>
    <dgm:cxn modelId="{266DFA7B-EA48-7D45-AD56-B458BE9B793C}" srcId="{F7F0E76D-5550-554C-A699-ACD6F7866FFE}" destId="{E2FCF29B-DB7E-3F4B-B8D8-9506C68AD7DF}" srcOrd="0" destOrd="0" parTransId="{F8795013-CDC6-224C-8767-7280CFB9ACED}" sibTransId="{EECC2B28-AF57-814F-ABFE-44B998370B2F}"/>
    <dgm:cxn modelId="{97FF8A06-4981-6648-839E-3B6F2F0B991E}" type="presOf" srcId="{793FB7B1-E36D-5145-8679-4D1C7F68FEFF}" destId="{769F1E9C-355D-3640-B7C4-1A63F4FFADDA}" srcOrd="0" destOrd="0" presId="urn:microsoft.com/office/officeart/2005/8/layout/process2"/>
    <dgm:cxn modelId="{0E9F13AE-34B8-3041-8062-3AA505B6BA3E}" type="presOf" srcId="{F22ADFE3-D780-0948-8639-C5B0627C0F97}" destId="{6C03D77E-8640-E341-AB2A-AA59ED899B97}" srcOrd="0" destOrd="0" presId="urn:microsoft.com/office/officeart/2005/8/layout/process2"/>
    <dgm:cxn modelId="{99FBE576-1D21-3546-BE13-4482263057E2}" srcId="{F7F0E76D-5550-554C-A699-ACD6F7866FFE}" destId="{F22ADFE3-D780-0948-8639-C5B0627C0F97}" srcOrd="2" destOrd="0" parTransId="{CA5962B7-B9FA-2F47-AF2C-2D0A9CB501A8}" sibTransId="{2858DECB-1419-A14A-9B10-7E25AE1FAB3D}"/>
    <dgm:cxn modelId="{03EF0A7A-2DDE-8A49-97E7-CD433863FECA}" type="presOf" srcId="{EECC2B28-AF57-814F-ABFE-44B998370B2F}" destId="{6AEF2E93-3479-5040-A918-59EAFE681543}" srcOrd="1" destOrd="0" presId="urn:microsoft.com/office/officeart/2005/8/layout/process2"/>
    <dgm:cxn modelId="{A6DA853F-7599-2647-B36E-1ECF04FD62EE}" type="presOf" srcId="{EECC2B28-AF57-814F-ABFE-44B998370B2F}" destId="{805DAB29-1C5B-7743-A497-E84BA38582C8}" srcOrd="0" destOrd="0" presId="urn:microsoft.com/office/officeart/2005/8/layout/process2"/>
    <dgm:cxn modelId="{8279320A-6448-BA40-901B-E1249FF4B65B}" type="presOf" srcId="{E2FCF29B-DB7E-3F4B-B8D8-9506C68AD7DF}" destId="{2E48E253-C7EB-8045-8C45-F35D6A6033BA}" srcOrd="0" destOrd="0" presId="urn:microsoft.com/office/officeart/2005/8/layout/process2"/>
    <dgm:cxn modelId="{E14784D2-FF76-E745-A86C-6B19AC5EB628}" type="presOf" srcId="{B97CEA1A-AFE7-DE45-A5BB-9B91F2872179}" destId="{7F369E92-AA2C-574C-82FB-C91052D6790F}" srcOrd="0" destOrd="0" presId="urn:microsoft.com/office/officeart/2005/8/layout/process2"/>
    <dgm:cxn modelId="{2430FA7E-57F3-B349-93E5-A57025AA252A}" type="presParOf" srcId="{E1E52326-8544-7249-9300-F971AC470F49}" destId="{2E48E253-C7EB-8045-8C45-F35D6A6033BA}" srcOrd="0" destOrd="0" presId="urn:microsoft.com/office/officeart/2005/8/layout/process2"/>
    <dgm:cxn modelId="{58C1F901-398C-2E4C-B6D3-7A708BCA21EA}" type="presParOf" srcId="{E1E52326-8544-7249-9300-F971AC470F49}" destId="{805DAB29-1C5B-7743-A497-E84BA38582C8}" srcOrd="1" destOrd="0" presId="urn:microsoft.com/office/officeart/2005/8/layout/process2"/>
    <dgm:cxn modelId="{81AD4F90-5AB4-6545-A89B-74E3C37670DF}" type="presParOf" srcId="{805DAB29-1C5B-7743-A497-E84BA38582C8}" destId="{6AEF2E93-3479-5040-A918-59EAFE681543}" srcOrd="0" destOrd="0" presId="urn:microsoft.com/office/officeart/2005/8/layout/process2"/>
    <dgm:cxn modelId="{5D521CB8-A46C-D74D-94D4-C96AC34BFEAB}" type="presParOf" srcId="{E1E52326-8544-7249-9300-F971AC470F49}" destId="{7F369E92-AA2C-574C-82FB-C91052D6790F}" srcOrd="2" destOrd="0" presId="urn:microsoft.com/office/officeart/2005/8/layout/process2"/>
    <dgm:cxn modelId="{41F1D97B-65D2-AF46-8C26-8282BBD0ED7C}" type="presParOf" srcId="{E1E52326-8544-7249-9300-F971AC470F49}" destId="{769F1E9C-355D-3640-B7C4-1A63F4FFADDA}" srcOrd="3" destOrd="0" presId="urn:microsoft.com/office/officeart/2005/8/layout/process2"/>
    <dgm:cxn modelId="{7EE6CA19-B71C-B344-86A4-BB41DCEDA57B}" type="presParOf" srcId="{769F1E9C-355D-3640-B7C4-1A63F4FFADDA}" destId="{6076C3B3-D3BF-5345-BC73-32C6BBA063A5}" srcOrd="0" destOrd="0" presId="urn:microsoft.com/office/officeart/2005/8/layout/process2"/>
    <dgm:cxn modelId="{3338CBE0-5BEA-C740-B648-C8AE96FD32F3}" type="presParOf" srcId="{E1E52326-8544-7249-9300-F971AC470F49}" destId="{6C03D77E-8640-E341-AB2A-AA59ED899B97}" srcOrd="4" destOrd="0" presId="urn:microsoft.com/office/officeart/2005/8/layout/process2"/>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D733E6B-1D51-2247-83AA-05494B9F054A}" type="doc">
      <dgm:prSet loTypeId="urn:microsoft.com/office/officeart/2005/8/layout/process2" loCatId="" qsTypeId="urn:microsoft.com/office/officeart/2005/8/quickstyle/simple4" qsCatId="simple" csTypeId="urn:microsoft.com/office/officeart/2005/8/colors/accent1_2" csCatId="accent1" phldr="1"/>
      <dgm:spPr/>
    </dgm:pt>
    <dgm:pt modelId="{466DD264-4FF6-6E47-B998-46F354E180CD}">
      <dgm:prSet phldrT="[Text]"/>
      <dgm:spPr/>
      <dgm:t>
        <a:bodyPr/>
        <a:lstStyle/>
        <a:p>
          <a:r>
            <a:rPr lang="en-US" dirty="0">
              <a:solidFill>
                <a:schemeClr val="tx1"/>
              </a:solidFill>
            </a:rPr>
            <a:t>Sensation Normal?</a:t>
          </a:r>
        </a:p>
      </dgm:t>
    </dgm:pt>
    <dgm:pt modelId="{B44CD360-2030-0B47-ACD2-F4729BD229F1}" type="parTrans" cxnId="{79A88349-9344-254D-9D71-426026C232C7}">
      <dgm:prSet/>
      <dgm:spPr/>
      <dgm:t>
        <a:bodyPr/>
        <a:lstStyle/>
        <a:p>
          <a:endParaRPr lang="en-US"/>
        </a:p>
      </dgm:t>
    </dgm:pt>
    <dgm:pt modelId="{2EDCD6D9-8730-1F49-91CC-7E43EF7E2CC5}" type="sibTrans" cxnId="{79A88349-9344-254D-9D71-426026C232C7}">
      <dgm:prSet/>
      <dgm:spPr/>
      <dgm:t>
        <a:bodyPr/>
        <a:lstStyle/>
        <a:p>
          <a:endParaRPr lang="en-US"/>
        </a:p>
      </dgm:t>
    </dgm:pt>
    <dgm:pt modelId="{32EC2B5B-766D-1E4D-BBFE-E59C355A96E1}">
      <dgm:prSet phldrT="[Text]"/>
      <dgm:spPr/>
      <dgm:t>
        <a:bodyPr/>
        <a:lstStyle/>
        <a:p>
          <a:r>
            <a:rPr lang="en-US" dirty="0">
              <a:solidFill>
                <a:schemeClr val="tx1"/>
              </a:solidFill>
            </a:rPr>
            <a:t>Proceed</a:t>
          </a:r>
          <a:r>
            <a:rPr lang="en-US" baseline="0" dirty="0">
              <a:solidFill>
                <a:schemeClr val="tx1"/>
              </a:solidFill>
            </a:rPr>
            <a:t> to bearing down exercises</a:t>
          </a:r>
        </a:p>
        <a:p>
          <a:endParaRPr lang="en-US" dirty="0"/>
        </a:p>
      </dgm:t>
    </dgm:pt>
    <dgm:pt modelId="{280E2C68-63D6-6E42-90C2-B1402A76A128}" type="parTrans" cxnId="{96F35B7E-D1A3-EA41-8EC4-9245660F5EE7}">
      <dgm:prSet/>
      <dgm:spPr/>
      <dgm:t>
        <a:bodyPr/>
        <a:lstStyle/>
        <a:p>
          <a:endParaRPr lang="en-US"/>
        </a:p>
      </dgm:t>
    </dgm:pt>
    <dgm:pt modelId="{10C15310-C755-DA4B-B44F-323C1DE787F4}" type="sibTrans" cxnId="{96F35B7E-D1A3-EA41-8EC4-9245660F5EE7}">
      <dgm:prSet/>
      <dgm:spPr/>
      <dgm:t>
        <a:bodyPr/>
        <a:lstStyle/>
        <a:p>
          <a:endParaRPr lang="en-US"/>
        </a:p>
      </dgm:t>
    </dgm:pt>
    <dgm:pt modelId="{87E929CF-CECF-1A44-B4ED-348FBE56F815}" type="pres">
      <dgm:prSet presAssocID="{5D733E6B-1D51-2247-83AA-05494B9F054A}" presName="linearFlow" presStyleCnt="0">
        <dgm:presLayoutVars>
          <dgm:resizeHandles val="exact"/>
        </dgm:presLayoutVars>
      </dgm:prSet>
      <dgm:spPr/>
    </dgm:pt>
    <dgm:pt modelId="{8F21E9DE-40AB-3945-A761-75E85C00DA26}" type="pres">
      <dgm:prSet presAssocID="{466DD264-4FF6-6E47-B998-46F354E180CD}" presName="node" presStyleLbl="node1" presStyleIdx="0" presStyleCnt="2">
        <dgm:presLayoutVars>
          <dgm:bulletEnabled val="1"/>
        </dgm:presLayoutVars>
      </dgm:prSet>
      <dgm:spPr/>
      <dgm:t>
        <a:bodyPr/>
        <a:lstStyle/>
        <a:p>
          <a:endParaRPr lang="en-US"/>
        </a:p>
      </dgm:t>
    </dgm:pt>
    <dgm:pt modelId="{8D20E01B-F4A1-4046-97CD-23CB2718A83C}" type="pres">
      <dgm:prSet presAssocID="{2EDCD6D9-8730-1F49-91CC-7E43EF7E2CC5}" presName="sibTrans" presStyleLbl="sibTrans2D1" presStyleIdx="0" presStyleCnt="1"/>
      <dgm:spPr/>
      <dgm:t>
        <a:bodyPr/>
        <a:lstStyle/>
        <a:p>
          <a:endParaRPr lang="en-US"/>
        </a:p>
      </dgm:t>
    </dgm:pt>
    <dgm:pt modelId="{B0F55965-CDC8-CA46-B033-BB80D640FA8D}" type="pres">
      <dgm:prSet presAssocID="{2EDCD6D9-8730-1F49-91CC-7E43EF7E2CC5}" presName="connectorText" presStyleLbl="sibTrans2D1" presStyleIdx="0" presStyleCnt="1"/>
      <dgm:spPr/>
      <dgm:t>
        <a:bodyPr/>
        <a:lstStyle/>
        <a:p>
          <a:endParaRPr lang="en-US"/>
        </a:p>
      </dgm:t>
    </dgm:pt>
    <dgm:pt modelId="{FFD156E4-BCEB-1341-A52C-4DE168B12B14}" type="pres">
      <dgm:prSet presAssocID="{32EC2B5B-766D-1E4D-BBFE-E59C355A96E1}" presName="node" presStyleLbl="node1" presStyleIdx="1" presStyleCnt="2">
        <dgm:presLayoutVars>
          <dgm:bulletEnabled val="1"/>
        </dgm:presLayoutVars>
      </dgm:prSet>
      <dgm:spPr/>
      <dgm:t>
        <a:bodyPr/>
        <a:lstStyle/>
        <a:p>
          <a:endParaRPr lang="en-US"/>
        </a:p>
      </dgm:t>
    </dgm:pt>
  </dgm:ptLst>
  <dgm:cxnLst>
    <dgm:cxn modelId="{955C6EA6-0159-A241-85E1-B9935FC942B8}" type="presOf" srcId="{2EDCD6D9-8730-1F49-91CC-7E43EF7E2CC5}" destId="{8D20E01B-F4A1-4046-97CD-23CB2718A83C}" srcOrd="0" destOrd="0" presId="urn:microsoft.com/office/officeart/2005/8/layout/process2"/>
    <dgm:cxn modelId="{F7791C11-972F-B441-B34C-C2BE870C7D25}" type="presOf" srcId="{32EC2B5B-766D-1E4D-BBFE-E59C355A96E1}" destId="{FFD156E4-BCEB-1341-A52C-4DE168B12B14}" srcOrd="0" destOrd="0" presId="urn:microsoft.com/office/officeart/2005/8/layout/process2"/>
    <dgm:cxn modelId="{D34D5494-6599-F748-BB50-66409DEAC896}" type="presOf" srcId="{2EDCD6D9-8730-1F49-91CC-7E43EF7E2CC5}" destId="{B0F55965-CDC8-CA46-B033-BB80D640FA8D}" srcOrd="1" destOrd="0" presId="urn:microsoft.com/office/officeart/2005/8/layout/process2"/>
    <dgm:cxn modelId="{96E9C393-08BF-874A-A6A9-99E522E01EE4}" type="presOf" srcId="{5D733E6B-1D51-2247-83AA-05494B9F054A}" destId="{87E929CF-CECF-1A44-B4ED-348FBE56F815}" srcOrd="0" destOrd="0" presId="urn:microsoft.com/office/officeart/2005/8/layout/process2"/>
    <dgm:cxn modelId="{79A88349-9344-254D-9D71-426026C232C7}" srcId="{5D733E6B-1D51-2247-83AA-05494B9F054A}" destId="{466DD264-4FF6-6E47-B998-46F354E180CD}" srcOrd="0" destOrd="0" parTransId="{B44CD360-2030-0B47-ACD2-F4729BD229F1}" sibTransId="{2EDCD6D9-8730-1F49-91CC-7E43EF7E2CC5}"/>
    <dgm:cxn modelId="{C25B1516-8C06-6646-93C1-29EA4B8E5D02}" type="presOf" srcId="{466DD264-4FF6-6E47-B998-46F354E180CD}" destId="{8F21E9DE-40AB-3945-A761-75E85C00DA26}" srcOrd="0" destOrd="0" presId="urn:microsoft.com/office/officeart/2005/8/layout/process2"/>
    <dgm:cxn modelId="{96F35B7E-D1A3-EA41-8EC4-9245660F5EE7}" srcId="{5D733E6B-1D51-2247-83AA-05494B9F054A}" destId="{32EC2B5B-766D-1E4D-BBFE-E59C355A96E1}" srcOrd="1" destOrd="0" parTransId="{280E2C68-63D6-6E42-90C2-B1402A76A128}" sibTransId="{10C15310-C755-DA4B-B44F-323C1DE787F4}"/>
    <dgm:cxn modelId="{FE15D74A-3CD4-8B47-8C07-D6D2247E87CD}" type="presParOf" srcId="{87E929CF-CECF-1A44-B4ED-348FBE56F815}" destId="{8F21E9DE-40AB-3945-A761-75E85C00DA26}" srcOrd="0" destOrd="0" presId="urn:microsoft.com/office/officeart/2005/8/layout/process2"/>
    <dgm:cxn modelId="{F5961732-876B-9048-9E5C-47EF6FC6A777}" type="presParOf" srcId="{87E929CF-CECF-1A44-B4ED-348FBE56F815}" destId="{8D20E01B-F4A1-4046-97CD-23CB2718A83C}" srcOrd="1" destOrd="0" presId="urn:microsoft.com/office/officeart/2005/8/layout/process2"/>
    <dgm:cxn modelId="{58304648-464F-8443-8FC6-FDA6EB36486B}" type="presParOf" srcId="{8D20E01B-F4A1-4046-97CD-23CB2718A83C}" destId="{B0F55965-CDC8-CA46-B033-BB80D640FA8D}" srcOrd="0" destOrd="0" presId="urn:microsoft.com/office/officeart/2005/8/layout/process2"/>
    <dgm:cxn modelId="{A798252B-0788-054E-B9FC-EF48D122F496}" type="presParOf" srcId="{87E929CF-CECF-1A44-B4ED-348FBE56F815}" destId="{FFD156E4-BCEB-1341-A52C-4DE168B12B14}" srcOrd="2"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7F0E76D-5550-554C-A699-ACD6F7866FFE}" type="doc">
      <dgm:prSet loTypeId="urn:microsoft.com/office/officeart/2005/8/layout/process2" loCatId="" qsTypeId="urn:microsoft.com/office/officeart/2005/8/quickstyle/simple4" qsCatId="simple" csTypeId="urn:microsoft.com/office/officeart/2005/8/colors/accent1_2" csCatId="accent1" phldr="1"/>
      <dgm:spPr/>
    </dgm:pt>
    <dgm:pt modelId="{E2FCF29B-DB7E-3F4B-B8D8-9506C68AD7DF}">
      <dgm:prSet phldrT="[Text]"/>
      <dgm:spPr/>
      <dgm:t>
        <a:bodyPr/>
        <a:lstStyle/>
        <a:p>
          <a:r>
            <a:rPr lang="en-US" b="1" i="0" dirty="0">
              <a:solidFill>
                <a:schemeClr val="tx1"/>
              </a:solidFill>
            </a:rPr>
            <a:t>Sensation Abnormal?</a:t>
          </a:r>
        </a:p>
      </dgm:t>
    </dgm:pt>
    <dgm:pt modelId="{F8795013-CDC6-224C-8767-7280CFB9ACED}" type="parTrans" cxnId="{266DFA7B-EA48-7D45-AD56-B458BE9B793C}">
      <dgm:prSet/>
      <dgm:spPr/>
      <dgm:t>
        <a:bodyPr/>
        <a:lstStyle/>
        <a:p>
          <a:endParaRPr lang="en-US"/>
        </a:p>
      </dgm:t>
    </dgm:pt>
    <dgm:pt modelId="{EECC2B28-AF57-814F-ABFE-44B998370B2F}" type="sibTrans" cxnId="{266DFA7B-EA48-7D45-AD56-B458BE9B793C}">
      <dgm:prSet/>
      <dgm:spPr/>
      <dgm:t>
        <a:bodyPr/>
        <a:lstStyle/>
        <a:p>
          <a:endParaRPr lang="en-US"/>
        </a:p>
      </dgm:t>
    </dgm:pt>
    <dgm:pt modelId="{B97CEA1A-AFE7-DE45-A5BB-9B91F2872179}">
      <dgm:prSet phldrT="[Text]"/>
      <dgm:spPr/>
      <dgm:t>
        <a:bodyPr/>
        <a:lstStyle/>
        <a:p>
          <a:r>
            <a:rPr lang="en-US" b="1" dirty="0">
              <a:solidFill>
                <a:schemeClr val="tx1"/>
              </a:solidFill>
            </a:rPr>
            <a:t>Hypersensitive?</a:t>
          </a:r>
        </a:p>
      </dgm:t>
    </dgm:pt>
    <dgm:pt modelId="{5AF88446-05D0-BD47-A12E-EB15B547ABFA}" type="parTrans" cxnId="{E1A8FF1E-7E23-DA48-A345-F767776BD6F3}">
      <dgm:prSet/>
      <dgm:spPr/>
      <dgm:t>
        <a:bodyPr/>
        <a:lstStyle/>
        <a:p>
          <a:endParaRPr lang="en-US"/>
        </a:p>
      </dgm:t>
    </dgm:pt>
    <dgm:pt modelId="{793FB7B1-E36D-5145-8679-4D1C7F68FEFF}" type="sibTrans" cxnId="{E1A8FF1E-7E23-DA48-A345-F767776BD6F3}">
      <dgm:prSet/>
      <dgm:spPr/>
      <dgm:t>
        <a:bodyPr/>
        <a:lstStyle/>
        <a:p>
          <a:endParaRPr lang="en-US"/>
        </a:p>
      </dgm:t>
    </dgm:pt>
    <dgm:pt modelId="{F22ADFE3-D780-0948-8639-C5B0627C0F97}">
      <dgm:prSet phldrT="[Text]"/>
      <dgm:spPr/>
      <dgm:t>
        <a:bodyPr/>
        <a:lstStyle/>
        <a:p>
          <a:r>
            <a:rPr lang="en-US" b="1" dirty="0">
              <a:solidFill>
                <a:schemeClr val="tx1"/>
              </a:solidFill>
            </a:rPr>
            <a:t>Recondition.</a:t>
          </a:r>
          <a:r>
            <a:rPr lang="en-US" b="1" baseline="0" dirty="0">
              <a:solidFill>
                <a:schemeClr val="tx1"/>
              </a:solidFill>
            </a:rPr>
            <a:t> Inflate balloon slow, trying to get patient to tolerate higher pressure</a:t>
          </a:r>
        </a:p>
        <a:p>
          <a:endParaRPr lang="en-US" dirty="0"/>
        </a:p>
      </dgm:t>
    </dgm:pt>
    <dgm:pt modelId="{CA5962B7-B9FA-2F47-AF2C-2D0A9CB501A8}" type="parTrans" cxnId="{99FBE576-1D21-3546-BE13-4482263057E2}">
      <dgm:prSet/>
      <dgm:spPr/>
      <dgm:t>
        <a:bodyPr/>
        <a:lstStyle/>
        <a:p>
          <a:endParaRPr lang="en-US"/>
        </a:p>
      </dgm:t>
    </dgm:pt>
    <dgm:pt modelId="{2858DECB-1419-A14A-9B10-7E25AE1FAB3D}" type="sibTrans" cxnId="{99FBE576-1D21-3546-BE13-4482263057E2}">
      <dgm:prSet/>
      <dgm:spPr/>
      <dgm:t>
        <a:bodyPr/>
        <a:lstStyle/>
        <a:p>
          <a:endParaRPr lang="en-US"/>
        </a:p>
      </dgm:t>
    </dgm:pt>
    <dgm:pt modelId="{E1E52326-8544-7249-9300-F971AC470F49}" type="pres">
      <dgm:prSet presAssocID="{F7F0E76D-5550-554C-A699-ACD6F7866FFE}" presName="linearFlow" presStyleCnt="0">
        <dgm:presLayoutVars>
          <dgm:resizeHandles val="exact"/>
        </dgm:presLayoutVars>
      </dgm:prSet>
      <dgm:spPr/>
    </dgm:pt>
    <dgm:pt modelId="{2E48E253-C7EB-8045-8C45-F35D6A6033BA}" type="pres">
      <dgm:prSet presAssocID="{E2FCF29B-DB7E-3F4B-B8D8-9506C68AD7DF}" presName="node" presStyleLbl="node1" presStyleIdx="0" presStyleCnt="3" custScaleX="88919" custLinFactNeighborX="-2046">
        <dgm:presLayoutVars>
          <dgm:bulletEnabled val="1"/>
        </dgm:presLayoutVars>
      </dgm:prSet>
      <dgm:spPr/>
      <dgm:t>
        <a:bodyPr/>
        <a:lstStyle/>
        <a:p>
          <a:endParaRPr lang="en-US"/>
        </a:p>
      </dgm:t>
    </dgm:pt>
    <dgm:pt modelId="{805DAB29-1C5B-7743-A497-E84BA38582C8}" type="pres">
      <dgm:prSet presAssocID="{EECC2B28-AF57-814F-ABFE-44B998370B2F}" presName="sibTrans" presStyleLbl="sibTrans2D1" presStyleIdx="0" presStyleCnt="2"/>
      <dgm:spPr/>
      <dgm:t>
        <a:bodyPr/>
        <a:lstStyle/>
        <a:p>
          <a:endParaRPr lang="en-US"/>
        </a:p>
      </dgm:t>
    </dgm:pt>
    <dgm:pt modelId="{6AEF2E93-3479-5040-A918-59EAFE681543}" type="pres">
      <dgm:prSet presAssocID="{EECC2B28-AF57-814F-ABFE-44B998370B2F}" presName="connectorText" presStyleLbl="sibTrans2D1" presStyleIdx="0" presStyleCnt="2"/>
      <dgm:spPr/>
      <dgm:t>
        <a:bodyPr/>
        <a:lstStyle/>
        <a:p>
          <a:endParaRPr lang="en-US"/>
        </a:p>
      </dgm:t>
    </dgm:pt>
    <dgm:pt modelId="{7F369E92-AA2C-574C-82FB-C91052D6790F}" type="pres">
      <dgm:prSet presAssocID="{B97CEA1A-AFE7-DE45-A5BB-9B91F2872179}" presName="node" presStyleLbl="node1" presStyleIdx="1" presStyleCnt="3" custScaleX="93481">
        <dgm:presLayoutVars>
          <dgm:bulletEnabled val="1"/>
        </dgm:presLayoutVars>
      </dgm:prSet>
      <dgm:spPr/>
      <dgm:t>
        <a:bodyPr/>
        <a:lstStyle/>
        <a:p>
          <a:endParaRPr lang="en-US"/>
        </a:p>
      </dgm:t>
    </dgm:pt>
    <dgm:pt modelId="{769F1E9C-355D-3640-B7C4-1A63F4FFADDA}" type="pres">
      <dgm:prSet presAssocID="{793FB7B1-E36D-5145-8679-4D1C7F68FEFF}" presName="sibTrans" presStyleLbl="sibTrans2D1" presStyleIdx="1" presStyleCnt="2"/>
      <dgm:spPr/>
      <dgm:t>
        <a:bodyPr/>
        <a:lstStyle/>
        <a:p>
          <a:endParaRPr lang="en-US"/>
        </a:p>
      </dgm:t>
    </dgm:pt>
    <dgm:pt modelId="{6076C3B3-D3BF-5345-BC73-32C6BBA063A5}" type="pres">
      <dgm:prSet presAssocID="{793FB7B1-E36D-5145-8679-4D1C7F68FEFF}" presName="connectorText" presStyleLbl="sibTrans2D1" presStyleIdx="1" presStyleCnt="2"/>
      <dgm:spPr/>
      <dgm:t>
        <a:bodyPr/>
        <a:lstStyle/>
        <a:p>
          <a:endParaRPr lang="en-US"/>
        </a:p>
      </dgm:t>
    </dgm:pt>
    <dgm:pt modelId="{6C03D77E-8640-E341-AB2A-AA59ED899B97}" type="pres">
      <dgm:prSet presAssocID="{F22ADFE3-D780-0948-8639-C5B0627C0F97}" presName="node" presStyleLbl="node1" presStyleIdx="2" presStyleCnt="3" custScaleX="89874">
        <dgm:presLayoutVars>
          <dgm:bulletEnabled val="1"/>
        </dgm:presLayoutVars>
      </dgm:prSet>
      <dgm:spPr/>
      <dgm:t>
        <a:bodyPr/>
        <a:lstStyle/>
        <a:p>
          <a:endParaRPr lang="en-US"/>
        </a:p>
      </dgm:t>
    </dgm:pt>
  </dgm:ptLst>
  <dgm:cxnLst>
    <dgm:cxn modelId="{BDC64931-E6B3-8342-990D-1A5A0D25F22B}" type="presOf" srcId="{B97CEA1A-AFE7-DE45-A5BB-9B91F2872179}" destId="{7F369E92-AA2C-574C-82FB-C91052D6790F}" srcOrd="0" destOrd="0" presId="urn:microsoft.com/office/officeart/2005/8/layout/process2"/>
    <dgm:cxn modelId="{DAF4498E-8134-9F4B-AE3D-3C5C05F59E73}" type="presOf" srcId="{F7F0E76D-5550-554C-A699-ACD6F7866FFE}" destId="{E1E52326-8544-7249-9300-F971AC470F49}" srcOrd="0" destOrd="0" presId="urn:microsoft.com/office/officeart/2005/8/layout/process2"/>
    <dgm:cxn modelId="{F46EBAD6-DB93-D54E-A37D-5B22DE67831C}" type="presOf" srcId="{793FB7B1-E36D-5145-8679-4D1C7F68FEFF}" destId="{769F1E9C-355D-3640-B7C4-1A63F4FFADDA}" srcOrd="0" destOrd="0" presId="urn:microsoft.com/office/officeart/2005/8/layout/process2"/>
    <dgm:cxn modelId="{57A444E4-19BD-9841-97DF-DAF6AA8D69A7}" type="presOf" srcId="{793FB7B1-E36D-5145-8679-4D1C7F68FEFF}" destId="{6076C3B3-D3BF-5345-BC73-32C6BBA063A5}" srcOrd="1" destOrd="0" presId="urn:microsoft.com/office/officeart/2005/8/layout/process2"/>
    <dgm:cxn modelId="{BFCFC7F8-BF5A-1E46-A850-26D28721FB80}" type="presOf" srcId="{F22ADFE3-D780-0948-8639-C5B0627C0F97}" destId="{6C03D77E-8640-E341-AB2A-AA59ED899B97}" srcOrd="0" destOrd="0" presId="urn:microsoft.com/office/officeart/2005/8/layout/process2"/>
    <dgm:cxn modelId="{266DFA7B-EA48-7D45-AD56-B458BE9B793C}" srcId="{F7F0E76D-5550-554C-A699-ACD6F7866FFE}" destId="{E2FCF29B-DB7E-3F4B-B8D8-9506C68AD7DF}" srcOrd="0" destOrd="0" parTransId="{F8795013-CDC6-224C-8767-7280CFB9ACED}" sibTransId="{EECC2B28-AF57-814F-ABFE-44B998370B2F}"/>
    <dgm:cxn modelId="{E1A8FF1E-7E23-DA48-A345-F767776BD6F3}" srcId="{F7F0E76D-5550-554C-A699-ACD6F7866FFE}" destId="{B97CEA1A-AFE7-DE45-A5BB-9B91F2872179}" srcOrd="1" destOrd="0" parTransId="{5AF88446-05D0-BD47-A12E-EB15B547ABFA}" sibTransId="{793FB7B1-E36D-5145-8679-4D1C7F68FEFF}"/>
    <dgm:cxn modelId="{AC6A7F27-AA4C-4040-81F4-F23AAB0906F3}" type="presOf" srcId="{EECC2B28-AF57-814F-ABFE-44B998370B2F}" destId="{6AEF2E93-3479-5040-A918-59EAFE681543}" srcOrd="1" destOrd="0" presId="urn:microsoft.com/office/officeart/2005/8/layout/process2"/>
    <dgm:cxn modelId="{16DAD51A-A0B8-1B43-88F7-9F16D77BD44F}" type="presOf" srcId="{EECC2B28-AF57-814F-ABFE-44B998370B2F}" destId="{805DAB29-1C5B-7743-A497-E84BA38582C8}" srcOrd="0" destOrd="0" presId="urn:microsoft.com/office/officeart/2005/8/layout/process2"/>
    <dgm:cxn modelId="{A96A66B5-59DD-A744-A53D-2402915D80CA}" type="presOf" srcId="{E2FCF29B-DB7E-3F4B-B8D8-9506C68AD7DF}" destId="{2E48E253-C7EB-8045-8C45-F35D6A6033BA}" srcOrd="0" destOrd="0" presId="urn:microsoft.com/office/officeart/2005/8/layout/process2"/>
    <dgm:cxn modelId="{99FBE576-1D21-3546-BE13-4482263057E2}" srcId="{F7F0E76D-5550-554C-A699-ACD6F7866FFE}" destId="{F22ADFE3-D780-0948-8639-C5B0627C0F97}" srcOrd="2" destOrd="0" parTransId="{CA5962B7-B9FA-2F47-AF2C-2D0A9CB501A8}" sibTransId="{2858DECB-1419-A14A-9B10-7E25AE1FAB3D}"/>
    <dgm:cxn modelId="{47DC2404-1AD6-5341-9B69-92D9EC06FF24}" type="presParOf" srcId="{E1E52326-8544-7249-9300-F971AC470F49}" destId="{2E48E253-C7EB-8045-8C45-F35D6A6033BA}" srcOrd="0" destOrd="0" presId="urn:microsoft.com/office/officeart/2005/8/layout/process2"/>
    <dgm:cxn modelId="{9313434E-AD51-7B4C-AC42-86F92A71672B}" type="presParOf" srcId="{E1E52326-8544-7249-9300-F971AC470F49}" destId="{805DAB29-1C5B-7743-A497-E84BA38582C8}" srcOrd="1" destOrd="0" presId="urn:microsoft.com/office/officeart/2005/8/layout/process2"/>
    <dgm:cxn modelId="{9202040C-59BC-8348-B901-7D02EEBB8F58}" type="presParOf" srcId="{805DAB29-1C5B-7743-A497-E84BA38582C8}" destId="{6AEF2E93-3479-5040-A918-59EAFE681543}" srcOrd="0" destOrd="0" presId="urn:microsoft.com/office/officeart/2005/8/layout/process2"/>
    <dgm:cxn modelId="{0709D90C-300B-2449-959C-D3799DD45FB1}" type="presParOf" srcId="{E1E52326-8544-7249-9300-F971AC470F49}" destId="{7F369E92-AA2C-574C-82FB-C91052D6790F}" srcOrd="2" destOrd="0" presId="urn:microsoft.com/office/officeart/2005/8/layout/process2"/>
    <dgm:cxn modelId="{1403280E-0850-5F4C-B980-B2B87E6C9A78}" type="presParOf" srcId="{E1E52326-8544-7249-9300-F971AC470F49}" destId="{769F1E9C-355D-3640-B7C4-1A63F4FFADDA}" srcOrd="3" destOrd="0" presId="urn:microsoft.com/office/officeart/2005/8/layout/process2"/>
    <dgm:cxn modelId="{5C138526-28E7-724C-8189-FC903BC86A1E}" type="presParOf" srcId="{769F1E9C-355D-3640-B7C4-1A63F4FFADDA}" destId="{6076C3B3-D3BF-5345-BC73-32C6BBA063A5}" srcOrd="0" destOrd="0" presId="urn:microsoft.com/office/officeart/2005/8/layout/process2"/>
    <dgm:cxn modelId="{44BDBAEC-87F4-024E-B283-21ABBA27CB3F}" type="presParOf" srcId="{E1E52326-8544-7249-9300-F971AC470F49}" destId="{6C03D77E-8640-E341-AB2A-AA59ED899B97}" srcOrd="4" destOrd="0" presId="urn:microsoft.com/office/officeart/2005/8/layout/process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7F0E76D-5550-554C-A699-ACD6F7866FFE}" type="doc">
      <dgm:prSet loTypeId="urn:microsoft.com/office/officeart/2005/8/layout/process2" loCatId="" qsTypeId="urn:microsoft.com/office/officeart/2005/8/quickstyle/simple4" qsCatId="simple" csTypeId="urn:microsoft.com/office/officeart/2005/8/colors/accent1_2" csCatId="accent1" phldr="1"/>
      <dgm:spPr/>
    </dgm:pt>
    <dgm:pt modelId="{E2FCF29B-DB7E-3F4B-B8D8-9506C68AD7DF}">
      <dgm:prSet phldrT="[Text]"/>
      <dgm:spPr/>
      <dgm:t>
        <a:bodyPr/>
        <a:lstStyle/>
        <a:p>
          <a:r>
            <a:rPr lang="en-US" b="1" i="0" dirty="0">
              <a:solidFill>
                <a:schemeClr val="tx1"/>
              </a:solidFill>
            </a:rPr>
            <a:t>Sensation Abnormal?</a:t>
          </a:r>
        </a:p>
      </dgm:t>
    </dgm:pt>
    <dgm:pt modelId="{F8795013-CDC6-224C-8767-7280CFB9ACED}" type="parTrans" cxnId="{266DFA7B-EA48-7D45-AD56-B458BE9B793C}">
      <dgm:prSet/>
      <dgm:spPr/>
      <dgm:t>
        <a:bodyPr/>
        <a:lstStyle/>
        <a:p>
          <a:endParaRPr lang="en-US"/>
        </a:p>
      </dgm:t>
    </dgm:pt>
    <dgm:pt modelId="{EECC2B28-AF57-814F-ABFE-44B998370B2F}" type="sibTrans" cxnId="{266DFA7B-EA48-7D45-AD56-B458BE9B793C}">
      <dgm:prSet/>
      <dgm:spPr/>
      <dgm:t>
        <a:bodyPr/>
        <a:lstStyle/>
        <a:p>
          <a:endParaRPr lang="en-US"/>
        </a:p>
      </dgm:t>
    </dgm:pt>
    <dgm:pt modelId="{B97CEA1A-AFE7-DE45-A5BB-9B91F2872179}">
      <dgm:prSet phldrT="[Text]"/>
      <dgm:spPr/>
      <dgm:t>
        <a:bodyPr/>
        <a:lstStyle/>
        <a:p>
          <a:r>
            <a:rPr lang="en-US" b="1" dirty="0">
              <a:solidFill>
                <a:schemeClr val="tx1"/>
              </a:solidFill>
            </a:rPr>
            <a:t>Hyposensitive?</a:t>
          </a:r>
        </a:p>
      </dgm:t>
    </dgm:pt>
    <dgm:pt modelId="{5AF88446-05D0-BD47-A12E-EB15B547ABFA}" type="parTrans" cxnId="{E1A8FF1E-7E23-DA48-A345-F767776BD6F3}">
      <dgm:prSet/>
      <dgm:spPr/>
      <dgm:t>
        <a:bodyPr/>
        <a:lstStyle/>
        <a:p>
          <a:endParaRPr lang="en-US"/>
        </a:p>
      </dgm:t>
    </dgm:pt>
    <dgm:pt modelId="{793FB7B1-E36D-5145-8679-4D1C7F68FEFF}" type="sibTrans" cxnId="{E1A8FF1E-7E23-DA48-A345-F767776BD6F3}">
      <dgm:prSet/>
      <dgm:spPr/>
      <dgm:t>
        <a:bodyPr/>
        <a:lstStyle/>
        <a:p>
          <a:endParaRPr lang="en-US"/>
        </a:p>
      </dgm:t>
    </dgm:pt>
    <dgm:pt modelId="{F22ADFE3-D780-0948-8639-C5B0627C0F97}">
      <dgm:prSet phldrT="[Text]"/>
      <dgm:spPr/>
      <dgm:t>
        <a:bodyPr/>
        <a:lstStyle/>
        <a:p>
          <a:r>
            <a:rPr lang="en-US" b="1" dirty="0">
              <a:solidFill>
                <a:schemeClr val="tx1"/>
              </a:solidFill>
            </a:rPr>
            <a:t>Recondition.</a:t>
          </a:r>
          <a:r>
            <a:rPr lang="en-US" b="1" baseline="0" dirty="0">
              <a:solidFill>
                <a:schemeClr val="tx1"/>
              </a:solidFill>
            </a:rPr>
            <a:t> Inflate balloon fast, trying to spark sensation/get patient to feel sensation sooner</a:t>
          </a:r>
        </a:p>
        <a:p>
          <a:endParaRPr lang="en-US" dirty="0"/>
        </a:p>
      </dgm:t>
    </dgm:pt>
    <dgm:pt modelId="{CA5962B7-B9FA-2F47-AF2C-2D0A9CB501A8}" type="parTrans" cxnId="{99FBE576-1D21-3546-BE13-4482263057E2}">
      <dgm:prSet/>
      <dgm:spPr/>
      <dgm:t>
        <a:bodyPr/>
        <a:lstStyle/>
        <a:p>
          <a:endParaRPr lang="en-US"/>
        </a:p>
      </dgm:t>
    </dgm:pt>
    <dgm:pt modelId="{2858DECB-1419-A14A-9B10-7E25AE1FAB3D}" type="sibTrans" cxnId="{99FBE576-1D21-3546-BE13-4482263057E2}">
      <dgm:prSet/>
      <dgm:spPr/>
      <dgm:t>
        <a:bodyPr/>
        <a:lstStyle/>
        <a:p>
          <a:endParaRPr lang="en-US"/>
        </a:p>
      </dgm:t>
    </dgm:pt>
    <dgm:pt modelId="{E1E52326-8544-7249-9300-F971AC470F49}" type="pres">
      <dgm:prSet presAssocID="{F7F0E76D-5550-554C-A699-ACD6F7866FFE}" presName="linearFlow" presStyleCnt="0">
        <dgm:presLayoutVars>
          <dgm:resizeHandles val="exact"/>
        </dgm:presLayoutVars>
      </dgm:prSet>
      <dgm:spPr/>
    </dgm:pt>
    <dgm:pt modelId="{2E48E253-C7EB-8045-8C45-F35D6A6033BA}" type="pres">
      <dgm:prSet presAssocID="{E2FCF29B-DB7E-3F4B-B8D8-9506C68AD7DF}" presName="node" presStyleLbl="node1" presStyleIdx="0" presStyleCnt="3" custScaleX="109209" custLinFactNeighborX="-2046">
        <dgm:presLayoutVars>
          <dgm:bulletEnabled val="1"/>
        </dgm:presLayoutVars>
      </dgm:prSet>
      <dgm:spPr/>
      <dgm:t>
        <a:bodyPr/>
        <a:lstStyle/>
        <a:p>
          <a:endParaRPr lang="en-US"/>
        </a:p>
      </dgm:t>
    </dgm:pt>
    <dgm:pt modelId="{805DAB29-1C5B-7743-A497-E84BA38582C8}" type="pres">
      <dgm:prSet presAssocID="{EECC2B28-AF57-814F-ABFE-44B998370B2F}" presName="sibTrans" presStyleLbl="sibTrans2D1" presStyleIdx="0" presStyleCnt="2"/>
      <dgm:spPr/>
      <dgm:t>
        <a:bodyPr/>
        <a:lstStyle/>
        <a:p>
          <a:endParaRPr lang="en-US"/>
        </a:p>
      </dgm:t>
    </dgm:pt>
    <dgm:pt modelId="{6AEF2E93-3479-5040-A918-59EAFE681543}" type="pres">
      <dgm:prSet presAssocID="{EECC2B28-AF57-814F-ABFE-44B998370B2F}" presName="connectorText" presStyleLbl="sibTrans2D1" presStyleIdx="0" presStyleCnt="2"/>
      <dgm:spPr/>
      <dgm:t>
        <a:bodyPr/>
        <a:lstStyle/>
        <a:p>
          <a:endParaRPr lang="en-US"/>
        </a:p>
      </dgm:t>
    </dgm:pt>
    <dgm:pt modelId="{7F369E92-AA2C-574C-82FB-C91052D6790F}" type="pres">
      <dgm:prSet presAssocID="{B97CEA1A-AFE7-DE45-A5BB-9B91F2872179}" presName="node" presStyleLbl="node1" presStyleIdx="1" presStyleCnt="3" custScaleX="112327">
        <dgm:presLayoutVars>
          <dgm:bulletEnabled val="1"/>
        </dgm:presLayoutVars>
      </dgm:prSet>
      <dgm:spPr/>
      <dgm:t>
        <a:bodyPr/>
        <a:lstStyle/>
        <a:p>
          <a:endParaRPr lang="en-US"/>
        </a:p>
      </dgm:t>
    </dgm:pt>
    <dgm:pt modelId="{769F1E9C-355D-3640-B7C4-1A63F4FFADDA}" type="pres">
      <dgm:prSet presAssocID="{793FB7B1-E36D-5145-8679-4D1C7F68FEFF}" presName="sibTrans" presStyleLbl="sibTrans2D1" presStyleIdx="1" presStyleCnt="2"/>
      <dgm:spPr/>
      <dgm:t>
        <a:bodyPr/>
        <a:lstStyle/>
        <a:p>
          <a:endParaRPr lang="en-US"/>
        </a:p>
      </dgm:t>
    </dgm:pt>
    <dgm:pt modelId="{6076C3B3-D3BF-5345-BC73-32C6BBA063A5}" type="pres">
      <dgm:prSet presAssocID="{793FB7B1-E36D-5145-8679-4D1C7F68FEFF}" presName="connectorText" presStyleLbl="sibTrans2D1" presStyleIdx="1" presStyleCnt="2"/>
      <dgm:spPr/>
      <dgm:t>
        <a:bodyPr/>
        <a:lstStyle/>
        <a:p>
          <a:endParaRPr lang="en-US"/>
        </a:p>
      </dgm:t>
    </dgm:pt>
    <dgm:pt modelId="{6C03D77E-8640-E341-AB2A-AA59ED899B97}" type="pres">
      <dgm:prSet presAssocID="{F22ADFE3-D780-0948-8639-C5B0627C0F97}" presName="node" presStyleLbl="node1" presStyleIdx="2" presStyleCnt="3" custScaleX="112327">
        <dgm:presLayoutVars>
          <dgm:bulletEnabled val="1"/>
        </dgm:presLayoutVars>
      </dgm:prSet>
      <dgm:spPr/>
      <dgm:t>
        <a:bodyPr/>
        <a:lstStyle/>
        <a:p>
          <a:endParaRPr lang="en-US"/>
        </a:p>
      </dgm:t>
    </dgm:pt>
  </dgm:ptLst>
  <dgm:cxnLst>
    <dgm:cxn modelId="{91BE1861-C99A-814D-BF34-1C968CBF2FC4}" type="presOf" srcId="{EECC2B28-AF57-814F-ABFE-44B998370B2F}" destId="{6AEF2E93-3479-5040-A918-59EAFE681543}" srcOrd="1" destOrd="0" presId="urn:microsoft.com/office/officeart/2005/8/layout/process2"/>
    <dgm:cxn modelId="{914D8BDD-2C99-BA4B-9CF0-20A67B3D5480}" type="presOf" srcId="{F7F0E76D-5550-554C-A699-ACD6F7866FFE}" destId="{E1E52326-8544-7249-9300-F971AC470F49}" srcOrd="0" destOrd="0" presId="urn:microsoft.com/office/officeart/2005/8/layout/process2"/>
    <dgm:cxn modelId="{E1A8FF1E-7E23-DA48-A345-F767776BD6F3}" srcId="{F7F0E76D-5550-554C-A699-ACD6F7866FFE}" destId="{B97CEA1A-AFE7-DE45-A5BB-9B91F2872179}" srcOrd="1" destOrd="0" parTransId="{5AF88446-05D0-BD47-A12E-EB15B547ABFA}" sibTransId="{793FB7B1-E36D-5145-8679-4D1C7F68FEFF}"/>
    <dgm:cxn modelId="{FA9FC823-4A28-6E4D-83E8-BFF445FFE25C}" type="presOf" srcId="{EECC2B28-AF57-814F-ABFE-44B998370B2F}" destId="{805DAB29-1C5B-7743-A497-E84BA38582C8}" srcOrd="0" destOrd="0" presId="urn:microsoft.com/office/officeart/2005/8/layout/process2"/>
    <dgm:cxn modelId="{266DFA7B-EA48-7D45-AD56-B458BE9B793C}" srcId="{F7F0E76D-5550-554C-A699-ACD6F7866FFE}" destId="{E2FCF29B-DB7E-3F4B-B8D8-9506C68AD7DF}" srcOrd="0" destOrd="0" parTransId="{F8795013-CDC6-224C-8767-7280CFB9ACED}" sibTransId="{EECC2B28-AF57-814F-ABFE-44B998370B2F}"/>
    <dgm:cxn modelId="{4A7928C8-EA58-8C4F-AA36-C480EAC3839B}" type="presOf" srcId="{793FB7B1-E36D-5145-8679-4D1C7F68FEFF}" destId="{769F1E9C-355D-3640-B7C4-1A63F4FFADDA}" srcOrd="0" destOrd="0" presId="urn:microsoft.com/office/officeart/2005/8/layout/process2"/>
    <dgm:cxn modelId="{F47FC71D-E247-E841-8E0D-593B5561A188}" type="presOf" srcId="{E2FCF29B-DB7E-3F4B-B8D8-9506C68AD7DF}" destId="{2E48E253-C7EB-8045-8C45-F35D6A6033BA}" srcOrd="0" destOrd="0" presId="urn:microsoft.com/office/officeart/2005/8/layout/process2"/>
    <dgm:cxn modelId="{C41A61A2-D515-D944-8E3F-5D2D3F581FC0}" type="presOf" srcId="{B97CEA1A-AFE7-DE45-A5BB-9B91F2872179}" destId="{7F369E92-AA2C-574C-82FB-C91052D6790F}" srcOrd="0" destOrd="0" presId="urn:microsoft.com/office/officeart/2005/8/layout/process2"/>
    <dgm:cxn modelId="{99FBE576-1D21-3546-BE13-4482263057E2}" srcId="{F7F0E76D-5550-554C-A699-ACD6F7866FFE}" destId="{F22ADFE3-D780-0948-8639-C5B0627C0F97}" srcOrd="2" destOrd="0" parTransId="{CA5962B7-B9FA-2F47-AF2C-2D0A9CB501A8}" sibTransId="{2858DECB-1419-A14A-9B10-7E25AE1FAB3D}"/>
    <dgm:cxn modelId="{E346988C-99E8-B945-86AF-A1B7A8EAB598}" type="presOf" srcId="{F22ADFE3-D780-0948-8639-C5B0627C0F97}" destId="{6C03D77E-8640-E341-AB2A-AA59ED899B97}" srcOrd="0" destOrd="0" presId="urn:microsoft.com/office/officeart/2005/8/layout/process2"/>
    <dgm:cxn modelId="{43956DCC-F78C-0747-8722-B8D8B822CE05}" type="presOf" srcId="{793FB7B1-E36D-5145-8679-4D1C7F68FEFF}" destId="{6076C3B3-D3BF-5345-BC73-32C6BBA063A5}" srcOrd="1" destOrd="0" presId="urn:microsoft.com/office/officeart/2005/8/layout/process2"/>
    <dgm:cxn modelId="{6F5B5C13-C61E-E640-8016-81AD5766B970}" type="presParOf" srcId="{E1E52326-8544-7249-9300-F971AC470F49}" destId="{2E48E253-C7EB-8045-8C45-F35D6A6033BA}" srcOrd="0" destOrd="0" presId="urn:microsoft.com/office/officeart/2005/8/layout/process2"/>
    <dgm:cxn modelId="{66A9F49D-400D-6F44-91CE-6B07F22C3BC0}" type="presParOf" srcId="{E1E52326-8544-7249-9300-F971AC470F49}" destId="{805DAB29-1C5B-7743-A497-E84BA38582C8}" srcOrd="1" destOrd="0" presId="urn:microsoft.com/office/officeart/2005/8/layout/process2"/>
    <dgm:cxn modelId="{641ED106-F44C-8244-97A2-C3795888005C}" type="presParOf" srcId="{805DAB29-1C5B-7743-A497-E84BA38582C8}" destId="{6AEF2E93-3479-5040-A918-59EAFE681543}" srcOrd="0" destOrd="0" presId="urn:microsoft.com/office/officeart/2005/8/layout/process2"/>
    <dgm:cxn modelId="{37D33622-96A1-2B41-B998-C00AAF614F8E}" type="presParOf" srcId="{E1E52326-8544-7249-9300-F971AC470F49}" destId="{7F369E92-AA2C-574C-82FB-C91052D6790F}" srcOrd="2" destOrd="0" presId="urn:microsoft.com/office/officeart/2005/8/layout/process2"/>
    <dgm:cxn modelId="{4C712BD8-5EFA-9640-9AC2-62A0A43A4C93}" type="presParOf" srcId="{E1E52326-8544-7249-9300-F971AC470F49}" destId="{769F1E9C-355D-3640-B7C4-1A63F4FFADDA}" srcOrd="3" destOrd="0" presId="urn:microsoft.com/office/officeart/2005/8/layout/process2"/>
    <dgm:cxn modelId="{FFA2DC81-2230-4A46-A884-DD142C3A4252}" type="presParOf" srcId="{769F1E9C-355D-3640-B7C4-1A63F4FFADDA}" destId="{6076C3B3-D3BF-5345-BC73-32C6BBA063A5}" srcOrd="0" destOrd="0" presId="urn:microsoft.com/office/officeart/2005/8/layout/process2"/>
    <dgm:cxn modelId="{39A4A4A9-A96D-4E46-8397-305FA3BE3499}" type="presParOf" srcId="{E1E52326-8544-7249-9300-F971AC470F49}" destId="{6C03D77E-8640-E341-AB2A-AA59ED899B97}" srcOrd="4" destOrd="0" presId="urn:microsoft.com/office/officeart/2005/8/layout/process2"/>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CD2FD1-B169-9B41-A890-0ECD81C3476C}" type="datetimeFigureOut">
              <a:rPr lang="en-US" smtClean="0"/>
              <a:t>4/24/2026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9943EA-69D9-7E49-97CD-A49926F617C9}" type="slidenum">
              <a:rPr lang="en-US" smtClean="0"/>
              <a:t>‹#›</a:t>
            </a:fld>
            <a:endParaRPr lang="en-US" dirty="0"/>
          </a:p>
        </p:txBody>
      </p:sp>
    </p:spTree>
    <p:extLst>
      <p:ext uri="{BB962C8B-B14F-4D97-AF65-F5344CB8AC3E}">
        <p14:creationId xmlns:p14="http://schemas.microsoft.com/office/powerpoint/2010/main" val="17351276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9943EA-69D9-7E49-97CD-A49926F617C9}" type="slidenum">
              <a:rPr lang="en-US" smtClean="0"/>
              <a:t>3</a:t>
            </a:fld>
            <a:endParaRPr lang="en-US" dirty="0"/>
          </a:p>
        </p:txBody>
      </p:sp>
    </p:spTree>
    <p:extLst>
      <p:ext uri="{BB962C8B-B14F-4D97-AF65-F5344CB8AC3E}">
        <p14:creationId xmlns:p14="http://schemas.microsoft.com/office/powerpoint/2010/main" val="18947115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E35C24E6-F175-D1B4-8F1E-EBDF19BD0E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C96D73F6-EB54-57A9-849A-4E418F8751C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30744E66-F344-CAE0-D0CE-26649826282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Source: University of Iowa Health Care Service Record 2018-2019 (new statistics available each Sept/Oct)</a:t>
            </a:r>
          </a:p>
        </p:txBody>
      </p:sp>
      <p:sp>
        <p:nvSpPr>
          <p:cNvPr id="4" name="Slide Number Placeholder 3">
            <a:extLst>
              <a:ext uri="{FF2B5EF4-FFF2-40B4-BE49-F238E27FC236}">
                <a16:creationId xmlns:a16="http://schemas.microsoft.com/office/drawing/2014/main" xmlns="" id="{2A9AE4B6-DF62-0267-DADB-6E807845D13F}"/>
              </a:ext>
            </a:extLst>
          </p:cNvPr>
          <p:cNvSpPr>
            <a:spLocks noGrp="1"/>
          </p:cNvSpPr>
          <p:nvPr>
            <p:ph type="sldNum" sz="quarter" idx="5"/>
          </p:nvPr>
        </p:nvSpPr>
        <p:spPr/>
        <p:txBody>
          <a:bodyPr/>
          <a:lstStyle/>
          <a:p>
            <a:fld id="{769943EA-69D9-7E49-97CD-A49926F617C9}" type="slidenum">
              <a:rPr lang="en-US" smtClean="0"/>
              <a:t>21</a:t>
            </a:fld>
            <a:endParaRPr lang="en-US"/>
          </a:p>
        </p:txBody>
      </p:sp>
    </p:spTree>
    <p:extLst>
      <p:ext uri="{BB962C8B-B14F-4D97-AF65-F5344CB8AC3E}">
        <p14:creationId xmlns:p14="http://schemas.microsoft.com/office/powerpoint/2010/main" val="25769647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69943EA-69D9-7E49-97CD-A49926F617C9}" type="slidenum">
              <a:rPr lang="en-US" smtClean="0"/>
              <a:t>22</a:t>
            </a:fld>
            <a:endParaRPr lang="en-US"/>
          </a:p>
        </p:txBody>
      </p:sp>
    </p:spTree>
    <p:extLst>
      <p:ext uri="{BB962C8B-B14F-4D97-AF65-F5344CB8AC3E}">
        <p14:creationId xmlns:p14="http://schemas.microsoft.com/office/powerpoint/2010/main" val="16454361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DFC489E5-FDE5-6CEA-B647-A3CF849FB6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FFB2A1D6-A4DD-F173-326C-535EE3B78F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47E84416-A5AA-D31A-E32B-33500358A0A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xmlns="" id="{8E605253-7E27-8A64-898E-6105502C3E77}"/>
              </a:ext>
            </a:extLst>
          </p:cNvPr>
          <p:cNvSpPr>
            <a:spLocks noGrp="1"/>
          </p:cNvSpPr>
          <p:nvPr>
            <p:ph type="sldNum" sz="quarter" idx="5"/>
          </p:nvPr>
        </p:nvSpPr>
        <p:spPr/>
        <p:txBody>
          <a:bodyPr/>
          <a:lstStyle/>
          <a:p>
            <a:fld id="{769943EA-69D9-7E49-97CD-A49926F617C9}" type="slidenum">
              <a:rPr lang="en-US" smtClean="0"/>
              <a:t>23</a:t>
            </a:fld>
            <a:endParaRPr lang="en-US"/>
          </a:p>
        </p:txBody>
      </p:sp>
    </p:spTree>
    <p:extLst>
      <p:ext uri="{BB962C8B-B14F-4D97-AF65-F5344CB8AC3E}">
        <p14:creationId xmlns:p14="http://schemas.microsoft.com/office/powerpoint/2010/main" val="31338768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3DDA7A35-0141-404C-C96F-7657955C5B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9054D1FC-38A1-56A6-7046-FE8684B2A23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258EAD42-5D5A-A12F-8914-1AFA02F6737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xmlns="" id="{A57DCDB6-F7C6-A785-5417-EE336C80D5FE}"/>
              </a:ext>
            </a:extLst>
          </p:cNvPr>
          <p:cNvSpPr>
            <a:spLocks noGrp="1"/>
          </p:cNvSpPr>
          <p:nvPr>
            <p:ph type="sldNum" sz="quarter" idx="5"/>
          </p:nvPr>
        </p:nvSpPr>
        <p:spPr/>
        <p:txBody>
          <a:bodyPr/>
          <a:lstStyle/>
          <a:p>
            <a:fld id="{769943EA-69D9-7E49-97CD-A49926F617C9}" type="slidenum">
              <a:rPr lang="en-US" smtClean="0"/>
              <a:t>24</a:t>
            </a:fld>
            <a:endParaRPr lang="en-US"/>
          </a:p>
        </p:txBody>
      </p:sp>
    </p:spTree>
    <p:extLst>
      <p:ext uri="{BB962C8B-B14F-4D97-AF65-F5344CB8AC3E}">
        <p14:creationId xmlns:p14="http://schemas.microsoft.com/office/powerpoint/2010/main" val="2951784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602ACB88-1394-FB8D-5DC0-5A6A65E45E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A60FE9C8-CADF-8D77-001C-2E03DA3DA7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C7A026AF-A006-55C1-4726-DE35E540C9A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xmlns="" id="{D9069D91-B11F-9E06-8301-29DE9E0E2719}"/>
              </a:ext>
            </a:extLst>
          </p:cNvPr>
          <p:cNvSpPr>
            <a:spLocks noGrp="1"/>
          </p:cNvSpPr>
          <p:nvPr>
            <p:ph type="sldNum" sz="quarter" idx="5"/>
          </p:nvPr>
        </p:nvSpPr>
        <p:spPr/>
        <p:txBody>
          <a:bodyPr/>
          <a:lstStyle/>
          <a:p>
            <a:fld id="{769943EA-69D9-7E49-97CD-A49926F617C9}" type="slidenum">
              <a:rPr lang="en-US" smtClean="0"/>
              <a:t>25</a:t>
            </a:fld>
            <a:endParaRPr lang="en-US"/>
          </a:p>
        </p:txBody>
      </p:sp>
    </p:spTree>
    <p:extLst>
      <p:ext uri="{BB962C8B-B14F-4D97-AF65-F5344CB8AC3E}">
        <p14:creationId xmlns:p14="http://schemas.microsoft.com/office/powerpoint/2010/main" val="25519091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E1E62D4A-C652-05EB-84C9-4564981A0B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716FF74B-D7DE-9AC5-B003-A273838152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030CB7DE-B281-E926-D7A2-04C84052496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xmlns="" id="{73B82E1E-E33D-91F0-2BD4-68320915A8A0}"/>
              </a:ext>
            </a:extLst>
          </p:cNvPr>
          <p:cNvSpPr>
            <a:spLocks noGrp="1"/>
          </p:cNvSpPr>
          <p:nvPr>
            <p:ph type="sldNum" sz="quarter" idx="5"/>
          </p:nvPr>
        </p:nvSpPr>
        <p:spPr/>
        <p:txBody>
          <a:bodyPr/>
          <a:lstStyle/>
          <a:p>
            <a:fld id="{769943EA-69D9-7E49-97CD-A49926F617C9}" type="slidenum">
              <a:rPr lang="en-US" smtClean="0"/>
              <a:t>26</a:t>
            </a:fld>
            <a:endParaRPr lang="en-US"/>
          </a:p>
        </p:txBody>
      </p:sp>
    </p:spTree>
    <p:extLst>
      <p:ext uri="{BB962C8B-B14F-4D97-AF65-F5344CB8AC3E}">
        <p14:creationId xmlns:p14="http://schemas.microsoft.com/office/powerpoint/2010/main" val="7341112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9F6F8971-A0AE-DCDE-397A-60068B5B5A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D0CC40C7-F635-D6B4-6D0B-B441F20584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1A539168-346A-1B04-8123-EAF645FD8F5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xmlns="" id="{6EC94BDE-8A0B-D98B-8474-C8C354771485}"/>
              </a:ext>
            </a:extLst>
          </p:cNvPr>
          <p:cNvSpPr>
            <a:spLocks noGrp="1"/>
          </p:cNvSpPr>
          <p:nvPr>
            <p:ph type="sldNum" sz="quarter" idx="5"/>
          </p:nvPr>
        </p:nvSpPr>
        <p:spPr/>
        <p:txBody>
          <a:bodyPr/>
          <a:lstStyle/>
          <a:p>
            <a:fld id="{769943EA-69D9-7E49-97CD-A49926F617C9}" type="slidenum">
              <a:rPr lang="en-US" smtClean="0"/>
              <a:t>27</a:t>
            </a:fld>
            <a:endParaRPr lang="en-US"/>
          </a:p>
        </p:txBody>
      </p:sp>
    </p:spTree>
    <p:extLst>
      <p:ext uri="{BB962C8B-B14F-4D97-AF65-F5344CB8AC3E}">
        <p14:creationId xmlns:p14="http://schemas.microsoft.com/office/powerpoint/2010/main" val="7157292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273F452B-5353-1B36-F02D-B2410D1CA4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A13B1785-81B6-C449-643F-DF4BA725D1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381A5669-7B9D-0A06-01C1-51C51686130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xmlns="" id="{E22EE2C2-3598-F195-0144-0781B6F90639}"/>
              </a:ext>
            </a:extLst>
          </p:cNvPr>
          <p:cNvSpPr>
            <a:spLocks noGrp="1"/>
          </p:cNvSpPr>
          <p:nvPr>
            <p:ph type="sldNum" sz="quarter" idx="5"/>
          </p:nvPr>
        </p:nvSpPr>
        <p:spPr/>
        <p:txBody>
          <a:bodyPr/>
          <a:lstStyle/>
          <a:p>
            <a:fld id="{769943EA-69D9-7E49-97CD-A49926F617C9}" type="slidenum">
              <a:rPr lang="en-US" smtClean="0"/>
              <a:t>28</a:t>
            </a:fld>
            <a:endParaRPr lang="en-US"/>
          </a:p>
        </p:txBody>
      </p:sp>
    </p:spTree>
    <p:extLst>
      <p:ext uri="{BB962C8B-B14F-4D97-AF65-F5344CB8AC3E}">
        <p14:creationId xmlns:p14="http://schemas.microsoft.com/office/powerpoint/2010/main" val="33948078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273F452B-5353-1B36-F02D-B2410D1CA4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A13B1785-81B6-C449-643F-DF4BA725D1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381A5669-7B9D-0A06-01C1-51C51686130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xmlns="" id="{E22EE2C2-3598-F195-0144-0781B6F90639}"/>
              </a:ext>
            </a:extLst>
          </p:cNvPr>
          <p:cNvSpPr>
            <a:spLocks noGrp="1"/>
          </p:cNvSpPr>
          <p:nvPr>
            <p:ph type="sldNum" sz="quarter" idx="5"/>
          </p:nvPr>
        </p:nvSpPr>
        <p:spPr/>
        <p:txBody>
          <a:bodyPr/>
          <a:lstStyle/>
          <a:p>
            <a:fld id="{769943EA-69D9-7E49-97CD-A49926F617C9}" type="slidenum">
              <a:rPr lang="en-US" smtClean="0"/>
              <a:t>29</a:t>
            </a:fld>
            <a:endParaRPr lang="en-US" dirty="0"/>
          </a:p>
        </p:txBody>
      </p:sp>
    </p:spTree>
    <p:extLst>
      <p:ext uri="{BB962C8B-B14F-4D97-AF65-F5344CB8AC3E}">
        <p14:creationId xmlns:p14="http://schemas.microsoft.com/office/powerpoint/2010/main" val="33948078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D78149C6-BCFF-B26E-E748-9995711C03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CE12300F-1982-5163-564E-0757B1036F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5371960E-4A59-1E36-5335-1D9C6A7AE43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xmlns="" id="{6E168394-D8E3-0AD8-2816-4E0A1F78413B}"/>
              </a:ext>
            </a:extLst>
          </p:cNvPr>
          <p:cNvSpPr>
            <a:spLocks noGrp="1"/>
          </p:cNvSpPr>
          <p:nvPr>
            <p:ph type="sldNum" sz="quarter" idx="5"/>
          </p:nvPr>
        </p:nvSpPr>
        <p:spPr/>
        <p:txBody>
          <a:bodyPr/>
          <a:lstStyle/>
          <a:p>
            <a:fld id="{769943EA-69D9-7E49-97CD-A49926F617C9}" type="slidenum">
              <a:rPr lang="en-US" smtClean="0"/>
              <a:t>30</a:t>
            </a:fld>
            <a:endParaRPr lang="en-US"/>
          </a:p>
        </p:txBody>
      </p:sp>
    </p:spTree>
    <p:extLst>
      <p:ext uri="{BB962C8B-B14F-4D97-AF65-F5344CB8AC3E}">
        <p14:creationId xmlns:p14="http://schemas.microsoft.com/office/powerpoint/2010/main" val="36182984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9943EA-69D9-7E49-97CD-A49926F617C9}" type="slidenum">
              <a:rPr lang="en-US" smtClean="0"/>
              <a:t>4</a:t>
            </a:fld>
            <a:endParaRPr lang="en-US" dirty="0"/>
          </a:p>
        </p:txBody>
      </p:sp>
    </p:spTree>
    <p:extLst>
      <p:ext uri="{BB962C8B-B14F-4D97-AF65-F5344CB8AC3E}">
        <p14:creationId xmlns:p14="http://schemas.microsoft.com/office/powerpoint/2010/main" val="16454361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9943EA-69D9-7E49-97CD-A49926F617C9}" type="slidenum">
              <a:rPr lang="en-US" smtClean="0"/>
              <a:t>32</a:t>
            </a:fld>
            <a:endParaRPr lang="en-US" dirty="0"/>
          </a:p>
        </p:txBody>
      </p:sp>
    </p:spTree>
    <p:extLst>
      <p:ext uri="{BB962C8B-B14F-4D97-AF65-F5344CB8AC3E}">
        <p14:creationId xmlns:p14="http://schemas.microsoft.com/office/powerpoint/2010/main" val="35002366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9943EA-69D9-7E49-97CD-A49926F617C9}" type="slidenum">
              <a:rPr lang="en-US" smtClean="0"/>
              <a:t>82</a:t>
            </a:fld>
            <a:endParaRPr lang="en-US" dirty="0"/>
          </a:p>
        </p:txBody>
      </p:sp>
    </p:spTree>
    <p:extLst>
      <p:ext uri="{BB962C8B-B14F-4D97-AF65-F5344CB8AC3E}">
        <p14:creationId xmlns:p14="http://schemas.microsoft.com/office/powerpoint/2010/main" val="17256761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9943EA-69D9-7E49-97CD-A49926F617C9}" type="slidenum">
              <a:rPr lang="en-US" smtClean="0"/>
              <a:t>5</a:t>
            </a:fld>
            <a:endParaRPr lang="en-US" dirty="0"/>
          </a:p>
        </p:txBody>
      </p:sp>
    </p:spTree>
    <p:extLst>
      <p:ext uri="{BB962C8B-B14F-4D97-AF65-F5344CB8AC3E}">
        <p14:creationId xmlns:p14="http://schemas.microsoft.com/office/powerpoint/2010/main" val="17482604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9943EA-69D9-7E49-97CD-A49926F617C9}" type="slidenum">
              <a:rPr lang="en-US" smtClean="0"/>
              <a:t>6</a:t>
            </a:fld>
            <a:endParaRPr lang="en-US" dirty="0"/>
          </a:p>
        </p:txBody>
      </p:sp>
    </p:spTree>
    <p:extLst>
      <p:ext uri="{BB962C8B-B14F-4D97-AF65-F5344CB8AC3E}">
        <p14:creationId xmlns:p14="http://schemas.microsoft.com/office/powerpoint/2010/main" val="16629965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9943EA-69D9-7E49-97CD-A49926F617C9}" type="slidenum">
              <a:rPr lang="en-US" smtClean="0"/>
              <a:t>7</a:t>
            </a:fld>
            <a:endParaRPr lang="en-US" dirty="0"/>
          </a:p>
        </p:txBody>
      </p:sp>
    </p:spTree>
    <p:extLst>
      <p:ext uri="{BB962C8B-B14F-4D97-AF65-F5344CB8AC3E}">
        <p14:creationId xmlns:p14="http://schemas.microsoft.com/office/powerpoint/2010/main" val="9396819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E35C24E6-F175-D1B4-8F1E-EBDF19BD0E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C96D73F6-EB54-57A9-849A-4E418F8751C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30744E66-F344-CAE0-D0CE-26649826282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 University of Iowa Health Care Service Record 2018-2019 (new statistics available each Sept/Oct)</a:t>
            </a:r>
          </a:p>
        </p:txBody>
      </p:sp>
      <p:sp>
        <p:nvSpPr>
          <p:cNvPr id="4" name="Slide Number Placeholder 3">
            <a:extLst>
              <a:ext uri="{FF2B5EF4-FFF2-40B4-BE49-F238E27FC236}">
                <a16:creationId xmlns:a16="http://schemas.microsoft.com/office/drawing/2014/main" xmlns="" id="{2A9AE4B6-DF62-0267-DADB-6E807845D13F}"/>
              </a:ext>
            </a:extLst>
          </p:cNvPr>
          <p:cNvSpPr>
            <a:spLocks noGrp="1"/>
          </p:cNvSpPr>
          <p:nvPr>
            <p:ph type="sldNum" sz="quarter" idx="5"/>
          </p:nvPr>
        </p:nvSpPr>
        <p:spPr/>
        <p:txBody>
          <a:bodyPr/>
          <a:lstStyle/>
          <a:p>
            <a:fld id="{769943EA-69D9-7E49-97CD-A49926F617C9}" type="slidenum">
              <a:rPr lang="en-US" smtClean="0"/>
              <a:t>9</a:t>
            </a:fld>
            <a:endParaRPr lang="en-US" dirty="0"/>
          </a:p>
        </p:txBody>
      </p:sp>
    </p:spTree>
    <p:extLst>
      <p:ext uri="{BB962C8B-B14F-4D97-AF65-F5344CB8AC3E}">
        <p14:creationId xmlns:p14="http://schemas.microsoft.com/office/powerpoint/2010/main" val="25769647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DFC489E5-FDE5-6CEA-B647-A3CF849FB6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FFB2A1D6-A4DD-F173-326C-535EE3B78F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47E84416-A5AA-D31A-E32B-33500358A0A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xmlns="" id="{8E605253-7E27-8A64-898E-6105502C3E77}"/>
              </a:ext>
            </a:extLst>
          </p:cNvPr>
          <p:cNvSpPr>
            <a:spLocks noGrp="1"/>
          </p:cNvSpPr>
          <p:nvPr>
            <p:ph type="sldNum" sz="quarter" idx="5"/>
          </p:nvPr>
        </p:nvSpPr>
        <p:spPr/>
        <p:txBody>
          <a:bodyPr/>
          <a:lstStyle/>
          <a:p>
            <a:fld id="{769943EA-69D9-7E49-97CD-A49926F617C9}" type="slidenum">
              <a:rPr lang="en-US" smtClean="0"/>
              <a:t>15</a:t>
            </a:fld>
            <a:endParaRPr lang="en-US" dirty="0"/>
          </a:p>
        </p:txBody>
      </p:sp>
    </p:spTree>
    <p:extLst>
      <p:ext uri="{BB962C8B-B14F-4D97-AF65-F5344CB8AC3E}">
        <p14:creationId xmlns:p14="http://schemas.microsoft.com/office/powerpoint/2010/main" val="31338768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Source: Carver College of Medicine Office of Research/UI Health Care Annual Report (Updated April 2020)</a:t>
            </a:r>
          </a:p>
        </p:txBody>
      </p:sp>
      <p:sp>
        <p:nvSpPr>
          <p:cNvPr id="4" name="Slide Number Placeholder 3"/>
          <p:cNvSpPr>
            <a:spLocks noGrp="1"/>
          </p:cNvSpPr>
          <p:nvPr>
            <p:ph type="sldNum" sz="quarter" idx="5"/>
          </p:nvPr>
        </p:nvSpPr>
        <p:spPr/>
        <p:txBody>
          <a:bodyPr/>
          <a:lstStyle/>
          <a:p>
            <a:fld id="{769943EA-69D9-7E49-97CD-A49926F617C9}" type="slidenum">
              <a:rPr lang="en-US" smtClean="0"/>
              <a:t>18</a:t>
            </a:fld>
            <a:endParaRPr lang="en-US"/>
          </a:p>
        </p:txBody>
      </p:sp>
    </p:spTree>
    <p:extLst>
      <p:ext uri="{BB962C8B-B14F-4D97-AF65-F5344CB8AC3E}">
        <p14:creationId xmlns:p14="http://schemas.microsoft.com/office/powerpoint/2010/main" val="16629965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Source: University of Iowa Health Care Service Record 2018-2019 (new statistics available each Sept/Oct)</a:t>
            </a:r>
          </a:p>
        </p:txBody>
      </p:sp>
      <p:sp>
        <p:nvSpPr>
          <p:cNvPr id="4" name="Slide Number Placeholder 3"/>
          <p:cNvSpPr>
            <a:spLocks noGrp="1"/>
          </p:cNvSpPr>
          <p:nvPr>
            <p:ph type="sldNum" sz="quarter" idx="5"/>
          </p:nvPr>
        </p:nvSpPr>
        <p:spPr/>
        <p:txBody>
          <a:bodyPr/>
          <a:lstStyle/>
          <a:p>
            <a:fld id="{769943EA-69D9-7E49-97CD-A49926F617C9}" type="slidenum">
              <a:rPr lang="en-US" smtClean="0"/>
              <a:t>19</a:t>
            </a:fld>
            <a:endParaRPr lang="en-US"/>
          </a:p>
        </p:txBody>
      </p:sp>
    </p:spTree>
    <p:extLst>
      <p:ext uri="{BB962C8B-B14F-4D97-AF65-F5344CB8AC3E}">
        <p14:creationId xmlns:p14="http://schemas.microsoft.com/office/powerpoint/2010/main" val="93968197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Slide – Solid Black">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6CBAE84-700B-054E-8730-2262E5327E60}"/>
              </a:ext>
            </a:extLst>
          </p:cNvPr>
          <p:cNvSpPr>
            <a:spLocks noGrp="1"/>
          </p:cNvSpPr>
          <p:nvPr>
            <p:ph type="ctrTitle" hasCustomPrompt="1"/>
          </p:nvPr>
        </p:nvSpPr>
        <p:spPr>
          <a:xfrm>
            <a:off x="974725" y="2677626"/>
            <a:ext cx="10354360" cy="1843238"/>
          </a:xfrm>
        </p:spPr>
        <p:txBody>
          <a:bodyPr lIns="0" tIns="0" rIns="0" bIns="0" anchor="t" anchorCtr="0">
            <a:normAutofit/>
          </a:bodyPr>
          <a:lstStyle>
            <a:lvl1pPr algn="l">
              <a:defRPr sz="6000" b="1">
                <a:solidFill>
                  <a:schemeClr val="tx1"/>
                </a:solidFill>
                <a:latin typeface="Roboto" panose="02000000000000000000" pitchFamily="2" charset="0"/>
                <a:ea typeface="Roboto" panose="02000000000000000000" pitchFamily="2" charset="0"/>
                <a:cs typeface="Arial" panose="020B0604020202020204" pitchFamily="34" charset="0"/>
              </a:defRPr>
            </a:lvl1pPr>
          </a:lstStyle>
          <a:p>
            <a:r>
              <a:rPr lang="en-US" dirty="0"/>
              <a:t>Presentation Title Goes </a:t>
            </a:r>
            <a:br>
              <a:rPr lang="en-US" dirty="0"/>
            </a:br>
            <a:r>
              <a:rPr lang="en-US" dirty="0"/>
              <a:t>Right Here</a:t>
            </a:r>
          </a:p>
        </p:txBody>
      </p:sp>
      <p:sp>
        <p:nvSpPr>
          <p:cNvPr id="5" name="Subtitle 2">
            <a:extLst>
              <a:ext uri="{FF2B5EF4-FFF2-40B4-BE49-F238E27FC236}">
                <a16:creationId xmlns:a16="http://schemas.microsoft.com/office/drawing/2014/main" xmlns="" id="{7055E247-542B-D541-8F36-DBA97343BC92}"/>
              </a:ext>
            </a:extLst>
          </p:cNvPr>
          <p:cNvSpPr>
            <a:spLocks noGrp="1"/>
          </p:cNvSpPr>
          <p:nvPr>
            <p:ph type="subTitle" idx="1" hasCustomPrompt="1"/>
          </p:nvPr>
        </p:nvSpPr>
        <p:spPr>
          <a:xfrm>
            <a:off x="974725" y="4709626"/>
            <a:ext cx="10354360" cy="407460"/>
          </a:xfrm>
        </p:spPr>
        <p:txBody>
          <a:bodyPr lIns="0" tIns="0" rIns="0" bIns="0"/>
          <a:lstStyle>
            <a:lvl1pPr marL="0" indent="0" algn="l">
              <a:buNone/>
              <a:defRPr sz="2400" b="1" cap="all" baseline="0">
                <a:solidFill>
                  <a:schemeClr val="tx1"/>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SUBTITLE</a:t>
            </a:r>
          </a:p>
        </p:txBody>
      </p:sp>
      <p:sp>
        <p:nvSpPr>
          <p:cNvPr id="6" name="Text Placeholder 15">
            <a:extLst>
              <a:ext uri="{FF2B5EF4-FFF2-40B4-BE49-F238E27FC236}">
                <a16:creationId xmlns:a16="http://schemas.microsoft.com/office/drawing/2014/main" xmlns="" id="{2BBC7A98-1B1E-8545-AABD-0F79723A230C}"/>
              </a:ext>
            </a:extLst>
          </p:cNvPr>
          <p:cNvSpPr>
            <a:spLocks noGrp="1"/>
          </p:cNvSpPr>
          <p:nvPr>
            <p:ph type="body" sz="quarter" idx="10" hasCustomPrompt="1"/>
          </p:nvPr>
        </p:nvSpPr>
        <p:spPr>
          <a:xfrm>
            <a:off x="974725" y="5087150"/>
            <a:ext cx="10354360" cy="463108"/>
          </a:xfrm>
        </p:spPr>
        <p:txBody>
          <a:bodyPr lIns="0" tIns="0" rIns="0" bIns="0">
            <a:normAutofit/>
          </a:bodyPr>
          <a:lstStyle>
            <a:lvl1pPr marL="0" indent="0">
              <a:buNone/>
              <a:defRPr sz="2400">
                <a:solidFill>
                  <a:schemeClr val="tx1"/>
                </a:solidFill>
                <a:latin typeface="Roboto" panose="02000000000000000000" pitchFamily="2" charset="0"/>
                <a:ea typeface="Roboto" panose="020000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Month XX, 2024</a:t>
            </a:r>
          </a:p>
        </p:txBody>
      </p:sp>
      <p:sp>
        <p:nvSpPr>
          <p:cNvPr id="7" name="Footer Placeholder 4">
            <a:extLst>
              <a:ext uri="{FF2B5EF4-FFF2-40B4-BE49-F238E27FC236}">
                <a16:creationId xmlns:a16="http://schemas.microsoft.com/office/drawing/2014/main" xmlns="" id="{AA810B86-CAB7-EA43-BC2F-6E66762DC8D3}"/>
              </a:ext>
            </a:extLst>
          </p:cNvPr>
          <p:cNvSpPr>
            <a:spLocks noGrp="1"/>
          </p:cNvSpPr>
          <p:nvPr>
            <p:ph type="ftr" sz="quarter" idx="3"/>
          </p:nvPr>
        </p:nvSpPr>
        <p:spPr>
          <a:xfrm>
            <a:off x="952500" y="1760634"/>
            <a:ext cx="10376585" cy="365125"/>
          </a:xfrm>
          <a:prstGeom prst="rect">
            <a:avLst/>
          </a:prstGeom>
          <a:noFill/>
        </p:spPr>
        <p:txBody>
          <a:bodyPr vert="horz" lIns="0" tIns="0" rIns="0" bIns="0" rtlCol="0" anchor="b" anchorCtr="0"/>
          <a:lstStyle>
            <a:lvl1pPr algn="l">
              <a:defRPr sz="2200" b="0">
                <a:solidFill>
                  <a:schemeClr val="tx1"/>
                </a:solidFill>
                <a:latin typeface="Roboto" panose="02000000000000000000" pitchFamily="2" charset="0"/>
                <a:ea typeface="Roboto" panose="02000000000000000000" pitchFamily="2" charset="0"/>
              </a:defRPr>
            </a:lvl1pPr>
          </a:lstStyle>
          <a:p>
            <a:r>
              <a:rPr lang="en-US"/>
              <a:t>Insert-&gt;Header and Footer-&gt;Type Customizable Name</a:t>
            </a:r>
            <a:endParaRPr lang="en-US" dirty="0"/>
          </a:p>
        </p:txBody>
      </p:sp>
      <p:cxnSp>
        <p:nvCxnSpPr>
          <p:cNvPr id="8" name="Straight Connector 7">
            <a:extLst>
              <a:ext uri="{FF2B5EF4-FFF2-40B4-BE49-F238E27FC236}">
                <a16:creationId xmlns:a16="http://schemas.microsoft.com/office/drawing/2014/main" xmlns="" id="{C4E1A789-3A04-9240-BCEC-3DACF2B52870}"/>
              </a:ext>
            </a:extLst>
          </p:cNvPr>
          <p:cNvCxnSpPr>
            <a:cxnSpLocks/>
          </p:cNvCxnSpPr>
          <p:nvPr userDrawn="1"/>
        </p:nvCxnSpPr>
        <p:spPr>
          <a:xfrm>
            <a:off x="974126" y="2339665"/>
            <a:ext cx="768531" cy="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xmlns="" id="{E4090346-EE11-B192-39CF-DD1878E7E36C}"/>
              </a:ext>
            </a:extLst>
          </p:cNvPr>
          <p:cNvSpPr txBox="1"/>
          <p:nvPr userDrawn="1"/>
        </p:nvSpPr>
        <p:spPr>
          <a:xfrm>
            <a:off x="9011476" y="6116752"/>
            <a:ext cx="2006651" cy="380104"/>
          </a:xfrm>
          <a:prstGeom prst="rect">
            <a:avLst/>
          </a:prstGeom>
          <a:noFill/>
        </p:spPr>
        <p:txBody>
          <a:bodyPr wrap="square" lIns="0" tIns="0" rIns="0" bIns="0" rtlCol="0">
            <a:spAutoFit/>
          </a:bodyPr>
          <a:lstStyle/>
          <a:p>
            <a:pPr>
              <a:lnSpc>
                <a:spcPct val="95000"/>
              </a:lnSpc>
            </a:pPr>
            <a:r>
              <a:rPr lang="en-US" sz="1300" dirty="0"/>
              <a:t>CHANGING MEDICINE.</a:t>
            </a:r>
          </a:p>
          <a:p>
            <a:pPr>
              <a:lnSpc>
                <a:spcPct val="95000"/>
              </a:lnSpc>
            </a:pPr>
            <a:r>
              <a:rPr lang="en-US" sz="1300" b="1" dirty="0"/>
              <a:t>CHANGING LIVES</a:t>
            </a:r>
            <a:r>
              <a:rPr lang="en-US" sz="1300" b="1" spc="-200" baseline="0" dirty="0"/>
              <a:t>.</a:t>
            </a:r>
            <a:r>
              <a:rPr lang="en-US" sz="800" b="1" baseline="80000" dirty="0"/>
              <a:t>®</a:t>
            </a:r>
          </a:p>
        </p:txBody>
      </p:sp>
      <p:pic>
        <p:nvPicPr>
          <p:cNvPr id="3" name="Picture 2">
            <a:extLst>
              <a:ext uri="{FF2B5EF4-FFF2-40B4-BE49-F238E27FC236}">
                <a16:creationId xmlns:a16="http://schemas.microsoft.com/office/drawing/2014/main" xmlns="" id="{2290F2B9-4E5A-2651-C980-C8F1424865B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011476" y="0"/>
            <a:ext cx="1941444" cy="1207722"/>
          </a:xfrm>
          <a:prstGeom prst="rect">
            <a:avLst/>
          </a:prstGeom>
        </p:spPr>
      </p:pic>
    </p:spTree>
    <p:extLst>
      <p:ext uri="{BB962C8B-B14F-4D97-AF65-F5344CB8AC3E}">
        <p14:creationId xmlns:p14="http://schemas.microsoft.com/office/powerpoint/2010/main" val="3744740964"/>
      </p:ext>
    </p:extLst>
  </p:cSld>
  <p:clrMapOvr>
    <a:masterClrMapping/>
  </p:clrMapOvr>
  <p:extLst>
    <p:ext uri="{DCECCB84-F9BA-43D5-87BE-67443E8EF086}">
      <p15:sldGuideLst xmlns:p15="http://schemas.microsoft.com/office/powerpoint/2012/main" xmlns="">
        <p15:guide id="1" orient="horz" pos="2160" userDrawn="1">
          <p15:clr>
            <a:srgbClr val="FBAE40"/>
          </p15:clr>
        </p15:guide>
        <p15:guide id="2" pos="600" userDrawn="1">
          <p15:clr>
            <a:srgbClr val="FBAE40"/>
          </p15:clr>
        </p15:guide>
        <p15:guide id="3" pos="580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Section Slide – Solid Go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6CBAE84-700B-054E-8730-2262E5327E60}"/>
              </a:ext>
            </a:extLst>
          </p:cNvPr>
          <p:cNvSpPr>
            <a:spLocks noGrp="1"/>
          </p:cNvSpPr>
          <p:nvPr>
            <p:ph type="ctrTitle" hasCustomPrompt="1"/>
          </p:nvPr>
        </p:nvSpPr>
        <p:spPr>
          <a:xfrm>
            <a:off x="952500" y="2805221"/>
            <a:ext cx="10286999" cy="992326"/>
          </a:xfrm>
        </p:spPr>
        <p:txBody>
          <a:bodyPr lIns="0" tIns="0" rIns="0" bIns="0" anchor="t" anchorCtr="0">
            <a:normAutofit/>
          </a:bodyPr>
          <a:lstStyle>
            <a:lvl1pPr algn="l">
              <a:defRPr sz="6000" b="1">
                <a:solidFill>
                  <a:schemeClr val="tx1"/>
                </a:solidFill>
                <a:latin typeface="+mj-lt"/>
                <a:ea typeface="Roboto Black" panose="02000000000000000000" pitchFamily="2" charset="0"/>
                <a:cs typeface="Arial" panose="020B0604020202020204" pitchFamily="34" charset="0"/>
              </a:defRPr>
            </a:lvl1pPr>
          </a:lstStyle>
          <a:p>
            <a:r>
              <a:rPr lang="en-US" dirty="0"/>
              <a:t>Section Header</a:t>
            </a:r>
          </a:p>
        </p:txBody>
      </p:sp>
      <p:sp>
        <p:nvSpPr>
          <p:cNvPr id="5" name="Subtitle 2">
            <a:extLst>
              <a:ext uri="{FF2B5EF4-FFF2-40B4-BE49-F238E27FC236}">
                <a16:creationId xmlns:a16="http://schemas.microsoft.com/office/drawing/2014/main" xmlns="" id="{7055E247-542B-D541-8F36-DBA97343BC92}"/>
              </a:ext>
            </a:extLst>
          </p:cNvPr>
          <p:cNvSpPr>
            <a:spLocks noGrp="1"/>
          </p:cNvSpPr>
          <p:nvPr>
            <p:ph type="subTitle" idx="1" hasCustomPrompt="1"/>
          </p:nvPr>
        </p:nvSpPr>
        <p:spPr>
          <a:xfrm>
            <a:off x="952500" y="3637441"/>
            <a:ext cx="10286999" cy="407460"/>
          </a:xfrm>
        </p:spPr>
        <p:txBody>
          <a:bodyPr lIns="0" tIns="0" rIns="0" bIns="0"/>
          <a:lstStyle>
            <a:lvl1pPr marL="0" indent="0" algn="l">
              <a:buNone/>
              <a:defRPr sz="2400" b="1">
                <a:solidFill>
                  <a:schemeClr val="tx1"/>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Section Subtitle</a:t>
            </a:r>
          </a:p>
        </p:txBody>
      </p:sp>
      <p:cxnSp>
        <p:nvCxnSpPr>
          <p:cNvPr id="8" name="Straight Connector 7">
            <a:extLst>
              <a:ext uri="{FF2B5EF4-FFF2-40B4-BE49-F238E27FC236}">
                <a16:creationId xmlns:a16="http://schemas.microsoft.com/office/drawing/2014/main" xmlns="" id="{C4E1A789-3A04-9240-BCEC-3DACF2B52870}"/>
              </a:ext>
            </a:extLst>
          </p:cNvPr>
          <p:cNvCxnSpPr>
            <a:cxnSpLocks/>
          </p:cNvCxnSpPr>
          <p:nvPr userDrawn="1"/>
        </p:nvCxnSpPr>
        <p:spPr>
          <a:xfrm>
            <a:off x="974126" y="2578471"/>
            <a:ext cx="768531"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5535077"/>
      </p:ext>
    </p:extLst>
  </p:cSld>
  <p:clrMapOvr>
    <a:masterClrMapping/>
  </p:clrMapOvr>
  <p:extLst>
    <p:ext uri="{DCECCB84-F9BA-43D5-87BE-67443E8EF086}">
      <p15:sldGuideLst xmlns:p15="http://schemas.microsoft.com/office/powerpoint/2012/main" xmlns="">
        <p15:guide id="1" orient="horz" pos="2160" userDrawn="1">
          <p15:clr>
            <a:srgbClr val="FBAE40"/>
          </p15:clr>
        </p15:guide>
        <p15:guide id="2" pos="3840" userDrawn="1">
          <p15:clr>
            <a:srgbClr val="FBAE40"/>
          </p15:clr>
        </p15:guide>
        <p15:guide id="3" pos="600" userDrawn="1">
          <p15:clr>
            <a:srgbClr val="FBAE40"/>
          </p15:clr>
        </p15:guide>
        <p15:guide id="4" pos="708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ullet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CDCF07CB-9367-42C3-A692-C40393AD82D6}"/>
              </a:ext>
            </a:extLst>
          </p:cNvPr>
          <p:cNvSpPr/>
          <p:nvPr userDrawn="1"/>
        </p:nvSpPr>
        <p:spPr>
          <a:xfrm>
            <a:off x="0" y="6389511"/>
            <a:ext cx="12192000" cy="4684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2" name="Title 1">
            <a:extLst>
              <a:ext uri="{FF2B5EF4-FFF2-40B4-BE49-F238E27FC236}">
                <a16:creationId xmlns:a16="http://schemas.microsoft.com/office/drawing/2014/main" xmlns="" id="{045AAEF4-B950-814D-A811-CD17BDDF049C}"/>
              </a:ext>
            </a:extLst>
          </p:cNvPr>
          <p:cNvSpPr>
            <a:spLocks noGrp="1"/>
          </p:cNvSpPr>
          <p:nvPr>
            <p:ph type="title" hasCustomPrompt="1"/>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xmlns="" id="{FACD2525-98F9-924C-B8E5-083B38E28238}"/>
              </a:ext>
            </a:extLst>
          </p:cNvPr>
          <p:cNvSpPr>
            <a:spLocks noGrp="1"/>
          </p:cNvSpPr>
          <p:nvPr>
            <p:ph idx="1"/>
          </p:nvPr>
        </p:nvSpPr>
        <p:spPr>
          <a:xfrm>
            <a:off x="952499" y="1686757"/>
            <a:ext cx="10302446" cy="4256843"/>
          </a:xfrm>
        </p:spPr>
        <p:txBody>
          <a:bodyPr lIns="0" tIns="0" rIns="0" bIns="0"/>
          <a:lstStyle>
            <a:lvl1pPr marL="228600" indent="-228600">
              <a:buClr>
                <a:schemeClr val="tx2"/>
              </a:buClr>
              <a:buSzPct val="95000"/>
              <a:buFont typeface="Arial" panose="020B0604020202020204" pitchFamily="34" charset="0"/>
              <a:buChar char="•"/>
              <a:defRPr>
                <a:latin typeface="Roboto" panose="02000000000000000000" pitchFamily="2" charset="0"/>
                <a:ea typeface="Roboto" panose="02000000000000000000" pitchFamily="2" charset="0"/>
              </a:defRPr>
            </a:lvl1pPr>
            <a:lvl2pPr marL="685800" indent="-228600">
              <a:buClr>
                <a:schemeClr val="tx2"/>
              </a:buClr>
              <a:buSzPct val="100000"/>
              <a:buFont typeface="Arial" panose="020B0604020202020204" pitchFamily="34" charset="0"/>
              <a:buChar char="•"/>
              <a:defRPr>
                <a:latin typeface="Roboto" panose="02000000000000000000" pitchFamily="2" charset="0"/>
                <a:ea typeface="Roboto" panose="02000000000000000000" pitchFamily="2" charset="0"/>
              </a:defRPr>
            </a:lvl2pPr>
            <a:lvl3pPr marL="1143000" indent="-228600">
              <a:buClr>
                <a:schemeClr val="tx2"/>
              </a:buClr>
              <a:buSzPct val="100000"/>
              <a:buFont typeface="Arial" panose="020B0604020202020204" pitchFamily="34" charset="0"/>
              <a:buChar char="•"/>
              <a:defRPr>
                <a:latin typeface="Roboto" panose="02000000000000000000" pitchFamily="2" charset="0"/>
                <a:ea typeface="Roboto" panose="02000000000000000000" pitchFamily="2" charset="0"/>
              </a:defRPr>
            </a:lvl3pPr>
            <a:lvl4pPr marL="1600200" indent="-228600">
              <a:buClr>
                <a:schemeClr val="tx2"/>
              </a:buClr>
              <a:buSzPct val="100000"/>
              <a:buFont typeface="Arial" panose="020B0604020202020204" pitchFamily="34" charset="0"/>
              <a:buChar char="•"/>
              <a:defRPr>
                <a:latin typeface="Roboto" panose="02000000000000000000" pitchFamily="2" charset="0"/>
                <a:ea typeface="Roboto" panose="02000000000000000000" pitchFamily="2" charset="0"/>
              </a:defRPr>
            </a:lvl4pPr>
            <a:lvl5pPr marL="2057400" indent="-228600">
              <a:buClr>
                <a:schemeClr val="tx2"/>
              </a:buClr>
              <a:buSzPct val="100000"/>
              <a:buFont typeface="Arial" panose="020B0604020202020204" pitchFamily="34" charset="0"/>
              <a:buChar char="•"/>
              <a:defRPr>
                <a:latin typeface="Roboto" panose="02000000000000000000" pitchFamily="2" charset="0"/>
                <a:ea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a:extLst>
              <a:ext uri="{FF2B5EF4-FFF2-40B4-BE49-F238E27FC236}">
                <a16:creationId xmlns:a16="http://schemas.microsoft.com/office/drawing/2014/main" xmlns="" id="{CBB5BDD8-8221-F040-8AE0-3F33C4E24CA0}"/>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xmlns="" id="{306F508E-037B-DA86-AE66-014888F7A01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52498" y="6286499"/>
            <a:ext cx="952620" cy="571501"/>
          </a:xfrm>
          <a:prstGeom prst="rect">
            <a:avLst/>
          </a:prstGeom>
        </p:spPr>
      </p:pic>
      <p:sp>
        <p:nvSpPr>
          <p:cNvPr id="13" name="Footer Placeholder 4">
            <a:extLst>
              <a:ext uri="{FF2B5EF4-FFF2-40B4-BE49-F238E27FC236}">
                <a16:creationId xmlns:a16="http://schemas.microsoft.com/office/drawing/2014/main" xmlns="" id="{35A4A98C-CFAA-6356-5F93-D9AA7790DCF7}"/>
              </a:ext>
            </a:extLst>
          </p:cNvPr>
          <p:cNvSpPr txBox="1">
            <a:spLocks/>
          </p:cNvSpPr>
          <p:nvPr userDrawn="1"/>
        </p:nvSpPr>
        <p:spPr>
          <a:xfrm>
            <a:off x="5794696" y="6539714"/>
            <a:ext cx="593362" cy="240771"/>
          </a:xfrm>
          <a:prstGeom prst="rect">
            <a:avLst/>
          </a:prstGeom>
        </p:spPr>
        <p:txBody>
          <a:bodyPr vert="horz" lIns="0" tIns="0" rIns="0" bIns="0" rtlCol="0" anchor="t" anchorCtr="0"/>
          <a:lstStyle>
            <a:defPPr>
              <a:defRPr lang="en-US"/>
            </a:defPPr>
            <a:lvl1pPr marL="0" algn="r" defTabSz="914400" rtl="0" eaLnBrk="1" latinLnBrk="0" hangingPunct="1">
              <a:defRPr sz="1300" b="0" kern="1200">
                <a:solidFill>
                  <a:schemeClr val="tx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85C019-D2F0-434C-86E7-A9EDB467A2EF}" type="slidenum">
              <a:rPr lang="en-US" smtClean="0"/>
              <a:t>‹#›</a:t>
            </a:fld>
            <a:endParaRPr lang="en-US" dirty="0"/>
          </a:p>
        </p:txBody>
      </p:sp>
      <p:sp>
        <p:nvSpPr>
          <p:cNvPr id="5" name="Footer Placeholder 4">
            <a:extLst>
              <a:ext uri="{FF2B5EF4-FFF2-40B4-BE49-F238E27FC236}">
                <a16:creationId xmlns:a16="http://schemas.microsoft.com/office/drawing/2014/main" xmlns="" id="{208F8E98-5577-1F50-9DE2-D5611674E249}"/>
              </a:ext>
            </a:extLst>
          </p:cNvPr>
          <p:cNvSpPr>
            <a:spLocks noGrp="1"/>
          </p:cNvSpPr>
          <p:nvPr>
            <p:ph type="ftr" sz="quarter" idx="3"/>
          </p:nvPr>
        </p:nvSpPr>
        <p:spPr>
          <a:xfrm>
            <a:off x="6575729" y="6450817"/>
            <a:ext cx="4679216" cy="365125"/>
          </a:xfrm>
          <a:prstGeom prst="rect">
            <a:avLst/>
          </a:prstGeom>
          <a:noFill/>
        </p:spPr>
        <p:txBody>
          <a:bodyPr vert="horz" lIns="0" tIns="0" rIns="0" bIns="0" rtlCol="0" anchor="ctr" anchorCtr="0"/>
          <a:lstStyle>
            <a:lvl1pPr algn="r">
              <a:defRPr sz="1300" b="0">
                <a:solidFill>
                  <a:schemeClr val="tx1"/>
                </a:solidFill>
                <a:latin typeface="Roboto" panose="02000000000000000000" pitchFamily="2" charset="0"/>
                <a:ea typeface="Roboto" panose="02000000000000000000" pitchFamily="2" charset="0"/>
              </a:defRPr>
            </a:lvl1pPr>
          </a:lstStyle>
          <a:p>
            <a:r>
              <a:rPr lang="en-US"/>
              <a:t>Insert-&gt;Header and Footer-&gt;Type Customizable Name</a:t>
            </a:r>
            <a:endParaRPr lang="en-US" dirty="0"/>
          </a:p>
        </p:txBody>
      </p:sp>
    </p:spTree>
    <p:extLst>
      <p:ext uri="{BB962C8B-B14F-4D97-AF65-F5344CB8AC3E}">
        <p14:creationId xmlns:p14="http://schemas.microsoft.com/office/powerpoint/2010/main" val="691165391"/>
      </p:ext>
    </p:extLst>
  </p:cSld>
  <p:clrMapOvr>
    <a:masterClrMapping/>
  </p:clrMapOvr>
  <p:extLst>
    <p:ext uri="{DCECCB84-F9BA-43D5-87BE-67443E8EF086}">
      <p15:sldGuideLst xmlns:p15="http://schemas.microsoft.com/office/powerpoint/2012/main" xmlns="">
        <p15:guide id="1" orient="horz" pos="696" userDrawn="1">
          <p15:clr>
            <a:srgbClr val="FBAE40"/>
          </p15:clr>
        </p15:guide>
        <p15:guide id="2" pos="600" userDrawn="1">
          <p15:clr>
            <a:srgbClr val="FBAE40"/>
          </p15:clr>
        </p15:guide>
        <p15:guide id="3" pos="7080" userDrawn="1">
          <p15:clr>
            <a:srgbClr val="FBAE40"/>
          </p15:clr>
        </p15:guide>
        <p15:guide id="4" pos="3840" userDrawn="1">
          <p15:clr>
            <a:srgbClr val="FBAE40"/>
          </p15:clr>
        </p15:guide>
        <p15:guide id="5" orient="horz" pos="1056" userDrawn="1">
          <p15:clr>
            <a:srgbClr val="FBAE40"/>
          </p15:clr>
        </p15:guide>
        <p15:guide id="7" orient="horz" pos="3744" userDrawn="1">
          <p15:clr>
            <a:srgbClr val="FBAE40"/>
          </p15:clr>
        </p15:guide>
        <p15:guide id="8" orient="horz" pos="240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CDCF07CB-9367-42C3-A692-C40393AD82D6}"/>
              </a:ext>
            </a:extLst>
          </p:cNvPr>
          <p:cNvSpPr/>
          <p:nvPr userDrawn="1"/>
        </p:nvSpPr>
        <p:spPr>
          <a:xfrm>
            <a:off x="0" y="6389511"/>
            <a:ext cx="12192000" cy="4684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2" name="Title 1">
            <a:extLst>
              <a:ext uri="{FF2B5EF4-FFF2-40B4-BE49-F238E27FC236}">
                <a16:creationId xmlns:a16="http://schemas.microsoft.com/office/drawing/2014/main" xmlns="" id="{045AAEF4-B950-814D-A811-CD17BDDF049C}"/>
              </a:ext>
            </a:extLst>
          </p:cNvPr>
          <p:cNvSpPr>
            <a:spLocks noGrp="1"/>
          </p:cNvSpPr>
          <p:nvPr>
            <p:ph type="title" hasCustomPrompt="1"/>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dirty="0"/>
              <a:t>Click to edit master title style</a:t>
            </a:r>
          </a:p>
        </p:txBody>
      </p:sp>
      <p:cxnSp>
        <p:nvCxnSpPr>
          <p:cNvPr id="8" name="Straight Connector 7">
            <a:extLst>
              <a:ext uri="{FF2B5EF4-FFF2-40B4-BE49-F238E27FC236}">
                <a16:creationId xmlns:a16="http://schemas.microsoft.com/office/drawing/2014/main" xmlns="" id="{CBB5BDD8-8221-F040-8AE0-3F33C4E24CA0}"/>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xmlns="" id="{02CA1F1A-D575-37F2-C3C1-0AE64DD2567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52498" y="6286499"/>
            <a:ext cx="952620" cy="571501"/>
          </a:xfrm>
          <a:prstGeom prst="rect">
            <a:avLst/>
          </a:prstGeom>
        </p:spPr>
      </p:pic>
      <p:sp>
        <p:nvSpPr>
          <p:cNvPr id="6" name="Footer Placeholder 4">
            <a:extLst>
              <a:ext uri="{FF2B5EF4-FFF2-40B4-BE49-F238E27FC236}">
                <a16:creationId xmlns:a16="http://schemas.microsoft.com/office/drawing/2014/main" xmlns="" id="{7DEA7F39-3913-E6ED-89F3-9A69CD7B50C1}"/>
              </a:ext>
            </a:extLst>
          </p:cNvPr>
          <p:cNvSpPr txBox="1">
            <a:spLocks/>
          </p:cNvSpPr>
          <p:nvPr userDrawn="1"/>
        </p:nvSpPr>
        <p:spPr>
          <a:xfrm>
            <a:off x="5794696" y="6539714"/>
            <a:ext cx="593362" cy="240771"/>
          </a:xfrm>
          <a:prstGeom prst="rect">
            <a:avLst/>
          </a:prstGeom>
        </p:spPr>
        <p:txBody>
          <a:bodyPr vert="horz" lIns="0" tIns="0" rIns="0" bIns="0" rtlCol="0" anchor="t" anchorCtr="0"/>
          <a:lstStyle>
            <a:defPPr>
              <a:defRPr lang="en-US"/>
            </a:defPPr>
            <a:lvl1pPr marL="0" algn="r" defTabSz="914400" rtl="0" eaLnBrk="1" latinLnBrk="0" hangingPunct="1">
              <a:defRPr sz="1300" b="0" kern="1200">
                <a:solidFill>
                  <a:schemeClr val="tx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85C019-D2F0-434C-86E7-A9EDB467A2EF}" type="slidenum">
              <a:rPr lang="en-US" smtClean="0"/>
              <a:t>‹#›</a:t>
            </a:fld>
            <a:endParaRPr lang="en-US" dirty="0"/>
          </a:p>
        </p:txBody>
      </p:sp>
      <p:sp>
        <p:nvSpPr>
          <p:cNvPr id="4" name="Footer Placeholder 4">
            <a:extLst>
              <a:ext uri="{FF2B5EF4-FFF2-40B4-BE49-F238E27FC236}">
                <a16:creationId xmlns:a16="http://schemas.microsoft.com/office/drawing/2014/main" xmlns="" id="{D8B1EA18-AAC0-626C-729A-F61F541B6668}"/>
              </a:ext>
            </a:extLst>
          </p:cNvPr>
          <p:cNvSpPr>
            <a:spLocks noGrp="1"/>
          </p:cNvSpPr>
          <p:nvPr>
            <p:ph type="ftr" sz="quarter" idx="3"/>
          </p:nvPr>
        </p:nvSpPr>
        <p:spPr>
          <a:xfrm>
            <a:off x="6575729" y="6450817"/>
            <a:ext cx="4679216" cy="365125"/>
          </a:xfrm>
          <a:prstGeom prst="rect">
            <a:avLst/>
          </a:prstGeom>
          <a:noFill/>
        </p:spPr>
        <p:txBody>
          <a:bodyPr vert="horz" lIns="0" tIns="0" rIns="0" bIns="0" rtlCol="0" anchor="ctr" anchorCtr="0"/>
          <a:lstStyle>
            <a:lvl1pPr algn="r">
              <a:defRPr sz="1300" b="0">
                <a:solidFill>
                  <a:schemeClr val="tx1"/>
                </a:solidFill>
                <a:latin typeface="Roboto" panose="02000000000000000000" pitchFamily="2" charset="0"/>
                <a:ea typeface="Roboto" panose="02000000000000000000" pitchFamily="2" charset="0"/>
              </a:defRPr>
            </a:lvl1pPr>
          </a:lstStyle>
          <a:p>
            <a:r>
              <a:rPr lang="en-US"/>
              <a:t>Insert-&gt;Header and Footer-&gt;Type Customizable Name</a:t>
            </a:r>
            <a:endParaRPr lang="en-US" dirty="0"/>
          </a:p>
        </p:txBody>
      </p:sp>
    </p:spTree>
    <p:extLst>
      <p:ext uri="{BB962C8B-B14F-4D97-AF65-F5344CB8AC3E}">
        <p14:creationId xmlns:p14="http://schemas.microsoft.com/office/powerpoint/2010/main" val="177833841"/>
      </p:ext>
    </p:extLst>
  </p:cSld>
  <p:clrMapOvr>
    <a:masterClrMapping/>
  </p:clrMapOvr>
  <p:extLst>
    <p:ext uri="{DCECCB84-F9BA-43D5-87BE-67443E8EF086}">
      <p15:sldGuideLst xmlns:p15="http://schemas.microsoft.com/office/powerpoint/2012/main" xmlns="">
        <p15:guide id="1" orient="horz" pos="696">
          <p15:clr>
            <a:srgbClr val="FBAE40"/>
          </p15:clr>
        </p15:guide>
        <p15:guide id="2" pos="600">
          <p15:clr>
            <a:srgbClr val="FBAE40"/>
          </p15:clr>
        </p15:guide>
        <p15:guide id="3" pos="7080">
          <p15:clr>
            <a:srgbClr val="FBAE40"/>
          </p15:clr>
        </p15:guide>
        <p15:guide id="4" pos="3840">
          <p15:clr>
            <a:srgbClr val="FBAE40"/>
          </p15:clr>
        </p15:guide>
        <p15:guide id="5" orient="horz" pos="1056">
          <p15:clr>
            <a:srgbClr val="FBAE40"/>
          </p15:clr>
        </p15:guide>
        <p15:guide id="7" orient="horz" pos="2400" userDrawn="1">
          <p15:clr>
            <a:srgbClr val="FBAE40"/>
          </p15:clr>
        </p15:guide>
        <p15:guide id="8" orient="horz" pos="3744" userDrawn="1">
          <p15:clr>
            <a:srgbClr val="FBAE40"/>
          </p15:clr>
        </p15:guide>
        <p15:guide id="9" orient="horz" pos="1608" userDrawn="1">
          <p15:clr>
            <a:srgbClr val="FBAE40"/>
          </p15:clr>
        </p15:guide>
        <p15:guide id="10" pos="1248" userDrawn="1">
          <p15:clr>
            <a:srgbClr val="FBAE40"/>
          </p15:clr>
        </p15:guide>
        <p15:guide id="11" pos="1896" userDrawn="1">
          <p15:clr>
            <a:srgbClr val="FBAE40"/>
          </p15:clr>
        </p15:guide>
        <p15:guide id="12" pos="2544" userDrawn="1">
          <p15:clr>
            <a:srgbClr val="FBAE40"/>
          </p15:clr>
        </p15:guide>
        <p15:guide id="13" pos="3192" userDrawn="1">
          <p15:clr>
            <a:srgbClr val="FBAE40"/>
          </p15:clr>
        </p15:guide>
        <p15:guide id="14" pos="4488" userDrawn="1">
          <p15:clr>
            <a:srgbClr val="FBAE40"/>
          </p15:clr>
        </p15:guide>
        <p15:guide id="15" pos="5136" userDrawn="1">
          <p15:clr>
            <a:srgbClr val="FBAE40"/>
          </p15:clr>
        </p15:guide>
        <p15:guide id="16" pos="6432" userDrawn="1">
          <p15:clr>
            <a:srgbClr val="FBAE40"/>
          </p15:clr>
        </p15:guide>
        <p15:guide id="17" pos="5784" userDrawn="1">
          <p15:clr>
            <a:srgbClr val="FBAE40"/>
          </p15:clr>
        </p15:guide>
        <p15:guide id="18" orient="horz" pos="2160" userDrawn="1">
          <p15:clr>
            <a:srgbClr val="FBAE40"/>
          </p15:clr>
        </p15:guide>
        <p15:guide id="19" orient="horz" pos="2712" userDrawn="1">
          <p15:clr>
            <a:srgbClr val="FBAE40"/>
          </p15:clr>
        </p15:guide>
        <p15:guide id="20" orient="horz" pos="3264" userDrawn="1">
          <p15:clr>
            <a:srgbClr val="FBAE40"/>
          </p15:clr>
        </p15:guide>
        <p15:guide id="21" orient="horz" pos="3816"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Four Column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CE53373D-FF10-4355-AA00-B31430F115A7}"/>
              </a:ext>
            </a:extLst>
          </p:cNvPr>
          <p:cNvSpPr/>
          <p:nvPr userDrawn="1"/>
        </p:nvSpPr>
        <p:spPr>
          <a:xfrm>
            <a:off x="0" y="6389511"/>
            <a:ext cx="12192000" cy="4684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5" name="Content Placeholder 2">
            <a:extLst>
              <a:ext uri="{FF2B5EF4-FFF2-40B4-BE49-F238E27FC236}">
                <a16:creationId xmlns:a16="http://schemas.microsoft.com/office/drawing/2014/main" xmlns="" id="{94F85108-BDC9-43A2-BEF1-240E666F4E03}"/>
              </a:ext>
            </a:extLst>
          </p:cNvPr>
          <p:cNvSpPr>
            <a:spLocks noGrp="1"/>
          </p:cNvSpPr>
          <p:nvPr>
            <p:ph idx="1" hasCustomPrompt="1"/>
          </p:nvPr>
        </p:nvSpPr>
        <p:spPr>
          <a:xfrm>
            <a:off x="952500" y="1686758"/>
            <a:ext cx="4800224" cy="754602"/>
          </a:xfrm>
        </p:spPr>
        <p:txBody>
          <a:bodyPr lIns="0" tIns="0" rIns="0" bIns="0" anchor="b" anchorCtr="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cxnSp>
        <p:nvCxnSpPr>
          <p:cNvPr id="7" name="Straight Connector 6">
            <a:extLst>
              <a:ext uri="{FF2B5EF4-FFF2-40B4-BE49-F238E27FC236}">
                <a16:creationId xmlns:a16="http://schemas.microsoft.com/office/drawing/2014/main" xmlns=""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4" name="Content Placeholder 2">
            <a:extLst>
              <a:ext uri="{FF2B5EF4-FFF2-40B4-BE49-F238E27FC236}">
                <a16:creationId xmlns:a16="http://schemas.microsoft.com/office/drawing/2014/main" xmlns="" id="{968A6427-DC92-4AE6-82DE-34A0B3A972EE}"/>
              </a:ext>
            </a:extLst>
          </p:cNvPr>
          <p:cNvSpPr>
            <a:spLocks noGrp="1"/>
          </p:cNvSpPr>
          <p:nvPr>
            <p:ph idx="10" hasCustomPrompt="1"/>
          </p:nvPr>
        </p:nvSpPr>
        <p:spPr>
          <a:xfrm>
            <a:off x="952501" y="2674398"/>
            <a:ext cx="4800219" cy="3279254"/>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19" name="Content Placeholder 2">
            <a:extLst>
              <a:ext uri="{FF2B5EF4-FFF2-40B4-BE49-F238E27FC236}">
                <a16:creationId xmlns:a16="http://schemas.microsoft.com/office/drawing/2014/main" xmlns="" id="{A07502CC-5B90-4BCF-B63B-36D026C9AE96}"/>
              </a:ext>
            </a:extLst>
          </p:cNvPr>
          <p:cNvSpPr>
            <a:spLocks noGrp="1"/>
          </p:cNvSpPr>
          <p:nvPr>
            <p:ph idx="15" hasCustomPrompt="1"/>
          </p:nvPr>
        </p:nvSpPr>
        <p:spPr>
          <a:xfrm>
            <a:off x="6433724" y="1676706"/>
            <a:ext cx="4800224" cy="754602"/>
          </a:xfrm>
        </p:spPr>
        <p:txBody>
          <a:bodyPr lIns="0" tIns="0" rIns="0" bIns="0" anchor="b" anchorCtr="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20" name="Content Placeholder 2">
            <a:extLst>
              <a:ext uri="{FF2B5EF4-FFF2-40B4-BE49-F238E27FC236}">
                <a16:creationId xmlns:a16="http://schemas.microsoft.com/office/drawing/2014/main" xmlns="" id="{F169EF16-BA54-4279-A087-A65E4F26675F}"/>
              </a:ext>
            </a:extLst>
          </p:cNvPr>
          <p:cNvSpPr>
            <a:spLocks noGrp="1"/>
          </p:cNvSpPr>
          <p:nvPr>
            <p:ph idx="16" hasCustomPrompt="1"/>
          </p:nvPr>
        </p:nvSpPr>
        <p:spPr>
          <a:xfrm>
            <a:off x="6433725" y="2664346"/>
            <a:ext cx="4800224" cy="3279254"/>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22" name="Straight Connector 21">
            <a:extLst>
              <a:ext uri="{FF2B5EF4-FFF2-40B4-BE49-F238E27FC236}">
                <a16:creationId xmlns:a16="http://schemas.microsoft.com/office/drawing/2014/main" xmlns="" id="{CEF932C4-F1C3-47F2-84B8-FEC885C1843C}"/>
              </a:ext>
            </a:extLst>
          </p:cNvPr>
          <p:cNvCxnSpPr>
            <a:cxnSpLocks/>
          </p:cNvCxnSpPr>
          <p:nvPr userDrawn="1"/>
        </p:nvCxnSpPr>
        <p:spPr>
          <a:xfrm>
            <a:off x="6096000" y="1686758"/>
            <a:ext cx="0" cy="4256842"/>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7" name="Title 1">
            <a:extLst>
              <a:ext uri="{FF2B5EF4-FFF2-40B4-BE49-F238E27FC236}">
                <a16:creationId xmlns:a16="http://schemas.microsoft.com/office/drawing/2014/main" xmlns="" id="{62D2F673-8F81-4982-AA66-35312BF3859C}"/>
              </a:ext>
            </a:extLst>
          </p:cNvPr>
          <p:cNvSpPr>
            <a:spLocks noGrp="1"/>
          </p:cNvSpPr>
          <p:nvPr>
            <p:ph type="title" hasCustomPrompt="1"/>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dirty="0"/>
              <a:t>Click to edit master title style</a:t>
            </a:r>
          </a:p>
        </p:txBody>
      </p:sp>
      <p:pic>
        <p:nvPicPr>
          <p:cNvPr id="2" name="Picture 1">
            <a:extLst>
              <a:ext uri="{FF2B5EF4-FFF2-40B4-BE49-F238E27FC236}">
                <a16:creationId xmlns:a16="http://schemas.microsoft.com/office/drawing/2014/main" xmlns="" id="{2EA93485-D02C-BD30-B93B-47E56F033D8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52498" y="6286499"/>
            <a:ext cx="952620" cy="571501"/>
          </a:xfrm>
          <a:prstGeom prst="rect">
            <a:avLst/>
          </a:prstGeom>
        </p:spPr>
      </p:pic>
      <p:sp>
        <p:nvSpPr>
          <p:cNvPr id="13" name="Footer Placeholder 4">
            <a:extLst>
              <a:ext uri="{FF2B5EF4-FFF2-40B4-BE49-F238E27FC236}">
                <a16:creationId xmlns:a16="http://schemas.microsoft.com/office/drawing/2014/main" xmlns="" id="{31FD0869-90A0-6363-688F-E8A4A4F99C74}"/>
              </a:ext>
            </a:extLst>
          </p:cNvPr>
          <p:cNvSpPr txBox="1">
            <a:spLocks/>
          </p:cNvSpPr>
          <p:nvPr userDrawn="1"/>
        </p:nvSpPr>
        <p:spPr>
          <a:xfrm>
            <a:off x="5794696" y="6539714"/>
            <a:ext cx="593362" cy="240771"/>
          </a:xfrm>
          <a:prstGeom prst="rect">
            <a:avLst/>
          </a:prstGeom>
        </p:spPr>
        <p:txBody>
          <a:bodyPr vert="horz" lIns="0" tIns="0" rIns="0" bIns="0" rtlCol="0" anchor="t" anchorCtr="0"/>
          <a:lstStyle>
            <a:defPPr>
              <a:defRPr lang="en-US"/>
            </a:defPPr>
            <a:lvl1pPr marL="0" algn="r" defTabSz="914400" rtl="0" eaLnBrk="1" latinLnBrk="0" hangingPunct="1">
              <a:defRPr sz="1300" b="0" kern="1200">
                <a:solidFill>
                  <a:schemeClr val="tx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85C019-D2F0-434C-86E7-A9EDB467A2EF}" type="slidenum">
              <a:rPr lang="en-US" smtClean="0"/>
              <a:t>‹#›</a:t>
            </a:fld>
            <a:endParaRPr lang="en-US" dirty="0"/>
          </a:p>
        </p:txBody>
      </p:sp>
      <p:sp>
        <p:nvSpPr>
          <p:cNvPr id="4" name="Footer Placeholder 4">
            <a:extLst>
              <a:ext uri="{FF2B5EF4-FFF2-40B4-BE49-F238E27FC236}">
                <a16:creationId xmlns:a16="http://schemas.microsoft.com/office/drawing/2014/main" xmlns="" id="{A6C23374-BA69-DCAF-1977-84FC2928133A}"/>
              </a:ext>
            </a:extLst>
          </p:cNvPr>
          <p:cNvSpPr>
            <a:spLocks noGrp="1"/>
          </p:cNvSpPr>
          <p:nvPr>
            <p:ph type="ftr" sz="quarter" idx="3"/>
          </p:nvPr>
        </p:nvSpPr>
        <p:spPr>
          <a:xfrm>
            <a:off x="6575729" y="6450817"/>
            <a:ext cx="4679216" cy="365125"/>
          </a:xfrm>
          <a:prstGeom prst="rect">
            <a:avLst/>
          </a:prstGeom>
          <a:noFill/>
        </p:spPr>
        <p:txBody>
          <a:bodyPr vert="horz" lIns="0" tIns="0" rIns="0" bIns="0" rtlCol="0" anchor="ctr" anchorCtr="0"/>
          <a:lstStyle>
            <a:lvl1pPr algn="r">
              <a:defRPr sz="1300" b="0">
                <a:solidFill>
                  <a:schemeClr val="tx1"/>
                </a:solidFill>
                <a:latin typeface="Roboto" panose="02000000000000000000" pitchFamily="2" charset="0"/>
                <a:ea typeface="Roboto" panose="02000000000000000000" pitchFamily="2" charset="0"/>
              </a:defRPr>
            </a:lvl1pPr>
          </a:lstStyle>
          <a:p>
            <a:r>
              <a:rPr lang="en-US"/>
              <a:t>Insert-&gt;Header and Footer-&gt;Type Customizable Name</a:t>
            </a:r>
            <a:endParaRPr lang="en-US" dirty="0"/>
          </a:p>
        </p:txBody>
      </p:sp>
    </p:spTree>
    <p:extLst>
      <p:ext uri="{BB962C8B-B14F-4D97-AF65-F5344CB8AC3E}">
        <p14:creationId xmlns:p14="http://schemas.microsoft.com/office/powerpoint/2010/main" val="2899422758"/>
      </p:ext>
    </p:extLst>
  </p:cSld>
  <p:clrMapOvr>
    <a:masterClrMapping/>
  </p:clrMapOvr>
  <p:extLst>
    <p:ext uri="{DCECCB84-F9BA-43D5-87BE-67443E8EF086}">
      <p15:sldGuideLst xmlns:p15="http://schemas.microsoft.com/office/powerpoint/2012/main" xmlns="">
        <p15:guide id="1" orient="horz" pos="3744" userDrawn="1">
          <p15:clr>
            <a:srgbClr val="FBAE40"/>
          </p15:clr>
        </p15:guide>
        <p15:guide id="2" pos="598">
          <p15:clr>
            <a:srgbClr val="FBAE40"/>
          </p15:clr>
        </p15:guide>
        <p15:guide id="3" pos="7080">
          <p15:clr>
            <a:srgbClr val="FBAE40"/>
          </p15:clr>
        </p15:guide>
        <p15:guide id="4" pos="3840">
          <p15:clr>
            <a:srgbClr val="FBAE40"/>
          </p15:clr>
        </p15:guide>
        <p15:guide id="5" orient="horz" pos="1054" userDrawn="1">
          <p15:clr>
            <a:srgbClr val="FBAE40"/>
          </p15:clr>
        </p15:guide>
        <p15:guide id="6" orient="horz" pos="697" userDrawn="1">
          <p15:clr>
            <a:srgbClr val="FBAE40"/>
          </p15:clr>
        </p15:guide>
        <p15:guide id="7" orient="horz" pos="240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hree Column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CE53373D-FF10-4355-AA00-B31430F115A7}"/>
              </a:ext>
            </a:extLst>
          </p:cNvPr>
          <p:cNvSpPr/>
          <p:nvPr userDrawn="1"/>
        </p:nvSpPr>
        <p:spPr>
          <a:xfrm>
            <a:off x="0" y="6389511"/>
            <a:ext cx="12192000" cy="4684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5" name="Content Placeholder 2">
            <a:extLst>
              <a:ext uri="{FF2B5EF4-FFF2-40B4-BE49-F238E27FC236}">
                <a16:creationId xmlns:a16="http://schemas.microsoft.com/office/drawing/2014/main" xmlns="" id="{94F85108-BDC9-43A2-BEF1-240E666F4E03}"/>
              </a:ext>
            </a:extLst>
          </p:cNvPr>
          <p:cNvSpPr>
            <a:spLocks noGrp="1"/>
          </p:cNvSpPr>
          <p:nvPr>
            <p:ph idx="1" hasCustomPrompt="1"/>
          </p:nvPr>
        </p:nvSpPr>
        <p:spPr>
          <a:xfrm>
            <a:off x="952500" y="1686758"/>
            <a:ext cx="3166740"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cxnSp>
        <p:nvCxnSpPr>
          <p:cNvPr id="7" name="Straight Connector 6">
            <a:extLst>
              <a:ext uri="{FF2B5EF4-FFF2-40B4-BE49-F238E27FC236}">
                <a16:creationId xmlns:a16="http://schemas.microsoft.com/office/drawing/2014/main" xmlns=""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xmlns="" id="{A14BCF34-4793-417C-89B0-69C4E4B55BF8}"/>
              </a:ext>
            </a:extLst>
          </p:cNvPr>
          <p:cNvGrpSpPr/>
          <p:nvPr userDrawn="1"/>
        </p:nvGrpSpPr>
        <p:grpSpPr>
          <a:xfrm>
            <a:off x="4376691" y="1679383"/>
            <a:ext cx="3429739" cy="4264218"/>
            <a:chOff x="4376691" y="719666"/>
            <a:chExt cx="3429739" cy="5260720"/>
          </a:xfrm>
        </p:grpSpPr>
        <p:cxnSp>
          <p:nvCxnSpPr>
            <p:cNvPr id="11" name="Straight Connector 10">
              <a:extLst>
                <a:ext uri="{FF2B5EF4-FFF2-40B4-BE49-F238E27FC236}">
                  <a16:creationId xmlns:a16="http://schemas.microsoft.com/office/drawing/2014/main" xmlns="" id="{7336E4CD-9037-4D69-A3E3-6380D9131A19}"/>
                </a:ext>
              </a:extLst>
            </p:cNvPr>
            <p:cNvCxnSpPr/>
            <p:nvPr userDrawn="1"/>
          </p:nvCxnSpPr>
          <p:spPr>
            <a:xfrm>
              <a:off x="4376691" y="719666"/>
              <a:ext cx="0" cy="526072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xmlns="" id="{3CA77083-F133-420F-93AD-77761878E852}"/>
                </a:ext>
              </a:extLst>
            </p:cNvPr>
            <p:cNvCxnSpPr/>
            <p:nvPr userDrawn="1"/>
          </p:nvCxnSpPr>
          <p:spPr>
            <a:xfrm>
              <a:off x="7806430" y="719666"/>
              <a:ext cx="0" cy="526072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14" name="Content Placeholder 2">
            <a:extLst>
              <a:ext uri="{FF2B5EF4-FFF2-40B4-BE49-F238E27FC236}">
                <a16:creationId xmlns:a16="http://schemas.microsoft.com/office/drawing/2014/main" xmlns="" id="{968A6427-DC92-4AE6-82DE-34A0B3A972EE}"/>
              </a:ext>
            </a:extLst>
          </p:cNvPr>
          <p:cNvSpPr>
            <a:spLocks noGrp="1"/>
          </p:cNvSpPr>
          <p:nvPr>
            <p:ph idx="10" hasCustomPrompt="1"/>
          </p:nvPr>
        </p:nvSpPr>
        <p:spPr>
          <a:xfrm>
            <a:off x="952501" y="2674398"/>
            <a:ext cx="3166740" cy="3269204"/>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15" name="Content Placeholder 2">
            <a:extLst>
              <a:ext uri="{FF2B5EF4-FFF2-40B4-BE49-F238E27FC236}">
                <a16:creationId xmlns:a16="http://schemas.microsoft.com/office/drawing/2014/main" xmlns="" id="{700A296A-0A06-4FFB-B935-517187294F6B}"/>
              </a:ext>
            </a:extLst>
          </p:cNvPr>
          <p:cNvSpPr>
            <a:spLocks noGrp="1"/>
          </p:cNvSpPr>
          <p:nvPr>
            <p:ph idx="11" hasCustomPrompt="1"/>
          </p:nvPr>
        </p:nvSpPr>
        <p:spPr>
          <a:xfrm>
            <a:off x="4616385" y="1686756"/>
            <a:ext cx="2973372"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6" name="Content Placeholder 2">
            <a:extLst>
              <a:ext uri="{FF2B5EF4-FFF2-40B4-BE49-F238E27FC236}">
                <a16:creationId xmlns:a16="http://schemas.microsoft.com/office/drawing/2014/main" xmlns="" id="{4DA600F9-1950-41BD-ACB3-21F2B5AE9494}"/>
              </a:ext>
            </a:extLst>
          </p:cNvPr>
          <p:cNvSpPr>
            <a:spLocks noGrp="1"/>
          </p:cNvSpPr>
          <p:nvPr>
            <p:ph idx="12" hasCustomPrompt="1"/>
          </p:nvPr>
        </p:nvSpPr>
        <p:spPr>
          <a:xfrm>
            <a:off x="4616386" y="2674396"/>
            <a:ext cx="2973372" cy="3269204"/>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17" name="Content Placeholder 2">
            <a:extLst>
              <a:ext uri="{FF2B5EF4-FFF2-40B4-BE49-F238E27FC236}">
                <a16:creationId xmlns:a16="http://schemas.microsoft.com/office/drawing/2014/main" xmlns="" id="{D4DB30FF-E82C-424F-A06C-EFC3CFC45E36}"/>
              </a:ext>
            </a:extLst>
          </p:cNvPr>
          <p:cNvSpPr>
            <a:spLocks noGrp="1"/>
          </p:cNvSpPr>
          <p:nvPr>
            <p:ph idx="13" hasCustomPrompt="1"/>
          </p:nvPr>
        </p:nvSpPr>
        <p:spPr>
          <a:xfrm>
            <a:off x="8063514" y="1686756"/>
            <a:ext cx="3166740"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8" name="Content Placeholder 2">
            <a:extLst>
              <a:ext uri="{FF2B5EF4-FFF2-40B4-BE49-F238E27FC236}">
                <a16:creationId xmlns:a16="http://schemas.microsoft.com/office/drawing/2014/main" xmlns="" id="{36DC4408-89C4-4D74-957E-B2A4D59F76AE}"/>
              </a:ext>
            </a:extLst>
          </p:cNvPr>
          <p:cNvSpPr>
            <a:spLocks noGrp="1"/>
          </p:cNvSpPr>
          <p:nvPr>
            <p:ph idx="14" hasCustomPrompt="1"/>
          </p:nvPr>
        </p:nvSpPr>
        <p:spPr>
          <a:xfrm>
            <a:off x="8063515" y="2674396"/>
            <a:ext cx="3166740" cy="3269204"/>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24" name="Title 1">
            <a:extLst>
              <a:ext uri="{FF2B5EF4-FFF2-40B4-BE49-F238E27FC236}">
                <a16:creationId xmlns:a16="http://schemas.microsoft.com/office/drawing/2014/main" xmlns="" id="{B103BAF8-AE0C-4C2A-AFFE-5EFC74007B1B}"/>
              </a:ext>
            </a:extLst>
          </p:cNvPr>
          <p:cNvSpPr>
            <a:spLocks noGrp="1"/>
          </p:cNvSpPr>
          <p:nvPr>
            <p:ph type="title" hasCustomPrompt="1"/>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dirty="0"/>
              <a:t>Click to edit master title style</a:t>
            </a:r>
          </a:p>
        </p:txBody>
      </p:sp>
      <p:pic>
        <p:nvPicPr>
          <p:cNvPr id="2" name="Picture 1">
            <a:extLst>
              <a:ext uri="{FF2B5EF4-FFF2-40B4-BE49-F238E27FC236}">
                <a16:creationId xmlns:a16="http://schemas.microsoft.com/office/drawing/2014/main" xmlns="" id="{5463EBF5-4304-A4E2-5C30-5C81A716E6F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52498" y="6286499"/>
            <a:ext cx="952620" cy="571501"/>
          </a:xfrm>
          <a:prstGeom prst="rect">
            <a:avLst/>
          </a:prstGeom>
        </p:spPr>
      </p:pic>
      <p:sp>
        <p:nvSpPr>
          <p:cNvPr id="10" name="Footer Placeholder 4">
            <a:extLst>
              <a:ext uri="{FF2B5EF4-FFF2-40B4-BE49-F238E27FC236}">
                <a16:creationId xmlns:a16="http://schemas.microsoft.com/office/drawing/2014/main" xmlns="" id="{16D921CB-C27A-D7E5-9242-1C124235C5AF}"/>
              </a:ext>
            </a:extLst>
          </p:cNvPr>
          <p:cNvSpPr txBox="1">
            <a:spLocks/>
          </p:cNvSpPr>
          <p:nvPr userDrawn="1"/>
        </p:nvSpPr>
        <p:spPr>
          <a:xfrm>
            <a:off x="5794696" y="6539714"/>
            <a:ext cx="593362" cy="240771"/>
          </a:xfrm>
          <a:prstGeom prst="rect">
            <a:avLst/>
          </a:prstGeom>
        </p:spPr>
        <p:txBody>
          <a:bodyPr vert="horz" lIns="0" tIns="0" rIns="0" bIns="0" rtlCol="0" anchor="t" anchorCtr="0"/>
          <a:lstStyle>
            <a:defPPr>
              <a:defRPr lang="en-US"/>
            </a:defPPr>
            <a:lvl1pPr marL="0" algn="r" defTabSz="914400" rtl="0" eaLnBrk="1" latinLnBrk="0" hangingPunct="1">
              <a:defRPr sz="1300" b="0" kern="1200">
                <a:solidFill>
                  <a:schemeClr val="tx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85C019-D2F0-434C-86E7-A9EDB467A2EF}" type="slidenum">
              <a:rPr lang="en-US" smtClean="0"/>
              <a:t>‹#›</a:t>
            </a:fld>
            <a:endParaRPr lang="en-US" dirty="0"/>
          </a:p>
        </p:txBody>
      </p:sp>
      <p:sp>
        <p:nvSpPr>
          <p:cNvPr id="4" name="Footer Placeholder 4">
            <a:extLst>
              <a:ext uri="{FF2B5EF4-FFF2-40B4-BE49-F238E27FC236}">
                <a16:creationId xmlns:a16="http://schemas.microsoft.com/office/drawing/2014/main" xmlns="" id="{083D5B56-4707-844A-D3A7-11208B33520B}"/>
              </a:ext>
            </a:extLst>
          </p:cNvPr>
          <p:cNvSpPr>
            <a:spLocks noGrp="1"/>
          </p:cNvSpPr>
          <p:nvPr>
            <p:ph type="ftr" sz="quarter" idx="3"/>
          </p:nvPr>
        </p:nvSpPr>
        <p:spPr>
          <a:xfrm>
            <a:off x="6575729" y="6450817"/>
            <a:ext cx="4679216" cy="365125"/>
          </a:xfrm>
          <a:prstGeom prst="rect">
            <a:avLst/>
          </a:prstGeom>
          <a:noFill/>
        </p:spPr>
        <p:txBody>
          <a:bodyPr vert="horz" lIns="0" tIns="0" rIns="0" bIns="0" rtlCol="0" anchor="ctr" anchorCtr="0"/>
          <a:lstStyle>
            <a:lvl1pPr algn="r">
              <a:defRPr sz="1300" b="0">
                <a:solidFill>
                  <a:schemeClr val="tx1"/>
                </a:solidFill>
                <a:latin typeface="Roboto" panose="02000000000000000000" pitchFamily="2" charset="0"/>
                <a:ea typeface="Roboto" panose="02000000000000000000" pitchFamily="2" charset="0"/>
              </a:defRPr>
            </a:lvl1pPr>
          </a:lstStyle>
          <a:p>
            <a:r>
              <a:rPr lang="en-US"/>
              <a:t>Insert-&gt;Header and Footer-&gt;Type Customizable Name</a:t>
            </a:r>
            <a:endParaRPr lang="en-US" dirty="0"/>
          </a:p>
        </p:txBody>
      </p:sp>
    </p:spTree>
    <p:extLst>
      <p:ext uri="{BB962C8B-B14F-4D97-AF65-F5344CB8AC3E}">
        <p14:creationId xmlns:p14="http://schemas.microsoft.com/office/powerpoint/2010/main" val="2851774748"/>
      </p:ext>
    </p:extLst>
  </p:cSld>
  <p:clrMapOvr>
    <a:masterClrMapping/>
  </p:clrMapOvr>
  <p:extLst>
    <p:ext uri="{DCECCB84-F9BA-43D5-87BE-67443E8EF086}">
      <p15:sldGuideLst xmlns:p15="http://schemas.microsoft.com/office/powerpoint/2012/main" xmlns="">
        <p15:guide id="2" pos="598" userDrawn="1">
          <p15:clr>
            <a:srgbClr val="FBAE40"/>
          </p15:clr>
        </p15:guide>
        <p15:guide id="3" pos="7080" userDrawn="1">
          <p15:clr>
            <a:srgbClr val="FBAE40"/>
          </p15:clr>
        </p15:guide>
        <p15:guide id="4" pos="3840" userDrawn="1">
          <p15:clr>
            <a:srgbClr val="FBAE40"/>
          </p15:clr>
        </p15:guide>
        <p15:guide id="5" orient="horz" pos="1054" userDrawn="1">
          <p15:clr>
            <a:srgbClr val="FBAE40"/>
          </p15:clr>
        </p15:guide>
        <p15:guide id="7" orient="horz" pos="3744" userDrawn="1">
          <p15:clr>
            <a:srgbClr val="FBAE40"/>
          </p15:clr>
        </p15:guide>
        <p15:guide id="8" orient="horz" pos="697" userDrawn="1">
          <p15:clr>
            <a:srgbClr val="FBAE40"/>
          </p15:clr>
        </p15:guide>
        <p15:guide id="9" orient="horz" pos="240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our Column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CE53373D-FF10-4355-AA00-B31430F115A7}"/>
              </a:ext>
            </a:extLst>
          </p:cNvPr>
          <p:cNvSpPr/>
          <p:nvPr userDrawn="1"/>
        </p:nvSpPr>
        <p:spPr>
          <a:xfrm>
            <a:off x="0" y="6389511"/>
            <a:ext cx="12192000" cy="4684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5" name="Content Placeholder 2">
            <a:extLst>
              <a:ext uri="{FF2B5EF4-FFF2-40B4-BE49-F238E27FC236}">
                <a16:creationId xmlns:a16="http://schemas.microsoft.com/office/drawing/2014/main" xmlns="" id="{94F85108-BDC9-43A2-BEF1-240E666F4E03}"/>
              </a:ext>
            </a:extLst>
          </p:cNvPr>
          <p:cNvSpPr>
            <a:spLocks noGrp="1"/>
          </p:cNvSpPr>
          <p:nvPr>
            <p:ph idx="1" hasCustomPrompt="1"/>
          </p:nvPr>
        </p:nvSpPr>
        <p:spPr>
          <a:xfrm>
            <a:off x="952500" y="1686758"/>
            <a:ext cx="2358867"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cxnSp>
        <p:nvCxnSpPr>
          <p:cNvPr id="7" name="Straight Connector 6">
            <a:extLst>
              <a:ext uri="{FF2B5EF4-FFF2-40B4-BE49-F238E27FC236}">
                <a16:creationId xmlns:a16="http://schemas.microsoft.com/office/drawing/2014/main" xmlns=""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xmlns="" id="{A14BCF34-4793-417C-89B0-69C4E4B55BF8}"/>
              </a:ext>
            </a:extLst>
          </p:cNvPr>
          <p:cNvGrpSpPr/>
          <p:nvPr userDrawn="1"/>
        </p:nvGrpSpPr>
        <p:grpSpPr>
          <a:xfrm>
            <a:off x="3524250" y="1686757"/>
            <a:ext cx="5149850" cy="4256844"/>
            <a:chOff x="3524250" y="719666"/>
            <a:chExt cx="5149850" cy="5260720"/>
          </a:xfrm>
        </p:grpSpPr>
        <p:cxnSp>
          <p:nvCxnSpPr>
            <p:cNvPr id="11" name="Straight Connector 10">
              <a:extLst>
                <a:ext uri="{FF2B5EF4-FFF2-40B4-BE49-F238E27FC236}">
                  <a16:creationId xmlns:a16="http://schemas.microsoft.com/office/drawing/2014/main" xmlns="" id="{7336E4CD-9037-4D69-A3E3-6380D9131A19}"/>
                </a:ext>
              </a:extLst>
            </p:cNvPr>
            <p:cNvCxnSpPr/>
            <p:nvPr userDrawn="1"/>
          </p:nvCxnSpPr>
          <p:spPr>
            <a:xfrm>
              <a:off x="3524250" y="719666"/>
              <a:ext cx="0" cy="526072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xmlns="" id="{3CA77083-F133-420F-93AD-77761878E852}"/>
                </a:ext>
              </a:extLst>
            </p:cNvPr>
            <p:cNvCxnSpPr/>
            <p:nvPr userDrawn="1"/>
          </p:nvCxnSpPr>
          <p:spPr>
            <a:xfrm>
              <a:off x="8674100" y="719666"/>
              <a:ext cx="0" cy="526072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14" name="Content Placeholder 2">
            <a:extLst>
              <a:ext uri="{FF2B5EF4-FFF2-40B4-BE49-F238E27FC236}">
                <a16:creationId xmlns:a16="http://schemas.microsoft.com/office/drawing/2014/main" xmlns="" id="{968A6427-DC92-4AE6-82DE-34A0B3A972EE}"/>
              </a:ext>
            </a:extLst>
          </p:cNvPr>
          <p:cNvSpPr>
            <a:spLocks noGrp="1"/>
          </p:cNvSpPr>
          <p:nvPr>
            <p:ph idx="10" hasCustomPrompt="1"/>
          </p:nvPr>
        </p:nvSpPr>
        <p:spPr>
          <a:xfrm>
            <a:off x="952501" y="2674398"/>
            <a:ext cx="2358867" cy="3269204"/>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15" name="Content Placeholder 2">
            <a:extLst>
              <a:ext uri="{FF2B5EF4-FFF2-40B4-BE49-F238E27FC236}">
                <a16:creationId xmlns:a16="http://schemas.microsoft.com/office/drawing/2014/main" xmlns="" id="{700A296A-0A06-4FFB-B935-517187294F6B}"/>
              </a:ext>
            </a:extLst>
          </p:cNvPr>
          <p:cNvSpPr>
            <a:spLocks noGrp="1"/>
          </p:cNvSpPr>
          <p:nvPr>
            <p:ph idx="11" hasCustomPrompt="1"/>
          </p:nvPr>
        </p:nvSpPr>
        <p:spPr>
          <a:xfrm>
            <a:off x="3737133" y="1686756"/>
            <a:ext cx="2148760"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6" name="Content Placeholder 2">
            <a:extLst>
              <a:ext uri="{FF2B5EF4-FFF2-40B4-BE49-F238E27FC236}">
                <a16:creationId xmlns:a16="http://schemas.microsoft.com/office/drawing/2014/main" xmlns="" id="{4DA600F9-1950-41BD-ACB3-21F2B5AE9494}"/>
              </a:ext>
            </a:extLst>
          </p:cNvPr>
          <p:cNvSpPr>
            <a:spLocks noGrp="1"/>
          </p:cNvSpPr>
          <p:nvPr>
            <p:ph idx="12" hasCustomPrompt="1"/>
          </p:nvPr>
        </p:nvSpPr>
        <p:spPr>
          <a:xfrm>
            <a:off x="3737134" y="2674396"/>
            <a:ext cx="2148760" cy="3269204"/>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17" name="Content Placeholder 2">
            <a:extLst>
              <a:ext uri="{FF2B5EF4-FFF2-40B4-BE49-F238E27FC236}">
                <a16:creationId xmlns:a16="http://schemas.microsoft.com/office/drawing/2014/main" xmlns="" id="{D4DB30FF-E82C-424F-A06C-EFC3CFC45E36}"/>
              </a:ext>
            </a:extLst>
          </p:cNvPr>
          <p:cNvSpPr>
            <a:spLocks noGrp="1"/>
          </p:cNvSpPr>
          <p:nvPr>
            <p:ph idx="13" hasCustomPrompt="1"/>
          </p:nvPr>
        </p:nvSpPr>
        <p:spPr>
          <a:xfrm>
            <a:off x="6306107" y="1686756"/>
            <a:ext cx="2148760"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8" name="Content Placeholder 2">
            <a:extLst>
              <a:ext uri="{FF2B5EF4-FFF2-40B4-BE49-F238E27FC236}">
                <a16:creationId xmlns:a16="http://schemas.microsoft.com/office/drawing/2014/main" xmlns="" id="{36DC4408-89C4-4D74-957E-B2A4D59F76AE}"/>
              </a:ext>
            </a:extLst>
          </p:cNvPr>
          <p:cNvSpPr>
            <a:spLocks noGrp="1"/>
          </p:cNvSpPr>
          <p:nvPr>
            <p:ph idx="14" hasCustomPrompt="1"/>
          </p:nvPr>
        </p:nvSpPr>
        <p:spPr>
          <a:xfrm>
            <a:off x="6306108" y="2674396"/>
            <a:ext cx="2148760" cy="3269204"/>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19" name="Content Placeholder 2">
            <a:extLst>
              <a:ext uri="{FF2B5EF4-FFF2-40B4-BE49-F238E27FC236}">
                <a16:creationId xmlns:a16="http://schemas.microsoft.com/office/drawing/2014/main" xmlns="" id="{A07502CC-5B90-4BCF-B63B-36D026C9AE96}"/>
              </a:ext>
            </a:extLst>
          </p:cNvPr>
          <p:cNvSpPr>
            <a:spLocks noGrp="1"/>
          </p:cNvSpPr>
          <p:nvPr>
            <p:ph idx="15" hasCustomPrompt="1"/>
          </p:nvPr>
        </p:nvSpPr>
        <p:spPr>
          <a:xfrm>
            <a:off x="8875080" y="1676706"/>
            <a:ext cx="2358867"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20" name="Content Placeholder 2">
            <a:extLst>
              <a:ext uri="{FF2B5EF4-FFF2-40B4-BE49-F238E27FC236}">
                <a16:creationId xmlns:a16="http://schemas.microsoft.com/office/drawing/2014/main" xmlns="" id="{F169EF16-BA54-4279-A087-A65E4F26675F}"/>
              </a:ext>
            </a:extLst>
          </p:cNvPr>
          <p:cNvSpPr>
            <a:spLocks noGrp="1"/>
          </p:cNvSpPr>
          <p:nvPr>
            <p:ph idx="16" hasCustomPrompt="1"/>
          </p:nvPr>
        </p:nvSpPr>
        <p:spPr>
          <a:xfrm>
            <a:off x="8875081" y="2664346"/>
            <a:ext cx="2358867" cy="3269204"/>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22" name="Straight Connector 21">
            <a:extLst>
              <a:ext uri="{FF2B5EF4-FFF2-40B4-BE49-F238E27FC236}">
                <a16:creationId xmlns:a16="http://schemas.microsoft.com/office/drawing/2014/main" xmlns="" id="{CEF932C4-F1C3-47F2-84B8-FEC885C1843C}"/>
              </a:ext>
            </a:extLst>
          </p:cNvPr>
          <p:cNvCxnSpPr/>
          <p:nvPr userDrawn="1"/>
        </p:nvCxnSpPr>
        <p:spPr>
          <a:xfrm>
            <a:off x="6096000" y="1686758"/>
            <a:ext cx="0" cy="4293629"/>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7" name="Title 1">
            <a:extLst>
              <a:ext uri="{FF2B5EF4-FFF2-40B4-BE49-F238E27FC236}">
                <a16:creationId xmlns:a16="http://schemas.microsoft.com/office/drawing/2014/main" xmlns="" id="{D42FEC1B-FCF8-4508-B227-27323879AC52}"/>
              </a:ext>
            </a:extLst>
          </p:cNvPr>
          <p:cNvSpPr>
            <a:spLocks noGrp="1"/>
          </p:cNvSpPr>
          <p:nvPr>
            <p:ph type="title" hasCustomPrompt="1"/>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dirty="0"/>
              <a:t>Click to edit master title style</a:t>
            </a:r>
          </a:p>
        </p:txBody>
      </p:sp>
      <p:pic>
        <p:nvPicPr>
          <p:cNvPr id="2" name="Picture 1">
            <a:extLst>
              <a:ext uri="{FF2B5EF4-FFF2-40B4-BE49-F238E27FC236}">
                <a16:creationId xmlns:a16="http://schemas.microsoft.com/office/drawing/2014/main" xmlns="" id="{DD7FD649-7F42-9DC1-6AF3-D984E865765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52498" y="6286499"/>
            <a:ext cx="952620" cy="571501"/>
          </a:xfrm>
          <a:prstGeom prst="rect">
            <a:avLst/>
          </a:prstGeom>
        </p:spPr>
      </p:pic>
      <p:sp>
        <p:nvSpPr>
          <p:cNvPr id="10" name="Footer Placeholder 4">
            <a:extLst>
              <a:ext uri="{FF2B5EF4-FFF2-40B4-BE49-F238E27FC236}">
                <a16:creationId xmlns:a16="http://schemas.microsoft.com/office/drawing/2014/main" xmlns="" id="{F562772C-9C43-5348-5603-DC67A3512588}"/>
              </a:ext>
            </a:extLst>
          </p:cNvPr>
          <p:cNvSpPr txBox="1">
            <a:spLocks/>
          </p:cNvSpPr>
          <p:nvPr userDrawn="1"/>
        </p:nvSpPr>
        <p:spPr>
          <a:xfrm>
            <a:off x="5794696" y="6539714"/>
            <a:ext cx="593362" cy="240771"/>
          </a:xfrm>
          <a:prstGeom prst="rect">
            <a:avLst/>
          </a:prstGeom>
        </p:spPr>
        <p:txBody>
          <a:bodyPr vert="horz" lIns="0" tIns="0" rIns="0" bIns="0" rtlCol="0" anchor="t" anchorCtr="0"/>
          <a:lstStyle>
            <a:defPPr>
              <a:defRPr lang="en-US"/>
            </a:defPPr>
            <a:lvl1pPr marL="0" algn="r" defTabSz="914400" rtl="0" eaLnBrk="1" latinLnBrk="0" hangingPunct="1">
              <a:defRPr sz="1300" b="0" kern="1200">
                <a:solidFill>
                  <a:schemeClr val="tx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85C019-D2F0-434C-86E7-A9EDB467A2EF}" type="slidenum">
              <a:rPr lang="en-US" smtClean="0"/>
              <a:t>‹#›</a:t>
            </a:fld>
            <a:endParaRPr lang="en-US" dirty="0"/>
          </a:p>
        </p:txBody>
      </p:sp>
      <p:sp>
        <p:nvSpPr>
          <p:cNvPr id="4" name="Footer Placeholder 4">
            <a:extLst>
              <a:ext uri="{FF2B5EF4-FFF2-40B4-BE49-F238E27FC236}">
                <a16:creationId xmlns:a16="http://schemas.microsoft.com/office/drawing/2014/main" xmlns="" id="{58163F07-3777-B369-E226-5D1F1A640ACE}"/>
              </a:ext>
            </a:extLst>
          </p:cNvPr>
          <p:cNvSpPr>
            <a:spLocks noGrp="1"/>
          </p:cNvSpPr>
          <p:nvPr>
            <p:ph type="ftr" sz="quarter" idx="3"/>
          </p:nvPr>
        </p:nvSpPr>
        <p:spPr>
          <a:xfrm>
            <a:off x="6575729" y="6450817"/>
            <a:ext cx="4679216" cy="365125"/>
          </a:xfrm>
          <a:prstGeom prst="rect">
            <a:avLst/>
          </a:prstGeom>
          <a:noFill/>
        </p:spPr>
        <p:txBody>
          <a:bodyPr vert="horz" lIns="0" tIns="0" rIns="0" bIns="0" rtlCol="0" anchor="ctr" anchorCtr="0"/>
          <a:lstStyle>
            <a:lvl1pPr algn="r">
              <a:defRPr sz="1300" b="0">
                <a:solidFill>
                  <a:schemeClr val="tx1"/>
                </a:solidFill>
                <a:latin typeface="Roboto" panose="02000000000000000000" pitchFamily="2" charset="0"/>
                <a:ea typeface="Roboto" panose="02000000000000000000" pitchFamily="2" charset="0"/>
              </a:defRPr>
            </a:lvl1pPr>
          </a:lstStyle>
          <a:p>
            <a:r>
              <a:rPr lang="en-US"/>
              <a:t>Insert-&gt;Header and Footer-&gt;Type Customizable Name</a:t>
            </a:r>
            <a:endParaRPr lang="en-US" dirty="0"/>
          </a:p>
        </p:txBody>
      </p:sp>
    </p:spTree>
    <p:extLst>
      <p:ext uri="{BB962C8B-B14F-4D97-AF65-F5344CB8AC3E}">
        <p14:creationId xmlns:p14="http://schemas.microsoft.com/office/powerpoint/2010/main" val="1772614730"/>
      </p:ext>
    </p:extLst>
  </p:cSld>
  <p:clrMapOvr>
    <a:masterClrMapping/>
  </p:clrMapOvr>
  <p:extLst>
    <p:ext uri="{DCECCB84-F9BA-43D5-87BE-67443E8EF086}">
      <p15:sldGuideLst xmlns:p15="http://schemas.microsoft.com/office/powerpoint/2012/main" xmlns="">
        <p15:guide id="1" orient="horz" pos="2400" userDrawn="1">
          <p15:clr>
            <a:srgbClr val="FBAE40"/>
          </p15:clr>
        </p15:guide>
        <p15:guide id="2" pos="598">
          <p15:clr>
            <a:srgbClr val="FBAE40"/>
          </p15:clr>
        </p15:guide>
        <p15:guide id="3" pos="7080">
          <p15:clr>
            <a:srgbClr val="FBAE40"/>
          </p15:clr>
        </p15:guide>
        <p15:guide id="4" pos="3840">
          <p15:clr>
            <a:srgbClr val="FBAE40"/>
          </p15:clr>
        </p15:guide>
        <p15:guide id="5" orient="horz" pos="1054" userDrawn="1">
          <p15:clr>
            <a:srgbClr val="FBAE40"/>
          </p15:clr>
        </p15:guide>
        <p15:guide id="6" orient="horz" pos="3744" userDrawn="1">
          <p15:clr>
            <a:srgbClr val="FBAE40"/>
          </p15:clr>
        </p15:guide>
        <p15:guide id="7" orient="horz" pos="697"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Four Column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CE53373D-FF10-4355-AA00-B31430F115A7}"/>
              </a:ext>
            </a:extLst>
          </p:cNvPr>
          <p:cNvSpPr/>
          <p:nvPr userDrawn="1"/>
        </p:nvSpPr>
        <p:spPr>
          <a:xfrm>
            <a:off x="0" y="6389511"/>
            <a:ext cx="12192000" cy="4684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5" name="Content Placeholder 2">
            <a:extLst>
              <a:ext uri="{FF2B5EF4-FFF2-40B4-BE49-F238E27FC236}">
                <a16:creationId xmlns:a16="http://schemas.microsoft.com/office/drawing/2014/main" xmlns="" id="{94F85108-BDC9-43A2-BEF1-240E666F4E03}"/>
              </a:ext>
            </a:extLst>
          </p:cNvPr>
          <p:cNvSpPr>
            <a:spLocks noGrp="1"/>
          </p:cNvSpPr>
          <p:nvPr>
            <p:ph idx="1" hasCustomPrompt="1"/>
          </p:nvPr>
        </p:nvSpPr>
        <p:spPr>
          <a:xfrm>
            <a:off x="952501" y="1686758"/>
            <a:ext cx="1835088" cy="754602"/>
          </a:xfrm>
        </p:spPr>
        <p:txBody>
          <a:bodyPr lIns="0" tIns="0" rIns="0" bIns="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cxnSp>
        <p:nvCxnSpPr>
          <p:cNvPr id="7" name="Straight Connector 6">
            <a:extLst>
              <a:ext uri="{FF2B5EF4-FFF2-40B4-BE49-F238E27FC236}">
                <a16:creationId xmlns:a16="http://schemas.microsoft.com/office/drawing/2014/main" xmlns=""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4" name="Content Placeholder 2">
            <a:extLst>
              <a:ext uri="{FF2B5EF4-FFF2-40B4-BE49-F238E27FC236}">
                <a16:creationId xmlns:a16="http://schemas.microsoft.com/office/drawing/2014/main" xmlns="" id="{968A6427-DC92-4AE6-82DE-34A0B3A972EE}"/>
              </a:ext>
            </a:extLst>
          </p:cNvPr>
          <p:cNvSpPr>
            <a:spLocks noGrp="1"/>
          </p:cNvSpPr>
          <p:nvPr userDrawn="1">
            <p:ph idx="10" hasCustomPrompt="1"/>
          </p:nvPr>
        </p:nvSpPr>
        <p:spPr>
          <a:xfrm>
            <a:off x="952502" y="2850484"/>
            <a:ext cx="1835088" cy="3093116"/>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grpSp>
        <p:nvGrpSpPr>
          <p:cNvPr id="34" name="Group 33">
            <a:extLst>
              <a:ext uri="{FF2B5EF4-FFF2-40B4-BE49-F238E27FC236}">
                <a16:creationId xmlns:a16="http://schemas.microsoft.com/office/drawing/2014/main" xmlns="" id="{C05DD3A4-1F16-4549-AF79-33A7C7667FE8}"/>
              </a:ext>
            </a:extLst>
          </p:cNvPr>
          <p:cNvGrpSpPr/>
          <p:nvPr userDrawn="1"/>
        </p:nvGrpSpPr>
        <p:grpSpPr>
          <a:xfrm>
            <a:off x="3011869" y="1686759"/>
            <a:ext cx="6172262" cy="4256842"/>
            <a:chOff x="3011869" y="1686758"/>
            <a:chExt cx="6172262" cy="4293629"/>
          </a:xfrm>
        </p:grpSpPr>
        <p:cxnSp>
          <p:nvCxnSpPr>
            <p:cNvPr id="11" name="Straight Connector 10">
              <a:extLst>
                <a:ext uri="{FF2B5EF4-FFF2-40B4-BE49-F238E27FC236}">
                  <a16:creationId xmlns:a16="http://schemas.microsoft.com/office/drawing/2014/main" xmlns="" id="{7336E4CD-9037-4D69-A3E3-6380D9131A19}"/>
                </a:ext>
              </a:extLst>
            </p:cNvPr>
            <p:cNvCxnSpPr>
              <a:cxnSpLocks/>
            </p:cNvCxnSpPr>
            <p:nvPr userDrawn="1"/>
          </p:nvCxnSpPr>
          <p:spPr>
            <a:xfrm>
              <a:off x="3011869" y="1686758"/>
              <a:ext cx="0" cy="429362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xmlns="" id="{3CA77083-F133-420F-93AD-77761878E852}"/>
                </a:ext>
              </a:extLst>
            </p:cNvPr>
            <p:cNvCxnSpPr>
              <a:cxnSpLocks/>
            </p:cNvCxnSpPr>
            <p:nvPr userDrawn="1"/>
          </p:nvCxnSpPr>
          <p:spPr>
            <a:xfrm>
              <a:off x="7131909" y="1686758"/>
              <a:ext cx="0" cy="429362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CEF932C4-F1C3-47F2-84B8-FEC885C1843C}"/>
                </a:ext>
              </a:extLst>
            </p:cNvPr>
            <p:cNvCxnSpPr>
              <a:cxnSpLocks/>
            </p:cNvCxnSpPr>
            <p:nvPr userDrawn="1"/>
          </p:nvCxnSpPr>
          <p:spPr>
            <a:xfrm>
              <a:off x="5066192" y="1686758"/>
              <a:ext cx="0" cy="4293629"/>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xmlns="" id="{55F5ADDF-F780-4384-87F4-30070C81BB29}"/>
                </a:ext>
              </a:extLst>
            </p:cNvPr>
            <p:cNvCxnSpPr>
              <a:cxnSpLocks/>
            </p:cNvCxnSpPr>
            <p:nvPr userDrawn="1"/>
          </p:nvCxnSpPr>
          <p:spPr>
            <a:xfrm>
              <a:off x="9184131" y="1686758"/>
              <a:ext cx="0" cy="429362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24" name="Content Placeholder 2">
            <a:extLst>
              <a:ext uri="{FF2B5EF4-FFF2-40B4-BE49-F238E27FC236}">
                <a16:creationId xmlns:a16="http://schemas.microsoft.com/office/drawing/2014/main" xmlns="" id="{ACA73044-ABA5-4A68-81D4-75723F104CFB}"/>
              </a:ext>
            </a:extLst>
          </p:cNvPr>
          <p:cNvSpPr>
            <a:spLocks noGrp="1"/>
          </p:cNvSpPr>
          <p:nvPr>
            <p:ph idx="11" hasCustomPrompt="1"/>
          </p:nvPr>
        </p:nvSpPr>
        <p:spPr>
          <a:xfrm>
            <a:off x="3229003" y="1686758"/>
            <a:ext cx="1617953" cy="754602"/>
          </a:xfrm>
        </p:spPr>
        <p:txBody>
          <a:bodyPr lIns="0" tIns="0" rIns="0" bIns="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25" name="Content Placeholder 2">
            <a:extLst>
              <a:ext uri="{FF2B5EF4-FFF2-40B4-BE49-F238E27FC236}">
                <a16:creationId xmlns:a16="http://schemas.microsoft.com/office/drawing/2014/main" xmlns="" id="{D69FEDBA-37CD-4D7E-A729-6821E598E67D}"/>
              </a:ext>
            </a:extLst>
          </p:cNvPr>
          <p:cNvSpPr>
            <a:spLocks noGrp="1"/>
          </p:cNvSpPr>
          <p:nvPr>
            <p:ph idx="12" hasCustomPrompt="1"/>
          </p:nvPr>
        </p:nvSpPr>
        <p:spPr>
          <a:xfrm>
            <a:off x="3229004" y="2850484"/>
            <a:ext cx="1617953" cy="3093116"/>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26" name="Content Placeholder 2">
            <a:extLst>
              <a:ext uri="{FF2B5EF4-FFF2-40B4-BE49-F238E27FC236}">
                <a16:creationId xmlns:a16="http://schemas.microsoft.com/office/drawing/2014/main" xmlns="" id="{B96DFA0C-E450-4893-8C79-6243F5697984}"/>
              </a:ext>
            </a:extLst>
          </p:cNvPr>
          <p:cNvSpPr>
            <a:spLocks noGrp="1"/>
          </p:cNvSpPr>
          <p:nvPr>
            <p:ph idx="13" hasCustomPrompt="1"/>
          </p:nvPr>
        </p:nvSpPr>
        <p:spPr>
          <a:xfrm>
            <a:off x="5281223" y="1686758"/>
            <a:ext cx="1617953" cy="754602"/>
          </a:xfrm>
        </p:spPr>
        <p:txBody>
          <a:bodyPr lIns="0" tIns="0" rIns="0" bIns="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27" name="Content Placeholder 2">
            <a:extLst>
              <a:ext uri="{FF2B5EF4-FFF2-40B4-BE49-F238E27FC236}">
                <a16:creationId xmlns:a16="http://schemas.microsoft.com/office/drawing/2014/main" xmlns="" id="{E9D9C274-DDDD-4725-8A7B-113147DD7832}"/>
              </a:ext>
            </a:extLst>
          </p:cNvPr>
          <p:cNvSpPr>
            <a:spLocks noGrp="1"/>
          </p:cNvSpPr>
          <p:nvPr>
            <p:ph idx="14" hasCustomPrompt="1"/>
          </p:nvPr>
        </p:nvSpPr>
        <p:spPr>
          <a:xfrm>
            <a:off x="5281224" y="2850484"/>
            <a:ext cx="1617953" cy="3093116"/>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28" name="Content Placeholder 2">
            <a:extLst>
              <a:ext uri="{FF2B5EF4-FFF2-40B4-BE49-F238E27FC236}">
                <a16:creationId xmlns:a16="http://schemas.microsoft.com/office/drawing/2014/main" xmlns="" id="{F93742B6-D009-4AB4-BBDC-24522E901BB5}"/>
              </a:ext>
            </a:extLst>
          </p:cNvPr>
          <p:cNvSpPr>
            <a:spLocks noGrp="1"/>
          </p:cNvSpPr>
          <p:nvPr>
            <p:ph idx="15" hasCustomPrompt="1"/>
          </p:nvPr>
        </p:nvSpPr>
        <p:spPr>
          <a:xfrm>
            <a:off x="7349043" y="1686758"/>
            <a:ext cx="1617953" cy="754602"/>
          </a:xfrm>
        </p:spPr>
        <p:txBody>
          <a:bodyPr lIns="0" tIns="0" rIns="0" bIns="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29" name="Content Placeholder 2">
            <a:extLst>
              <a:ext uri="{FF2B5EF4-FFF2-40B4-BE49-F238E27FC236}">
                <a16:creationId xmlns:a16="http://schemas.microsoft.com/office/drawing/2014/main" xmlns="" id="{90357619-5F6A-4C63-90C3-32B37CE73C91}"/>
              </a:ext>
            </a:extLst>
          </p:cNvPr>
          <p:cNvSpPr>
            <a:spLocks noGrp="1"/>
          </p:cNvSpPr>
          <p:nvPr>
            <p:ph idx="16" hasCustomPrompt="1"/>
          </p:nvPr>
        </p:nvSpPr>
        <p:spPr>
          <a:xfrm>
            <a:off x="7349044" y="2850484"/>
            <a:ext cx="1617953" cy="3093116"/>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30" name="Content Placeholder 2">
            <a:extLst>
              <a:ext uri="{FF2B5EF4-FFF2-40B4-BE49-F238E27FC236}">
                <a16:creationId xmlns:a16="http://schemas.microsoft.com/office/drawing/2014/main" xmlns="" id="{035F8812-D495-478D-828C-D8CF0753EEB5}"/>
              </a:ext>
            </a:extLst>
          </p:cNvPr>
          <p:cNvSpPr>
            <a:spLocks noGrp="1"/>
          </p:cNvSpPr>
          <p:nvPr>
            <p:ph idx="17" hasCustomPrompt="1"/>
          </p:nvPr>
        </p:nvSpPr>
        <p:spPr>
          <a:xfrm>
            <a:off x="9401266" y="1686758"/>
            <a:ext cx="1835087" cy="754602"/>
          </a:xfrm>
        </p:spPr>
        <p:txBody>
          <a:bodyPr lIns="0" tIns="0" rIns="0" bIns="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31" name="Content Placeholder 2">
            <a:extLst>
              <a:ext uri="{FF2B5EF4-FFF2-40B4-BE49-F238E27FC236}">
                <a16:creationId xmlns:a16="http://schemas.microsoft.com/office/drawing/2014/main" xmlns="" id="{338FA747-D085-4909-A6FE-575A5C652420}"/>
              </a:ext>
            </a:extLst>
          </p:cNvPr>
          <p:cNvSpPr>
            <a:spLocks noGrp="1"/>
          </p:cNvSpPr>
          <p:nvPr>
            <p:ph idx="18" hasCustomPrompt="1"/>
          </p:nvPr>
        </p:nvSpPr>
        <p:spPr>
          <a:xfrm>
            <a:off x="9401267" y="2850484"/>
            <a:ext cx="1838233" cy="3093116"/>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37" name="Title 1">
            <a:extLst>
              <a:ext uri="{FF2B5EF4-FFF2-40B4-BE49-F238E27FC236}">
                <a16:creationId xmlns:a16="http://schemas.microsoft.com/office/drawing/2014/main" xmlns="" id="{8F3E476F-E407-4406-BB4F-38E54533153E}"/>
              </a:ext>
            </a:extLst>
          </p:cNvPr>
          <p:cNvSpPr>
            <a:spLocks noGrp="1"/>
          </p:cNvSpPr>
          <p:nvPr>
            <p:ph type="title" hasCustomPrompt="1"/>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dirty="0"/>
              <a:t>Click to edit master title style</a:t>
            </a:r>
          </a:p>
        </p:txBody>
      </p:sp>
      <p:pic>
        <p:nvPicPr>
          <p:cNvPr id="2" name="Picture 1">
            <a:extLst>
              <a:ext uri="{FF2B5EF4-FFF2-40B4-BE49-F238E27FC236}">
                <a16:creationId xmlns:a16="http://schemas.microsoft.com/office/drawing/2014/main" xmlns="" id="{D9E6F708-09D7-5F4C-A4CF-6214D68CDEA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52498" y="6286499"/>
            <a:ext cx="952620" cy="571501"/>
          </a:xfrm>
          <a:prstGeom prst="rect">
            <a:avLst/>
          </a:prstGeom>
        </p:spPr>
      </p:pic>
      <p:sp>
        <p:nvSpPr>
          <p:cNvPr id="13" name="Footer Placeholder 4">
            <a:extLst>
              <a:ext uri="{FF2B5EF4-FFF2-40B4-BE49-F238E27FC236}">
                <a16:creationId xmlns:a16="http://schemas.microsoft.com/office/drawing/2014/main" xmlns="" id="{79CE712B-1232-1862-7051-C001F0CF6C5F}"/>
              </a:ext>
            </a:extLst>
          </p:cNvPr>
          <p:cNvSpPr txBox="1">
            <a:spLocks/>
          </p:cNvSpPr>
          <p:nvPr userDrawn="1"/>
        </p:nvSpPr>
        <p:spPr>
          <a:xfrm>
            <a:off x="5794696" y="6539714"/>
            <a:ext cx="593362" cy="240771"/>
          </a:xfrm>
          <a:prstGeom prst="rect">
            <a:avLst/>
          </a:prstGeom>
        </p:spPr>
        <p:txBody>
          <a:bodyPr vert="horz" lIns="0" tIns="0" rIns="0" bIns="0" rtlCol="0" anchor="t" anchorCtr="0"/>
          <a:lstStyle>
            <a:defPPr>
              <a:defRPr lang="en-US"/>
            </a:defPPr>
            <a:lvl1pPr marL="0" algn="r" defTabSz="914400" rtl="0" eaLnBrk="1" latinLnBrk="0" hangingPunct="1">
              <a:defRPr sz="1300" b="0" kern="1200">
                <a:solidFill>
                  <a:schemeClr val="tx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85C019-D2F0-434C-86E7-A9EDB467A2EF}" type="slidenum">
              <a:rPr lang="en-US" smtClean="0"/>
              <a:t>‹#›</a:t>
            </a:fld>
            <a:endParaRPr lang="en-US" dirty="0"/>
          </a:p>
        </p:txBody>
      </p:sp>
      <p:sp>
        <p:nvSpPr>
          <p:cNvPr id="4" name="Footer Placeholder 4">
            <a:extLst>
              <a:ext uri="{FF2B5EF4-FFF2-40B4-BE49-F238E27FC236}">
                <a16:creationId xmlns:a16="http://schemas.microsoft.com/office/drawing/2014/main" xmlns="" id="{95DEBA67-DABD-AF41-58C5-8A317EA20143}"/>
              </a:ext>
            </a:extLst>
          </p:cNvPr>
          <p:cNvSpPr>
            <a:spLocks noGrp="1"/>
          </p:cNvSpPr>
          <p:nvPr>
            <p:ph type="ftr" sz="quarter" idx="3"/>
          </p:nvPr>
        </p:nvSpPr>
        <p:spPr>
          <a:xfrm>
            <a:off x="6575729" y="6450817"/>
            <a:ext cx="4679216" cy="365125"/>
          </a:xfrm>
          <a:prstGeom prst="rect">
            <a:avLst/>
          </a:prstGeom>
          <a:noFill/>
        </p:spPr>
        <p:txBody>
          <a:bodyPr vert="horz" lIns="0" tIns="0" rIns="0" bIns="0" rtlCol="0" anchor="ctr" anchorCtr="0"/>
          <a:lstStyle>
            <a:lvl1pPr algn="r">
              <a:defRPr sz="1300" b="0">
                <a:solidFill>
                  <a:schemeClr val="tx1"/>
                </a:solidFill>
                <a:latin typeface="Roboto" panose="02000000000000000000" pitchFamily="2" charset="0"/>
                <a:ea typeface="Roboto" panose="02000000000000000000" pitchFamily="2" charset="0"/>
              </a:defRPr>
            </a:lvl1pPr>
          </a:lstStyle>
          <a:p>
            <a:r>
              <a:rPr lang="en-US"/>
              <a:t>Insert-&gt;Header and Footer-&gt;Type Customizable Name</a:t>
            </a:r>
            <a:endParaRPr lang="en-US" dirty="0"/>
          </a:p>
        </p:txBody>
      </p:sp>
    </p:spTree>
    <p:extLst>
      <p:ext uri="{BB962C8B-B14F-4D97-AF65-F5344CB8AC3E}">
        <p14:creationId xmlns:p14="http://schemas.microsoft.com/office/powerpoint/2010/main" val="439371316"/>
      </p:ext>
    </p:extLst>
  </p:cSld>
  <p:clrMapOvr>
    <a:masterClrMapping/>
  </p:clrMapOvr>
  <p:extLst>
    <p:ext uri="{DCECCB84-F9BA-43D5-87BE-67443E8EF086}">
      <p15:sldGuideLst xmlns:p15="http://schemas.microsoft.com/office/powerpoint/2012/main" xmlns="">
        <p15:guide id="1" orient="horz" pos="2400" userDrawn="1">
          <p15:clr>
            <a:srgbClr val="FBAE40"/>
          </p15:clr>
        </p15:guide>
        <p15:guide id="2" pos="598">
          <p15:clr>
            <a:srgbClr val="FBAE40"/>
          </p15:clr>
        </p15:guide>
        <p15:guide id="3" pos="7080">
          <p15:clr>
            <a:srgbClr val="FBAE40"/>
          </p15:clr>
        </p15:guide>
        <p15:guide id="4" pos="3840">
          <p15:clr>
            <a:srgbClr val="FBAE40"/>
          </p15:clr>
        </p15:guide>
        <p15:guide id="5" orient="horz" pos="1054" userDrawn="1">
          <p15:clr>
            <a:srgbClr val="FBAE40"/>
          </p15:clr>
        </p15:guide>
        <p15:guide id="6" orient="horz" pos="3744">
          <p15:clr>
            <a:srgbClr val="FBAE40"/>
          </p15:clr>
        </p15:guide>
        <p15:guide id="7" orient="horz" pos="697"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Four Column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CE53373D-FF10-4355-AA00-B31430F115A7}"/>
              </a:ext>
            </a:extLst>
          </p:cNvPr>
          <p:cNvSpPr/>
          <p:nvPr userDrawn="1"/>
        </p:nvSpPr>
        <p:spPr>
          <a:xfrm>
            <a:off x="0" y="6389511"/>
            <a:ext cx="12192000" cy="4684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5" name="Content Placeholder 2">
            <a:extLst>
              <a:ext uri="{FF2B5EF4-FFF2-40B4-BE49-F238E27FC236}">
                <a16:creationId xmlns:a16="http://schemas.microsoft.com/office/drawing/2014/main" xmlns="" id="{94F85108-BDC9-43A2-BEF1-240E666F4E03}"/>
              </a:ext>
            </a:extLst>
          </p:cNvPr>
          <p:cNvSpPr>
            <a:spLocks noGrp="1"/>
          </p:cNvSpPr>
          <p:nvPr>
            <p:ph idx="1" hasCustomPrompt="1"/>
          </p:nvPr>
        </p:nvSpPr>
        <p:spPr>
          <a:xfrm>
            <a:off x="952500" y="1686758"/>
            <a:ext cx="10288587"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cxnSp>
        <p:nvCxnSpPr>
          <p:cNvPr id="7" name="Straight Connector 6">
            <a:extLst>
              <a:ext uri="{FF2B5EF4-FFF2-40B4-BE49-F238E27FC236}">
                <a16:creationId xmlns:a16="http://schemas.microsoft.com/office/drawing/2014/main" xmlns=""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4" name="Content Placeholder 2">
            <a:extLst>
              <a:ext uri="{FF2B5EF4-FFF2-40B4-BE49-F238E27FC236}">
                <a16:creationId xmlns:a16="http://schemas.microsoft.com/office/drawing/2014/main" xmlns="" id="{968A6427-DC92-4AE6-82DE-34A0B3A972EE}"/>
              </a:ext>
            </a:extLst>
          </p:cNvPr>
          <p:cNvSpPr>
            <a:spLocks noGrp="1"/>
          </p:cNvSpPr>
          <p:nvPr userDrawn="1">
            <p:ph idx="10" hasCustomPrompt="1"/>
          </p:nvPr>
        </p:nvSpPr>
        <p:spPr>
          <a:xfrm>
            <a:off x="952502" y="2120010"/>
            <a:ext cx="10288586" cy="754602"/>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cxnSp>
        <p:nvCxnSpPr>
          <p:cNvPr id="9" name="Straight Connector 8">
            <a:extLst>
              <a:ext uri="{FF2B5EF4-FFF2-40B4-BE49-F238E27FC236}">
                <a16:creationId xmlns:a16="http://schemas.microsoft.com/office/drawing/2014/main" xmlns="" id="{6FCD7C05-8E7C-4679-B83F-CDDB1BDA2031}"/>
              </a:ext>
            </a:extLst>
          </p:cNvPr>
          <p:cNvCxnSpPr/>
          <p:nvPr userDrawn="1"/>
        </p:nvCxnSpPr>
        <p:spPr>
          <a:xfrm>
            <a:off x="949325" y="3098307"/>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xmlns="" id="{3C85CAC7-8545-4ED7-8312-FBC92F7F9DA5}"/>
              </a:ext>
            </a:extLst>
          </p:cNvPr>
          <p:cNvCxnSpPr/>
          <p:nvPr userDrawn="1"/>
        </p:nvCxnSpPr>
        <p:spPr>
          <a:xfrm>
            <a:off x="950912" y="4520213"/>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3" name="Content Placeholder 2">
            <a:extLst>
              <a:ext uri="{FF2B5EF4-FFF2-40B4-BE49-F238E27FC236}">
                <a16:creationId xmlns:a16="http://schemas.microsoft.com/office/drawing/2014/main" xmlns="" id="{6BC08D86-557A-4EB7-B2A4-0782689B99D1}"/>
              </a:ext>
            </a:extLst>
          </p:cNvPr>
          <p:cNvSpPr>
            <a:spLocks noGrp="1"/>
          </p:cNvSpPr>
          <p:nvPr>
            <p:ph idx="11" hasCustomPrompt="1"/>
          </p:nvPr>
        </p:nvSpPr>
        <p:spPr>
          <a:xfrm>
            <a:off x="952502" y="3291760"/>
            <a:ext cx="10288587" cy="328016"/>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35" name="Content Placeholder 2">
            <a:extLst>
              <a:ext uri="{FF2B5EF4-FFF2-40B4-BE49-F238E27FC236}">
                <a16:creationId xmlns:a16="http://schemas.microsoft.com/office/drawing/2014/main" xmlns="" id="{123E50C5-092D-4191-9A0B-F3C51561D562}"/>
              </a:ext>
            </a:extLst>
          </p:cNvPr>
          <p:cNvSpPr>
            <a:spLocks noGrp="1"/>
          </p:cNvSpPr>
          <p:nvPr>
            <p:ph idx="12" hasCustomPrompt="1"/>
          </p:nvPr>
        </p:nvSpPr>
        <p:spPr>
          <a:xfrm>
            <a:off x="952504" y="3725012"/>
            <a:ext cx="10288586" cy="644563"/>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sp>
        <p:nvSpPr>
          <p:cNvPr id="36" name="Content Placeholder 2">
            <a:extLst>
              <a:ext uri="{FF2B5EF4-FFF2-40B4-BE49-F238E27FC236}">
                <a16:creationId xmlns:a16="http://schemas.microsoft.com/office/drawing/2014/main" xmlns="" id="{3E524A13-F71C-45F7-92E6-985C4CB9E331}"/>
              </a:ext>
            </a:extLst>
          </p:cNvPr>
          <p:cNvSpPr>
            <a:spLocks noGrp="1"/>
          </p:cNvSpPr>
          <p:nvPr>
            <p:ph idx="13" hasCustomPrompt="1"/>
          </p:nvPr>
        </p:nvSpPr>
        <p:spPr>
          <a:xfrm>
            <a:off x="952504" y="4753992"/>
            <a:ext cx="10288587"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37" name="Content Placeholder 2">
            <a:extLst>
              <a:ext uri="{FF2B5EF4-FFF2-40B4-BE49-F238E27FC236}">
                <a16:creationId xmlns:a16="http://schemas.microsoft.com/office/drawing/2014/main" xmlns="" id="{7CA7FF6D-951D-4682-9C40-A6BB36ABEA84}"/>
              </a:ext>
            </a:extLst>
          </p:cNvPr>
          <p:cNvSpPr>
            <a:spLocks noGrp="1"/>
          </p:cNvSpPr>
          <p:nvPr>
            <p:ph idx="14" hasCustomPrompt="1"/>
          </p:nvPr>
        </p:nvSpPr>
        <p:spPr>
          <a:xfrm>
            <a:off x="952506" y="5187244"/>
            <a:ext cx="10288586" cy="754602"/>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sp>
        <p:nvSpPr>
          <p:cNvPr id="19" name="Title 1">
            <a:extLst>
              <a:ext uri="{FF2B5EF4-FFF2-40B4-BE49-F238E27FC236}">
                <a16:creationId xmlns:a16="http://schemas.microsoft.com/office/drawing/2014/main" xmlns="" id="{F83F529D-C880-45A0-81D8-FD2CC04E07D8}"/>
              </a:ext>
            </a:extLst>
          </p:cNvPr>
          <p:cNvSpPr>
            <a:spLocks noGrp="1"/>
          </p:cNvSpPr>
          <p:nvPr>
            <p:ph type="title" hasCustomPrompt="1"/>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dirty="0"/>
              <a:t>Click to edit master title style</a:t>
            </a:r>
          </a:p>
        </p:txBody>
      </p:sp>
      <p:pic>
        <p:nvPicPr>
          <p:cNvPr id="2" name="Picture 1">
            <a:extLst>
              <a:ext uri="{FF2B5EF4-FFF2-40B4-BE49-F238E27FC236}">
                <a16:creationId xmlns:a16="http://schemas.microsoft.com/office/drawing/2014/main" xmlns="" id="{EA84ACBD-A565-C824-7644-37ECEE84398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52498" y="6286499"/>
            <a:ext cx="952620" cy="571501"/>
          </a:xfrm>
          <a:prstGeom prst="rect">
            <a:avLst/>
          </a:prstGeom>
        </p:spPr>
      </p:pic>
      <p:sp>
        <p:nvSpPr>
          <p:cNvPr id="11" name="Footer Placeholder 4">
            <a:extLst>
              <a:ext uri="{FF2B5EF4-FFF2-40B4-BE49-F238E27FC236}">
                <a16:creationId xmlns:a16="http://schemas.microsoft.com/office/drawing/2014/main" xmlns="" id="{CF7A8FD0-2AC1-275A-9524-9DE4BF6C6B13}"/>
              </a:ext>
            </a:extLst>
          </p:cNvPr>
          <p:cNvSpPr txBox="1">
            <a:spLocks/>
          </p:cNvSpPr>
          <p:nvPr userDrawn="1"/>
        </p:nvSpPr>
        <p:spPr>
          <a:xfrm>
            <a:off x="5794696" y="6539714"/>
            <a:ext cx="593362" cy="240771"/>
          </a:xfrm>
          <a:prstGeom prst="rect">
            <a:avLst/>
          </a:prstGeom>
        </p:spPr>
        <p:txBody>
          <a:bodyPr vert="horz" lIns="0" tIns="0" rIns="0" bIns="0" rtlCol="0" anchor="t" anchorCtr="0"/>
          <a:lstStyle>
            <a:defPPr>
              <a:defRPr lang="en-US"/>
            </a:defPPr>
            <a:lvl1pPr marL="0" algn="r" defTabSz="914400" rtl="0" eaLnBrk="1" latinLnBrk="0" hangingPunct="1">
              <a:defRPr sz="1300" b="0" kern="1200">
                <a:solidFill>
                  <a:schemeClr val="tx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85C019-D2F0-434C-86E7-A9EDB467A2EF}" type="slidenum">
              <a:rPr lang="en-US" smtClean="0"/>
              <a:t>‹#›</a:t>
            </a:fld>
            <a:endParaRPr lang="en-US" dirty="0"/>
          </a:p>
        </p:txBody>
      </p:sp>
      <p:sp>
        <p:nvSpPr>
          <p:cNvPr id="4" name="Footer Placeholder 4">
            <a:extLst>
              <a:ext uri="{FF2B5EF4-FFF2-40B4-BE49-F238E27FC236}">
                <a16:creationId xmlns:a16="http://schemas.microsoft.com/office/drawing/2014/main" xmlns="" id="{34A00DC4-3C79-8027-FA40-9FA05E8492D8}"/>
              </a:ext>
            </a:extLst>
          </p:cNvPr>
          <p:cNvSpPr>
            <a:spLocks noGrp="1"/>
          </p:cNvSpPr>
          <p:nvPr>
            <p:ph type="ftr" sz="quarter" idx="3"/>
          </p:nvPr>
        </p:nvSpPr>
        <p:spPr>
          <a:xfrm>
            <a:off x="6575729" y="6450817"/>
            <a:ext cx="4679216" cy="365125"/>
          </a:xfrm>
          <a:prstGeom prst="rect">
            <a:avLst/>
          </a:prstGeom>
          <a:noFill/>
        </p:spPr>
        <p:txBody>
          <a:bodyPr vert="horz" lIns="0" tIns="0" rIns="0" bIns="0" rtlCol="0" anchor="ctr" anchorCtr="0"/>
          <a:lstStyle>
            <a:lvl1pPr algn="r">
              <a:defRPr sz="1300" b="0">
                <a:solidFill>
                  <a:schemeClr val="tx1"/>
                </a:solidFill>
                <a:latin typeface="Roboto" panose="02000000000000000000" pitchFamily="2" charset="0"/>
                <a:ea typeface="Roboto" panose="02000000000000000000" pitchFamily="2" charset="0"/>
              </a:defRPr>
            </a:lvl1pPr>
          </a:lstStyle>
          <a:p>
            <a:r>
              <a:rPr lang="en-US"/>
              <a:t>Insert-&gt;Header and Footer-&gt;Type Customizable Name</a:t>
            </a:r>
            <a:endParaRPr lang="en-US" dirty="0"/>
          </a:p>
        </p:txBody>
      </p:sp>
    </p:spTree>
    <p:extLst>
      <p:ext uri="{BB962C8B-B14F-4D97-AF65-F5344CB8AC3E}">
        <p14:creationId xmlns:p14="http://schemas.microsoft.com/office/powerpoint/2010/main" val="840878860"/>
      </p:ext>
    </p:extLst>
  </p:cSld>
  <p:clrMapOvr>
    <a:masterClrMapping/>
  </p:clrMapOvr>
  <p:extLst>
    <p:ext uri="{DCECCB84-F9BA-43D5-87BE-67443E8EF086}">
      <p15:sldGuideLst xmlns:p15="http://schemas.microsoft.com/office/powerpoint/2012/main" xmlns="">
        <p15:guide id="2" pos="598">
          <p15:clr>
            <a:srgbClr val="FBAE40"/>
          </p15:clr>
        </p15:guide>
        <p15:guide id="3" pos="7080">
          <p15:clr>
            <a:srgbClr val="FBAE40"/>
          </p15:clr>
        </p15:guide>
        <p15:guide id="4" pos="3840">
          <p15:clr>
            <a:srgbClr val="FBAE40"/>
          </p15:clr>
        </p15:guide>
        <p15:guide id="5" orient="horz" pos="1054" userDrawn="1">
          <p15:clr>
            <a:srgbClr val="FBAE40"/>
          </p15:clr>
        </p15:guide>
        <p15:guide id="6" orient="horz" pos="3744">
          <p15:clr>
            <a:srgbClr val="FBAE40"/>
          </p15:clr>
        </p15:guide>
        <p15:guide id="7" orient="horz" pos="697" userDrawn="1">
          <p15:clr>
            <a:srgbClr val="FBAE40"/>
          </p15:clr>
        </p15:guide>
        <p15:guide id="8" orient="horz" pos="240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8_Four Column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CE53373D-FF10-4355-AA00-B31430F115A7}"/>
              </a:ext>
            </a:extLst>
          </p:cNvPr>
          <p:cNvSpPr/>
          <p:nvPr userDrawn="1"/>
        </p:nvSpPr>
        <p:spPr>
          <a:xfrm>
            <a:off x="0" y="6389511"/>
            <a:ext cx="12192000" cy="4684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5" name="Content Placeholder 2">
            <a:extLst>
              <a:ext uri="{FF2B5EF4-FFF2-40B4-BE49-F238E27FC236}">
                <a16:creationId xmlns:a16="http://schemas.microsoft.com/office/drawing/2014/main" xmlns="" id="{94F85108-BDC9-43A2-BEF1-240E666F4E03}"/>
              </a:ext>
            </a:extLst>
          </p:cNvPr>
          <p:cNvSpPr>
            <a:spLocks noGrp="1"/>
          </p:cNvSpPr>
          <p:nvPr>
            <p:ph idx="1" hasCustomPrompt="1"/>
          </p:nvPr>
        </p:nvSpPr>
        <p:spPr>
          <a:xfrm>
            <a:off x="952501" y="1686758"/>
            <a:ext cx="4755838"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cxnSp>
        <p:nvCxnSpPr>
          <p:cNvPr id="7" name="Straight Connector 6">
            <a:extLst>
              <a:ext uri="{FF2B5EF4-FFF2-40B4-BE49-F238E27FC236}">
                <a16:creationId xmlns:a16="http://schemas.microsoft.com/office/drawing/2014/main" xmlns=""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4" name="Content Placeholder 2">
            <a:extLst>
              <a:ext uri="{FF2B5EF4-FFF2-40B4-BE49-F238E27FC236}">
                <a16:creationId xmlns:a16="http://schemas.microsoft.com/office/drawing/2014/main" xmlns="" id="{968A6427-DC92-4AE6-82DE-34A0B3A972EE}"/>
              </a:ext>
            </a:extLst>
          </p:cNvPr>
          <p:cNvSpPr>
            <a:spLocks noGrp="1"/>
          </p:cNvSpPr>
          <p:nvPr userDrawn="1">
            <p:ph idx="10" hasCustomPrompt="1"/>
          </p:nvPr>
        </p:nvSpPr>
        <p:spPr>
          <a:xfrm>
            <a:off x="952502" y="2120010"/>
            <a:ext cx="4755838" cy="754602"/>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cxnSp>
        <p:nvCxnSpPr>
          <p:cNvPr id="9" name="Straight Connector 8">
            <a:extLst>
              <a:ext uri="{FF2B5EF4-FFF2-40B4-BE49-F238E27FC236}">
                <a16:creationId xmlns:a16="http://schemas.microsoft.com/office/drawing/2014/main" xmlns="" id="{6FCD7C05-8E7C-4679-B83F-CDDB1BDA2031}"/>
              </a:ext>
            </a:extLst>
          </p:cNvPr>
          <p:cNvCxnSpPr/>
          <p:nvPr userDrawn="1"/>
        </p:nvCxnSpPr>
        <p:spPr>
          <a:xfrm>
            <a:off x="949325" y="3098307"/>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xmlns="" id="{3C85CAC7-8545-4ED7-8312-FBC92F7F9DA5}"/>
              </a:ext>
            </a:extLst>
          </p:cNvPr>
          <p:cNvCxnSpPr/>
          <p:nvPr userDrawn="1"/>
        </p:nvCxnSpPr>
        <p:spPr>
          <a:xfrm>
            <a:off x="950912" y="4520213"/>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3" name="Content Placeholder 2">
            <a:extLst>
              <a:ext uri="{FF2B5EF4-FFF2-40B4-BE49-F238E27FC236}">
                <a16:creationId xmlns:a16="http://schemas.microsoft.com/office/drawing/2014/main" xmlns="" id="{6BC08D86-557A-4EB7-B2A4-0782689B99D1}"/>
              </a:ext>
            </a:extLst>
          </p:cNvPr>
          <p:cNvSpPr>
            <a:spLocks noGrp="1"/>
          </p:cNvSpPr>
          <p:nvPr>
            <p:ph idx="11" hasCustomPrompt="1"/>
          </p:nvPr>
        </p:nvSpPr>
        <p:spPr>
          <a:xfrm>
            <a:off x="952503" y="3291760"/>
            <a:ext cx="4755838" cy="328016"/>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35" name="Content Placeholder 2">
            <a:extLst>
              <a:ext uri="{FF2B5EF4-FFF2-40B4-BE49-F238E27FC236}">
                <a16:creationId xmlns:a16="http://schemas.microsoft.com/office/drawing/2014/main" xmlns="" id="{123E50C5-092D-4191-9A0B-F3C51561D562}"/>
              </a:ext>
            </a:extLst>
          </p:cNvPr>
          <p:cNvSpPr>
            <a:spLocks noGrp="1"/>
          </p:cNvSpPr>
          <p:nvPr>
            <p:ph idx="12" hasCustomPrompt="1"/>
          </p:nvPr>
        </p:nvSpPr>
        <p:spPr>
          <a:xfrm>
            <a:off x="952504" y="3725012"/>
            <a:ext cx="4755838" cy="644563"/>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sp>
        <p:nvSpPr>
          <p:cNvPr id="36" name="Content Placeholder 2">
            <a:extLst>
              <a:ext uri="{FF2B5EF4-FFF2-40B4-BE49-F238E27FC236}">
                <a16:creationId xmlns:a16="http://schemas.microsoft.com/office/drawing/2014/main" xmlns="" id="{3E524A13-F71C-45F7-92E6-985C4CB9E331}"/>
              </a:ext>
            </a:extLst>
          </p:cNvPr>
          <p:cNvSpPr>
            <a:spLocks noGrp="1"/>
          </p:cNvSpPr>
          <p:nvPr>
            <p:ph idx="13" hasCustomPrompt="1"/>
          </p:nvPr>
        </p:nvSpPr>
        <p:spPr>
          <a:xfrm>
            <a:off x="952505" y="4753992"/>
            <a:ext cx="4755838"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37" name="Content Placeholder 2">
            <a:extLst>
              <a:ext uri="{FF2B5EF4-FFF2-40B4-BE49-F238E27FC236}">
                <a16:creationId xmlns:a16="http://schemas.microsoft.com/office/drawing/2014/main" xmlns="" id="{7CA7FF6D-951D-4682-9C40-A6BB36ABEA84}"/>
              </a:ext>
            </a:extLst>
          </p:cNvPr>
          <p:cNvSpPr>
            <a:spLocks noGrp="1"/>
          </p:cNvSpPr>
          <p:nvPr>
            <p:ph idx="14" hasCustomPrompt="1"/>
          </p:nvPr>
        </p:nvSpPr>
        <p:spPr>
          <a:xfrm>
            <a:off x="952506" y="5187244"/>
            <a:ext cx="4755838" cy="754602"/>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sp>
        <p:nvSpPr>
          <p:cNvPr id="22" name="Content Placeholder 2">
            <a:extLst>
              <a:ext uri="{FF2B5EF4-FFF2-40B4-BE49-F238E27FC236}">
                <a16:creationId xmlns:a16="http://schemas.microsoft.com/office/drawing/2014/main" xmlns="" id="{F7B91F83-8428-4E5A-9C88-17829B687B77}"/>
              </a:ext>
            </a:extLst>
          </p:cNvPr>
          <p:cNvSpPr>
            <a:spLocks noGrp="1"/>
          </p:cNvSpPr>
          <p:nvPr>
            <p:ph idx="15" hasCustomPrompt="1"/>
          </p:nvPr>
        </p:nvSpPr>
        <p:spPr>
          <a:xfrm>
            <a:off x="6483696" y="1688512"/>
            <a:ext cx="4755838"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23" name="Content Placeholder 2">
            <a:extLst>
              <a:ext uri="{FF2B5EF4-FFF2-40B4-BE49-F238E27FC236}">
                <a16:creationId xmlns:a16="http://schemas.microsoft.com/office/drawing/2014/main" xmlns="" id="{ADB1D581-6D4C-4716-AE96-DBB4F953B95C}"/>
              </a:ext>
            </a:extLst>
          </p:cNvPr>
          <p:cNvSpPr>
            <a:spLocks noGrp="1"/>
          </p:cNvSpPr>
          <p:nvPr>
            <p:ph idx="16" hasCustomPrompt="1"/>
          </p:nvPr>
        </p:nvSpPr>
        <p:spPr>
          <a:xfrm>
            <a:off x="6483697" y="2121764"/>
            <a:ext cx="4755838" cy="754602"/>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sp>
        <p:nvSpPr>
          <p:cNvPr id="24" name="Content Placeholder 2">
            <a:extLst>
              <a:ext uri="{FF2B5EF4-FFF2-40B4-BE49-F238E27FC236}">
                <a16:creationId xmlns:a16="http://schemas.microsoft.com/office/drawing/2014/main" xmlns="" id="{279BA4B0-A083-4A1F-9D3B-A041B59E7C22}"/>
              </a:ext>
            </a:extLst>
          </p:cNvPr>
          <p:cNvSpPr>
            <a:spLocks noGrp="1"/>
          </p:cNvSpPr>
          <p:nvPr>
            <p:ph idx="17" hasCustomPrompt="1"/>
          </p:nvPr>
        </p:nvSpPr>
        <p:spPr>
          <a:xfrm>
            <a:off x="6483698" y="3293514"/>
            <a:ext cx="4755838" cy="328016"/>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25" name="Content Placeholder 2">
            <a:extLst>
              <a:ext uri="{FF2B5EF4-FFF2-40B4-BE49-F238E27FC236}">
                <a16:creationId xmlns:a16="http://schemas.microsoft.com/office/drawing/2014/main" xmlns="" id="{8FDD4A4D-E1FC-4E83-A8AA-A324B6B0E441}"/>
              </a:ext>
            </a:extLst>
          </p:cNvPr>
          <p:cNvSpPr>
            <a:spLocks noGrp="1"/>
          </p:cNvSpPr>
          <p:nvPr>
            <p:ph idx="18" hasCustomPrompt="1"/>
          </p:nvPr>
        </p:nvSpPr>
        <p:spPr>
          <a:xfrm>
            <a:off x="6483699" y="3726766"/>
            <a:ext cx="4755838" cy="644563"/>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sp>
        <p:nvSpPr>
          <p:cNvPr id="26" name="Content Placeholder 2">
            <a:extLst>
              <a:ext uri="{FF2B5EF4-FFF2-40B4-BE49-F238E27FC236}">
                <a16:creationId xmlns:a16="http://schemas.microsoft.com/office/drawing/2014/main" xmlns="" id="{DE8E7D5C-ACCB-47E6-A3F5-6F3F51A0F37F}"/>
              </a:ext>
            </a:extLst>
          </p:cNvPr>
          <p:cNvSpPr>
            <a:spLocks noGrp="1"/>
          </p:cNvSpPr>
          <p:nvPr>
            <p:ph idx="19" hasCustomPrompt="1"/>
          </p:nvPr>
        </p:nvSpPr>
        <p:spPr>
          <a:xfrm>
            <a:off x="6483700" y="4755746"/>
            <a:ext cx="4755838"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27" name="Content Placeholder 2">
            <a:extLst>
              <a:ext uri="{FF2B5EF4-FFF2-40B4-BE49-F238E27FC236}">
                <a16:creationId xmlns:a16="http://schemas.microsoft.com/office/drawing/2014/main" xmlns="" id="{659D9DC4-BB53-4441-9B74-84922B369948}"/>
              </a:ext>
            </a:extLst>
          </p:cNvPr>
          <p:cNvSpPr>
            <a:spLocks noGrp="1"/>
          </p:cNvSpPr>
          <p:nvPr>
            <p:ph idx="20" hasCustomPrompt="1"/>
          </p:nvPr>
        </p:nvSpPr>
        <p:spPr>
          <a:xfrm>
            <a:off x="6483701" y="5188998"/>
            <a:ext cx="4755838" cy="754602"/>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cxnSp>
        <p:nvCxnSpPr>
          <p:cNvPr id="28" name="Straight Connector 27">
            <a:extLst>
              <a:ext uri="{FF2B5EF4-FFF2-40B4-BE49-F238E27FC236}">
                <a16:creationId xmlns:a16="http://schemas.microsoft.com/office/drawing/2014/main" xmlns="" id="{AA23041F-D604-4688-B75A-90D37AFDDB0E}"/>
              </a:ext>
            </a:extLst>
          </p:cNvPr>
          <p:cNvCxnSpPr/>
          <p:nvPr userDrawn="1"/>
        </p:nvCxnSpPr>
        <p:spPr>
          <a:xfrm>
            <a:off x="6096000" y="1686758"/>
            <a:ext cx="0" cy="4293629"/>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8" name="Title 1">
            <a:extLst>
              <a:ext uri="{FF2B5EF4-FFF2-40B4-BE49-F238E27FC236}">
                <a16:creationId xmlns:a16="http://schemas.microsoft.com/office/drawing/2014/main" xmlns="" id="{3A9A771B-4FFF-4EBF-A07A-0D6292AC2FE3}"/>
              </a:ext>
            </a:extLst>
          </p:cNvPr>
          <p:cNvSpPr>
            <a:spLocks noGrp="1"/>
          </p:cNvSpPr>
          <p:nvPr>
            <p:ph type="title" hasCustomPrompt="1"/>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dirty="0"/>
              <a:t>Click to edit master title style</a:t>
            </a:r>
          </a:p>
        </p:txBody>
      </p:sp>
      <p:pic>
        <p:nvPicPr>
          <p:cNvPr id="2" name="Picture 1">
            <a:extLst>
              <a:ext uri="{FF2B5EF4-FFF2-40B4-BE49-F238E27FC236}">
                <a16:creationId xmlns:a16="http://schemas.microsoft.com/office/drawing/2014/main" xmlns="" id="{CB158504-26F2-2A14-4D8E-29892EFC2B1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52498" y="6286499"/>
            <a:ext cx="952620" cy="571501"/>
          </a:xfrm>
          <a:prstGeom prst="rect">
            <a:avLst/>
          </a:prstGeom>
        </p:spPr>
      </p:pic>
      <p:sp>
        <p:nvSpPr>
          <p:cNvPr id="11" name="Footer Placeholder 4">
            <a:extLst>
              <a:ext uri="{FF2B5EF4-FFF2-40B4-BE49-F238E27FC236}">
                <a16:creationId xmlns:a16="http://schemas.microsoft.com/office/drawing/2014/main" xmlns="" id="{BB9E4697-1DF2-48BD-9681-3CCBC4EBCF19}"/>
              </a:ext>
            </a:extLst>
          </p:cNvPr>
          <p:cNvSpPr txBox="1">
            <a:spLocks/>
          </p:cNvSpPr>
          <p:nvPr userDrawn="1"/>
        </p:nvSpPr>
        <p:spPr>
          <a:xfrm>
            <a:off x="5794696" y="6539714"/>
            <a:ext cx="593362" cy="240771"/>
          </a:xfrm>
          <a:prstGeom prst="rect">
            <a:avLst/>
          </a:prstGeom>
        </p:spPr>
        <p:txBody>
          <a:bodyPr vert="horz" lIns="0" tIns="0" rIns="0" bIns="0" rtlCol="0" anchor="t" anchorCtr="0"/>
          <a:lstStyle>
            <a:defPPr>
              <a:defRPr lang="en-US"/>
            </a:defPPr>
            <a:lvl1pPr marL="0" algn="r" defTabSz="914400" rtl="0" eaLnBrk="1" latinLnBrk="0" hangingPunct="1">
              <a:defRPr sz="1300" b="0" kern="1200">
                <a:solidFill>
                  <a:schemeClr val="tx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85C019-D2F0-434C-86E7-A9EDB467A2EF}" type="slidenum">
              <a:rPr lang="en-US" smtClean="0"/>
              <a:t>‹#›</a:t>
            </a:fld>
            <a:endParaRPr lang="en-US" dirty="0"/>
          </a:p>
        </p:txBody>
      </p:sp>
      <p:sp>
        <p:nvSpPr>
          <p:cNvPr id="4" name="Footer Placeholder 4">
            <a:extLst>
              <a:ext uri="{FF2B5EF4-FFF2-40B4-BE49-F238E27FC236}">
                <a16:creationId xmlns:a16="http://schemas.microsoft.com/office/drawing/2014/main" xmlns="" id="{EB48DF75-A263-0487-BAB8-0ED4A43DF29D}"/>
              </a:ext>
            </a:extLst>
          </p:cNvPr>
          <p:cNvSpPr>
            <a:spLocks noGrp="1"/>
          </p:cNvSpPr>
          <p:nvPr>
            <p:ph type="ftr" sz="quarter" idx="3"/>
          </p:nvPr>
        </p:nvSpPr>
        <p:spPr>
          <a:xfrm>
            <a:off x="6575729" y="6450817"/>
            <a:ext cx="4679216" cy="365125"/>
          </a:xfrm>
          <a:prstGeom prst="rect">
            <a:avLst/>
          </a:prstGeom>
          <a:noFill/>
        </p:spPr>
        <p:txBody>
          <a:bodyPr vert="horz" lIns="0" tIns="0" rIns="0" bIns="0" rtlCol="0" anchor="ctr" anchorCtr="0"/>
          <a:lstStyle>
            <a:lvl1pPr algn="r">
              <a:defRPr sz="1300" b="0">
                <a:solidFill>
                  <a:schemeClr val="tx1"/>
                </a:solidFill>
                <a:latin typeface="Roboto" panose="02000000000000000000" pitchFamily="2" charset="0"/>
                <a:ea typeface="Roboto" panose="02000000000000000000" pitchFamily="2" charset="0"/>
              </a:defRPr>
            </a:lvl1pPr>
          </a:lstStyle>
          <a:p>
            <a:r>
              <a:rPr lang="en-US"/>
              <a:t>Insert-&gt;Header and Footer-&gt;Type Customizable Name</a:t>
            </a:r>
            <a:endParaRPr lang="en-US" dirty="0"/>
          </a:p>
        </p:txBody>
      </p:sp>
    </p:spTree>
    <p:extLst>
      <p:ext uri="{BB962C8B-B14F-4D97-AF65-F5344CB8AC3E}">
        <p14:creationId xmlns:p14="http://schemas.microsoft.com/office/powerpoint/2010/main" val="3435829950"/>
      </p:ext>
    </p:extLst>
  </p:cSld>
  <p:clrMapOvr>
    <a:masterClrMapping/>
  </p:clrMapOvr>
  <p:extLst>
    <p:ext uri="{DCECCB84-F9BA-43D5-87BE-67443E8EF086}">
      <p15:sldGuideLst xmlns:p15="http://schemas.microsoft.com/office/powerpoint/2012/main" xmlns="">
        <p15:guide id="2" pos="598">
          <p15:clr>
            <a:srgbClr val="FBAE40"/>
          </p15:clr>
        </p15:guide>
        <p15:guide id="3" pos="7080">
          <p15:clr>
            <a:srgbClr val="FBAE40"/>
          </p15:clr>
        </p15:guide>
        <p15:guide id="4" pos="3840">
          <p15:clr>
            <a:srgbClr val="FBAE40"/>
          </p15:clr>
        </p15:guide>
        <p15:guide id="5" orient="horz" pos="1054" userDrawn="1">
          <p15:clr>
            <a:srgbClr val="FBAE40"/>
          </p15:clr>
        </p15:guide>
        <p15:guide id="6" orient="horz" pos="3744">
          <p15:clr>
            <a:srgbClr val="FBAE40"/>
          </p15:clr>
        </p15:guide>
        <p15:guide id="7" orient="horz" pos="697" userDrawn="1">
          <p15:clr>
            <a:srgbClr val="FBAE40"/>
          </p15:clr>
        </p15:guide>
        <p15:guide id="8" orient="horz" pos="240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7_Four Column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CE53373D-FF10-4355-AA00-B31430F115A7}"/>
              </a:ext>
            </a:extLst>
          </p:cNvPr>
          <p:cNvSpPr/>
          <p:nvPr userDrawn="1"/>
        </p:nvSpPr>
        <p:spPr>
          <a:xfrm>
            <a:off x="0" y="6389511"/>
            <a:ext cx="12192000" cy="4684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5" name="Content Placeholder 2">
            <a:extLst>
              <a:ext uri="{FF2B5EF4-FFF2-40B4-BE49-F238E27FC236}">
                <a16:creationId xmlns:a16="http://schemas.microsoft.com/office/drawing/2014/main" xmlns="" id="{94F85108-BDC9-43A2-BEF1-240E666F4E03}"/>
              </a:ext>
            </a:extLst>
          </p:cNvPr>
          <p:cNvSpPr>
            <a:spLocks noGrp="1"/>
          </p:cNvSpPr>
          <p:nvPr>
            <p:ph idx="1" hasCustomPrompt="1"/>
          </p:nvPr>
        </p:nvSpPr>
        <p:spPr>
          <a:xfrm>
            <a:off x="952500" y="1686758"/>
            <a:ext cx="4772003"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cxnSp>
        <p:nvCxnSpPr>
          <p:cNvPr id="7" name="Straight Connector 6">
            <a:extLst>
              <a:ext uri="{FF2B5EF4-FFF2-40B4-BE49-F238E27FC236}">
                <a16:creationId xmlns:a16="http://schemas.microsoft.com/office/drawing/2014/main" xmlns=""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4" name="Content Placeholder 2">
            <a:extLst>
              <a:ext uri="{FF2B5EF4-FFF2-40B4-BE49-F238E27FC236}">
                <a16:creationId xmlns:a16="http://schemas.microsoft.com/office/drawing/2014/main" xmlns="" id="{968A6427-DC92-4AE6-82DE-34A0B3A972EE}"/>
              </a:ext>
            </a:extLst>
          </p:cNvPr>
          <p:cNvSpPr>
            <a:spLocks noGrp="1"/>
          </p:cNvSpPr>
          <p:nvPr userDrawn="1">
            <p:ph idx="10" hasCustomPrompt="1"/>
          </p:nvPr>
        </p:nvSpPr>
        <p:spPr>
          <a:xfrm>
            <a:off x="952502" y="2120010"/>
            <a:ext cx="4772003" cy="417141"/>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cxnSp>
        <p:nvCxnSpPr>
          <p:cNvPr id="9" name="Straight Connector 8">
            <a:extLst>
              <a:ext uri="{FF2B5EF4-FFF2-40B4-BE49-F238E27FC236}">
                <a16:creationId xmlns:a16="http://schemas.microsoft.com/office/drawing/2014/main" xmlns="" id="{6FCD7C05-8E7C-4679-B83F-CDDB1BDA2031}"/>
              </a:ext>
            </a:extLst>
          </p:cNvPr>
          <p:cNvCxnSpPr/>
          <p:nvPr userDrawn="1"/>
        </p:nvCxnSpPr>
        <p:spPr>
          <a:xfrm>
            <a:off x="949325" y="2760956"/>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xmlns="" id="{3C85CAC7-8545-4ED7-8312-FBC92F7F9DA5}"/>
              </a:ext>
            </a:extLst>
          </p:cNvPr>
          <p:cNvCxnSpPr/>
          <p:nvPr userDrawn="1"/>
        </p:nvCxnSpPr>
        <p:spPr>
          <a:xfrm>
            <a:off x="950912" y="3792244"/>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1F1CE437-6AD8-4170-8DC8-66894266CE06}"/>
              </a:ext>
            </a:extLst>
          </p:cNvPr>
          <p:cNvCxnSpPr/>
          <p:nvPr userDrawn="1"/>
        </p:nvCxnSpPr>
        <p:spPr>
          <a:xfrm>
            <a:off x="952506" y="4885677"/>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7" name="Content Placeholder 2">
            <a:extLst>
              <a:ext uri="{FF2B5EF4-FFF2-40B4-BE49-F238E27FC236}">
                <a16:creationId xmlns:a16="http://schemas.microsoft.com/office/drawing/2014/main" xmlns="" id="{5FC9698A-599E-4227-BA19-18EFBBF3E0DD}"/>
              </a:ext>
            </a:extLst>
          </p:cNvPr>
          <p:cNvSpPr>
            <a:spLocks noGrp="1"/>
          </p:cNvSpPr>
          <p:nvPr>
            <p:ph idx="11" hasCustomPrompt="1"/>
          </p:nvPr>
        </p:nvSpPr>
        <p:spPr>
          <a:xfrm>
            <a:off x="954094" y="2904080"/>
            <a:ext cx="4772003"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18" name="Content Placeholder 2">
            <a:extLst>
              <a:ext uri="{FF2B5EF4-FFF2-40B4-BE49-F238E27FC236}">
                <a16:creationId xmlns:a16="http://schemas.microsoft.com/office/drawing/2014/main" xmlns="" id="{C4B470A9-B821-4D01-8FB4-31DF303421A9}"/>
              </a:ext>
            </a:extLst>
          </p:cNvPr>
          <p:cNvSpPr>
            <a:spLocks noGrp="1"/>
          </p:cNvSpPr>
          <p:nvPr>
            <p:ph idx="12" hasCustomPrompt="1"/>
          </p:nvPr>
        </p:nvSpPr>
        <p:spPr>
          <a:xfrm>
            <a:off x="954096" y="3337333"/>
            <a:ext cx="4772003" cy="304911"/>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sp>
        <p:nvSpPr>
          <p:cNvPr id="19" name="Content Placeholder 2">
            <a:extLst>
              <a:ext uri="{FF2B5EF4-FFF2-40B4-BE49-F238E27FC236}">
                <a16:creationId xmlns:a16="http://schemas.microsoft.com/office/drawing/2014/main" xmlns="" id="{0C02F409-DCF5-4241-BB5E-6E37CC8D3518}"/>
              </a:ext>
            </a:extLst>
          </p:cNvPr>
          <p:cNvSpPr>
            <a:spLocks noGrp="1"/>
          </p:cNvSpPr>
          <p:nvPr>
            <p:ph idx="13" hasCustomPrompt="1"/>
          </p:nvPr>
        </p:nvSpPr>
        <p:spPr>
          <a:xfrm>
            <a:off x="954096" y="5089029"/>
            <a:ext cx="4772003"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20" name="Content Placeholder 2">
            <a:extLst>
              <a:ext uri="{FF2B5EF4-FFF2-40B4-BE49-F238E27FC236}">
                <a16:creationId xmlns:a16="http://schemas.microsoft.com/office/drawing/2014/main" xmlns="" id="{2AC426E8-7005-475F-BC32-B5F0BA7A8A4C}"/>
              </a:ext>
            </a:extLst>
          </p:cNvPr>
          <p:cNvSpPr>
            <a:spLocks noGrp="1"/>
          </p:cNvSpPr>
          <p:nvPr>
            <p:ph idx="14" hasCustomPrompt="1"/>
          </p:nvPr>
        </p:nvSpPr>
        <p:spPr>
          <a:xfrm>
            <a:off x="954098" y="5522281"/>
            <a:ext cx="4772003" cy="417141"/>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sp>
        <p:nvSpPr>
          <p:cNvPr id="22" name="Content Placeholder 2">
            <a:extLst>
              <a:ext uri="{FF2B5EF4-FFF2-40B4-BE49-F238E27FC236}">
                <a16:creationId xmlns:a16="http://schemas.microsoft.com/office/drawing/2014/main" xmlns="" id="{0C507C81-6817-4069-BC84-0CE4705AE16C}"/>
              </a:ext>
            </a:extLst>
          </p:cNvPr>
          <p:cNvSpPr>
            <a:spLocks noGrp="1"/>
          </p:cNvSpPr>
          <p:nvPr>
            <p:ph idx="15" hasCustomPrompt="1"/>
          </p:nvPr>
        </p:nvSpPr>
        <p:spPr>
          <a:xfrm>
            <a:off x="954098" y="3970621"/>
            <a:ext cx="4772003"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23" name="Content Placeholder 2">
            <a:extLst>
              <a:ext uri="{FF2B5EF4-FFF2-40B4-BE49-F238E27FC236}">
                <a16:creationId xmlns:a16="http://schemas.microsoft.com/office/drawing/2014/main" xmlns="" id="{94103820-8C7A-497C-BCBA-2CFEB4549C83}"/>
              </a:ext>
            </a:extLst>
          </p:cNvPr>
          <p:cNvSpPr>
            <a:spLocks noGrp="1"/>
          </p:cNvSpPr>
          <p:nvPr>
            <p:ph idx="16" hasCustomPrompt="1"/>
          </p:nvPr>
        </p:nvSpPr>
        <p:spPr>
          <a:xfrm>
            <a:off x="954100" y="4403874"/>
            <a:ext cx="4772003" cy="310972"/>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sp>
        <p:nvSpPr>
          <p:cNvPr id="24" name="Content Placeholder 2">
            <a:extLst>
              <a:ext uri="{FF2B5EF4-FFF2-40B4-BE49-F238E27FC236}">
                <a16:creationId xmlns:a16="http://schemas.microsoft.com/office/drawing/2014/main" xmlns="" id="{66342B0E-1F8B-4D4C-ABA7-E43BC2B3F4AE}"/>
              </a:ext>
            </a:extLst>
          </p:cNvPr>
          <p:cNvSpPr>
            <a:spLocks noGrp="1"/>
          </p:cNvSpPr>
          <p:nvPr>
            <p:ph idx="17" hasCustomPrompt="1"/>
          </p:nvPr>
        </p:nvSpPr>
        <p:spPr>
          <a:xfrm>
            <a:off x="6467495" y="1688232"/>
            <a:ext cx="4772003"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25" name="Content Placeholder 2">
            <a:extLst>
              <a:ext uri="{FF2B5EF4-FFF2-40B4-BE49-F238E27FC236}">
                <a16:creationId xmlns:a16="http://schemas.microsoft.com/office/drawing/2014/main" xmlns="" id="{FCF3285B-83DB-4917-9F24-EC0C964DE403}"/>
              </a:ext>
            </a:extLst>
          </p:cNvPr>
          <p:cNvSpPr>
            <a:spLocks noGrp="1"/>
          </p:cNvSpPr>
          <p:nvPr>
            <p:ph idx="18" hasCustomPrompt="1"/>
          </p:nvPr>
        </p:nvSpPr>
        <p:spPr>
          <a:xfrm>
            <a:off x="6467497" y="2121484"/>
            <a:ext cx="4772003" cy="417141"/>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sp>
        <p:nvSpPr>
          <p:cNvPr id="26" name="Content Placeholder 2">
            <a:extLst>
              <a:ext uri="{FF2B5EF4-FFF2-40B4-BE49-F238E27FC236}">
                <a16:creationId xmlns:a16="http://schemas.microsoft.com/office/drawing/2014/main" xmlns="" id="{8C88D8B1-0044-4EC5-B4CD-DB1095F378A4}"/>
              </a:ext>
            </a:extLst>
          </p:cNvPr>
          <p:cNvSpPr>
            <a:spLocks noGrp="1"/>
          </p:cNvSpPr>
          <p:nvPr>
            <p:ph idx="19" hasCustomPrompt="1"/>
          </p:nvPr>
        </p:nvSpPr>
        <p:spPr>
          <a:xfrm>
            <a:off x="6469089" y="2905554"/>
            <a:ext cx="4772003"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27" name="Content Placeholder 2">
            <a:extLst>
              <a:ext uri="{FF2B5EF4-FFF2-40B4-BE49-F238E27FC236}">
                <a16:creationId xmlns:a16="http://schemas.microsoft.com/office/drawing/2014/main" xmlns="" id="{9F6100E2-DAE8-4111-AF37-8909AA389FC1}"/>
              </a:ext>
            </a:extLst>
          </p:cNvPr>
          <p:cNvSpPr>
            <a:spLocks noGrp="1"/>
          </p:cNvSpPr>
          <p:nvPr>
            <p:ph idx="20" hasCustomPrompt="1"/>
          </p:nvPr>
        </p:nvSpPr>
        <p:spPr>
          <a:xfrm>
            <a:off x="6469091" y="3338807"/>
            <a:ext cx="4772003" cy="304911"/>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sp>
        <p:nvSpPr>
          <p:cNvPr id="28" name="Content Placeholder 2">
            <a:extLst>
              <a:ext uri="{FF2B5EF4-FFF2-40B4-BE49-F238E27FC236}">
                <a16:creationId xmlns:a16="http://schemas.microsoft.com/office/drawing/2014/main" xmlns="" id="{0EE05AF1-1486-45F2-B87D-2AE555B8D1CB}"/>
              </a:ext>
            </a:extLst>
          </p:cNvPr>
          <p:cNvSpPr>
            <a:spLocks noGrp="1"/>
          </p:cNvSpPr>
          <p:nvPr>
            <p:ph idx="21" hasCustomPrompt="1"/>
          </p:nvPr>
        </p:nvSpPr>
        <p:spPr>
          <a:xfrm>
            <a:off x="6469091" y="5090503"/>
            <a:ext cx="4772003"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29" name="Content Placeholder 2">
            <a:extLst>
              <a:ext uri="{FF2B5EF4-FFF2-40B4-BE49-F238E27FC236}">
                <a16:creationId xmlns:a16="http://schemas.microsoft.com/office/drawing/2014/main" xmlns="" id="{52C4B0E5-3C7E-4BC2-AA92-4156C26C91FF}"/>
              </a:ext>
            </a:extLst>
          </p:cNvPr>
          <p:cNvSpPr>
            <a:spLocks noGrp="1"/>
          </p:cNvSpPr>
          <p:nvPr>
            <p:ph idx="22" hasCustomPrompt="1"/>
          </p:nvPr>
        </p:nvSpPr>
        <p:spPr>
          <a:xfrm>
            <a:off x="6469093" y="5523755"/>
            <a:ext cx="4772003" cy="417141"/>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sp>
        <p:nvSpPr>
          <p:cNvPr id="30" name="Content Placeholder 2">
            <a:extLst>
              <a:ext uri="{FF2B5EF4-FFF2-40B4-BE49-F238E27FC236}">
                <a16:creationId xmlns:a16="http://schemas.microsoft.com/office/drawing/2014/main" xmlns="" id="{C0B1E9EC-56B4-4514-B189-24BD47F549F3}"/>
              </a:ext>
            </a:extLst>
          </p:cNvPr>
          <p:cNvSpPr>
            <a:spLocks noGrp="1"/>
          </p:cNvSpPr>
          <p:nvPr>
            <p:ph idx="23" hasCustomPrompt="1"/>
          </p:nvPr>
        </p:nvSpPr>
        <p:spPr>
          <a:xfrm>
            <a:off x="6469093" y="3972095"/>
            <a:ext cx="4772003"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31" name="Content Placeholder 2">
            <a:extLst>
              <a:ext uri="{FF2B5EF4-FFF2-40B4-BE49-F238E27FC236}">
                <a16:creationId xmlns:a16="http://schemas.microsoft.com/office/drawing/2014/main" xmlns="" id="{F685484E-408B-4771-9259-BAAC2A6E6017}"/>
              </a:ext>
            </a:extLst>
          </p:cNvPr>
          <p:cNvSpPr>
            <a:spLocks noGrp="1"/>
          </p:cNvSpPr>
          <p:nvPr>
            <p:ph idx="24" hasCustomPrompt="1"/>
          </p:nvPr>
        </p:nvSpPr>
        <p:spPr>
          <a:xfrm>
            <a:off x="6469095" y="4405348"/>
            <a:ext cx="4772003" cy="310972"/>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cxnSp>
        <p:nvCxnSpPr>
          <p:cNvPr id="34" name="Straight Connector 33">
            <a:extLst>
              <a:ext uri="{FF2B5EF4-FFF2-40B4-BE49-F238E27FC236}">
                <a16:creationId xmlns:a16="http://schemas.microsoft.com/office/drawing/2014/main" xmlns="" id="{8222804C-AFDD-4E8C-BFDC-31326A2127FA}"/>
              </a:ext>
            </a:extLst>
          </p:cNvPr>
          <p:cNvCxnSpPr/>
          <p:nvPr userDrawn="1"/>
        </p:nvCxnSpPr>
        <p:spPr>
          <a:xfrm>
            <a:off x="6096000" y="1686758"/>
            <a:ext cx="0" cy="4293629"/>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8" name="Title 1">
            <a:extLst>
              <a:ext uri="{FF2B5EF4-FFF2-40B4-BE49-F238E27FC236}">
                <a16:creationId xmlns:a16="http://schemas.microsoft.com/office/drawing/2014/main" xmlns="" id="{31EE2C71-E6FD-4A5F-BC00-7290049C4471}"/>
              </a:ext>
            </a:extLst>
          </p:cNvPr>
          <p:cNvSpPr>
            <a:spLocks noGrp="1"/>
          </p:cNvSpPr>
          <p:nvPr>
            <p:ph type="title" hasCustomPrompt="1"/>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dirty="0"/>
              <a:t>Click to edit master title style</a:t>
            </a:r>
          </a:p>
        </p:txBody>
      </p:sp>
      <p:pic>
        <p:nvPicPr>
          <p:cNvPr id="2" name="Picture 1">
            <a:extLst>
              <a:ext uri="{FF2B5EF4-FFF2-40B4-BE49-F238E27FC236}">
                <a16:creationId xmlns:a16="http://schemas.microsoft.com/office/drawing/2014/main" xmlns="" id="{46406BC8-E960-E24C-878D-B7523027F0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52498" y="6286499"/>
            <a:ext cx="952620" cy="571501"/>
          </a:xfrm>
          <a:prstGeom prst="rect">
            <a:avLst/>
          </a:prstGeom>
        </p:spPr>
      </p:pic>
      <p:sp>
        <p:nvSpPr>
          <p:cNvPr id="11" name="Footer Placeholder 4">
            <a:extLst>
              <a:ext uri="{FF2B5EF4-FFF2-40B4-BE49-F238E27FC236}">
                <a16:creationId xmlns:a16="http://schemas.microsoft.com/office/drawing/2014/main" xmlns="" id="{B120D79B-99BE-30F4-FFDB-B35DFE81DAB5}"/>
              </a:ext>
            </a:extLst>
          </p:cNvPr>
          <p:cNvSpPr txBox="1">
            <a:spLocks/>
          </p:cNvSpPr>
          <p:nvPr userDrawn="1"/>
        </p:nvSpPr>
        <p:spPr>
          <a:xfrm>
            <a:off x="5794696" y="6539714"/>
            <a:ext cx="593362" cy="240771"/>
          </a:xfrm>
          <a:prstGeom prst="rect">
            <a:avLst/>
          </a:prstGeom>
        </p:spPr>
        <p:txBody>
          <a:bodyPr vert="horz" lIns="0" tIns="0" rIns="0" bIns="0" rtlCol="0" anchor="t" anchorCtr="0"/>
          <a:lstStyle>
            <a:defPPr>
              <a:defRPr lang="en-US"/>
            </a:defPPr>
            <a:lvl1pPr marL="0" algn="r" defTabSz="914400" rtl="0" eaLnBrk="1" latinLnBrk="0" hangingPunct="1">
              <a:defRPr sz="1300" b="0" kern="1200">
                <a:solidFill>
                  <a:schemeClr val="tx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85C019-D2F0-434C-86E7-A9EDB467A2EF}" type="slidenum">
              <a:rPr lang="en-US" smtClean="0"/>
              <a:t>‹#›</a:t>
            </a:fld>
            <a:endParaRPr lang="en-US" dirty="0"/>
          </a:p>
        </p:txBody>
      </p:sp>
      <p:sp>
        <p:nvSpPr>
          <p:cNvPr id="4" name="Footer Placeholder 4">
            <a:extLst>
              <a:ext uri="{FF2B5EF4-FFF2-40B4-BE49-F238E27FC236}">
                <a16:creationId xmlns:a16="http://schemas.microsoft.com/office/drawing/2014/main" xmlns="" id="{AA698BE2-4B60-6CD7-94EC-2B99F4D10F11}"/>
              </a:ext>
            </a:extLst>
          </p:cNvPr>
          <p:cNvSpPr>
            <a:spLocks noGrp="1"/>
          </p:cNvSpPr>
          <p:nvPr>
            <p:ph type="ftr" sz="quarter" idx="3"/>
          </p:nvPr>
        </p:nvSpPr>
        <p:spPr>
          <a:xfrm>
            <a:off x="6575729" y="6450817"/>
            <a:ext cx="4679216" cy="365125"/>
          </a:xfrm>
          <a:prstGeom prst="rect">
            <a:avLst/>
          </a:prstGeom>
          <a:noFill/>
        </p:spPr>
        <p:txBody>
          <a:bodyPr vert="horz" lIns="0" tIns="0" rIns="0" bIns="0" rtlCol="0" anchor="ctr" anchorCtr="0"/>
          <a:lstStyle>
            <a:lvl1pPr algn="r">
              <a:defRPr sz="1300" b="0">
                <a:solidFill>
                  <a:schemeClr val="tx1"/>
                </a:solidFill>
                <a:latin typeface="Roboto" panose="02000000000000000000" pitchFamily="2" charset="0"/>
                <a:ea typeface="Roboto" panose="02000000000000000000" pitchFamily="2" charset="0"/>
              </a:defRPr>
            </a:lvl1pPr>
          </a:lstStyle>
          <a:p>
            <a:r>
              <a:rPr lang="en-US"/>
              <a:t>Insert-&gt;Header and Footer-&gt;Type Customizable Name</a:t>
            </a:r>
            <a:endParaRPr lang="en-US" dirty="0"/>
          </a:p>
        </p:txBody>
      </p:sp>
    </p:spTree>
    <p:extLst>
      <p:ext uri="{BB962C8B-B14F-4D97-AF65-F5344CB8AC3E}">
        <p14:creationId xmlns:p14="http://schemas.microsoft.com/office/powerpoint/2010/main" val="868536204"/>
      </p:ext>
    </p:extLst>
  </p:cSld>
  <p:clrMapOvr>
    <a:masterClrMapping/>
  </p:clrMapOvr>
  <p:extLst>
    <p:ext uri="{DCECCB84-F9BA-43D5-87BE-67443E8EF086}">
      <p15:sldGuideLst xmlns:p15="http://schemas.microsoft.com/office/powerpoint/2012/main" xmlns="">
        <p15:guide id="2" pos="598">
          <p15:clr>
            <a:srgbClr val="FBAE40"/>
          </p15:clr>
        </p15:guide>
        <p15:guide id="3" pos="7080">
          <p15:clr>
            <a:srgbClr val="FBAE40"/>
          </p15:clr>
        </p15:guide>
        <p15:guide id="4" pos="3840">
          <p15:clr>
            <a:srgbClr val="FBAE40"/>
          </p15:clr>
        </p15:guide>
        <p15:guide id="5" orient="horz" pos="1054" userDrawn="1">
          <p15:clr>
            <a:srgbClr val="FBAE40"/>
          </p15:clr>
        </p15:guide>
        <p15:guide id="6" orient="horz" pos="3744">
          <p15:clr>
            <a:srgbClr val="FBAE40"/>
          </p15:clr>
        </p15:guide>
        <p15:guide id="7" orient="horz" pos="697" userDrawn="1">
          <p15:clr>
            <a:srgbClr val="FBAE40"/>
          </p15:clr>
        </p15:guide>
        <p15:guide id="8" orient="horz" pos="240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 Solid Blac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6CBAE84-700B-054E-8730-2262E5327E60}"/>
              </a:ext>
            </a:extLst>
          </p:cNvPr>
          <p:cNvSpPr>
            <a:spLocks noGrp="1"/>
          </p:cNvSpPr>
          <p:nvPr>
            <p:ph type="ctrTitle" hasCustomPrompt="1"/>
          </p:nvPr>
        </p:nvSpPr>
        <p:spPr>
          <a:xfrm>
            <a:off x="974725" y="2677626"/>
            <a:ext cx="9144000" cy="1843238"/>
          </a:xfrm>
        </p:spPr>
        <p:txBody>
          <a:bodyPr lIns="0" tIns="0" rIns="0" bIns="0" anchor="t" anchorCtr="0">
            <a:normAutofit/>
          </a:bodyPr>
          <a:lstStyle>
            <a:lvl1pPr algn="l">
              <a:defRPr sz="6000" b="1">
                <a:solidFill>
                  <a:schemeClr val="tx1"/>
                </a:solidFill>
                <a:latin typeface="Roboto" panose="02000000000000000000" pitchFamily="2" charset="0"/>
                <a:ea typeface="Roboto" panose="02000000000000000000" pitchFamily="2" charset="0"/>
                <a:cs typeface="Arial" panose="020B0604020202020204" pitchFamily="34" charset="0"/>
              </a:defRPr>
            </a:lvl1pPr>
          </a:lstStyle>
          <a:p>
            <a:r>
              <a:rPr lang="en-US" dirty="0"/>
              <a:t>Presentation Title Goes Right Here</a:t>
            </a:r>
          </a:p>
        </p:txBody>
      </p:sp>
      <p:sp>
        <p:nvSpPr>
          <p:cNvPr id="5" name="Subtitle 2">
            <a:extLst>
              <a:ext uri="{FF2B5EF4-FFF2-40B4-BE49-F238E27FC236}">
                <a16:creationId xmlns:a16="http://schemas.microsoft.com/office/drawing/2014/main" xmlns="" id="{7055E247-542B-D541-8F36-DBA97343BC92}"/>
              </a:ext>
            </a:extLst>
          </p:cNvPr>
          <p:cNvSpPr>
            <a:spLocks noGrp="1"/>
          </p:cNvSpPr>
          <p:nvPr>
            <p:ph type="subTitle" idx="1" hasCustomPrompt="1"/>
          </p:nvPr>
        </p:nvSpPr>
        <p:spPr>
          <a:xfrm>
            <a:off x="974725" y="4709626"/>
            <a:ext cx="9144000" cy="407460"/>
          </a:xfrm>
        </p:spPr>
        <p:txBody>
          <a:bodyPr lIns="0" tIns="0" rIns="0" bIns="0"/>
          <a:lstStyle>
            <a:lvl1pPr marL="0" indent="0" algn="l">
              <a:buNone/>
              <a:defRPr sz="2400" b="1" cap="all" baseline="0">
                <a:solidFill>
                  <a:schemeClr val="tx1"/>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SUBTITLE</a:t>
            </a:r>
          </a:p>
        </p:txBody>
      </p:sp>
      <p:sp>
        <p:nvSpPr>
          <p:cNvPr id="6" name="Text Placeholder 15">
            <a:extLst>
              <a:ext uri="{FF2B5EF4-FFF2-40B4-BE49-F238E27FC236}">
                <a16:creationId xmlns:a16="http://schemas.microsoft.com/office/drawing/2014/main" xmlns="" id="{2BBC7A98-1B1E-8545-AABD-0F79723A230C}"/>
              </a:ext>
            </a:extLst>
          </p:cNvPr>
          <p:cNvSpPr>
            <a:spLocks noGrp="1"/>
          </p:cNvSpPr>
          <p:nvPr>
            <p:ph type="body" sz="quarter" idx="10" hasCustomPrompt="1"/>
          </p:nvPr>
        </p:nvSpPr>
        <p:spPr>
          <a:xfrm>
            <a:off x="974725" y="5087150"/>
            <a:ext cx="9144000" cy="463108"/>
          </a:xfrm>
        </p:spPr>
        <p:txBody>
          <a:bodyPr lIns="0" tIns="0" rIns="0" bIns="0">
            <a:normAutofit/>
          </a:bodyPr>
          <a:lstStyle>
            <a:lvl1pPr marL="0" indent="0">
              <a:buNone/>
              <a:defRPr sz="2400">
                <a:solidFill>
                  <a:schemeClr val="tx1"/>
                </a:solidFill>
                <a:latin typeface="Roboto" panose="02000000000000000000" pitchFamily="2" charset="0"/>
                <a:ea typeface="Roboto" panose="020000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Month XX, 2024</a:t>
            </a:r>
          </a:p>
        </p:txBody>
      </p:sp>
      <p:cxnSp>
        <p:nvCxnSpPr>
          <p:cNvPr id="8" name="Straight Connector 7">
            <a:extLst>
              <a:ext uri="{FF2B5EF4-FFF2-40B4-BE49-F238E27FC236}">
                <a16:creationId xmlns:a16="http://schemas.microsoft.com/office/drawing/2014/main" xmlns="" id="{C4E1A789-3A04-9240-BCEC-3DACF2B52870}"/>
              </a:ext>
            </a:extLst>
          </p:cNvPr>
          <p:cNvCxnSpPr>
            <a:cxnSpLocks/>
          </p:cNvCxnSpPr>
          <p:nvPr userDrawn="1"/>
        </p:nvCxnSpPr>
        <p:spPr>
          <a:xfrm>
            <a:off x="974126" y="2339665"/>
            <a:ext cx="768531" cy="0"/>
          </a:xfrm>
          <a:prstGeom prst="line">
            <a:avLst/>
          </a:prstGeom>
          <a:ln w="635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Footer Placeholder 4">
            <a:extLst>
              <a:ext uri="{FF2B5EF4-FFF2-40B4-BE49-F238E27FC236}">
                <a16:creationId xmlns:a16="http://schemas.microsoft.com/office/drawing/2014/main" xmlns="" id="{4D2A103D-B44C-09C1-7BB8-33D77CD43383}"/>
              </a:ext>
            </a:extLst>
          </p:cNvPr>
          <p:cNvSpPr>
            <a:spLocks noGrp="1"/>
          </p:cNvSpPr>
          <p:nvPr>
            <p:ph type="ftr" sz="quarter" idx="3"/>
          </p:nvPr>
        </p:nvSpPr>
        <p:spPr>
          <a:xfrm>
            <a:off x="952500" y="1760634"/>
            <a:ext cx="9166225" cy="365125"/>
          </a:xfrm>
          <a:prstGeom prst="rect">
            <a:avLst/>
          </a:prstGeom>
          <a:noFill/>
        </p:spPr>
        <p:txBody>
          <a:bodyPr vert="horz" lIns="0" tIns="0" rIns="0" bIns="0" rtlCol="0" anchor="b" anchorCtr="0"/>
          <a:lstStyle>
            <a:lvl1pPr algn="l">
              <a:defRPr sz="2200" b="0">
                <a:solidFill>
                  <a:schemeClr val="tx1"/>
                </a:solidFill>
                <a:latin typeface="Roboto" panose="02000000000000000000" pitchFamily="2" charset="0"/>
                <a:ea typeface="Roboto" panose="02000000000000000000" pitchFamily="2" charset="0"/>
              </a:defRPr>
            </a:lvl1pPr>
          </a:lstStyle>
          <a:p>
            <a:r>
              <a:rPr lang="en-US"/>
              <a:t>Insert-&gt;Header and Footer-&gt;Type Customizable Name</a:t>
            </a:r>
            <a:endParaRPr lang="en-US" dirty="0"/>
          </a:p>
        </p:txBody>
      </p:sp>
      <p:pic>
        <p:nvPicPr>
          <p:cNvPr id="3" name="Picture 2">
            <a:extLst>
              <a:ext uri="{FF2B5EF4-FFF2-40B4-BE49-F238E27FC236}">
                <a16:creationId xmlns:a16="http://schemas.microsoft.com/office/drawing/2014/main" xmlns="" id="{80D71325-0ED8-168E-BF1B-09CE768287C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011476" y="0"/>
            <a:ext cx="1941444" cy="1207722"/>
          </a:xfrm>
          <a:prstGeom prst="rect">
            <a:avLst/>
          </a:prstGeom>
        </p:spPr>
      </p:pic>
      <p:sp>
        <p:nvSpPr>
          <p:cNvPr id="4" name="TextBox 3">
            <a:extLst>
              <a:ext uri="{FF2B5EF4-FFF2-40B4-BE49-F238E27FC236}">
                <a16:creationId xmlns:a16="http://schemas.microsoft.com/office/drawing/2014/main" xmlns="" id="{09AF4101-2D98-E5EE-4D83-FDE1E0EE6E53}"/>
              </a:ext>
            </a:extLst>
          </p:cNvPr>
          <p:cNvSpPr txBox="1"/>
          <p:nvPr userDrawn="1"/>
        </p:nvSpPr>
        <p:spPr>
          <a:xfrm>
            <a:off x="9011476" y="6116752"/>
            <a:ext cx="2006651" cy="380104"/>
          </a:xfrm>
          <a:prstGeom prst="rect">
            <a:avLst/>
          </a:prstGeom>
          <a:noFill/>
        </p:spPr>
        <p:txBody>
          <a:bodyPr wrap="square" lIns="0" tIns="0" rIns="0" bIns="0" rtlCol="0">
            <a:spAutoFit/>
          </a:bodyPr>
          <a:lstStyle/>
          <a:p>
            <a:pPr>
              <a:lnSpc>
                <a:spcPct val="95000"/>
              </a:lnSpc>
            </a:pPr>
            <a:r>
              <a:rPr lang="en-US" sz="1300" dirty="0"/>
              <a:t>CHANGING MEDICINE.</a:t>
            </a:r>
          </a:p>
          <a:p>
            <a:pPr>
              <a:lnSpc>
                <a:spcPct val="95000"/>
              </a:lnSpc>
            </a:pPr>
            <a:r>
              <a:rPr lang="en-US" sz="1300" b="1" dirty="0"/>
              <a:t>CHANGING LIVES</a:t>
            </a:r>
            <a:r>
              <a:rPr lang="en-US" sz="1300" b="1" spc="-200" baseline="0" dirty="0"/>
              <a:t>.</a:t>
            </a:r>
            <a:r>
              <a:rPr lang="en-US" sz="800" b="1" baseline="80000" dirty="0"/>
              <a:t>®</a:t>
            </a:r>
          </a:p>
        </p:txBody>
      </p:sp>
    </p:spTree>
    <p:extLst>
      <p:ext uri="{BB962C8B-B14F-4D97-AF65-F5344CB8AC3E}">
        <p14:creationId xmlns:p14="http://schemas.microsoft.com/office/powerpoint/2010/main" val="731605126"/>
      </p:ext>
    </p:extLst>
  </p:cSld>
  <p:clrMapOvr>
    <a:masterClrMapping/>
  </p:clrMapOvr>
  <p:extLst>
    <p:ext uri="{DCECCB84-F9BA-43D5-87BE-67443E8EF086}">
      <p15:sldGuideLst xmlns:p15="http://schemas.microsoft.com/office/powerpoint/2012/main" xmlns="">
        <p15:guide id="1" orient="horz" pos="2160">
          <p15:clr>
            <a:srgbClr val="FBAE40"/>
          </p15:clr>
        </p15:guide>
        <p15:guide id="2" pos="60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Four Column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CE53373D-FF10-4355-AA00-B31430F115A7}"/>
              </a:ext>
            </a:extLst>
          </p:cNvPr>
          <p:cNvSpPr/>
          <p:nvPr userDrawn="1"/>
        </p:nvSpPr>
        <p:spPr>
          <a:xfrm>
            <a:off x="0" y="6389511"/>
            <a:ext cx="12192000" cy="4684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5" name="Content Placeholder 2">
            <a:extLst>
              <a:ext uri="{FF2B5EF4-FFF2-40B4-BE49-F238E27FC236}">
                <a16:creationId xmlns:a16="http://schemas.microsoft.com/office/drawing/2014/main" xmlns="" id="{94F85108-BDC9-43A2-BEF1-240E666F4E03}"/>
              </a:ext>
            </a:extLst>
          </p:cNvPr>
          <p:cNvSpPr>
            <a:spLocks noGrp="1"/>
          </p:cNvSpPr>
          <p:nvPr>
            <p:ph idx="1" hasCustomPrompt="1"/>
          </p:nvPr>
        </p:nvSpPr>
        <p:spPr>
          <a:xfrm>
            <a:off x="952500" y="1686758"/>
            <a:ext cx="4800224" cy="374036"/>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cxnSp>
        <p:nvCxnSpPr>
          <p:cNvPr id="7" name="Straight Connector 6">
            <a:extLst>
              <a:ext uri="{FF2B5EF4-FFF2-40B4-BE49-F238E27FC236}">
                <a16:creationId xmlns:a16="http://schemas.microsoft.com/office/drawing/2014/main" xmlns=""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4" name="Content Placeholder 2">
            <a:extLst>
              <a:ext uri="{FF2B5EF4-FFF2-40B4-BE49-F238E27FC236}">
                <a16:creationId xmlns:a16="http://schemas.microsoft.com/office/drawing/2014/main" xmlns="" id="{968A6427-DC92-4AE6-82DE-34A0B3A972EE}"/>
              </a:ext>
            </a:extLst>
          </p:cNvPr>
          <p:cNvSpPr>
            <a:spLocks noGrp="1"/>
          </p:cNvSpPr>
          <p:nvPr>
            <p:ph idx="10" hasCustomPrompt="1"/>
          </p:nvPr>
        </p:nvSpPr>
        <p:spPr>
          <a:xfrm>
            <a:off x="952501" y="2238480"/>
            <a:ext cx="4800219" cy="1200572"/>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19" name="Content Placeholder 2">
            <a:extLst>
              <a:ext uri="{FF2B5EF4-FFF2-40B4-BE49-F238E27FC236}">
                <a16:creationId xmlns:a16="http://schemas.microsoft.com/office/drawing/2014/main" xmlns="" id="{A07502CC-5B90-4BCF-B63B-36D026C9AE96}"/>
              </a:ext>
            </a:extLst>
          </p:cNvPr>
          <p:cNvSpPr>
            <a:spLocks noGrp="1"/>
          </p:cNvSpPr>
          <p:nvPr>
            <p:ph idx="15" hasCustomPrompt="1"/>
          </p:nvPr>
        </p:nvSpPr>
        <p:spPr>
          <a:xfrm>
            <a:off x="6433724" y="1676706"/>
            <a:ext cx="4800224" cy="374036"/>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20" name="Content Placeholder 2">
            <a:extLst>
              <a:ext uri="{FF2B5EF4-FFF2-40B4-BE49-F238E27FC236}">
                <a16:creationId xmlns:a16="http://schemas.microsoft.com/office/drawing/2014/main" xmlns="" id="{F169EF16-BA54-4279-A087-A65E4F26675F}"/>
              </a:ext>
            </a:extLst>
          </p:cNvPr>
          <p:cNvSpPr>
            <a:spLocks noGrp="1"/>
          </p:cNvSpPr>
          <p:nvPr>
            <p:ph idx="16" hasCustomPrompt="1"/>
          </p:nvPr>
        </p:nvSpPr>
        <p:spPr>
          <a:xfrm>
            <a:off x="6433725" y="2228428"/>
            <a:ext cx="4800224" cy="1200572"/>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22" name="Straight Connector 21">
            <a:extLst>
              <a:ext uri="{FF2B5EF4-FFF2-40B4-BE49-F238E27FC236}">
                <a16:creationId xmlns:a16="http://schemas.microsoft.com/office/drawing/2014/main" xmlns="" id="{CEF932C4-F1C3-47F2-84B8-FEC885C1843C}"/>
              </a:ext>
            </a:extLst>
          </p:cNvPr>
          <p:cNvCxnSpPr>
            <a:cxnSpLocks/>
          </p:cNvCxnSpPr>
          <p:nvPr userDrawn="1"/>
        </p:nvCxnSpPr>
        <p:spPr>
          <a:xfrm>
            <a:off x="6096000" y="1679384"/>
            <a:ext cx="0" cy="4272765"/>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xmlns="" id="{69FB9F7B-CC85-4936-BE2A-DF6B8BF46018}"/>
              </a:ext>
            </a:extLst>
          </p:cNvPr>
          <p:cNvCxnSpPr/>
          <p:nvPr userDrawn="1"/>
        </p:nvCxnSpPr>
        <p:spPr>
          <a:xfrm>
            <a:off x="949325" y="3790765"/>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3" name="Content Placeholder 2">
            <a:extLst>
              <a:ext uri="{FF2B5EF4-FFF2-40B4-BE49-F238E27FC236}">
                <a16:creationId xmlns:a16="http://schemas.microsoft.com/office/drawing/2014/main" xmlns="" id="{FDFA8ABE-0B6C-4930-94A9-A2BB4166E51F}"/>
              </a:ext>
            </a:extLst>
          </p:cNvPr>
          <p:cNvSpPr>
            <a:spLocks noGrp="1"/>
          </p:cNvSpPr>
          <p:nvPr>
            <p:ph idx="17" hasCustomPrompt="1"/>
          </p:nvPr>
        </p:nvSpPr>
        <p:spPr>
          <a:xfrm>
            <a:off x="958052" y="4209907"/>
            <a:ext cx="4800224" cy="374036"/>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24" name="Content Placeholder 2">
            <a:extLst>
              <a:ext uri="{FF2B5EF4-FFF2-40B4-BE49-F238E27FC236}">
                <a16:creationId xmlns:a16="http://schemas.microsoft.com/office/drawing/2014/main" xmlns="" id="{47E91DB8-4856-4AED-8362-60627F681EE8}"/>
              </a:ext>
            </a:extLst>
          </p:cNvPr>
          <p:cNvSpPr>
            <a:spLocks noGrp="1"/>
          </p:cNvSpPr>
          <p:nvPr>
            <p:ph idx="18" hasCustomPrompt="1"/>
          </p:nvPr>
        </p:nvSpPr>
        <p:spPr>
          <a:xfrm>
            <a:off x="958053" y="4761629"/>
            <a:ext cx="4800219" cy="1181971"/>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25" name="Content Placeholder 2">
            <a:extLst>
              <a:ext uri="{FF2B5EF4-FFF2-40B4-BE49-F238E27FC236}">
                <a16:creationId xmlns:a16="http://schemas.microsoft.com/office/drawing/2014/main" xmlns="" id="{76BD4A33-C7CC-4380-A2BB-ECC6C2FB7225}"/>
              </a:ext>
            </a:extLst>
          </p:cNvPr>
          <p:cNvSpPr>
            <a:spLocks noGrp="1"/>
          </p:cNvSpPr>
          <p:nvPr>
            <p:ph idx="19" hasCustomPrompt="1"/>
          </p:nvPr>
        </p:nvSpPr>
        <p:spPr>
          <a:xfrm>
            <a:off x="6439276" y="4199855"/>
            <a:ext cx="4800224" cy="374036"/>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26" name="Content Placeholder 2">
            <a:extLst>
              <a:ext uri="{FF2B5EF4-FFF2-40B4-BE49-F238E27FC236}">
                <a16:creationId xmlns:a16="http://schemas.microsoft.com/office/drawing/2014/main" xmlns="" id="{4CD0BB64-6643-42CE-AFE7-372305F21233}"/>
              </a:ext>
            </a:extLst>
          </p:cNvPr>
          <p:cNvSpPr>
            <a:spLocks noGrp="1"/>
          </p:cNvSpPr>
          <p:nvPr>
            <p:ph idx="20" hasCustomPrompt="1"/>
          </p:nvPr>
        </p:nvSpPr>
        <p:spPr>
          <a:xfrm>
            <a:off x="6439277" y="4751577"/>
            <a:ext cx="4800224" cy="1200572"/>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29" name="Title 1">
            <a:extLst>
              <a:ext uri="{FF2B5EF4-FFF2-40B4-BE49-F238E27FC236}">
                <a16:creationId xmlns:a16="http://schemas.microsoft.com/office/drawing/2014/main" xmlns="" id="{F947D672-DDE7-4F36-B79C-4245C5D115ED}"/>
              </a:ext>
            </a:extLst>
          </p:cNvPr>
          <p:cNvSpPr>
            <a:spLocks noGrp="1"/>
          </p:cNvSpPr>
          <p:nvPr>
            <p:ph type="title" hasCustomPrompt="1"/>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dirty="0"/>
              <a:t>Click to edit master title style</a:t>
            </a:r>
          </a:p>
        </p:txBody>
      </p:sp>
      <p:pic>
        <p:nvPicPr>
          <p:cNvPr id="2" name="Picture 1">
            <a:extLst>
              <a:ext uri="{FF2B5EF4-FFF2-40B4-BE49-F238E27FC236}">
                <a16:creationId xmlns:a16="http://schemas.microsoft.com/office/drawing/2014/main" xmlns="" id="{B3847EEE-7B57-1772-1ED5-D313BE90C2F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52498" y="6286499"/>
            <a:ext cx="952620" cy="571501"/>
          </a:xfrm>
          <a:prstGeom prst="rect">
            <a:avLst/>
          </a:prstGeom>
        </p:spPr>
      </p:pic>
      <p:sp>
        <p:nvSpPr>
          <p:cNvPr id="11" name="Footer Placeholder 4">
            <a:extLst>
              <a:ext uri="{FF2B5EF4-FFF2-40B4-BE49-F238E27FC236}">
                <a16:creationId xmlns:a16="http://schemas.microsoft.com/office/drawing/2014/main" xmlns="" id="{C8BD71F8-36C7-0D6F-BA71-A4EC45774EBB}"/>
              </a:ext>
            </a:extLst>
          </p:cNvPr>
          <p:cNvSpPr txBox="1">
            <a:spLocks/>
          </p:cNvSpPr>
          <p:nvPr userDrawn="1"/>
        </p:nvSpPr>
        <p:spPr>
          <a:xfrm>
            <a:off x="5794696" y="6539714"/>
            <a:ext cx="593362" cy="240771"/>
          </a:xfrm>
          <a:prstGeom prst="rect">
            <a:avLst/>
          </a:prstGeom>
        </p:spPr>
        <p:txBody>
          <a:bodyPr vert="horz" lIns="0" tIns="0" rIns="0" bIns="0" rtlCol="0" anchor="t" anchorCtr="0"/>
          <a:lstStyle>
            <a:defPPr>
              <a:defRPr lang="en-US"/>
            </a:defPPr>
            <a:lvl1pPr marL="0" algn="r" defTabSz="914400" rtl="0" eaLnBrk="1" latinLnBrk="0" hangingPunct="1">
              <a:defRPr sz="1300" b="0" kern="1200">
                <a:solidFill>
                  <a:schemeClr val="tx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85C019-D2F0-434C-86E7-A9EDB467A2EF}" type="slidenum">
              <a:rPr lang="en-US" smtClean="0"/>
              <a:t>‹#›</a:t>
            </a:fld>
            <a:endParaRPr lang="en-US" dirty="0"/>
          </a:p>
        </p:txBody>
      </p:sp>
      <p:sp>
        <p:nvSpPr>
          <p:cNvPr id="4" name="Footer Placeholder 4">
            <a:extLst>
              <a:ext uri="{FF2B5EF4-FFF2-40B4-BE49-F238E27FC236}">
                <a16:creationId xmlns:a16="http://schemas.microsoft.com/office/drawing/2014/main" xmlns="" id="{71E06274-112A-D804-0F6D-5FA190B6BEDC}"/>
              </a:ext>
            </a:extLst>
          </p:cNvPr>
          <p:cNvSpPr>
            <a:spLocks noGrp="1"/>
          </p:cNvSpPr>
          <p:nvPr>
            <p:ph type="ftr" sz="quarter" idx="3"/>
          </p:nvPr>
        </p:nvSpPr>
        <p:spPr>
          <a:xfrm>
            <a:off x="6575729" y="6450817"/>
            <a:ext cx="4679216" cy="365125"/>
          </a:xfrm>
          <a:prstGeom prst="rect">
            <a:avLst/>
          </a:prstGeom>
          <a:noFill/>
        </p:spPr>
        <p:txBody>
          <a:bodyPr vert="horz" lIns="0" tIns="0" rIns="0" bIns="0" rtlCol="0" anchor="ctr" anchorCtr="0"/>
          <a:lstStyle>
            <a:lvl1pPr algn="r">
              <a:defRPr sz="1300" b="0">
                <a:solidFill>
                  <a:schemeClr val="tx1"/>
                </a:solidFill>
                <a:latin typeface="Roboto" panose="02000000000000000000" pitchFamily="2" charset="0"/>
                <a:ea typeface="Roboto" panose="02000000000000000000" pitchFamily="2" charset="0"/>
              </a:defRPr>
            </a:lvl1pPr>
          </a:lstStyle>
          <a:p>
            <a:r>
              <a:rPr lang="en-US"/>
              <a:t>Insert-&gt;Header and Footer-&gt;Type Customizable Name</a:t>
            </a:r>
            <a:endParaRPr lang="en-US" dirty="0"/>
          </a:p>
        </p:txBody>
      </p:sp>
    </p:spTree>
    <p:extLst>
      <p:ext uri="{BB962C8B-B14F-4D97-AF65-F5344CB8AC3E}">
        <p14:creationId xmlns:p14="http://schemas.microsoft.com/office/powerpoint/2010/main" val="748418329"/>
      </p:ext>
    </p:extLst>
  </p:cSld>
  <p:clrMapOvr>
    <a:masterClrMapping/>
  </p:clrMapOvr>
  <p:extLst>
    <p:ext uri="{DCECCB84-F9BA-43D5-87BE-67443E8EF086}">
      <p15:sldGuideLst xmlns:p15="http://schemas.microsoft.com/office/powerpoint/2012/main" xmlns="">
        <p15:guide id="2" pos="598">
          <p15:clr>
            <a:srgbClr val="FBAE40"/>
          </p15:clr>
        </p15:guide>
        <p15:guide id="3" pos="7080">
          <p15:clr>
            <a:srgbClr val="FBAE40"/>
          </p15:clr>
        </p15:guide>
        <p15:guide id="4" pos="3840">
          <p15:clr>
            <a:srgbClr val="FBAE40"/>
          </p15:clr>
        </p15:guide>
        <p15:guide id="5" orient="horz" pos="1054" userDrawn="1">
          <p15:clr>
            <a:srgbClr val="FBAE40"/>
          </p15:clr>
        </p15:guide>
        <p15:guide id="6" orient="horz" pos="2400" userDrawn="1">
          <p15:clr>
            <a:srgbClr val="FBAE40"/>
          </p15:clr>
        </p15:guide>
        <p15:guide id="7" orient="horz" pos="697"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hree Column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CE53373D-FF10-4355-AA00-B31430F115A7}"/>
              </a:ext>
            </a:extLst>
          </p:cNvPr>
          <p:cNvSpPr/>
          <p:nvPr userDrawn="1"/>
        </p:nvSpPr>
        <p:spPr>
          <a:xfrm>
            <a:off x="0" y="6389511"/>
            <a:ext cx="12192000" cy="4684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5" name="Content Placeholder 2">
            <a:extLst>
              <a:ext uri="{FF2B5EF4-FFF2-40B4-BE49-F238E27FC236}">
                <a16:creationId xmlns:a16="http://schemas.microsoft.com/office/drawing/2014/main" xmlns="" id="{94F85108-BDC9-43A2-BEF1-240E666F4E03}"/>
              </a:ext>
            </a:extLst>
          </p:cNvPr>
          <p:cNvSpPr>
            <a:spLocks noGrp="1"/>
          </p:cNvSpPr>
          <p:nvPr>
            <p:ph idx="1" hasCustomPrompt="1"/>
          </p:nvPr>
        </p:nvSpPr>
        <p:spPr>
          <a:xfrm>
            <a:off x="952500" y="4078664"/>
            <a:ext cx="3166740" cy="754602"/>
          </a:xfrm>
        </p:spPr>
        <p:txBody>
          <a:bodyPr lIns="0" tIns="0" rIns="0" bIns="0">
            <a:normAutofit/>
          </a:bodyPr>
          <a:lstStyle>
            <a:lvl1pPr marL="0" indent="0" algn="ctr">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1</a:t>
            </a:r>
          </a:p>
        </p:txBody>
      </p:sp>
      <p:cxnSp>
        <p:nvCxnSpPr>
          <p:cNvPr id="7" name="Straight Connector 6">
            <a:extLst>
              <a:ext uri="{FF2B5EF4-FFF2-40B4-BE49-F238E27FC236}">
                <a16:creationId xmlns:a16="http://schemas.microsoft.com/office/drawing/2014/main" xmlns=""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5" name="Content Placeholder 2">
            <a:extLst>
              <a:ext uri="{FF2B5EF4-FFF2-40B4-BE49-F238E27FC236}">
                <a16:creationId xmlns:a16="http://schemas.microsoft.com/office/drawing/2014/main" xmlns="" id="{700A296A-0A06-4FFB-B935-517187294F6B}"/>
              </a:ext>
            </a:extLst>
          </p:cNvPr>
          <p:cNvSpPr>
            <a:spLocks noGrp="1"/>
          </p:cNvSpPr>
          <p:nvPr>
            <p:ph idx="11" hasCustomPrompt="1"/>
          </p:nvPr>
        </p:nvSpPr>
        <p:spPr>
          <a:xfrm>
            <a:off x="4616385" y="4078664"/>
            <a:ext cx="2973372" cy="754602"/>
          </a:xfrm>
        </p:spPr>
        <p:txBody>
          <a:bodyPr lIns="0" tIns="0" rIns="0" bIns="0">
            <a:normAutofit/>
          </a:bodyPr>
          <a:lstStyle>
            <a:lvl1pPr marL="0" indent="0" algn="ctr">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2</a:t>
            </a:r>
          </a:p>
        </p:txBody>
      </p:sp>
      <p:sp>
        <p:nvSpPr>
          <p:cNvPr id="17" name="Content Placeholder 2">
            <a:extLst>
              <a:ext uri="{FF2B5EF4-FFF2-40B4-BE49-F238E27FC236}">
                <a16:creationId xmlns:a16="http://schemas.microsoft.com/office/drawing/2014/main" xmlns="" id="{D4DB30FF-E82C-424F-A06C-EFC3CFC45E36}"/>
              </a:ext>
            </a:extLst>
          </p:cNvPr>
          <p:cNvSpPr>
            <a:spLocks noGrp="1"/>
          </p:cNvSpPr>
          <p:nvPr>
            <p:ph idx="13" hasCustomPrompt="1"/>
          </p:nvPr>
        </p:nvSpPr>
        <p:spPr>
          <a:xfrm>
            <a:off x="8063514" y="4078663"/>
            <a:ext cx="3166740" cy="754602"/>
          </a:xfrm>
        </p:spPr>
        <p:txBody>
          <a:bodyPr lIns="0" tIns="0" rIns="0" bIns="0">
            <a:normAutofit/>
          </a:bodyPr>
          <a:lstStyle>
            <a:lvl1pPr marL="0" indent="0" algn="ctr">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1</a:t>
            </a:r>
          </a:p>
        </p:txBody>
      </p:sp>
      <p:cxnSp>
        <p:nvCxnSpPr>
          <p:cNvPr id="8" name="Straight Connector 7">
            <a:extLst>
              <a:ext uri="{FF2B5EF4-FFF2-40B4-BE49-F238E27FC236}">
                <a16:creationId xmlns:a16="http://schemas.microsoft.com/office/drawing/2014/main" xmlns="" id="{0E7A2738-1D29-40DE-AACF-F60CD708E892}"/>
              </a:ext>
            </a:extLst>
          </p:cNvPr>
          <p:cNvCxnSpPr>
            <a:cxnSpLocks/>
          </p:cNvCxnSpPr>
          <p:nvPr userDrawn="1"/>
        </p:nvCxnSpPr>
        <p:spPr>
          <a:xfrm>
            <a:off x="3443288" y="2921860"/>
            <a:ext cx="173355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itle 1">
            <a:extLst>
              <a:ext uri="{FF2B5EF4-FFF2-40B4-BE49-F238E27FC236}">
                <a16:creationId xmlns:a16="http://schemas.microsoft.com/office/drawing/2014/main" xmlns="" id="{7C3D46F0-0006-469D-9C96-A2B5BF708743}"/>
              </a:ext>
            </a:extLst>
          </p:cNvPr>
          <p:cNvSpPr>
            <a:spLocks noGrp="1"/>
          </p:cNvSpPr>
          <p:nvPr>
            <p:ph type="title" hasCustomPrompt="1"/>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dirty="0"/>
              <a:t>Click to edit master title style</a:t>
            </a:r>
          </a:p>
        </p:txBody>
      </p:sp>
      <p:pic>
        <p:nvPicPr>
          <p:cNvPr id="4" name="Picture 3">
            <a:extLst>
              <a:ext uri="{FF2B5EF4-FFF2-40B4-BE49-F238E27FC236}">
                <a16:creationId xmlns:a16="http://schemas.microsoft.com/office/drawing/2014/main" xmlns="" id="{C3A90011-EBAB-AA7A-0BEB-A6874C70FDA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52498" y="6286499"/>
            <a:ext cx="952620" cy="571501"/>
          </a:xfrm>
          <a:prstGeom prst="rect">
            <a:avLst/>
          </a:prstGeom>
        </p:spPr>
      </p:pic>
      <p:cxnSp>
        <p:nvCxnSpPr>
          <p:cNvPr id="25" name="Straight Connector 24">
            <a:extLst>
              <a:ext uri="{FF2B5EF4-FFF2-40B4-BE49-F238E27FC236}">
                <a16:creationId xmlns:a16="http://schemas.microsoft.com/office/drawing/2014/main" xmlns="" id="{5A6ACD5D-F5F8-A848-B9BA-91AAB700F112}"/>
              </a:ext>
            </a:extLst>
          </p:cNvPr>
          <p:cNvCxnSpPr>
            <a:cxnSpLocks/>
          </p:cNvCxnSpPr>
          <p:nvPr userDrawn="1"/>
        </p:nvCxnSpPr>
        <p:spPr>
          <a:xfrm>
            <a:off x="7013575" y="2921860"/>
            <a:ext cx="169268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Footer Placeholder 4">
            <a:extLst>
              <a:ext uri="{FF2B5EF4-FFF2-40B4-BE49-F238E27FC236}">
                <a16:creationId xmlns:a16="http://schemas.microsoft.com/office/drawing/2014/main" xmlns="" id="{7E67C6A6-8114-73E3-9530-83F659442862}"/>
              </a:ext>
            </a:extLst>
          </p:cNvPr>
          <p:cNvSpPr txBox="1">
            <a:spLocks/>
          </p:cNvSpPr>
          <p:nvPr userDrawn="1"/>
        </p:nvSpPr>
        <p:spPr>
          <a:xfrm>
            <a:off x="5794696" y="6539714"/>
            <a:ext cx="593362" cy="240771"/>
          </a:xfrm>
          <a:prstGeom prst="rect">
            <a:avLst/>
          </a:prstGeom>
        </p:spPr>
        <p:txBody>
          <a:bodyPr vert="horz" lIns="0" tIns="0" rIns="0" bIns="0" rtlCol="0" anchor="t" anchorCtr="0"/>
          <a:lstStyle>
            <a:defPPr>
              <a:defRPr lang="en-US"/>
            </a:defPPr>
            <a:lvl1pPr marL="0" algn="r" defTabSz="914400" rtl="0" eaLnBrk="1" latinLnBrk="0" hangingPunct="1">
              <a:defRPr sz="1300" b="0" kern="1200">
                <a:solidFill>
                  <a:schemeClr val="tx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85C019-D2F0-434C-86E7-A9EDB467A2EF}" type="slidenum">
              <a:rPr lang="en-US" smtClean="0"/>
              <a:t>‹#›</a:t>
            </a:fld>
            <a:endParaRPr lang="en-US" dirty="0"/>
          </a:p>
        </p:txBody>
      </p:sp>
      <p:sp>
        <p:nvSpPr>
          <p:cNvPr id="2" name="Footer Placeholder 4">
            <a:extLst>
              <a:ext uri="{FF2B5EF4-FFF2-40B4-BE49-F238E27FC236}">
                <a16:creationId xmlns:a16="http://schemas.microsoft.com/office/drawing/2014/main" xmlns="" id="{2DF447CF-92DF-E434-2D90-3E06B8C6C959}"/>
              </a:ext>
            </a:extLst>
          </p:cNvPr>
          <p:cNvSpPr>
            <a:spLocks noGrp="1"/>
          </p:cNvSpPr>
          <p:nvPr>
            <p:ph type="ftr" sz="quarter" idx="3"/>
          </p:nvPr>
        </p:nvSpPr>
        <p:spPr>
          <a:xfrm>
            <a:off x="6575729" y="6450817"/>
            <a:ext cx="4679216" cy="365125"/>
          </a:xfrm>
          <a:prstGeom prst="rect">
            <a:avLst/>
          </a:prstGeom>
          <a:noFill/>
        </p:spPr>
        <p:txBody>
          <a:bodyPr vert="horz" lIns="0" tIns="0" rIns="0" bIns="0" rtlCol="0" anchor="ctr" anchorCtr="0"/>
          <a:lstStyle>
            <a:lvl1pPr algn="r">
              <a:defRPr sz="1300" b="0">
                <a:solidFill>
                  <a:schemeClr val="tx1"/>
                </a:solidFill>
                <a:latin typeface="Roboto" panose="02000000000000000000" pitchFamily="2" charset="0"/>
                <a:ea typeface="Roboto" panose="02000000000000000000" pitchFamily="2" charset="0"/>
              </a:defRPr>
            </a:lvl1pPr>
          </a:lstStyle>
          <a:p>
            <a:r>
              <a:rPr lang="en-US"/>
              <a:t>Insert-&gt;Header and Footer-&gt;Type Customizable Name</a:t>
            </a:r>
            <a:endParaRPr lang="en-US" dirty="0"/>
          </a:p>
        </p:txBody>
      </p:sp>
    </p:spTree>
    <p:extLst>
      <p:ext uri="{BB962C8B-B14F-4D97-AF65-F5344CB8AC3E}">
        <p14:creationId xmlns:p14="http://schemas.microsoft.com/office/powerpoint/2010/main" val="733951917"/>
      </p:ext>
    </p:extLst>
  </p:cSld>
  <p:clrMapOvr>
    <a:masterClrMapping/>
  </p:clrMapOvr>
  <p:extLst>
    <p:ext uri="{DCECCB84-F9BA-43D5-87BE-67443E8EF086}">
      <p15:sldGuideLst xmlns:p15="http://schemas.microsoft.com/office/powerpoint/2012/main" xmlns="">
        <p15:guide id="1" orient="horz" pos="2568" userDrawn="1">
          <p15:clr>
            <a:srgbClr val="FBAE40"/>
          </p15:clr>
        </p15:guide>
        <p15:guide id="2" pos="598">
          <p15:clr>
            <a:srgbClr val="FBAE40"/>
          </p15:clr>
        </p15:guide>
        <p15:guide id="3" pos="7080">
          <p15:clr>
            <a:srgbClr val="FBAE40"/>
          </p15:clr>
        </p15:guide>
        <p15:guide id="4" pos="3840">
          <p15:clr>
            <a:srgbClr val="FBAE40"/>
          </p15:clr>
        </p15:guide>
        <p15:guide id="5" orient="horz" pos="1054" userDrawn="1">
          <p15:clr>
            <a:srgbClr val="FBAE40"/>
          </p15:clr>
        </p15:guide>
        <p15:guide id="6" orient="horz" pos="3744" userDrawn="1">
          <p15:clr>
            <a:srgbClr val="FBAE40"/>
          </p15:clr>
        </p15:guide>
        <p15:guide id="7" orient="horz" pos="697" userDrawn="1">
          <p15:clr>
            <a:srgbClr val="FBAE40"/>
          </p15:clr>
        </p15:guide>
        <p15:guide id="8" orient="horz" pos="1316" userDrawn="1">
          <p15:clr>
            <a:srgbClr val="FBAE40"/>
          </p15:clr>
        </p15:guide>
        <p15:guide id="9" orient="horz" pos="2366" userDrawn="1">
          <p15:clr>
            <a:srgbClr val="FBAE40"/>
          </p15:clr>
        </p15:guide>
        <p15:guide id="14" pos="5544" userDrawn="1">
          <p15:clr>
            <a:srgbClr val="FBAE40"/>
          </p15:clr>
        </p15:guide>
        <p15:guide id="15" pos="6600" userDrawn="1">
          <p15:clr>
            <a:srgbClr val="FBAE40"/>
          </p15:clr>
        </p15:guide>
        <p15:guide id="16" pos="1066" userDrawn="1">
          <p15:clr>
            <a:srgbClr val="FBAE40"/>
          </p15:clr>
        </p15:guide>
        <p15:guide id="17" pos="2118" userDrawn="1">
          <p15:clr>
            <a:srgbClr val="FBAE40"/>
          </p15:clr>
        </p15:guide>
        <p15:guide id="18" pos="3313" userDrawn="1">
          <p15:clr>
            <a:srgbClr val="FBAE40"/>
          </p15:clr>
        </p15:guide>
        <p15:guide id="19" pos="4370" userDrawn="1">
          <p15:clr>
            <a:srgbClr val="FBAE40"/>
          </p15:clr>
        </p15:guide>
        <p15:guide id="20" pos="2169" userDrawn="1">
          <p15:clr>
            <a:srgbClr val="FBAE40"/>
          </p15:clr>
        </p15:guide>
        <p15:guide id="21" pos="3261" userDrawn="1">
          <p15:clr>
            <a:srgbClr val="FBAE40"/>
          </p15:clr>
        </p15:guide>
        <p15:guide id="22" pos="4418" userDrawn="1">
          <p15:clr>
            <a:srgbClr val="FBAE40"/>
          </p15:clr>
        </p15:guide>
        <p15:guide id="23" pos="5490" userDrawn="1">
          <p15:clr>
            <a:srgbClr val="FBAE40"/>
          </p15:clr>
        </p15:guide>
        <p15:guide id="24" pos="6657"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Four Column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CE53373D-FF10-4355-AA00-B31430F115A7}"/>
              </a:ext>
            </a:extLst>
          </p:cNvPr>
          <p:cNvSpPr/>
          <p:nvPr userDrawn="1"/>
        </p:nvSpPr>
        <p:spPr>
          <a:xfrm>
            <a:off x="0" y="6389511"/>
            <a:ext cx="12192000" cy="4684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cxnSp>
        <p:nvCxnSpPr>
          <p:cNvPr id="7" name="Straight Connector 6">
            <a:extLst>
              <a:ext uri="{FF2B5EF4-FFF2-40B4-BE49-F238E27FC236}">
                <a16:creationId xmlns:a16="http://schemas.microsoft.com/office/drawing/2014/main" xmlns=""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24" name="Content Placeholder 2">
            <a:extLst>
              <a:ext uri="{FF2B5EF4-FFF2-40B4-BE49-F238E27FC236}">
                <a16:creationId xmlns:a16="http://schemas.microsoft.com/office/drawing/2014/main" xmlns="" id="{5C06C296-F787-402D-AC65-1E55B4D25C69}"/>
              </a:ext>
            </a:extLst>
          </p:cNvPr>
          <p:cNvSpPr>
            <a:spLocks noGrp="1"/>
          </p:cNvSpPr>
          <p:nvPr>
            <p:ph idx="17" hasCustomPrompt="1"/>
          </p:nvPr>
        </p:nvSpPr>
        <p:spPr>
          <a:xfrm>
            <a:off x="952500" y="4078664"/>
            <a:ext cx="2358866" cy="754602"/>
          </a:xfrm>
        </p:spPr>
        <p:txBody>
          <a:bodyPr lIns="0" tIns="0" rIns="0" bIns="0">
            <a:normAutofit/>
          </a:bodyPr>
          <a:lstStyle>
            <a:lvl1pPr marL="0" indent="0" algn="ctr">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1</a:t>
            </a:r>
          </a:p>
        </p:txBody>
      </p:sp>
      <p:sp>
        <p:nvSpPr>
          <p:cNvPr id="26" name="Content Placeholder 2">
            <a:extLst>
              <a:ext uri="{FF2B5EF4-FFF2-40B4-BE49-F238E27FC236}">
                <a16:creationId xmlns:a16="http://schemas.microsoft.com/office/drawing/2014/main" xmlns="" id="{8C7F2CE8-9E91-4C86-99AB-686A9C810419}"/>
              </a:ext>
            </a:extLst>
          </p:cNvPr>
          <p:cNvSpPr>
            <a:spLocks noGrp="1"/>
          </p:cNvSpPr>
          <p:nvPr>
            <p:ph idx="18" hasCustomPrompt="1"/>
          </p:nvPr>
        </p:nvSpPr>
        <p:spPr>
          <a:xfrm>
            <a:off x="3627518" y="4078664"/>
            <a:ext cx="2358866" cy="754602"/>
          </a:xfrm>
        </p:spPr>
        <p:txBody>
          <a:bodyPr lIns="0" tIns="0" rIns="0" bIns="0">
            <a:normAutofit/>
          </a:bodyPr>
          <a:lstStyle>
            <a:lvl1pPr marL="0" indent="0" algn="ctr">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1</a:t>
            </a:r>
          </a:p>
        </p:txBody>
      </p:sp>
      <p:sp>
        <p:nvSpPr>
          <p:cNvPr id="28" name="Content Placeholder 2">
            <a:extLst>
              <a:ext uri="{FF2B5EF4-FFF2-40B4-BE49-F238E27FC236}">
                <a16:creationId xmlns:a16="http://schemas.microsoft.com/office/drawing/2014/main" xmlns="" id="{BC06D7C8-7D2D-4A80-B5B8-174F5056AA0B}"/>
              </a:ext>
            </a:extLst>
          </p:cNvPr>
          <p:cNvSpPr>
            <a:spLocks noGrp="1"/>
          </p:cNvSpPr>
          <p:nvPr>
            <p:ph idx="19" hasCustomPrompt="1"/>
          </p:nvPr>
        </p:nvSpPr>
        <p:spPr>
          <a:xfrm>
            <a:off x="6205617" y="4078664"/>
            <a:ext cx="2358866" cy="754602"/>
          </a:xfrm>
        </p:spPr>
        <p:txBody>
          <a:bodyPr lIns="0" tIns="0" rIns="0" bIns="0">
            <a:normAutofit/>
          </a:bodyPr>
          <a:lstStyle>
            <a:lvl1pPr marL="0" indent="0" algn="ctr">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1</a:t>
            </a:r>
          </a:p>
        </p:txBody>
      </p:sp>
      <p:sp>
        <p:nvSpPr>
          <p:cNvPr id="30" name="Content Placeholder 2">
            <a:extLst>
              <a:ext uri="{FF2B5EF4-FFF2-40B4-BE49-F238E27FC236}">
                <a16:creationId xmlns:a16="http://schemas.microsoft.com/office/drawing/2014/main" xmlns="" id="{8FC2F9F8-450A-4433-BAFC-DCD0001FAF1D}"/>
              </a:ext>
            </a:extLst>
          </p:cNvPr>
          <p:cNvSpPr>
            <a:spLocks noGrp="1"/>
          </p:cNvSpPr>
          <p:nvPr>
            <p:ph idx="20" hasCustomPrompt="1"/>
          </p:nvPr>
        </p:nvSpPr>
        <p:spPr>
          <a:xfrm>
            <a:off x="8880634" y="4073057"/>
            <a:ext cx="2358866" cy="754602"/>
          </a:xfrm>
        </p:spPr>
        <p:txBody>
          <a:bodyPr lIns="0" tIns="0" rIns="0" bIns="0">
            <a:normAutofit/>
          </a:bodyPr>
          <a:lstStyle>
            <a:lvl1pPr marL="0" indent="0" algn="ctr">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1</a:t>
            </a:r>
          </a:p>
        </p:txBody>
      </p:sp>
      <p:cxnSp>
        <p:nvCxnSpPr>
          <p:cNvPr id="32" name="Straight Connector 31">
            <a:extLst>
              <a:ext uri="{FF2B5EF4-FFF2-40B4-BE49-F238E27FC236}">
                <a16:creationId xmlns:a16="http://schemas.microsoft.com/office/drawing/2014/main" xmlns="" id="{2D6361F7-376B-4B6B-90CB-982F8C88D3AB}"/>
              </a:ext>
            </a:extLst>
          </p:cNvPr>
          <p:cNvCxnSpPr>
            <a:cxnSpLocks/>
          </p:cNvCxnSpPr>
          <p:nvPr userDrawn="1"/>
        </p:nvCxnSpPr>
        <p:spPr>
          <a:xfrm>
            <a:off x="3048000" y="2921860"/>
            <a:ext cx="8382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itle 1">
            <a:extLst>
              <a:ext uri="{FF2B5EF4-FFF2-40B4-BE49-F238E27FC236}">
                <a16:creationId xmlns:a16="http://schemas.microsoft.com/office/drawing/2014/main" xmlns="" id="{1B9DD2E6-4011-470E-85A1-9331B2E255C8}"/>
              </a:ext>
            </a:extLst>
          </p:cNvPr>
          <p:cNvSpPr>
            <a:spLocks noGrp="1"/>
          </p:cNvSpPr>
          <p:nvPr>
            <p:ph type="title" hasCustomPrompt="1"/>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dirty="0"/>
              <a:t>Click to edit master title style</a:t>
            </a:r>
          </a:p>
        </p:txBody>
      </p:sp>
      <p:pic>
        <p:nvPicPr>
          <p:cNvPr id="2" name="Picture 1">
            <a:extLst>
              <a:ext uri="{FF2B5EF4-FFF2-40B4-BE49-F238E27FC236}">
                <a16:creationId xmlns:a16="http://schemas.microsoft.com/office/drawing/2014/main" xmlns="" id="{731DC1DA-C3FD-AB7E-48D3-691676123C9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52498" y="6286499"/>
            <a:ext cx="952620" cy="571501"/>
          </a:xfrm>
          <a:prstGeom prst="rect">
            <a:avLst/>
          </a:prstGeom>
        </p:spPr>
      </p:pic>
      <p:cxnSp>
        <p:nvCxnSpPr>
          <p:cNvPr id="9" name="Straight Connector 8">
            <a:extLst>
              <a:ext uri="{FF2B5EF4-FFF2-40B4-BE49-F238E27FC236}">
                <a16:creationId xmlns:a16="http://schemas.microsoft.com/office/drawing/2014/main" xmlns="" id="{D484D14F-B31B-CAB8-5FB9-945EA37FC8EF}"/>
              </a:ext>
            </a:extLst>
          </p:cNvPr>
          <p:cNvCxnSpPr>
            <a:cxnSpLocks/>
          </p:cNvCxnSpPr>
          <p:nvPr userDrawn="1"/>
        </p:nvCxnSpPr>
        <p:spPr>
          <a:xfrm>
            <a:off x="5715000" y="2921860"/>
            <a:ext cx="7493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xmlns="" id="{42ABC3FA-D70B-45FB-B0C5-595AA93535D8}"/>
              </a:ext>
            </a:extLst>
          </p:cNvPr>
          <p:cNvCxnSpPr>
            <a:cxnSpLocks/>
          </p:cNvCxnSpPr>
          <p:nvPr userDrawn="1"/>
        </p:nvCxnSpPr>
        <p:spPr>
          <a:xfrm>
            <a:off x="8305800" y="2921860"/>
            <a:ext cx="835025"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Footer Placeholder 4">
            <a:extLst>
              <a:ext uri="{FF2B5EF4-FFF2-40B4-BE49-F238E27FC236}">
                <a16:creationId xmlns:a16="http://schemas.microsoft.com/office/drawing/2014/main" xmlns="" id="{FB617AE9-9221-2FF1-B4EE-6D815ABA3C11}"/>
              </a:ext>
            </a:extLst>
          </p:cNvPr>
          <p:cNvSpPr txBox="1">
            <a:spLocks/>
          </p:cNvSpPr>
          <p:nvPr userDrawn="1"/>
        </p:nvSpPr>
        <p:spPr>
          <a:xfrm>
            <a:off x="5794696" y="6539714"/>
            <a:ext cx="593362" cy="240771"/>
          </a:xfrm>
          <a:prstGeom prst="rect">
            <a:avLst/>
          </a:prstGeom>
        </p:spPr>
        <p:txBody>
          <a:bodyPr vert="horz" lIns="0" tIns="0" rIns="0" bIns="0" rtlCol="0" anchor="t" anchorCtr="0"/>
          <a:lstStyle>
            <a:defPPr>
              <a:defRPr lang="en-US"/>
            </a:defPPr>
            <a:lvl1pPr marL="0" algn="r" defTabSz="914400" rtl="0" eaLnBrk="1" latinLnBrk="0" hangingPunct="1">
              <a:defRPr sz="1300" b="0" kern="1200">
                <a:solidFill>
                  <a:schemeClr val="tx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85C019-D2F0-434C-86E7-A9EDB467A2EF}" type="slidenum">
              <a:rPr lang="en-US" smtClean="0"/>
              <a:t>‹#›</a:t>
            </a:fld>
            <a:endParaRPr lang="en-US" dirty="0"/>
          </a:p>
        </p:txBody>
      </p:sp>
      <p:sp>
        <p:nvSpPr>
          <p:cNvPr id="4" name="Footer Placeholder 4">
            <a:extLst>
              <a:ext uri="{FF2B5EF4-FFF2-40B4-BE49-F238E27FC236}">
                <a16:creationId xmlns:a16="http://schemas.microsoft.com/office/drawing/2014/main" xmlns="" id="{0EA52A5E-E4F0-5ECE-3415-E559DFEE4BF1}"/>
              </a:ext>
            </a:extLst>
          </p:cNvPr>
          <p:cNvSpPr>
            <a:spLocks noGrp="1"/>
          </p:cNvSpPr>
          <p:nvPr>
            <p:ph type="ftr" sz="quarter" idx="3"/>
          </p:nvPr>
        </p:nvSpPr>
        <p:spPr>
          <a:xfrm>
            <a:off x="6575729" y="6450817"/>
            <a:ext cx="4679216" cy="365125"/>
          </a:xfrm>
          <a:prstGeom prst="rect">
            <a:avLst/>
          </a:prstGeom>
          <a:noFill/>
        </p:spPr>
        <p:txBody>
          <a:bodyPr vert="horz" lIns="0" tIns="0" rIns="0" bIns="0" rtlCol="0" anchor="ctr" anchorCtr="0"/>
          <a:lstStyle>
            <a:lvl1pPr algn="r">
              <a:defRPr sz="1300" b="0">
                <a:solidFill>
                  <a:schemeClr val="tx1"/>
                </a:solidFill>
                <a:latin typeface="Roboto" panose="02000000000000000000" pitchFamily="2" charset="0"/>
                <a:ea typeface="Roboto" panose="02000000000000000000" pitchFamily="2" charset="0"/>
              </a:defRPr>
            </a:lvl1pPr>
          </a:lstStyle>
          <a:p>
            <a:r>
              <a:rPr lang="en-US"/>
              <a:t>Insert-&gt;Header and Footer-&gt;Type Customizable Name</a:t>
            </a:r>
            <a:endParaRPr lang="en-US" dirty="0"/>
          </a:p>
        </p:txBody>
      </p:sp>
    </p:spTree>
    <p:extLst>
      <p:ext uri="{BB962C8B-B14F-4D97-AF65-F5344CB8AC3E}">
        <p14:creationId xmlns:p14="http://schemas.microsoft.com/office/powerpoint/2010/main" val="1568389576"/>
      </p:ext>
    </p:extLst>
  </p:cSld>
  <p:clrMapOvr>
    <a:masterClrMapping/>
  </p:clrMapOvr>
  <p:extLst>
    <p:ext uri="{DCECCB84-F9BA-43D5-87BE-67443E8EF086}">
      <p15:sldGuideLst xmlns:p15="http://schemas.microsoft.com/office/powerpoint/2012/main" xmlns="">
        <p15:guide id="1" orient="horz" pos="2400" userDrawn="1">
          <p15:clr>
            <a:srgbClr val="FBAE40"/>
          </p15:clr>
        </p15:guide>
        <p15:guide id="2" pos="598">
          <p15:clr>
            <a:srgbClr val="FBAE40"/>
          </p15:clr>
        </p15:guide>
        <p15:guide id="3" pos="7080">
          <p15:clr>
            <a:srgbClr val="FBAE40"/>
          </p15:clr>
        </p15:guide>
        <p15:guide id="4" pos="3840">
          <p15:clr>
            <a:srgbClr val="FBAE40"/>
          </p15:clr>
        </p15:guide>
        <p15:guide id="5" orient="horz" pos="1054" userDrawn="1">
          <p15:clr>
            <a:srgbClr val="FBAE40"/>
          </p15:clr>
        </p15:guide>
        <p15:guide id="6" orient="horz" pos="3744" userDrawn="1">
          <p15:clr>
            <a:srgbClr val="FBAE40"/>
          </p15:clr>
        </p15:guide>
        <p15:guide id="7" orient="horz" pos="697" userDrawn="1">
          <p15:clr>
            <a:srgbClr val="FBAE40"/>
          </p15:clr>
        </p15:guide>
        <p15:guide id="8" pos="816" userDrawn="1">
          <p15:clr>
            <a:srgbClr val="FBAE40"/>
          </p15:clr>
        </p15:guide>
        <p15:guide id="9" pos="1868" userDrawn="1">
          <p15:clr>
            <a:srgbClr val="FBAE40"/>
          </p15:clr>
        </p15:guide>
        <p15:guide id="10" pos="2500" userDrawn="1">
          <p15:clr>
            <a:srgbClr val="FBAE40"/>
          </p15:clr>
        </p15:guide>
        <p15:guide id="11" pos="3548" userDrawn="1">
          <p15:clr>
            <a:srgbClr val="FBAE40"/>
          </p15:clr>
        </p15:guide>
        <p15:guide id="12" pos="4124" userDrawn="1">
          <p15:clr>
            <a:srgbClr val="FBAE40"/>
          </p15:clr>
        </p15:guide>
        <p15:guide id="13" pos="5175" userDrawn="1">
          <p15:clr>
            <a:srgbClr val="FBAE40"/>
          </p15:clr>
        </p15:guide>
        <p15:guide id="14" pos="5813" userDrawn="1">
          <p15:clr>
            <a:srgbClr val="FBAE40"/>
          </p15:clr>
        </p15:guide>
        <p15:guide id="15" pos="6864" userDrawn="1">
          <p15:clr>
            <a:srgbClr val="FBAE40"/>
          </p15:clr>
        </p15:guide>
        <p15:guide id="16" orient="horz" pos="1315" userDrawn="1">
          <p15:clr>
            <a:srgbClr val="FBAE40"/>
          </p15:clr>
        </p15:guide>
        <p15:guide id="17" orient="horz" pos="2367" userDrawn="1">
          <p15:clr>
            <a:srgbClr val="FBAE40"/>
          </p15:clr>
        </p15:guide>
        <p15:guide id="18" pos="1920" userDrawn="1">
          <p15:clr>
            <a:srgbClr val="FBAE40"/>
          </p15:clr>
        </p15:guide>
        <p15:guide id="19" pos="2448" userDrawn="1">
          <p15:clr>
            <a:srgbClr val="FBAE40"/>
          </p15:clr>
        </p15:guide>
        <p15:guide id="20" pos="3600" userDrawn="1">
          <p15:clr>
            <a:srgbClr val="FBAE40"/>
          </p15:clr>
        </p15:guide>
        <p15:guide id="21" pos="4072" userDrawn="1">
          <p15:clr>
            <a:srgbClr val="FBAE40"/>
          </p15:clr>
        </p15:guide>
        <p15:guide id="22" pos="5232" userDrawn="1">
          <p15:clr>
            <a:srgbClr val="FBAE40"/>
          </p15:clr>
        </p15:guide>
        <p15:guide id="23" pos="5758"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Four Column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CE53373D-FF10-4355-AA00-B31430F115A7}"/>
              </a:ext>
            </a:extLst>
          </p:cNvPr>
          <p:cNvSpPr/>
          <p:nvPr userDrawn="1"/>
        </p:nvSpPr>
        <p:spPr>
          <a:xfrm>
            <a:off x="0" y="6389511"/>
            <a:ext cx="12192000" cy="4684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cxnSp>
        <p:nvCxnSpPr>
          <p:cNvPr id="7" name="Straight Connector 6">
            <a:extLst>
              <a:ext uri="{FF2B5EF4-FFF2-40B4-BE49-F238E27FC236}">
                <a16:creationId xmlns:a16="http://schemas.microsoft.com/office/drawing/2014/main" xmlns=""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24" name="Content Placeholder 2">
            <a:extLst>
              <a:ext uri="{FF2B5EF4-FFF2-40B4-BE49-F238E27FC236}">
                <a16:creationId xmlns:a16="http://schemas.microsoft.com/office/drawing/2014/main" xmlns="" id="{5C06C296-F787-402D-AC65-1E55B4D25C69}"/>
              </a:ext>
            </a:extLst>
          </p:cNvPr>
          <p:cNvSpPr>
            <a:spLocks noGrp="1"/>
          </p:cNvSpPr>
          <p:nvPr>
            <p:ph idx="17" hasCustomPrompt="1"/>
          </p:nvPr>
        </p:nvSpPr>
        <p:spPr>
          <a:xfrm>
            <a:off x="1175438" y="4078664"/>
            <a:ext cx="1601504" cy="754602"/>
          </a:xfrm>
        </p:spPr>
        <p:txBody>
          <a:bodyPr lIns="0" tIns="0" rIns="0" bIns="0">
            <a:normAutofit/>
          </a:bodyPr>
          <a:lstStyle>
            <a:lvl1pPr marL="0" indent="0" algn="ctr">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1</a:t>
            </a:r>
          </a:p>
        </p:txBody>
      </p:sp>
      <p:cxnSp>
        <p:nvCxnSpPr>
          <p:cNvPr id="32" name="Straight Connector 31">
            <a:extLst>
              <a:ext uri="{FF2B5EF4-FFF2-40B4-BE49-F238E27FC236}">
                <a16:creationId xmlns:a16="http://schemas.microsoft.com/office/drawing/2014/main" xmlns="" id="{2D6361F7-376B-4B6B-90CB-982F8C88D3AB}"/>
              </a:ext>
            </a:extLst>
          </p:cNvPr>
          <p:cNvCxnSpPr>
            <a:cxnSpLocks/>
          </p:cNvCxnSpPr>
          <p:nvPr userDrawn="1"/>
        </p:nvCxnSpPr>
        <p:spPr>
          <a:xfrm>
            <a:off x="2825750" y="2921860"/>
            <a:ext cx="365125"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Content Placeholder 2">
            <a:extLst>
              <a:ext uri="{FF2B5EF4-FFF2-40B4-BE49-F238E27FC236}">
                <a16:creationId xmlns:a16="http://schemas.microsoft.com/office/drawing/2014/main" xmlns="" id="{9B9DF875-9EAF-4928-8E91-6599CCEAADEE}"/>
              </a:ext>
            </a:extLst>
          </p:cNvPr>
          <p:cNvSpPr>
            <a:spLocks noGrp="1"/>
          </p:cNvSpPr>
          <p:nvPr>
            <p:ph idx="18" hasCustomPrompt="1"/>
          </p:nvPr>
        </p:nvSpPr>
        <p:spPr>
          <a:xfrm>
            <a:off x="3225991" y="4080927"/>
            <a:ext cx="1601504" cy="754602"/>
          </a:xfrm>
        </p:spPr>
        <p:txBody>
          <a:bodyPr lIns="0" tIns="0" rIns="0" bIns="0">
            <a:normAutofit/>
          </a:bodyPr>
          <a:lstStyle>
            <a:lvl1pPr marL="0" indent="0" algn="ctr">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2</a:t>
            </a:r>
          </a:p>
        </p:txBody>
      </p:sp>
      <p:sp>
        <p:nvSpPr>
          <p:cNvPr id="36" name="Content Placeholder 2">
            <a:extLst>
              <a:ext uri="{FF2B5EF4-FFF2-40B4-BE49-F238E27FC236}">
                <a16:creationId xmlns:a16="http://schemas.microsoft.com/office/drawing/2014/main" xmlns="" id="{FCAF8AD6-3AD0-422C-B775-D4163897266E}"/>
              </a:ext>
            </a:extLst>
          </p:cNvPr>
          <p:cNvSpPr>
            <a:spLocks noGrp="1"/>
          </p:cNvSpPr>
          <p:nvPr>
            <p:ph idx="19" hasCustomPrompt="1"/>
          </p:nvPr>
        </p:nvSpPr>
        <p:spPr>
          <a:xfrm>
            <a:off x="5285614" y="4095574"/>
            <a:ext cx="1601504" cy="754602"/>
          </a:xfrm>
        </p:spPr>
        <p:txBody>
          <a:bodyPr lIns="0" tIns="0" rIns="0" bIns="0">
            <a:normAutofit/>
          </a:bodyPr>
          <a:lstStyle>
            <a:lvl1pPr marL="0" indent="0" algn="ctr">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3</a:t>
            </a:r>
          </a:p>
        </p:txBody>
      </p:sp>
      <p:sp>
        <p:nvSpPr>
          <p:cNvPr id="38" name="Content Placeholder 2">
            <a:extLst>
              <a:ext uri="{FF2B5EF4-FFF2-40B4-BE49-F238E27FC236}">
                <a16:creationId xmlns:a16="http://schemas.microsoft.com/office/drawing/2014/main" xmlns="" id="{7322EF39-6BE8-4D2B-B814-5743037B71F3}"/>
              </a:ext>
            </a:extLst>
          </p:cNvPr>
          <p:cNvSpPr>
            <a:spLocks noGrp="1"/>
          </p:cNvSpPr>
          <p:nvPr>
            <p:ph idx="20" hasCustomPrompt="1"/>
          </p:nvPr>
        </p:nvSpPr>
        <p:spPr>
          <a:xfrm>
            <a:off x="7325607" y="4098102"/>
            <a:ext cx="1601504" cy="754602"/>
          </a:xfrm>
        </p:spPr>
        <p:txBody>
          <a:bodyPr lIns="0" tIns="0" rIns="0" bIns="0">
            <a:normAutofit/>
          </a:bodyPr>
          <a:lstStyle>
            <a:lvl1pPr marL="0" indent="0" algn="ctr">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4</a:t>
            </a:r>
          </a:p>
        </p:txBody>
      </p:sp>
      <p:sp>
        <p:nvSpPr>
          <p:cNvPr id="40" name="Content Placeholder 2">
            <a:extLst>
              <a:ext uri="{FF2B5EF4-FFF2-40B4-BE49-F238E27FC236}">
                <a16:creationId xmlns:a16="http://schemas.microsoft.com/office/drawing/2014/main" xmlns="" id="{0D14923E-7CAE-49B7-9668-7B538ECFDC5F}"/>
              </a:ext>
            </a:extLst>
          </p:cNvPr>
          <p:cNvSpPr>
            <a:spLocks noGrp="1"/>
          </p:cNvSpPr>
          <p:nvPr>
            <p:ph idx="21" hasCustomPrompt="1"/>
          </p:nvPr>
        </p:nvSpPr>
        <p:spPr>
          <a:xfrm>
            <a:off x="9419080" y="4107460"/>
            <a:ext cx="1601504" cy="754602"/>
          </a:xfrm>
        </p:spPr>
        <p:txBody>
          <a:bodyPr lIns="0" tIns="0" rIns="0" bIns="0">
            <a:normAutofit/>
          </a:bodyPr>
          <a:lstStyle>
            <a:lvl1pPr marL="0" indent="0" algn="ctr">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5</a:t>
            </a:r>
          </a:p>
        </p:txBody>
      </p:sp>
      <p:sp>
        <p:nvSpPr>
          <p:cNvPr id="23" name="Title 1">
            <a:extLst>
              <a:ext uri="{FF2B5EF4-FFF2-40B4-BE49-F238E27FC236}">
                <a16:creationId xmlns:a16="http://schemas.microsoft.com/office/drawing/2014/main" xmlns="" id="{C7E2EA4D-EFA8-4B7C-9585-ADB07DA2D974}"/>
              </a:ext>
            </a:extLst>
          </p:cNvPr>
          <p:cNvSpPr>
            <a:spLocks noGrp="1"/>
          </p:cNvSpPr>
          <p:nvPr>
            <p:ph type="title" hasCustomPrompt="1"/>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dirty="0"/>
              <a:t>Click to edit master title style</a:t>
            </a:r>
          </a:p>
        </p:txBody>
      </p:sp>
      <p:pic>
        <p:nvPicPr>
          <p:cNvPr id="2" name="Picture 1">
            <a:extLst>
              <a:ext uri="{FF2B5EF4-FFF2-40B4-BE49-F238E27FC236}">
                <a16:creationId xmlns:a16="http://schemas.microsoft.com/office/drawing/2014/main" xmlns="" id="{C3E57EF6-6A46-C262-4D5B-570FD5AFE8A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52498" y="6286499"/>
            <a:ext cx="952620" cy="571501"/>
          </a:xfrm>
          <a:prstGeom prst="rect">
            <a:avLst/>
          </a:prstGeom>
        </p:spPr>
      </p:pic>
      <p:cxnSp>
        <p:nvCxnSpPr>
          <p:cNvPr id="35" name="Straight Connector 34">
            <a:extLst>
              <a:ext uri="{FF2B5EF4-FFF2-40B4-BE49-F238E27FC236}">
                <a16:creationId xmlns:a16="http://schemas.microsoft.com/office/drawing/2014/main" xmlns="" id="{259B4F0C-FBF6-6B23-6019-CE0930AF8B81}"/>
              </a:ext>
            </a:extLst>
          </p:cNvPr>
          <p:cNvCxnSpPr>
            <a:cxnSpLocks/>
          </p:cNvCxnSpPr>
          <p:nvPr userDrawn="1"/>
        </p:nvCxnSpPr>
        <p:spPr>
          <a:xfrm>
            <a:off x="4873625" y="2921860"/>
            <a:ext cx="365125"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xmlns="" id="{9D5E7EB7-C08C-A706-75F5-163114F556B0}"/>
              </a:ext>
            </a:extLst>
          </p:cNvPr>
          <p:cNvCxnSpPr>
            <a:cxnSpLocks/>
          </p:cNvCxnSpPr>
          <p:nvPr userDrawn="1"/>
        </p:nvCxnSpPr>
        <p:spPr>
          <a:xfrm>
            <a:off x="6931025" y="2921860"/>
            <a:ext cx="365125"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xmlns="" id="{FC79DC6E-06D3-01FD-6A70-A0F2D9B643AA}"/>
              </a:ext>
            </a:extLst>
          </p:cNvPr>
          <p:cNvCxnSpPr>
            <a:cxnSpLocks/>
          </p:cNvCxnSpPr>
          <p:nvPr userDrawn="1"/>
        </p:nvCxnSpPr>
        <p:spPr>
          <a:xfrm>
            <a:off x="8985250" y="2921860"/>
            <a:ext cx="365125"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Footer Placeholder 4">
            <a:extLst>
              <a:ext uri="{FF2B5EF4-FFF2-40B4-BE49-F238E27FC236}">
                <a16:creationId xmlns:a16="http://schemas.microsoft.com/office/drawing/2014/main" xmlns="" id="{273D2A58-F486-9EB8-D8FB-EA5FA2896940}"/>
              </a:ext>
            </a:extLst>
          </p:cNvPr>
          <p:cNvSpPr txBox="1">
            <a:spLocks/>
          </p:cNvSpPr>
          <p:nvPr userDrawn="1"/>
        </p:nvSpPr>
        <p:spPr>
          <a:xfrm>
            <a:off x="5794696" y="6539714"/>
            <a:ext cx="593362" cy="240771"/>
          </a:xfrm>
          <a:prstGeom prst="rect">
            <a:avLst/>
          </a:prstGeom>
        </p:spPr>
        <p:txBody>
          <a:bodyPr vert="horz" lIns="0" tIns="0" rIns="0" bIns="0" rtlCol="0" anchor="t" anchorCtr="0"/>
          <a:lstStyle>
            <a:defPPr>
              <a:defRPr lang="en-US"/>
            </a:defPPr>
            <a:lvl1pPr marL="0" algn="r" defTabSz="914400" rtl="0" eaLnBrk="1" latinLnBrk="0" hangingPunct="1">
              <a:defRPr sz="1300" b="0" kern="1200">
                <a:solidFill>
                  <a:schemeClr val="tx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85C019-D2F0-434C-86E7-A9EDB467A2EF}" type="slidenum">
              <a:rPr lang="en-US" smtClean="0"/>
              <a:t>‹#›</a:t>
            </a:fld>
            <a:endParaRPr lang="en-US" dirty="0"/>
          </a:p>
        </p:txBody>
      </p:sp>
      <p:sp>
        <p:nvSpPr>
          <p:cNvPr id="4" name="Footer Placeholder 4">
            <a:extLst>
              <a:ext uri="{FF2B5EF4-FFF2-40B4-BE49-F238E27FC236}">
                <a16:creationId xmlns:a16="http://schemas.microsoft.com/office/drawing/2014/main" xmlns="" id="{7D40D62E-D1B5-9E20-1E4D-E60B5183362E}"/>
              </a:ext>
            </a:extLst>
          </p:cNvPr>
          <p:cNvSpPr>
            <a:spLocks noGrp="1"/>
          </p:cNvSpPr>
          <p:nvPr>
            <p:ph type="ftr" sz="quarter" idx="3"/>
          </p:nvPr>
        </p:nvSpPr>
        <p:spPr>
          <a:xfrm>
            <a:off x="6575729" y="6450817"/>
            <a:ext cx="4679216" cy="365125"/>
          </a:xfrm>
          <a:prstGeom prst="rect">
            <a:avLst/>
          </a:prstGeom>
          <a:noFill/>
        </p:spPr>
        <p:txBody>
          <a:bodyPr vert="horz" lIns="0" tIns="0" rIns="0" bIns="0" rtlCol="0" anchor="ctr" anchorCtr="0"/>
          <a:lstStyle>
            <a:lvl1pPr algn="r">
              <a:defRPr sz="1300" b="0">
                <a:solidFill>
                  <a:schemeClr val="tx1"/>
                </a:solidFill>
                <a:latin typeface="Roboto" panose="02000000000000000000" pitchFamily="2" charset="0"/>
                <a:ea typeface="Roboto" panose="02000000000000000000" pitchFamily="2" charset="0"/>
              </a:defRPr>
            </a:lvl1pPr>
          </a:lstStyle>
          <a:p>
            <a:r>
              <a:rPr lang="en-US"/>
              <a:t>Insert-&gt;Header and Footer-&gt;Type Customizable Name</a:t>
            </a:r>
            <a:endParaRPr lang="en-US" dirty="0"/>
          </a:p>
        </p:txBody>
      </p:sp>
    </p:spTree>
    <p:extLst>
      <p:ext uri="{BB962C8B-B14F-4D97-AF65-F5344CB8AC3E}">
        <p14:creationId xmlns:p14="http://schemas.microsoft.com/office/powerpoint/2010/main" val="398207520"/>
      </p:ext>
    </p:extLst>
  </p:cSld>
  <p:clrMapOvr>
    <a:masterClrMapping/>
  </p:clrMapOvr>
  <p:extLst>
    <p:ext uri="{DCECCB84-F9BA-43D5-87BE-67443E8EF086}">
      <p15:sldGuideLst xmlns:p15="http://schemas.microsoft.com/office/powerpoint/2012/main" xmlns="">
        <p15:guide id="1" orient="horz" pos="2400" userDrawn="1">
          <p15:clr>
            <a:srgbClr val="FBAE40"/>
          </p15:clr>
        </p15:guide>
        <p15:guide id="2" pos="598">
          <p15:clr>
            <a:srgbClr val="FBAE40"/>
          </p15:clr>
        </p15:guide>
        <p15:guide id="3" pos="7080">
          <p15:clr>
            <a:srgbClr val="FBAE40"/>
          </p15:clr>
        </p15:guide>
        <p15:guide id="4" pos="3840">
          <p15:clr>
            <a:srgbClr val="FBAE40"/>
          </p15:clr>
        </p15:guide>
        <p15:guide id="5" orient="horz" pos="1054" userDrawn="1">
          <p15:clr>
            <a:srgbClr val="FBAE40"/>
          </p15:clr>
        </p15:guide>
        <p15:guide id="6" orient="horz" pos="3744" userDrawn="1">
          <p15:clr>
            <a:srgbClr val="FBAE40"/>
          </p15:clr>
        </p15:guide>
        <p15:guide id="7" orient="horz" pos="697" userDrawn="1">
          <p15:clr>
            <a:srgbClr val="FBAE40"/>
          </p15:clr>
        </p15:guide>
        <p15:guide id="8" orient="horz" pos="2318" userDrawn="1">
          <p15:clr>
            <a:srgbClr val="FBAE40"/>
          </p15:clr>
        </p15:guide>
        <p15:guide id="9" orient="horz" pos="1358" userDrawn="1">
          <p15:clr>
            <a:srgbClr val="FBAE40"/>
          </p15:clr>
        </p15:guide>
        <p15:guide id="10" pos="772" userDrawn="1">
          <p15:clr>
            <a:srgbClr val="FBAE40"/>
          </p15:clr>
        </p15:guide>
        <p15:guide id="11" pos="1724" userDrawn="1">
          <p15:clr>
            <a:srgbClr val="FBAE40"/>
          </p15:clr>
        </p15:guide>
        <p15:guide id="12" pos="3356" userDrawn="1">
          <p15:clr>
            <a:srgbClr val="FBAE40"/>
          </p15:clr>
        </p15:guide>
        <p15:guide id="13" pos="3016" userDrawn="1">
          <p15:clr>
            <a:srgbClr val="FBAE40"/>
          </p15:clr>
        </p15:guide>
        <p15:guide id="14" pos="1464" userDrawn="1">
          <p15:clr>
            <a:srgbClr val="FBAE40"/>
          </p15:clr>
        </p15:guide>
        <p15:guide id="15" pos="4308" userDrawn="1">
          <p15:clr>
            <a:srgbClr val="FBAE40"/>
          </p15:clr>
        </p15:guide>
        <p15:guide id="16" pos="4649" userDrawn="1">
          <p15:clr>
            <a:srgbClr val="FBAE40"/>
          </p15:clr>
        </p15:guide>
        <p15:guide id="17" pos="5606" userDrawn="1">
          <p15:clr>
            <a:srgbClr val="FBAE40"/>
          </p15:clr>
        </p15:guide>
        <p15:guide id="19" pos="7512" userDrawn="1">
          <p15:clr>
            <a:srgbClr val="FBAE40"/>
          </p15:clr>
        </p15:guide>
        <p15:guide id="20" pos="1780" userDrawn="1">
          <p15:clr>
            <a:srgbClr val="FBAE40"/>
          </p15:clr>
        </p15:guide>
        <p15:guide id="21" pos="2010" userDrawn="1">
          <p15:clr>
            <a:srgbClr val="FBAE40"/>
          </p15:clr>
        </p15:guide>
        <p15:guide id="22" pos="3072" userDrawn="1">
          <p15:clr>
            <a:srgbClr val="FBAE40"/>
          </p15:clr>
        </p15:guide>
        <p15:guide id="23" pos="3300" userDrawn="1">
          <p15:clr>
            <a:srgbClr val="FBAE40"/>
          </p15:clr>
        </p15:guide>
        <p15:guide id="24" pos="4366" userDrawn="1">
          <p15:clr>
            <a:srgbClr val="FBAE40"/>
          </p15:clr>
        </p15:guide>
        <p15:guide id="25" pos="7056" userDrawn="1">
          <p15:clr>
            <a:srgbClr val="FBAE40"/>
          </p15:clr>
        </p15:guide>
        <p15:guide id="26" pos="5660" userDrawn="1">
          <p15:clr>
            <a:srgbClr val="FBAE40"/>
          </p15:clr>
        </p15:guide>
        <p15:guide id="27" pos="7464" userDrawn="1">
          <p15:clr>
            <a:srgbClr val="FBAE40"/>
          </p15:clr>
        </p15:guide>
        <p15:guide id="28" pos="2064" userDrawn="1">
          <p15:clr>
            <a:srgbClr val="FBAE40"/>
          </p15:clr>
        </p15:guide>
        <p15:guide id="29" userDrawn="1">
          <p15:clr>
            <a:srgbClr val="FBAE40"/>
          </p15:clr>
        </p15:guide>
        <p15:guide id="30" pos="5888" userDrawn="1">
          <p15:clr>
            <a:srgbClr val="FBAE40"/>
          </p15:clr>
        </p15:guide>
        <p15:guide id="31" pos="5944" userDrawn="1">
          <p15:clr>
            <a:srgbClr val="FBAE40"/>
          </p15:clr>
        </p15:guide>
        <p15:guide id="32" pos="7416" userDrawn="1">
          <p15:clr>
            <a:srgbClr val="FBAE40"/>
          </p15:clr>
        </p15:guide>
        <p15:guide id="33" pos="6896"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ree Column Photo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CE53373D-FF10-4355-AA00-B31430F115A7}"/>
              </a:ext>
            </a:extLst>
          </p:cNvPr>
          <p:cNvSpPr/>
          <p:nvPr userDrawn="1"/>
        </p:nvSpPr>
        <p:spPr>
          <a:xfrm>
            <a:off x="0" y="6389511"/>
            <a:ext cx="12192000" cy="4684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5" name="Content Placeholder 2">
            <a:extLst>
              <a:ext uri="{FF2B5EF4-FFF2-40B4-BE49-F238E27FC236}">
                <a16:creationId xmlns:a16="http://schemas.microsoft.com/office/drawing/2014/main" xmlns="" id="{94F85108-BDC9-43A2-BEF1-240E666F4E03}"/>
              </a:ext>
            </a:extLst>
          </p:cNvPr>
          <p:cNvSpPr>
            <a:spLocks noGrp="1"/>
          </p:cNvSpPr>
          <p:nvPr>
            <p:ph idx="1" hasCustomPrompt="1"/>
          </p:nvPr>
        </p:nvSpPr>
        <p:spPr>
          <a:xfrm>
            <a:off x="952500" y="3548916"/>
            <a:ext cx="3166740"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cxnSp>
        <p:nvCxnSpPr>
          <p:cNvPr id="7" name="Straight Connector 6">
            <a:extLst>
              <a:ext uri="{FF2B5EF4-FFF2-40B4-BE49-F238E27FC236}">
                <a16:creationId xmlns:a16="http://schemas.microsoft.com/office/drawing/2014/main" xmlns=""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xmlns="" id="{A14BCF34-4793-417C-89B0-69C4E4B55BF8}"/>
              </a:ext>
            </a:extLst>
          </p:cNvPr>
          <p:cNvGrpSpPr/>
          <p:nvPr userDrawn="1"/>
        </p:nvGrpSpPr>
        <p:grpSpPr>
          <a:xfrm>
            <a:off x="4376691" y="1679383"/>
            <a:ext cx="3429739" cy="4264218"/>
            <a:chOff x="4376691" y="719666"/>
            <a:chExt cx="3429739" cy="5260720"/>
          </a:xfrm>
        </p:grpSpPr>
        <p:cxnSp>
          <p:nvCxnSpPr>
            <p:cNvPr id="11" name="Straight Connector 10">
              <a:extLst>
                <a:ext uri="{FF2B5EF4-FFF2-40B4-BE49-F238E27FC236}">
                  <a16:creationId xmlns:a16="http://schemas.microsoft.com/office/drawing/2014/main" xmlns="" id="{7336E4CD-9037-4D69-A3E3-6380D9131A19}"/>
                </a:ext>
              </a:extLst>
            </p:cNvPr>
            <p:cNvCxnSpPr/>
            <p:nvPr userDrawn="1"/>
          </p:nvCxnSpPr>
          <p:spPr>
            <a:xfrm>
              <a:off x="4376691" y="719666"/>
              <a:ext cx="0" cy="526072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xmlns="" id="{3CA77083-F133-420F-93AD-77761878E852}"/>
                </a:ext>
              </a:extLst>
            </p:cNvPr>
            <p:cNvCxnSpPr/>
            <p:nvPr userDrawn="1"/>
          </p:nvCxnSpPr>
          <p:spPr>
            <a:xfrm>
              <a:off x="7806430" y="719666"/>
              <a:ext cx="0" cy="526072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14" name="Content Placeholder 2">
            <a:extLst>
              <a:ext uri="{FF2B5EF4-FFF2-40B4-BE49-F238E27FC236}">
                <a16:creationId xmlns:a16="http://schemas.microsoft.com/office/drawing/2014/main" xmlns="" id="{968A6427-DC92-4AE6-82DE-34A0B3A972EE}"/>
              </a:ext>
            </a:extLst>
          </p:cNvPr>
          <p:cNvSpPr>
            <a:spLocks noGrp="1"/>
          </p:cNvSpPr>
          <p:nvPr>
            <p:ph idx="10" hasCustomPrompt="1"/>
          </p:nvPr>
        </p:nvSpPr>
        <p:spPr>
          <a:xfrm>
            <a:off x="952501" y="4546365"/>
            <a:ext cx="3166740" cy="1408471"/>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15" name="Content Placeholder 2">
            <a:extLst>
              <a:ext uri="{FF2B5EF4-FFF2-40B4-BE49-F238E27FC236}">
                <a16:creationId xmlns:a16="http://schemas.microsoft.com/office/drawing/2014/main" xmlns="" id="{700A296A-0A06-4FFB-B935-517187294F6B}"/>
              </a:ext>
            </a:extLst>
          </p:cNvPr>
          <p:cNvSpPr>
            <a:spLocks noGrp="1"/>
          </p:cNvSpPr>
          <p:nvPr>
            <p:ph idx="11" hasCustomPrompt="1"/>
          </p:nvPr>
        </p:nvSpPr>
        <p:spPr>
          <a:xfrm>
            <a:off x="4616385" y="3537679"/>
            <a:ext cx="2973372"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6" name="Content Placeholder 2">
            <a:extLst>
              <a:ext uri="{FF2B5EF4-FFF2-40B4-BE49-F238E27FC236}">
                <a16:creationId xmlns:a16="http://schemas.microsoft.com/office/drawing/2014/main" xmlns="" id="{4DA600F9-1950-41BD-ACB3-21F2B5AE9494}"/>
              </a:ext>
            </a:extLst>
          </p:cNvPr>
          <p:cNvSpPr>
            <a:spLocks noGrp="1"/>
          </p:cNvSpPr>
          <p:nvPr>
            <p:ph idx="12" hasCustomPrompt="1"/>
          </p:nvPr>
        </p:nvSpPr>
        <p:spPr>
          <a:xfrm>
            <a:off x="4616386" y="4535128"/>
            <a:ext cx="2973372" cy="1408471"/>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17" name="Content Placeholder 2">
            <a:extLst>
              <a:ext uri="{FF2B5EF4-FFF2-40B4-BE49-F238E27FC236}">
                <a16:creationId xmlns:a16="http://schemas.microsoft.com/office/drawing/2014/main" xmlns="" id="{D4DB30FF-E82C-424F-A06C-EFC3CFC45E36}"/>
              </a:ext>
            </a:extLst>
          </p:cNvPr>
          <p:cNvSpPr>
            <a:spLocks noGrp="1"/>
          </p:cNvSpPr>
          <p:nvPr>
            <p:ph idx="13" hasCustomPrompt="1"/>
          </p:nvPr>
        </p:nvSpPr>
        <p:spPr>
          <a:xfrm>
            <a:off x="8063514" y="3537679"/>
            <a:ext cx="3166740"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8" name="Content Placeholder 2">
            <a:extLst>
              <a:ext uri="{FF2B5EF4-FFF2-40B4-BE49-F238E27FC236}">
                <a16:creationId xmlns:a16="http://schemas.microsoft.com/office/drawing/2014/main" xmlns="" id="{36DC4408-89C4-4D74-957E-B2A4D59F76AE}"/>
              </a:ext>
            </a:extLst>
          </p:cNvPr>
          <p:cNvSpPr>
            <a:spLocks noGrp="1"/>
          </p:cNvSpPr>
          <p:nvPr>
            <p:ph idx="14" hasCustomPrompt="1"/>
          </p:nvPr>
        </p:nvSpPr>
        <p:spPr>
          <a:xfrm>
            <a:off x="8063515" y="4535128"/>
            <a:ext cx="3166740" cy="1408471"/>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24" name="Title 1">
            <a:extLst>
              <a:ext uri="{FF2B5EF4-FFF2-40B4-BE49-F238E27FC236}">
                <a16:creationId xmlns:a16="http://schemas.microsoft.com/office/drawing/2014/main" xmlns="" id="{B103BAF8-AE0C-4C2A-AFFE-5EFC74007B1B}"/>
              </a:ext>
            </a:extLst>
          </p:cNvPr>
          <p:cNvSpPr>
            <a:spLocks noGrp="1"/>
          </p:cNvSpPr>
          <p:nvPr>
            <p:ph type="title" hasCustomPrompt="1"/>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dirty="0"/>
              <a:t>Click to edit master title style</a:t>
            </a:r>
          </a:p>
        </p:txBody>
      </p:sp>
      <p:sp>
        <p:nvSpPr>
          <p:cNvPr id="4" name="Picture Placeholder 3">
            <a:extLst>
              <a:ext uri="{FF2B5EF4-FFF2-40B4-BE49-F238E27FC236}">
                <a16:creationId xmlns:a16="http://schemas.microsoft.com/office/drawing/2014/main" xmlns="" id="{4C29AABA-668F-408C-81ED-9A30ED0A4BE9}"/>
              </a:ext>
            </a:extLst>
          </p:cNvPr>
          <p:cNvSpPr>
            <a:spLocks noGrp="1"/>
          </p:cNvSpPr>
          <p:nvPr>
            <p:ph type="pic" sz="quarter" idx="15"/>
          </p:nvPr>
        </p:nvSpPr>
        <p:spPr>
          <a:xfrm>
            <a:off x="949325" y="1684461"/>
            <a:ext cx="3170238" cy="1621608"/>
          </a:xfrm>
        </p:spPr>
        <p:txBody>
          <a:bodyPr/>
          <a:lstStyle>
            <a:lvl1pPr marL="0" indent="0">
              <a:buFontTx/>
              <a:buNone/>
              <a:defRPr/>
            </a:lvl1pPr>
          </a:lstStyle>
          <a:p>
            <a:r>
              <a:rPr lang="en-US"/>
              <a:t>Click icon to add picture</a:t>
            </a:r>
            <a:endParaRPr lang="en-US" dirty="0"/>
          </a:p>
        </p:txBody>
      </p:sp>
      <p:sp>
        <p:nvSpPr>
          <p:cNvPr id="19" name="Picture Placeholder 3">
            <a:extLst>
              <a:ext uri="{FF2B5EF4-FFF2-40B4-BE49-F238E27FC236}">
                <a16:creationId xmlns:a16="http://schemas.microsoft.com/office/drawing/2014/main" xmlns="" id="{3C3EF38F-8A6A-4B49-A1A2-467E7797A518}"/>
              </a:ext>
            </a:extLst>
          </p:cNvPr>
          <p:cNvSpPr>
            <a:spLocks noGrp="1"/>
          </p:cNvSpPr>
          <p:nvPr>
            <p:ph type="pic" sz="quarter" idx="16"/>
          </p:nvPr>
        </p:nvSpPr>
        <p:spPr>
          <a:xfrm>
            <a:off x="4602447" y="1677611"/>
            <a:ext cx="2987311" cy="1621608"/>
          </a:xfrm>
        </p:spPr>
        <p:txBody>
          <a:bodyPr/>
          <a:lstStyle>
            <a:lvl1pPr marL="0" indent="0">
              <a:buFontTx/>
              <a:buNone/>
              <a:defRPr/>
            </a:lvl1pPr>
          </a:lstStyle>
          <a:p>
            <a:r>
              <a:rPr lang="en-US"/>
              <a:t>Click icon to add picture</a:t>
            </a:r>
            <a:endParaRPr lang="en-US" dirty="0"/>
          </a:p>
        </p:txBody>
      </p:sp>
      <p:sp>
        <p:nvSpPr>
          <p:cNvPr id="21" name="Picture Placeholder 3">
            <a:extLst>
              <a:ext uri="{FF2B5EF4-FFF2-40B4-BE49-F238E27FC236}">
                <a16:creationId xmlns:a16="http://schemas.microsoft.com/office/drawing/2014/main" xmlns="" id="{DDD8951C-5A36-4D07-AB7C-0F597B3D797D}"/>
              </a:ext>
            </a:extLst>
          </p:cNvPr>
          <p:cNvSpPr>
            <a:spLocks noGrp="1"/>
          </p:cNvSpPr>
          <p:nvPr>
            <p:ph type="pic" sz="quarter" idx="17"/>
          </p:nvPr>
        </p:nvSpPr>
        <p:spPr>
          <a:xfrm>
            <a:off x="8072642" y="1684461"/>
            <a:ext cx="3166858" cy="1621608"/>
          </a:xfrm>
        </p:spPr>
        <p:txBody>
          <a:bodyPr/>
          <a:lstStyle>
            <a:lvl1pPr marL="0" indent="0">
              <a:buFontTx/>
              <a:buNone/>
              <a:defRPr/>
            </a:lvl1pPr>
          </a:lstStyle>
          <a:p>
            <a:r>
              <a:rPr lang="en-US"/>
              <a:t>Click icon to add picture</a:t>
            </a:r>
            <a:endParaRPr lang="en-US" dirty="0"/>
          </a:p>
        </p:txBody>
      </p:sp>
      <p:pic>
        <p:nvPicPr>
          <p:cNvPr id="2" name="Picture 1">
            <a:extLst>
              <a:ext uri="{FF2B5EF4-FFF2-40B4-BE49-F238E27FC236}">
                <a16:creationId xmlns:a16="http://schemas.microsoft.com/office/drawing/2014/main" xmlns="" id="{4909F9FE-688A-0314-3FCB-DECACE86191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52498" y="6286499"/>
            <a:ext cx="952620" cy="571501"/>
          </a:xfrm>
          <a:prstGeom prst="rect">
            <a:avLst/>
          </a:prstGeom>
        </p:spPr>
      </p:pic>
      <p:sp>
        <p:nvSpPr>
          <p:cNvPr id="22" name="Footer Placeholder 4">
            <a:extLst>
              <a:ext uri="{FF2B5EF4-FFF2-40B4-BE49-F238E27FC236}">
                <a16:creationId xmlns:a16="http://schemas.microsoft.com/office/drawing/2014/main" xmlns="" id="{5FC41B9A-FCFA-1172-37A7-AB47B0D25ECB}"/>
              </a:ext>
            </a:extLst>
          </p:cNvPr>
          <p:cNvSpPr txBox="1">
            <a:spLocks/>
          </p:cNvSpPr>
          <p:nvPr userDrawn="1"/>
        </p:nvSpPr>
        <p:spPr>
          <a:xfrm>
            <a:off x="5794696" y="6539714"/>
            <a:ext cx="593362" cy="240771"/>
          </a:xfrm>
          <a:prstGeom prst="rect">
            <a:avLst/>
          </a:prstGeom>
        </p:spPr>
        <p:txBody>
          <a:bodyPr vert="horz" lIns="0" tIns="0" rIns="0" bIns="0" rtlCol="0" anchor="t" anchorCtr="0"/>
          <a:lstStyle>
            <a:defPPr>
              <a:defRPr lang="en-US"/>
            </a:defPPr>
            <a:lvl1pPr marL="0" algn="r" defTabSz="914400" rtl="0" eaLnBrk="1" latinLnBrk="0" hangingPunct="1">
              <a:defRPr sz="1300" b="0" kern="1200">
                <a:solidFill>
                  <a:schemeClr val="tx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85C019-D2F0-434C-86E7-A9EDB467A2EF}" type="slidenum">
              <a:rPr lang="en-US" smtClean="0"/>
              <a:t>‹#›</a:t>
            </a:fld>
            <a:endParaRPr lang="en-US" dirty="0"/>
          </a:p>
        </p:txBody>
      </p:sp>
      <p:sp>
        <p:nvSpPr>
          <p:cNvPr id="6" name="Footer Placeholder 4">
            <a:extLst>
              <a:ext uri="{FF2B5EF4-FFF2-40B4-BE49-F238E27FC236}">
                <a16:creationId xmlns:a16="http://schemas.microsoft.com/office/drawing/2014/main" xmlns="" id="{EE710DAF-3F23-5FA6-19CA-5195FD3E6991}"/>
              </a:ext>
            </a:extLst>
          </p:cNvPr>
          <p:cNvSpPr>
            <a:spLocks noGrp="1"/>
          </p:cNvSpPr>
          <p:nvPr>
            <p:ph type="ftr" sz="quarter" idx="3"/>
          </p:nvPr>
        </p:nvSpPr>
        <p:spPr>
          <a:xfrm>
            <a:off x="6575729" y="6450817"/>
            <a:ext cx="4679216" cy="365125"/>
          </a:xfrm>
          <a:prstGeom prst="rect">
            <a:avLst/>
          </a:prstGeom>
          <a:noFill/>
        </p:spPr>
        <p:txBody>
          <a:bodyPr vert="horz" lIns="0" tIns="0" rIns="0" bIns="0" rtlCol="0" anchor="ctr" anchorCtr="0"/>
          <a:lstStyle>
            <a:lvl1pPr algn="r">
              <a:defRPr sz="1300" b="0">
                <a:solidFill>
                  <a:schemeClr val="tx1"/>
                </a:solidFill>
                <a:latin typeface="Roboto" panose="02000000000000000000" pitchFamily="2" charset="0"/>
                <a:ea typeface="Roboto" panose="02000000000000000000" pitchFamily="2" charset="0"/>
              </a:defRPr>
            </a:lvl1pPr>
          </a:lstStyle>
          <a:p>
            <a:r>
              <a:rPr lang="en-US"/>
              <a:t>Insert-&gt;Header and Footer-&gt;Type Customizable Name</a:t>
            </a:r>
            <a:endParaRPr lang="en-US" dirty="0"/>
          </a:p>
        </p:txBody>
      </p:sp>
    </p:spTree>
    <p:extLst>
      <p:ext uri="{BB962C8B-B14F-4D97-AF65-F5344CB8AC3E}">
        <p14:creationId xmlns:p14="http://schemas.microsoft.com/office/powerpoint/2010/main" val="2664682089"/>
      </p:ext>
    </p:extLst>
  </p:cSld>
  <p:clrMapOvr>
    <a:masterClrMapping/>
  </p:clrMapOvr>
  <p:extLst>
    <p:ext uri="{DCECCB84-F9BA-43D5-87BE-67443E8EF086}">
      <p15:sldGuideLst xmlns:p15="http://schemas.microsoft.com/office/powerpoint/2012/main" xmlns="">
        <p15:guide id="2" pos="598">
          <p15:clr>
            <a:srgbClr val="FBAE40"/>
          </p15:clr>
        </p15:guide>
        <p15:guide id="3" pos="7080">
          <p15:clr>
            <a:srgbClr val="FBAE40"/>
          </p15:clr>
        </p15:guide>
        <p15:guide id="4" pos="3840">
          <p15:clr>
            <a:srgbClr val="FBAE40"/>
          </p15:clr>
        </p15:guide>
        <p15:guide id="5" orient="horz" pos="1054">
          <p15:clr>
            <a:srgbClr val="FBAE40"/>
          </p15:clr>
        </p15:guide>
        <p15:guide id="7" orient="horz" pos="3744">
          <p15:clr>
            <a:srgbClr val="FBAE40"/>
          </p15:clr>
        </p15:guide>
        <p15:guide id="8" orient="horz" pos="697">
          <p15:clr>
            <a:srgbClr val="FBAE40"/>
          </p15:clr>
        </p15:guide>
        <p15:guide id="9" orient="horz" pos="240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9_Four Column Layout">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xmlns="" id="{E21D4365-BAA8-4F76-87AD-1A328301E298}"/>
              </a:ext>
            </a:extLst>
          </p:cNvPr>
          <p:cNvSpPr>
            <a:spLocks noGrp="1"/>
          </p:cNvSpPr>
          <p:nvPr>
            <p:ph type="pic" sz="quarter" idx="19"/>
          </p:nvPr>
        </p:nvSpPr>
        <p:spPr>
          <a:xfrm>
            <a:off x="949325" y="1684461"/>
            <a:ext cx="2373939" cy="1621608"/>
          </a:xfrm>
        </p:spPr>
        <p:txBody>
          <a:bodyPr/>
          <a:lstStyle>
            <a:lvl1pPr marL="0" indent="0">
              <a:buFont typeface="Arial" panose="020B0604020202020204" pitchFamily="34" charset="0"/>
              <a:buNone/>
              <a:defRPr/>
            </a:lvl1pPr>
          </a:lstStyle>
          <a:p>
            <a:r>
              <a:rPr lang="en-US"/>
              <a:t>Click icon to add picture</a:t>
            </a:r>
            <a:endParaRPr lang="en-US" dirty="0"/>
          </a:p>
        </p:txBody>
      </p:sp>
      <p:sp>
        <p:nvSpPr>
          <p:cNvPr id="3" name="Rectangle 2">
            <a:extLst>
              <a:ext uri="{FF2B5EF4-FFF2-40B4-BE49-F238E27FC236}">
                <a16:creationId xmlns:a16="http://schemas.microsoft.com/office/drawing/2014/main" xmlns="" id="{CE53373D-FF10-4355-AA00-B31430F115A7}"/>
              </a:ext>
            </a:extLst>
          </p:cNvPr>
          <p:cNvSpPr/>
          <p:nvPr userDrawn="1"/>
        </p:nvSpPr>
        <p:spPr>
          <a:xfrm>
            <a:off x="0" y="6389511"/>
            <a:ext cx="12192000" cy="4684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5" name="Content Placeholder 2">
            <a:extLst>
              <a:ext uri="{FF2B5EF4-FFF2-40B4-BE49-F238E27FC236}">
                <a16:creationId xmlns:a16="http://schemas.microsoft.com/office/drawing/2014/main" xmlns="" id="{94F85108-BDC9-43A2-BEF1-240E666F4E03}"/>
              </a:ext>
            </a:extLst>
          </p:cNvPr>
          <p:cNvSpPr>
            <a:spLocks noGrp="1"/>
          </p:cNvSpPr>
          <p:nvPr>
            <p:ph idx="1" hasCustomPrompt="1"/>
          </p:nvPr>
        </p:nvSpPr>
        <p:spPr>
          <a:xfrm>
            <a:off x="952500" y="3545060"/>
            <a:ext cx="2358867"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cxnSp>
        <p:nvCxnSpPr>
          <p:cNvPr id="7" name="Straight Connector 6">
            <a:extLst>
              <a:ext uri="{FF2B5EF4-FFF2-40B4-BE49-F238E27FC236}">
                <a16:creationId xmlns:a16="http://schemas.microsoft.com/office/drawing/2014/main" xmlns=""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xmlns="" id="{A14BCF34-4793-417C-89B0-69C4E4B55BF8}"/>
              </a:ext>
            </a:extLst>
          </p:cNvPr>
          <p:cNvGrpSpPr/>
          <p:nvPr userDrawn="1"/>
        </p:nvGrpSpPr>
        <p:grpSpPr>
          <a:xfrm>
            <a:off x="3524250" y="1686757"/>
            <a:ext cx="5149850" cy="4256844"/>
            <a:chOff x="3524250" y="719666"/>
            <a:chExt cx="5149850" cy="5260720"/>
          </a:xfrm>
        </p:grpSpPr>
        <p:cxnSp>
          <p:nvCxnSpPr>
            <p:cNvPr id="11" name="Straight Connector 10">
              <a:extLst>
                <a:ext uri="{FF2B5EF4-FFF2-40B4-BE49-F238E27FC236}">
                  <a16:creationId xmlns:a16="http://schemas.microsoft.com/office/drawing/2014/main" xmlns="" id="{7336E4CD-9037-4D69-A3E3-6380D9131A19}"/>
                </a:ext>
              </a:extLst>
            </p:cNvPr>
            <p:cNvCxnSpPr/>
            <p:nvPr userDrawn="1"/>
          </p:nvCxnSpPr>
          <p:spPr>
            <a:xfrm>
              <a:off x="3524250" y="719666"/>
              <a:ext cx="0" cy="526072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xmlns="" id="{3CA77083-F133-420F-93AD-77761878E852}"/>
                </a:ext>
              </a:extLst>
            </p:cNvPr>
            <p:cNvCxnSpPr/>
            <p:nvPr userDrawn="1"/>
          </p:nvCxnSpPr>
          <p:spPr>
            <a:xfrm>
              <a:off x="8674100" y="719666"/>
              <a:ext cx="0" cy="526072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14" name="Content Placeholder 2">
            <a:extLst>
              <a:ext uri="{FF2B5EF4-FFF2-40B4-BE49-F238E27FC236}">
                <a16:creationId xmlns:a16="http://schemas.microsoft.com/office/drawing/2014/main" xmlns="" id="{968A6427-DC92-4AE6-82DE-34A0B3A972EE}"/>
              </a:ext>
            </a:extLst>
          </p:cNvPr>
          <p:cNvSpPr>
            <a:spLocks noGrp="1"/>
          </p:cNvSpPr>
          <p:nvPr>
            <p:ph idx="10" hasCustomPrompt="1"/>
          </p:nvPr>
        </p:nvSpPr>
        <p:spPr>
          <a:xfrm>
            <a:off x="952501" y="4535130"/>
            <a:ext cx="2358867" cy="1408472"/>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15" name="Content Placeholder 2">
            <a:extLst>
              <a:ext uri="{FF2B5EF4-FFF2-40B4-BE49-F238E27FC236}">
                <a16:creationId xmlns:a16="http://schemas.microsoft.com/office/drawing/2014/main" xmlns="" id="{700A296A-0A06-4FFB-B935-517187294F6B}"/>
              </a:ext>
            </a:extLst>
          </p:cNvPr>
          <p:cNvSpPr>
            <a:spLocks noGrp="1"/>
          </p:cNvSpPr>
          <p:nvPr>
            <p:ph idx="11" hasCustomPrompt="1"/>
          </p:nvPr>
        </p:nvSpPr>
        <p:spPr>
          <a:xfrm>
            <a:off x="3737133" y="3558966"/>
            <a:ext cx="2148760"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6" name="Content Placeholder 2">
            <a:extLst>
              <a:ext uri="{FF2B5EF4-FFF2-40B4-BE49-F238E27FC236}">
                <a16:creationId xmlns:a16="http://schemas.microsoft.com/office/drawing/2014/main" xmlns="" id="{4DA600F9-1950-41BD-ACB3-21F2B5AE9494}"/>
              </a:ext>
            </a:extLst>
          </p:cNvPr>
          <p:cNvSpPr>
            <a:spLocks noGrp="1"/>
          </p:cNvSpPr>
          <p:nvPr>
            <p:ph idx="12" hasCustomPrompt="1"/>
          </p:nvPr>
        </p:nvSpPr>
        <p:spPr>
          <a:xfrm>
            <a:off x="3737134" y="4535130"/>
            <a:ext cx="2148760" cy="1408470"/>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17" name="Content Placeholder 2">
            <a:extLst>
              <a:ext uri="{FF2B5EF4-FFF2-40B4-BE49-F238E27FC236}">
                <a16:creationId xmlns:a16="http://schemas.microsoft.com/office/drawing/2014/main" xmlns="" id="{D4DB30FF-E82C-424F-A06C-EFC3CFC45E36}"/>
              </a:ext>
            </a:extLst>
          </p:cNvPr>
          <p:cNvSpPr>
            <a:spLocks noGrp="1"/>
          </p:cNvSpPr>
          <p:nvPr>
            <p:ph idx="13" hasCustomPrompt="1"/>
          </p:nvPr>
        </p:nvSpPr>
        <p:spPr>
          <a:xfrm>
            <a:off x="6306107" y="3558966"/>
            <a:ext cx="2148760"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8" name="Content Placeholder 2">
            <a:extLst>
              <a:ext uri="{FF2B5EF4-FFF2-40B4-BE49-F238E27FC236}">
                <a16:creationId xmlns:a16="http://schemas.microsoft.com/office/drawing/2014/main" xmlns="" id="{36DC4408-89C4-4D74-957E-B2A4D59F76AE}"/>
              </a:ext>
            </a:extLst>
          </p:cNvPr>
          <p:cNvSpPr>
            <a:spLocks noGrp="1"/>
          </p:cNvSpPr>
          <p:nvPr>
            <p:ph idx="14" hasCustomPrompt="1"/>
          </p:nvPr>
        </p:nvSpPr>
        <p:spPr>
          <a:xfrm>
            <a:off x="6306108" y="4535130"/>
            <a:ext cx="2148760" cy="1408470"/>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19" name="Content Placeholder 2">
            <a:extLst>
              <a:ext uri="{FF2B5EF4-FFF2-40B4-BE49-F238E27FC236}">
                <a16:creationId xmlns:a16="http://schemas.microsoft.com/office/drawing/2014/main" xmlns="" id="{A07502CC-5B90-4BCF-B63B-36D026C9AE96}"/>
              </a:ext>
            </a:extLst>
          </p:cNvPr>
          <p:cNvSpPr>
            <a:spLocks noGrp="1"/>
          </p:cNvSpPr>
          <p:nvPr>
            <p:ph idx="15" hasCustomPrompt="1"/>
          </p:nvPr>
        </p:nvSpPr>
        <p:spPr>
          <a:xfrm>
            <a:off x="8875080" y="3548916"/>
            <a:ext cx="2358867"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20" name="Content Placeholder 2">
            <a:extLst>
              <a:ext uri="{FF2B5EF4-FFF2-40B4-BE49-F238E27FC236}">
                <a16:creationId xmlns:a16="http://schemas.microsoft.com/office/drawing/2014/main" xmlns="" id="{F169EF16-BA54-4279-A087-A65E4F26675F}"/>
              </a:ext>
            </a:extLst>
          </p:cNvPr>
          <p:cNvSpPr>
            <a:spLocks noGrp="1"/>
          </p:cNvSpPr>
          <p:nvPr>
            <p:ph idx="16" hasCustomPrompt="1"/>
          </p:nvPr>
        </p:nvSpPr>
        <p:spPr>
          <a:xfrm>
            <a:off x="8875081" y="4525080"/>
            <a:ext cx="2358867" cy="1408470"/>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22" name="Straight Connector 21">
            <a:extLst>
              <a:ext uri="{FF2B5EF4-FFF2-40B4-BE49-F238E27FC236}">
                <a16:creationId xmlns:a16="http://schemas.microsoft.com/office/drawing/2014/main" xmlns="" id="{CEF932C4-F1C3-47F2-84B8-FEC885C1843C}"/>
              </a:ext>
            </a:extLst>
          </p:cNvPr>
          <p:cNvCxnSpPr/>
          <p:nvPr userDrawn="1"/>
        </p:nvCxnSpPr>
        <p:spPr>
          <a:xfrm>
            <a:off x="6096000" y="1686758"/>
            <a:ext cx="0" cy="4293629"/>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7" name="Title 1">
            <a:extLst>
              <a:ext uri="{FF2B5EF4-FFF2-40B4-BE49-F238E27FC236}">
                <a16:creationId xmlns:a16="http://schemas.microsoft.com/office/drawing/2014/main" xmlns="" id="{D42FEC1B-FCF8-4508-B227-27323879AC52}"/>
              </a:ext>
            </a:extLst>
          </p:cNvPr>
          <p:cNvSpPr>
            <a:spLocks noGrp="1"/>
          </p:cNvSpPr>
          <p:nvPr>
            <p:ph type="title" hasCustomPrompt="1"/>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dirty="0"/>
              <a:t>Click to edit master title style</a:t>
            </a:r>
          </a:p>
        </p:txBody>
      </p:sp>
      <p:sp>
        <p:nvSpPr>
          <p:cNvPr id="28" name="Picture Placeholder 3">
            <a:extLst>
              <a:ext uri="{FF2B5EF4-FFF2-40B4-BE49-F238E27FC236}">
                <a16:creationId xmlns:a16="http://schemas.microsoft.com/office/drawing/2014/main" xmlns="" id="{61DB74C6-E1E3-4A4F-A899-AE944C4BC2CD}"/>
              </a:ext>
            </a:extLst>
          </p:cNvPr>
          <p:cNvSpPr>
            <a:spLocks noGrp="1"/>
          </p:cNvSpPr>
          <p:nvPr>
            <p:ph type="pic" sz="quarter" idx="20"/>
          </p:nvPr>
        </p:nvSpPr>
        <p:spPr>
          <a:xfrm>
            <a:off x="3740308" y="1684461"/>
            <a:ext cx="2154706" cy="1621608"/>
          </a:xfrm>
        </p:spPr>
        <p:txBody>
          <a:bodyPr/>
          <a:lstStyle>
            <a:lvl1pPr marL="0" indent="0">
              <a:buFont typeface="Arial" panose="020B0604020202020204" pitchFamily="34" charset="0"/>
              <a:buNone/>
              <a:defRPr/>
            </a:lvl1pPr>
          </a:lstStyle>
          <a:p>
            <a:r>
              <a:rPr lang="en-US"/>
              <a:t>Click icon to add picture</a:t>
            </a:r>
            <a:endParaRPr lang="en-US" dirty="0"/>
          </a:p>
        </p:txBody>
      </p:sp>
      <p:sp>
        <p:nvSpPr>
          <p:cNvPr id="29" name="Picture Placeholder 3">
            <a:extLst>
              <a:ext uri="{FF2B5EF4-FFF2-40B4-BE49-F238E27FC236}">
                <a16:creationId xmlns:a16="http://schemas.microsoft.com/office/drawing/2014/main" xmlns="" id="{87834FAF-E63C-4237-A219-3A85ABAC9EE3}"/>
              </a:ext>
            </a:extLst>
          </p:cNvPr>
          <p:cNvSpPr>
            <a:spLocks noGrp="1"/>
          </p:cNvSpPr>
          <p:nvPr>
            <p:ph type="pic" sz="quarter" idx="21"/>
          </p:nvPr>
        </p:nvSpPr>
        <p:spPr>
          <a:xfrm>
            <a:off x="6303337" y="1684461"/>
            <a:ext cx="2154706" cy="1621608"/>
          </a:xfrm>
        </p:spPr>
        <p:txBody>
          <a:bodyPr/>
          <a:lstStyle>
            <a:lvl1pPr marL="0" indent="0">
              <a:buFont typeface="Arial" panose="020B0604020202020204" pitchFamily="34" charset="0"/>
              <a:buNone/>
              <a:defRPr/>
            </a:lvl1pPr>
          </a:lstStyle>
          <a:p>
            <a:r>
              <a:rPr lang="en-US"/>
              <a:t>Click icon to add picture</a:t>
            </a:r>
            <a:endParaRPr lang="en-US" dirty="0"/>
          </a:p>
        </p:txBody>
      </p:sp>
      <p:sp>
        <p:nvSpPr>
          <p:cNvPr id="30" name="Picture Placeholder 3">
            <a:extLst>
              <a:ext uri="{FF2B5EF4-FFF2-40B4-BE49-F238E27FC236}">
                <a16:creationId xmlns:a16="http://schemas.microsoft.com/office/drawing/2014/main" xmlns="" id="{06A5C640-1D0E-4428-AC28-148AE98A7B34}"/>
              </a:ext>
            </a:extLst>
          </p:cNvPr>
          <p:cNvSpPr>
            <a:spLocks noGrp="1"/>
          </p:cNvSpPr>
          <p:nvPr>
            <p:ph type="pic" sz="quarter" idx="22"/>
          </p:nvPr>
        </p:nvSpPr>
        <p:spPr>
          <a:xfrm>
            <a:off x="8881435" y="1680693"/>
            <a:ext cx="2349365" cy="1621608"/>
          </a:xfrm>
        </p:spPr>
        <p:txBody>
          <a:bodyPr/>
          <a:lstStyle>
            <a:lvl1pPr marL="0" indent="0">
              <a:buFont typeface="Arial" panose="020B0604020202020204" pitchFamily="34" charset="0"/>
              <a:buNone/>
              <a:defRPr/>
            </a:lvl1pPr>
          </a:lstStyle>
          <a:p>
            <a:r>
              <a:rPr lang="en-US"/>
              <a:t>Click icon to add picture</a:t>
            </a:r>
            <a:endParaRPr lang="en-US" dirty="0"/>
          </a:p>
        </p:txBody>
      </p:sp>
      <p:pic>
        <p:nvPicPr>
          <p:cNvPr id="2" name="Picture 1">
            <a:extLst>
              <a:ext uri="{FF2B5EF4-FFF2-40B4-BE49-F238E27FC236}">
                <a16:creationId xmlns:a16="http://schemas.microsoft.com/office/drawing/2014/main" xmlns="" id="{1A3ADF20-051D-0468-3294-0CE22DD586C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52498" y="6286499"/>
            <a:ext cx="952620" cy="571501"/>
          </a:xfrm>
          <a:prstGeom prst="rect">
            <a:avLst/>
          </a:prstGeom>
        </p:spPr>
      </p:pic>
      <p:sp>
        <p:nvSpPr>
          <p:cNvPr id="10" name="Footer Placeholder 4">
            <a:extLst>
              <a:ext uri="{FF2B5EF4-FFF2-40B4-BE49-F238E27FC236}">
                <a16:creationId xmlns:a16="http://schemas.microsoft.com/office/drawing/2014/main" xmlns="" id="{40E71239-E0C1-04AC-A5F1-6AB44F76757B}"/>
              </a:ext>
            </a:extLst>
          </p:cNvPr>
          <p:cNvSpPr txBox="1">
            <a:spLocks/>
          </p:cNvSpPr>
          <p:nvPr userDrawn="1"/>
        </p:nvSpPr>
        <p:spPr>
          <a:xfrm>
            <a:off x="5794696" y="6539714"/>
            <a:ext cx="593362" cy="240771"/>
          </a:xfrm>
          <a:prstGeom prst="rect">
            <a:avLst/>
          </a:prstGeom>
        </p:spPr>
        <p:txBody>
          <a:bodyPr vert="horz" lIns="0" tIns="0" rIns="0" bIns="0" rtlCol="0" anchor="t" anchorCtr="0"/>
          <a:lstStyle>
            <a:defPPr>
              <a:defRPr lang="en-US"/>
            </a:defPPr>
            <a:lvl1pPr marL="0" algn="r" defTabSz="914400" rtl="0" eaLnBrk="1" latinLnBrk="0" hangingPunct="1">
              <a:defRPr sz="1300" b="0" kern="1200">
                <a:solidFill>
                  <a:schemeClr val="tx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85C019-D2F0-434C-86E7-A9EDB467A2EF}" type="slidenum">
              <a:rPr lang="en-US" smtClean="0"/>
              <a:t>‹#›</a:t>
            </a:fld>
            <a:endParaRPr lang="en-US" dirty="0"/>
          </a:p>
        </p:txBody>
      </p:sp>
      <p:sp>
        <p:nvSpPr>
          <p:cNvPr id="4" name="Footer Placeholder 4">
            <a:extLst>
              <a:ext uri="{FF2B5EF4-FFF2-40B4-BE49-F238E27FC236}">
                <a16:creationId xmlns:a16="http://schemas.microsoft.com/office/drawing/2014/main" xmlns="" id="{F137ED41-F73F-23BB-A912-9343F37E963A}"/>
              </a:ext>
            </a:extLst>
          </p:cNvPr>
          <p:cNvSpPr>
            <a:spLocks noGrp="1"/>
          </p:cNvSpPr>
          <p:nvPr>
            <p:ph type="ftr" sz="quarter" idx="3"/>
          </p:nvPr>
        </p:nvSpPr>
        <p:spPr>
          <a:xfrm>
            <a:off x="6575729" y="6450817"/>
            <a:ext cx="4679216" cy="365125"/>
          </a:xfrm>
          <a:prstGeom prst="rect">
            <a:avLst/>
          </a:prstGeom>
          <a:noFill/>
        </p:spPr>
        <p:txBody>
          <a:bodyPr vert="horz" lIns="0" tIns="0" rIns="0" bIns="0" rtlCol="0" anchor="ctr" anchorCtr="0"/>
          <a:lstStyle>
            <a:lvl1pPr algn="r">
              <a:defRPr sz="1300" b="0">
                <a:solidFill>
                  <a:schemeClr val="tx1"/>
                </a:solidFill>
                <a:latin typeface="Roboto" panose="02000000000000000000" pitchFamily="2" charset="0"/>
                <a:ea typeface="Roboto" panose="02000000000000000000" pitchFamily="2" charset="0"/>
              </a:defRPr>
            </a:lvl1pPr>
          </a:lstStyle>
          <a:p>
            <a:r>
              <a:rPr lang="en-US"/>
              <a:t>Insert-&gt;Header and Footer-&gt;Type Customizable Name</a:t>
            </a:r>
            <a:endParaRPr lang="en-US" dirty="0"/>
          </a:p>
        </p:txBody>
      </p:sp>
    </p:spTree>
    <p:extLst>
      <p:ext uri="{BB962C8B-B14F-4D97-AF65-F5344CB8AC3E}">
        <p14:creationId xmlns:p14="http://schemas.microsoft.com/office/powerpoint/2010/main" val="3170021997"/>
      </p:ext>
    </p:extLst>
  </p:cSld>
  <p:clrMapOvr>
    <a:masterClrMapping/>
  </p:clrMapOvr>
  <p:extLst>
    <p:ext uri="{DCECCB84-F9BA-43D5-87BE-67443E8EF086}">
      <p15:sldGuideLst xmlns:p15="http://schemas.microsoft.com/office/powerpoint/2012/main" xmlns="">
        <p15:guide id="1" orient="horz" pos="2400" userDrawn="1">
          <p15:clr>
            <a:srgbClr val="FBAE40"/>
          </p15:clr>
        </p15:guide>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0_Four Column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CE53373D-FF10-4355-AA00-B31430F115A7}"/>
              </a:ext>
            </a:extLst>
          </p:cNvPr>
          <p:cNvSpPr/>
          <p:nvPr userDrawn="1"/>
        </p:nvSpPr>
        <p:spPr>
          <a:xfrm>
            <a:off x="0" y="6389511"/>
            <a:ext cx="12192000" cy="4684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5" name="Content Placeholder 2">
            <a:extLst>
              <a:ext uri="{FF2B5EF4-FFF2-40B4-BE49-F238E27FC236}">
                <a16:creationId xmlns:a16="http://schemas.microsoft.com/office/drawing/2014/main" xmlns="" id="{94F85108-BDC9-43A2-BEF1-240E666F4E03}"/>
              </a:ext>
            </a:extLst>
          </p:cNvPr>
          <p:cNvSpPr>
            <a:spLocks noGrp="1"/>
          </p:cNvSpPr>
          <p:nvPr>
            <p:ph idx="1" hasCustomPrompt="1"/>
          </p:nvPr>
        </p:nvSpPr>
        <p:spPr>
          <a:xfrm>
            <a:off x="952501" y="3545060"/>
            <a:ext cx="1835088" cy="754602"/>
          </a:xfrm>
        </p:spPr>
        <p:txBody>
          <a:bodyPr lIns="0" tIns="0" rIns="0" bIns="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cxnSp>
        <p:nvCxnSpPr>
          <p:cNvPr id="7" name="Straight Connector 6">
            <a:extLst>
              <a:ext uri="{FF2B5EF4-FFF2-40B4-BE49-F238E27FC236}">
                <a16:creationId xmlns:a16="http://schemas.microsoft.com/office/drawing/2014/main" xmlns=""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4" name="Content Placeholder 2">
            <a:extLst>
              <a:ext uri="{FF2B5EF4-FFF2-40B4-BE49-F238E27FC236}">
                <a16:creationId xmlns:a16="http://schemas.microsoft.com/office/drawing/2014/main" xmlns="" id="{968A6427-DC92-4AE6-82DE-34A0B3A972EE}"/>
              </a:ext>
            </a:extLst>
          </p:cNvPr>
          <p:cNvSpPr>
            <a:spLocks noGrp="1"/>
          </p:cNvSpPr>
          <p:nvPr userDrawn="1">
            <p:ph idx="10" hasCustomPrompt="1"/>
          </p:nvPr>
        </p:nvSpPr>
        <p:spPr>
          <a:xfrm>
            <a:off x="952502" y="4535130"/>
            <a:ext cx="1835088" cy="1408470"/>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grpSp>
        <p:nvGrpSpPr>
          <p:cNvPr id="34" name="Group 33">
            <a:extLst>
              <a:ext uri="{FF2B5EF4-FFF2-40B4-BE49-F238E27FC236}">
                <a16:creationId xmlns:a16="http://schemas.microsoft.com/office/drawing/2014/main" xmlns="" id="{C05DD3A4-1F16-4549-AF79-33A7C7667FE8}"/>
              </a:ext>
            </a:extLst>
          </p:cNvPr>
          <p:cNvGrpSpPr/>
          <p:nvPr userDrawn="1"/>
        </p:nvGrpSpPr>
        <p:grpSpPr>
          <a:xfrm>
            <a:off x="3011869" y="1686759"/>
            <a:ext cx="6172262" cy="4256842"/>
            <a:chOff x="3011869" y="1686758"/>
            <a:chExt cx="6172262" cy="4293629"/>
          </a:xfrm>
        </p:grpSpPr>
        <p:cxnSp>
          <p:nvCxnSpPr>
            <p:cNvPr id="11" name="Straight Connector 10">
              <a:extLst>
                <a:ext uri="{FF2B5EF4-FFF2-40B4-BE49-F238E27FC236}">
                  <a16:creationId xmlns:a16="http://schemas.microsoft.com/office/drawing/2014/main" xmlns="" id="{7336E4CD-9037-4D69-A3E3-6380D9131A19}"/>
                </a:ext>
              </a:extLst>
            </p:cNvPr>
            <p:cNvCxnSpPr>
              <a:cxnSpLocks/>
            </p:cNvCxnSpPr>
            <p:nvPr userDrawn="1"/>
          </p:nvCxnSpPr>
          <p:spPr>
            <a:xfrm>
              <a:off x="3011869" y="1686758"/>
              <a:ext cx="0" cy="429362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xmlns="" id="{3CA77083-F133-420F-93AD-77761878E852}"/>
                </a:ext>
              </a:extLst>
            </p:cNvPr>
            <p:cNvCxnSpPr>
              <a:cxnSpLocks/>
            </p:cNvCxnSpPr>
            <p:nvPr userDrawn="1"/>
          </p:nvCxnSpPr>
          <p:spPr>
            <a:xfrm>
              <a:off x="7131909" y="1686758"/>
              <a:ext cx="0" cy="429362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CEF932C4-F1C3-47F2-84B8-FEC885C1843C}"/>
                </a:ext>
              </a:extLst>
            </p:cNvPr>
            <p:cNvCxnSpPr>
              <a:cxnSpLocks/>
            </p:cNvCxnSpPr>
            <p:nvPr userDrawn="1"/>
          </p:nvCxnSpPr>
          <p:spPr>
            <a:xfrm>
              <a:off x="5066192" y="1686758"/>
              <a:ext cx="0" cy="4293629"/>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xmlns="" id="{55F5ADDF-F780-4384-87F4-30070C81BB29}"/>
                </a:ext>
              </a:extLst>
            </p:cNvPr>
            <p:cNvCxnSpPr>
              <a:cxnSpLocks/>
            </p:cNvCxnSpPr>
            <p:nvPr userDrawn="1"/>
          </p:nvCxnSpPr>
          <p:spPr>
            <a:xfrm>
              <a:off x="9184131" y="1686758"/>
              <a:ext cx="0" cy="429362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24" name="Content Placeholder 2">
            <a:extLst>
              <a:ext uri="{FF2B5EF4-FFF2-40B4-BE49-F238E27FC236}">
                <a16:creationId xmlns:a16="http://schemas.microsoft.com/office/drawing/2014/main" xmlns="" id="{ACA73044-ABA5-4A68-81D4-75723F104CFB}"/>
              </a:ext>
            </a:extLst>
          </p:cNvPr>
          <p:cNvSpPr>
            <a:spLocks noGrp="1"/>
          </p:cNvSpPr>
          <p:nvPr>
            <p:ph idx="11" hasCustomPrompt="1"/>
          </p:nvPr>
        </p:nvSpPr>
        <p:spPr>
          <a:xfrm>
            <a:off x="3229003" y="3545060"/>
            <a:ext cx="1617953" cy="754602"/>
          </a:xfrm>
        </p:spPr>
        <p:txBody>
          <a:bodyPr lIns="0" tIns="0" rIns="0" bIns="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25" name="Content Placeholder 2">
            <a:extLst>
              <a:ext uri="{FF2B5EF4-FFF2-40B4-BE49-F238E27FC236}">
                <a16:creationId xmlns:a16="http://schemas.microsoft.com/office/drawing/2014/main" xmlns="" id="{D69FEDBA-37CD-4D7E-A729-6821E598E67D}"/>
              </a:ext>
            </a:extLst>
          </p:cNvPr>
          <p:cNvSpPr>
            <a:spLocks noGrp="1"/>
          </p:cNvSpPr>
          <p:nvPr>
            <p:ph idx="12" hasCustomPrompt="1"/>
          </p:nvPr>
        </p:nvSpPr>
        <p:spPr>
          <a:xfrm>
            <a:off x="3229004" y="4535130"/>
            <a:ext cx="1617953" cy="1408470"/>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26" name="Content Placeholder 2">
            <a:extLst>
              <a:ext uri="{FF2B5EF4-FFF2-40B4-BE49-F238E27FC236}">
                <a16:creationId xmlns:a16="http://schemas.microsoft.com/office/drawing/2014/main" xmlns="" id="{B96DFA0C-E450-4893-8C79-6243F5697984}"/>
              </a:ext>
            </a:extLst>
          </p:cNvPr>
          <p:cNvSpPr>
            <a:spLocks noGrp="1"/>
          </p:cNvSpPr>
          <p:nvPr>
            <p:ph idx="13" hasCustomPrompt="1"/>
          </p:nvPr>
        </p:nvSpPr>
        <p:spPr>
          <a:xfrm>
            <a:off x="5281223" y="3545060"/>
            <a:ext cx="1617953" cy="754602"/>
          </a:xfrm>
        </p:spPr>
        <p:txBody>
          <a:bodyPr lIns="0" tIns="0" rIns="0" bIns="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27" name="Content Placeholder 2">
            <a:extLst>
              <a:ext uri="{FF2B5EF4-FFF2-40B4-BE49-F238E27FC236}">
                <a16:creationId xmlns:a16="http://schemas.microsoft.com/office/drawing/2014/main" xmlns="" id="{E9D9C274-DDDD-4725-8A7B-113147DD7832}"/>
              </a:ext>
            </a:extLst>
          </p:cNvPr>
          <p:cNvSpPr>
            <a:spLocks noGrp="1"/>
          </p:cNvSpPr>
          <p:nvPr>
            <p:ph idx="14" hasCustomPrompt="1"/>
          </p:nvPr>
        </p:nvSpPr>
        <p:spPr>
          <a:xfrm>
            <a:off x="5281224" y="4535130"/>
            <a:ext cx="1617953" cy="1408470"/>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28" name="Content Placeholder 2">
            <a:extLst>
              <a:ext uri="{FF2B5EF4-FFF2-40B4-BE49-F238E27FC236}">
                <a16:creationId xmlns:a16="http://schemas.microsoft.com/office/drawing/2014/main" xmlns="" id="{F93742B6-D009-4AB4-BBDC-24522E901BB5}"/>
              </a:ext>
            </a:extLst>
          </p:cNvPr>
          <p:cNvSpPr>
            <a:spLocks noGrp="1"/>
          </p:cNvSpPr>
          <p:nvPr>
            <p:ph idx="15" hasCustomPrompt="1"/>
          </p:nvPr>
        </p:nvSpPr>
        <p:spPr>
          <a:xfrm>
            <a:off x="7349043" y="3545060"/>
            <a:ext cx="1617953" cy="754602"/>
          </a:xfrm>
        </p:spPr>
        <p:txBody>
          <a:bodyPr lIns="0" tIns="0" rIns="0" bIns="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29" name="Content Placeholder 2">
            <a:extLst>
              <a:ext uri="{FF2B5EF4-FFF2-40B4-BE49-F238E27FC236}">
                <a16:creationId xmlns:a16="http://schemas.microsoft.com/office/drawing/2014/main" xmlns="" id="{90357619-5F6A-4C63-90C3-32B37CE73C91}"/>
              </a:ext>
            </a:extLst>
          </p:cNvPr>
          <p:cNvSpPr>
            <a:spLocks noGrp="1"/>
          </p:cNvSpPr>
          <p:nvPr>
            <p:ph idx="16" hasCustomPrompt="1"/>
          </p:nvPr>
        </p:nvSpPr>
        <p:spPr>
          <a:xfrm>
            <a:off x="7349044" y="4535130"/>
            <a:ext cx="1617953" cy="1408470"/>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30" name="Content Placeholder 2">
            <a:extLst>
              <a:ext uri="{FF2B5EF4-FFF2-40B4-BE49-F238E27FC236}">
                <a16:creationId xmlns:a16="http://schemas.microsoft.com/office/drawing/2014/main" xmlns="" id="{035F8812-D495-478D-828C-D8CF0753EEB5}"/>
              </a:ext>
            </a:extLst>
          </p:cNvPr>
          <p:cNvSpPr>
            <a:spLocks noGrp="1"/>
          </p:cNvSpPr>
          <p:nvPr>
            <p:ph idx="17" hasCustomPrompt="1"/>
          </p:nvPr>
        </p:nvSpPr>
        <p:spPr>
          <a:xfrm>
            <a:off x="9401266" y="3545060"/>
            <a:ext cx="1835087" cy="754602"/>
          </a:xfrm>
        </p:spPr>
        <p:txBody>
          <a:bodyPr lIns="0" tIns="0" rIns="0" bIns="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31" name="Content Placeholder 2">
            <a:extLst>
              <a:ext uri="{FF2B5EF4-FFF2-40B4-BE49-F238E27FC236}">
                <a16:creationId xmlns:a16="http://schemas.microsoft.com/office/drawing/2014/main" xmlns="" id="{338FA747-D085-4909-A6FE-575A5C652420}"/>
              </a:ext>
            </a:extLst>
          </p:cNvPr>
          <p:cNvSpPr>
            <a:spLocks noGrp="1"/>
          </p:cNvSpPr>
          <p:nvPr>
            <p:ph idx="18" hasCustomPrompt="1"/>
          </p:nvPr>
        </p:nvSpPr>
        <p:spPr>
          <a:xfrm>
            <a:off x="9401267" y="4535130"/>
            <a:ext cx="1838233" cy="1408470"/>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37" name="Title 1">
            <a:extLst>
              <a:ext uri="{FF2B5EF4-FFF2-40B4-BE49-F238E27FC236}">
                <a16:creationId xmlns:a16="http://schemas.microsoft.com/office/drawing/2014/main" xmlns="" id="{8F3E476F-E407-4406-BB4F-38E54533153E}"/>
              </a:ext>
            </a:extLst>
          </p:cNvPr>
          <p:cNvSpPr>
            <a:spLocks noGrp="1"/>
          </p:cNvSpPr>
          <p:nvPr>
            <p:ph type="title" hasCustomPrompt="1"/>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dirty="0"/>
              <a:t>Click to edit master title style</a:t>
            </a:r>
          </a:p>
        </p:txBody>
      </p:sp>
      <p:sp>
        <p:nvSpPr>
          <p:cNvPr id="32" name="Picture Placeholder 3">
            <a:extLst>
              <a:ext uri="{FF2B5EF4-FFF2-40B4-BE49-F238E27FC236}">
                <a16:creationId xmlns:a16="http://schemas.microsoft.com/office/drawing/2014/main" xmlns="" id="{14F11A61-EE32-4596-8BBC-0626131F1E6F}"/>
              </a:ext>
            </a:extLst>
          </p:cNvPr>
          <p:cNvSpPr>
            <a:spLocks noGrp="1"/>
          </p:cNvSpPr>
          <p:nvPr>
            <p:ph type="pic" sz="quarter" idx="19"/>
          </p:nvPr>
        </p:nvSpPr>
        <p:spPr>
          <a:xfrm>
            <a:off x="952499" y="1684461"/>
            <a:ext cx="1842236" cy="1621608"/>
          </a:xfrm>
        </p:spPr>
        <p:txBody>
          <a:bodyPr/>
          <a:lstStyle>
            <a:lvl1pPr marL="0" indent="0">
              <a:buNone/>
              <a:defRPr/>
            </a:lvl1pPr>
          </a:lstStyle>
          <a:p>
            <a:r>
              <a:rPr lang="en-US"/>
              <a:t>Click icon to add picture</a:t>
            </a:r>
            <a:endParaRPr lang="en-US" dirty="0"/>
          </a:p>
        </p:txBody>
      </p:sp>
      <p:sp>
        <p:nvSpPr>
          <p:cNvPr id="39" name="Picture Placeholder 3">
            <a:extLst>
              <a:ext uri="{FF2B5EF4-FFF2-40B4-BE49-F238E27FC236}">
                <a16:creationId xmlns:a16="http://schemas.microsoft.com/office/drawing/2014/main" xmlns="" id="{A76DD000-F678-4F74-B689-3C21D4B60D4C}"/>
              </a:ext>
            </a:extLst>
          </p:cNvPr>
          <p:cNvSpPr>
            <a:spLocks noGrp="1"/>
          </p:cNvSpPr>
          <p:nvPr>
            <p:ph type="pic" sz="quarter" idx="22"/>
          </p:nvPr>
        </p:nvSpPr>
        <p:spPr>
          <a:xfrm>
            <a:off x="3229003" y="1680599"/>
            <a:ext cx="1617954" cy="1621608"/>
          </a:xfrm>
        </p:spPr>
        <p:txBody>
          <a:bodyPr/>
          <a:lstStyle>
            <a:lvl1pPr marL="0" indent="0">
              <a:buNone/>
              <a:defRPr/>
            </a:lvl1pPr>
          </a:lstStyle>
          <a:p>
            <a:r>
              <a:rPr lang="en-US"/>
              <a:t>Click icon to add picture</a:t>
            </a:r>
            <a:endParaRPr lang="en-US" dirty="0"/>
          </a:p>
        </p:txBody>
      </p:sp>
      <p:sp>
        <p:nvSpPr>
          <p:cNvPr id="40" name="Picture Placeholder 3">
            <a:extLst>
              <a:ext uri="{FF2B5EF4-FFF2-40B4-BE49-F238E27FC236}">
                <a16:creationId xmlns:a16="http://schemas.microsoft.com/office/drawing/2014/main" xmlns="" id="{123E9D90-8EEF-4864-BB43-ED190DB0B44F}"/>
              </a:ext>
            </a:extLst>
          </p:cNvPr>
          <p:cNvSpPr>
            <a:spLocks noGrp="1"/>
          </p:cNvSpPr>
          <p:nvPr>
            <p:ph type="pic" sz="quarter" idx="23"/>
          </p:nvPr>
        </p:nvSpPr>
        <p:spPr>
          <a:xfrm>
            <a:off x="5287023" y="1673225"/>
            <a:ext cx="1617954" cy="1621608"/>
          </a:xfrm>
        </p:spPr>
        <p:txBody>
          <a:bodyPr/>
          <a:lstStyle>
            <a:lvl1pPr marL="0" indent="0">
              <a:buNone/>
              <a:defRPr/>
            </a:lvl1pPr>
          </a:lstStyle>
          <a:p>
            <a:r>
              <a:rPr lang="en-US"/>
              <a:t>Click icon to add picture</a:t>
            </a:r>
            <a:endParaRPr lang="en-US" dirty="0"/>
          </a:p>
        </p:txBody>
      </p:sp>
      <p:sp>
        <p:nvSpPr>
          <p:cNvPr id="41" name="Picture Placeholder 3">
            <a:extLst>
              <a:ext uri="{FF2B5EF4-FFF2-40B4-BE49-F238E27FC236}">
                <a16:creationId xmlns:a16="http://schemas.microsoft.com/office/drawing/2014/main" xmlns="" id="{2B2CFB9A-A9AE-487A-9D9A-22147BC5B8A1}"/>
              </a:ext>
            </a:extLst>
          </p:cNvPr>
          <p:cNvSpPr>
            <a:spLocks noGrp="1"/>
          </p:cNvSpPr>
          <p:nvPr>
            <p:ph type="pic" sz="quarter" idx="24"/>
          </p:nvPr>
        </p:nvSpPr>
        <p:spPr>
          <a:xfrm>
            <a:off x="7346978" y="1678310"/>
            <a:ext cx="1617954" cy="1621608"/>
          </a:xfrm>
        </p:spPr>
        <p:txBody>
          <a:bodyPr/>
          <a:lstStyle>
            <a:lvl1pPr marL="0" indent="0">
              <a:buNone/>
              <a:defRPr/>
            </a:lvl1pPr>
          </a:lstStyle>
          <a:p>
            <a:r>
              <a:rPr lang="en-US"/>
              <a:t>Click icon to add picture</a:t>
            </a:r>
            <a:endParaRPr lang="en-US" dirty="0"/>
          </a:p>
        </p:txBody>
      </p:sp>
      <p:sp>
        <p:nvSpPr>
          <p:cNvPr id="42" name="Picture Placeholder 3">
            <a:extLst>
              <a:ext uri="{FF2B5EF4-FFF2-40B4-BE49-F238E27FC236}">
                <a16:creationId xmlns:a16="http://schemas.microsoft.com/office/drawing/2014/main" xmlns="" id="{0E1D3434-C81E-4BE5-A058-CC08F9246005}"/>
              </a:ext>
            </a:extLst>
          </p:cNvPr>
          <p:cNvSpPr>
            <a:spLocks noGrp="1"/>
          </p:cNvSpPr>
          <p:nvPr>
            <p:ph type="pic" sz="quarter" idx="25"/>
          </p:nvPr>
        </p:nvSpPr>
        <p:spPr>
          <a:xfrm>
            <a:off x="9394654" y="1686759"/>
            <a:ext cx="1844846" cy="1621608"/>
          </a:xfrm>
        </p:spPr>
        <p:txBody>
          <a:bodyPr/>
          <a:lstStyle>
            <a:lvl1pPr marL="0" indent="0">
              <a:buNone/>
              <a:defRPr/>
            </a:lvl1pPr>
          </a:lstStyle>
          <a:p>
            <a:r>
              <a:rPr lang="en-US"/>
              <a:t>Click icon to add picture</a:t>
            </a:r>
            <a:endParaRPr lang="en-US" dirty="0"/>
          </a:p>
        </p:txBody>
      </p:sp>
      <p:pic>
        <p:nvPicPr>
          <p:cNvPr id="2" name="Picture 1">
            <a:extLst>
              <a:ext uri="{FF2B5EF4-FFF2-40B4-BE49-F238E27FC236}">
                <a16:creationId xmlns:a16="http://schemas.microsoft.com/office/drawing/2014/main" xmlns="" id="{5E417177-9740-009B-336C-CD9397B7CDB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52498" y="6286499"/>
            <a:ext cx="952620" cy="571501"/>
          </a:xfrm>
          <a:prstGeom prst="rect">
            <a:avLst/>
          </a:prstGeom>
        </p:spPr>
      </p:pic>
      <p:sp>
        <p:nvSpPr>
          <p:cNvPr id="10" name="Footer Placeholder 4">
            <a:extLst>
              <a:ext uri="{FF2B5EF4-FFF2-40B4-BE49-F238E27FC236}">
                <a16:creationId xmlns:a16="http://schemas.microsoft.com/office/drawing/2014/main" xmlns="" id="{6E5EFF98-ADBF-6CEF-0AEA-81947E94052D}"/>
              </a:ext>
            </a:extLst>
          </p:cNvPr>
          <p:cNvSpPr txBox="1">
            <a:spLocks/>
          </p:cNvSpPr>
          <p:nvPr userDrawn="1"/>
        </p:nvSpPr>
        <p:spPr>
          <a:xfrm>
            <a:off x="5794696" y="6539714"/>
            <a:ext cx="593362" cy="240771"/>
          </a:xfrm>
          <a:prstGeom prst="rect">
            <a:avLst/>
          </a:prstGeom>
        </p:spPr>
        <p:txBody>
          <a:bodyPr vert="horz" lIns="0" tIns="0" rIns="0" bIns="0" rtlCol="0" anchor="t" anchorCtr="0"/>
          <a:lstStyle>
            <a:defPPr>
              <a:defRPr lang="en-US"/>
            </a:defPPr>
            <a:lvl1pPr marL="0" algn="r" defTabSz="914400" rtl="0" eaLnBrk="1" latinLnBrk="0" hangingPunct="1">
              <a:defRPr sz="1300" b="0" kern="1200">
                <a:solidFill>
                  <a:schemeClr val="tx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85C019-D2F0-434C-86E7-A9EDB467A2EF}" type="slidenum">
              <a:rPr lang="en-US" smtClean="0"/>
              <a:t>‹#›</a:t>
            </a:fld>
            <a:endParaRPr lang="en-US" dirty="0"/>
          </a:p>
        </p:txBody>
      </p:sp>
      <p:sp>
        <p:nvSpPr>
          <p:cNvPr id="4" name="Footer Placeholder 4">
            <a:extLst>
              <a:ext uri="{FF2B5EF4-FFF2-40B4-BE49-F238E27FC236}">
                <a16:creationId xmlns:a16="http://schemas.microsoft.com/office/drawing/2014/main" xmlns="" id="{22522335-AEE6-157F-A095-730EC73A2432}"/>
              </a:ext>
            </a:extLst>
          </p:cNvPr>
          <p:cNvSpPr>
            <a:spLocks noGrp="1"/>
          </p:cNvSpPr>
          <p:nvPr>
            <p:ph type="ftr" sz="quarter" idx="3"/>
          </p:nvPr>
        </p:nvSpPr>
        <p:spPr>
          <a:xfrm>
            <a:off x="6575729" y="6450817"/>
            <a:ext cx="4679216" cy="365125"/>
          </a:xfrm>
          <a:prstGeom prst="rect">
            <a:avLst/>
          </a:prstGeom>
          <a:noFill/>
        </p:spPr>
        <p:txBody>
          <a:bodyPr vert="horz" lIns="0" tIns="0" rIns="0" bIns="0" rtlCol="0" anchor="ctr" anchorCtr="0"/>
          <a:lstStyle>
            <a:lvl1pPr algn="r">
              <a:defRPr sz="1300" b="0">
                <a:solidFill>
                  <a:schemeClr val="tx1"/>
                </a:solidFill>
                <a:latin typeface="Roboto" panose="02000000000000000000" pitchFamily="2" charset="0"/>
                <a:ea typeface="Roboto" panose="02000000000000000000" pitchFamily="2" charset="0"/>
              </a:defRPr>
            </a:lvl1pPr>
          </a:lstStyle>
          <a:p>
            <a:r>
              <a:rPr lang="en-US"/>
              <a:t>Insert-&gt;Header and Footer-&gt;Type Customizable Name</a:t>
            </a:r>
            <a:endParaRPr lang="en-US" dirty="0"/>
          </a:p>
        </p:txBody>
      </p:sp>
    </p:spTree>
    <p:extLst>
      <p:ext uri="{BB962C8B-B14F-4D97-AF65-F5344CB8AC3E}">
        <p14:creationId xmlns:p14="http://schemas.microsoft.com/office/powerpoint/2010/main" val="3835456899"/>
      </p:ext>
    </p:extLst>
  </p:cSld>
  <p:clrMapOvr>
    <a:masterClrMapping/>
  </p:clrMapOvr>
  <p:extLst>
    <p:ext uri="{DCECCB84-F9BA-43D5-87BE-67443E8EF086}">
      <p15:sldGuideLst xmlns:p15="http://schemas.microsoft.com/office/powerpoint/2012/main" xmlns="">
        <p15:guide id="1" orient="horz" pos="2400" userDrawn="1">
          <p15:clr>
            <a:srgbClr val="FBAE40"/>
          </p15:clr>
        </p15:guide>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ullet Slide - 2 Line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45AAEF4-B950-814D-A811-CD17BDDF049C}"/>
              </a:ext>
            </a:extLst>
          </p:cNvPr>
          <p:cNvSpPr>
            <a:spLocks noGrp="1"/>
          </p:cNvSpPr>
          <p:nvPr>
            <p:ph type="title" hasCustomPrompt="1"/>
          </p:nvPr>
        </p:nvSpPr>
        <p:spPr>
          <a:xfrm>
            <a:off x="952500" y="389509"/>
            <a:ext cx="10287000" cy="1331865"/>
          </a:xfrm>
        </p:spPr>
        <p:txBody>
          <a:bodyPr lIns="0" tIns="0" rIns="0" bIns="0"/>
          <a:lstStyle>
            <a:lvl1pPr>
              <a:defRPr>
                <a:latin typeface="Roboto" panose="02000000000000000000" pitchFamily="2" charset="0"/>
                <a:ea typeface="Roboto" panose="02000000000000000000" pitchFamily="2" charset="0"/>
              </a:defRPr>
            </a:lvl1pPr>
          </a:lstStyle>
          <a:p>
            <a:r>
              <a:rPr lang="en-US" dirty="0"/>
              <a:t>Click to edit master title style </a:t>
            </a:r>
            <a:br>
              <a:rPr lang="en-US" dirty="0"/>
            </a:br>
            <a:r>
              <a:rPr lang="en-US" dirty="0"/>
              <a:t>that runs to two lines</a:t>
            </a:r>
          </a:p>
        </p:txBody>
      </p:sp>
      <p:sp>
        <p:nvSpPr>
          <p:cNvPr id="3" name="Content Placeholder 2">
            <a:extLst>
              <a:ext uri="{FF2B5EF4-FFF2-40B4-BE49-F238E27FC236}">
                <a16:creationId xmlns:a16="http://schemas.microsoft.com/office/drawing/2014/main" xmlns="" id="{FACD2525-98F9-924C-B8E5-083B38E28238}"/>
              </a:ext>
            </a:extLst>
          </p:cNvPr>
          <p:cNvSpPr>
            <a:spLocks noGrp="1"/>
          </p:cNvSpPr>
          <p:nvPr>
            <p:ph idx="1" hasCustomPrompt="1"/>
          </p:nvPr>
        </p:nvSpPr>
        <p:spPr>
          <a:xfrm>
            <a:off x="952500" y="2050741"/>
            <a:ext cx="10287000" cy="3892859"/>
          </a:xfrm>
        </p:spPr>
        <p:txBody>
          <a:bodyPr lIns="0" tIns="0" rIns="0" bIns="0"/>
          <a:lstStyle>
            <a:lvl1pPr marL="0" indent="0">
              <a:buClr>
                <a:schemeClr val="tx2"/>
              </a:buClr>
              <a:buSzPct val="95000"/>
              <a:buFont typeface="Arial" panose="020B0604020202020204" pitchFamily="34" charset="0"/>
              <a:buNone/>
              <a:defRPr>
                <a:latin typeface="Roboto" panose="02000000000000000000" pitchFamily="2" charset="0"/>
                <a:ea typeface="Roboto" panose="02000000000000000000" pitchFamily="2" charset="0"/>
              </a:defRPr>
            </a:lvl1pPr>
            <a:lvl2pPr marL="685800" indent="-228600">
              <a:buClr>
                <a:schemeClr val="tx2"/>
              </a:buClr>
              <a:buSzPct val="100000"/>
              <a:buFont typeface="Arial" panose="020B0604020202020204" pitchFamily="34" charset="0"/>
              <a:buChar char="•"/>
              <a:defRPr>
                <a:latin typeface="Roboto" panose="02000000000000000000" pitchFamily="2" charset="0"/>
                <a:ea typeface="Roboto" panose="02000000000000000000" pitchFamily="2" charset="0"/>
              </a:defRPr>
            </a:lvl2pPr>
            <a:lvl3pPr marL="1143000" indent="-228600">
              <a:buClr>
                <a:schemeClr val="tx2"/>
              </a:buClr>
              <a:buSzPct val="100000"/>
              <a:buFont typeface="Arial" panose="020B0604020202020204" pitchFamily="34" charset="0"/>
              <a:buChar char="•"/>
              <a:defRPr>
                <a:latin typeface="Roboto" panose="02000000000000000000" pitchFamily="2" charset="0"/>
                <a:ea typeface="Roboto" panose="02000000000000000000" pitchFamily="2" charset="0"/>
              </a:defRPr>
            </a:lvl3pPr>
            <a:lvl4pPr marL="1600200" indent="-228600">
              <a:buClr>
                <a:schemeClr val="tx2"/>
              </a:buClr>
              <a:buSzPct val="100000"/>
              <a:buFont typeface="Arial" panose="020B0604020202020204" pitchFamily="34" charset="0"/>
              <a:buChar char="•"/>
              <a:defRPr>
                <a:latin typeface="Roboto" panose="02000000000000000000" pitchFamily="2" charset="0"/>
                <a:ea typeface="Roboto" panose="02000000000000000000" pitchFamily="2" charset="0"/>
              </a:defRPr>
            </a:lvl4pPr>
            <a:lvl5pPr marL="2057400" indent="-228600">
              <a:buClr>
                <a:schemeClr val="tx2"/>
              </a:buClr>
              <a:buSzPct val="100000"/>
              <a:buFont typeface="Arial" panose="020B0604020202020204" pitchFamily="34" charset="0"/>
              <a:buChar char="•"/>
              <a:defRPr>
                <a:latin typeface="Roboto" panose="02000000000000000000" pitchFamily="2" charset="0"/>
                <a:ea typeface="Roboto"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8" name="Straight Connector 7">
            <a:extLst>
              <a:ext uri="{FF2B5EF4-FFF2-40B4-BE49-F238E27FC236}">
                <a16:creationId xmlns:a16="http://schemas.microsoft.com/office/drawing/2014/main" xmlns="" id="{CBB5BDD8-8221-F040-8AE0-3F33C4E24CA0}"/>
              </a:ext>
            </a:extLst>
          </p:cNvPr>
          <p:cNvCxnSpPr>
            <a:cxnSpLocks/>
          </p:cNvCxnSpPr>
          <p:nvPr userDrawn="1"/>
        </p:nvCxnSpPr>
        <p:spPr>
          <a:xfrm>
            <a:off x="952500" y="17340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xmlns="" id="{CB3026BD-8233-4CE9-BFDD-A9E26AEFE3EF}"/>
              </a:ext>
            </a:extLst>
          </p:cNvPr>
          <p:cNvSpPr/>
          <p:nvPr userDrawn="1"/>
        </p:nvSpPr>
        <p:spPr>
          <a:xfrm>
            <a:off x="0" y="6389511"/>
            <a:ext cx="12192000" cy="4684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pic>
        <p:nvPicPr>
          <p:cNvPr id="4" name="Picture 3">
            <a:extLst>
              <a:ext uri="{FF2B5EF4-FFF2-40B4-BE49-F238E27FC236}">
                <a16:creationId xmlns:a16="http://schemas.microsoft.com/office/drawing/2014/main" xmlns="" id="{73CB4C1B-0A69-054B-6800-6C203E38A1D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52498" y="6286499"/>
            <a:ext cx="952620" cy="571501"/>
          </a:xfrm>
          <a:prstGeom prst="rect">
            <a:avLst/>
          </a:prstGeom>
        </p:spPr>
      </p:pic>
      <p:sp>
        <p:nvSpPr>
          <p:cNvPr id="11" name="Footer Placeholder 4">
            <a:extLst>
              <a:ext uri="{FF2B5EF4-FFF2-40B4-BE49-F238E27FC236}">
                <a16:creationId xmlns:a16="http://schemas.microsoft.com/office/drawing/2014/main" xmlns="" id="{B42037C0-D5E4-AD2E-ECED-E9336924D929}"/>
              </a:ext>
            </a:extLst>
          </p:cNvPr>
          <p:cNvSpPr txBox="1">
            <a:spLocks/>
          </p:cNvSpPr>
          <p:nvPr userDrawn="1"/>
        </p:nvSpPr>
        <p:spPr>
          <a:xfrm>
            <a:off x="5794696" y="6539714"/>
            <a:ext cx="593362" cy="240771"/>
          </a:xfrm>
          <a:prstGeom prst="rect">
            <a:avLst/>
          </a:prstGeom>
        </p:spPr>
        <p:txBody>
          <a:bodyPr vert="horz" lIns="0" tIns="0" rIns="0" bIns="0" rtlCol="0" anchor="t" anchorCtr="0"/>
          <a:lstStyle>
            <a:defPPr>
              <a:defRPr lang="en-US"/>
            </a:defPPr>
            <a:lvl1pPr marL="0" algn="r" defTabSz="914400" rtl="0" eaLnBrk="1" latinLnBrk="0" hangingPunct="1">
              <a:defRPr sz="1300" b="0" kern="1200">
                <a:solidFill>
                  <a:schemeClr val="tx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85C019-D2F0-434C-86E7-A9EDB467A2EF}" type="slidenum">
              <a:rPr lang="en-US" smtClean="0"/>
              <a:t>‹#›</a:t>
            </a:fld>
            <a:endParaRPr lang="en-US" dirty="0"/>
          </a:p>
        </p:txBody>
      </p:sp>
      <p:sp>
        <p:nvSpPr>
          <p:cNvPr id="5" name="Footer Placeholder 4">
            <a:extLst>
              <a:ext uri="{FF2B5EF4-FFF2-40B4-BE49-F238E27FC236}">
                <a16:creationId xmlns:a16="http://schemas.microsoft.com/office/drawing/2014/main" xmlns="" id="{95DE240E-E2F8-A4B1-E547-57BF750D04C8}"/>
              </a:ext>
            </a:extLst>
          </p:cNvPr>
          <p:cNvSpPr>
            <a:spLocks noGrp="1"/>
          </p:cNvSpPr>
          <p:nvPr>
            <p:ph type="ftr" sz="quarter" idx="3"/>
          </p:nvPr>
        </p:nvSpPr>
        <p:spPr>
          <a:xfrm>
            <a:off x="6575729" y="6450817"/>
            <a:ext cx="4679216" cy="365125"/>
          </a:xfrm>
          <a:prstGeom prst="rect">
            <a:avLst/>
          </a:prstGeom>
          <a:noFill/>
        </p:spPr>
        <p:txBody>
          <a:bodyPr vert="horz" lIns="0" tIns="0" rIns="0" bIns="0" rtlCol="0" anchor="ctr" anchorCtr="0"/>
          <a:lstStyle>
            <a:lvl1pPr algn="r">
              <a:defRPr sz="1300" b="0">
                <a:solidFill>
                  <a:schemeClr val="tx1"/>
                </a:solidFill>
                <a:latin typeface="Roboto" panose="02000000000000000000" pitchFamily="2" charset="0"/>
                <a:ea typeface="Roboto" panose="02000000000000000000" pitchFamily="2" charset="0"/>
              </a:defRPr>
            </a:lvl1pPr>
          </a:lstStyle>
          <a:p>
            <a:r>
              <a:rPr lang="en-US"/>
              <a:t>Insert-&gt;Header and Footer-&gt;Type Customizable Name</a:t>
            </a:r>
            <a:endParaRPr lang="en-US" dirty="0"/>
          </a:p>
        </p:txBody>
      </p:sp>
    </p:spTree>
    <p:extLst>
      <p:ext uri="{BB962C8B-B14F-4D97-AF65-F5344CB8AC3E}">
        <p14:creationId xmlns:p14="http://schemas.microsoft.com/office/powerpoint/2010/main" val="2897963369"/>
      </p:ext>
    </p:extLst>
  </p:cSld>
  <p:clrMapOvr>
    <a:masterClrMapping/>
  </p:clrMapOvr>
  <p:extLst>
    <p:ext uri="{DCECCB84-F9BA-43D5-87BE-67443E8EF086}">
      <p15:sldGuideLst xmlns:p15="http://schemas.microsoft.com/office/powerpoint/2012/main" xmlns="">
        <p15:guide id="1" orient="horz" pos="2400" userDrawn="1">
          <p15:clr>
            <a:srgbClr val="FBAE40"/>
          </p15:clr>
        </p15:guide>
        <p15:guide id="2" pos="3840" userDrawn="1">
          <p15:clr>
            <a:srgbClr val="FBAE40"/>
          </p15:clr>
        </p15:guide>
        <p15:guide id="3" pos="600" userDrawn="1">
          <p15:clr>
            <a:srgbClr val="FBAE40"/>
          </p15:clr>
        </p15:guide>
        <p15:guide id="4" pos="7080" userDrawn="1">
          <p15:clr>
            <a:srgbClr val="FBAE40"/>
          </p15:clr>
        </p15:guide>
        <p15:guide id="8" orient="horz" pos="3744"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ullet Slide - Photo">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xmlns="" id="{DE423193-F2CF-43C4-A4FA-5D8A65CDD7AE}"/>
              </a:ext>
            </a:extLst>
          </p:cNvPr>
          <p:cNvSpPr/>
          <p:nvPr userDrawn="1"/>
        </p:nvSpPr>
        <p:spPr>
          <a:xfrm>
            <a:off x="0" y="6389511"/>
            <a:ext cx="12192000" cy="4684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5" name="Picture Placeholder 4">
            <a:extLst>
              <a:ext uri="{FF2B5EF4-FFF2-40B4-BE49-F238E27FC236}">
                <a16:creationId xmlns:a16="http://schemas.microsoft.com/office/drawing/2014/main" xmlns="" id="{E42EEDE3-0B18-E049-BE23-974E50C72979}"/>
              </a:ext>
            </a:extLst>
          </p:cNvPr>
          <p:cNvSpPr>
            <a:spLocks noGrp="1"/>
          </p:cNvSpPr>
          <p:nvPr>
            <p:ph type="pic" sz="quarter" idx="11"/>
          </p:nvPr>
        </p:nvSpPr>
        <p:spPr>
          <a:xfrm>
            <a:off x="7171534" y="0"/>
            <a:ext cx="5029200" cy="6389511"/>
          </a:xfrm>
          <a:prstGeom prst="rect">
            <a:avLst/>
          </a:prstGeom>
        </p:spPr>
        <p:txBody>
          <a:bodyPr anchor="ctr" anchorCtr="0"/>
          <a:lstStyle>
            <a:lvl1pPr marL="0" indent="0" algn="ctr">
              <a:buNone/>
              <a:defRPr b="0" i="0">
                <a:solidFill>
                  <a:schemeClr val="accent3"/>
                </a:solidFill>
                <a:latin typeface="Arial" panose="020B0604020202020204" pitchFamily="34" charset="0"/>
              </a:defRPr>
            </a:lvl1pPr>
          </a:lstStyle>
          <a:p>
            <a:r>
              <a:rPr lang="en-US"/>
              <a:t>Click icon to add picture</a:t>
            </a:r>
            <a:endParaRPr lang="en-US" dirty="0"/>
          </a:p>
        </p:txBody>
      </p:sp>
      <p:cxnSp>
        <p:nvCxnSpPr>
          <p:cNvPr id="16" name="Straight Connector 15">
            <a:extLst>
              <a:ext uri="{FF2B5EF4-FFF2-40B4-BE49-F238E27FC236}">
                <a16:creationId xmlns:a16="http://schemas.microsoft.com/office/drawing/2014/main" xmlns="" id="{0F31F03A-71CF-475D-8A3C-99FC106D73E8}"/>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7" name="Title 20">
            <a:extLst>
              <a:ext uri="{FF2B5EF4-FFF2-40B4-BE49-F238E27FC236}">
                <a16:creationId xmlns:a16="http://schemas.microsoft.com/office/drawing/2014/main" xmlns="" id="{2BA8F287-92C7-4FFD-A7E9-45864F8E91A4}"/>
              </a:ext>
            </a:extLst>
          </p:cNvPr>
          <p:cNvSpPr>
            <a:spLocks noGrp="1"/>
          </p:cNvSpPr>
          <p:nvPr>
            <p:ph type="title" hasCustomPrompt="1"/>
          </p:nvPr>
        </p:nvSpPr>
        <p:spPr>
          <a:xfrm>
            <a:off x="949325" y="498296"/>
            <a:ext cx="5260975" cy="896116"/>
          </a:xfrm>
        </p:spPr>
        <p:txBody>
          <a:bodyPr/>
          <a:lstStyle>
            <a:lvl1pPr>
              <a:defRPr/>
            </a:lvl1pPr>
          </a:lstStyle>
          <a:p>
            <a:r>
              <a:rPr lang="en-US" dirty="0"/>
              <a:t>Click to edit title</a:t>
            </a:r>
          </a:p>
        </p:txBody>
      </p:sp>
      <p:sp>
        <p:nvSpPr>
          <p:cNvPr id="18" name="Content Placeholder 2">
            <a:extLst>
              <a:ext uri="{FF2B5EF4-FFF2-40B4-BE49-F238E27FC236}">
                <a16:creationId xmlns:a16="http://schemas.microsoft.com/office/drawing/2014/main" xmlns="" id="{47404DB8-B6AC-4389-8E6E-A115840D1D74}"/>
              </a:ext>
            </a:extLst>
          </p:cNvPr>
          <p:cNvSpPr>
            <a:spLocks noGrp="1"/>
          </p:cNvSpPr>
          <p:nvPr>
            <p:ph idx="1" hasCustomPrompt="1"/>
          </p:nvPr>
        </p:nvSpPr>
        <p:spPr>
          <a:xfrm>
            <a:off x="952499" y="1686757"/>
            <a:ext cx="5257801" cy="4256843"/>
          </a:xfrm>
        </p:spPr>
        <p:txBody>
          <a:bodyPr lIns="0" tIns="0" rIns="0" bIns="0"/>
          <a:lstStyle>
            <a:lvl1pPr marL="0" indent="0">
              <a:buClr>
                <a:schemeClr val="tx2"/>
              </a:buClr>
              <a:buSzPct val="95000"/>
              <a:buFont typeface="Arial" panose="020B0604020202020204" pitchFamily="34" charset="0"/>
              <a:buNone/>
              <a:defRPr>
                <a:latin typeface="Roboto" panose="02000000000000000000" pitchFamily="2" charset="0"/>
                <a:ea typeface="Roboto" panose="02000000000000000000" pitchFamily="2" charset="0"/>
              </a:defRPr>
            </a:lvl1pPr>
            <a:lvl2pPr marL="685800" indent="-228600">
              <a:buClr>
                <a:schemeClr val="tx2"/>
              </a:buClr>
              <a:buSzPct val="100000"/>
              <a:buFont typeface="Arial" panose="020B0604020202020204" pitchFamily="34" charset="0"/>
              <a:buChar char="•"/>
              <a:defRPr>
                <a:latin typeface="Roboto" panose="02000000000000000000" pitchFamily="2" charset="0"/>
                <a:ea typeface="Roboto" panose="02000000000000000000" pitchFamily="2" charset="0"/>
              </a:defRPr>
            </a:lvl2pPr>
            <a:lvl3pPr marL="1143000" indent="-228600">
              <a:buClr>
                <a:schemeClr val="tx2"/>
              </a:buClr>
              <a:buSzPct val="100000"/>
              <a:buFont typeface="Arial" panose="020B0604020202020204" pitchFamily="34" charset="0"/>
              <a:buChar char="•"/>
              <a:defRPr>
                <a:latin typeface="Roboto" panose="02000000000000000000" pitchFamily="2" charset="0"/>
                <a:ea typeface="Roboto" panose="02000000000000000000" pitchFamily="2" charset="0"/>
              </a:defRPr>
            </a:lvl3pPr>
            <a:lvl4pPr marL="1600200" indent="-228600">
              <a:buClr>
                <a:schemeClr val="tx2"/>
              </a:buClr>
              <a:buSzPct val="100000"/>
              <a:buFont typeface="Arial" panose="020B0604020202020204" pitchFamily="34" charset="0"/>
              <a:buChar char="•"/>
              <a:defRPr>
                <a:latin typeface="Roboto" panose="02000000000000000000" pitchFamily="2" charset="0"/>
                <a:ea typeface="Roboto" panose="02000000000000000000" pitchFamily="2" charset="0"/>
              </a:defRPr>
            </a:lvl4pPr>
            <a:lvl5pPr marL="2057400" indent="-228600">
              <a:buClr>
                <a:schemeClr val="tx2"/>
              </a:buClr>
              <a:buSzPct val="100000"/>
              <a:buFont typeface="Arial" panose="020B0604020202020204" pitchFamily="34" charset="0"/>
              <a:buChar char="•"/>
              <a:defRPr>
                <a:latin typeface="Roboto" panose="02000000000000000000" pitchFamily="2" charset="0"/>
                <a:ea typeface="Roboto"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 name="Picture 1">
            <a:extLst>
              <a:ext uri="{FF2B5EF4-FFF2-40B4-BE49-F238E27FC236}">
                <a16:creationId xmlns:a16="http://schemas.microsoft.com/office/drawing/2014/main" xmlns="" id="{A91ECE11-C8F6-5981-ED85-B1E4043F460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52498" y="6286499"/>
            <a:ext cx="952620" cy="571501"/>
          </a:xfrm>
          <a:prstGeom prst="rect">
            <a:avLst/>
          </a:prstGeom>
        </p:spPr>
      </p:pic>
      <p:sp>
        <p:nvSpPr>
          <p:cNvPr id="9" name="Footer Placeholder 4">
            <a:extLst>
              <a:ext uri="{FF2B5EF4-FFF2-40B4-BE49-F238E27FC236}">
                <a16:creationId xmlns:a16="http://schemas.microsoft.com/office/drawing/2014/main" xmlns="" id="{56742992-6A62-A002-308C-891025F5CF31}"/>
              </a:ext>
            </a:extLst>
          </p:cNvPr>
          <p:cNvSpPr txBox="1">
            <a:spLocks/>
          </p:cNvSpPr>
          <p:nvPr userDrawn="1"/>
        </p:nvSpPr>
        <p:spPr>
          <a:xfrm>
            <a:off x="5794696" y="6539714"/>
            <a:ext cx="593362" cy="240771"/>
          </a:xfrm>
          <a:prstGeom prst="rect">
            <a:avLst/>
          </a:prstGeom>
        </p:spPr>
        <p:txBody>
          <a:bodyPr vert="horz" lIns="0" tIns="0" rIns="0" bIns="0" rtlCol="0" anchor="t" anchorCtr="0"/>
          <a:lstStyle>
            <a:defPPr>
              <a:defRPr lang="en-US"/>
            </a:defPPr>
            <a:lvl1pPr marL="0" algn="r" defTabSz="914400" rtl="0" eaLnBrk="1" latinLnBrk="0" hangingPunct="1">
              <a:defRPr sz="1300" b="0" kern="1200">
                <a:solidFill>
                  <a:schemeClr val="tx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85C019-D2F0-434C-86E7-A9EDB467A2EF}" type="slidenum">
              <a:rPr lang="en-US" smtClean="0"/>
              <a:t>‹#›</a:t>
            </a:fld>
            <a:endParaRPr lang="en-US" dirty="0"/>
          </a:p>
        </p:txBody>
      </p:sp>
      <p:sp>
        <p:nvSpPr>
          <p:cNvPr id="3" name="Footer Placeholder 4">
            <a:extLst>
              <a:ext uri="{FF2B5EF4-FFF2-40B4-BE49-F238E27FC236}">
                <a16:creationId xmlns:a16="http://schemas.microsoft.com/office/drawing/2014/main" xmlns="" id="{9663C30A-5A0B-A67D-97CB-C924ADE5A55D}"/>
              </a:ext>
            </a:extLst>
          </p:cNvPr>
          <p:cNvSpPr>
            <a:spLocks noGrp="1"/>
          </p:cNvSpPr>
          <p:nvPr>
            <p:ph type="ftr" sz="quarter" idx="3"/>
          </p:nvPr>
        </p:nvSpPr>
        <p:spPr>
          <a:xfrm>
            <a:off x="6575729" y="6450817"/>
            <a:ext cx="4679216" cy="365125"/>
          </a:xfrm>
          <a:prstGeom prst="rect">
            <a:avLst/>
          </a:prstGeom>
          <a:noFill/>
        </p:spPr>
        <p:txBody>
          <a:bodyPr vert="horz" lIns="0" tIns="0" rIns="0" bIns="0" rtlCol="0" anchor="ctr" anchorCtr="0"/>
          <a:lstStyle>
            <a:lvl1pPr algn="r">
              <a:defRPr sz="1300" b="0">
                <a:solidFill>
                  <a:schemeClr val="tx1"/>
                </a:solidFill>
                <a:latin typeface="Roboto" panose="02000000000000000000" pitchFamily="2" charset="0"/>
                <a:ea typeface="Roboto" panose="02000000000000000000" pitchFamily="2" charset="0"/>
              </a:defRPr>
            </a:lvl1pPr>
          </a:lstStyle>
          <a:p>
            <a:r>
              <a:rPr lang="en-US"/>
              <a:t>Insert-&gt;Header and Footer-&gt;Type Customizable Name</a:t>
            </a:r>
            <a:endParaRPr lang="en-US" dirty="0"/>
          </a:p>
        </p:txBody>
      </p:sp>
    </p:spTree>
    <p:extLst>
      <p:ext uri="{BB962C8B-B14F-4D97-AF65-F5344CB8AC3E}">
        <p14:creationId xmlns:p14="http://schemas.microsoft.com/office/powerpoint/2010/main" val="2625500995"/>
      </p:ext>
    </p:extLst>
  </p:cSld>
  <p:clrMapOvr>
    <a:masterClrMapping/>
  </p:clrMapOvr>
  <p:extLst>
    <p:ext uri="{DCECCB84-F9BA-43D5-87BE-67443E8EF086}">
      <p15:sldGuideLst xmlns:p15="http://schemas.microsoft.com/office/powerpoint/2012/main" xmlns="">
        <p15:guide id="1" orient="horz" pos="3744" userDrawn="1">
          <p15:clr>
            <a:srgbClr val="FBAE40"/>
          </p15:clr>
        </p15:guide>
        <p15:guide id="2" pos="3912" userDrawn="1">
          <p15:clr>
            <a:srgbClr val="FBAE40"/>
          </p15:clr>
        </p15:guide>
        <p15:guide id="3" pos="600" userDrawn="1">
          <p15:clr>
            <a:srgbClr val="FBAE40"/>
          </p15:clr>
        </p15:guide>
        <p15:guide id="4" orient="horz" pos="1056" userDrawn="1">
          <p15:clr>
            <a:srgbClr val="FBAE40"/>
          </p15:clr>
        </p15:guide>
        <p15:guide id="6" orient="horz" pos="697" userDrawn="1">
          <p15:clr>
            <a:srgbClr val="FBAE40"/>
          </p15:clr>
        </p15:guide>
        <p15:guide id="7" orient="horz" pos="2400" userDrawn="1">
          <p15:clr>
            <a:srgbClr val="FBAE40"/>
          </p15:clr>
        </p15:guide>
        <p15:guide id="8" orient="horz" pos="1692" userDrawn="1">
          <p15:clr>
            <a:srgbClr val="FBAE40"/>
          </p15:clr>
        </p15:guide>
        <p15:guide id="9" orient="horz" pos="2710"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ullet Slide - Photo Collage">
    <p:spTree>
      <p:nvGrpSpPr>
        <p:cNvPr id="1" name=""/>
        <p:cNvGrpSpPr/>
        <p:nvPr/>
      </p:nvGrpSpPr>
      <p:grpSpPr>
        <a:xfrm>
          <a:off x="0" y="0"/>
          <a:ext cx="0" cy="0"/>
          <a:chOff x="0" y="0"/>
          <a:chExt cx="0" cy="0"/>
        </a:xfrm>
      </p:grpSpPr>
      <p:sp>
        <p:nvSpPr>
          <p:cNvPr id="6" name="Picture Placeholder 4">
            <a:extLst>
              <a:ext uri="{FF2B5EF4-FFF2-40B4-BE49-F238E27FC236}">
                <a16:creationId xmlns:a16="http://schemas.microsoft.com/office/drawing/2014/main" xmlns="" id="{3E5CE386-BEFE-FE49-A675-D93BEDF680BC}"/>
              </a:ext>
            </a:extLst>
          </p:cNvPr>
          <p:cNvSpPr>
            <a:spLocks noGrp="1"/>
          </p:cNvSpPr>
          <p:nvPr>
            <p:ph type="pic" sz="quarter" idx="11" hasCustomPrompt="1"/>
          </p:nvPr>
        </p:nvSpPr>
        <p:spPr>
          <a:xfrm>
            <a:off x="7159502" y="3260862"/>
            <a:ext cx="5032499" cy="3128649"/>
          </a:xfrm>
          <a:prstGeom prst="rect">
            <a:avLst/>
          </a:prstGeom>
        </p:spPr>
        <p:txBody>
          <a:bodyPr anchor="ctr" anchorCtr="0"/>
          <a:lstStyle>
            <a:lvl1pPr marL="0" indent="0" algn="ctr">
              <a:buNone/>
              <a:defRPr b="0" i="0">
                <a:solidFill>
                  <a:schemeClr val="accent3"/>
                </a:solidFill>
                <a:latin typeface="Arial" panose="020B0604020202020204" pitchFamily="34" charset="0"/>
                <a:cs typeface="Arial" panose="020B0604020202020204" pitchFamily="34" charset="0"/>
              </a:defRPr>
            </a:lvl1pPr>
          </a:lstStyle>
          <a:p>
            <a:r>
              <a:rPr lang="en-US" dirty="0"/>
              <a:t> Click icon to add picture </a:t>
            </a:r>
          </a:p>
        </p:txBody>
      </p:sp>
      <p:sp>
        <p:nvSpPr>
          <p:cNvPr id="8" name="Picture Placeholder 4">
            <a:extLst>
              <a:ext uri="{FF2B5EF4-FFF2-40B4-BE49-F238E27FC236}">
                <a16:creationId xmlns:a16="http://schemas.microsoft.com/office/drawing/2014/main" xmlns="" id="{04FCC643-718F-7645-8F8D-0BFC94D0506B}"/>
              </a:ext>
            </a:extLst>
          </p:cNvPr>
          <p:cNvSpPr>
            <a:spLocks noGrp="1"/>
          </p:cNvSpPr>
          <p:nvPr>
            <p:ph type="pic" sz="quarter" idx="14"/>
          </p:nvPr>
        </p:nvSpPr>
        <p:spPr>
          <a:xfrm>
            <a:off x="7159502" y="0"/>
            <a:ext cx="2483404" cy="3191425"/>
          </a:xfrm>
          <a:prstGeom prst="rect">
            <a:avLst/>
          </a:prstGeom>
        </p:spPr>
        <p:txBody>
          <a:bodyPr anchor="ctr" anchorCtr="0"/>
          <a:lstStyle>
            <a:lvl1pPr marL="0" indent="0" algn="ctr">
              <a:buNone/>
              <a:defRPr b="0" i="0">
                <a:solidFill>
                  <a:schemeClr val="accent3"/>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9" name="Picture Placeholder 4">
            <a:extLst>
              <a:ext uri="{FF2B5EF4-FFF2-40B4-BE49-F238E27FC236}">
                <a16:creationId xmlns:a16="http://schemas.microsoft.com/office/drawing/2014/main" xmlns="" id="{41C31617-CC11-4C42-B6D0-164DF6AFBF41}"/>
              </a:ext>
            </a:extLst>
          </p:cNvPr>
          <p:cNvSpPr>
            <a:spLocks noGrp="1"/>
          </p:cNvSpPr>
          <p:nvPr>
            <p:ph type="pic" sz="quarter" idx="15"/>
          </p:nvPr>
        </p:nvSpPr>
        <p:spPr>
          <a:xfrm>
            <a:off x="9713630" y="0"/>
            <a:ext cx="2483404" cy="3191425"/>
          </a:xfrm>
          <a:prstGeom prst="rect">
            <a:avLst/>
          </a:prstGeom>
        </p:spPr>
        <p:txBody>
          <a:bodyPr anchor="ctr" anchorCtr="0"/>
          <a:lstStyle>
            <a:lvl1pPr marL="0" indent="0" algn="ctr">
              <a:buNone/>
              <a:defRPr b="0" i="0">
                <a:solidFill>
                  <a:schemeClr val="accent3"/>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16" name="Title 1">
            <a:extLst>
              <a:ext uri="{FF2B5EF4-FFF2-40B4-BE49-F238E27FC236}">
                <a16:creationId xmlns:a16="http://schemas.microsoft.com/office/drawing/2014/main" xmlns="" id="{7524483D-CFE3-E34D-BB74-CEDD541765E2}"/>
              </a:ext>
            </a:extLst>
          </p:cNvPr>
          <p:cNvSpPr>
            <a:spLocks noGrp="1"/>
          </p:cNvSpPr>
          <p:nvPr>
            <p:ph type="title" hasCustomPrompt="1"/>
          </p:nvPr>
        </p:nvSpPr>
        <p:spPr>
          <a:xfrm>
            <a:off x="952499" y="365125"/>
            <a:ext cx="5254505" cy="1331865"/>
          </a:xfrm>
        </p:spPr>
        <p:txBody>
          <a:bodyPr/>
          <a:lstStyle>
            <a:lvl1pPr>
              <a:defRPr>
                <a:latin typeface="Roboto" panose="02000000000000000000" pitchFamily="2" charset="0"/>
                <a:ea typeface="Roboto" panose="02000000000000000000" pitchFamily="2" charset="0"/>
              </a:defRPr>
            </a:lvl1pPr>
          </a:lstStyle>
          <a:p>
            <a:r>
              <a:rPr lang="en-US" dirty="0"/>
              <a:t>Click to edit master title style</a:t>
            </a:r>
          </a:p>
        </p:txBody>
      </p:sp>
      <p:cxnSp>
        <p:nvCxnSpPr>
          <p:cNvPr id="17" name="Straight Connector 16">
            <a:extLst>
              <a:ext uri="{FF2B5EF4-FFF2-40B4-BE49-F238E27FC236}">
                <a16:creationId xmlns:a16="http://schemas.microsoft.com/office/drawing/2014/main" xmlns="" id="{EB28F420-DDD1-5E4A-9513-EAE252D759FE}"/>
              </a:ext>
            </a:extLst>
          </p:cNvPr>
          <p:cNvCxnSpPr>
            <a:cxnSpLocks/>
          </p:cNvCxnSpPr>
          <p:nvPr userDrawn="1"/>
        </p:nvCxnSpPr>
        <p:spPr>
          <a:xfrm>
            <a:off x="952500" y="17340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8" name="Content Placeholder 2">
            <a:extLst>
              <a:ext uri="{FF2B5EF4-FFF2-40B4-BE49-F238E27FC236}">
                <a16:creationId xmlns:a16="http://schemas.microsoft.com/office/drawing/2014/main" xmlns="" id="{65D1D7B4-E242-C142-8F5F-F3301CC02498}"/>
              </a:ext>
            </a:extLst>
          </p:cNvPr>
          <p:cNvSpPr>
            <a:spLocks noGrp="1"/>
          </p:cNvSpPr>
          <p:nvPr>
            <p:ph idx="1" hasCustomPrompt="1"/>
          </p:nvPr>
        </p:nvSpPr>
        <p:spPr>
          <a:xfrm>
            <a:off x="952499" y="1962386"/>
            <a:ext cx="5266450" cy="3981214"/>
          </a:xfrm>
        </p:spPr>
        <p:txBody>
          <a:bodyPr/>
          <a:lstStyle>
            <a:lvl1pPr marL="0" indent="0">
              <a:buClr>
                <a:schemeClr val="tx2"/>
              </a:buClr>
              <a:buSzPct val="95000"/>
              <a:buFontTx/>
              <a:buNone/>
              <a:defRPr>
                <a:latin typeface="Roboto" panose="02000000000000000000" pitchFamily="2" charset="0"/>
                <a:ea typeface="Roboto" panose="02000000000000000000" pitchFamily="2" charset="0"/>
              </a:defRPr>
            </a:lvl1pPr>
            <a:lvl2pPr>
              <a:defRPr>
                <a:latin typeface="Roboto" panose="02000000000000000000" pitchFamily="2" charset="0"/>
                <a:ea typeface="Roboto" panose="02000000000000000000" pitchFamily="2" charset="0"/>
              </a:defRPr>
            </a:lvl2pPr>
            <a:lvl3pPr>
              <a:defRPr>
                <a:latin typeface="Roboto" panose="02000000000000000000" pitchFamily="2" charset="0"/>
                <a:ea typeface="Roboto" panose="02000000000000000000" pitchFamily="2" charset="0"/>
              </a:defRPr>
            </a:lvl3pPr>
            <a:lvl4pPr>
              <a:defRPr>
                <a:latin typeface="Roboto" panose="02000000000000000000" pitchFamily="2" charset="0"/>
                <a:ea typeface="Roboto" panose="02000000000000000000" pitchFamily="2" charset="0"/>
              </a:defRPr>
            </a:lvl4pPr>
            <a:lvl5pPr>
              <a:defRPr>
                <a:latin typeface="Roboto" panose="02000000000000000000" pitchFamily="2" charset="0"/>
                <a:ea typeface="Roboto"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Rectangle 13">
            <a:extLst>
              <a:ext uri="{FF2B5EF4-FFF2-40B4-BE49-F238E27FC236}">
                <a16:creationId xmlns:a16="http://schemas.microsoft.com/office/drawing/2014/main" xmlns="" id="{1F1AF337-04E3-4F84-A120-0176D637DD23}"/>
              </a:ext>
            </a:extLst>
          </p:cNvPr>
          <p:cNvSpPr/>
          <p:nvPr userDrawn="1"/>
        </p:nvSpPr>
        <p:spPr>
          <a:xfrm>
            <a:off x="0" y="6389511"/>
            <a:ext cx="12192000" cy="4684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pic>
        <p:nvPicPr>
          <p:cNvPr id="2" name="Picture 1">
            <a:extLst>
              <a:ext uri="{FF2B5EF4-FFF2-40B4-BE49-F238E27FC236}">
                <a16:creationId xmlns:a16="http://schemas.microsoft.com/office/drawing/2014/main" xmlns="" id="{506D6729-3B09-8732-1943-892036A569B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52498" y="6286499"/>
            <a:ext cx="952620" cy="571501"/>
          </a:xfrm>
          <a:prstGeom prst="rect">
            <a:avLst/>
          </a:prstGeom>
        </p:spPr>
      </p:pic>
      <p:sp>
        <p:nvSpPr>
          <p:cNvPr id="10" name="Footer Placeholder 4">
            <a:extLst>
              <a:ext uri="{FF2B5EF4-FFF2-40B4-BE49-F238E27FC236}">
                <a16:creationId xmlns:a16="http://schemas.microsoft.com/office/drawing/2014/main" xmlns="" id="{C194D8D6-8C56-CB32-8075-755E5E13CD26}"/>
              </a:ext>
            </a:extLst>
          </p:cNvPr>
          <p:cNvSpPr txBox="1">
            <a:spLocks/>
          </p:cNvSpPr>
          <p:nvPr userDrawn="1"/>
        </p:nvSpPr>
        <p:spPr>
          <a:xfrm>
            <a:off x="5794696" y="6539714"/>
            <a:ext cx="593362" cy="240771"/>
          </a:xfrm>
          <a:prstGeom prst="rect">
            <a:avLst/>
          </a:prstGeom>
        </p:spPr>
        <p:txBody>
          <a:bodyPr vert="horz" lIns="0" tIns="0" rIns="0" bIns="0" rtlCol="0" anchor="t" anchorCtr="0"/>
          <a:lstStyle>
            <a:defPPr>
              <a:defRPr lang="en-US"/>
            </a:defPPr>
            <a:lvl1pPr marL="0" algn="r" defTabSz="914400" rtl="0" eaLnBrk="1" latinLnBrk="0" hangingPunct="1">
              <a:defRPr sz="1300" b="0" kern="1200">
                <a:solidFill>
                  <a:schemeClr val="tx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85C019-D2F0-434C-86E7-A9EDB467A2EF}" type="slidenum">
              <a:rPr lang="en-US" smtClean="0"/>
              <a:t>‹#›</a:t>
            </a:fld>
            <a:endParaRPr lang="en-US" dirty="0"/>
          </a:p>
        </p:txBody>
      </p:sp>
      <p:sp>
        <p:nvSpPr>
          <p:cNvPr id="3" name="Footer Placeholder 4">
            <a:extLst>
              <a:ext uri="{FF2B5EF4-FFF2-40B4-BE49-F238E27FC236}">
                <a16:creationId xmlns:a16="http://schemas.microsoft.com/office/drawing/2014/main" xmlns="" id="{BE07766A-2453-FE4B-9E10-535F9541D6F5}"/>
              </a:ext>
            </a:extLst>
          </p:cNvPr>
          <p:cNvSpPr>
            <a:spLocks noGrp="1"/>
          </p:cNvSpPr>
          <p:nvPr>
            <p:ph type="ftr" sz="quarter" idx="3"/>
          </p:nvPr>
        </p:nvSpPr>
        <p:spPr>
          <a:xfrm>
            <a:off x="6575729" y="6450817"/>
            <a:ext cx="4679216" cy="365125"/>
          </a:xfrm>
          <a:prstGeom prst="rect">
            <a:avLst/>
          </a:prstGeom>
          <a:noFill/>
        </p:spPr>
        <p:txBody>
          <a:bodyPr vert="horz" lIns="0" tIns="0" rIns="0" bIns="0" rtlCol="0" anchor="ctr" anchorCtr="0"/>
          <a:lstStyle>
            <a:lvl1pPr algn="r">
              <a:defRPr sz="1300" b="0">
                <a:solidFill>
                  <a:schemeClr val="tx1"/>
                </a:solidFill>
                <a:latin typeface="Roboto" panose="02000000000000000000" pitchFamily="2" charset="0"/>
                <a:ea typeface="Roboto" panose="02000000000000000000" pitchFamily="2" charset="0"/>
              </a:defRPr>
            </a:lvl1pPr>
          </a:lstStyle>
          <a:p>
            <a:r>
              <a:rPr lang="en-US"/>
              <a:t>Insert-&gt;Header and Footer-&gt;Type Customizable Name</a:t>
            </a:r>
            <a:endParaRPr lang="en-US" dirty="0"/>
          </a:p>
        </p:txBody>
      </p:sp>
    </p:spTree>
    <p:extLst>
      <p:ext uri="{BB962C8B-B14F-4D97-AF65-F5344CB8AC3E}">
        <p14:creationId xmlns:p14="http://schemas.microsoft.com/office/powerpoint/2010/main" val="1338072623"/>
      </p:ext>
    </p:extLst>
  </p:cSld>
  <p:clrMapOvr>
    <a:masterClrMapping/>
  </p:clrMapOvr>
  <p:extLst>
    <p:ext uri="{DCECCB84-F9BA-43D5-87BE-67443E8EF086}">
      <p15:sldGuideLst xmlns:p15="http://schemas.microsoft.com/office/powerpoint/2012/main" xmlns="">
        <p15:guide id="1" orient="horz" pos="3744" userDrawn="1">
          <p15:clr>
            <a:srgbClr val="FBAE40"/>
          </p15:clr>
        </p15:guide>
        <p15:guide id="2" pos="3926" userDrawn="1">
          <p15:clr>
            <a:srgbClr val="FBAE40"/>
          </p15:clr>
        </p15:guide>
        <p15:guide id="3" pos="600" userDrawn="1">
          <p15:clr>
            <a:srgbClr val="FBAE40"/>
          </p15:clr>
        </p15:guide>
        <p15:guide id="4" orient="horz" pos="240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accent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xmlns="" id="{95B3A797-13D4-A243-B1AE-4498B36D475C}"/>
              </a:ext>
            </a:extLst>
          </p:cNvPr>
          <p:cNvSpPr>
            <a:spLocks noGrp="1"/>
          </p:cNvSpPr>
          <p:nvPr>
            <p:ph type="subTitle" idx="1" hasCustomPrompt="1"/>
          </p:nvPr>
        </p:nvSpPr>
        <p:spPr>
          <a:xfrm>
            <a:off x="960098" y="5309934"/>
            <a:ext cx="6155726" cy="494797"/>
          </a:xfrm>
        </p:spPr>
        <p:txBody>
          <a:bodyPr/>
          <a:lstStyle>
            <a:lvl1pPr marL="0" indent="0" algn="l">
              <a:buNone/>
              <a:defRPr sz="2400" b="1"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SUBTITLE</a:t>
            </a:r>
          </a:p>
        </p:txBody>
      </p:sp>
      <p:sp>
        <p:nvSpPr>
          <p:cNvPr id="17" name="Text Placeholder 15">
            <a:extLst>
              <a:ext uri="{FF2B5EF4-FFF2-40B4-BE49-F238E27FC236}">
                <a16:creationId xmlns:a16="http://schemas.microsoft.com/office/drawing/2014/main" xmlns="" id="{884DA5E7-4B71-0543-8E46-EC2A81EAE3C1}"/>
              </a:ext>
            </a:extLst>
          </p:cNvPr>
          <p:cNvSpPr>
            <a:spLocks noGrp="1"/>
          </p:cNvSpPr>
          <p:nvPr>
            <p:ph type="body" sz="quarter" idx="10" hasCustomPrompt="1"/>
          </p:nvPr>
        </p:nvSpPr>
        <p:spPr>
          <a:xfrm>
            <a:off x="960096" y="5772530"/>
            <a:ext cx="6155726" cy="495309"/>
          </a:xfrm>
        </p:spPr>
        <p:txBody>
          <a:bodyPr>
            <a:normAutofit/>
          </a:bodyPr>
          <a:lstStyle>
            <a:lvl1pPr marL="0" indent="0">
              <a:buNone/>
              <a:defRPr sz="24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Month XX, 2024</a:t>
            </a:r>
          </a:p>
        </p:txBody>
      </p:sp>
      <p:sp>
        <p:nvSpPr>
          <p:cNvPr id="18" name="Picture Placeholder 4">
            <a:extLst>
              <a:ext uri="{FF2B5EF4-FFF2-40B4-BE49-F238E27FC236}">
                <a16:creationId xmlns:a16="http://schemas.microsoft.com/office/drawing/2014/main" xmlns="" id="{2C35F063-23A9-F244-9022-8BBB7E277ACC}"/>
              </a:ext>
            </a:extLst>
          </p:cNvPr>
          <p:cNvSpPr>
            <a:spLocks noGrp="1"/>
          </p:cNvSpPr>
          <p:nvPr>
            <p:ph type="pic" sz="quarter" idx="11"/>
          </p:nvPr>
        </p:nvSpPr>
        <p:spPr>
          <a:xfrm>
            <a:off x="7624118" y="0"/>
            <a:ext cx="4567882" cy="6858000"/>
          </a:xfrm>
          <a:prstGeom prst="rect">
            <a:avLst/>
          </a:prstGeom>
        </p:spPr>
        <p:txBody>
          <a:bodyPr anchor="ctr" anchorCtr="0"/>
          <a:lstStyle>
            <a:lvl1pPr marL="0" indent="0" algn="ctr">
              <a:buNone/>
              <a:defRPr b="0" i="0">
                <a:solidFill>
                  <a:schemeClr val="accent3"/>
                </a:solidFill>
                <a:latin typeface="Arial" panose="020B0604020202020204" pitchFamily="34" charset="0"/>
              </a:defRPr>
            </a:lvl1pPr>
          </a:lstStyle>
          <a:p>
            <a:r>
              <a:rPr lang="en-US"/>
              <a:t>Click icon to add picture</a:t>
            </a:r>
            <a:endParaRPr lang="en-US" dirty="0"/>
          </a:p>
        </p:txBody>
      </p:sp>
      <p:cxnSp>
        <p:nvCxnSpPr>
          <p:cNvPr id="12" name="Straight Connector 11">
            <a:extLst>
              <a:ext uri="{FF2B5EF4-FFF2-40B4-BE49-F238E27FC236}">
                <a16:creationId xmlns:a16="http://schemas.microsoft.com/office/drawing/2014/main" xmlns="" id="{EC8CCC4B-9258-0A71-6B90-1A7E7CFC0610}"/>
              </a:ext>
            </a:extLst>
          </p:cNvPr>
          <p:cNvCxnSpPr>
            <a:cxnSpLocks/>
          </p:cNvCxnSpPr>
          <p:nvPr userDrawn="1"/>
        </p:nvCxnSpPr>
        <p:spPr>
          <a:xfrm>
            <a:off x="974126" y="2673816"/>
            <a:ext cx="768531"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Footer Placeholder 4">
            <a:extLst>
              <a:ext uri="{FF2B5EF4-FFF2-40B4-BE49-F238E27FC236}">
                <a16:creationId xmlns:a16="http://schemas.microsoft.com/office/drawing/2014/main" xmlns="" id="{DCD793AE-048C-D32B-8E8B-0FC675538255}"/>
              </a:ext>
            </a:extLst>
          </p:cNvPr>
          <p:cNvSpPr txBox="1">
            <a:spLocks/>
          </p:cNvSpPr>
          <p:nvPr userDrawn="1"/>
        </p:nvSpPr>
        <p:spPr>
          <a:xfrm>
            <a:off x="952500" y="1617049"/>
            <a:ext cx="6780711" cy="843744"/>
          </a:xfrm>
          <a:prstGeom prst="rect">
            <a:avLst/>
          </a:prstGeom>
          <a:noFill/>
        </p:spPr>
        <p:txBody>
          <a:bodyPr vert="horz" lIns="0" tIns="0" rIns="0" bIns="0" rtlCol="0" anchor="b" anchorCtr="0"/>
          <a:lstStyle>
            <a:defPPr>
              <a:defRPr lang="en-US"/>
            </a:defPPr>
            <a:lvl1pPr marL="0" algn="l" defTabSz="914400" rtl="0" eaLnBrk="1" latinLnBrk="0" hangingPunct="1">
              <a:defRPr sz="2200" b="0" kern="1200">
                <a:solidFill>
                  <a:schemeClr val="tx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Insert-&gt;Header and Footer-&gt;Customizable Name</a:t>
            </a:r>
          </a:p>
        </p:txBody>
      </p:sp>
      <p:pic>
        <p:nvPicPr>
          <p:cNvPr id="2" name="Picture 1">
            <a:extLst>
              <a:ext uri="{FF2B5EF4-FFF2-40B4-BE49-F238E27FC236}">
                <a16:creationId xmlns:a16="http://schemas.microsoft.com/office/drawing/2014/main" xmlns="" id="{BBBC1276-3593-C288-6EC5-8BFCB683D9E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47738" y="0"/>
            <a:ext cx="1941444" cy="1207722"/>
          </a:xfrm>
          <a:prstGeom prst="rect">
            <a:avLst/>
          </a:prstGeom>
        </p:spPr>
      </p:pic>
      <p:sp>
        <p:nvSpPr>
          <p:cNvPr id="4" name="Title 1">
            <a:extLst>
              <a:ext uri="{FF2B5EF4-FFF2-40B4-BE49-F238E27FC236}">
                <a16:creationId xmlns:a16="http://schemas.microsoft.com/office/drawing/2014/main" xmlns="" id="{9E9467E0-9396-14EE-5D5B-56D7EEA4E4B0}"/>
              </a:ext>
            </a:extLst>
          </p:cNvPr>
          <p:cNvSpPr>
            <a:spLocks noGrp="1"/>
          </p:cNvSpPr>
          <p:nvPr>
            <p:ph type="ctrTitle" hasCustomPrompt="1"/>
          </p:nvPr>
        </p:nvSpPr>
        <p:spPr>
          <a:xfrm>
            <a:off x="957947" y="2979719"/>
            <a:ext cx="6666171" cy="2117185"/>
          </a:xfrm>
        </p:spPr>
        <p:txBody>
          <a:bodyPr lIns="0" tIns="0" rIns="0" bIns="0" anchor="t" anchorCtr="0">
            <a:normAutofit/>
          </a:bodyPr>
          <a:lstStyle>
            <a:lvl1pPr algn="l">
              <a:defRPr sz="5200" b="1">
                <a:solidFill>
                  <a:schemeClr val="tx1"/>
                </a:solidFill>
                <a:latin typeface="Roboto" panose="02000000000000000000" pitchFamily="2" charset="0"/>
                <a:ea typeface="Roboto" panose="02000000000000000000" pitchFamily="2" charset="0"/>
                <a:cs typeface="Arial" panose="020B0604020202020204" pitchFamily="34" charset="0"/>
              </a:defRPr>
            </a:lvl1pPr>
          </a:lstStyle>
          <a:p>
            <a:r>
              <a:rPr lang="en-US" dirty="0"/>
              <a:t>Presentation </a:t>
            </a:r>
            <a:br>
              <a:rPr lang="en-US" dirty="0"/>
            </a:br>
            <a:r>
              <a:rPr lang="en-US" dirty="0"/>
              <a:t>Title Maximum of Three Lines</a:t>
            </a:r>
          </a:p>
        </p:txBody>
      </p:sp>
    </p:spTree>
    <p:extLst>
      <p:ext uri="{BB962C8B-B14F-4D97-AF65-F5344CB8AC3E}">
        <p14:creationId xmlns:p14="http://schemas.microsoft.com/office/powerpoint/2010/main" val="2339209882"/>
      </p:ext>
    </p:extLst>
  </p:cSld>
  <p:clrMapOvr>
    <a:masterClrMapping/>
  </p:clrMapOvr>
  <p:extLst>
    <p:ext uri="{DCECCB84-F9BA-43D5-87BE-67443E8EF086}">
      <p15:sldGuideLst xmlns:p15="http://schemas.microsoft.com/office/powerpoint/2012/main" xmlns="">
        <p15:guide id="1" orient="horz" pos="2160">
          <p15:clr>
            <a:srgbClr val="FBAE40"/>
          </p15:clr>
        </p15:guide>
        <p15:guide id="2" pos="597">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har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45AAEF4-B950-814D-A811-CD17BDDF049C}"/>
              </a:ext>
            </a:extLst>
          </p:cNvPr>
          <p:cNvSpPr>
            <a:spLocks noGrp="1"/>
          </p:cNvSpPr>
          <p:nvPr>
            <p:ph type="title" hasCustomPrompt="1"/>
          </p:nvPr>
        </p:nvSpPr>
        <p:spPr>
          <a:xfrm>
            <a:off x="949325" y="494273"/>
            <a:ext cx="10290175" cy="869089"/>
          </a:xfrm>
        </p:spPr>
        <p:txBody>
          <a:bodyPr lIns="0" tIns="0" rIns="0" bIns="0"/>
          <a:lstStyle/>
          <a:p>
            <a:r>
              <a:rPr lang="en-US" dirty="0"/>
              <a:t>Click to edit master title style</a:t>
            </a:r>
          </a:p>
        </p:txBody>
      </p:sp>
      <p:cxnSp>
        <p:nvCxnSpPr>
          <p:cNvPr id="8" name="Straight Connector 7">
            <a:extLst>
              <a:ext uri="{FF2B5EF4-FFF2-40B4-BE49-F238E27FC236}">
                <a16:creationId xmlns:a16="http://schemas.microsoft.com/office/drawing/2014/main" xmlns="" id="{CBB5BDD8-8221-F040-8AE0-3F33C4E24CA0}"/>
              </a:ext>
            </a:extLst>
          </p:cNvPr>
          <p:cNvCxnSpPr>
            <a:cxnSpLocks/>
          </p:cNvCxnSpPr>
          <p:nvPr userDrawn="1"/>
        </p:nvCxnSpPr>
        <p:spPr>
          <a:xfrm>
            <a:off x="949325"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 name="Chart Placeholder 4">
            <a:extLst>
              <a:ext uri="{FF2B5EF4-FFF2-40B4-BE49-F238E27FC236}">
                <a16:creationId xmlns:a16="http://schemas.microsoft.com/office/drawing/2014/main" xmlns="" id="{DF1F65E7-1CB7-3D42-91A9-88DA4E58EB0E}"/>
              </a:ext>
            </a:extLst>
          </p:cNvPr>
          <p:cNvSpPr>
            <a:spLocks noGrp="1"/>
          </p:cNvSpPr>
          <p:nvPr>
            <p:ph type="chart" sz="quarter" idx="10"/>
          </p:nvPr>
        </p:nvSpPr>
        <p:spPr>
          <a:xfrm>
            <a:off x="949325" y="1570038"/>
            <a:ext cx="10290175" cy="4114800"/>
          </a:xfrm>
        </p:spPr>
        <p:txBody>
          <a:bodyPr lIns="0" tIns="0" rIns="0" bIns="0"/>
          <a:lstStyle>
            <a:lvl1pPr marL="0" indent="0">
              <a:buFontTx/>
              <a:buNone/>
              <a:defRPr/>
            </a:lvl1pPr>
          </a:lstStyle>
          <a:p>
            <a:r>
              <a:rPr lang="en-US"/>
              <a:t>Click icon to add chart</a:t>
            </a:r>
            <a:endParaRPr lang="en-US" dirty="0"/>
          </a:p>
        </p:txBody>
      </p:sp>
      <p:sp>
        <p:nvSpPr>
          <p:cNvPr id="11" name="Rectangle 10">
            <a:extLst>
              <a:ext uri="{FF2B5EF4-FFF2-40B4-BE49-F238E27FC236}">
                <a16:creationId xmlns:a16="http://schemas.microsoft.com/office/drawing/2014/main" xmlns="" id="{2543D990-DA2C-4325-9406-725AE2DB1D29}"/>
              </a:ext>
            </a:extLst>
          </p:cNvPr>
          <p:cNvSpPr/>
          <p:nvPr userDrawn="1"/>
        </p:nvSpPr>
        <p:spPr>
          <a:xfrm>
            <a:off x="0" y="6389511"/>
            <a:ext cx="12192000" cy="4684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pic>
        <p:nvPicPr>
          <p:cNvPr id="3" name="Picture 2">
            <a:extLst>
              <a:ext uri="{FF2B5EF4-FFF2-40B4-BE49-F238E27FC236}">
                <a16:creationId xmlns:a16="http://schemas.microsoft.com/office/drawing/2014/main" xmlns="" id="{541DFC83-14A4-17CD-7EBD-B59E270E70C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52498" y="6286499"/>
            <a:ext cx="952620" cy="571501"/>
          </a:xfrm>
          <a:prstGeom prst="rect">
            <a:avLst/>
          </a:prstGeom>
        </p:spPr>
      </p:pic>
      <p:sp>
        <p:nvSpPr>
          <p:cNvPr id="12" name="Footer Placeholder 4">
            <a:extLst>
              <a:ext uri="{FF2B5EF4-FFF2-40B4-BE49-F238E27FC236}">
                <a16:creationId xmlns:a16="http://schemas.microsoft.com/office/drawing/2014/main" xmlns="" id="{271C3CD9-9FC8-F280-3338-F33333656EF6}"/>
              </a:ext>
            </a:extLst>
          </p:cNvPr>
          <p:cNvSpPr txBox="1">
            <a:spLocks/>
          </p:cNvSpPr>
          <p:nvPr userDrawn="1"/>
        </p:nvSpPr>
        <p:spPr>
          <a:xfrm>
            <a:off x="5794696" y="6539714"/>
            <a:ext cx="593362" cy="240771"/>
          </a:xfrm>
          <a:prstGeom prst="rect">
            <a:avLst/>
          </a:prstGeom>
        </p:spPr>
        <p:txBody>
          <a:bodyPr vert="horz" lIns="0" tIns="0" rIns="0" bIns="0" rtlCol="0" anchor="t" anchorCtr="0"/>
          <a:lstStyle>
            <a:defPPr>
              <a:defRPr lang="en-US"/>
            </a:defPPr>
            <a:lvl1pPr marL="0" algn="r" defTabSz="914400" rtl="0" eaLnBrk="1" latinLnBrk="0" hangingPunct="1">
              <a:defRPr sz="1300" b="0" kern="1200">
                <a:solidFill>
                  <a:schemeClr val="tx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85C019-D2F0-434C-86E7-A9EDB467A2EF}" type="slidenum">
              <a:rPr lang="en-US" smtClean="0"/>
              <a:t>‹#›</a:t>
            </a:fld>
            <a:endParaRPr lang="en-US" dirty="0"/>
          </a:p>
        </p:txBody>
      </p:sp>
      <p:sp>
        <p:nvSpPr>
          <p:cNvPr id="4" name="Footer Placeholder 4">
            <a:extLst>
              <a:ext uri="{FF2B5EF4-FFF2-40B4-BE49-F238E27FC236}">
                <a16:creationId xmlns:a16="http://schemas.microsoft.com/office/drawing/2014/main" xmlns="" id="{FD0F88FA-E6FA-6FAD-DE49-14A8F1DECFB6}"/>
              </a:ext>
            </a:extLst>
          </p:cNvPr>
          <p:cNvSpPr>
            <a:spLocks noGrp="1"/>
          </p:cNvSpPr>
          <p:nvPr>
            <p:ph type="ftr" sz="quarter" idx="3"/>
          </p:nvPr>
        </p:nvSpPr>
        <p:spPr>
          <a:xfrm>
            <a:off x="6575729" y="6450817"/>
            <a:ext cx="4679216" cy="365125"/>
          </a:xfrm>
          <a:prstGeom prst="rect">
            <a:avLst/>
          </a:prstGeom>
          <a:noFill/>
        </p:spPr>
        <p:txBody>
          <a:bodyPr vert="horz" lIns="0" tIns="0" rIns="0" bIns="0" rtlCol="0" anchor="ctr" anchorCtr="0"/>
          <a:lstStyle>
            <a:lvl1pPr algn="r">
              <a:defRPr sz="1300" b="0">
                <a:solidFill>
                  <a:schemeClr val="tx1"/>
                </a:solidFill>
                <a:latin typeface="Roboto" panose="02000000000000000000" pitchFamily="2" charset="0"/>
                <a:ea typeface="Roboto" panose="02000000000000000000" pitchFamily="2" charset="0"/>
              </a:defRPr>
            </a:lvl1pPr>
          </a:lstStyle>
          <a:p>
            <a:r>
              <a:rPr lang="en-US"/>
              <a:t>Insert-&gt;Header and Footer-&gt;Type Customizable Name</a:t>
            </a:r>
            <a:endParaRPr lang="en-US" dirty="0"/>
          </a:p>
        </p:txBody>
      </p:sp>
    </p:spTree>
    <p:extLst>
      <p:ext uri="{BB962C8B-B14F-4D97-AF65-F5344CB8AC3E}">
        <p14:creationId xmlns:p14="http://schemas.microsoft.com/office/powerpoint/2010/main" val="3142765285"/>
      </p:ext>
    </p:extLst>
  </p:cSld>
  <p:clrMapOvr>
    <a:masterClrMapping/>
  </p:clrMapOvr>
  <p:extLst>
    <p:ext uri="{DCECCB84-F9BA-43D5-87BE-67443E8EF086}">
      <p15:sldGuideLst xmlns:p15="http://schemas.microsoft.com/office/powerpoint/2012/main" xmlns="">
        <p15:guide id="2" pos="598" userDrawn="1">
          <p15:clr>
            <a:srgbClr val="FBAE40"/>
          </p15:clr>
        </p15:guide>
        <p15:guide id="3" pos="7080"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1206492"/>
      </p:ext>
    </p:extLst>
  </p:cSld>
  <p:clrMapOvr>
    <a:masterClrMapping/>
  </p:clrMapOvr>
  <p:extLst>
    <p:ext uri="{DCECCB84-F9BA-43D5-87BE-67443E8EF086}">
      <p15:sldGuideLst xmlns:p15="http://schemas.microsoft.com/office/powerpoint/2012/main" xmlns="">
        <p15:guide id="2" pos="598">
          <p15:clr>
            <a:srgbClr val="FBAE40"/>
          </p15:clr>
        </p15:guide>
        <p15:guide id="3" pos="708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losing Slide">
    <p:bg>
      <p:bgPr>
        <a:solidFill>
          <a:schemeClr val="accent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1C6ACD65-4DC5-40D8-89A9-EBA0997790E8}"/>
              </a:ext>
            </a:extLst>
          </p:cNvPr>
          <p:cNvSpPr/>
          <p:nvPr userDrawn="1"/>
        </p:nvSpPr>
        <p:spPr>
          <a:xfrm>
            <a:off x="949325" y="5019085"/>
            <a:ext cx="318908" cy="3693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a:extLst>
              <a:ext uri="{FF2B5EF4-FFF2-40B4-BE49-F238E27FC236}">
                <a16:creationId xmlns:a16="http://schemas.microsoft.com/office/drawing/2014/main" xmlns="" id="{33438018-43AE-4329-BACA-C859C7CFF4A2}"/>
              </a:ext>
            </a:extLst>
          </p:cNvPr>
          <p:cNvSpPr>
            <a:spLocks noGrp="1"/>
          </p:cNvSpPr>
          <p:nvPr>
            <p:ph type="body" sz="quarter" idx="10" hasCustomPrompt="1"/>
          </p:nvPr>
        </p:nvSpPr>
        <p:spPr>
          <a:xfrm>
            <a:off x="1268233" y="5019085"/>
            <a:ext cx="2231701" cy="369332"/>
          </a:xfrm>
          <a:solidFill>
            <a:schemeClr val="tx1"/>
          </a:solidFill>
          <a:ln>
            <a:noFill/>
          </a:ln>
        </p:spPr>
        <p:txBody>
          <a:bodyPr wrap="none" lIns="91440" tIns="45720" rIns="91440" bIns="45720">
            <a:spAutoFit/>
          </a:bodyPr>
          <a:lstStyle>
            <a:lvl1pPr marL="0" indent="0">
              <a:buNone/>
              <a:defRPr sz="1800" b="1" i="0" baseline="0">
                <a:solidFill>
                  <a:schemeClr val="bg1"/>
                </a:solidFill>
                <a:latin typeface="Roboto" panose="02000000000000000000" pitchFamily="2" charset="0"/>
                <a:ea typeface="Roboto Black" panose="02000000000000000000" pitchFamily="2" charset="0"/>
              </a:defRPr>
            </a:lvl1pPr>
          </a:lstStyle>
          <a:p>
            <a:pPr lvl="0"/>
            <a:r>
              <a:rPr lang="en-US" dirty="0"/>
              <a:t>Insert Web Address</a:t>
            </a:r>
          </a:p>
        </p:txBody>
      </p:sp>
      <p:sp>
        <p:nvSpPr>
          <p:cNvPr id="19" name="Title 1">
            <a:extLst>
              <a:ext uri="{FF2B5EF4-FFF2-40B4-BE49-F238E27FC236}">
                <a16:creationId xmlns:a16="http://schemas.microsoft.com/office/drawing/2014/main" xmlns="" id="{AC533B8E-DBF3-664D-901D-8735DE775212}"/>
              </a:ext>
            </a:extLst>
          </p:cNvPr>
          <p:cNvSpPr>
            <a:spLocks noGrp="1"/>
          </p:cNvSpPr>
          <p:nvPr>
            <p:ph type="ctrTitle" hasCustomPrompt="1"/>
          </p:nvPr>
        </p:nvSpPr>
        <p:spPr>
          <a:xfrm>
            <a:off x="949325" y="3367173"/>
            <a:ext cx="7163317" cy="1160369"/>
          </a:xfrm>
        </p:spPr>
        <p:txBody>
          <a:bodyPr lIns="0" tIns="0" rIns="0" bIns="0" anchor="t" anchorCtr="0">
            <a:noAutofit/>
          </a:bodyPr>
          <a:lstStyle>
            <a:lvl1pPr algn="l">
              <a:defRPr sz="6000" b="1">
                <a:solidFill>
                  <a:schemeClr val="tx1"/>
                </a:solidFill>
                <a:latin typeface="+mj-lt"/>
                <a:ea typeface="Roboto Black" panose="02000000000000000000" pitchFamily="2" charset="0"/>
                <a:cs typeface="Arial" panose="020B0604020202020204" pitchFamily="34" charset="0"/>
              </a:defRPr>
            </a:lvl1pPr>
          </a:lstStyle>
          <a:p>
            <a:r>
              <a:rPr lang="en-US" dirty="0"/>
              <a:t>Thank you</a:t>
            </a:r>
          </a:p>
        </p:txBody>
      </p:sp>
      <p:sp>
        <p:nvSpPr>
          <p:cNvPr id="20" name="Footer Placeholder 4">
            <a:extLst>
              <a:ext uri="{FF2B5EF4-FFF2-40B4-BE49-F238E27FC236}">
                <a16:creationId xmlns:a16="http://schemas.microsoft.com/office/drawing/2014/main" xmlns="" id="{4D36833F-B2C7-1C49-9947-A60C1ACB0296}"/>
              </a:ext>
            </a:extLst>
          </p:cNvPr>
          <p:cNvSpPr>
            <a:spLocks noGrp="1"/>
          </p:cNvSpPr>
          <p:nvPr>
            <p:ph type="ftr" sz="quarter" idx="3"/>
          </p:nvPr>
        </p:nvSpPr>
        <p:spPr>
          <a:xfrm>
            <a:off x="956096" y="2418316"/>
            <a:ext cx="7157006" cy="365125"/>
          </a:xfrm>
          <a:prstGeom prst="rect">
            <a:avLst/>
          </a:prstGeom>
          <a:noFill/>
        </p:spPr>
        <p:txBody>
          <a:bodyPr vert="horz" lIns="0" tIns="0" rIns="0" bIns="0" rtlCol="0" anchor="b" anchorCtr="0"/>
          <a:lstStyle>
            <a:lvl1pPr algn="l">
              <a:defRPr sz="1800" b="0">
                <a:solidFill>
                  <a:schemeClr val="tx1"/>
                </a:solidFill>
              </a:defRPr>
            </a:lvl1pPr>
          </a:lstStyle>
          <a:p>
            <a:r>
              <a:rPr lang="en-US"/>
              <a:t>Insert-&gt;Header and Footer-&gt;Type Customizable Name</a:t>
            </a:r>
            <a:endParaRPr lang="en-US" dirty="0"/>
          </a:p>
        </p:txBody>
      </p:sp>
      <p:cxnSp>
        <p:nvCxnSpPr>
          <p:cNvPr id="21" name="Straight Connector 20">
            <a:extLst>
              <a:ext uri="{FF2B5EF4-FFF2-40B4-BE49-F238E27FC236}">
                <a16:creationId xmlns:a16="http://schemas.microsoft.com/office/drawing/2014/main" xmlns="" id="{4F7216A4-2452-1B4B-AE0D-122E7F5A5965}"/>
              </a:ext>
            </a:extLst>
          </p:cNvPr>
          <p:cNvCxnSpPr>
            <a:cxnSpLocks/>
          </p:cNvCxnSpPr>
          <p:nvPr userDrawn="1"/>
        </p:nvCxnSpPr>
        <p:spPr>
          <a:xfrm>
            <a:off x="974126" y="3029213"/>
            <a:ext cx="768531" cy="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xmlns="" id="{5625728D-FF50-4FF2-AC2E-B13A3D44D5B9}"/>
              </a:ext>
            </a:extLst>
          </p:cNvPr>
          <p:cNvGrpSpPr/>
          <p:nvPr userDrawn="1"/>
        </p:nvGrpSpPr>
        <p:grpSpPr>
          <a:xfrm>
            <a:off x="1071271" y="5122118"/>
            <a:ext cx="142379" cy="150373"/>
            <a:chOff x="3057746" y="812006"/>
            <a:chExt cx="173610" cy="183357"/>
          </a:xfrm>
          <a:noFill/>
        </p:grpSpPr>
        <p:cxnSp>
          <p:nvCxnSpPr>
            <p:cNvPr id="12" name="Straight Connector 11">
              <a:extLst>
                <a:ext uri="{FF2B5EF4-FFF2-40B4-BE49-F238E27FC236}">
                  <a16:creationId xmlns:a16="http://schemas.microsoft.com/office/drawing/2014/main" xmlns="" id="{58A6E0DE-15E0-485B-8083-6D1BB965B9B6}"/>
                </a:ext>
              </a:extLst>
            </p:cNvPr>
            <p:cNvCxnSpPr/>
            <p:nvPr userDrawn="1"/>
          </p:nvCxnSpPr>
          <p:spPr>
            <a:xfrm>
              <a:off x="3057746" y="904875"/>
              <a:ext cx="173610" cy="0"/>
            </a:xfrm>
            <a:prstGeom prst="line">
              <a:avLst/>
            </a:prstGeom>
            <a:grpFill/>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Freeform: Shape 12">
              <a:extLst>
                <a:ext uri="{FF2B5EF4-FFF2-40B4-BE49-F238E27FC236}">
                  <a16:creationId xmlns:a16="http://schemas.microsoft.com/office/drawing/2014/main" xmlns="" id="{184EFEE4-DF1C-4FDF-ABC6-804BF8FA2941}"/>
                </a:ext>
              </a:extLst>
            </p:cNvPr>
            <p:cNvSpPr/>
            <p:nvPr userDrawn="1"/>
          </p:nvSpPr>
          <p:spPr>
            <a:xfrm>
              <a:off x="3143250" y="812006"/>
              <a:ext cx="85725" cy="183357"/>
            </a:xfrm>
            <a:custGeom>
              <a:avLst/>
              <a:gdLst>
                <a:gd name="connsiteX0" fmla="*/ 4763 w 85725"/>
                <a:gd name="connsiteY0" fmla="*/ 0 h 183357"/>
                <a:gd name="connsiteX1" fmla="*/ 85725 w 85725"/>
                <a:gd name="connsiteY1" fmla="*/ 92869 h 183357"/>
                <a:gd name="connsiteX2" fmla="*/ 0 w 85725"/>
                <a:gd name="connsiteY2" fmla="*/ 183357 h 183357"/>
              </a:gdLst>
              <a:ahLst/>
              <a:cxnLst>
                <a:cxn ang="0">
                  <a:pos x="connsiteX0" y="connsiteY0"/>
                </a:cxn>
                <a:cxn ang="0">
                  <a:pos x="connsiteX1" y="connsiteY1"/>
                </a:cxn>
                <a:cxn ang="0">
                  <a:pos x="connsiteX2" y="connsiteY2"/>
                </a:cxn>
              </a:cxnLst>
              <a:rect l="l" t="t" r="r" b="b"/>
              <a:pathLst>
                <a:path w="85725" h="183357">
                  <a:moveTo>
                    <a:pt x="4763" y="0"/>
                  </a:moveTo>
                  <a:lnTo>
                    <a:pt x="85725" y="92869"/>
                  </a:lnTo>
                  <a:lnTo>
                    <a:pt x="0" y="183357"/>
                  </a:lnTo>
                </a:path>
              </a:pathLst>
            </a:custGeom>
            <a:grp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7" name="Text Placeholder 13">
            <a:extLst>
              <a:ext uri="{FF2B5EF4-FFF2-40B4-BE49-F238E27FC236}">
                <a16:creationId xmlns:a16="http://schemas.microsoft.com/office/drawing/2014/main" xmlns="" id="{73873935-43A0-4C23-AC45-B3EF69B188E1}"/>
              </a:ext>
            </a:extLst>
          </p:cNvPr>
          <p:cNvSpPr>
            <a:spLocks noGrp="1"/>
          </p:cNvSpPr>
          <p:nvPr>
            <p:ph type="body" sz="quarter" idx="12" hasCustomPrompt="1"/>
          </p:nvPr>
        </p:nvSpPr>
        <p:spPr>
          <a:xfrm>
            <a:off x="9011476" y="3029213"/>
            <a:ext cx="2473565" cy="1498329"/>
          </a:xfrm>
        </p:spPr>
        <p:txBody>
          <a:bodyPr vert="horz" anchor="ctr" anchorCtr="0">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200" b="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Further Contact Person Name</a:t>
            </a:r>
          </a:p>
          <a:p>
            <a:pPr lvl="0"/>
            <a:r>
              <a:rPr lang="en-US" dirty="0"/>
              <a:t>Contact Person Title </a:t>
            </a:r>
          </a:p>
          <a:p>
            <a:pPr lvl="0"/>
            <a:r>
              <a:rPr lang="en-US" dirty="0"/>
              <a:t>Contact Person Unit</a:t>
            </a:r>
          </a:p>
          <a:p>
            <a:pPr lvl="0"/>
            <a:endParaRPr lang="en-US" dirty="0"/>
          </a:p>
          <a:p>
            <a:pPr lvl="0"/>
            <a:r>
              <a:rPr lang="en-US" dirty="0"/>
              <a:t>Phone: </a:t>
            </a:r>
          </a:p>
          <a:p>
            <a:pPr lvl="0"/>
            <a:r>
              <a:rPr lang="en-US" dirty="0"/>
              <a:t>Fax: </a:t>
            </a:r>
          </a:p>
          <a:p>
            <a:pPr lvl="0"/>
            <a:r>
              <a:rPr lang="en-US" dirty="0"/>
              <a:t>Email:</a:t>
            </a:r>
          </a:p>
        </p:txBody>
      </p:sp>
      <p:sp>
        <p:nvSpPr>
          <p:cNvPr id="2" name="TextBox 1">
            <a:extLst>
              <a:ext uri="{FF2B5EF4-FFF2-40B4-BE49-F238E27FC236}">
                <a16:creationId xmlns:a16="http://schemas.microsoft.com/office/drawing/2014/main" xmlns="" id="{28B9905E-07E0-A4D3-F8DA-3DB0E6CF8A63}"/>
              </a:ext>
            </a:extLst>
          </p:cNvPr>
          <p:cNvSpPr txBox="1"/>
          <p:nvPr userDrawn="1"/>
        </p:nvSpPr>
        <p:spPr>
          <a:xfrm>
            <a:off x="9011476" y="6116752"/>
            <a:ext cx="2006651" cy="380104"/>
          </a:xfrm>
          <a:prstGeom prst="rect">
            <a:avLst/>
          </a:prstGeom>
          <a:noFill/>
        </p:spPr>
        <p:txBody>
          <a:bodyPr wrap="square" lIns="0" tIns="0" rIns="0" bIns="0" rtlCol="0">
            <a:spAutoFit/>
          </a:bodyPr>
          <a:lstStyle/>
          <a:p>
            <a:pPr>
              <a:lnSpc>
                <a:spcPct val="95000"/>
              </a:lnSpc>
            </a:pPr>
            <a:r>
              <a:rPr lang="en-US" sz="1300" dirty="0"/>
              <a:t>CHANGING MEDICINE.</a:t>
            </a:r>
          </a:p>
          <a:p>
            <a:pPr>
              <a:lnSpc>
                <a:spcPct val="95000"/>
              </a:lnSpc>
            </a:pPr>
            <a:r>
              <a:rPr lang="en-US" sz="1300" b="1" dirty="0"/>
              <a:t>CHANGING LIVES</a:t>
            </a:r>
            <a:r>
              <a:rPr lang="en-US" sz="1300" b="1" spc="-200" baseline="0" dirty="0"/>
              <a:t>.</a:t>
            </a:r>
            <a:r>
              <a:rPr lang="en-US" sz="800" b="1" baseline="80000" dirty="0"/>
              <a:t>®</a:t>
            </a:r>
          </a:p>
        </p:txBody>
      </p:sp>
      <p:pic>
        <p:nvPicPr>
          <p:cNvPr id="6" name="Picture 5">
            <a:extLst>
              <a:ext uri="{FF2B5EF4-FFF2-40B4-BE49-F238E27FC236}">
                <a16:creationId xmlns:a16="http://schemas.microsoft.com/office/drawing/2014/main" xmlns="" id="{94EA6CC4-8BB3-37A4-6D4F-FA18A78DAE0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011476" y="0"/>
            <a:ext cx="1941444" cy="1207722"/>
          </a:xfrm>
          <a:prstGeom prst="rect">
            <a:avLst/>
          </a:prstGeom>
        </p:spPr>
      </p:pic>
    </p:spTree>
    <p:extLst>
      <p:ext uri="{BB962C8B-B14F-4D97-AF65-F5344CB8AC3E}">
        <p14:creationId xmlns:p14="http://schemas.microsoft.com/office/powerpoint/2010/main" val="2883638368"/>
      </p:ext>
    </p:extLst>
  </p:cSld>
  <p:clrMapOvr>
    <a:masterClrMapping/>
  </p:clrMapOvr>
  <p:extLst>
    <p:ext uri="{DCECCB84-F9BA-43D5-87BE-67443E8EF086}">
      <p15:sldGuideLst xmlns:p15="http://schemas.microsoft.com/office/powerpoint/2012/main" xmlns="">
        <p15:guide id="1" orient="horz" pos="2160" userDrawn="1">
          <p15:clr>
            <a:srgbClr val="FBAE40"/>
          </p15:clr>
        </p15:guide>
        <p15:guide id="2" pos="598" userDrawn="1">
          <p15:clr>
            <a:srgbClr val="FBAE40"/>
          </p15:clr>
        </p15:guide>
        <p15:guide id="3" pos="5808" userDrawn="1">
          <p15:clr>
            <a:srgbClr val="FBAE40"/>
          </p15:clr>
        </p15:guide>
        <p15:guide id="4" pos="5664"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xmlns="" id="{95B3A797-13D4-A243-B1AE-4498B36D475C}"/>
              </a:ext>
            </a:extLst>
          </p:cNvPr>
          <p:cNvSpPr>
            <a:spLocks noGrp="1"/>
          </p:cNvSpPr>
          <p:nvPr>
            <p:ph type="subTitle" idx="1" hasCustomPrompt="1"/>
          </p:nvPr>
        </p:nvSpPr>
        <p:spPr>
          <a:xfrm>
            <a:off x="960098" y="5309934"/>
            <a:ext cx="6155726" cy="494797"/>
          </a:xfrm>
        </p:spPr>
        <p:txBody>
          <a:bodyPr/>
          <a:lstStyle>
            <a:lvl1pPr marL="0" indent="0" algn="l">
              <a:buNone/>
              <a:defRPr sz="2400" b="1"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SUBTITLE</a:t>
            </a:r>
          </a:p>
        </p:txBody>
      </p:sp>
      <p:sp>
        <p:nvSpPr>
          <p:cNvPr id="17" name="Text Placeholder 15">
            <a:extLst>
              <a:ext uri="{FF2B5EF4-FFF2-40B4-BE49-F238E27FC236}">
                <a16:creationId xmlns:a16="http://schemas.microsoft.com/office/drawing/2014/main" xmlns="" id="{884DA5E7-4B71-0543-8E46-EC2A81EAE3C1}"/>
              </a:ext>
            </a:extLst>
          </p:cNvPr>
          <p:cNvSpPr>
            <a:spLocks noGrp="1"/>
          </p:cNvSpPr>
          <p:nvPr>
            <p:ph type="body" sz="quarter" idx="10" hasCustomPrompt="1"/>
          </p:nvPr>
        </p:nvSpPr>
        <p:spPr>
          <a:xfrm>
            <a:off x="960096" y="5772530"/>
            <a:ext cx="6155726" cy="495309"/>
          </a:xfrm>
        </p:spPr>
        <p:txBody>
          <a:bodyPr>
            <a:normAutofit/>
          </a:bodyPr>
          <a:lstStyle>
            <a:lvl1pPr marL="0" indent="0">
              <a:buNone/>
              <a:defRPr sz="24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Month XX, 2024</a:t>
            </a:r>
          </a:p>
        </p:txBody>
      </p:sp>
      <p:sp>
        <p:nvSpPr>
          <p:cNvPr id="18" name="Picture Placeholder 4">
            <a:extLst>
              <a:ext uri="{FF2B5EF4-FFF2-40B4-BE49-F238E27FC236}">
                <a16:creationId xmlns:a16="http://schemas.microsoft.com/office/drawing/2014/main" xmlns="" id="{2C35F063-23A9-F244-9022-8BBB7E277ACC}"/>
              </a:ext>
            </a:extLst>
          </p:cNvPr>
          <p:cNvSpPr>
            <a:spLocks noGrp="1"/>
          </p:cNvSpPr>
          <p:nvPr>
            <p:ph type="pic" sz="quarter" idx="11"/>
          </p:nvPr>
        </p:nvSpPr>
        <p:spPr>
          <a:xfrm>
            <a:off x="7624118" y="0"/>
            <a:ext cx="4567882" cy="6858000"/>
          </a:xfrm>
          <a:prstGeom prst="rect">
            <a:avLst/>
          </a:prstGeom>
        </p:spPr>
        <p:txBody>
          <a:bodyPr anchor="ctr" anchorCtr="0"/>
          <a:lstStyle>
            <a:lvl1pPr marL="0" indent="0" algn="ctr">
              <a:buNone/>
              <a:defRPr b="0" i="0">
                <a:solidFill>
                  <a:schemeClr val="accent3"/>
                </a:solidFill>
                <a:latin typeface="Arial" panose="020B0604020202020204" pitchFamily="34" charset="0"/>
              </a:defRPr>
            </a:lvl1pPr>
          </a:lstStyle>
          <a:p>
            <a:r>
              <a:rPr lang="en-US"/>
              <a:t>Click icon to add picture</a:t>
            </a:r>
            <a:endParaRPr lang="en-US" dirty="0"/>
          </a:p>
        </p:txBody>
      </p:sp>
      <p:cxnSp>
        <p:nvCxnSpPr>
          <p:cNvPr id="12" name="Straight Connector 11">
            <a:extLst>
              <a:ext uri="{FF2B5EF4-FFF2-40B4-BE49-F238E27FC236}">
                <a16:creationId xmlns:a16="http://schemas.microsoft.com/office/drawing/2014/main" xmlns="" id="{EC8CCC4B-9258-0A71-6B90-1A7E7CFC0610}"/>
              </a:ext>
            </a:extLst>
          </p:cNvPr>
          <p:cNvCxnSpPr>
            <a:cxnSpLocks/>
          </p:cNvCxnSpPr>
          <p:nvPr userDrawn="1"/>
        </p:nvCxnSpPr>
        <p:spPr>
          <a:xfrm>
            <a:off x="974126" y="2673816"/>
            <a:ext cx="768531" cy="0"/>
          </a:xfrm>
          <a:prstGeom prst="line">
            <a:avLst/>
          </a:prstGeom>
          <a:ln w="635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Footer Placeholder 4">
            <a:extLst>
              <a:ext uri="{FF2B5EF4-FFF2-40B4-BE49-F238E27FC236}">
                <a16:creationId xmlns:a16="http://schemas.microsoft.com/office/drawing/2014/main" xmlns="" id="{DCD793AE-048C-D32B-8E8B-0FC675538255}"/>
              </a:ext>
            </a:extLst>
          </p:cNvPr>
          <p:cNvSpPr txBox="1">
            <a:spLocks/>
          </p:cNvSpPr>
          <p:nvPr userDrawn="1"/>
        </p:nvSpPr>
        <p:spPr>
          <a:xfrm>
            <a:off x="952500" y="1617049"/>
            <a:ext cx="6780711" cy="843744"/>
          </a:xfrm>
          <a:prstGeom prst="rect">
            <a:avLst/>
          </a:prstGeom>
          <a:noFill/>
        </p:spPr>
        <p:txBody>
          <a:bodyPr vert="horz" lIns="0" tIns="0" rIns="0" bIns="0" rtlCol="0" anchor="b" anchorCtr="0"/>
          <a:lstStyle>
            <a:defPPr>
              <a:defRPr lang="en-US"/>
            </a:defPPr>
            <a:lvl1pPr marL="0" algn="l" defTabSz="914400" rtl="0" eaLnBrk="1" latinLnBrk="0" hangingPunct="1">
              <a:defRPr sz="2200" b="0" kern="1200">
                <a:solidFill>
                  <a:schemeClr val="tx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Insert-&gt;Header and Footer-&gt;Customizable Name</a:t>
            </a:r>
          </a:p>
        </p:txBody>
      </p:sp>
      <p:pic>
        <p:nvPicPr>
          <p:cNvPr id="4" name="Picture 3">
            <a:extLst>
              <a:ext uri="{FF2B5EF4-FFF2-40B4-BE49-F238E27FC236}">
                <a16:creationId xmlns:a16="http://schemas.microsoft.com/office/drawing/2014/main" xmlns="" id="{668B4889-0EB2-814D-5B8E-47992285377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47738" y="0"/>
            <a:ext cx="1941444" cy="1207722"/>
          </a:xfrm>
          <a:prstGeom prst="rect">
            <a:avLst/>
          </a:prstGeom>
        </p:spPr>
      </p:pic>
      <p:sp>
        <p:nvSpPr>
          <p:cNvPr id="2" name="Title 1">
            <a:extLst>
              <a:ext uri="{FF2B5EF4-FFF2-40B4-BE49-F238E27FC236}">
                <a16:creationId xmlns:a16="http://schemas.microsoft.com/office/drawing/2014/main" xmlns="" id="{0D7CE939-4371-D685-8AF7-5C5E5F63F088}"/>
              </a:ext>
            </a:extLst>
          </p:cNvPr>
          <p:cNvSpPr>
            <a:spLocks noGrp="1"/>
          </p:cNvSpPr>
          <p:nvPr>
            <p:ph type="ctrTitle" hasCustomPrompt="1"/>
          </p:nvPr>
        </p:nvSpPr>
        <p:spPr>
          <a:xfrm>
            <a:off x="957947" y="2979719"/>
            <a:ext cx="6666171" cy="2117185"/>
          </a:xfrm>
        </p:spPr>
        <p:txBody>
          <a:bodyPr lIns="0" tIns="0" rIns="0" bIns="0" anchor="t" anchorCtr="0">
            <a:normAutofit/>
          </a:bodyPr>
          <a:lstStyle>
            <a:lvl1pPr algn="l">
              <a:defRPr sz="5200" b="1">
                <a:solidFill>
                  <a:schemeClr val="tx1"/>
                </a:solidFill>
                <a:latin typeface="Roboto" panose="02000000000000000000" pitchFamily="2" charset="0"/>
                <a:ea typeface="Roboto" panose="02000000000000000000" pitchFamily="2" charset="0"/>
                <a:cs typeface="Arial" panose="020B0604020202020204" pitchFamily="34" charset="0"/>
              </a:defRPr>
            </a:lvl1pPr>
          </a:lstStyle>
          <a:p>
            <a:r>
              <a:rPr lang="en-US" dirty="0"/>
              <a:t>Presentation </a:t>
            </a:r>
            <a:br>
              <a:rPr lang="en-US" dirty="0"/>
            </a:br>
            <a:r>
              <a:rPr lang="en-US" dirty="0"/>
              <a:t>Title Maximum of Three Lines</a:t>
            </a:r>
          </a:p>
        </p:txBody>
      </p:sp>
    </p:spTree>
    <p:extLst>
      <p:ext uri="{BB962C8B-B14F-4D97-AF65-F5344CB8AC3E}">
        <p14:creationId xmlns:p14="http://schemas.microsoft.com/office/powerpoint/2010/main" val="1347868083"/>
      </p:ext>
    </p:extLst>
  </p:cSld>
  <p:clrMapOvr>
    <a:masterClrMapping/>
  </p:clrMapOvr>
  <p:extLst>
    <p:ext uri="{DCECCB84-F9BA-43D5-87BE-67443E8EF086}">
      <p15:sldGuideLst xmlns:p15="http://schemas.microsoft.com/office/powerpoint/2012/main" xmlns="">
        <p15:guide id="1" orient="horz" pos="2160">
          <p15:clr>
            <a:srgbClr val="FBAE40"/>
          </p15:clr>
        </p15:guide>
        <p15:guide id="2" pos="597">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18" name="Picture Placeholder 4">
            <a:extLst>
              <a:ext uri="{FF2B5EF4-FFF2-40B4-BE49-F238E27FC236}">
                <a16:creationId xmlns:a16="http://schemas.microsoft.com/office/drawing/2014/main" xmlns="" id="{2C35F063-23A9-F244-9022-8BBB7E277ACC}"/>
              </a:ext>
            </a:extLst>
          </p:cNvPr>
          <p:cNvSpPr>
            <a:spLocks noGrp="1"/>
          </p:cNvSpPr>
          <p:nvPr>
            <p:ph type="pic" sz="quarter" idx="11"/>
          </p:nvPr>
        </p:nvSpPr>
        <p:spPr>
          <a:xfrm>
            <a:off x="0" y="0"/>
            <a:ext cx="12192000" cy="6858000"/>
          </a:xfrm>
          <a:prstGeom prst="rect">
            <a:avLst/>
          </a:prstGeom>
        </p:spPr>
        <p:txBody>
          <a:bodyPr anchor="ctr" anchorCtr="0"/>
          <a:lstStyle>
            <a:lvl1pPr marL="0" indent="0" algn="ctr">
              <a:buNone/>
              <a:defRPr b="0" i="0">
                <a:solidFill>
                  <a:schemeClr val="accent3"/>
                </a:solidFill>
                <a:latin typeface="Arial" panose="020B0604020202020204" pitchFamily="34" charset="0"/>
              </a:defRPr>
            </a:lvl1pPr>
          </a:lstStyle>
          <a:p>
            <a:r>
              <a:rPr lang="en-US"/>
              <a:t>Click icon to add picture</a:t>
            </a:r>
            <a:endParaRPr lang="en-US" dirty="0"/>
          </a:p>
        </p:txBody>
      </p:sp>
      <p:sp>
        <p:nvSpPr>
          <p:cNvPr id="10" name="TextBox 9">
            <a:extLst>
              <a:ext uri="{FF2B5EF4-FFF2-40B4-BE49-F238E27FC236}">
                <a16:creationId xmlns:a16="http://schemas.microsoft.com/office/drawing/2014/main" xmlns="" id="{F65EA56B-9486-5A3F-0747-8EDA8441FF8B}"/>
              </a:ext>
            </a:extLst>
          </p:cNvPr>
          <p:cNvSpPr txBox="1"/>
          <p:nvPr userDrawn="1"/>
        </p:nvSpPr>
        <p:spPr>
          <a:xfrm>
            <a:off x="960098" y="6116752"/>
            <a:ext cx="2006651" cy="380104"/>
          </a:xfrm>
          <a:prstGeom prst="rect">
            <a:avLst/>
          </a:prstGeom>
          <a:noFill/>
        </p:spPr>
        <p:txBody>
          <a:bodyPr wrap="square" lIns="0" tIns="0" rIns="0" bIns="0" rtlCol="0">
            <a:spAutoFit/>
          </a:bodyPr>
          <a:lstStyle/>
          <a:p>
            <a:pPr>
              <a:lnSpc>
                <a:spcPct val="95000"/>
              </a:lnSpc>
            </a:pPr>
            <a:r>
              <a:rPr lang="en-US" sz="1300" dirty="0"/>
              <a:t>CHANGING MEDICINE.</a:t>
            </a:r>
          </a:p>
          <a:p>
            <a:pPr>
              <a:lnSpc>
                <a:spcPct val="95000"/>
              </a:lnSpc>
            </a:pPr>
            <a:r>
              <a:rPr lang="en-US" sz="1300" b="1" dirty="0"/>
              <a:t>CHANGING LIVES</a:t>
            </a:r>
            <a:r>
              <a:rPr lang="en-US" sz="1300" b="1" spc="-200" baseline="0" dirty="0"/>
              <a:t>.</a:t>
            </a:r>
            <a:r>
              <a:rPr lang="en-US" sz="800" b="1" baseline="80000" dirty="0"/>
              <a:t>®</a:t>
            </a:r>
          </a:p>
        </p:txBody>
      </p:sp>
      <p:sp>
        <p:nvSpPr>
          <p:cNvPr id="9" name="Title 1">
            <a:extLst>
              <a:ext uri="{FF2B5EF4-FFF2-40B4-BE49-F238E27FC236}">
                <a16:creationId xmlns:a16="http://schemas.microsoft.com/office/drawing/2014/main" xmlns="" id="{5F9A4D7C-11D5-0FEB-2B1F-A66824BC04CA}"/>
              </a:ext>
            </a:extLst>
          </p:cNvPr>
          <p:cNvSpPr>
            <a:spLocks noGrp="1"/>
          </p:cNvSpPr>
          <p:nvPr>
            <p:ph type="ctrTitle" hasCustomPrompt="1"/>
          </p:nvPr>
        </p:nvSpPr>
        <p:spPr>
          <a:xfrm>
            <a:off x="960097" y="2523195"/>
            <a:ext cx="5277727" cy="807913"/>
          </a:xfrm>
          <a:solidFill>
            <a:schemeClr val="accent1"/>
          </a:solidFill>
        </p:spPr>
        <p:txBody>
          <a:bodyPr wrap="none" lIns="182880" tIns="45720" rIns="182880" bIns="0" anchor="t" anchorCtr="0">
            <a:spAutoFit/>
          </a:bodyPr>
          <a:lstStyle>
            <a:lvl1pPr algn="l">
              <a:lnSpc>
                <a:spcPct val="90000"/>
              </a:lnSpc>
              <a:defRPr sz="5500" b="1" cap="none" spc="0" baseline="0">
                <a:solidFill>
                  <a:schemeClr val="tx1"/>
                </a:solidFill>
                <a:latin typeface="Roboto" panose="02000000000000000000" pitchFamily="2" charset="0"/>
                <a:cs typeface="Arial" panose="020B0604020202020204" pitchFamily="34" charset="0"/>
              </a:defRPr>
            </a:lvl1pPr>
          </a:lstStyle>
          <a:p>
            <a:r>
              <a:rPr lang="en-US" dirty="0"/>
              <a:t>Example of the </a:t>
            </a:r>
          </a:p>
        </p:txBody>
      </p:sp>
      <p:sp>
        <p:nvSpPr>
          <p:cNvPr id="11" name="Text Placeholder 12">
            <a:extLst>
              <a:ext uri="{FF2B5EF4-FFF2-40B4-BE49-F238E27FC236}">
                <a16:creationId xmlns:a16="http://schemas.microsoft.com/office/drawing/2014/main" xmlns="" id="{6ADF7265-D175-014B-94A4-4EFAB6386023}"/>
              </a:ext>
            </a:extLst>
          </p:cNvPr>
          <p:cNvSpPr>
            <a:spLocks noGrp="1"/>
          </p:cNvSpPr>
          <p:nvPr>
            <p:ph type="body" sz="quarter" idx="14" hasCustomPrompt="1"/>
          </p:nvPr>
        </p:nvSpPr>
        <p:spPr>
          <a:xfrm>
            <a:off x="960438" y="3447318"/>
            <a:ext cx="7808869" cy="807913"/>
          </a:xfrm>
          <a:solidFill>
            <a:schemeClr val="accent1"/>
          </a:solidFill>
        </p:spPr>
        <p:txBody>
          <a:bodyPr wrap="none" lIns="182880" tIns="45720" rIns="182880" bIns="0">
            <a:spAutoFit/>
          </a:bodyPr>
          <a:lstStyle>
            <a:lvl1pPr marL="0" indent="0">
              <a:lnSpc>
                <a:spcPct val="90000"/>
              </a:lnSpc>
              <a:buFontTx/>
              <a:buNone/>
              <a:defRPr sz="5500" b="1" i="0" spc="0" baseline="0">
                <a:latin typeface="Roboto" panose="02000000000000000000" pitchFamily="2" charset="0"/>
              </a:defRPr>
            </a:lvl1pPr>
            <a:lvl2pPr>
              <a:defRPr baseline="0">
                <a:latin typeface="Antonio" panose="02000503000000000000" pitchFamily="2" charset="77"/>
              </a:defRPr>
            </a:lvl2pPr>
            <a:lvl3pPr>
              <a:defRPr baseline="0">
                <a:latin typeface="Antonio" panose="02000503000000000000" pitchFamily="2" charset="77"/>
              </a:defRPr>
            </a:lvl3pPr>
            <a:lvl4pPr>
              <a:defRPr baseline="0">
                <a:latin typeface="Antonio" panose="02000503000000000000" pitchFamily="2" charset="77"/>
              </a:defRPr>
            </a:lvl4pPr>
            <a:lvl5pPr>
              <a:defRPr baseline="0">
                <a:latin typeface="Antonio" panose="02000503000000000000" pitchFamily="2" charset="77"/>
              </a:defRPr>
            </a:lvl5pPr>
          </a:lstStyle>
          <a:p>
            <a:pPr lvl="0"/>
            <a:r>
              <a:rPr lang="en-US" dirty="0"/>
              <a:t>Presentation Title Slide</a:t>
            </a:r>
          </a:p>
        </p:txBody>
      </p:sp>
      <p:sp>
        <p:nvSpPr>
          <p:cNvPr id="12" name="Text Placeholder 12">
            <a:extLst>
              <a:ext uri="{FF2B5EF4-FFF2-40B4-BE49-F238E27FC236}">
                <a16:creationId xmlns:a16="http://schemas.microsoft.com/office/drawing/2014/main" xmlns="" id="{B4C61BE3-73BC-EC89-0C3E-BD4D2CC9709C}"/>
              </a:ext>
            </a:extLst>
          </p:cNvPr>
          <p:cNvSpPr>
            <a:spLocks noGrp="1"/>
          </p:cNvSpPr>
          <p:nvPr>
            <p:ph type="body" sz="quarter" idx="16" hasCustomPrompt="1"/>
          </p:nvPr>
        </p:nvSpPr>
        <p:spPr>
          <a:xfrm>
            <a:off x="960438" y="4993593"/>
            <a:ext cx="2547813" cy="378565"/>
          </a:xfrm>
          <a:solidFill>
            <a:schemeClr val="bg1"/>
          </a:solidFill>
        </p:spPr>
        <p:txBody>
          <a:bodyPr wrap="none" lIns="182880" tIns="45720" rIns="182880" bIns="0">
            <a:spAutoFit/>
          </a:bodyPr>
          <a:lstStyle>
            <a:lvl1pPr marL="0" indent="0">
              <a:lnSpc>
                <a:spcPct val="90000"/>
              </a:lnSpc>
              <a:buFontTx/>
              <a:buNone/>
              <a:defRPr sz="2400" b="0" i="0" spc="0" baseline="0">
                <a:latin typeface="Roboto" panose="02000000000000000000" pitchFamily="2" charset="0"/>
              </a:defRPr>
            </a:lvl1pPr>
            <a:lvl2pPr>
              <a:defRPr baseline="0">
                <a:latin typeface="Antonio" panose="02000503000000000000" pitchFamily="2" charset="77"/>
              </a:defRPr>
            </a:lvl2pPr>
            <a:lvl3pPr>
              <a:defRPr baseline="0">
                <a:latin typeface="Antonio" panose="02000503000000000000" pitchFamily="2" charset="77"/>
              </a:defRPr>
            </a:lvl3pPr>
            <a:lvl4pPr>
              <a:defRPr baseline="0">
                <a:latin typeface="Antonio" panose="02000503000000000000" pitchFamily="2" charset="77"/>
              </a:defRPr>
            </a:lvl4pPr>
            <a:lvl5pPr>
              <a:defRPr baseline="0">
                <a:latin typeface="Antonio" panose="02000503000000000000" pitchFamily="2" charset="77"/>
              </a:defRPr>
            </a:lvl5pPr>
          </a:lstStyle>
          <a:p>
            <a:pPr lvl="0"/>
            <a:r>
              <a:rPr lang="en-US" dirty="0"/>
              <a:t>Month XX, 2024</a:t>
            </a:r>
          </a:p>
        </p:txBody>
      </p:sp>
      <p:sp>
        <p:nvSpPr>
          <p:cNvPr id="13" name="Text Placeholder 12">
            <a:extLst>
              <a:ext uri="{FF2B5EF4-FFF2-40B4-BE49-F238E27FC236}">
                <a16:creationId xmlns:a16="http://schemas.microsoft.com/office/drawing/2014/main" xmlns="" id="{7D206F2B-12F1-2923-F3B1-B58BC2AB0F64}"/>
              </a:ext>
            </a:extLst>
          </p:cNvPr>
          <p:cNvSpPr>
            <a:spLocks noGrp="1"/>
          </p:cNvSpPr>
          <p:nvPr>
            <p:ph type="body" sz="quarter" idx="17" hasCustomPrompt="1"/>
          </p:nvPr>
        </p:nvSpPr>
        <p:spPr>
          <a:xfrm>
            <a:off x="960438" y="4545706"/>
            <a:ext cx="4104329" cy="378565"/>
          </a:xfrm>
          <a:solidFill>
            <a:schemeClr val="bg1"/>
          </a:solidFill>
        </p:spPr>
        <p:txBody>
          <a:bodyPr wrap="none" lIns="182880" tIns="45720" rIns="182880" bIns="0">
            <a:spAutoFit/>
          </a:bodyPr>
          <a:lstStyle>
            <a:lvl1pPr marL="0" indent="0">
              <a:lnSpc>
                <a:spcPct val="90000"/>
              </a:lnSpc>
              <a:buFontTx/>
              <a:buNone/>
              <a:defRPr sz="2400" b="1" i="0" cap="all" spc="0" baseline="0">
                <a:latin typeface="Roboto" panose="02000000000000000000" pitchFamily="2" charset="0"/>
              </a:defRPr>
            </a:lvl1pPr>
            <a:lvl2pPr>
              <a:defRPr baseline="0">
                <a:latin typeface="Antonio" panose="02000503000000000000" pitchFamily="2" charset="77"/>
              </a:defRPr>
            </a:lvl2pPr>
            <a:lvl3pPr>
              <a:defRPr baseline="0">
                <a:latin typeface="Antonio" panose="02000503000000000000" pitchFamily="2" charset="77"/>
              </a:defRPr>
            </a:lvl3pPr>
            <a:lvl4pPr>
              <a:defRPr baseline="0">
                <a:latin typeface="Antonio" panose="02000503000000000000" pitchFamily="2" charset="77"/>
              </a:defRPr>
            </a:lvl4pPr>
            <a:lvl5pPr>
              <a:defRPr baseline="0">
                <a:latin typeface="Antonio" panose="02000503000000000000" pitchFamily="2" charset="77"/>
              </a:defRPr>
            </a:lvl5pPr>
          </a:lstStyle>
          <a:p>
            <a:pPr lvl="0"/>
            <a:r>
              <a:rPr lang="en-US" dirty="0"/>
              <a:t>PRESENTATION SUBTITLE</a:t>
            </a:r>
          </a:p>
        </p:txBody>
      </p:sp>
    </p:spTree>
    <p:extLst>
      <p:ext uri="{BB962C8B-B14F-4D97-AF65-F5344CB8AC3E}">
        <p14:creationId xmlns:p14="http://schemas.microsoft.com/office/powerpoint/2010/main" val="1840573023"/>
      </p:ext>
    </p:extLst>
  </p:cSld>
  <p:clrMapOvr>
    <a:masterClrMapping/>
  </p:clrMapOvr>
  <p:extLst>
    <p:ext uri="{DCECCB84-F9BA-43D5-87BE-67443E8EF086}">
      <p15:sldGuideLst xmlns:p15="http://schemas.microsoft.com/office/powerpoint/2012/main" xmlns="">
        <p15:guide id="1" orient="horz" pos="2160">
          <p15:clr>
            <a:srgbClr val="FBAE40"/>
          </p15:clr>
        </p15:guide>
        <p15:guide id="2" pos="597">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Slide – Solid Go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6CBAE84-700B-054E-8730-2262E5327E60}"/>
              </a:ext>
            </a:extLst>
          </p:cNvPr>
          <p:cNvSpPr>
            <a:spLocks noGrp="1"/>
          </p:cNvSpPr>
          <p:nvPr>
            <p:ph type="ctrTitle" hasCustomPrompt="1"/>
          </p:nvPr>
        </p:nvSpPr>
        <p:spPr>
          <a:xfrm>
            <a:off x="952500" y="2805221"/>
            <a:ext cx="10286999" cy="992326"/>
          </a:xfrm>
        </p:spPr>
        <p:txBody>
          <a:bodyPr lIns="0" tIns="0" rIns="0" bIns="0" anchor="t" anchorCtr="0">
            <a:normAutofit/>
          </a:bodyPr>
          <a:lstStyle>
            <a:lvl1pPr algn="l">
              <a:defRPr sz="6000" b="1">
                <a:solidFill>
                  <a:schemeClr val="tx1"/>
                </a:solidFill>
                <a:latin typeface="+mj-lt"/>
                <a:ea typeface="Roboto Black" panose="02000000000000000000" pitchFamily="2" charset="0"/>
                <a:cs typeface="Arial" panose="020B0604020202020204" pitchFamily="34" charset="0"/>
              </a:defRPr>
            </a:lvl1pPr>
          </a:lstStyle>
          <a:p>
            <a:r>
              <a:rPr lang="en-US" dirty="0"/>
              <a:t>Section Header</a:t>
            </a:r>
          </a:p>
        </p:txBody>
      </p:sp>
      <p:sp>
        <p:nvSpPr>
          <p:cNvPr id="5" name="Subtitle 2">
            <a:extLst>
              <a:ext uri="{FF2B5EF4-FFF2-40B4-BE49-F238E27FC236}">
                <a16:creationId xmlns:a16="http://schemas.microsoft.com/office/drawing/2014/main" xmlns="" id="{7055E247-542B-D541-8F36-DBA97343BC92}"/>
              </a:ext>
            </a:extLst>
          </p:cNvPr>
          <p:cNvSpPr>
            <a:spLocks noGrp="1"/>
          </p:cNvSpPr>
          <p:nvPr>
            <p:ph type="subTitle" idx="1" hasCustomPrompt="1"/>
          </p:nvPr>
        </p:nvSpPr>
        <p:spPr>
          <a:xfrm>
            <a:off x="952500" y="3637441"/>
            <a:ext cx="10286999" cy="407460"/>
          </a:xfrm>
        </p:spPr>
        <p:txBody>
          <a:bodyPr lIns="0" tIns="0" rIns="0" bIns="0"/>
          <a:lstStyle>
            <a:lvl1pPr marL="0" indent="0" algn="l">
              <a:buNone/>
              <a:defRPr sz="2400" b="1">
                <a:solidFill>
                  <a:schemeClr val="tx1"/>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Section Subtitle</a:t>
            </a:r>
          </a:p>
        </p:txBody>
      </p:sp>
      <p:cxnSp>
        <p:nvCxnSpPr>
          <p:cNvPr id="8" name="Straight Connector 7">
            <a:extLst>
              <a:ext uri="{FF2B5EF4-FFF2-40B4-BE49-F238E27FC236}">
                <a16:creationId xmlns:a16="http://schemas.microsoft.com/office/drawing/2014/main" xmlns="" id="{C4E1A789-3A04-9240-BCEC-3DACF2B52870}"/>
              </a:ext>
            </a:extLst>
          </p:cNvPr>
          <p:cNvCxnSpPr>
            <a:cxnSpLocks/>
          </p:cNvCxnSpPr>
          <p:nvPr userDrawn="1"/>
        </p:nvCxnSpPr>
        <p:spPr>
          <a:xfrm>
            <a:off x="974126" y="2578471"/>
            <a:ext cx="768531"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1272033"/>
      </p:ext>
    </p:extLst>
  </p:cSld>
  <p:clrMapOvr>
    <a:masterClrMapping/>
  </p:clrMapOvr>
  <p:extLst>
    <p:ext uri="{DCECCB84-F9BA-43D5-87BE-67443E8EF086}">
      <p15:sldGuideLst xmlns:p15="http://schemas.microsoft.com/office/powerpoint/2012/main" xmlns="">
        <p15:guide id="1" orient="horz" pos="2160" userDrawn="1">
          <p15:clr>
            <a:srgbClr val="FBAE40"/>
          </p15:clr>
        </p15:guide>
        <p15:guide id="2" pos="3840" userDrawn="1">
          <p15:clr>
            <a:srgbClr val="FBAE40"/>
          </p15:clr>
        </p15:guide>
        <p15:guide id="3" pos="600" userDrawn="1">
          <p15:clr>
            <a:srgbClr val="FBAE40"/>
          </p15:clr>
        </p15:guide>
        <p15:guide id="4" pos="708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Section Slide – Solid Go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6CBAE84-700B-054E-8730-2262E5327E60}"/>
              </a:ext>
            </a:extLst>
          </p:cNvPr>
          <p:cNvSpPr>
            <a:spLocks noGrp="1"/>
          </p:cNvSpPr>
          <p:nvPr>
            <p:ph type="ctrTitle" hasCustomPrompt="1"/>
          </p:nvPr>
        </p:nvSpPr>
        <p:spPr>
          <a:xfrm>
            <a:off x="952500" y="2805221"/>
            <a:ext cx="10286999" cy="992326"/>
          </a:xfrm>
        </p:spPr>
        <p:txBody>
          <a:bodyPr lIns="0" tIns="0" rIns="0" bIns="0" anchor="t" anchorCtr="0">
            <a:normAutofit/>
          </a:bodyPr>
          <a:lstStyle>
            <a:lvl1pPr algn="l">
              <a:defRPr sz="6000" b="1">
                <a:solidFill>
                  <a:schemeClr val="tx1"/>
                </a:solidFill>
                <a:latin typeface="+mj-lt"/>
                <a:ea typeface="Roboto Black" panose="02000000000000000000" pitchFamily="2" charset="0"/>
                <a:cs typeface="Arial" panose="020B0604020202020204" pitchFamily="34" charset="0"/>
              </a:defRPr>
            </a:lvl1pPr>
          </a:lstStyle>
          <a:p>
            <a:r>
              <a:rPr lang="en-US" dirty="0"/>
              <a:t>Section Header</a:t>
            </a:r>
          </a:p>
        </p:txBody>
      </p:sp>
      <p:sp>
        <p:nvSpPr>
          <p:cNvPr id="5" name="Subtitle 2">
            <a:extLst>
              <a:ext uri="{FF2B5EF4-FFF2-40B4-BE49-F238E27FC236}">
                <a16:creationId xmlns:a16="http://schemas.microsoft.com/office/drawing/2014/main" xmlns="" id="{7055E247-542B-D541-8F36-DBA97343BC92}"/>
              </a:ext>
            </a:extLst>
          </p:cNvPr>
          <p:cNvSpPr>
            <a:spLocks noGrp="1"/>
          </p:cNvSpPr>
          <p:nvPr>
            <p:ph type="subTitle" idx="1" hasCustomPrompt="1"/>
          </p:nvPr>
        </p:nvSpPr>
        <p:spPr>
          <a:xfrm>
            <a:off x="952500" y="3637441"/>
            <a:ext cx="10286999" cy="407460"/>
          </a:xfrm>
        </p:spPr>
        <p:txBody>
          <a:bodyPr lIns="0" tIns="0" rIns="0" bIns="0"/>
          <a:lstStyle>
            <a:lvl1pPr marL="0" indent="0" algn="l">
              <a:buNone/>
              <a:defRPr sz="2400" b="1">
                <a:solidFill>
                  <a:schemeClr val="tx1"/>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Section Subtitle</a:t>
            </a:r>
          </a:p>
        </p:txBody>
      </p:sp>
      <p:cxnSp>
        <p:nvCxnSpPr>
          <p:cNvPr id="8" name="Straight Connector 7">
            <a:extLst>
              <a:ext uri="{FF2B5EF4-FFF2-40B4-BE49-F238E27FC236}">
                <a16:creationId xmlns:a16="http://schemas.microsoft.com/office/drawing/2014/main" xmlns="" id="{C4E1A789-3A04-9240-BCEC-3DACF2B52870}"/>
              </a:ext>
            </a:extLst>
          </p:cNvPr>
          <p:cNvCxnSpPr>
            <a:cxnSpLocks/>
          </p:cNvCxnSpPr>
          <p:nvPr userDrawn="1"/>
        </p:nvCxnSpPr>
        <p:spPr>
          <a:xfrm>
            <a:off x="974126" y="2578471"/>
            <a:ext cx="768531" cy="0"/>
          </a:xfrm>
          <a:prstGeom prst="line">
            <a:avLst/>
          </a:prstGeom>
          <a:ln w="635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9938267"/>
      </p:ext>
    </p:extLst>
  </p:cSld>
  <p:clrMapOvr>
    <a:masterClrMapping/>
  </p:clrMapOvr>
  <p:extLst>
    <p:ext uri="{DCECCB84-F9BA-43D5-87BE-67443E8EF086}">
      <p15:sldGuideLst xmlns:p15="http://schemas.microsoft.com/office/powerpoint/2012/main" xmlns="">
        <p15:guide id="1" orient="horz" pos="2160">
          <p15:clr>
            <a:srgbClr val="FBAE40"/>
          </p15:clr>
        </p15:guide>
        <p15:guide id="2" pos="3840">
          <p15:clr>
            <a:srgbClr val="FBAE40"/>
          </p15:clr>
        </p15:guide>
        <p15:guide id="3" pos="600">
          <p15:clr>
            <a:srgbClr val="FBAE40"/>
          </p15:clr>
        </p15:guide>
        <p15:guide id="4" pos="708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Section Slide – Full Photo">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xmlns="" id="{EF1BFF78-7921-E5E6-14CF-91C39C225AAD}"/>
              </a:ext>
            </a:extLst>
          </p:cNvPr>
          <p:cNvSpPr>
            <a:spLocks noGrp="1"/>
          </p:cNvSpPr>
          <p:nvPr>
            <p:ph type="pic" sz="quarter" idx="11"/>
          </p:nvPr>
        </p:nvSpPr>
        <p:spPr>
          <a:xfrm>
            <a:off x="0" y="0"/>
            <a:ext cx="12192000" cy="6858000"/>
          </a:xfrm>
          <a:prstGeom prst="rect">
            <a:avLst/>
          </a:prstGeom>
        </p:spPr>
        <p:txBody>
          <a:bodyPr anchor="ctr" anchorCtr="0"/>
          <a:lstStyle>
            <a:lvl1pPr marL="0" indent="0" algn="ctr">
              <a:buNone/>
              <a:defRPr b="0" i="0">
                <a:solidFill>
                  <a:schemeClr val="accent3"/>
                </a:solidFill>
                <a:latin typeface="Arial" panose="020B0604020202020204" pitchFamily="34" charset="0"/>
              </a:defRPr>
            </a:lvl1pPr>
          </a:lstStyle>
          <a:p>
            <a:r>
              <a:rPr lang="en-US"/>
              <a:t>Click icon to add picture</a:t>
            </a:r>
            <a:endParaRPr lang="en-US" dirty="0"/>
          </a:p>
        </p:txBody>
      </p:sp>
      <p:sp>
        <p:nvSpPr>
          <p:cNvPr id="2" name="Title 1">
            <a:extLst>
              <a:ext uri="{FF2B5EF4-FFF2-40B4-BE49-F238E27FC236}">
                <a16:creationId xmlns:a16="http://schemas.microsoft.com/office/drawing/2014/main" xmlns="" id="{26CBAE84-700B-054E-8730-2262E5327E60}"/>
              </a:ext>
            </a:extLst>
          </p:cNvPr>
          <p:cNvSpPr>
            <a:spLocks noGrp="1"/>
          </p:cNvSpPr>
          <p:nvPr>
            <p:ph type="ctrTitle" hasCustomPrompt="1"/>
          </p:nvPr>
        </p:nvSpPr>
        <p:spPr>
          <a:xfrm>
            <a:off x="952500" y="2805221"/>
            <a:ext cx="10286999" cy="992326"/>
          </a:xfrm>
        </p:spPr>
        <p:txBody>
          <a:bodyPr lIns="0" tIns="0" rIns="0" bIns="0" anchor="t" anchorCtr="0">
            <a:normAutofit/>
          </a:bodyPr>
          <a:lstStyle>
            <a:lvl1pPr algn="l">
              <a:defRPr sz="6000" b="1">
                <a:solidFill>
                  <a:schemeClr val="tx1"/>
                </a:solidFill>
                <a:latin typeface="+mj-lt"/>
                <a:ea typeface="Roboto Black" panose="02000000000000000000" pitchFamily="2" charset="0"/>
                <a:cs typeface="Arial" panose="020B0604020202020204" pitchFamily="34" charset="0"/>
              </a:defRPr>
            </a:lvl1pPr>
          </a:lstStyle>
          <a:p>
            <a:r>
              <a:rPr lang="en-US" dirty="0"/>
              <a:t>Section Header</a:t>
            </a:r>
          </a:p>
        </p:txBody>
      </p:sp>
      <p:sp>
        <p:nvSpPr>
          <p:cNvPr id="5" name="Subtitle 2">
            <a:extLst>
              <a:ext uri="{FF2B5EF4-FFF2-40B4-BE49-F238E27FC236}">
                <a16:creationId xmlns:a16="http://schemas.microsoft.com/office/drawing/2014/main" xmlns="" id="{7055E247-542B-D541-8F36-DBA97343BC92}"/>
              </a:ext>
            </a:extLst>
          </p:cNvPr>
          <p:cNvSpPr>
            <a:spLocks noGrp="1"/>
          </p:cNvSpPr>
          <p:nvPr>
            <p:ph type="subTitle" idx="1" hasCustomPrompt="1"/>
          </p:nvPr>
        </p:nvSpPr>
        <p:spPr>
          <a:xfrm>
            <a:off x="952500" y="3637441"/>
            <a:ext cx="10286999" cy="407460"/>
          </a:xfrm>
        </p:spPr>
        <p:txBody>
          <a:bodyPr lIns="0" tIns="0" rIns="0" bIns="0"/>
          <a:lstStyle>
            <a:lvl1pPr marL="0" indent="0" algn="l">
              <a:buNone/>
              <a:defRPr sz="2400" b="1">
                <a:solidFill>
                  <a:schemeClr val="tx1"/>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Section Subtitle</a:t>
            </a:r>
          </a:p>
        </p:txBody>
      </p:sp>
      <p:cxnSp>
        <p:nvCxnSpPr>
          <p:cNvPr id="8" name="Straight Connector 7">
            <a:extLst>
              <a:ext uri="{FF2B5EF4-FFF2-40B4-BE49-F238E27FC236}">
                <a16:creationId xmlns:a16="http://schemas.microsoft.com/office/drawing/2014/main" xmlns="" id="{C4E1A789-3A04-9240-BCEC-3DACF2B52870}"/>
              </a:ext>
            </a:extLst>
          </p:cNvPr>
          <p:cNvCxnSpPr>
            <a:cxnSpLocks/>
          </p:cNvCxnSpPr>
          <p:nvPr userDrawn="1"/>
        </p:nvCxnSpPr>
        <p:spPr>
          <a:xfrm>
            <a:off x="974126" y="2578471"/>
            <a:ext cx="768531"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6428807"/>
      </p:ext>
    </p:extLst>
  </p:cSld>
  <p:clrMapOvr>
    <a:masterClrMapping/>
  </p:clrMapOvr>
  <p:extLst>
    <p:ext uri="{DCECCB84-F9BA-43D5-87BE-67443E8EF086}">
      <p15:sldGuideLst xmlns:p15="http://schemas.microsoft.com/office/powerpoint/2012/main" xmlns="">
        <p15:guide id="1" orient="horz" pos="2160">
          <p15:clr>
            <a:srgbClr val="FBAE40"/>
          </p15:clr>
        </p15:guide>
        <p15:guide id="2" pos="3840">
          <p15:clr>
            <a:srgbClr val="FBAE40"/>
          </p15:clr>
        </p15:guide>
        <p15:guide id="3" pos="600">
          <p15:clr>
            <a:srgbClr val="FBAE40"/>
          </p15:clr>
        </p15:guide>
        <p15:guide id="4" pos="708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Section Slide – Solid Gold">
    <p:spTree>
      <p:nvGrpSpPr>
        <p:cNvPr id="1" name=""/>
        <p:cNvGrpSpPr/>
        <p:nvPr/>
      </p:nvGrpSpPr>
      <p:grpSpPr>
        <a:xfrm>
          <a:off x="0" y="0"/>
          <a:ext cx="0" cy="0"/>
          <a:chOff x="0" y="0"/>
          <a:chExt cx="0" cy="0"/>
        </a:xfrm>
      </p:grpSpPr>
      <p:sp>
        <p:nvSpPr>
          <p:cNvPr id="15" name="Picture Placeholder 4">
            <a:extLst>
              <a:ext uri="{FF2B5EF4-FFF2-40B4-BE49-F238E27FC236}">
                <a16:creationId xmlns:a16="http://schemas.microsoft.com/office/drawing/2014/main" xmlns="" id="{061D2154-E488-ADAC-E534-58FF92F26C87}"/>
              </a:ext>
            </a:extLst>
          </p:cNvPr>
          <p:cNvSpPr>
            <a:spLocks noGrp="1"/>
          </p:cNvSpPr>
          <p:nvPr>
            <p:ph type="pic" sz="quarter" idx="11"/>
          </p:nvPr>
        </p:nvSpPr>
        <p:spPr>
          <a:xfrm>
            <a:off x="0" y="0"/>
            <a:ext cx="12192000" cy="6858000"/>
          </a:xfrm>
          <a:prstGeom prst="rect">
            <a:avLst/>
          </a:prstGeom>
        </p:spPr>
        <p:txBody>
          <a:bodyPr anchor="ctr" anchorCtr="0"/>
          <a:lstStyle>
            <a:lvl1pPr marL="0" indent="0" algn="ctr">
              <a:buNone/>
              <a:defRPr b="0" i="0">
                <a:solidFill>
                  <a:schemeClr val="accent3"/>
                </a:solidFill>
                <a:latin typeface="Arial" panose="020B0604020202020204" pitchFamily="34" charset="0"/>
              </a:defRPr>
            </a:lvl1pPr>
          </a:lstStyle>
          <a:p>
            <a:r>
              <a:rPr lang="en-US"/>
              <a:t>Click icon to add picture</a:t>
            </a:r>
            <a:endParaRPr lang="en-US" dirty="0"/>
          </a:p>
        </p:txBody>
      </p:sp>
      <p:sp>
        <p:nvSpPr>
          <p:cNvPr id="20" name="Title 1">
            <a:extLst>
              <a:ext uri="{FF2B5EF4-FFF2-40B4-BE49-F238E27FC236}">
                <a16:creationId xmlns:a16="http://schemas.microsoft.com/office/drawing/2014/main" xmlns="" id="{7CEABD34-8C15-BD54-FEA5-53E8638AE0FD}"/>
              </a:ext>
            </a:extLst>
          </p:cNvPr>
          <p:cNvSpPr>
            <a:spLocks noGrp="1"/>
          </p:cNvSpPr>
          <p:nvPr>
            <p:ph type="ctrTitle" hasCustomPrompt="1"/>
          </p:nvPr>
        </p:nvSpPr>
        <p:spPr>
          <a:xfrm>
            <a:off x="960097" y="2523195"/>
            <a:ext cx="5240858" cy="807913"/>
          </a:xfrm>
          <a:solidFill>
            <a:schemeClr val="accent1"/>
          </a:solidFill>
        </p:spPr>
        <p:txBody>
          <a:bodyPr wrap="none" lIns="182880" tIns="45720" rIns="182880" bIns="0" anchor="t" anchorCtr="0">
            <a:spAutoFit/>
          </a:bodyPr>
          <a:lstStyle>
            <a:lvl1pPr algn="l">
              <a:lnSpc>
                <a:spcPct val="90000"/>
              </a:lnSpc>
              <a:defRPr sz="5500" b="1" cap="none" spc="0" baseline="0">
                <a:solidFill>
                  <a:schemeClr val="tx1"/>
                </a:solidFill>
                <a:latin typeface="Roboto" panose="02000000000000000000" pitchFamily="2" charset="0"/>
                <a:cs typeface="Arial" panose="020B0604020202020204" pitchFamily="34" charset="0"/>
              </a:defRPr>
            </a:lvl1pPr>
          </a:lstStyle>
          <a:p>
            <a:r>
              <a:rPr lang="en-US" dirty="0"/>
              <a:t>Section Header</a:t>
            </a:r>
          </a:p>
        </p:txBody>
      </p:sp>
      <p:sp>
        <p:nvSpPr>
          <p:cNvPr id="21" name="Text Placeholder 12">
            <a:extLst>
              <a:ext uri="{FF2B5EF4-FFF2-40B4-BE49-F238E27FC236}">
                <a16:creationId xmlns:a16="http://schemas.microsoft.com/office/drawing/2014/main" xmlns="" id="{A8279029-4B82-05CF-219D-181B86C7A51A}"/>
              </a:ext>
            </a:extLst>
          </p:cNvPr>
          <p:cNvSpPr>
            <a:spLocks noGrp="1"/>
          </p:cNvSpPr>
          <p:nvPr>
            <p:ph type="body" sz="quarter" idx="18" hasCustomPrompt="1"/>
          </p:nvPr>
        </p:nvSpPr>
        <p:spPr>
          <a:xfrm>
            <a:off x="960438" y="3447318"/>
            <a:ext cx="3331681" cy="807913"/>
          </a:xfrm>
          <a:solidFill>
            <a:schemeClr val="accent1"/>
          </a:solidFill>
        </p:spPr>
        <p:txBody>
          <a:bodyPr wrap="none" lIns="182880" tIns="45720" rIns="182880" bIns="0">
            <a:spAutoFit/>
          </a:bodyPr>
          <a:lstStyle>
            <a:lvl1pPr marL="0" indent="0">
              <a:lnSpc>
                <a:spcPct val="90000"/>
              </a:lnSpc>
              <a:buFontTx/>
              <a:buNone/>
              <a:defRPr sz="5500" b="1" i="0" spc="0" baseline="0">
                <a:latin typeface="Roboto" panose="02000000000000000000" pitchFamily="2" charset="0"/>
              </a:defRPr>
            </a:lvl1pPr>
            <a:lvl2pPr>
              <a:defRPr baseline="0">
                <a:latin typeface="Antonio" panose="02000503000000000000" pitchFamily="2" charset="77"/>
              </a:defRPr>
            </a:lvl2pPr>
            <a:lvl3pPr>
              <a:defRPr baseline="0">
                <a:latin typeface="Antonio" panose="02000503000000000000" pitchFamily="2" charset="77"/>
              </a:defRPr>
            </a:lvl3pPr>
            <a:lvl4pPr>
              <a:defRPr baseline="0">
                <a:latin typeface="Antonio" panose="02000503000000000000" pitchFamily="2" charset="77"/>
              </a:defRPr>
            </a:lvl4pPr>
            <a:lvl5pPr>
              <a:defRPr baseline="0">
                <a:latin typeface="Antonio" panose="02000503000000000000" pitchFamily="2" charset="77"/>
              </a:defRPr>
            </a:lvl5pPr>
          </a:lstStyle>
          <a:p>
            <a:pPr lvl="0"/>
            <a:r>
              <a:rPr lang="en-US" dirty="0"/>
              <a:t>with Bars</a:t>
            </a:r>
          </a:p>
        </p:txBody>
      </p:sp>
      <p:sp>
        <p:nvSpPr>
          <p:cNvPr id="23" name="Text Placeholder 12">
            <a:extLst>
              <a:ext uri="{FF2B5EF4-FFF2-40B4-BE49-F238E27FC236}">
                <a16:creationId xmlns:a16="http://schemas.microsoft.com/office/drawing/2014/main" xmlns="" id="{6C961381-3ACC-D2FC-E9CB-3A868FB57F2E}"/>
              </a:ext>
            </a:extLst>
          </p:cNvPr>
          <p:cNvSpPr>
            <a:spLocks noGrp="1"/>
          </p:cNvSpPr>
          <p:nvPr>
            <p:ph type="body" sz="quarter" idx="19" hasCustomPrompt="1"/>
          </p:nvPr>
        </p:nvSpPr>
        <p:spPr>
          <a:xfrm>
            <a:off x="960438" y="4545706"/>
            <a:ext cx="4096314" cy="378565"/>
          </a:xfrm>
          <a:solidFill>
            <a:schemeClr val="bg1"/>
          </a:solidFill>
        </p:spPr>
        <p:txBody>
          <a:bodyPr wrap="none" lIns="182880" tIns="45720" rIns="182880" bIns="0">
            <a:spAutoFit/>
          </a:bodyPr>
          <a:lstStyle>
            <a:lvl1pPr marL="0" indent="0">
              <a:lnSpc>
                <a:spcPct val="90000"/>
              </a:lnSpc>
              <a:buFontTx/>
              <a:buNone/>
              <a:defRPr sz="2400" b="1" i="0" cap="none" spc="0" baseline="0">
                <a:latin typeface="Roboto" panose="02000000000000000000" pitchFamily="2" charset="0"/>
              </a:defRPr>
            </a:lvl1pPr>
            <a:lvl2pPr>
              <a:defRPr baseline="0">
                <a:latin typeface="Antonio" panose="02000503000000000000" pitchFamily="2" charset="77"/>
              </a:defRPr>
            </a:lvl2pPr>
            <a:lvl3pPr>
              <a:defRPr baseline="0">
                <a:latin typeface="Antonio" panose="02000503000000000000" pitchFamily="2" charset="77"/>
              </a:defRPr>
            </a:lvl3pPr>
            <a:lvl4pPr>
              <a:defRPr baseline="0">
                <a:latin typeface="Antonio" panose="02000503000000000000" pitchFamily="2" charset="77"/>
              </a:defRPr>
            </a:lvl4pPr>
            <a:lvl5pPr>
              <a:defRPr baseline="0">
                <a:latin typeface="Antonio" panose="02000503000000000000" pitchFamily="2" charset="77"/>
              </a:defRPr>
            </a:lvl5pPr>
          </a:lstStyle>
          <a:p>
            <a:pPr lvl="0"/>
            <a:r>
              <a:rPr lang="en-US" dirty="0"/>
              <a:t>Section Subtitle Goes Here</a:t>
            </a:r>
          </a:p>
        </p:txBody>
      </p:sp>
    </p:spTree>
    <p:extLst>
      <p:ext uri="{BB962C8B-B14F-4D97-AF65-F5344CB8AC3E}">
        <p14:creationId xmlns:p14="http://schemas.microsoft.com/office/powerpoint/2010/main" val="3308788523"/>
      </p:ext>
    </p:extLst>
  </p:cSld>
  <p:clrMapOvr>
    <a:masterClrMapping/>
  </p:clrMapOvr>
  <p:extLst>
    <p:ext uri="{DCECCB84-F9BA-43D5-87BE-67443E8EF086}">
      <p15:sldGuideLst xmlns:p15="http://schemas.microsoft.com/office/powerpoint/2012/main" xmlns="">
        <p15:guide id="1" orient="horz" pos="2160">
          <p15:clr>
            <a:srgbClr val="FBAE40"/>
          </p15:clr>
        </p15:guide>
        <p15:guide id="2" pos="3840">
          <p15:clr>
            <a:srgbClr val="FBAE40"/>
          </p15:clr>
        </p15:guide>
        <p15:guide id="3" pos="600">
          <p15:clr>
            <a:srgbClr val="FBAE40"/>
          </p15:clr>
        </p15:guide>
        <p15:guide id="4" pos="708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F5D47C82-65E8-6F4A-93F5-B60D5D90FAEC}"/>
              </a:ext>
            </a:extLst>
          </p:cNvPr>
          <p:cNvSpPr>
            <a:spLocks noGrp="1"/>
          </p:cNvSpPr>
          <p:nvPr>
            <p:ph type="title"/>
          </p:nvPr>
        </p:nvSpPr>
        <p:spPr>
          <a:xfrm>
            <a:off x="838200" y="365126"/>
            <a:ext cx="10515600" cy="896116"/>
          </a:xfrm>
          <a:prstGeom prst="rect">
            <a:avLst/>
          </a:prstGeom>
        </p:spPr>
        <p:txBody>
          <a:bodyPr vert="horz" lIns="0" tIns="0" rIns="0" bIns="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xmlns="" id="{50D0A12C-E82E-3F40-8F2F-F914F24F0B62}"/>
              </a:ext>
            </a:extLst>
          </p:cNvPr>
          <p:cNvSpPr>
            <a:spLocks noGrp="1"/>
          </p:cNvSpPr>
          <p:nvPr>
            <p:ph type="body" idx="1"/>
          </p:nvPr>
        </p:nvSpPr>
        <p:spPr>
          <a:xfrm>
            <a:off x="838200" y="1825625"/>
            <a:ext cx="10515600" cy="4351338"/>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70061491"/>
      </p:ext>
    </p:extLst>
  </p:cSld>
  <p:clrMap bg1="lt1" tx1="dk1" bg2="lt2" tx2="dk2" accent1="accent1" accent2="accent2" accent3="accent3" accent4="accent4" accent5="accent5" accent6="accent6" hlink="hlink" folHlink="folHlink"/>
  <p:sldLayoutIdLst>
    <p:sldLayoutId id="2147483690" r:id="rId1"/>
    <p:sldLayoutId id="2147483683" r:id="rId2"/>
    <p:sldLayoutId id="2147483684" r:id="rId3"/>
    <p:sldLayoutId id="2147483699" r:id="rId4"/>
    <p:sldLayoutId id="2147483691" r:id="rId5"/>
    <p:sldLayoutId id="2147483663" r:id="rId6"/>
    <p:sldLayoutId id="2147483693" r:id="rId7"/>
    <p:sldLayoutId id="2147483698" r:id="rId8"/>
    <p:sldLayoutId id="2147483692" r:id="rId9"/>
    <p:sldLayoutId id="2147483695" r:id="rId10"/>
    <p:sldLayoutId id="2147483650" r:id="rId11"/>
    <p:sldLayoutId id="2147483682" r:id="rId12"/>
    <p:sldLayoutId id="2147483670" r:id="rId13"/>
    <p:sldLayoutId id="2147483667" r:id="rId14"/>
    <p:sldLayoutId id="2147483668" r:id="rId15"/>
    <p:sldLayoutId id="2147483674" r:id="rId16"/>
    <p:sldLayoutId id="2147483675" r:id="rId17"/>
    <p:sldLayoutId id="2147483677" r:id="rId18"/>
    <p:sldLayoutId id="2147483676" r:id="rId19"/>
    <p:sldLayoutId id="2147483672" r:id="rId20"/>
    <p:sldLayoutId id="2147483669" r:id="rId21"/>
    <p:sldLayoutId id="2147483671" r:id="rId22"/>
    <p:sldLayoutId id="2147483673" r:id="rId23"/>
    <p:sldLayoutId id="2147483679" r:id="rId24"/>
    <p:sldLayoutId id="2147483680" r:id="rId25"/>
    <p:sldLayoutId id="2147483681" r:id="rId26"/>
    <p:sldLayoutId id="2147483662" r:id="rId27"/>
    <p:sldLayoutId id="2147483654" r:id="rId28"/>
    <p:sldLayoutId id="2147483655" r:id="rId29"/>
    <p:sldLayoutId id="2147483665" r:id="rId30"/>
    <p:sldLayoutId id="2147483678" r:id="rId31"/>
    <p:sldLayoutId id="2147483664" r:id="rId32"/>
  </p:sldLayoutIdLst>
  <p:hf sldNum="0" hdr="0" ftr="0" dt="0"/>
  <p:txStyles>
    <p:titleStyle>
      <a:lvl1pPr algn="l" defTabSz="914400" rtl="0" eaLnBrk="1" latinLnBrk="0" hangingPunct="1">
        <a:lnSpc>
          <a:spcPct val="90000"/>
        </a:lnSpc>
        <a:spcBef>
          <a:spcPct val="0"/>
        </a:spcBef>
        <a:buNone/>
        <a:defRPr sz="4000" b="1" kern="1200">
          <a:solidFill>
            <a:schemeClr val="tx1"/>
          </a:solidFill>
          <a:latin typeface="Roboto" panose="02000000000000000000" pitchFamily="2" charset="0"/>
          <a:ea typeface="Roboto" panose="02000000000000000000" pitchFamily="2" charset="0"/>
          <a:cs typeface="Arial" panose="020B0604020202020204" pitchFamily="34"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11.xml"/><Relationship Id="rId1" Type="http://schemas.openxmlformats.org/officeDocument/2006/relationships/video" Target="https://www.youtube.com/embed/qVsMgER-HU0?feature=oembed"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8.xml"/><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8.xml"/></Relationships>
</file>

<file path=ppt/slides/_rels/slide3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0.xml"/></Relationships>
</file>

<file path=ppt/slides/_rels/slide46.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image" Target="../media/image29.jpeg"/><Relationship Id="rId1" Type="http://schemas.openxmlformats.org/officeDocument/2006/relationships/slideLayout" Target="../slideLayouts/slideLayout30.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30.xml"/></Relationships>
</file>

<file path=ppt/slides/_rels/slide5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8.xml"/></Relationships>
</file>

<file path=ppt/slides/_rels/slide6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3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63.xml.rels><?xml version="1.0" encoding="UTF-8" standalone="yes"?>
<Relationships xmlns="http://schemas.openxmlformats.org/package/2006/relationships"><Relationship Id="rId8" Type="http://schemas.openxmlformats.org/officeDocument/2006/relationships/diagramLayout" Target="../diagrams/layout2.xml"/><Relationship Id="rId13" Type="http://schemas.openxmlformats.org/officeDocument/2006/relationships/diagramLayout" Target="../diagrams/layout3.xml"/><Relationship Id="rId3" Type="http://schemas.openxmlformats.org/officeDocument/2006/relationships/diagramLayout" Target="../diagrams/layout1.xml"/><Relationship Id="rId7" Type="http://schemas.openxmlformats.org/officeDocument/2006/relationships/diagramData" Target="../diagrams/data2.xml"/><Relationship Id="rId12" Type="http://schemas.openxmlformats.org/officeDocument/2006/relationships/diagramData" Target="../diagrams/data3.xml"/><Relationship Id="rId2" Type="http://schemas.openxmlformats.org/officeDocument/2006/relationships/diagramData" Target="../diagrams/data1.xml"/><Relationship Id="rId16" Type="http://schemas.microsoft.com/office/2007/relationships/diagramDrawing" Target="../diagrams/drawing3.xml"/><Relationship Id="rId1" Type="http://schemas.openxmlformats.org/officeDocument/2006/relationships/slideLayout" Target="../slideLayouts/slideLayout30.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5" Type="http://schemas.openxmlformats.org/officeDocument/2006/relationships/diagramColors" Target="../diagrams/colors3.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 Id="rId14" Type="http://schemas.openxmlformats.org/officeDocument/2006/relationships/diagramQuickStyle" Target="../diagrams/quickStyle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30.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6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30.xml"/></Relationships>
</file>

<file path=ppt/slides/_rels/slide6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0.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8.xml"/></Relationships>
</file>

<file path=ppt/slides/_rels/slide7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0.xml"/></Relationships>
</file>

<file path=ppt/slides/_rels/slide7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0.xml"/></Relationships>
</file>

<file path=ppt/slides/_rels/slide7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0.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74.xml.rels><?xml version="1.0" encoding="UTF-8" standalone="yes"?>
<Relationships xmlns="http://schemas.openxmlformats.org/package/2006/relationships"><Relationship Id="rId8" Type="http://schemas.openxmlformats.org/officeDocument/2006/relationships/diagramLayout" Target="../diagrams/layout5.xml"/><Relationship Id="rId13" Type="http://schemas.openxmlformats.org/officeDocument/2006/relationships/diagramLayout" Target="../diagrams/layout6.xml"/><Relationship Id="rId3" Type="http://schemas.openxmlformats.org/officeDocument/2006/relationships/diagramLayout" Target="../diagrams/layout4.xml"/><Relationship Id="rId7" Type="http://schemas.openxmlformats.org/officeDocument/2006/relationships/diagramData" Target="../diagrams/data5.xml"/><Relationship Id="rId12" Type="http://schemas.openxmlformats.org/officeDocument/2006/relationships/diagramData" Target="../diagrams/data6.xml"/><Relationship Id="rId2" Type="http://schemas.openxmlformats.org/officeDocument/2006/relationships/diagramData" Target="../diagrams/data4.xml"/><Relationship Id="rId16" Type="http://schemas.microsoft.com/office/2007/relationships/diagramDrawing" Target="../diagrams/drawing6.xml"/><Relationship Id="rId1" Type="http://schemas.openxmlformats.org/officeDocument/2006/relationships/slideLayout" Target="../slideLayouts/slideLayout30.xml"/><Relationship Id="rId6" Type="http://schemas.microsoft.com/office/2007/relationships/diagramDrawing" Target="../diagrams/drawing4.xml"/><Relationship Id="rId11" Type="http://schemas.microsoft.com/office/2007/relationships/diagramDrawing" Target="../diagrams/drawing5.xml"/><Relationship Id="rId5" Type="http://schemas.openxmlformats.org/officeDocument/2006/relationships/diagramColors" Target="../diagrams/colors4.xml"/><Relationship Id="rId15" Type="http://schemas.openxmlformats.org/officeDocument/2006/relationships/diagramColors" Target="../diagrams/colors6.xml"/><Relationship Id="rId10" Type="http://schemas.openxmlformats.org/officeDocument/2006/relationships/diagramColors" Target="../diagrams/colors5.xml"/><Relationship Id="rId4" Type="http://schemas.openxmlformats.org/officeDocument/2006/relationships/diagramQuickStyle" Target="../diagrams/quickStyle4.xml"/><Relationship Id="rId9" Type="http://schemas.openxmlformats.org/officeDocument/2006/relationships/diagramQuickStyle" Target="../diagrams/quickStyle5.xml"/><Relationship Id="rId14" Type="http://schemas.openxmlformats.org/officeDocument/2006/relationships/diagramQuickStyle" Target="../diagrams/quickStyle6.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77.xml.rels><?xml version="1.0" encoding="UTF-8" standalone="yes"?>
<Relationships xmlns="http://schemas.openxmlformats.org/package/2006/relationships"><Relationship Id="rId3" Type="http://schemas.openxmlformats.org/officeDocument/2006/relationships/hyperlink" Target="https://doi.org/10.1016/j.ajg.2011.01.001" TargetMode="External"/><Relationship Id="rId2" Type="http://schemas.openxmlformats.org/officeDocument/2006/relationships/hyperlink" Target="https://doi.org/10.1016/j.bpg.2009.06.002" TargetMode="External"/><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3" Type="http://schemas.openxmlformats.org/officeDocument/2006/relationships/hyperlink" Target="https://doi.org/10.1007/s11934-019-0901-9" TargetMode="External"/><Relationship Id="rId2" Type="http://schemas.openxmlformats.org/officeDocument/2006/relationships/hyperlink" Target="https://doi.org/10.1016/j.cont.2024.101214" TargetMode="External"/><Relationship Id="rId1" Type="http://schemas.openxmlformats.org/officeDocument/2006/relationships/slideLayout" Target="../slideLayouts/slideLayout12.xml"/><Relationship Id="rId4" Type="http://schemas.openxmlformats.org/officeDocument/2006/relationships/hyperlink" Target="https://doi.org/10.5056/jnm14068" TargetMode="External"/></Relationships>
</file>

<file path=ppt/slides/_rels/slide79.xml.rels><?xml version="1.0" encoding="UTF-8" standalone="yes"?>
<Relationships xmlns="http://schemas.openxmlformats.org/package/2006/relationships"><Relationship Id="rId3" Type="http://schemas.openxmlformats.org/officeDocument/2006/relationships/hyperlink" Target="https://doi.org/10.1016/s0716-8640(13)70161-5" TargetMode="External"/><Relationship Id="rId2" Type="http://schemas.openxmlformats.org/officeDocument/2006/relationships/hyperlink" Target="https://www.uspharmacist.com/article/exploring-live-biotherapeutics-for-recurrent-clostridioides-difficile" TargetMode="External"/><Relationship Id="rId1" Type="http://schemas.openxmlformats.org/officeDocument/2006/relationships/slideLayout" Target="../slideLayouts/slideLayout12.xml"/><Relationship Id="rId5" Type="http://schemas.openxmlformats.org/officeDocument/2006/relationships/hyperlink" Target="https://doi.org/10.1038/ajg.2010.53" TargetMode="External"/><Relationship Id="rId4" Type="http://schemas.openxmlformats.org/officeDocument/2006/relationships/hyperlink" Target="https://doi.org/10.1016/j.cgh.2010.06.004"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3" Type="http://schemas.openxmlformats.org/officeDocument/2006/relationships/hyperlink" Target="https://blog.wellspect.com/neurogenic-bowel" TargetMode="External"/><Relationship Id="rId2" Type="http://schemas.openxmlformats.org/officeDocument/2006/relationships/hyperlink" Target="https://www.rebyotahcp.com/why-rebyota/" TargetMode="External"/><Relationship Id="rId1" Type="http://schemas.openxmlformats.org/officeDocument/2006/relationships/slideLayout" Target="../slideLayouts/slideLayout1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2.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9480B23-7308-1745-A1A9-A5522BA49EE8}"/>
              </a:ext>
            </a:extLst>
          </p:cNvPr>
          <p:cNvSpPr>
            <a:spLocks noGrp="1"/>
          </p:cNvSpPr>
          <p:nvPr>
            <p:ph type="ctrTitle"/>
          </p:nvPr>
        </p:nvSpPr>
        <p:spPr>
          <a:xfrm>
            <a:off x="801858" y="2669624"/>
            <a:ext cx="10020790" cy="2417526"/>
          </a:xfrm>
        </p:spPr>
        <p:txBody>
          <a:bodyPr>
            <a:normAutofit/>
          </a:bodyPr>
          <a:lstStyle/>
          <a:p>
            <a:r>
              <a:rPr lang="en-US" dirty="0"/>
              <a:t>The In’s and Out’s </a:t>
            </a:r>
            <a:br>
              <a:rPr lang="en-US" dirty="0"/>
            </a:br>
            <a:r>
              <a:rPr lang="en-US" dirty="0"/>
              <a:t>of Lower Motility</a:t>
            </a:r>
          </a:p>
        </p:txBody>
      </p:sp>
      <p:sp>
        <p:nvSpPr>
          <p:cNvPr id="13" name="Text Placeholder 12">
            <a:extLst>
              <a:ext uri="{FF2B5EF4-FFF2-40B4-BE49-F238E27FC236}">
                <a16:creationId xmlns:a16="http://schemas.microsoft.com/office/drawing/2014/main" xmlns="" id="{6C5EE2B8-026E-D04B-8925-60FA6F76C380}"/>
              </a:ext>
            </a:extLst>
          </p:cNvPr>
          <p:cNvSpPr>
            <a:spLocks noGrp="1"/>
          </p:cNvSpPr>
          <p:nvPr>
            <p:ph type="body" sz="quarter" idx="10"/>
          </p:nvPr>
        </p:nvSpPr>
        <p:spPr/>
        <p:txBody>
          <a:bodyPr/>
          <a:lstStyle/>
          <a:p>
            <a:r>
              <a:rPr lang="en-US" dirty="0"/>
              <a:t>Katie Sinwelski, BSN, RN, CGRN</a:t>
            </a:r>
          </a:p>
        </p:txBody>
      </p:sp>
      <p:pic>
        <p:nvPicPr>
          <p:cNvPr id="6" name="Picture 4" descr=" Things Butt Doctors Want You To Know About Your Rear | P"/>
          <p:cNvPicPr>
            <a:picLocks noChangeAspect="1" noChangeArrowheads="1"/>
          </p:cNvPicPr>
          <p:nvPr/>
        </p:nvPicPr>
        <p:blipFill rotWithShape="1">
          <a:blip r:embed="rId2">
            <a:extLst>
              <a:ext uri="{28A0092B-C50C-407E-A947-70E740481C1C}">
                <a14:useLocalDpi xmlns:a14="http://schemas.microsoft.com/office/drawing/2010/main" val="0"/>
              </a:ext>
            </a:extLst>
          </a:blip>
          <a:srcRect l="25028"/>
          <a:stretch/>
        </p:blipFill>
        <p:spPr bwMode="auto">
          <a:xfrm>
            <a:off x="7647502" y="1674054"/>
            <a:ext cx="4263143" cy="36165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25108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E6B0368-4AB1-129D-551C-5C36638DDEAD}"/>
              </a:ext>
            </a:extLst>
          </p:cNvPr>
          <p:cNvSpPr>
            <a:spLocks noGrp="1"/>
          </p:cNvSpPr>
          <p:nvPr>
            <p:ph type="title"/>
          </p:nvPr>
        </p:nvSpPr>
        <p:spPr/>
        <p:txBody>
          <a:bodyPr/>
          <a:lstStyle/>
          <a:p>
            <a:r>
              <a:rPr lang="en-US" dirty="0"/>
              <a:t>Initiating </a:t>
            </a:r>
            <a:r>
              <a:rPr lang="en-US" dirty="0" err="1"/>
              <a:t>Peristeen</a:t>
            </a:r>
            <a:r>
              <a:rPr lang="en-US" dirty="0"/>
              <a:t> Therapy </a:t>
            </a:r>
          </a:p>
        </p:txBody>
      </p:sp>
      <p:sp>
        <p:nvSpPr>
          <p:cNvPr id="3" name="Content Placeholder 2">
            <a:extLst>
              <a:ext uri="{FF2B5EF4-FFF2-40B4-BE49-F238E27FC236}">
                <a16:creationId xmlns:a16="http://schemas.microsoft.com/office/drawing/2014/main" xmlns="" id="{A2CCBAA5-7F37-9E2A-F232-BE7A0C0A1F2F}"/>
              </a:ext>
            </a:extLst>
          </p:cNvPr>
          <p:cNvSpPr>
            <a:spLocks noGrp="1"/>
          </p:cNvSpPr>
          <p:nvPr>
            <p:ph idx="1"/>
          </p:nvPr>
        </p:nvSpPr>
        <p:spPr>
          <a:xfrm>
            <a:off x="937055" y="1585157"/>
            <a:ext cx="10302446" cy="1970843"/>
          </a:xfrm>
        </p:spPr>
        <p:txBody>
          <a:bodyPr/>
          <a:lstStyle/>
          <a:p>
            <a:r>
              <a:rPr lang="en-US" dirty="0"/>
              <a:t>Pre-training day </a:t>
            </a:r>
          </a:p>
          <a:p>
            <a:pPr lvl="1"/>
            <a:r>
              <a:rPr lang="en-US" dirty="0"/>
              <a:t>Prior authorization needs to occur and initial shipment of supplies needs sent to patient from supplier </a:t>
            </a:r>
          </a:p>
          <a:p>
            <a:pPr lvl="1"/>
            <a:r>
              <a:rPr lang="en-US" dirty="0"/>
              <a:t>Patient brings their supplies with them to training day</a:t>
            </a:r>
          </a:p>
          <a:p>
            <a:pPr lvl="1"/>
            <a:endParaRPr lang="en-US" dirty="0"/>
          </a:p>
        </p:txBody>
      </p:sp>
      <p:sp>
        <p:nvSpPr>
          <p:cNvPr id="6" name="TextBox 5">
            <a:extLst>
              <a:ext uri="{FF2B5EF4-FFF2-40B4-BE49-F238E27FC236}">
                <a16:creationId xmlns:a16="http://schemas.microsoft.com/office/drawing/2014/main" xmlns="" id="{68123914-F056-A44A-9187-B4DDFD1F7629}"/>
              </a:ext>
            </a:extLst>
          </p:cNvPr>
          <p:cNvSpPr txBox="1"/>
          <p:nvPr/>
        </p:nvSpPr>
        <p:spPr>
          <a:xfrm>
            <a:off x="937055" y="3248080"/>
            <a:ext cx="9969501" cy="3477875"/>
          </a:xfrm>
          <a:prstGeom prst="rect">
            <a:avLst/>
          </a:prstGeom>
          <a:noFill/>
        </p:spPr>
        <p:txBody>
          <a:bodyPr wrap="square" rtlCol="0">
            <a:spAutoFit/>
          </a:bodyPr>
          <a:lstStyle/>
          <a:p>
            <a:pPr marL="285750" indent="-285750">
              <a:buFont typeface="Arial" panose="020B0604020202020204" pitchFamily="34" charset="0"/>
              <a:buChar char="•"/>
            </a:pPr>
            <a:r>
              <a:rPr lang="en-US" sz="2400" dirty="0">
                <a:latin typeface="+mj-lt"/>
              </a:rPr>
              <a:t>1 week prior to training</a:t>
            </a:r>
          </a:p>
          <a:p>
            <a:pPr marL="742950" lvl="1" indent="-285750">
              <a:buFont typeface="Arial" panose="020B0604020202020204" pitchFamily="34" charset="0"/>
              <a:buChar char="•"/>
            </a:pPr>
            <a:r>
              <a:rPr lang="en-US" sz="2400" dirty="0">
                <a:latin typeface="+mj-lt"/>
              </a:rPr>
              <a:t>Ensure patient has received supplies</a:t>
            </a:r>
          </a:p>
          <a:p>
            <a:pPr marL="742950" lvl="1" indent="-285750">
              <a:buFont typeface="Arial" panose="020B0604020202020204" pitchFamily="34" charset="0"/>
              <a:buChar char="•"/>
            </a:pPr>
            <a:r>
              <a:rPr lang="en-US" sz="2400" dirty="0">
                <a:latin typeface="+mj-lt"/>
              </a:rPr>
              <a:t>Physical exam has taken place </a:t>
            </a:r>
          </a:p>
          <a:p>
            <a:pPr marL="742950" lvl="1" indent="-285750">
              <a:buFont typeface="Arial" panose="020B0604020202020204" pitchFamily="34" charset="0"/>
              <a:buChar char="•"/>
            </a:pPr>
            <a:r>
              <a:rPr lang="en-US" sz="2400" dirty="0">
                <a:latin typeface="+mj-lt"/>
              </a:rPr>
              <a:t>Bowel preparation program explained to patient</a:t>
            </a:r>
          </a:p>
          <a:p>
            <a:pPr marL="1200150" lvl="2" indent="-285750">
              <a:buFont typeface="Arial" panose="020B0604020202020204" pitchFamily="34" charset="0"/>
              <a:buChar char="•"/>
            </a:pPr>
            <a:r>
              <a:rPr lang="en-US" sz="2400" dirty="0">
                <a:latin typeface="+mj-lt"/>
              </a:rPr>
              <a:t>Ensure provider orders bowel prep and/or stool softeners</a:t>
            </a:r>
          </a:p>
          <a:p>
            <a:pPr marL="1200150" lvl="2" indent="-285750">
              <a:buFont typeface="Arial" panose="020B0604020202020204" pitchFamily="34" charset="0"/>
              <a:buChar char="•"/>
            </a:pPr>
            <a:r>
              <a:rPr lang="en-US" sz="2400" dirty="0">
                <a:latin typeface="+mj-lt"/>
              </a:rPr>
              <a:t>Program helps ensure training day goes smoothly</a:t>
            </a:r>
          </a:p>
          <a:p>
            <a:pPr marL="1200150" lvl="2" indent="-285750">
              <a:buFont typeface="Arial" panose="020B0604020202020204" pitchFamily="34" charset="0"/>
              <a:buChar char="•"/>
            </a:pPr>
            <a:r>
              <a:rPr lang="en-US" sz="2400" dirty="0">
                <a:latin typeface="+mj-lt"/>
              </a:rPr>
              <a:t>Occasionally provider orders KUB as well to check stool burden prior to training</a:t>
            </a:r>
          </a:p>
          <a:p>
            <a:pPr marL="1200150" lvl="2" indent="-285750">
              <a:buFont typeface="Arial" panose="020B0604020202020204" pitchFamily="34" charset="0"/>
              <a:buChar char="•"/>
            </a:pPr>
            <a:endParaRPr lang="en-US" sz="2800" dirty="0">
              <a:latin typeface="+mj-lt"/>
            </a:endParaRPr>
          </a:p>
        </p:txBody>
      </p:sp>
    </p:spTree>
    <p:extLst>
      <p:ext uri="{BB962C8B-B14F-4D97-AF65-F5344CB8AC3E}">
        <p14:creationId xmlns:p14="http://schemas.microsoft.com/office/powerpoint/2010/main" val="6037852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731AFB4-C763-77EE-FF72-D81C2BBEBE47}"/>
              </a:ext>
            </a:extLst>
          </p:cNvPr>
          <p:cNvSpPr>
            <a:spLocks noGrp="1"/>
          </p:cNvSpPr>
          <p:nvPr>
            <p:ph type="title"/>
          </p:nvPr>
        </p:nvSpPr>
        <p:spPr/>
        <p:txBody>
          <a:bodyPr/>
          <a:lstStyle/>
          <a:p>
            <a:r>
              <a:rPr lang="en-US" dirty="0"/>
              <a:t>Initiating </a:t>
            </a:r>
            <a:r>
              <a:rPr lang="en-US" dirty="0" err="1"/>
              <a:t>Peristeen</a:t>
            </a:r>
            <a:r>
              <a:rPr lang="en-US" dirty="0"/>
              <a:t> Therapy</a:t>
            </a:r>
          </a:p>
        </p:txBody>
      </p:sp>
      <p:sp>
        <p:nvSpPr>
          <p:cNvPr id="3" name="Content Placeholder 2">
            <a:extLst>
              <a:ext uri="{FF2B5EF4-FFF2-40B4-BE49-F238E27FC236}">
                <a16:creationId xmlns:a16="http://schemas.microsoft.com/office/drawing/2014/main" xmlns="" id="{F12089FD-C4CD-42B1-5BC4-E72673188786}"/>
              </a:ext>
            </a:extLst>
          </p:cNvPr>
          <p:cNvSpPr>
            <a:spLocks noGrp="1"/>
          </p:cNvSpPr>
          <p:nvPr>
            <p:ph idx="1"/>
          </p:nvPr>
        </p:nvSpPr>
        <p:spPr/>
        <p:txBody>
          <a:bodyPr/>
          <a:lstStyle/>
          <a:p>
            <a:r>
              <a:rPr lang="en-US" dirty="0"/>
              <a:t>3 days prior to training </a:t>
            </a:r>
          </a:p>
          <a:p>
            <a:pPr lvl="1"/>
            <a:r>
              <a:rPr lang="en-US" dirty="0"/>
              <a:t>Ensure bowel program has been initiated </a:t>
            </a:r>
          </a:p>
          <a:p>
            <a:pPr lvl="1"/>
            <a:r>
              <a:rPr lang="en-US" dirty="0"/>
              <a:t>Ensure necessary equipment is available for training (i.e. a commode chair, any transfer devices, a lift)</a:t>
            </a:r>
          </a:p>
          <a:p>
            <a:pPr lvl="1"/>
            <a:r>
              <a:rPr lang="en-US" dirty="0"/>
              <a:t>Make sure patient is hydrating adequately</a:t>
            </a:r>
          </a:p>
        </p:txBody>
      </p:sp>
    </p:spTree>
    <p:extLst>
      <p:ext uri="{BB962C8B-B14F-4D97-AF65-F5344CB8AC3E}">
        <p14:creationId xmlns:p14="http://schemas.microsoft.com/office/powerpoint/2010/main" val="23744986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3199A83-C279-D143-9ECF-BA7D46AB9C7C}"/>
              </a:ext>
            </a:extLst>
          </p:cNvPr>
          <p:cNvSpPr>
            <a:spLocks noGrp="1"/>
          </p:cNvSpPr>
          <p:nvPr>
            <p:ph type="title"/>
          </p:nvPr>
        </p:nvSpPr>
        <p:spPr/>
        <p:txBody>
          <a:bodyPr/>
          <a:lstStyle/>
          <a:p>
            <a:r>
              <a:rPr lang="en-US" dirty="0" err="1"/>
              <a:t>Peristeen</a:t>
            </a:r>
            <a:r>
              <a:rPr lang="en-US" dirty="0"/>
              <a:t> Training Day </a:t>
            </a:r>
          </a:p>
        </p:txBody>
      </p:sp>
      <p:sp>
        <p:nvSpPr>
          <p:cNvPr id="3" name="Content Placeholder 2">
            <a:extLst>
              <a:ext uri="{FF2B5EF4-FFF2-40B4-BE49-F238E27FC236}">
                <a16:creationId xmlns:a16="http://schemas.microsoft.com/office/drawing/2014/main" xmlns="" id="{AA576915-9F8E-1E59-5FA0-4D70C38EDB8A}"/>
              </a:ext>
            </a:extLst>
          </p:cNvPr>
          <p:cNvSpPr>
            <a:spLocks noGrp="1"/>
          </p:cNvSpPr>
          <p:nvPr>
            <p:ph idx="1"/>
          </p:nvPr>
        </p:nvSpPr>
        <p:spPr/>
        <p:txBody>
          <a:bodyPr>
            <a:normAutofit lnSpcReduction="10000"/>
          </a:bodyPr>
          <a:lstStyle/>
          <a:p>
            <a:r>
              <a:rPr lang="en-US" dirty="0"/>
              <a:t>Patient comes to our clinic for us to educate them and teach them how to use </a:t>
            </a:r>
            <a:r>
              <a:rPr lang="en-US" dirty="0" err="1"/>
              <a:t>Peristeen</a:t>
            </a:r>
            <a:r>
              <a:rPr lang="en-US" dirty="0"/>
              <a:t> device</a:t>
            </a:r>
          </a:p>
          <a:p>
            <a:r>
              <a:rPr lang="en-US" dirty="0"/>
              <a:t>Digital rectal exam must be performed prior to starting training to assess for any abnormalities, fecal impaction, or heavy constipation</a:t>
            </a:r>
          </a:p>
          <a:p>
            <a:r>
              <a:rPr lang="en-US" dirty="0"/>
              <a:t>Check with provider on recommended amount of water they want patient to instill </a:t>
            </a:r>
          </a:p>
          <a:p>
            <a:r>
              <a:rPr lang="en-US" dirty="0"/>
              <a:t>Go over education videos with patient</a:t>
            </a:r>
          </a:p>
          <a:p>
            <a:r>
              <a:rPr lang="en-US" dirty="0"/>
              <a:t>Hands on training on toilet </a:t>
            </a:r>
          </a:p>
        </p:txBody>
      </p:sp>
    </p:spTree>
    <p:extLst>
      <p:ext uri="{BB962C8B-B14F-4D97-AF65-F5344CB8AC3E}">
        <p14:creationId xmlns:p14="http://schemas.microsoft.com/office/powerpoint/2010/main" val="7649750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82EE8CD0-874D-1E06-F022-C8185E8FAD69}"/>
              </a:ext>
            </a:extLst>
          </p:cNvPr>
          <p:cNvSpPr>
            <a:spLocks noGrp="1"/>
          </p:cNvSpPr>
          <p:nvPr>
            <p:ph type="title"/>
          </p:nvPr>
        </p:nvSpPr>
        <p:spPr/>
        <p:txBody>
          <a:bodyPr/>
          <a:lstStyle/>
          <a:p>
            <a:r>
              <a:rPr lang="en-US" dirty="0"/>
              <a:t>How It Works</a:t>
            </a:r>
          </a:p>
        </p:txBody>
      </p:sp>
      <p:sp>
        <p:nvSpPr>
          <p:cNvPr id="4" name="Content Placeholder 3">
            <a:extLst>
              <a:ext uri="{FF2B5EF4-FFF2-40B4-BE49-F238E27FC236}">
                <a16:creationId xmlns:a16="http://schemas.microsoft.com/office/drawing/2014/main" xmlns="" id="{3BE7ADB6-53F9-F35D-0CD3-3323904F5A06}"/>
              </a:ext>
            </a:extLst>
          </p:cNvPr>
          <p:cNvSpPr>
            <a:spLocks noGrp="1"/>
          </p:cNvSpPr>
          <p:nvPr>
            <p:ph idx="1"/>
          </p:nvPr>
        </p:nvSpPr>
        <p:spPr>
          <a:xfrm>
            <a:off x="952499" y="1686758"/>
            <a:ext cx="5257801" cy="2432660"/>
          </a:xfrm>
        </p:spPr>
        <p:txBody>
          <a:bodyPr>
            <a:noAutofit/>
          </a:bodyPr>
          <a:lstStyle/>
          <a:p>
            <a:pPr marL="457200" indent="-457200">
              <a:buFont typeface="Arial" panose="020B0604020202020204" pitchFamily="34" charset="0"/>
              <a:buChar char="•"/>
            </a:pPr>
            <a:r>
              <a:rPr lang="en-US" sz="1600" dirty="0"/>
              <a:t>The water bag is filled with lukewarm water</a:t>
            </a:r>
          </a:p>
          <a:p>
            <a:pPr marL="457200" indent="-457200">
              <a:buFont typeface="Arial" panose="020B0604020202020204" pitchFamily="34" charset="0"/>
              <a:buChar char="•"/>
            </a:pPr>
            <a:r>
              <a:rPr lang="en-US" sz="1600" dirty="0"/>
              <a:t>Tube is connected to water bag, a balloon catheter is hooked at end of tubing</a:t>
            </a:r>
          </a:p>
          <a:p>
            <a:pPr marL="1143000" lvl="1" indent="-457200"/>
            <a:r>
              <a:rPr lang="en-US" sz="1400" dirty="0"/>
              <a:t>Bag has temperature indicator on it that will turn colors to tell patient if water temp is good</a:t>
            </a:r>
          </a:p>
          <a:p>
            <a:pPr marL="457200" indent="-457200">
              <a:buFont typeface="Arial" panose="020B0604020202020204" pitchFamily="34" charset="0"/>
              <a:buChar char="•"/>
            </a:pPr>
            <a:r>
              <a:rPr lang="en-US" sz="1600" dirty="0"/>
              <a:t>Once tubing is primed and catheter is ready, catheter is inserted in rectum </a:t>
            </a:r>
          </a:p>
          <a:p>
            <a:pPr marL="1143000" lvl="1" indent="-457200"/>
            <a:r>
              <a:rPr lang="en-US" sz="1400" dirty="0"/>
              <a:t>Only is inserted up until the finger grip on catheter</a:t>
            </a:r>
          </a:p>
        </p:txBody>
      </p:sp>
      <p:sp>
        <p:nvSpPr>
          <p:cNvPr id="5" name="TextBox 4">
            <a:extLst>
              <a:ext uri="{FF2B5EF4-FFF2-40B4-BE49-F238E27FC236}">
                <a16:creationId xmlns:a16="http://schemas.microsoft.com/office/drawing/2014/main" xmlns="" id="{A4DD9CFE-4B6B-76C8-5735-221482962CC9}"/>
              </a:ext>
            </a:extLst>
          </p:cNvPr>
          <p:cNvSpPr txBox="1"/>
          <p:nvPr/>
        </p:nvSpPr>
        <p:spPr>
          <a:xfrm>
            <a:off x="863311" y="4239493"/>
            <a:ext cx="5433002" cy="1323439"/>
          </a:xfrm>
          <a:prstGeom prst="rect">
            <a:avLst/>
          </a:prstGeom>
          <a:noFill/>
        </p:spPr>
        <p:txBody>
          <a:bodyPr wrap="square" rtlCol="0">
            <a:spAutoFit/>
          </a:bodyPr>
          <a:lstStyle/>
          <a:p>
            <a:pPr marL="285750" indent="-285750">
              <a:buFont typeface="Arial" panose="020B0604020202020204" pitchFamily="34" charset="0"/>
              <a:buChar char="•"/>
            </a:pPr>
            <a:r>
              <a:rPr lang="en-US" sz="1600" dirty="0"/>
              <a:t>Balloon on catheter is inflated</a:t>
            </a:r>
          </a:p>
          <a:p>
            <a:pPr marL="285750" indent="-285750">
              <a:buFont typeface="Arial" panose="020B0604020202020204" pitchFamily="34" charset="0"/>
              <a:buChar char="•"/>
            </a:pPr>
            <a:r>
              <a:rPr lang="en-US" sz="1600" dirty="0"/>
              <a:t>Water is then pumped into colon to required amount of water determined by healthcare provider</a:t>
            </a:r>
          </a:p>
          <a:p>
            <a:pPr marL="285750" indent="-285750">
              <a:buFont typeface="Arial" panose="020B0604020202020204" pitchFamily="34" charset="0"/>
              <a:buChar char="•"/>
            </a:pPr>
            <a:r>
              <a:rPr lang="en-US" sz="1600" dirty="0"/>
              <a:t>Once desired amount of water has been instilled, knob on hand pump is turned to deflate balloon</a:t>
            </a:r>
          </a:p>
        </p:txBody>
      </p:sp>
      <p:pic>
        <p:nvPicPr>
          <p:cNvPr id="3076" name="Picture 4" descr="Resources for bowel irrigation systems">
            <a:extLst>
              <a:ext uri="{FF2B5EF4-FFF2-40B4-BE49-F238E27FC236}">
                <a16:creationId xmlns:a16="http://schemas.microsoft.com/office/drawing/2014/main" xmlns="" id="{9E0549F2-95F7-90F9-091D-F147F26615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89035" y="1079638"/>
            <a:ext cx="4956312" cy="42216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44072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A9CA9827-0542-9DD0-0FE4-02FB836F9972}"/>
              </a:ext>
            </a:extLst>
          </p:cNvPr>
          <p:cNvSpPr>
            <a:spLocks noGrp="1"/>
          </p:cNvSpPr>
          <p:nvPr>
            <p:ph type="title"/>
          </p:nvPr>
        </p:nvSpPr>
        <p:spPr/>
        <p:txBody>
          <a:bodyPr/>
          <a:lstStyle/>
          <a:p>
            <a:r>
              <a:rPr lang="en-US" dirty="0"/>
              <a:t>Benefits of </a:t>
            </a:r>
            <a:r>
              <a:rPr lang="en-US" dirty="0" err="1"/>
              <a:t>Peristeen</a:t>
            </a:r>
            <a:endParaRPr lang="en-US" dirty="0"/>
          </a:p>
        </p:txBody>
      </p:sp>
      <p:sp>
        <p:nvSpPr>
          <p:cNvPr id="4" name="Content Placeholder 3">
            <a:extLst>
              <a:ext uri="{FF2B5EF4-FFF2-40B4-BE49-F238E27FC236}">
                <a16:creationId xmlns:a16="http://schemas.microsoft.com/office/drawing/2014/main" xmlns="" id="{EAA9845F-C4C7-8CA1-C2DE-2263FA97202C}"/>
              </a:ext>
            </a:extLst>
          </p:cNvPr>
          <p:cNvSpPr>
            <a:spLocks noGrp="1"/>
          </p:cNvSpPr>
          <p:nvPr>
            <p:ph idx="1"/>
          </p:nvPr>
        </p:nvSpPr>
        <p:spPr>
          <a:xfrm>
            <a:off x="693881" y="1566685"/>
            <a:ext cx="10639137" cy="1862315"/>
          </a:xfrm>
        </p:spPr>
        <p:txBody>
          <a:bodyPr>
            <a:normAutofit/>
          </a:bodyPr>
          <a:lstStyle/>
          <a:p>
            <a:pPr marL="457200" indent="-457200">
              <a:buFont typeface="Arial" panose="020B0604020202020204" pitchFamily="34" charset="0"/>
              <a:buChar char="•"/>
            </a:pPr>
            <a:r>
              <a:rPr lang="en-US" sz="1800" dirty="0"/>
              <a:t>Patient’s can decide when and where to empty their bowels-gives predictability</a:t>
            </a:r>
          </a:p>
          <a:p>
            <a:pPr marL="457200" indent="-457200">
              <a:buFont typeface="Arial" panose="020B0604020202020204" pitchFamily="34" charset="0"/>
              <a:buChar char="•"/>
            </a:pPr>
            <a:r>
              <a:rPr lang="en-US" sz="1800" dirty="0"/>
              <a:t>Help prevent constipation and incontinence</a:t>
            </a:r>
          </a:p>
          <a:p>
            <a:pPr marL="457200" indent="-457200">
              <a:buFont typeface="Arial" panose="020B0604020202020204" pitchFamily="34" charset="0"/>
              <a:buChar char="•"/>
            </a:pPr>
            <a:r>
              <a:rPr lang="en-US" sz="1800" dirty="0"/>
              <a:t>Minimize likelihood of involuntary release of stool for up to 2 days</a:t>
            </a:r>
          </a:p>
          <a:p>
            <a:pPr marL="457200" indent="-457200">
              <a:buFont typeface="Arial" panose="020B0604020202020204" pitchFamily="34" charset="0"/>
              <a:buChar char="•"/>
            </a:pPr>
            <a:r>
              <a:rPr lang="en-US" sz="1800" dirty="0"/>
              <a:t>Improve quality of life</a:t>
            </a:r>
          </a:p>
        </p:txBody>
      </p:sp>
      <p:pic>
        <p:nvPicPr>
          <p:cNvPr id="4098" name="Picture 2" descr="Clinical Evidence | Intermittent Catheters, Bowel irrigation - Coloplast">
            <a:extLst>
              <a:ext uri="{FF2B5EF4-FFF2-40B4-BE49-F238E27FC236}">
                <a16:creationId xmlns:a16="http://schemas.microsoft.com/office/drawing/2014/main" xmlns="" id="{27AF089F-05A6-A23D-B218-F4DD99288B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3669" y="3258137"/>
            <a:ext cx="9327953" cy="26457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48267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38F54140-7094-B363-54D0-76DF2FFF7BEC}"/>
            </a:ext>
          </a:extLst>
        </p:cNvPr>
        <p:cNvGrpSpPr/>
        <p:nvPr/>
      </p:nvGrpSpPr>
      <p:grpSpPr>
        <a:xfrm>
          <a:off x="0" y="0"/>
          <a:ext cx="0" cy="0"/>
          <a:chOff x="0" y="0"/>
          <a:chExt cx="0" cy="0"/>
        </a:xfrm>
      </p:grpSpPr>
      <p:sp>
        <p:nvSpPr>
          <p:cNvPr id="590" name="Title 589">
            <a:extLst>
              <a:ext uri="{FF2B5EF4-FFF2-40B4-BE49-F238E27FC236}">
                <a16:creationId xmlns:a16="http://schemas.microsoft.com/office/drawing/2014/main" xmlns="" id="{EF8592CF-199B-999C-382F-B5F06D65FF6D}"/>
              </a:ext>
            </a:extLst>
          </p:cNvPr>
          <p:cNvSpPr>
            <a:spLocks noGrp="1"/>
          </p:cNvSpPr>
          <p:nvPr>
            <p:ph type="title"/>
          </p:nvPr>
        </p:nvSpPr>
        <p:spPr/>
        <p:txBody>
          <a:bodyPr/>
          <a:lstStyle/>
          <a:p>
            <a:r>
              <a:rPr lang="en-US" dirty="0"/>
              <a:t>When to Consider </a:t>
            </a:r>
            <a:r>
              <a:rPr lang="en-US" dirty="0" err="1"/>
              <a:t>Peristeen</a:t>
            </a:r>
            <a:endParaRPr lang="en-US" dirty="0"/>
          </a:p>
        </p:txBody>
      </p:sp>
      <p:pic>
        <p:nvPicPr>
          <p:cNvPr id="2050" name="Picture 2" descr="Treatment options for neurogenic bowel dysfunction">
            <a:extLst>
              <a:ext uri="{FF2B5EF4-FFF2-40B4-BE49-F238E27FC236}">
                <a16:creationId xmlns:a16="http://schemas.microsoft.com/office/drawing/2014/main" xmlns="" id="{571F6B1A-4381-94F8-8101-58F68ADB16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8604" y="1500188"/>
            <a:ext cx="8404698" cy="42548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67202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18E767A-AEE0-792F-6D1D-BDDA9431758B}"/>
              </a:ext>
            </a:extLst>
          </p:cNvPr>
          <p:cNvSpPr>
            <a:spLocks noGrp="1"/>
          </p:cNvSpPr>
          <p:nvPr>
            <p:ph type="title"/>
          </p:nvPr>
        </p:nvSpPr>
        <p:spPr/>
        <p:txBody>
          <a:bodyPr/>
          <a:lstStyle/>
          <a:p>
            <a:r>
              <a:rPr lang="en-US" dirty="0" err="1"/>
              <a:t>Peristeen</a:t>
            </a:r>
            <a:r>
              <a:rPr lang="en-US" dirty="0"/>
              <a:t> Effectiveness</a:t>
            </a:r>
          </a:p>
        </p:txBody>
      </p:sp>
      <p:pic>
        <p:nvPicPr>
          <p:cNvPr id="5" name="Online Media 4" descr="Peristeen - scintographics showing the bowel before and after Peristeen use">
            <a:hlinkClick r:id="" action="ppaction://media"/>
            <a:extLst>
              <a:ext uri="{FF2B5EF4-FFF2-40B4-BE49-F238E27FC236}">
                <a16:creationId xmlns:a16="http://schemas.microsoft.com/office/drawing/2014/main" xmlns="" id="{6BC27055-7F6E-474F-37C8-14D27A92692B}"/>
              </a:ext>
            </a:extLst>
          </p:cNvPr>
          <p:cNvPicPr>
            <a:picLocks noGrp="1" noRot="1" noChangeAspect="1"/>
          </p:cNvPicPr>
          <p:nvPr>
            <p:ph idx="1"/>
            <a:videoFile r:link="rId1"/>
          </p:nvPr>
        </p:nvPicPr>
        <p:blipFill>
          <a:blip r:embed="rId3"/>
          <a:stretch>
            <a:fillRect/>
          </a:stretch>
        </p:blipFill>
        <p:spPr>
          <a:xfrm>
            <a:off x="2338388" y="1687513"/>
            <a:ext cx="7532687" cy="4256087"/>
          </a:xfrm>
          <a:prstGeom prst="rect">
            <a:avLst/>
          </a:prstGeom>
        </p:spPr>
      </p:pic>
    </p:spTree>
    <p:extLst>
      <p:ext uri="{BB962C8B-B14F-4D97-AF65-F5344CB8AC3E}">
        <p14:creationId xmlns:p14="http://schemas.microsoft.com/office/powerpoint/2010/main" val="1322197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1920A54-CF94-BA17-383C-961276879875}"/>
              </a:ext>
            </a:extLst>
          </p:cNvPr>
          <p:cNvSpPr>
            <a:spLocks noGrp="1"/>
          </p:cNvSpPr>
          <p:nvPr>
            <p:ph type="ctrTitle"/>
          </p:nvPr>
        </p:nvSpPr>
        <p:spPr/>
        <p:txBody>
          <a:bodyPr/>
          <a:lstStyle/>
          <a:p>
            <a:r>
              <a:rPr lang="en-US" dirty="0" err="1"/>
              <a:t>Rebyota</a:t>
            </a:r>
            <a:endParaRPr lang="en-US" dirty="0"/>
          </a:p>
        </p:txBody>
      </p:sp>
      <p:sp>
        <p:nvSpPr>
          <p:cNvPr id="3" name="Subtitle 2">
            <a:extLst>
              <a:ext uri="{FF2B5EF4-FFF2-40B4-BE49-F238E27FC236}">
                <a16:creationId xmlns:a16="http://schemas.microsoft.com/office/drawing/2014/main" xmlns="" id="{CE43FC09-B9A3-AF12-4BA4-AA5B4D32EDB5}"/>
              </a:ext>
            </a:extLst>
          </p:cNvPr>
          <p:cNvSpPr>
            <a:spLocks noGrp="1"/>
          </p:cNvSpPr>
          <p:nvPr>
            <p:ph type="subTitle" idx="1"/>
          </p:nvPr>
        </p:nvSpPr>
        <p:spPr/>
        <p:txBody>
          <a:bodyPr/>
          <a:lstStyle/>
          <a:p>
            <a:r>
              <a:rPr lang="en-US" dirty="0"/>
              <a:t>Fecal microbiota rectal suspension</a:t>
            </a:r>
          </a:p>
        </p:txBody>
      </p:sp>
      <p:pic>
        <p:nvPicPr>
          <p:cNvPr id="5" name="Picture 4" descr="A close up of a bag of blood">
            <a:extLst>
              <a:ext uri="{FF2B5EF4-FFF2-40B4-BE49-F238E27FC236}">
                <a16:creationId xmlns:a16="http://schemas.microsoft.com/office/drawing/2014/main" xmlns="" id="{CBBE2C9D-C5BD-240D-2B81-3B83C3A9B5B3}"/>
              </a:ext>
            </a:extLst>
          </p:cNvPr>
          <p:cNvPicPr>
            <a:picLocks noChangeAspect="1"/>
          </p:cNvPicPr>
          <p:nvPr/>
        </p:nvPicPr>
        <p:blipFill>
          <a:blip r:embed="rId2"/>
          <a:srcRect l="31127" r="30436" b="-44"/>
          <a:stretch/>
        </p:blipFill>
        <p:spPr>
          <a:xfrm>
            <a:off x="7443286" y="296259"/>
            <a:ext cx="2996113" cy="5848599"/>
          </a:xfrm>
          <a:prstGeom prst="rect">
            <a:avLst/>
          </a:prstGeom>
        </p:spPr>
      </p:pic>
    </p:spTree>
    <p:extLst>
      <p:ext uri="{BB962C8B-B14F-4D97-AF65-F5344CB8AC3E}">
        <p14:creationId xmlns:p14="http://schemas.microsoft.com/office/powerpoint/2010/main" val="28426419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C21814F8-A372-4EED-93FA-4999593B0A50}"/>
              </a:ext>
            </a:extLst>
          </p:cNvPr>
          <p:cNvSpPr>
            <a:spLocks noGrp="1"/>
          </p:cNvSpPr>
          <p:nvPr>
            <p:ph type="title"/>
          </p:nvPr>
        </p:nvSpPr>
        <p:spPr/>
        <p:txBody>
          <a:bodyPr/>
          <a:lstStyle/>
          <a:p>
            <a:r>
              <a:rPr lang="en-US" dirty="0"/>
              <a:t>What is </a:t>
            </a:r>
            <a:r>
              <a:rPr lang="en-US" dirty="0" err="1"/>
              <a:t>Rebyota</a:t>
            </a:r>
            <a:r>
              <a:rPr lang="en-US" dirty="0"/>
              <a:t>?</a:t>
            </a:r>
          </a:p>
        </p:txBody>
      </p:sp>
      <p:sp>
        <p:nvSpPr>
          <p:cNvPr id="6" name="Content Placeholder 1">
            <a:extLst>
              <a:ext uri="{FF2B5EF4-FFF2-40B4-BE49-F238E27FC236}">
                <a16:creationId xmlns:a16="http://schemas.microsoft.com/office/drawing/2014/main" xmlns="" id="{097EE394-3297-4FF0-A473-DA770F3E5881}"/>
              </a:ext>
            </a:extLst>
          </p:cNvPr>
          <p:cNvSpPr>
            <a:spLocks noGrp="1"/>
          </p:cNvSpPr>
          <p:nvPr>
            <p:ph idx="1"/>
          </p:nvPr>
        </p:nvSpPr>
        <p:spPr>
          <a:xfrm>
            <a:off x="952500" y="1686757"/>
            <a:ext cx="6863741" cy="4256843"/>
          </a:xfrm>
        </p:spPr>
        <p:txBody>
          <a:bodyPr>
            <a:normAutofit/>
          </a:bodyPr>
          <a:lstStyle/>
          <a:p>
            <a:pPr marL="285750" indent="-285750">
              <a:buFont typeface="Arial" panose="020B0604020202020204" pitchFamily="34" charset="0"/>
              <a:buChar char="•"/>
            </a:pPr>
            <a:r>
              <a:rPr lang="en-US" sz="2000" dirty="0"/>
              <a:t>A single dose live biotherapeutic product (LBP) that is used and approved to prevent reoccurrence of Clostridium Difficile infection </a:t>
            </a:r>
          </a:p>
          <a:p>
            <a:pPr marL="971550" lvl="1" indent="-285750"/>
            <a:r>
              <a:rPr lang="en-US" sz="1800" dirty="0"/>
              <a:t>The. FDA designates LBP’s as biological products that contain live organisms that are used to help prevent, treat or cure a disease </a:t>
            </a:r>
          </a:p>
          <a:p>
            <a:pPr marL="285750" indent="-285750">
              <a:buFont typeface="Arial" panose="020B0604020202020204" pitchFamily="34" charset="0"/>
              <a:buChar char="•"/>
            </a:pPr>
            <a:r>
              <a:rPr lang="en-US" sz="2000" dirty="0"/>
              <a:t>The single dose provides trillions of live fecal microbes to restore gut microbiome to a healthy state and prevent Clostridium Difficile</a:t>
            </a:r>
          </a:p>
          <a:p>
            <a:pPr marL="285750" indent="-285750">
              <a:buFont typeface="Arial" panose="020B0604020202020204" pitchFamily="34" charset="0"/>
              <a:buChar char="•"/>
            </a:pPr>
            <a:r>
              <a:rPr lang="en-US" sz="2000" dirty="0"/>
              <a:t>Delivers 15 billion to 7.5 trillion colony forming units of live fecal microbes (CFU) and more than 15 million CFU of essential </a:t>
            </a:r>
            <a:r>
              <a:rPr lang="en-US" sz="2000" dirty="0" err="1"/>
              <a:t>bacteriodes</a:t>
            </a:r>
            <a:endParaRPr lang="en-US" sz="2000" dirty="0"/>
          </a:p>
          <a:p>
            <a:pPr marL="285750" indent="-285750">
              <a:buFont typeface="Arial" panose="020B0604020202020204" pitchFamily="34" charset="0"/>
              <a:buChar char="•"/>
            </a:pPr>
            <a:endParaRPr lang="en-US" sz="1800" dirty="0"/>
          </a:p>
        </p:txBody>
      </p:sp>
      <p:pic>
        <p:nvPicPr>
          <p:cNvPr id="5" name="Picture 4" descr="A close up of a bag of blood">
            <a:extLst>
              <a:ext uri="{FF2B5EF4-FFF2-40B4-BE49-F238E27FC236}">
                <a16:creationId xmlns:a16="http://schemas.microsoft.com/office/drawing/2014/main" xmlns="" id="{CF0D6E80-F188-63E6-AFE7-65E98E602ED4}"/>
              </a:ext>
            </a:extLst>
          </p:cNvPr>
          <p:cNvPicPr>
            <a:picLocks noChangeAspect="1"/>
          </p:cNvPicPr>
          <p:nvPr/>
        </p:nvPicPr>
        <p:blipFill>
          <a:blip r:embed="rId3"/>
          <a:srcRect l="31127" r="30436" b="-44"/>
          <a:stretch/>
        </p:blipFill>
        <p:spPr>
          <a:xfrm>
            <a:off x="8377518" y="0"/>
            <a:ext cx="3814482" cy="6405609"/>
          </a:xfrm>
          <a:prstGeom prst="rect">
            <a:avLst/>
          </a:prstGeom>
        </p:spPr>
      </p:pic>
    </p:spTree>
    <p:extLst>
      <p:ext uri="{BB962C8B-B14F-4D97-AF65-F5344CB8AC3E}">
        <p14:creationId xmlns:p14="http://schemas.microsoft.com/office/powerpoint/2010/main" val="38708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26328380-DC77-451A-BE0B-6DA1E895F979}"/>
              </a:ext>
            </a:extLst>
          </p:cNvPr>
          <p:cNvSpPr>
            <a:spLocks noGrp="1"/>
          </p:cNvSpPr>
          <p:nvPr>
            <p:ph type="title"/>
          </p:nvPr>
        </p:nvSpPr>
        <p:spPr>
          <a:xfrm>
            <a:off x="949324" y="498296"/>
            <a:ext cx="8445197" cy="896116"/>
          </a:xfrm>
        </p:spPr>
        <p:txBody>
          <a:bodyPr>
            <a:normAutofit fontScale="90000"/>
          </a:bodyPr>
          <a:lstStyle/>
          <a:p>
            <a:r>
              <a:rPr lang="en-US" dirty="0"/>
              <a:t>Review of Clostridium Difficile Infection</a:t>
            </a:r>
          </a:p>
        </p:txBody>
      </p:sp>
      <p:sp>
        <p:nvSpPr>
          <p:cNvPr id="6" name="Content Placeholder 1">
            <a:extLst>
              <a:ext uri="{FF2B5EF4-FFF2-40B4-BE49-F238E27FC236}">
                <a16:creationId xmlns:a16="http://schemas.microsoft.com/office/drawing/2014/main" xmlns="" id="{EB64CABE-720A-4A5A-BB8F-61F5C2B643A8}"/>
              </a:ext>
            </a:extLst>
          </p:cNvPr>
          <p:cNvSpPr>
            <a:spLocks noGrp="1"/>
          </p:cNvSpPr>
          <p:nvPr>
            <p:ph idx="1"/>
          </p:nvPr>
        </p:nvSpPr>
        <p:spPr>
          <a:xfrm>
            <a:off x="952499" y="1686757"/>
            <a:ext cx="7788089" cy="4672947"/>
          </a:xfrm>
        </p:spPr>
        <p:txBody>
          <a:bodyPr>
            <a:normAutofit/>
          </a:bodyPr>
          <a:lstStyle/>
          <a:p>
            <a:pPr marL="285750" indent="-285750">
              <a:buFont typeface="Arial" panose="020B0604020202020204" pitchFamily="34" charset="0"/>
              <a:buChar char="•"/>
            </a:pPr>
            <a:r>
              <a:rPr lang="en-US" sz="2000" dirty="0"/>
              <a:t>Occurs when healthy gut microbiome is disrupted resulting in changes in composition of organisms, loss of protective mechanisms, and reduced diversity in microbiome </a:t>
            </a:r>
          </a:p>
          <a:p>
            <a:pPr marL="971550" lvl="1" indent="-285750"/>
            <a:r>
              <a:rPr lang="en-US" sz="1800" dirty="0" err="1"/>
              <a:t>C.diff</a:t>
            </a:r>
            <a:r>
              <a:rPr lang="en-US" sz="1800" dirty="0"/>
              <a:t> is an opportunistic infection that can occur from this </a:t>
            </a:r>
          </a:p>
          <a:p>
            <a:pPr marL="285750" indent="-285750">
              <a:buFont typeface="Arial" panose="020B0604020202020204" pitchFamily="34" charset="0"/>
              <a:buChar char="•"/>
            </a:pPr>
            <a:r>
              <a:rPr lang="en-US" sz="2000" dirty="0"/>
              <a:t>Approximately half a million cases occur in USA each year with nearly 30,000 cases resulting in death </a:t>
            </a:r>
          </a:p>
          <a:p>
            <a:pPr marL="285750" indent="-285750">
              <a:buFont typeface="Arial" panose="020B0604020202020204" pitchFamily="34" charset="0"/>
              <a:buChar char="•"/>
            </a:pPr>
            <a:r>
              <a:rPr lang="en-US" sz="2000" dirty="0"/>
              <a:t>First line treatment is antibiotics such as vancomycin, </a:t>
            </a:r>
            <a:r>
              <a:rPr lang="en-US" sz="2000" dirty="0" err="1"/>
              <a:t>flagyl</a:t>
            </a:r>
            <a:r>
              <a:rPr lang="en-US" sz="2000" dirty="0"/>
              <a:t> and/or fidaxomicin</a:t>
            </a:r>
          </a:p>
          <a:p>
            <a:pPr marL="285750" indent="-285750">
              <a:buFont typeface="Arial" panose="020B0604020202020204" pitchFamily="34" charset="0"/>
              <a:buChar char="•"/>
            </a:pPr>
            <a:r>
              <a:rPr lang="en-US" sz="2000" dirty="0"/>
              <a:t>Up to 35% of patients that develop </a:t>
            </a:r>
            <a:r>
              <a:rPr lang="en-US" sz="2000" dirty="0" err="1"/>
              <a:t>C.Diff</a:t>
            </a:r>
            <a:r>
              <a:rPr lang="en-US" sz="2000" dirty="0"/>
              <a:t> will experience a reoccurrence in 2-8 weeks</a:t>
            </a:r>
          </a:p>
          <a:p>
            <a:pPr marL="971550" lvl="1" indent="-285750"/>
            <a:r>
              <a:rPr lang="en-US" sz="1800" dirty="0"/>
              <a:t>up to 65% of these patients experience subsequent </a:t>
            </a:r>
            <a:r>
              <a:rPr lang="en-US" sz="1800" dirty="0" err="1"/>
              <a:t>reoccurrent</a:t>
            </a:r>
            <a:r>
              <a:rPr lang="en-US" sz="1800" dirty="0"/>
              <a:t> c. diff episode</a:t>
            </a:r>
          </a:p>
        </p:txBody>
      </p:sp>
      <p:pic>
        <p:nvPicPr>
          <p:cNvPr id="3074" name="Picture 2" descr="REBYOTA® (fecal microbiota, live-jslm) for Recurrent C. diff Infection | HCP">
            <a:extLst>
              <a:ext uri="{FF2B5EF4-FFF2-40B4-BE49-F238E27FC236}">
                <a16:creationId xmlns:a16="http://schemas.microsoft.com/office/drawing/2014/main" xmlns="" id="{9ED36E73-BA95-7550-4C23-B9379BEE63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10601" y="1394412"/>
            <a:ext cx="3581399" cy="44416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33962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1FC831F-CCDE-682A-DA17-B214549B6374}"/>
              </a:ext>
            </a:extLst>
          </p:cNvPr>
          <p:cNvSpPr>
            <a:spLocks noGrp="1"/>
          </p:cNvSpPr>
          <p:nvPr>
            <p:ph type="title"/>
          </p:nvPr>
        </p:nvSpPr>
        <p:spPr/>
        <p:txBody>
          <a:bodyPr/>
          <a:lstStyle/>
          <a:p>
            <a:r>
              <a:rPr lang="en-US" dirty="0"/>
              <a:t>Disclosure</a:t>
            </a:r>
          </a:p>
        </p:txBody>
      </p:sp>
      <p:sp>
        <p:nvSpPr>
          <p:cNvPr id="3" name="Content Placeholder 2">
            <a:extLst>
              <a:ext uri="{FF2B5EF4-FFF2-40B4-BE49-F238E27FC236}">
                <a16:creationId xmlns:a16="http://schemas.microsoft.com/office/drawing/2014/main" xmlns="" id="{076A465A-5B9A-4F55-A647-CB0D63C2538E}"/>
              </a:ext>
            </a:extLst>
          </p:cNvPr>
          <p:cNvSpPr>
            <a:spLocks noGrp="1"/>
          </p:cNvSpPr>
          <p:nvPr>
            <p:ph idx="1"/>
          </p:nvPr>
        </p:nvSpPr>
        <p:spPr/>
        <p:txBody>
          <a:bodyPr/>
          <a:lstStyle/>
          <a:p>
            <a:r>
              <a:rPr lang="en-US" dirty="0"/>
              <a:t>I have no disclosures that would create conflict of interest</a:t>
            </a:r>
          </a:p>
        </p:txBody>
      </p:sp>
    </p:spTree>
    <p:extLst>
      <p:ext uri="{BB962C8B-B14F-4D97-AF65-F5344CB8AC3E}">
        <p14:creationId xmlns:p14="http://schemas.microsoft.com/office/powerpoint/2010/main" val="17502293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2E36F702-10A0-6A43-AC03-54B0B945CFC8}"/>
              </a:ext>
            </a:extLst>
          </p:cNvPr>
          <p:cNvSpPr>
            <a:spLocks noGrp="1"/>
          </p:cNvSpPr>
          <p:nvPr>
            <p:ph type="ctrTitle"/>
          </p:nvPr>
        </p:nvSpPr>
        <p:spPr>
          <a:xfrm>
            <a:off x="952500" y="2036741"/>
            <a:ext cx="10286999" cy="2189532"/>
          </a:xfrm>
        </p:spPr>
        <p:txBody>
          <a:bodyPr>
            <a:normAutofit fontScale="90000"/>
          </a:bodyPr>
          <a:lstStyle/>
          <a:p>
            <a:r>
              <a:rPr lang="en-US" dirty="0"/>
              <a:t>You have a patient with recurrent CDI. What’s the next step?</a:t>
            </a:r>
          </a:p>
        </p:txBody>
      </p:sp>
    </p:spTree>
    <p:extLst>
      <p:ext uri="{BB962C8B-B14F-4D97-AF65-F5344CB8AC3E}">
        <p14:creationId xmlns:p14="http://schemas.microsoft.com/office/powerpoint/2010/main" val="38173063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A1164736-FF43-1149-CA59-FBA242BB0CC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xmlns="" id="{F99457A4-488E-58E5-3F75-4284CE1D2B73}"/>
              </a:ext>
            </a:extLst>
          </p:cNvPr>
          <p:cNvSpPr>
            <a:spLocks noGrp="1"/>
          </p:cNvSpPr>
          <p:nvPr>
            <p:ph type="title"/>
          </p:nvPr>
        </p:nvSpPr>
        <p:spPr>
          <a:xfrm>
            <a:off x="949325" y="498296"/>
            <a:ext cx="7104911" cy="896116"/>
          </a:xfrm>
        </p:spPr>
        <p:txBody>
          <a:bodyPr>
            <a:normAutofit fontScale="90000"/>
          </a:bodyPr>
          <a:lstStyle/>
          <a:p>
            <a:r>
              <a:rPr lang="en-US" dirty="0"/>
              <a:t>Questions to answer when considering </a:t>
            </a:r>
            <a:r>
              <a:rPr lang="en-US" dirty="0" err="1"/>
              <a:t>Rebyota</a:t>
            </a:r>
            <a:endParaRPr lang="en-US" dirty="0"/>
          </a:p>
        </p:txBody>
      </p:sp>
      <p:sp>
        <p:nvSpPr>
          <p:cNvPr id="6" name="Content Placeholder 1">
            <a:extLst>
              <a:ext uri="{FF2B5EF4-FFF2-40B4-BE49-F238E27FC236}">
                <a16:creationId xmlns:a16="http://schemas.microsoft.com/office/drawing/2014/main" xmlns="" id="{09AB28C9-CF68-60A5-9BF0-27F81800010B}"/>
              </a:ext>
            </a:extLst>
          </p:cNvPr>
          <p:cNvSpPr txBox="1">
            <a:spLocks/>
          </p:cNvSpPr>
          <p:nvPr/>
        </p:nvSpPr>
        <p:spPr>
          <a:xfrm>
            <a:off x="952500" y="1687512"/>
            <a:ext cx="6137232" cy="3736258"/>
          </a:xfrm>
          <a:prstGeom prst="rect">
            <a:avLst/>
          </a:prstGeom>
        </p:spPr>
        <p:txBody>
          <a:bodyPr vert="horz" lIns="0" tIns="0" rIns="0" bIns="0" rtlCol="0">
            <a:normAutofit/>
          </a:bodyPr>
          <a:lstStyle>
            <a:lvl1pPr marL="228600" indent="-228600" algn="l" defTabSz="914400" rtl="0" eaLnBrk="1" latinLnBrk="0" hangingPunct="1">
              <a:lnSpc>
                <a:spcPct val="100000"/>
              </a:lnSpc>
              <a:spcBef>
                <a:spcPts val="1000"/>
              </a:spcBef>
              <a:buSzPct val="95000"/>
              <a:buFontTx/>
              <a:buBlip>
                <a:blip r:embed="rId3"/>
              </a:buBlip>
              <a:defRPr sz="2800" kern="1200">
                <a:solidFill>
                  <a:schemeClr val="tx1"/>
                </a:solidFill>
                <a:latin typeface="Roboto" panose="02000000000000000000" pitchFamily="2" charset="0"/>
                <a:ea typeface="Roboto" panose="02000000000000000000" pitchFamily="2" charset="0"/>
                <a:cs typeface="Arial" panose="020B0604020202020204" pitchFamily="34" charset="0"/>
              </a:defRPr>
            </a:lvl1pPr>
            <a:lvl2pPr marL="685800" indent="-228600" algn="l" defTabSz="914400" rtl="0" eaLnBrk="1" latinLnBrk="0" hangingPunct="1">
              <a:lnSpc>
                <a:spcPct val="100000"/>
              </a:lnSpc>
              <a:spcBef>
                <a:spcPts val="500"/>
              </a:spcBef>
              <a:buClr>
                <a:schemeClr val="tx2"/>
              </a:buClr>
              <a:buSzPct val="100000"/>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Arial" panose="020B0604020202020204" pitchFamily="34" charset="0"/>
              </a:defRPr>
            </a:lvl2pPr>
            <a:lvl3pPr marL="1143000" indent="-228600" algn="l" defTabSz="914400" rtl="0" eaLnBrk="1" latinLnBrk="0" hangingPunct="1">
              <a:lnSpc>
                <a:spcPct val="100000"/>
              </a:lnSpc>
              <a:spcBef>
                <a:spcPts val="500"/>
              </a:spcBef>
              <a:buClr>
                <a:schemeClr val="tx2"/>
              </a:buClr>
              <a:buSzPct val="100000"/>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Arial" panose="020B0604020202020204" pitchFamily="34" charset="0"/>
              </a:defRPr>
            </a:lvl3pPr>
            <a:lvl4pPr marL="1600200" indent="-228600" algn="l" defTabSz="914400" rtl="0" eaLnBrk="1" latinLnBrk="0" hangingPunct="1">
              <a:lnSpc>
                <a:spcPct val="100000"/>
              </a:lnSpc>
              <a:spcBef>
                <a:spcPts val="500"/>
              </a:spcBef>
              <a:buClr>
                <a:schemeClr val="tx2"/>
              </a:buClr>
              <a:buSzPct val="100000"/>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4pPr>
            <a:lvl5pPr marL="2057400" indent="-228600" algn="l" defTabSz="914400" rtl="0" eaLnBrk="1" latinLnBrk="0" hangingPunct="1">
              <a:lnSpc>
                <a:spcPct val="100000"/>
              </a:lnSpc>
              <a:spcBef>
                <a:spcPts val="500"/>
              </a:spcBef>
              <a:buClr>
                <a:schemeClr val="tx2"/>
              </a:buClr>
              <a:buSzPct val="100000"/>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panose="020B0604020202020204" pitchFamily="34" charset="0"/>
              <a:buChar char="•"/>
            </a:pPr>
            <a:r>
              <a:rPr lang="en-US" sz="2400" dirty="0"/>
              <a:t>Is patient 18 years of age?</a:t>
            </a:r>
          </a:p>
          <a:p>
            <a:pPr>
              <a:buFont typeface="Arial" panose="020B0604020202020204" pitchFamily="34" charset="0"/>
              <a:buChar char="•"/>
            </a:pPr>
            <a:r>
              <a:rPr lang="en-US" sz="2400" dirty="0"/>
              <a:t>Has patient had Clostridium Difficile Infection(s)?</a:t>
            </a:r>
          </a:p>
          <a:p>
            <a:pPr>
              <a:buFont typeface="Arial" panose="020B0604020202020204" pitchFamily="34" charset="0"/>
              <a:buChar char="•"/>
            </a:pPr>
            <a:r>
              <a:rPr lang="en-US" sz="2400" dirty="0"/>
              <a:t>Is patient pregnant or lactating?</a:t>
            </a:r>
          </a:p>
          <a:p>
            <a:pPr>
              <a:buFont typeface="Arial" panose="020B0604020202020204" pitchFamily="34" charset="0"/>
              <a:buChar char="•"/>
            </a:pPr>
            <a:r>
              <a:rPr lang="en-US" sz="2400" dirty="0"/>
              <a:t>Does patient have severe food allergies?</a:t>
            </a:r>
          </a:p>
          <a:p>
            <a:pPr>
              <a:buFont typeface="Arial" panose="020B0604020202020204" pitchFamily="34" charset="0"/>
              <a:buChar char="•"/>
            </a:pPr>
            <a:r>
              <a:rPr lang="en-US" sz="2400" dirty="0"/>
              <a:t>Is patient actively infected with CDI?</a:t>
            </a:r>
          </a:p>
          <a:p>
            <a:pPr>
              <a:buFont typeface="Arial" panose="020B0604020202020204" pitchFamily="34" charset="0"/>
              <a:buChar char="•"/>
            </a:pPr>
            <a:endParaRPr lang="en-US" sz="1800" dirty="0"/>
          </a:p>
        </p:txBody>
      </p:sp>
      <p:pic>
        <p:nvPicPr>
          <p:cNvPr id="4098" name="Picture 2" descr="Pondering Person Stock Illustrations – 3,051 Pondering Person Stock  Illustrations, Vectors &amp; Clipart - Dreamstime">
            <a:extLst>
              <a:ext uri="{FF2B5EF4-FFF2-40B4-BE49-F238E27FC236}">
                <a16:creationId xmlns:a16="http://schemas.microsoft.com/office/drawing/2014/main" xmlns="" id="{EA057349-51BB-94D4-2FF8-6135A93F0A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9732" y="471402"/>
            <a:ext cx="4697506" cy="5170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30129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 name="Title 589">
            <a:extLst>
              <a:ext uri="{FF2B5EF4-FFF2-40B4-BE49-F238E27FC236}">
                <a16:creationId xmlns:a16="http://schemas.microsoft.com/office/drawing/2014/main" xmlns="" id="{F3CCA792-4E1D-3532-848C-910ECFEFD966}"/>
              </a:ext>
            </a:extLst>
          </p:cNvPr>
          <p:cNvSpPr>
            <a:spLocks noGrp="1"/>
          </p:cNvSpPr>
          <p:nvPr>
            <p:ph type="title"/>
          </p:nvPr>
        </p:nvSpPr>
        <p:spPr/>
        <p:txBody>
          <a:bodyPr/>
          <a:lstStyle/>
          <a:p>
            <a:r>
              <a:rPr lang="en-US" dirty="0"/>
              <a:t>Starting </a:t>
            </a:r>
            <a:r>
              <a:rPr lang="en-US" dirty="0" err="1"/>
              <a:t>Rebyota</a:t>
            </a:r>
            <a:endParaRPr lang="en-US" dirty="0"/>
          </a:p>
        </p:txBody>
      </p:sp>
      <p:sp>
        <p:nvSpPr>
          <p:cNvPr id="2" name="TextBox 1">
            <a:extLst>
              <a:ext uri="{FF2B5EF4-FFF2-40B4-BE49-F238E27FC236}">
                <a16:creationId xmlns:a16="http://schemas.microsoft.com/office/drawing/2014/main" xmlns="" id="{093C1DA3-EA8E-9992-56BF-81F24A20026E}"/>
              </a:ext>
            </a:extLst>
          </p:cNvPr>
          <p:cNvSpPr txBox="1"/>
          <p:nvPr/>
        </p:nvSpPr>
        <p:spPr>
          <a:xfrm>
            <a:off x="952499" y="1941534"/>
            <a:ext cx="9719676" cy="2308324"/>
          </a:xfrm>
          <a:prstGeom prst="rect">
            <a:avLst/>
          </a:prstGeom>
          <a:noFill/>
        </p:spPr>
        <p:txBody>
          <a:bodyPr wrap="square" rtlCol="0">
            <a:spAutoFit/>
          </a:bodyPr>
          <a:lstStyle/>
          <a:p>
            <a:pPr marL="285750" indent="-285750">
              <a:buFont typeface="Arial" panose="020B0604020202020204" pitchFamily="34" charset="0"/>
              <a:buChar char="•"/>
            </a:pPr>
            <a:r>
              <a:rPr lang="en-US" sz="2400" dirty="0"/>
              <a:t>You got referred to our program that is overseen by Dr. Divya </a:t>
            </a:r>
            <a:r>
              <a:rPr lang="en-US" sz="2400" dirty="0" err="1"/>
              <a:t>Ashat</a:t>
            </a:r>
            <a:r>
              <a:rPr lang="en-US" sz="2400" dirty="0"/>
              <a:t>.  Once information is approved it is sent to our lower motility team </a:t>
            </a:r>
          </a:p>
          <a:p>
            <a:pPr marL="285750" indent="-285750">
              <a:buFont typeface="Arial" panose="020B0604020202020204" pitchFamily="34" charset="0"/>
              <a:buChar char="•"/>
            </a:pPr>
            <a:r>
              <a:rPr lang="en-US" sz="2400" dirty="0"/>
              <a:t>Lower motility teams responsibilities</a:t>
            </a:r>
          </a:p>
          <a:p>
            <a:pPr marL="742950" lvl="1" indent="-285750">
              <a:buFont typeface="Arial" panose="020B0604020202020204" pitchFamily="34" charset="0"/>
              <a:buChar char="•"/>
            </a:pPr>
            <a:r>
              <a:rPr lang="en-US" sz="2400" dirty="0"/>
              <a:t>Prepping patient </a:t>
            </a:r>
          </a:p>
          <a:p>
            <a:pPr marL="742950" lvl="1" indent="-285750">
              <a:buFont typeface="Arial" panose="020B0604020202020204" pitchFamily="34" charset="0"/>
              <a:buChar char="•"/>
            </a:pPr>
            <a:r>
              <a:rPr lang="en-US" sz="2400" dirty="0"/>
              <a:t>Alerting Pharmacy </a:t>
            </a:r>
          </a:p>
          <a:p>
            <a:pPr marL="742950" lvl="1" indent="-285750">
              <a:buFont typeface="Arial" panose="020B0604020202020204" pitchFamily="34" charset="0"/>
              <a:buChar char="•"/>
            </a:pPr>
            <a:r>
              <a:rPr lang="en-US" sz="2400" dirty="0"/>
              <a:t>Administering Product </a:t>
            </a:r>
          </a:p>
        </p:txBody>
      </p:sp>
      <p:pic>
        <p:nvPicPr>
          <p:cNvPr id="3" name="Picture 8" descr="REBYOTA® (fecal microbiota, live- jslm ...">
            <a:extLst>
              <a:ext uri="{FF2B5EF4-FFF2-40B4-BE49-F238E27FC236}">
                <a16:creationId xmlns:a16="http://schemas.microsoft.com/office/drawing/2014/main" xmlns="" id="{D38C2DC3-877B-A7F4-A84E-F3E3002933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0440" y="3919758"/>
            <a:ext cx="4159060" cy="14556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52116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38F54140-7094-B363-54D0-76DF2FFF7BEC}"/>
            </a:ext>
          </a:extLst>
        </p:cNvPr>
        <p:cNvGrpSpPr/>
        <p:nvPr/>
      </p:nvGrpSpPr>
      <p:grpSpPr>
        <a:xfrm>
          <a:off x="0" y="0"/>
          <a:ext cx="0" cy="0"/>
          <a:chOff x="0" y="0"/>
          <a:chExt cx="0" cy="0"/>
        </a:xfrm>
      </p:grpSpPr>
      <p:sp>
        <p:nvSpPr>
          <p:cNvPr id="590" name="Title 589">
            <a:extLst>
              <a:ext uri="{FF2B5EF4-FFF2-40B4-BE49-F238E27FC236}">
                <a16:creationId xmlns:a16="http://schemas.microsoft.com/office/drawing/2014/main" xmlns="" id="{EF8592CF-199B-999C-382F-B5F06D65FF6D}"/>
              </a:ext>
            </a:extLst>
          </p:cNvPr>
          <p:cNvSpPr>
            <a:spLocks noGrp="1"/>
          </p:cNvSpPr>
          <p:nvPr>
            <p:ph type="title"/>
          </p:nvPr>
        </p:nvSpPr>
        <p:spPr/>
        <p:txBody>
          <a:bodyPr/>
          <a:lstStyle/>
          <a:p>
            <a:r>
              <a:rPr lang="en-US" dirty="0"/>
              <a:t>Preparation for </a:t>
            </a:r>
            <a:r>
              <a:rPr lang="en-US" dirty="0" err="1"/>
              <a:t>Rebyota</a:t>
            </a:r>
            <a:endParaRPr lang="en-US" dirty="0"/>
          </a:p>
        </p:txBody>
      </p:sp>
      <p:sp>
        <p:nvSpPr>
          <p:cNvPr id="2" name="TextBox 1">
            <a:extLst>
              <a:ext uri="{FF2B5EF4-FFF2-40B4-BE49-F238E27FC236}">
                <a16:creationId xmlns:a16="http://schemas.microsoft.com/office/drawing/2014/main" xmlns="" id="{57B189CB-49B6-0DC7-4BD3-670E74B4C373}"/>
              </a:ext>
            </a:extLst>
          </p:cNvPr>
          <p:cNvSpPr txBox="1"/>
          <p:nvPr/>
        </p:nvSpPr>
        <p:spPr>
          <a:xfrm>
            <a:off x="1227551" y="1853852"/>
            <a:ext cx="9807879" cy="3970318"/>
          </a:xfrm>
          <a:prstGeom prst="rect">
            <a:avLst/>
          </a:prstGeom>
          <a:noFill/>
        </p:spPr>
        <p:txBody>
          <a:bodyPr wrap="square" rtlCol="0">
            <a:spAutoFit/>
          </a:bodyPr>
          <a:lstStyle/>
          <a:p>
            <a:pPr marL="285750" indent="-285750">
              <a:buFont typeface="Arial" panose="020B0604020202020204" pitchFamily="34" charset="0"/>
              <a:buChar char="•"/>
            </a:pPr>
            <a:r>
              <a:rPr lang="en-US" dirty="0"/>
              <a:t>Outpatient </a:t>
            </a:r>
            <a:r>
              <a:rPr lang="en-US" dirty="0" err="1"/>
              <a:t>Rebyota</a:t>
            </a:r>
            <a:r>
              <a:rPr lang="en-US" dirty="0"/>
              <a:t> currently performed on Wednesdays</a:t>
            </a:r>
          </a:p>
          <a:p>
            <a:pPr marL="285750" indent="-285750">
              <a:buFont typeface="Arial" panose="020B0604020202020204" pitchFamily="34" charset="0"/>
              <a:buChar char="•"/>
            </a:pPr>
            <a:r>
              <a:rPr lang="en-US" dirty="0"/>
              <a:t>No bowel preparation is needed. Patient can eat, drink, and take normal medications</a:t>
            </a:r>
          </a:p>
          <a:p>
            <a:pPr marL="285750" indent="-285750">
              <a:buFont typeface="Arial" panose="020B0604020202020204" pitchFamily="34" charset="0"/>
              <a:buChar char="•"/>
            </a:pPr>
            <a:r>
              <a:rPr lang="en-US" dirty="0"/>
              <a:t>Can’t have active CDI disease</a:t>
            </a:r>
          </a:p>
          <a:p>
            <a:pPr marL="285750" indent="-285750">
              <a:buFont typeface="Arial" panose="020B0604020202020204" pitchFamily="34" charset="0"/>
              <a:buChar char="•"/>
            </a:pPr>
            <a:r>
              <a:rPr lang="en-US" dirty="0"/>
              <a:t>Pre-call is first done on the prior Friday to confirm patient is aware of appointment, is still taking antibiotics, and knows when to stop antibiotics</a:t>
            </a:r>
          </a:p>
          <a:p>
            <a:pPr marL="285750" indent="-285750">
              <a:buFont typeface="Arial" panose="020B0604020202020204" pitchFamily="34" charset="0"/>
              <a:buChar char="•"/>
            </a:pPr>
            <a:r>
              <a:rPr lang="en-US" dirty="0"/>
              <a:t>Antibiotic course</a:t>
            </a:r>
          </a:p>
          <a:p>
            <a:pPr marL="1200150" lvl="2" indent="-285750">
              <a:buFont typeface="Arial" panose="020B0604020202020204" pitchFamily="34" charset="0"/>
              <a:buChar char="•"/>
            </a:pPr>
            <a:r>
              <a:rPr lang="en-US" dirty="0"/>
              <a:t>Must be on antibiotics leading up to appointment</a:t>
            </a:r>
          </a:p>
          <a:p>
            <a:pPr marL="1200150" lvl="2" indent="-285750">
              <a:buFont typeface="Arial" panose="020B0604020202020204" pitchFamily="34" charset="0"/>
              <a:buChar char="•"/>
            </a:pPr>
            <a:r>
              <a:rPr lang="en-US" dirty="0"/>
              <a:t>Patient to stop antibiotics 24-72 hours before administration. This period is the washout period that must occur before administration </a:t>
            </a:r>
          </a:p>
          <a:p>
            <a:pPr marL="1200150" lvl="2" indent="-285750">
              <a:buFont typeface="Arial" panose="020B0604020202020204" pitchFamily="34" charset="0"/>
              <a:buChar char="•"/>
            </a:pPr>
            <a:r>
              <a:rPr lang="en-US" dirty="0"/>
              <a:t>We currently recommend taking last antibiotic dose on Sunday prior to Wednesday appointment</a:t>
            </a:r>
          </a:p>
          <a:p>
            <a:pPr marL="285750" indent="-285750">
              <a:buFont typeface="Arial" panose="020B0604020202020204" pitchFamily="34" charset="0"/>
              <a:buChar char="•"/>
            </a:pPr>
            <a:r>
              <a:rPr lang="en-US" dirty="0"/>
              <a:t>2 days prior (Monday) call is made to:</a:t>
            </a:r>
          </a:p>
          <a:p>
            <a:pPr marL="742950" lvl="1" indent="-285750">
              <a:buFont typeface="Arial" panose="020B0604020202020204" pitchFamily="34" charset="0"/>
              <a:buChar char="•"/>
            </a:pPr>
            <a:r>
              <a:rPr lang="en-US" dirty="0"/>
              <a:t>Patient confirming appointment/any last-minute questions</a:t>
            </a:r>
          </a:p>
          <a:p>
            <a:pPr marL="742950" lvl="1" indent="-285750">
              <a:buFont typeface="Arial" panose="020B0604020202020204" pitchFamily="34" charset="0"/>
              <a:buChar char="•"/>
            </a:pPr>
            <a:r>
              <a:rPr lang="en-US" dirty="0"/>
              <a:t>Pharmacy stating to bring product to unit storage fridge </a:t>
            </a:r>
          </a:p>
        </p:txBody>
      </p:sp>
    </p:spTree>
    <p:extLst>
      <p:ext uri="{BB962C8B-B14F-4D97-AF65-F5344CB8AC3E}">
        <p14:creationId xmlns:p14="http://schemas.microsoft.com/office/powerpoint/2010/main" val="14468781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C7D9FEE1-78EB-FB76-C53D-7940DBE53C55}"/>
            </a:ext>
          </a:extLst>
        </p:cNvPr>
        <p:cNvGrpSpPr/>
        <p:nvPr/>
      </p:nvGrpSpPr>
      <p:grpSpPr>
        <a:xfrm>
          <a:off x="0" y="0"/>
          <a:ext cx="0" cy="0"/>
          <a:chOff x="0" y="0"/>
          <a:chExt cx="0" cy="0"/>
        </a:xfrm>
      </p:grpSpPr>
      <p:sp>
        <p:nvSpPr>
          <p:cNvPr id="590" name="Title 589">
            <a:extLst>
              <a:ext uri="{FF2B5EF4-FFF2-40B4-BE49-F238E27FC236}">
                <a16:creationId xmlns:a16="http://schemas.microsoft.com/office/drawing/2014/main" xmlns="" id="{339E7139-4EBA-DD56-4305-4F69F069C41F}"/>
              </a:ext>
            </a:extLst>
          </p:cNvPr>
          <p:cNvSpPr>
            <a:spLocks noGrp="1"/>
          </p:cNvSpPr>
          <p:nvPr>
            <p:ph type="title"/>
          </p:nvPr>
        </p:nvSpPr>
        <p:spPr/>
        <p:txBody>
          <a:bodyPr/>
          <a:lstStyle/>
          <a:p>
            <a:r>
              <a:rPr lang="en-US" dirty="0" err="1"/>
              <a:t>Rebyota</a:t>
            </a:r>
            <a:r>
              <a:rPr lang="en-US" dirty="0"/>
              <a:t> Product </a:t>
            </a:r>
          </a:p>
        </p:txBody>
      </p:sp>
      <p:sp>
        <p:nvSpPr>
          <p:cNvPr id="3" name="TextBox 2">
            <a:extLst>
              <a:ext uri="{FF2B5EF4-FFF2-40B4-BE49-F238E27FC236}">
                <a16:creationId xmlns:a16="http://schemas.microsoft.com/office/drawing/2014/main" xmlns="" id="{602A4968-3B88-CF41-0D89-D1E06E6E18A1}"/>
              </a:ext>
            </a:extLst>
          </p:cNvPr>
          <p:cNvSpPr txBox="1"/>
          <p:nvPr/>
        </p:nvSpPr>
        <p:spPr>
          <a:xfrm>
            <a:off x="952499" y="1866377"/>
            <a:ext cx="5999445" cy="4154984"/>
          </a:xfrm>
          <a:prstGeom prst="rect">
            <a:avLst/>
          </a:prstGeom>
          <a:noFill/>
        </p:spPr>
        <p:txBody>
          <a:bodyPr wrap="square" rtlCol="0">
            <a:spAutoFit/>
          </a:bodyPr>
          <a:lstStyle/>
          <a:p>
            <a:pPr marL="285750" indent="-285750">
              <a:buFont typeface="Arial" panose="020B0604020202020204" pitchFamily="34" charset="0"/>
              <a:buChar char="•"/>
            </a:pPr>
            <a:r>
              <a:rPr lang="en-US" sz="2400" dirty="0" err="1"/>
              <a:t>Rebyota</a:t>
            </a:r>
            <a:r>
              <a:rPr lang="en-US" sz="2400" dirty="0"/>
              <a:t> is stored in pharmacy in deep freeze</a:t>
            </a:r>
          </a:p>
          <a:p>
            <a:pPr marL="285750" indent="-285750">
              <a:buFont typeface="Arial" panose="020B0604020202020204" pitchFamily="34" charset="0"/>
              <a:buChar char="•"/>
            </a:pPr>
            <a:r>
              <a:rPr lang="en-US" sz="2400" dirty="0"/>
              <a:t>Once ready to be used is moved to refrigerator to be thawed</a:t>
            </a:r>
          </a:p>
          <a:p>
            <a:pPr marL="285750" indent="-285750">
              <a:buFont typeface="Arial" panose="020B0604020202020204" pitchFamily="34" charset="0"/>
              <a:buChar char="•"/>
            </a:pPr>
            <a:r>
              <a:rPr lang="en-US" sz="2400" dirty="0"/>
              <a:t>Can sit in Refrigerator up to 5 days </a:t>
            </a:r>
          </a:p>
          <a:p>
            <a:pPr marL="285750" indent="-285750">
              <a:buFont typeface="Arial" panose="020B0604020202020204" pitchFamily="34" charset="0"/>
              <a:buChar char="•"/>
            </a:pPr>
            <a:r>
              <a:rPr lang="en-US" sz="2400" dirty="0"/>
              <a:t>Takes 24 hours to de-thaw in fridge </a:t>
            </a:r>
          </a:p>
          <a:p>
            <a:pPr marL="742950" lvl="1" indent="-285750">
              <a:buFont typeface="Arial" panose="020B0604020202020204" pitchFamily="34" charset="0"/>
              <a:buChar char="•"/>
            </a:pPr>
            <a:r>
              <a:rPr lang="en-US" sz="2400" dirty="0"/>
              <a:t>Product cannot be warmed or put in warm water to thaw like traditional FMT product</a:t>
            </a:r>
          </a:p>
          <a:p>
            <a:pPr marL="285750" indent="-285750">
              <a:buFont typeface="Arial" panose="020B0604020202020204" pitchFamily="34" charset="0"/>
              <a:buChar char="•"/>
            </a:pPr>
            <a:r>
              <a:rPr lang="en-US" sz="2400" dirty="0"/>
              <a:t>Product can only be out of fridge for 5 minutes </a:t>
            </a:r>
          </a:p>
        </p:txBody>
      </p:sp>
      <p:pic>
        <p:nvPicPr>
          <p:cNvPr id="8" name="Picture 7" descr="A medical supplies and a package">
            <a:extLst>
              <a:ext uri="{FF2B5EF4-FFF2-40B4-BE49-F238E27FC236}">
                <a16:creationId xmlns:a16="http://schemas.microsoft.com/office/drawing/2014/main" xmlns="" id="{1F4C9190-1845-1890-DE1E-57012AD132FC}"/>
              </a:ext>
            </a:extLst>
          </p:cNvPr>
          <p:cNvPicPr>
            <a:picLocks noChangeAspect="1"/>
          </p:cNvPicPr>
          <p:nvPr/>
        </p:nvPicPr>
        <p:blipFill>
          <a:blip r:embed="rId3"/>
          <a:stretch>
            <a:fillRect/>
          </a:stretch>
        </p:blipFill>
        <p:spPr>
          <a:xfrm>
            <a:off x="6656294" y="0"/>
            <a:ext cx="5846670" cy="6169104"/>
          </a:xfrm>
          <a:prstGeom prst="rect">
            <a:avLst/>
          </a:prstGeom>
        </p:spPr>
      </p:pic>
    </p:spTree>
    <p:extLst>
      <p:ext uri="{BB962C8B-B14F-4D97-AF65-F5344CB8AC3E}">
        <p14:creationId xmlns:p14="http://schemas.microsoft.com/office/powerpoint/2010/main" val="16970032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C39A3DED-7588-EF73-53C9-890007FA3E42}"/>
            </a:ext>
          </a:extLst>
        </p:cNvPr>
        <p:cNvGrpSpPr/>
        <p:nvPr/>
      </p:nvGrpSpPr>
      <p:grpSpPr>
        <a:xfrm>
          <a:off x="0" y="0"/>
          <a:ext cx="0" cy="0"/>
          <a:chOff x="0" y="0"/>
          <a:chExt cx="0" cy="0"/>
        </a:xfrm>
      </p:grpSpPr>
      <p:sp>
        <p:nvSpPr>
          <p:cNvPr id="590" name="Title 589">
            <a:extLst>
              <a:ext uri="{FF2B5EF4-FFF2-40B4-BE49-F238E27FC236}">
                <a16:creationId xmlns:a16="http://schemas.microsoft.com/office/drawing/2014/main" xmlns="" id="{FCD0859D-77F4-6749-6DA1-4E344443F58D}"/>
              </a:ext>
            </a:extLst>
          </p:cNvPr>
          <p:cNvSpPr>
            <a:spLocks noGrp="1"/>
          </p:cNvSpPr>
          <p:nvPr>
            <p:ph type="title"/>
          </p:nvPr>
        </p:nvSpPr>
        <p:spPr/>
        <p:txBody>
          <a:bodyPr/>
          <a:lstStyle/>
          <a:p>
            <a:r>
              <a:rPr lang="en-US" dirty="0" err="1"/>
              <a:t>Rebyota</a:t>
            </a:r>
            <a:r>
              <a:rPr lang="en-US" dirty="0"/>
              <a:t> Administration</a:t>
            </a:r>
          </a:p>
        </p:txBody>
      </p:sp>
      <p:sp>
        <p:nvSpPr>
          <p:cNvPr id="3" name="TextBox 2">
            <a:extLst>
              <a:ext uri="{FF2B5EF4-FFF2-40B4-BE49-F238E27FC236}">
                <a16:creationId xmlns:a16="http://schemas.microsoft.com/office/drawing/2014/main" xmlns="" id="{0816671D-A87C-35A3-954C-7537B85CF912}"/>
              </a:ext>
            </a:extLst>
          </p:cNvPr>
          <p:cNvSpPr txBox="1"/>
          <p:nvPr/>
        </p:nvSpPr>
        <p:spPr>
          <a:xfrm>
            <a:off x="839244" y="1803748"/>
            <a:ext cx="9569885" cy="3970318"/>
          </a:xfrm>
          <a:prstGeom prst="rect">
            <a:avLst/>
          </a:prstGeom>
          <a:noFill/>
        </p:spPr>
        <p:txBody>
          <a:bodyPr wrap="square" rtlCol="0">
            <a:spAutoFit/>
          </a:bodyPr>
          <a:lstStyle/>
          <a:p>
            <a:pPr marL="285750" indent="-285750">
              <a:buFont typeface="Arial" panose="020B0604020202020204" pitchFamily="34" charset="0"/>
              <a:buChar char="•"/>
            </a:pPr>
            <a:r>
              <a:rPr lang="en-US" dirty="0"/>
              <a:t>Have patient empty bowel and bladder </a:t>
            </a:r>
          </a:p>
          <a:p>
            <a:pPr marL="285750" indent="-285750">
              <a:buFont typeface="Arial" panose="020B0604020202020204" pitchFamily="34" charset="0"/>
              <a:buChar char="•"/>
            </a:pPr>
            <a:r>
              <a:rPr lang="en-US" dirty="0"/>
              <a:t>Remove product from fridge</a:t>
            </a:r>
          </a:p>
          <a:p>
            <a:pPr marL="285750" indent="-285750">
              <a:buFont typeface="Arial" panose="020B0604020202020204" pitchFamily="34" charset="0"/>
              <a:buChar char="•"/>
            </a:pPr>
            <a:r>
              <a:rPr lang="en-US" dirty="0"/>
              <a:t>Prime product through administration set</a:t>
            </a:r>
          </a:p>
          <a:p>
            <a:pPr marL="285750" indent="-285750">
              <a:buFont typeface="Arial" panose="020B0604020202020204" pitchFamily="34" charset="0"/>
              <a:buChar char="•"/>
            </a:pPr>
            <a:r>
              <a:rPr lang="en-US" dirty="0"/>
              <a:t>Have patient lie in left side position or knee-chest position </a:t>
            </a:r>
          </a:p>
          <a:p>
            <a:pPr marL="285750" indent="-285750">
              <a:buFont typeface="Arial" panose="020B0604020202020204" pitchFamily="34" charset="0"/>
              <a:buChar char="•"/>
            </a:pPr>
            <a:r>
              <a:rPr lang="en-US" dirty="0"/>
              <a:t>Apply lubricant to administration tube tip and insert into rectum 12cm (up to black line on tube)</a:t>
            </a:r>
          </a:p>
          <a:p>
            <a:pPr marL="285750" indent="-285750">
              <a:buFont typeface="Arial" panose="020B0604020202020204" pitchFamily="34" charset="0"/>
              <a:buChar char="•"/>
            </a:pPr>
            <a:r>
              <a:rPr lang="en-US" dirty="0"/>
              <a:t>Hold tube in one hand, other hand holds product bag up </a:t>
            </a:r>
          </a:p>
          <a:p>
            <a:pPr marL="742950" lvl="1" indent="-285750">
              <a:buFont typeface="Arial" panose="020B0604020202020204" pitchFamily="34" charset="0"/>
              <a:buChar char="•"/>
            </a:pPr>
            <a:r>
              <a:rPr lang="en-US" dirty="0"/>
              <a:t>Determine speed of instillation by how patient is feeling (hold higher to speed up, lower to slow down)</a:t>
            </a:r>
          </a:p>
          <a:p>
            <a:pPr marL="285750" indent="-285750">
              <a:buFont typeface="Arial" panose="020B0604020202020204" pitchFamily="34" charset="0"/>
              <a:buChar char="•"/>
            </a:pPr>
            <a:r>
              <a:rPr lang="en-US" dirty="0"/>
              <a:t>Once bag is empty, dispose of product</a:t>
            </a:r>
          </a:p>
          <a:p>
            <a:pPr marL="285750" indent="-285750">
              <a:buFont typeface="Arial" panose="020B0604020202020204" pitchFamily="34" charset="0"/>
              <a:buChar char="•"/>
            </a:pPr>
            <a:r>
              <a:rPr lang="en-US" dirty="0"/>
              <a:t>Encourage patient to hold stool in up to 15 minutes</a:t>
            </a:r>
          </a:p>
          <a:p>
            <a:pPr marL="742950" lvl="1" indent="-285750">
              <a:buFont typeface="Arial" panose="020B0604020202020204" pitchFamily="34" charset="0"/>
              <a:buChar char="•"/>
            </a:pPr>
            <a:r>
              <a:rPr lang="en-US" dirty="0"/>
              <a:t>Doing so helps minimize cramping</a:t>
            </a:r>
          </a:p>
          <a:p>
            <a:pPr marL="742950" lvl="1" indent="-285750">
              <a:buFont typeface="Arial" panose="020B0604020202020204" pitchFamily="34" charset="0"/>
              <a:buChar char="•"/>
            </a:pPr>
            <a:r>
              <a:rPr lang="en-US" dirty="0"/>
              <a:t>If patient cannot hold 15 minutes, it’s okay</a:t>
            </a:r>
          </a:p>
          <a:p>
            <a:pPr marL="1200150" lvl="2" indent="-285750">
              <a:buFont typeface="Arial" panose="020B0604020202020204" pitchFamily="34" charset="0"/>
              <a:buChar char="•"/>
            </a:pPr>
            <a:r>
              <a:rPr lang="en-US" dirty="0"/>
              <a:t>Does not impact efficacy of product</a:t>
            </a:r>
          </a:p>
        </p:txBody>
      </p:sp>
    </p:spTree>
    <p:extLst>
      <p:ext uri="{BB962C8B-B14F-4D97-AF65-F5344CB8AC3E}">
        <p14:creationId xmlns:p14="http://schemas.microsoft.com/office/powerpoint/2010/main" val="25852531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0B7F8E57-8EEC-47F6-CFFC-38C5E2F9CEC7}"/>
            </a:ext>
          </a:extLst>
        </p:cNvPr>
        <p:cNvGrpSpPr/>
        <p:nvPr/>
      </p:nvGrpSpPr>
      <p:grpSpPr>
        <a:xfrm>
          <a:off x="0" y="0"/>
          <a:ext cx="0" cy="0"/>
          <a:chOff x="0" y="0"/>
          <a:chExt cx="0" cy="0"/>
        </a:xfrm>
      </p:grpSpPr>
      <p:pic>
        <p:nvPicPr>
          <p:cNvPr id="3" name="Picture 2" descr="Rebyota Dosage Guide - Drugs.com">
            <a:extLst>
              <a:ext uri="{FF2B5EF4-FFF2-40B4-BE49-F238E27FC236}">
                <a16:creationId xmlns:a16="http://schemas.microsoft.com/office/drawing/2014/main" xmlns="" id="{A96C4C25-23B7-42CC-B181-0BB4884391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213" y="855543"/>
            <a:ext cx="9885107" cy="2358304"/>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54" descr="A comparison of a person lying on a mattress&#10;&#10;AI-generated content may be incorrect.">
            <a:extLst>
              <a:ext uri="{FF2B5EF4-FFF2-40B4-BE49-F238E27FC236}">
                <a16:creationId xmlns:a16="http://schemas.microsoft.com/office/drawing/2014/main" xmlns="" id="{89A9563B-5130-737D-C754-CAC53C3F0A88}"/>
              </a:ext>
            </a:extLst>
          </p:cNvPr>
          <p:cNvPicPr>
            <a:picLocks noChangeAspect="1"/>
          </p:cNvPicPr>
          <p:nvPr/>
        </p:nvPicPr>
        <p:blipFill>
          <a:blip r:embed="rId4"/>
          <a:stretch>
            <a:fillRect/>
          </a:stretch>
        </p:blipFill>
        <p:spPr>
          <a:xfrm>
            <a:off x="784212" y="3314700"/>
            <a:ext cx="9731387" cy="2943265"/>
          </a:xfrm>
          <a:prstGeom prst="rect">
            <a:avLst/>
          </a:prstGeom>
        </p:spPr>
      </p:pic>
    </p:spTree>
    <p:extLst>
      <p:ext uri="{BB962C8B-B14F-4D97-AF65-F5344CB8AC3E}">
        <p14:creationId xmlns:p14="http://schemas.microsoft.com/office/powerpoint/2010/main" val="20366447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640F965F-A139-2D33-4C3D-666BD3CDE5A4}"/>
            </a:ext>
          </a:extLst>
        </p:cNvPr>
        <p:cNvGrpSpPr/>
        <p:nvPr/>
      </p:nvGrpSpPr>
      <p:grpSpPr>
        <a:xfrm>
          <a:off x="0" y="0"/>
          <a:ext cx="0" cy="0"/>
          <a:chOff x="0" y="0"/>
          <a:chExt cx="0" cy="0"/>
        </a:xfrm>
      </p:grpSpPr>
      <p:pic>
        <p:nvPicPr>
          <p:cNvPr id="5" name="Picture 4" descr="A diagram of a device&#10;&#10;AI-generated content may be incorrect.">
            <a:extLst>
              <a:ext uri="{FF2B5EF4-FFF2-40B4-BE49-F238E27FC236}">
                <a16:creationId xmlns:a16="http://schemas.microsoft.com/office/drawing/2014/main" xmlns="" id="{6BED945A-3EAA-8292-B7FE-4A59188E5837}"/>
              </a:ext>
            </a:extLst>
          </p:cNvPr>
          <p:cNvPicPr>
            <a:picLocks noChangeAspect="1"/>
          </p:cNvPicPr>
          <p:nvPr/>
        </p:nvPicPr>
        <p:blipFill>
          <a:blip r:embed="rId3"/>
          <a:stretch>
            <a:fillRect/>
          </a:stretch>
        </p:blipFill>
        <p:spPr>
          <a:xfrm>
            <a:off x="689161" y="452344"/>
            <a:ext cx="9234767" cy="3677268"/>
          </a:xfrm>
          <a:prstGeom prst="rect">
            <a:avLst/>
          </a:prstGeom>
        </p:spPr>
      </p:pic>
      <p:pic>
        <p:nvPicPr>
          <p:cNvPr id="6" name="Picture 5" descr="A diagram of a device&#10;&#10;AI-generated content may be incorrect.">
            <a:extLst>
              <a:ext uri="{FF2B5EF4-FFF2-40B4-BE49-F238E27FC236}">
                <a16:creationId xmlns:a16="http://schemas.microsoft.com/office/drawing/2014/main" xmlns="" id="{3035A6CB-97AC-88EC-6288-856A7DBB7E86}"/>
              </a:ext>
            </a:extLst>
          </p:cNvPr>
          <p:cNvPicPr>
            <a:picLocks noChangeAspect="1"/>
          </p:cNvPicPr>
          <p:nvPr/>
        </p:nvPicPr>
        <p:blipFill>
          <a:blip r:embed="rId3"/>
          <a:stretch>
            <a:fillRect/>
          </a:stretch>
        </p:blipFill>
        <p:spPr>
          <a:xfrm>
            <a:off x="621926" y="0"/>
            <a:ext cx="9234767" cy="3677268"/>
          </a:xfrm>
          <a:prstGeom prst="rect">
            <a:avLst/>
          </a:prstGeom>
        </p:spPr>
      </p:pic>
      <p:pic>
        <p:nvPicPr>
          <p:cNvPr id="20" name="Picture 19" descr="A diagram of a person sitting on a mattress&#10;&#10;AI-generated content may be incorrect.">
            <a:extLst>
              <a:ext uri="{FF2B5EF4-FFF2-40B4-BE49-F238E27FC236}">
                <a16:creationId xmlns:a16="http://schemas.microsoft.com/office/drawing/2014/main" xmlns="" id="{5B74361B-6817-6D01-CFAA-7B003E79AA58}"/>
              </a:ext>
            </a:extLst>
          </p:cNvPr>
          <p:cNvPicPr>
            <a:picLocks noChangeAspect="1"/>
          </p:cNvPicPr>
          <p:nvPr/>
        </p:nvPicPr>
        <p:blipFill>
          <a:blip r:embed="rId4"/>
          <a:srcRect r="7018" b="17147"/>
          <a:stretch/>
        </p:blipFill>
        <p:spPr>
          <a:xfrm>
            <a:off x="554691" y="3150893"/>
            <a:ext cx="9302002" cy="2911177"/>
          </a:xfrm>
          <a:prstGeom prst="rect">
            <a:avLst/>
          </a:prstGeom>
        </p:spPr>
      </p:pic>
    </p:spTree>
    <p:extLst>
      <p:ext uri="{BB962C8B-B14F-4D97-AF65-F5344CB8AC3E}">
        <p14:creationId xmlns:p14="http://schemas.microsoft.com/office/powerpoint/2010/main" val="30670135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39EA4A84-0924-5691-9EB9-45A28BE17213}"/>
            </a:ext>
          </a:extLst>
        </p:cNvPr>
        <p:cNvGrpSpPr/>
        <p:nvPr/>
      </p:nvGrpSpPr>
      <p:grpSpPr>
        <a:xfrm>
          <a:off x="0" y="0"/>
          <a:ext cx="0" cy="0"/>
          <a:chOff x="0" y="0"/>
          <a:chExt cx="0" cy="0"/>
        </a:xfrm>
      </p:grpSpPr>
      <p:sp>
        <p:nvSpPr>
          <p:cNvPr id="590" name="Title 589">
            <a:extLst>
              <a:ext uri="{FF2B5EF4-FFF2-40B4-BE49-F238E27FC236}">
                <a16:creationId xmlns:a16="http://schemas.microsoft.com/office/drawing/2014/main" xmlns="" id="{9E9E1469-F83B-E210-DE0B-E8D29A108CEA}"/>
              </a:ext>
            </a:extLst>
          </p:cNvPr>
          <p:cNvSpPr>
            <a:spLocks noGrp="1"/>
          </p:cNvSpPr>
          <p:nvPr>
            <p:ph type="title"/>
          </p:nvPr>
        </p:nvSpPr>
        <p:spPr/>
        <p:txBody>
          <a:bodyPr/>
          <a:lstStyle/>
          <a:p>
            <a:r>
              <a:rPr lang="en-US" dirty="0"/>
              <a:t>Post Administration Education </a:t>
            </a:r>
          </a:p>
        </p:txBody>
      </p:sp>
      <p:sp>
        <p:nvSpPr>
          <p:cNvPr id="3" name="TextBox 2">
            <a:extLst>
              <a:ext uri="{FF2B5EF4-FFF2-40B4-BE49-F238E27FC236}">
                <a16:creationId xmlns:a16="http://schemas.microsoft.com/office/drawing/2014/main" xmlns="" id="{9024CC10-F1B6-E4BB-3876-B3C01CA7465B}"/>
              </a:ext>
            </a:extLst>
          </p:cNvPr>
          <p:cNvSpPr txBox="1"/>
          <p:nvPr/>
        </p:nvSpPr>
        <p:spPr>
          <a:xfrm>
            <a:off x="952498" y="1586753"/>
            <a:ext cx="10287001" cy="4431983"/>
          </a:xfrm>
          <a:prstGeom prst="rect">
            <a:avLst/>
          </a:prstGeom>
          <a:noFill/>
        </p:spPr>
        <p:txBody>
          <a:bodyPr wrap="square" rtlCol="0">
            <a:spAutoFit/>
          </a:bodyPr>
          <a:lstStyle/>
          <a:p>
            <a:pPr marL="285750" indent="-285750">
              <a:buFont typeface="Arial" panose="020B0604020202020204" pitchFamily="34" charset="0"/>
              <a:buChar char="•"/>
            </a:pPr>
            <a:r>
              <a:rPr lang="en-US" sz="2400" dirty="0"/>
              <a:t>Educate patient on following items </a:t>
            </a:r>
          </a:p>
          <a:p>
            <a:pPr marL="742950" lvl="1" indent="-285750">
              <a:buFont typeface="Arial" panose="020B0604020202020204" pitchFamily="34" charset="0"/>
              <a:buChar char="•"/>
            </a:pPr>
            <a:r>
              <a:rPr lang="en-US" sz="2400" kern="0" dirty="0">
                <a:effectLst/>
                <a:ea typeface="Times New Roman" panose="02020603050405020304" pitchFamily="18" charset="0"/>
                <a:cs typeface="Times New Roman" panose="02020603050405020304" pitchFamily="18" charset="0"/>
              </a:rPr>
              <a:t>Mild to moderate side effects are seen in less than 10% of patients. These include stomach pain, gas, </a:t>
            </a:r>
            <a:r>
              <a:rPr lang="en-US" sz="2400" kern="0" dirty="0">
                <a:ea typeface="Times New Roman" panose="02020603050405020304" pitchFamily="18" charset="0"/>
                <a:cs typeface="Times New Roman" panose="02020603050405020304" pitchFamily="18" charset="0"/>
              </a:rPr>
              <a:t>diarrhea, upset stomach, and bloating. Side effects happen most often during the first 2 weeks after treatment</a:t>
            </a:r>
          </a:p>
          <a:p>
            <a:pPr marL="742950" lvl="1" indent="-285750">
              <a:buFont typeface="Arial" panose="020B0604020202020204" pitchFamily="34" charset="0"/>
              <a:buChar char="•"/>
            </a:pPr>
            <a:r>
              <a:rPr lang="en-US" sz="2400" kern="0" dirty="0" err="1">
                <a:effectLst/>
                <a:ea typeface="Times New Roman" panose="02020603050405020304" pitchFamily="18" charset="0"/>
                <a:cs typeface="Times New Roman" panose="02020603050405020304" pitchFamily="18" charset="0"/>
              </a:rPr>
              <a:t>Rebyota</a:t>
            </a:r>
            <a:r>
              <a:rPr lang="en-US" sz="2400" kern="0" dirty="0">
                <a:effectLst/>
                <a:ea typeface="Times New Roman" panose="02020603050405020304" pitchFamily="18" charset="0"/>
                <a:cs typeface="Times New Roman" panose="02020603050405020304" pitchFamily="18" charset="0"/>
              </a:rPr>
              <a:t> may have food allergens. Contact us right away if you think you are having an allergic reaction or any infection </a:t>
            </a:r>
          </a:p>
          <a:p>
            <a:pPr marL="742950" lvl="1" indent="-285750">
              <a:buFont typeface="Arial" panose="020B0604020202020204" pitchFamily="34" charset="0"/>
              <a:buChar char="•"/>
            </a:pPr>
            <a:r>
              <a:rPr lang="en-US" sz="2400" kern="0" dirty="0">
                <a:ea typeface="Times New Roman" panose="02020603050405020304" pitchFamily="18" charset="0"/>
                <a:cs typeface="Times New Roman" panose="02020603050405020304" pitchFamily="18" charset="0"/>
              </a:rPr>
              <a:t>Contact your referring provider if: </a:t>
            </a:r>
          </a:p>
          <a:p>
            <a:pPr marL="1200150" lvl="2" indent="-285750">
              <a:buFont typeface="Arial" panose="020B0604020202020204" pitchFamily="34" charset="0"/>
              <a:buChar char="•"/>
            </a:pPr>
            <a:r>
              <a:rPr lang="en-US" sz="2400" kern="0" dirty="0">
                <a:effectLst/>
                <a:ea typeface="Times New Roman" panose="02020603050405020304" pitchFamily="18" charset="0"/>
                <a:cs typeface="Times New Roman" panose="02020603050405020304" pitchFamily="18" charset="0"/>
              </a:rPr>
              <a:t>If you have diarrhea 3 or more times in a day for 2 days in a row</a:t>
            </a:r>
          </a:p>
          <a:p>
            <a:pPr marL="1200150" lvl="2" indent="-285750">
              <a:buFont typeface="Arial" panose="020B0604020202020204" pitchFamily="34" charset="0"/>
              <a:buChar char="•"/>
            </a:pPr>
            <a:r>
              <a:rPr lang="en-US" sz="2400" kern="0" dirty="0">
                <a:ea typeface="Times New Roman" panose="02020603050405020304" pitchFamily="18" charset="0"/>
                <a:cs typeface="Times New Roman" panose="02020603050405020304" pitchFamily="18" charset="0"/>
              </a:rPr>
              <a:t>Before taking antibiotics for any reason for 8 weeks after treatment </a:t>
            </a:r>
            <a:endParaRPr lang="en-US" sz="2400" kern="100" dirty="0">
              <a:effectLst/>
              <a:ea typeface="Calibri" panose="020F0502020204030204" pitchFamily="34" charset="0"/>
              <a:cs typeface="Times New Roman" panose="02020603050405020304" pitchFamily="18" charset="0"/>
            </a:endParaRPr>
          </a:p>
          <a:p>
            <a:pPr marL="742950" lvl="1" indent="-285750">
              <a:buFont typeface="Arial" panose="020B0604020202020204" pitchFamily="34" charset="0"/>
              <a:buChar char="•"/>
            </a:pPr>
            <a:endParaRPr lang="en-US" dirty="0"/>
          </a:p>
        </p:txBody>
      </p:sp>
    </p:spTree>
    <p:extLst>
      <p:ext uri="{BB962C8B-B14F-4D97-AF65-F5344CB8AC3E}">
        <p14:creationId xmlns:p14="http://schemas.microsoft.com/office/powerpoint/2010/main" val="4634744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39EA4A84-0924-5691-9EB9-45A28BE17213}"/>
            </a:ext>
          </a:extLst>
        </p:cNvPr>
        <p:cNvGrpSpPr/>
        <p:nvPr/>
      </p:nvGrpSpPr>
      <p:grpSpPr>
        <a:xfrm>
          <a:off x="0" y="0"/>
          <a:ext cx="0" cy="0"/>
          <a:chOff x="0" y="0"/>
          <a:chExt cx="0" cy="0"/>
        </a:xfrm>
      </p:grpSpPr>
      <p:sp>
        <p:nvSpPr>
          <p:cNvPr id="590" name="Title 589">
            <a:extLst>
              <a:ext uri="{FF2B5EF4-FFF2-40B4-BE49-F238E27FC236}">
                <a16:creationId xmlns:a16="http://schemas.microsoft.com/office/drawing/2014/main" xmlns="" id="{9E9E1469-F83B-E210-DE0B-E8D29A108CEA}"/>
              </a:ext>
            </a:extLst>
          </p:cNvPr>
          <p:cNvSpPr>
            <a:spLocks noGrp="1"/>
          </p:cNvSpPr>
          <p:nvPr>
            <p:ph type="title"/>
          </p:nvPr>
        </p:nvSpPr>
        <p:spPr/>
        <p:txBody>
          <a:bodyPr/>
          <a:lstStyle/>
          <a:p>
            <a:r>
              <a:rPr lang="en-US" dirty="0" err="1"/>
              <a:t>Rebyota</a:t>
            </a:r>
            <a:r>
              <a:rPr lang="en-US" dirty="0"/>
              <a:t> vs Standard FMT</a:t>
            </a:r>
          </a:p>
        </p:txBody>
      </p:sp>
      <p:pic>
        <p:nvPicPr>
          <p:cNvPr id="1666" name="Picture 1665" descr="A close-up of a chart&#10;&#10;AI-generated content may be incorrect.">
            <a:extLst>
              <a:ext uri="{FF2B5EF4-FFF2-40B4-BE49-F238E27FC236}">
                <a16:creationId xmlns:a16="http://schemas.microsoft.com/office/drawing/2014/main" xmlns="" id="{F0F78F40-9C44-DA5C-9F73-1F4C7F6A232E}"/>
              </a:ext>
            </a:extLst>
          </p:cNvPr>
          <p:cNvPicPr>
            <a:picLocks noChangeAspect="1"/>
          </p:cNvPicPr>
          <p:nvPr/>
        </p:nvPicPr>
        <p:blipFill>
          <a:blip r:embed="rId3"/>
          <a:stretch>
            <a:fillRect/>
          </a:stretch>
        </p:blipFill>
        <p:spPr>
          <a:xfrm>
            <a:off x="485775" y="1574175"/>
            <a:ext cx="9451340" cy="3709650"/>
          </a:xfrm>
          <a:prstGeom prst="rect">
            <a:avLst/>
          </a:prstGeom>
        </p:spPr>
      </p:pic>
      <p:sp>
        <p:nvSpPr>
          <p:cNvPr id="1675" name="TextBox 1674">
            <a:extLst>
              <a:ext uri="{FF2B5EF4-FFF2-40B4-BE49-F238E27FC236}">
                <a16:creationId xmlns:a16="http://schemas.microsoft.com/office/drawing/2014/main" xmlns="" id="{F57D8757-3795-F653-03E4-D4131668C86C}"/>
              </a:ext>
            </a:extLst>
          </p:cNvPr>
          <p:cNvSpPr txBox="1"/>
          <p:nvPr/>
        </p:nvSpPr>
        <p:spPr>
          <a:xfrm>
            <a:off x="952499" y="5277991"/>
            <a:ext cx="9582150" cy="646331"/>
          </a:xfrm>
          <a:prstGeom prst="rect">
            <a:avLst/>
          </a:prstGeom>
          <a:noFill/>
        </p:spPr>
        <p:txBody>
          <a:bodyPr wrap="square" rtlCol="0">
            <a:spAutoFit/>
          </a:bodyPr>
          <a:lstStyle/>
          <a:p>
            <a:r>
              <a:rPr lang="en-US" dirty="0" err="1"/>
              <a:t>Rebyota</a:t>
            </a:r>
            <a:r>
              <a:rPr lang="en-US" dirty="0"/>
              <a:t> allows patients to not have to go through any bowel prep and doesn’t require a scope to be done making it much easier on the patients</a:t>
            </a:r>
          </a:p>
        </p:txBody>
      </p:sp>
    </p:spTree>
    <p:extLst>
      <p:ext uri="{BB962C8B-B14F-4D97-AF65-F5344CB8AC3E}">
        <p14:creationId xmlns:p14="http://schemas.microsoft.com/office/powerpoint/2010/main" val="37698667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72E40B7F-8179-4352-87BD-414B58AEE6FC}"/>
              </a:ext>
            </a:extLst>
          </p:cNvPr>
          <p:cNvSpPr>
            <a:spLocks noGrp="1"/>
          </p:cNvSpPr>
          <p:nvPr>
            <p:ph type="title"/>
          </p:nvPr>
        </p:nvSpPr>
        <p:spPr/>
        <p:txBody>
          <a:bodyPr/>
          <a:lstStyle/>
          <a:p>
            <a:r>
              <a:rPr lang="en-US" dirty="0"/>
              <a:t>Objectives</a:t>
            </a:r>
          </a:p>
        </p:txBody>
      </p:sp>
      <p:sp>
        <p:nvSpPr>
          <p:cNvPr id="2" name="Content Placeholder 1">
            <a:extLst>
              <a:ext uri="{FF2B5EF4-FFF2-40B4-BE49-F238E27FC236}">
                <a16:creationId xmlns:a16="http://schemas.microsoft.com/office/drawing/2014/main" xmlns="" id="{31AEB506-52CF-43C3-BE3B-6EB87D32C21B}"/>
              </a:ext>
            </a:extLst>
          </p:cNvPr>
          <p:cNvSpPr>
            <a:spLocks noGrp="1"/>
          </p:cNvSpPr>
          <p:nvPr>
            <p:ph idx="1"/>
          </p:nvPr>
        </p:nvSpPr>
        <p:spPr/>
        <p:txBody>
          <a:bodyPr>
            <a:normAutofit/>
          </a:bodyPr>
          <a:lstStyle/>
          <a:p>
            <a:pPr marL="285750" indent="-285750">
              <a:buFont typeface="Arial" panose="020B0604020202020204" pitchFamily="34" charset="0"/>
              <a:buChar char="•"/>
            </a:pPr>
            <a:r>
              <a:rPr lang="en-US" sz="1800" dirty="0"/>
              <a:t>Understand what patient’s and diagnoses we see and treat in lower motility </a:t>
            </a:r>
          </a:p>
          <a:p>
            <a:pPr marL="285750" indent="-285750">
              <a:buFont typeface="Arial" panose="020B0604020202020204" pitchFamily="34" charset="0"/>
              <a:buChar char="•"/>
            </a:pPr>
            <a:r>
              <a:rPr lang="en-US" sz="1800" dirty="0"/>
              <a:t>Review special considerations for lower motility patients</a:t>
            </a:r>
          </a:p>
          <a:p>
            <a:pPr marL="285750" indent="-285750">
              <a:buFont typeface="Arial" panose="020B0604020202020204" pitchFamily="34" charset="0"/>
              <a:buChar char="•"/>
            </a:pPr>
            <a:r>
              <a:rPr lang="en-US" sz="1800" dirty="0"/>
              <a:t>Describe </a:t>
            </a:r>
            <a:r>
              <a:rPr lang="en-US" sz="1800" dirty="0" err="1"/>
              <a:t>Peristeen</a:t>
            </a:r>
            <a:r>
              <a:rPr lang="en-US" sz="1800" dirty="0"/>
              <a:t> Irrigation System and what factors lead to prescribing it</a:t>
            </a:r>
          </a:p>
          <a:p>
            <a:pPr marL="285750" indent="-285750">
              <a:buFont typeface="Arial" panose="020B0604020202020204" pitchFamily="34" charset="0"/>
              <a:buChar char="•"/>
            </a:pPr>
            <a:r>
              <a:rPr lang="en-US" sz="1800" dirty="0"/>
              <a:t>Understand </a:t>
            </a:r>
            <a:r>
              <a:rPr lang="en-US" sz="1800" dirty="0" err="1"/>
              <a:t>Rebyota</a:t>
            </a:r>
            <a:r>
              <a:rPr lang="en-US" sz="1800" dirty="0"/>
              <a:t> suspension and its role in preventing recurrent </a:t>
            </a:r>
            <a:r>
              <a:rPr lang="en-US" sz="1800" dirty="0" err="1"/>
              <a:t>C.Diff</a:t>
            </a:r>
            <a:r>
              <a:rPr lang="en-US" sz="1800" dirty="0"/>
              <a:t> infection</a:t>
            </a:r>
          </a:p>
          <a:p>
            <a:pPr marL="285750" indent="-285750">
              <a:buFont typeface="Arial" panose="020B0604020202020204" pitchFamily="34" charset="0"/>
              <a:buChar char="•"/>
            </a:pPr>
            <a:r>
              <a:rPr lang="en-US" sz="1800" dirty="0"/>
              <a:t>Discuss Anorectal Manometry diagnostic test (ARM)</a:t>
            </a:r>
          </a:p>
          <a:p>
            <a:pPr marL="285750" indent="-285750">
              <a:buFont typeface="Arial" panose="020B0604020202020204" pitchFamily="34" charset="0"/>
              <a:buChar char="•"/>
            </a:pPr>
            <a:r>
              <a:rPr lang="en-US" sz="1800" dirty="0"/>
              <a:t>Describe therapeutic treatment with anal biofeedback therapy </a:t>
            </a:r>
          </a:p>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endParaRPr lang="en-US" sz="1800" dirty="0"/>
          </a:p>
        </p:txBody>
      </p:sp>
      <p:pic>
        <p:nvPicPr>
          <p:cNvPr id="1026" name="Picture 2" descr="reating Effective Objectives: Part 1 - Friesen, Kaye and Associat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6604" y="946354"/>
            <a:ext cx="5657088" cy="424281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reating Effective Objectives: Part 1 - Friesen, Kaye and Associat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4912" y="946354"/>
            <a:ext cx="5657088" cy="42428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12551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E81F8294-14C2-52D1-6E49-4E93677E14A6}"/>
            </a:ext>
          </a:extLst>
        </p:cNvPr>
        <p:cNvGrpSpPr/>
        <p:nvPr/>
      </p:nvGrpSpPr>
      <p:grpSpPr>
        <a:xfrm>
          <a:off x="0" y="0"/>
          <a:ext cx="0" cy="0"/>
          <a:chOff x="0" y="0"/>
          <a:chExt cx="0" cy="0"/>
        </a:xfrm>
      </p:grpSpPr>
      <p:sp>
        <p:nvSpPr>
          <p:cNvPr id="590" name="Title 589">
            <a:extLst>
              <a:ext uri="{FF2B5EF4-FFF2-40B4-BE49-F238E27FC236}">
                <a16:creationId xmlns:a16="http://schemas.microsoft.com/office/drawing/2014/main" xmlns="" id="{B36D321C-70B8-FC8C-6242-A9AA72832C4F}"/>
              </a:ext>
            </a:extLst>
          </p:cNvPr>
          <p:cNvSpPr>
            <a:spLocks noGrp="1"/>
          </p:cNvSpPr>
          <p:nvPr>
            <p:ph type="title"/>
          </p:nvPr>
        </p:nvSpPr>
        <p:spPr/>
        <p:txBody>
          <a:bodyPr/>
          <a:lstStyle/>
          <a:p>
            <a:r>
              <a:rPr lang="en-US" dirty="0" err="1"/>
              <a:t>Rebyota</a:t>
            </a:r>
            <a:r>
              <a:rPr lang="en-US" dirty="0"/>
              <a:t> Success</a:t>
            </a:r>
          </a:p>
        </p:txBody>
      </p:sp>
      <p:pic>
        <p:nvPicPr>
          <p:cNvPr id="2" name="Picture 1" descr="A close-up of a paper&#10;&#10;AI-generated content may be incorrect.">
            <a:extLst>
              <a:ext uri="{FF2B5EF4-FFF2-40B4-BE49-F238E27FC236}">
                <a16:creationId xmlns:a16="http://schemas.microsoft.com/office/drawing/2014/main" xmlns="" id="{B6276FDA-6F35-68BC-0A67-90441D45E443}"/>
              </a:ext>
            </a:extLst>
          </p:cNvPr>
          <p:cNvPicPr>
            <a:picLocks noChangeAspect="1"/>
          </p:cNvPicPr>
          <p:nvPr/>
        </p:nvPicPr>
        <p:blipFill>
          <a:blip r:embed="rId3"/>
          <a:stretch>
            <a:fillRect/>
          </a:stretch>
        </p:blipFill>
        <p:spPr>
          <a:xfrm>
            <a:off x="952499" y="1508844"/>
            <a:ext cx="9926172" cy="4127715"/>
          </a:xfrm>
          <a:prstGeom prst="rect">
            <a:avLst/>
          </a:prstGeom>
        </p:spPr>
      </p:pic>
    </p:spTree>
    <p:extLst>
      <p:ext uri="{BB962C8B-B14F-4D97-AF65-F5344CB8AC3E}">
        <p14:creationId xmlns:p14="http://schemas.microsoft.com/office/powerpoint/2010/main" val="12991523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0E9E9C-0A0D-43CC-B0C2-D71BBE47A494}"/>
              </a:ext>
            </a:extLst>
          </p:cNvPr>
          <p:cNvSpPr>
            <a:spLocks noGrp="1"/>
          </p:cNvSpPr>
          <p:nvPr>
            <p:ph type="ctrTitle"/>
          </p:nvPr>
        </p:nvSpPr>
        <p:spPr>
          <a:xfrm>
            <a:off x="990600" y="2743200"/>
            <a:ext cx="9563099" cy="1651247"/>
          </a:xfrm>
        </p:spPr>
        <p:txBody>
          <a:bodyPr>
            <a:normAutofit/>
          </a:bodyPr>
          <a:lstStyle/>
          <a:p>
            <a:r>
              <a:rPr lang="en-US" dirty="0"/>
              <a:t>Pelvic Floor Anatomy &amp; Normal Defecation Process</a:t>
            </a:r>
          </a:p>
        </p:txBody>
      </p:sp>
    </p:spTree>
    <p:extLst>
      <p:ext uri="{BB962C8B-B14F-4D97-AF65-F5344CB8AC3E}">
        <p14:creationId xmlns:p14="http://schemas.microsoft.com/office/powerpoint/2010/main" val="2029937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diagram of the internal organs&#10;&#10;AI-generated content may be incorrect.">
            <a:extLst>
              <a:ext uri="{FF2B5EF4-FFF2-40B4-BE49-F238E27FC236}">
                <a16:creationId xmlns:a16="http://schemas.microsoft.com/office/drawing/2014/main" xmlns="" id="{F0AF5A26-4D66-664F-0C11-2B3C24159DF3}"/>
              </a:ext>
            </a:extLst>
          </p:cNvPr>
          <p:cNvPicPr>
            <a:picLocks noChangeAspect="1"/>
          </p:cNvPicPr>
          <p:nvPr/>
        </p:nvPicPr>
        <p:blipFill>
          <a:blip r:embed="rId3"/>
          <a:stretch>
            <a:fillRect/>
          </a:stretch>
        </p:blipFill>
        <p:spPr>
          <a:xfrm>
            <a:off x="177801" y="158598"/>
            <a:ext cx="11411056" cy="6070682"/>
          </a:xfrm>
          <a:prstGeom prst="rect">
            <a:avLst/>
          </a:prstGeom>
        </p:spPr>
      </p:pic>
    </p:spTree>
    <p:extLst>
      <p:ext uri="{BB962C8B-B14F-4D97-AF65-F5344CB8AC3E}">
        <p14:creationId xmlns:p14="http://schemas.microsoft.com/office/powerpoint/2010/main" val="42545698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8C7FB98-CA53-5475-7DDC-C22EE09119D0}"/>
              </a:ext>
            </a:extLst>
          </p:cNvPr>
          <p:cNvSpPr>
            <a:spLocks noGrp="1"/>
          </p:cNvSpPr>
          <p:nvPr>
            <p:ph type="title"/>
          </p:nvPr>
        </p:nvSpPr>
        <p:spPr/>
        <p:txBody>
          <a:bodyPr/>
          <a:lstStyle/>
          <a:p>
            <a:r>
              <a:rPr lang="en-US" dirty="0"/>
              <a:t>Function of Pelvic Muscles </a:t>
            </a:r>
          </a:p>
        </p:txBody>
      </p:sp>
      <p:sp>
        <p:nvSpPr>
          <p:cNvPr id="3" name="Content Placeholder 2">
            <a:extLst>
              <a:ext uri="{FF2B5EF4-FFF2-40B4-BE49-F238E27FC236}">
                <a16:creationId xmlns:a16="http://schemas.microsoft.com/office/drawing/2014/main" xmlns="" id="{042F0017-6462-591F-9966-EBC633C25F90}"/>
              </a:ext>
            </a:extLst>
          </p:cNvPr>
          <p:cNvSpPr>
            <a:spLocks noGrp="1"/>
          </p:cNvSpPr>
          <p:nvPr>
            <p:ph idx="1"/>
          </p:nvPr>
        </p:nvSpPr>
        <p:spPr>
          <a:xfrm>
            <a:off x="952499" y="1686757"/>
            <a:ext cx="10302446" cy="4053643"/>
          </a:xfrm>
        </p:spPr>
        <p:txBody>
          <a:bodyPr>
            <a:normAutofit/>
          </a:bodyPr>
          <a:lstStyle/>
          <a:p>
            <a:r>
              <a:rPr lang="en-US" dirty="0"/>
              <a:t>External Anal Sphincter</a:t>
            </a:r>
          </a:p>
          <a:p>
            <a:pPr lvl="1"/>
            <a:r>
              <a:rPr lang="en-US" dirty="0"/>
              <a:t>Controlled by the Somatic Nervous system </a:t>
            </a:r>
          </a:p>
          <a:p>
            <a:pPr lvl="1"/>
            <a:r>
              <a:rPr lang="en-US" dirty="0"/>
              <a:t>Voluntary Control </a:t>
            </a:r>
          </a:p>
          <a:p>
            <a:pPr lvl="1"/>
            <a:r>
              <a:rPr lang="en-US" dirty="0"/>
              <a:t>Critical in preventing passive loss of stool</a:t>
            </a:r>
          </a:p>
          <a:p>
            <a:r>
              <a:rPr lang="en-US" dirty="0"/>
              <a:t>Internal Anal Sphincter </a:t>
            </a:r>
          </a:p>
          <a:p>
            <a:pPr lvl="1"/>
            <a:r>
              <a:rPr lang="en-US" dirty="0"/>
              <a:t>Controlled by the Autonomic Nervous System </a:t>
            </a:r>
          </a:p>
          <a:p>
            <a:pPr lvl="1"/>
            <a:r>
              <a:rPr lang="en-US" dirty="0"/>
              <a:t>Involuntary Control </a:t>
            </a:r>
          </a:p>
          <a:p>
            <a:pPr lvl="1"/>
            <a:r>
              <a:rPr lang="en-US" dirty="0"/>
              <a:t>Primarily responsible for resting tone of the anus </a:t>
            </a:r>
          </a:p>
        </p:txBody>
      </p:sp>
    </p:spTree>
    <p:extLst>
      <p:ext uri="{BB962C8B-B14F-4D97-AF65-F5344CB8AC3E}">
        <p14:creationId xmlns:p14="http://schemas.microsoft.com/office/powerpoint/2010/main" val="17998499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275EC7F-2633-7E8E-F857-330CA196E0C6}"/>
              </a:ext>
            </a:extLst>
          </p:cNvPr>
          <p:cNvSpPr>
            <a:spLocks noGrp="1"/>
          </p:cNvSpPr>
          <p:nvPr>
            <p:ph type="title"/>
          </p:nvPr>
        </p:nvSpPr>
        <p:spPr/>
        <p:txBody>
          <a:bodyPr/>
          <a:lstStyle/>
          <a:p>
            <a:r>
              <a:rPr lang="en-US" dirty="0"/>
              <a:t>Normal Defecation Process</a:t>
            </a:r>
          </a:p>
        </p:txBody>
      </p:sp>
      <p:sp>
        <p:nvSpPr>
          <p:cNvPr id="3" name="Content Placeholder 2">
            <a:extLst>
              <a:ext uri="{FF2B5EF4-FFF2-40B4-BE49-F238E27FC236}">
                <a16:creationId xmlns:a16="http://schemas.microsoft.com/office/drawing/2014/main" xmlns="" id="{8D724C8D-5B28-BD36-E1A3-0384ED9B091A}"/>
              </a:ext>
            </a:extLst>
          </p:cNvPr>
          <p:cNvSpPr>
            <a:spLocks noGrp="1"/>
          </p:cNvSpPr>
          <p:nvPr>
            <p:ph idx="1"/>
          </p:nvPr>
        </p:nvSpPr>
        <p:spPr/>
        <p:txBody>
          <a:bodyPr>
            <a:normAutofit fontScale="92500" lnSpcReduction="20000"/>
          </a:bodyPr>
          <a:lstStyle/>
          <a:p>
            <a:r>
              <a:rPr lang="en-US" dirty="0"/>
              <a:t>Rectal filling starts to occur</a:t>
            </a:r>
          </a:p>
          <a:p>
            <a:r>
              <a:rPr lang="en-US" dirty="0"/>
              <a:t>Internal Anal Sphincter relaxes in response to rapid distention (also known as recto anal inhibitory reflex, or RAIR)</a:t>
            </a:r>
          </a:p>
          <a:p>
            <a:pPr lvl="1"/>
            <a:r>
              <a:rPr lang="en-US" dirty="0"/>
              <a:t>While that is occurring, pressure in external anal sphincter increases (contracts) and sampling reflex occurs (allows anal canal to distinguish stool from gas)</a:t>
            </a:r>
          </a:p>
          <a:p>
            <a:pPr lvl="2"/>
            <a:r>
              <a:rPr lang="en-US" dirty="0"/>
              <a:t>If this did not occur with EAS, this would allow passive stool loss</a:t>
            </a:r>
          </a:p>
          <a:p>
            <a:r>
              <a:rPr lang="en-US" dirty="0"/>
              <a:t>Once one is able to go to bathroom </a:t>
            </a:r>
          </a:p>
          <a:p>
            <a:pPr lvl="1"/>
            <a:r>
              <a:rPr lang="en-US" dirty="0"/>
              <a:t>Rise in intraabdominal pressure occurs resulting in relaxation of pelvic floor (particularly external anal sphincter)</a:t>
            </a:r>
          </a:p>
          <a:p>
            <a:pPr lvl="1"/>
            <a:r>
              <a:rPr lang="en-US" dirty="0"/>
              <a:t>Stool evacuates</a:t>
            </a:r>
          </a:p>
          <a:p>
            <a:pPr lvl="1"/>
            <a:r>
              <a:rPr lang="en-US" dirty="0"/>
              <a:t>Stool passing through causes traction in anal verge. Once traction is released, causes closing reflex to occur in external anal sphincter </a:t>
            </a:r>
          </a:p>
        </p:txBody>
      </p:sp>
    </p:spTree>
    <p:extLst>
      <p:ext uri="{BB962C8B-B14F-4D97-AF65-F5344CB8AC3E}">
        <p14:creationId xmlns:p14="http://schemas.microsoft.com/office/powerpoint/2010/main" val="2843044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2E36F702-10A0-6A43-AC03-54B0B945CFC8}"/>
              </a:ext>
            </a:extLst>
          </p:cNvPr>
          <p:cNvSpPr>
            <a:spLocks noGrp="1"/>
          </p:cNvSpPr>
          <p:nvPr>
            <p:ph type="ctrTitle"/>
          </p:nvPr>
        </p:nvSpPr>
        <p:spPr/>
        <p:txBody>
          <a:bodyPr/>
          <a:lstStyle/>
          <a:p>
            <a:r>
              <a:rPr lang="en-US" dirty="0"/>
              <a:t>ARM diagnostic test</a:t>
            </a:r>
          </a:p>
        </p:txBody>
      </p:sp>
      <p:sp>
        <p:nvSpPr>
          <p:cNvPr id="5" name="Subtitle 4">
            <a:extLst>
              <a:ext uri="{FF2B5EF4-FFF2-40B4-BE49-F238E27FC236}">
                <a16:creationId xmlns:a16="http://schemas.microsoft.com/office/drawing/2014/main" xmlns="" id="{1295D826-CAC7-9540-8C66-11D2CB18B2AD}"/>
              </a:ext>
            </a:extLst>
          </p:cNvPr>
          <p:cNvSpPr>
            <a:spLocks noGrp="1"/>
          </p:cNvSpPr>
          <p:nvPr>
            <p:ph type="subTitle" idx="1"/>
          </p:nvPr>
        </p:nvSpPr>
        <p:spPr/>
        <p:txBody>
          <a:bodyPr>
            <a:normAutofit/>
          </a:bodyPr>
          <a:lstStyle/>
          <a:p>
            <a:r>
              <a:rPr lang="en-US" b="0" dirty="0"/>
              <a:t>Anorectal Manometry </a:t>
            </a:r>
          </a:p>
        </p:txBody>
      </p:sp>
      <p:pic>
        <p:nvPicPr>
          <p:cNvPr id="8194" name="Picture 2" descr="Anorectal Manometry — Gastroenterology Specialist Care">
            <a:extLst>
              <a:ext uri="{FF2B5EF4-FFF2-40B4-BE49-F238E27FC236}">
                <a16:creationId xmlns:a16="http://schemas.microsoft.com/office/drawing/2014/main" xmlns="" id="{300D4DC1-B29E-83C1-1803-290747A72E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16161" y="308113"/>
            <a:ext cx="2314819" cy="54764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34023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0F92F651-8528-81DB-007F-9D528092783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xmlns="" id="{0B0C9325-22B4-F823-608F-DBCD63A688E4}"/>
              </a:ext>
            </a:extLst>
          </p:cNvPr>
          <p:cNvSpPr>
            <a:spLocks noGrp="1"/>
          </p:cNvSpPr>
          <p:nvPr>
            <p:ph type="title"/>
          </p:nvPr>
        </p:nvSpPr>
        <p:spPr/>
        <p:txBody>
          <a:bodyPr/>
          <a:lstStyle/>
          <a:p>
            <a:r>
              <a:rPr lang="en-US" dirty="0"/>
              <a:t>What is Anorectal Manometry?</a:t>
            </a:r>
          </a:p>
        </p:txBody>
      </p:sp>
      <p:sp>
        <p:nvSpPr>
          <p:cNvPr id="3" name="TextBox 2">
            <a:extLst>
              <a:ext uri="{FF2B5EF4-FFF2-40B4-BE49-F238E27FC236}">
                <a16:creationId xmlns:a16="http://schemas.microsoft.com/office/drawing/2014/main" xmlns="" id="{F44092FF-C4E8-73F4-AE0D-1F9A0F95F249}"/>
              </a:ext>
            </a:extLst>
          </p:cNvPr>
          <p:cNvSpPr txBox="1"/>
          <p:nvPr/>
        </p:nvSpPr>
        <p:spPr>
          <a:xfrm>
            <a:off x="742950" y="1695449"/>
            <a:ext cx="11182350" cy="2800767"/>
          </a:xfrm>
          <a:prstGeom prst="rect">
            <a:avLst/>
          </a:prstGeom>
          <a:noFill/>
        </p:spPr>
        <p:txBody>
          <a:bodyPr wrap="square" rtlCol="0">
            <a:spAutoFit/>
          </a:bodyPr>
          <a:lstStyle/>
          <a:p>
            <a:pPr marL="285750" indent="-285750">
              <a:buFont typeface="Arial" panose="020B0604020202020204" pitchFamily="34" charset="0"/>
              <a:buChar char="•"/>
            </a:pPr>
            <a:r>
              <a:rPr lang="en-US" sz="1600" dirty="0"/>
              <a:t>It is a test used to assess the integrity of the anorectal complex, which is made up of the internal anal sphincter (IAS), the external anal sphincter (EAS), and puborectalis muscle (PRM)</a:t>
            </a:r>
          </a:p>
          <a:p>
            <a:pPr marL="285750" indent="-285750">
              <a:buFont typeface="Arial" panose="020B0604020202020204" pitchFamily="34" charset="0"/>
              <a:buChar char="•"/>
            </a:pPr>
            <a:r>
              <a:rPr lang="en-US" sz="1600" dirty="0"/>
              <a:t>It is used to detect disorders such as pelvic floor dyssynergia, rectal hypersensitivity/hyposensitivity,</a:t>
            </a:r>
          </a:p>
          <a:p>
            <a:pPr marL="285750" indent="-285750">
              <a:buFont typeface="Arial" panose="020B0604020202020204" pitchFamily="34" charset="0"/>
              <a:buChar char="•"/>
            </a:pPr>
            <a:r>
              <a:rPr lang="en-US" sz="1600" dirty="0"/>
              <a:t>Reasons we test patients</a:t>
            </a:r>
          </a:p>
          <a:p>
            <a:pPr marL="742950" lvl="1" indent="-285750">
              <a:buFont typeface="Arial" panose="020B0604020202020204" pitchFamily="34" charset="0"/>
              <a:buChar char="•"/>
            </a:pPr>
            <a:r>
              <a:rPr lang="en-US" sz="1600" dirty="0"/>
              <a:t>Incomplete evacuation</a:t>
            </a:r>
          </a:p>
          <a:p>
            <a:pPr marL="742950" lvl="1" indent="-285750">
              <a:buFont typeface="Arial" panose="020B0604020202020204" pitchFamily="34" charset="0"/>
              <a:buChar char="•"/>
            </a:pPr>
            <a:r>
              <a:rPr lang="en-US" sz="1600" dirty="0"/>
              <a:t>constipation,</a:t>
            </a:r>
          </a:p>
          <a:p>
            <a:pPr marL="742950" lvl="1" indent="-285750">
              <a:buFont typeface="Arial" panose="020B0604020202020204" pitchFamily="34" charset="0"/>
              <a:buChar char="•"/>
            </a:pPr>
            <a:r>
              <a:rPr lang="en-US" sz="1600" dirty="0"/>
              <a:t>Incontinence</a:t>
            </a:r>
          </a:p>
          <a:p>
            <a:pPr marL="742950" lvl="1" indent="-285750">
              <a:buFont typeface="Arial" panose="020B0604020202020204" pitchFamily="34" charset="0"/>
              <a:buChar char="•"/>
            </a:pPr>
            <a:r>
              <a:rPr lang="en-US" sz="1600" dirty="0"/>
              <a:t>Rectal pain </a:t>
            </a:r>
          </a:p>
          <a:p>
            <a:pPr marL="742950" lvl="1" indent="-285750">
              <a:buFont typeface="Arial" panose="020B0604020202020204" pitchFamily="34" charset="0"/>
              <a:buChar char="•"/>
            </a:pPr>
            <a:r>
              <a:rPr lang="en-US" sz="1600" dirty="0"/>
              <a:t>Hirschsprung disease </a:t>
            </a:r>
          </a:p>
          <a:p>
            <a:pPr marL="742950" lvl="1" indent="-285750">
              <a:buFont typeface="Arial" panose="020B0604020202020204" pitchFamily="34" charset="0"/>
              <a:buChar char="•"/>
            </a:pPr>
            <a:r>
              <a:rPr lang="en-US" sz="1600" dirty="0"/>
              <a:t>Pre-op testing for reversal of Colostomy</a:t>
            </a:r>
          </a:p>
          <a:p>
            <a:pPr marL="742950" lvl="1" indent="-285750">
              <a:buFont typeface="Arial" panose="020B0604020202020204" pitchFamily="34" charset="0"/>
              <a:buChar char="•"/>
            </a:pPr>
            <a:r>
              <a:rPr lang="en-US" sz="1600" dirty="0"/>
              <a:t>Ongoing problems with bowel movements</a:t>
            </a:r>
          </a:p>
        </p:txBody>
      </p:sp>
    </p:spTree>
    <p:extLst>
      <p:ext uri="{BB962C8B-B14F-4D97-AF65-F5344CB8AC3E}">
        <p14:creationId xmlns:p14="http://schemas.microsoft.com/office/powerpoint/2010/main" val="29720728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A8262560-C89E-3F4D-8887-E4442CE8D993}"/>
              </a:ext>
            </a:extLst>
          </p:cNvPr>
          <p:cNvSpPr>
            <a:spLocks noGrp="1"/>
          </p:cNvSpPr>
          <p:nvPr>
            <p:ph type="title"/>
          </p:nvPr>
        </p:nvSpPr>
        <p:spPr/>
        <p:txBody>
          <a:bodyPr/>
          <a:lstStyle/>
          <a:p>
            <a:r>
              <a:rPr lang="en-US" dirty="0"/>
              <a:t>Preparing for ARM</a:t>
            </a:r>
          </a:p>
        </p:txBody>
      </p:sp>
      <p:sp>
        <p:nvSpPr>
          <p:cNvPr id="3" name="Chart Placeholder 2">
            <a:extLst>
              <a:ext uri="{FF2B5EF4-FFF2-40B4-BE49-F238E27FC236}">
                <a16:creationId xmlns:a16="http://schemas.microsoft.com/office/drawing/2014/main" xmlns="" id="{0DC1F220-3E14-EA81-C2E6-179B45452C6E}"/>
              </a:ext>
            </a:extLst>
          </p:cNvPr>
          <p:cNvSpPr>
            <a:spLocks noGrp="1"/>
          </p:cNvSpPr>
          <p:nvPr>
            <p:ph type="chart" sz="quarter" idx="10"/>
          </p:nvPr>
        </p:nvSpPr>
        <p:spPr>
          <a:xfrm>
            <a:off x="813137" y="1667314"/>
            <a:ext cx="10290175" cy="3663443"/>
          </a:xfrm>
        </p:spPr>
        <p:txBody>
          <a:bodyPr>
            <a:normAutofit/>
          </a:bodyPr>
          <a:lstStyle/>
          <a:p>
            <a:pPr marL="457200" indent="-457200">
              <a:buFont typeface="Arial" panose="020B0604020202020204" pitchFamily="34" charset="0"/>
              <a:buChar char="•"/>
            </a:pPr>
            <a:r>
              <a:rPr lang="en-US" sz="1800" dirty="0"/>
              <a:t>If patient has not had a bowel movement within 6 hours of ARM or does not feel empty, patient advised to do 1 fleets enema (tap water if kidney problems) before ARM appointments</a:t>
            </a:r>
          </a:p>
          <a:p>
            <a:pPr marL="457200" indent="-457200">
              <a:buFont typeface="Arial" panose="020B0604020202020204" pitchFamily="34" charset="0"/>
              <a:buChar char="•"/>
            </a:pPr>
            <a:r>
              <a:rPr lang="en-US" sz="1800" dirty="0"/>
              <a:t>Patient can take medications and eat/drink like normal. </a:t>
            </a:r>
          </a:p>
          <a:p>
            <a:pPr marL="457200" indent="-457200">
              <a:buFont typeface="Arial" panose="020B0604020202020204" pitchFamily="34" charset="0"/>
              <a:buChar char="•"/>
            </a:pPr>
            <a:r>
              <a:rPr lang="en-US" sz="1800" dirty="0"/>
              <a:t>No driver needed- patient will be awake for procedure</a:t>
            </a:r>
          </a:p>
          <a:p>
            <a:pPr marL="457200" indent="-457200">
              <a:buFont typeface="Arial" panose="020B0604020202020204" pitchFamily="34" charset="0"/>
              <a:buChar char="•"/>
            </a:pPr>
            <a:r>
              <a:rPr lang="en-US" sz="1800" dirty="0"/>
              <a:t>If patient has a lot of anxiety, it is okay for them to take their prescribed anxiety medication beforehand-will not affect the test</a:t>
            </a:r>
          </a:p>
          <a:p>
            <a:pPr marL="457200" indent="-457200">
              <a:buFont typeface="Arial" panose="020B0604020202020204" pitchFamily="34" charset="0"/>
              <a:buChar char="•"/>
            </a:pPr>
            <a:r>
              <a:rPr lang="en-US" sz="1800" dirty="0"/>
              <a:t>Procedure takes roughly 35-40 minutes to complete </a:t>
            </a:r>
          </a:p>
          <a:p>
            <a:pPr marL="457200" indent="-457200">
              <a:buFont typeface="Arial" panose="020B0604020202020204" pitchFamily="34" charset="0"/>
              <a:buChar char="•"/>
            </a:pPr>
            <a:endParaRPr lang="en-US" sz="1800" dirty="0"/>
          </a:p>
          <a:p>
            <a:pPr marL="457200" indent="-457200">
              <a:buFont typeface="Arial" panose="020B0604020202020204" pitchFamily="34" charset="0"/>
              <a:buChar char="•"/>
            </a:pPr>
            <a:endParaRPr lang="en-US" sz="1800" dirty="0"/>
          </a:p>
        </p:txBody>
      </p:sp>
    </p:spTree>
    <p:extLst>
      <p:ext uri="{BB962C8B-B14F-4D97-AF65-F5344CB8AC3E}">
        <p14:creationId xmlns:p14="http://schemas.microsoft.com/office/powerpoint/2010/main" val="19691099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6BE0AEA-C8E5-23D5-D054-81BA3EE06F8A}"/>
              </a:ext>
            </a:extLst>
          </p:cNvPr>
          <p:cNvSpPr>
            <a:spLocks noGrp="1"/>
          </p:cNvSpPr>
          <p:nvPr>
            <p:ph type="title"/>
          </p:nvPr>
        </p:nvSpPr>
        <p:spPr/>
        <p:txBody>
          <a:bodyPr/>
          <a:lstStyle/>
          <a:p>
            <a:r>
              <a:rPr lang="en-US" dirty="0"/>
              <a:t>Pre-ARM setup</a:t>
            </a:r>
          </a:p>
        </p:txBody>
      </p:sp>
      <p:sp>
        <p:nvSpPr>
          <p:cNvPr id="4" name="TextBox 3">
            <a:extLst>
              <a:ext uri="{FF2B5EF4-FFF2-40B4-BE49-F238E27FC236}">
                <a16:creationId xmlns:a16="http://schemas.microsoft.com/office/drawing/2014/main" xmlns="" id="{BC60E6D2-10FC-4497-D5F7-2C492A6C4D52}"/>
              </a:ext>
            </a:extLst>
          </p:cNvPr>
          <p:cNvSpPr txBox="1"/>
          <p:nvPr/>
        </p:nvSpPr>
        <p:spPr>
          <a:xfrm>
            <a:off x="749030" y="1760706"/>
            <a:ext cx="10593421" cy="3970318"/>
          </a:xfrm>
          <a:prstGeom prst="rect">
            <a:avLst/>
          </a:prstGeom>
          <a:noFill/>
        </p:spPr>
        <p:txBody>
          <a:bodyPr wrap="square" rtlCol="0">
            <a:spAutoFit/>
          </a:bodyPr>
          <a:lstStyle/>
          <a:p>
            <a:pPr marL="285750" indent="-285750">
              <a:buFont typeface="Arial" panose="020B0604020202020204" pitchFamily="34" charset="0"/>
              <a:buChar char="•"/>
            </a:pPr>
            <a:r>
              <a:rPr lang="en-US" dirty="0"/>
              <a:t>Make sure probe has had in-vivo calibration performed within 7 days</a:t>
            </a:r>
          </a:p>
          <a:p>
            <a:pPr marL="742950" lvl="1" indent="-285750">
              <a:buFont typeface="Arial" panose="020B0604020202020204" pitchFamily="34" charset="0"/>
              <a:buChar char="•"/>
            </a:pPr>
            <a:r>
              <a:rPr lang="en-US" dirty="0"/>
              <a:t>This is to ensure that probe is getting calibrated so it gets accurate measurements during test </a:t>
            </a:r>
          </a:p>
          <a:p>
            <a:pPr marL="285750" indent="-285750">
              <a:buFont typeface="Arial" panose="020B0604020202020204" pitchFamily="34" charset="0"/>
              <a:buChar char="•"/>
            </a:pPr>
            <a:r>
              <a:rPr lang="en-US" dirty="0"/>
              <a:t>Check patient’s diagnosis for test</a:t>
            </a:r>
          </a:p>
          <a:p>
            <a:pPr marL="742950" lvl="1" indent="-285750">
              <a:buFont typeface="Arial" panose="020B0604020202020204" pitchFamily="34" charset="0"/>
              <a:buChar char="•"/>
            </a:pPr>
            <a:r>
              <a:rPr lang="en-US" dirty="0"/>
              <a:t>Constipation/incomplete evacuation or incontinence</a:t>
            </a:r>
          </a:p>
          <a:p>
            <a:pPr marL="285750" indent="-285750">
              <a:buFont typeface="Arial" panose="020B0604020202020204" pitchFamily="34" charset="0"/>
              <a:buChar char="•"/>
            </a:pPr>
            <a:r>
              <a:rPr lang="en-US" dirty="0"/>
              <a:t>Prepare room and probe</a:t>
            </a:r>
          </a:p>
          <a:p>
            <a:pPr marL="742950" lvl="1" indent="-285750">
              <a:buFont typeface="Arial" panose="020B0604020202020204" pitchFamily="34" charset="0"/>
              <a:buChar char="•"/>
            </a:pPr>
            <a:r>
              <a:rPr lang="en-US" dirty="0"/>
              <a:t>Supplies needed</a:t>
            </a:r>
          </a:p>
          <a:p>
            <a:pPr marL="1200150" lvl="2" indent="-285750">
              <a:buFont typeface="Arial" panose="020B0604020202020204" pitchFamily="34" charset="0"/>
              <a:buChar char="•"/>
            </a:pPr>
            <a:r>
              <a:rPr lang="en-US" dirty="0"/>
              <a:t>Gauze</a:t>
            </a:r>
          </a:p>
          <a:p>
            <a:pPr marL="1200150" lvl="2" indent="-285750">
              <a:buFont typeface="Arial" panose="020B0604020202020204" pitchFamily="34" charset="0"/>
              <a:buChar char="•"/>
            </a:pPr>
            <a:r>
              <a:rPr lang="en-US" dirty="0"/>
              <a:t>ARM balloon </a:t>
            </a:r>
          </a:p>
          <a:p>
            <a:pPr marL="1200150" lvl="2" indent="-285750">
              <a:buFont typeface="Arial" panose="020B0604020202020204" pitchFamily="34" charset="0"/>
              <a:buChar char="•"/>
            </a:pPr>
            <a:r>
              <a:rPr lang="en-US" dirty="0"/>
              <a:t>Dental floss, unwaxed</a:t>
            </a:r>
          </a:p>
          <a:p>
            <a:pPr marL="1200150" lvl="2" indent="-285750">
              <a:buFont typeface="Arial" panose="020B0604020202020204" pitchFamily="34" charset="0"/>
              <a:buChar char="•"/>
            </a:pPr>
            <a:r>
              <a:rPr lang="en-US" dirty="0"/>
              <a:t>50cc syringe</a:t>
            </a:r>
          </a:p>
          <a:p>
            <a:pPr marL="1200150" lvl="2" indent="-285750">
              <a:buFont typeface="Arial" panose="020B0604020202020204" pitchFamily="34" charset="0"/>
              <a:buChar char="•"/>
            </a:pPr>
            <a:r>
              <a:rPr lang="en-US" dirty="0"/>
              <a:t>Extension tubing</a:t>
            </a:r>
          </a:p>
          <a:p>
            <a:pPr marL="1200150" lvl="2" indent="-285750">
              <a:buFont typeface="Arial" panose="020B0604020202020204" pitchFamily="34" charset="0"/>
              <a:buChar char="•"/>
            </a:pPr>
            <a:r>
              <a:rPr lang="en-US" dirty="0"/>
              <a:t>Expulsion ballon</a:t>
            </a:r>
          </a:p>
          <a:p>
            <a:pPr marL="1200150" lvl="2" indent="-285750">
              <a:buFont typeface="Arial" panose="020B0604020202020204" pitchFamily="34" charset="0"/>
              <a:buChar char="•"/>
            </a:pPr>
            <a:r>
              <a:rPr lang="en-US" dirty="0"/>
              <a:t>Lubrication (if needed for patient comfort/pain, 2% lidocaine jelly can be used)</a:t>
            </a:r>
          </a:p>
          <a:p>
            <a:pPr marL="285750" indent="-285750">
              <a:buFont typeface="Arial" panose="020B0604020202020204" pitchFamily="34" charset="0"/>
              <a:buChar char="•"/>
            </a:pPr>
            <a:r>
              <a:rPr lang="en-US" dirty="0"/>
              <a:t>Once balloon is on probe, test to ensure no air leaks</a:t>
            </a:r>
          </a:p>
        </p:txBody>
      </p:sp>
    </p:spTree>
    <p:extLst>
      <p:ext uri="{BB962C8B-B14F-4D97-AF65-F5344CB8AC3E}">
        <p14:creationId xmlns:p14="http://schemas.microsoft.com/office/powerpoint/2010/main" val="32439736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E235B23-9650-4EE2-8FD0-1B15DFB55EBB}"/>
              </a:ext>
            </a:extLst>
          </p:cNvPr>
          <p:cNvSpPr>
            <a:spLocks noGrp="1"/>
          </p:cNvSpPr>
          <p:nvPr>
            <p:ph type="title"/>
          </p:nvPr>
        </p:nvSpPr>
        <p:spPr/>
        <p:txBody>
          <a:bodyPr/>
          <a:lstStyle/>
          <a:p>
            <a:r>
              <a:rPr lang="en-US" dirty="0"/>
              <a:t>ARM Procedure Process</a:t>
            </a:r>
          </a:p>
        </p:txBody>
      </p:sp>
      <p:sp>
        <p:nvSpPr>
          <p:cNvPr id="6" name="TextBox 5">
            <a:extLst>
              <a:ext uri="{FF2B5EF4-FFF2-40B4-BE49-F238E27FC236}">
                <a16:creationId xmlns:a16="http://schemas.microsoft.com/office/drawing/2014/main" xmlns="" id="{61B91633-4FCF-DE55-D85F-FA91472579E7}"/>
              </a:ext>
            </a:extLst>
          </p:cNvPr>
          <p:cNvSpPr txBox="1"/>
          <p:nvPr/>
        </p:nvSpPr>
        <p:spPr>
          <a:xfrm>
            <a:off x="865762" y="1799617"/>
            <a:ext cx="10373738" cy="1200329"/>
          </a:xfrm>
          <a:prstGeom prst="rect">
            <a:avLst/>
          </a:prstGeom>
          <a:noFill/>
        </p:spPr>
        <p:txBody>
          <a:bodyPr wrap="square" rtlCol="0">
            <a:spAutoFit/>
          </a:bodyPr>
          <a:lstStyle/>
          <a:p>
            <a:pPr marL="285750" indent="-285750">
              <a:buFont typeface="Arial" panose="020B0604020202020204" pitchFamily="34" charset="0"/>
              <a:buChar char="•"/>
            </a:pPr>
            <a:r>
              <a:rPr lang="en-US" dirty="0"/>
              <a:t>Introduction and education to patient </a:t>
            </a:r>
          </a:p>
          <a:p>
            <a:pPr marL="742950" lvl="1" indent="-285750">
              <a:buFont typeface="Arial" panose="020B0604020202020204" pitchFamily="34" charset="0"/>
              <a:buChar char="•"/>
            </a:pPr>
            <a:r>
              <a:rPr lang="en-US" dirty="0"/>
              <a:t>Majority of our outside referrals have not gotten education on what the procedure is we are doing, what it tests for, what to expect during test, and what to expect after test</a:t>
            </a:r>
          </a:p>
          <a:p>
            <a:pPr marL="742950" lvl="1" indent="-285750">
              <a:buFont typeface="Arial" panose="020B0604020202020204" pitchFamily="34" charset="0"/>
              <a:buChar char="•"/>
            </a:pPr>
            <a:r>
              <a:rPr lang="en-US" dirty="0"/>
              <a:t>Explanation of what tasks will be done during test explained</a:t>
            </a:r>
          </a:p>
        </p:txBody>
      </p:sp>
      <p:sp>
        <p:nvSpPr>
          <p:cNvPr id="7" name="TextBox 6">
            <a:extLst>
              <a:ext uri="{FF2B5EF4-FFF2-40B4-BE49-F238E27FC236}">
                <a16:creationId xmlns:a16="http://schemas.microsoft.com/office/drawing/2014/main" xmlns="" id="{39DB3D5C-D049-8C4B-6904-D2F8464DCD6E}"/>
              </a:ext>
            </a:extLst>
          </p:cNvPr>
          <p:cNvSpPr txBox="1"/>
          <p:nvPr/>
        </p:nvSpPr>
        <p:spPr>
          <a:xfrm>
            <a:off x="949325" y="3083828"/>
            <a:ext cx="10470947" cy="2031325"/>
          </a:xfrm>
          <a:prstGeom prst="rect">
            <a:avLst/>
          </a:prstGeom>
          <a:noFill/>
        </p:spPr>
        <p:txBody>
          <a:bodyPr wrap="square" rtlCol="0">
            <a:spAutoFit/>
          </a:bodyPr>
          <a:lstStyle/>
          <a:p>
            <a:pPr marL="285750" indent="-285750">
              <a:buFont typeface="Arial" panose="020B0604020202020204" pitchFamily="34" charset="0"/>
              <a:buChar char="•"/>
            </a:pPr>
            <a:r>
              <a:rPr lang="en-US" dirty="0"/>
              <a:t>Have patient change into gown and lay on left side</a:t>
            </a:r>
          </a:p>
          <a:p>
            <a:pPr marL="285750" indent="-285750">
              <a:buFont typeface="Arial" panose="020B0604020202020204" pitchFamily="34" charset="0"/>
              <a:buChar char="•"/>
            </a:pPr>
            <a:r>
              <a:rPr lang="en-US" dirty="0"/>
              <a:t>Digital rectal exam performed</a:t>
            </a:r>
          </a:p>
          <a:p>
            <a:pPr marL="742950" lvl="1" indent="-285750">
              <a:buFont typeface="Arial" panose="020B0604020202020204" pitchFamily="34" charset="0"/>
              <a:buChar char="•"/>
            </a:pPr>
            <a:r>
              <a:rPr lang="en-US" dirty="0"/>
              <a:t>Is there hard stool present? Any abnormalities?</a:t>
            </a:r>
          </a:p>
          <a:p>
            <a:pPr marL="1200150" lvl="2" indent="-285750">
              <a:buFont typeface="Arial" panose="020B0604020202020204" pitchFamily="34" charset="0"/>
              <a:buChar char="•"/>
            </a:pPr>
            <a:r>
              <a:rPr lang="en-US" dirty="0"/>
              <a:t>If yes, perform enema</a:t>
            </a:r>
          </a:p>
          <a:p>
            <a:pPr marL="742950" lvl="1" indent="-285750">
              <a:buFont typeface="Arial" panose="020B0604020202020204" pitchFamily="34" charset="0"/>
              <a:buChar char="•"/>
            </a:pPr>
            <a:r>
              <a:rPr lang="en-US" dirty="0"/>
              <a:t>Have patient demonstrate a squeeze and push during DRE- is patient able to understand what it means to squeeze and push? Also, great way to get an idea of patient’s sphincter strength pre-test</a:t>
            </a:r>
          </a:p>
        </p:txBody>
      </p:sp>
    </p:spTree>
    <p:extLst>
      <p:ext uri="{BB962C8B-B14F-4D97-AF65-F5344CB8AC3E}">
        <p14:creationId xmlns:p14="http://schemas.microsoft.com/office/powerpoint/2010/main" val="28136369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 name="Title 589">
            <a:extLst>
              <a:ext uri="{FF2B5EF4-FFF2-40B4-BE49-F238E27FC236}">
                <a16:creationId xmlns:a16="http://schemas.microsoft.com/office/drawing/2014/main" xmlns="" id="{F3CCA792-4E1D-3532-848C-910ECFEFD966}"/>
              </a:ext>
            </a:extLst>
          </p:cNvPr>
          <p:cNvSpPr>
            <a:spLocks noGrp="1"/>
          </p:cNvSpPr>
          <p:nvPr>
            <p:ph type="title"/>
          </p:nvPr>
        </p:nvSpPr>
        <p:spPr/>
        <p:txBody>
          <a:bodyPr/>
          <a:lstStyle/>
          <a:p>
            <a:r>
              <a:rPr lang="en-US" dirty="0"/>
              <a:t>What is Lower Motility?</a:t>
            </a:r>
          </a:p>
        </p:txBody>
      </p:sp>
      <p:sp>
        <p:nvSpPr>
          <p:cNvPr id="2" name="TextBox 1">
            <a:extLst>
              <a:ext uri="{FF2B5EF4-FFF2-40B4-BE49-F238E27FC236}">
                <a16:creationId xmlns:a16="http://schemas.microsoft.com/office/drawing/2014/main" xmlns="" id="{0251256B-F6BC-2592-01E7-661C01AEAFDC}"/>
              </a:ext>
            </a:extLst>
          </p:cNvPr>
          <p:cNvSpPr txBox="1"/>
          <p:nvPr/>
        </p:nvSpPr>
        <p:spPr>
          <a:xfrm>
            <a:off x="952499" y="1865163"/>
            <a:ext cx="9882910" cy="646331"/>
          </a:xfrm>
          <a:prstGeom prst="rect">
            <a:avLst/>
          </a:prstGeom>
          <a:noFill/>
        </p:spPr>
        <p:txBody>
          <a:bodyPr wrap="square" rtlCol="0">
            <a:spAutoFit/>
          </a:bodyPr>
          <a:lstStyle/>
          <a:p>
            <a:pPr marL="285750" indent="-285750">
              <a:buFont typeface="Arial" panose="020B0604020202020204" pitchFamily="34" charset="0"/>
              <a:buChar char="•"/>
            </a:pPr>
            <a:r>
              <a:rPr lang="en-US" dirty="0"/>
              <a:t>You may hear some say</a:t>
            </a:r>
          </a:p>
          <a:p>
            <a:pPr lvl="1"/>
            <a:endParaRPr lang="en-US" dirty="0"/>
          </a:p>
        </p:txBody>
      </p:sp>
      <p:sp>
        <p:nvSpPr>
          <p:cNvPr id="4" name="TextBox 3">
            <a:extLst>
              <a:ext uri="{FF2B5EF4-FFF2-40B4-BE49-F238E27FC236}">
                <a16:creationId xmlns:a16="http://schemas.microsoft.com/office/drawing/2014/main" xmlns="" id="{138CD9B9-0D96-E830-9AA3-193316187E71}"/>
              </a:ext>
            </a:extLst>
          </p:cNvPr>
          <p:cNvSpPr txBox="1"/>
          <p:nvPr/>
        </p:nvSpPr>
        <p:spPr>
          <a:xfrm>
            <a:off x="832651" y="5202394"/>
            <a:ext cx="6223931" cy="646331"/>
          </a:xfrm>
          <a:prstGeom prst="rect">
            <a:avLst/>
          </a:prstGeom>
          <a:noFill/>
        </p:spPr>
        <p:txBody>
          <a:bodyPr wrap="square" rtlCol="0">
            <a:spAutoFit/>
          </a:bodyPr>
          <a:lstStyle/>
          <a:p>
            <a:pPr marL="285750" indent="-285750">
              <a:buFont typeface="Arial" panose="020B0604020202020204" pitchFamily="34" charset="0"/>
              <a:buChar char="•"/>
            </a:pPr>
            <a:r>
              <a:rPr lang="en-US" dirty="0"/>
              <a:t>While the nicknames and jokes aren’t all wrong, we are all of that and more…</a:t>
            </a:r>
          </a:p>
        </p:txBody>
      </p:sp>
      <p:pic>
        <p:nvPicPr>
          <p:cNvPr id="1026" name="Picture 2" descr="Batman | Family Guy Wiki | Fandom">
            <a:extLst>
              <a:ext uri="{FF2B5EF4-FFF2-40B4-BE49-F238E27FC236}">
                <a16:creationId xmlns:a16="http://schemas.microsoft.com/office/drawing/2014/main" xmlns="" id="{5BD8DC9F-B1F2-91B4-7DAC-E107A5A0FA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95494" y="2773652"/>
            <a:ext cx="4348445" cy="326133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243584" y="2161428"/>
            <a:ext cx="5812998" cy="646331"/>
          </a:xfrm>
          <a:prstGeom prst="rect">
            <a:avLst/>
          </a:prstGeom>
          <a:noFill/>
        </p:spPr>
        <p:txBody>
          <a:bodyPr wrap="square" rtlCol="0">
            <a:spAutoFit/>
          </a:bodyPr>
          <a:lstStyle/>
          <a:p>
            <a:pPr marL="285750" indent="-285750">
              <a:buFont typeface="Arial" charset="0"/>
              <a:buChar char="•"/>
            </a:pPr>
            <a:r>
              <a:rPr lang="en-US" dirty="0"/>
              <a:t>“We’re the girls that stick probes and blow balloons up people’s butts’</a:t>
            </a:r>
          </a:p>
        </p:txBody>
      </p:sp>
      <p:sp>
        <p:nvSpPr>
          <p:cNvPr id="5" name="TextBox 4"/>
          <p:cNvSpPr txBox="1"/>
          <p:nvPr/>
        </p:nvSpPr>
        <p:spPr>
          <a:xfrm>
            <a:off x="1243584" y="2754119"/>
            <a:ext cx="5065776" cy="369332"/>
          </a:xfrm>
          <a:prstGeom prst="rect">
            <a:avLst/>
          </a:prstGeom>
          <a:noFill/>
        </p:spPr>
        <p:txBody>
          <a:bodyPr wrap="square" rtlCol="0">
            <a:spAutoFit/>
          </a:bodyPr>
          <a:lstStyle/>
          <a:p>
            <a:pPr marL="285750" indent="-285750">
              <a:buFont typeface="Arial" charset="0"/>
              <a:buChar char="•"/>
            </a:pPr>
            <a:r>
              <a:rPr lang="en-US" dirty="0"/>
              <a:t>“The Butt Cave”</a:t>
            </a:r>
          </a:p>
        </p:txBody>
      </p:sp>
      <p:sp>
        <p:nvSpPr>
          <p:cNvPr id="6" name="TextBox 5"/>
          <p:cNvSpPr txBox="1"/>
          <p:nvPr/>
        </p:nvSpPr>
        <p:spPr>
          <a:xfrm>
            <a:off x="1243584" y="3087743"/>
            <a:ext cx="5266944" cy="382415"/>
          </a:xfrm>
          <a:prstGeom prst="rect">
            <a:avLst/>
          </a:prstGeom>
          <a:noFill/>
        </p:spPr>
        <p:txBody>
          <a:bodyPr wrap="square" rtlCol="0">
            <a:spAutoFit/>
          </a:bodyPr>
          <a:lstStyle/>
          <a:p>
            <a:pPr marL="285750" indent="-285750">
              <a:buFont typeface="Arial" charset="0"/>
              <a:buChar char="•"/>
            </a:pPr>
            <a:r>
              <a:rPr lang="en-US" dirty="0"/>
              <a:t>“The Butt Hut”</a:t>
            </a:r>
          </a:p>
        </p:txBody>
      </p:sp>
      <p:sp>
        <p:nvSpPr>
          <p:cNvPr id="7" name="TextBox 6"/>
          <p:cNvSpPr txBox="1"/>
          <p:nvPr/>
        </p:nvSpPr>
        <p:spPr>
          <a:xfrm>
            <a:off x="1243584" y="3441552"/>
            <a:ext cx="4632959" cy="369332"/>
          </a:xfrm>
          <a:prstGeom prst="rect">
            <a:avLst/>
          </a:prstGeom>
          <a:noFill/>
        </p:spPr>
        <p:txBody>
          <a:bodyPr wrap="square" rtlCol="0">
            <a:spAutoFit/>
          </a:bodyPr>
          <a:lstStyle/>
          <a:p>
            <a:pPr marL="285750" indent="-285750">
              <a:buFont typeface="Arial" charset="0"/>
              <a:buChar char="•"/>
            </a:pPr>
            <a:r>
              <a:rPr lang="en-US" dirty="0"/>
              <a:t>“Poop Queens”</a:t>
            </a:r>
          </a:p>
        </p:txBody>
      </p:sp>
      <p:sp>
        <p:nvSpPr>
          <p:cNvPr id="8" name="TextBox 7"/>
          <p:cNvSpPr txBox="1"/>
          <p:nvPr/>
        </p:nvSpPr>
        <p:spPr>
          <a:xfrm>
            <a:off x="1254483" y="3810884"/>
            <a:ext cx="3621024" cy="369332"/>
          </a:xfrm>
          <a:prstGeom prst="rect">
            <a:avLst/>
          </a:prstGeom>
          <a:noFill/>
        </p:spPr>
        <p:txBody>
          <a:bodyPr wrap="square" rtlCol="0">
            <a:spAutoFit/>
          </a:bodyPr>
          <a:lstStyle/>
          <a:p>
            <a:pPr marL="285750" indent="-285750">
              <a:buFont typeface="Arial" charset="0"/>
              <a:buChar char="•"/>
            </a:pPr>
            <a:r>
              <a:rPr lang="en-US" dirty="0"/>
              <a:t>“The Poop Cheerleaders”</a:t>
            </a:r>
          </a:p>
        </p:txBody>
      </p:sp>
      <p:sp>
        <p:nvSpPr>
          <p:cNvPr id="9" name="TextBox 8"/>
          <p:cNvSpPr txBox="1"/>
          <p:nvPr/>
        </p:nvSpPr>
        <p:spPr>
          <a:xfrm>
            <a:off x="1243584" y="4151610"/>
            <a:ext cx="5201181" cy="369332"/>
          </a:xfrm>
          <a:prstGeom prst="rect">
            <a:avLst/>
          </a:prstGeom>
          <a:noFill/>
        </p:spPr>
        <p:txBody>
          <a:bodyPr wrap="square" rtlCol="0">
            <a:spAutoFit/>
          </a:bodyPr>
          <a:lstStyle/>
          <a:p>
            <a:pPr marL="285750" indent="-285750">
              <a:buFont typeface="Arial" charset="0"/>
              <a:buChar char="•"/>
            </a:pPr>
            <a:r>
              <a:rPr lang="en-US" dirty="0"/>
              <a:t>“Butt Dungeon”</a:t>
            </a:r>
          </a:p>
        </p:txBody>
      </p:sp>
      <p:sp>
        <p:nvSpPr>
          <p:cNvPr id="10" name="TextBox 9"/>
          <p:cNvSpPr txBox="1"/>
          <p:nvPr/>
        </p:nvSpPr>
        <p:spPr>
          <a:xfrm>
            <a:off x="1243584" y="4520942"/>
            <a:ext cx="3485619" cy="365760"/>
          </a:xfrm>
          <a:prstGeom prst="rect">
            <a:avLst/>
          </a:prstGeom>
          <a:noFill/>
        </p:spPr>
        <p:txBody>
          <a:bodyPr wrap="square" rtlCol="0">
            <a:spAutoFit/>
          </a:bodyPr>
          <a:lstStyle/>
          <a:p>
            <a:pPr marL="285750" indent="-285750">
              <a:buFont typeface="Arial" charset="0"/>
              <a:buChar char="•"/>
            </a:pPr>
            <a:r>
              <a:rPr lang="en-US" dirty="0"/>
              <a:t>“Swirl World”</a:t>
            </a:r>
          </a:p>
        </p:txBody>
      </p:sp>
    </p:spTree>
    <p:extLst>
      <p:ext uri="{BB962C8B-B14F-4D97-AF65-F5344CB8AC3E}">
        <p14:creationId xmlns:p14="http://schemas.microsoft.com/office/powerpoint/2010/main" val="4157788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nodeType="clickEffect">
                                  <p:stCondLst>
                                    <p:cond delay="0"/>
                                  </p:stCondLst>
                                  <p:childTnLst>
                                    <p:set>
                                      <p:cBhvr>
                                        <p:cTn id="38" dur="1" fill="hold">
                                          <p:stCondLst>
                                            <p:cond delay="0"/>
                                          </p:stCondLst>
                                        </p:cTn>
                                        <p:tgtEl>
                                          <p:spTgt spid="1026"/>
                                        </p:tgtEl>
                                        <p:attrNameLst>
                                          <p:attrName>style.visibility</p:attrName>
                                        </p:attrNameLst>
                                      </p:cBhvr>
                                      <p:to>
                                        <p:strVal val="visible"/>
                                      </p:to>
                                    </p:set>
                                    <p:animEffect transition="in" filter="blinds(horizontal)">
                                      <p:cBhvr>
                                        <p:cTn id="39" dur="500"/>
                                        <p:tgtEl>
                                          <p:spTgt spid="1026"/>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4" grpId="0"/>
      <p:bldP spid="3" grpId="0"/>
      <p:bldP spid="5" grpId="0"/>
      <p:bldP spid="6" grpId="0"/>
      <p:bldP spid="7" grpId="0"/>
      <p:bldP spid="8" grpId="0"/>
      <p:bldP spid="9" grpId="0"/>
      <p:bldP spid="1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8C6A846-C356-1E2E-4175-1DC85FAFA5AD}"/>
              </a:ext>
            </a:extLst>
          </p:cNvPr>
          <p:cNvSpPr>
            <a:spLocks noGrp="1"/>
          </p:cNvSpPr>
          <p:nvPr>
            <p:ph type="title"/>
          </p:nvPr>
        </p:nvSpPr>
        <p:spPr/>
        <p:txBody>
          <a:bodyPr/>
          <a:lstStyle/>
          <a:p>
            <a:r>
              <a:rPr lang="en-US" dirty="0"/>
              <a:t>Probe Placement </a:t>
            </a:r>
          </a:p>
        </p:txBody>
      </p:sp>
      <p:sp>
        <p:nvSpPr>
          <p:cNvPr id="4" name="TextBox 3">
            <a:extLst>
              <a:ext uri="{FF2B5EF4-FFF2-40B4-BE49-F238E27FC236}">
                <a16:creationId xmlns:a16="http://schemas.microsoft.com/office/drawing/2014/main" xmlns="" id="{DE3B6308-4948-A196-8111-94C1DA21DF6C}"/>
              </a:ext>
            </a:extLst>
          </p:cNvPr>
          <p:cNvSpPr txBox="1"/>
          <p:nvPr/>
        </p:nvSpPr>
        <p:spPr>
          <a:xfrm>
            <a:off x="719896" y="1790049"/>
            <a:ext cx="10749031" cy="2308324"/>
          </a:xfrm>
          <a:prstGeom prst="rect">
            <a:avLst/>
          </a:prstGeom>
          <a:noFill/>
        </p:spPr>
        <p:txBody>
          <a:bodyPr wrap="square" rtlCol="0">
            <a:spAutoFit/>
          </a:bodyPr>
          <a:lstStyle/>
          <a:p>
            <a:pPr marL="285750" indent="-285750">
              <a:buFont typeface="Arial" panose="020B0604020202020204" pitchFamily="34" charset="0"/>
              <a:buChar char="•"/>
            </a:pPr>
            <a:r>
              <a:rPr lang="en-US" dirty="0"/>
              <a:t>Insert probe into rectum</a:t>
            </a:r>
          </a:p>
          <a:p>
            <a:pPr marL="285750" indent="-285750">
              <a:buFont typeface="Arial" panose="020B0604020202020204" pitchFamily="34" charset="0"/>
              <a:buChar char="•"/>
            </a:pPr>
            <a:r>
              <a:rPr lang="en-US" dirty="0"/>
              <a:t>Check that probe is lined up with sphincter</a:t>
            </a:r>
          </a:p>
          <a:p>
            <a:pPr marL="742950" lvl="1" indent="-285750">
              <a:buFont typeface="Arial" panose="020B0604020202020204" pitchFamily="34" charset="0"/>
              <a:buChar char="•"/>
            </a:pPr>
            <a:r>
              <a:rPr lang="en-US" dirty="0"/>
              <a:t>If patient has incontinence or low sphincter strength, to verify placement you may have to have patient squeeze to check that probe is aligned correctly</a:t>
            </a:r>
          </a:p>
          <a:p>
            <a:pPr marL="285750" indent="-285750">
              <a:buFont typeface="Arial" panose="020B0604020202020204" pitchFamily="34" charset="0"/>
              <a:buChar char="•"/>
            </a:pPr>
            <a:r>
              <a:rPr lang="en-US" dirty="0"/>
              <a:t>Once probe is placed in right spot, dry off skin and put </a:t>
            </a:r>
            <a:r>
              <a:rPr lang="en-US" dirty="0" err="1"/>
              <a:t>tegaderms</a:t>
            </a:r>
            <a:r>
              <a:rPr lang="en-US" dirty="0"/>
              <a:t> on to hold probe in place</a:t>
            </a:r>
          </a:p>
          <a:p>
            <a:pPr marL="285750" indent="-285750">
              <a:buFont typeface="Arial" panose="020B0604020202020204" pitchFamily="34" charset="0"/>
              <a:buChar char="•"/>
            </a:pPr>
            <a:r>
              <a:rPr lang="en-US" dirty="0"/>
              <a:t>Next press start to begin test recording </a:t>
            </a:r>
          </a:p>
          <a:p>
            <a:pPr marL="285750" indent="-285750">
              <a:buFont typeface="Arial" panose="020B0604020202020204" pitchFamily="34" charset="0"/>
              <a:buChar char="•"/>
            </a:pPr>
            <a:r>
              <a:rPr lang="en-US" dirty="0"/>
              <a:t>Have patient lay still on left side for 3 minutes- once 3 minutes is up, press start to record the 60 second resting pressure (this is to capture what the sphincter does at baseline)</a:t>
            </a:r>
          </a:p>
        </p:txBody>
      </p:sp>
    </p:spTree>
    <p:extLst>
      <p:ext uri="{BB962C8B-B14F-4D97-AF65-F5344CB8AC3E}">
        <p14:creationId xmlns:p14="http://schemas.microsoft.com/office/powerpoint/2010/main" val="29047083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6B923C8-1AEB-69EE-757A-32417B9DB29E}"/>
              </a:ext>
            </a:extLst>
          </p:cNvPr>
          <p:cNvSpPr>
            <a:spLocks noGrp="1"/>
          </p:cNvSpPr>
          <p:nvPr>
            <p:ph type="title"/>
          </p:nvPr>
        </p:nvSpPr>
        <p:spPr/>
        <p:txBody>
          <a:bodyPr/>
          <a:lstStyle/>
          <a:p>
            <a:r>
              <a:rPr lang="en-US" dirty="0"/>
              <a:t>Probe Placement verification </a:t>
            </a:r>
          </a:p>
        </p:txBody>
      </p:sp>
      <p:pic>
        <p:nvPicPr>
          <p:cNvPr id="5" name="Picture 4" descr="A screenshot of a computer">
            <a:extLst>
              <a:ext uri="{FF2B5EF4-FFF2-40B4-BE49-F238E27FC236}">
                <a16:creationId xmlns:a16="http://schemas.microsoft.com/office/drawing/2014/main" xmlns="" id="{1E304913-6D23-7E56-FD4C-DCFFDF9E0BCD}"/>
              </a:ext>
            </a:extLst>
          </p:cNvPr>
          <p:cNvPicPr>
            <a:picLocks noChangeAspect="1"/>
          </p:cNvPicPr>
          <p:nvPr/>
        </p:nvPicPr>
        <p:blipFill>
          <a:blip r:embed="rId2"/>
          <a:srcRect l="1" t="2844" r="-1214" b="10092"/>
          <a:stretch/>
        </p:blipFill>
        <p:spPr>
          <a:xfrm>
            <a:off x="1450719" y="1465006"/>
            <a:ext cx="7378647" cy="4521509"/>
          </a:xfrm>
          <a:prstGeom prst="rect">
            <a:avLst/>
          </a:prstGeom>
        </p:spPr>
      </p:pic>
      <p:sp>
        <p:nvSpPr>
          <p:cNvPr id="6" name="Arrow: Left 5">
            <a:extLst>
              <a:ext uri="{FF2B5EF4-FFF2-40B4-BE49-F238E27FC236}">
                <a16:creationId xmlns:a16="http://schemas.microsoft.com/office/drawing/2014/main" xmlns="" id="{EE2A1FDC-97C8-50A1-5FAA-FF45F627BF43}"/>
              </a:ext>
            </a:extLst>
          </p:cNvPr>
          <p:cNvSpPr/>
          <p:nvPr/>
        </p:nvSpPr>
        <p:spPr>
          <a:xfrm>
            <a:off x="8829366" y="4000068"/>
            <a:ext cx="2743202" cy="373626"/>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xmlns="" id="{9F431FC9-631B-716C-5859-2431F79B8170}"/>
              </a:ext>
            </a:extLst>
          </p:cNvPr>
          <p:cNvSpPr txBox="1"/>
          <p:nvPr/>
        </p:nvSpPr>
        <p:spPr>
          <a:xfrm>
            <a:off x="8967019" y="4562168"/>
            <a:ext cx="2743202" cy="1477328"/>
          </a:xfrm>
          <a:prstGeom prst="rect">
            <a:avLst/>
          </a:prstGeom>
          <a:noFill/>
        </p:spPr>
        <p:txBody>
          <a:bodyPr wrap="square" rtlCol="0">
            <a:spAutoFit/>
          </a:bodyPr>
          <a:lstStyle/>
          <a:p>
            <a:r>
              <a:rPr lang="en-US" dirty="0"/>
              <a:t>Want to make sure you have a curve like this (or can obtain this curve when asking patient to squeeze)</a:t>
            </a:r>
          </a:p>
        </p:txBody>
      </p:sp>
    </p:spTree>
    <p:extLst>
      <p:ext uri="{BB962C8B-B14F-4D97-AF65-F5344CB8AC3E}">
        <p14:creationId xmlns:p14="http://schemas.microsoft.com/office/powerpoint/2010/main" val="27090914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ARM Procedure</a:t>
            </a:r>
          </a:p>
        </p:txBody>
      </p:sp>
      <p:sp>
        <p:nvSpPr>
          <p:cNvPr id="4" name="TextBox 3"/>
          <p:cNvSpPr txBox="1"/>
          <p:nvPr/>
        </p:nvSpPr>
        <p:spPr>
          <a:xfrm>
            <a:off x="949325" y="1814732"/>
            <a:ext cx="9685850" cy="1477328"/>
          </a:xfrm>
          <a:prstGeom prst="rect">
            <a:avLst/>
          </a:prstGeom>
          <a:noFill/>
        </p:spPr>
        <p:txBody>
          <a:bodyPr wrap="square" rtlCol="0">
            <a:spAutoFit/>
          </a:bodyPr>
          <a:lstStyle/>
          <a:p>
            <a:pPr marL="285750" indent="-285750">
              <a:buFont typeface="Arial" charset="0"/>
              <a:buChar char="•"/>
            </a:pPr>
            <a:r>
              <a:rPr lang="en-US" dirty="0"/>
              <a:t>First exercise is Squeeze exercise</a:t>
            </a:r>
          </a:p>
          <a:p>
            <a:pPr marL="742950" lvl="1" indent="-285750">
              <a:buFont typeface="Arial" charset="0"/>
              <a:buChar char="•"/>
            </a:pPr>
            <a:r>
              <a:rPr lang="en-US" dirty="0"/>
              <a:t>Have patient squeeze x2 for 5 seconds each (with 30 seconds rest between each squeeze to allow muscles to go back to baseline) </a:t>
            </a:r>
          </a:p>
          <a:p>
            <a:pPr marL="742950" lvl="1" indent="-285750">
              <a:buFont typeface="Arial" charset="0"/>
              <a:buChar char="•"/>
            </a:pPr>
            <a:r>
              <a:rPr lang="en-US" dirty="0"/>
              <a:t>1 squeeze for 30 seconds </a:t>
            </a:r>
          </a:p>
          <a:p>
            <a:pPr marL="742950" lvl="1" indent="-285750">
              <a:buFont typeface="Arial" charset="0"/>
              <a:buChar char="•"/>
            </a:pPr>
            <a:r>
              <a:rPr lang="en-US" dirty="0"/>
              <a:t>This exercise will give us “anal squeeze pressure”</a:t>
            </a:r>
          </a:p>
        </p:txBody>
      </p:sp>
      <p:sp>
        <p:nvSpPr>
          <p:cNvPr id="7" name="TextBox 6"/>
          <p:cNvSpPr txBox="1"/>
          <p:nvPr/>
        </p:nvSpPr>
        <p:spPr>
          <a:xfrm>
            <a:off x="949325" y="3502855"/>
            <a:ext cx="9390429" cy="1754326"/>
          </a:xfrm>
          <a:prstGeom prst="rect">
            <a:avLst/>
          </a:prstGeom>
          <a:noFill/>
        </p:spPr>
        <p:txBody>
          <a:bodyPr wrap="square" rtlCol="0">
            <a:spAutoFit/>
          </a:bodyPr>
          <a:lstStyle/>
          <a:p>
            <a:pPr marL="285750" indent="-285750">
              <a:buFont typeface="Arial" charset="0"/>
              <a:buChar char="•"/>
            </a:pPr>
            <a:r>
              <a:rPr lang="en-US" dirty="0"/>
              <a:t>Second exercise is Coughing </a:t>
            </a:r>
          </a:p>
          <a:p>
            <a:pPr marL="742950" lvl="1" indent="-285750">
              <a:buFont typeface="Arial" charset="0"/>
              <a:buChar char="•"/>
            </a:pPr>
            <a:r>
              <a:rPr lang="en-US" dirty="0"/>
              <a:t>Have patient do a single cough x 2, with 30 second pause between each cough </a:t>
            </a:r>
          </a:p>
          <a:p>
            <a:pPr marL="742950" lvl="1" indent="-285750">
              <a:buFont typeface="Arial" charset="0"/>
              <a:buChar char="•"/>
            </a:pPr>
            <a:r>
              <a:rPr lang="en-US" dirty="0"/>
              <a:t>This will test Cough reflex</a:t>
            </a:r>
          </a:p>
          <a:p>
            <a:pPr marL="1200150" lvl="2" indent="-285750">
              <a:buFont typeface="Arial" charset="0"/>
              <a:buChar char="•"/>
            </a:pPr>
            <a:r>
              <a:rPr lang="en-US" dirty="0"/>
              <a:t>When coughing is performed, should lead to contraction of sphincter</a:t>
            </a:r>
          </a:p>
          <a:p>
            <a:pPr marL="1200150" lvl="2" indent="-285750">
              <a:buFont typeface="Arial" charset="0"/>
              <a:buChar char="•"/>
            </a:pPr>
            <a:r>
              <a:rPr lang="en-US" dirty="0"/>
              <a:t>In other words you want pelvic floor to tighten up when you cough so nothing slips out (urine or stool)</a:t>
            </a:r>
          </a:p>
        </p:txBody>
      </p:sp>
    </p:spTree>
    <p:extLst>
      <p:ext uri="{BB962C8B-B14F-4D97-AF65-F5344CB8AC3E}">
        <p14:creationId xmlns:p14="http://schemas.microsoft.com/office/powerpoint/2010/main" val="9689527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ARM Procedure</a:t>
            </a:r>
          </a:p>
        </p:txBody>
      </p:sp>
      <p:sp>
        <p:nvSpPr>
          <p:cNvPr id="6" name="TextBox 5"/>
          <p:cNvSpPr txBox="1"/>
          <p:nvPr/>
        </p:nvSpPr>
        <p:spPr>
          <a:xfrm>
            <a:off x="949325" y="1772529"/>
            <a:ext cx="10065678" cy="4247317"/>
          </a:xfrm>
          <a:prstGeom prst="rect">
            <a:avLst/>
          </a:prstGeom>
          <a:noFill/>
        </p:spPr>
        <p:txBody>
          <a:bodyPr wrap="square" rtlCol="0">
            <a:spAutoFit/>
          </a:bodyPr>
          <a:lstStyle/>
          <a:p>
            <a:pPr marL="285750" indent="-285750">
              <a:buFont typeface="Arial" charset="0"/>
              <a:buChar char="•"/>
            </a:pPr>
            <a:r>
              <a:rPr lang="en-US" dirty="0"/>
              <a:t>Third Exercise is Pushing/bearing down</a:t>
            </a:r>
          </a:p>
          <a:p>
            <a:pPr marL="742950" lvl="1" indent="-285750">
              <a:buFont typeface="Arial" charset="0"/>
              <a:buChar char="•"/>
            </a:pPr>
            <a:r>
              <a:rPr lang="en-US" dirty="0"/>
              <a:t>Have patient push/bear down like having a bowel movement</a:t>
            </a:r>
          </a:p>
          <a:p>
            <a:pPr marL="742950" lvl="1" indent="-285750">
              <a:buFont typeface="Arial" charset="0"/>
              <a:buChar char="•"/>
            </a:pPr>
            <a:r>
              <a:rPr lang="en-US" dirty="0"/>
              <a:t>3 pushes 15 seconds in length, with 30 second pauses between each push </a:t>
            </a:r>
          </a:p>
          <a:p>
            <a:pPr marL="742950" lvl="1" indent="-285750">
              <a:buFont typeface="Arial" charset="0"/>
              <a:buChar char="•"/>
            </a:pPr>
            <a:r>
              <a:rPr lang="en-US" dirty="0"/>
              <a:t>This gives us our Recto-anal pressure gradient (RAPG)</a:t>
            </a:r>
          </a:p>
          <a:p>
            <a:pPr marL="742950" lvl="1" indent="-285750">
              <a:buFont typeface="Arial" charset="0"/>
              <a:buChar char="•"/>
            </a:pPr>
            <a:r>
              <a:rPr lang="en-US" dirty="0"/>
              <a:t>With RAPG we want to see that with increase in intra-</a:t>
            </a:r>
            <a:r>
              <a:rPr lang="en-US" dirty="0" err="1"/>
              <a:t>abominal</a:t>
            </a:r>
            <a:r>
              <a:rPr lang="en-US" dirty="0"/>
              <a:t> pressure from pushing, that the anal sphincter will relax </a:t>
            </a:r>
          </a:p>
          <a:p>
            <a:pPr marL="285750" indent="-285750">
              <a:buFont typeface="Arial" charset="0"/>
              <a:buChar char="•"/>
            </a:pPr>
            <a:r>
              <a:rPr lang="en-US" dirty="0"/>
              <a:t>Next we test for RAIR</a:t>
            </a:r>
          </a:p>
          <a:p>
            <a:pPr marL="742950" lvl="1" indent="-285750">
              <a:buFont typeface="Arial" charset="0"/>
              <a:buChar char="•"/>
            </a:pPr>
            <a:r>
              <a:rPr lang="en-US" dirty="0"/>
              <a:t>RAIR= Recto-anal inhibitory reflex</a:t>
            </a:r>
          </a:p>
          <a:p>
            <a:pPr marL="742950" lvl="1" indent="-285750">
              <a:buFont typeface="Arial" charset="0"/>
              <a:buChar char="•"/>
            </a:pPr>
            <a:r>
              <a:rPr lang="en-US" dirty="0"/>
              <a:t>This is reflex that occurs in the body when rapid distention occurs in rectum leading to relaxation of the IAS </a:t>
            </a:r>
          </a:p>
          <a:p>
            <a:pPr marL="742950" lvl="1" indent="-285750">
              <a:buFont typeface="Arial" charset="0"/>
              <a:buChar char="•"/>
            </a:pPr>
            <a:r>
              <a:rPr lang="en-US" dirty="0"/>
              <a:t>This is tested by nurse rapidly pushing with 30cc of air at first and if no relaxation occurs, an additional 20cc can be pushed to total 50</a:t>
            </a:r>
          </a:p>
          <a:p>
            <a:pPr marL="742950" lvl="1" indent="-285750">
              <a:buFont typeface="Arial" charset="0"/>
              <a:buChar char="•"/>
            </a:pPr>
            <a:r>
              <a:rPr lang="en-US" dirty="0"/>
              <a:t>Positive RAIR will result in relaxation which can be noted by color lightening up</a:t>
            </a:r>
          </a:p>
          <a:p>
            <a:pPr marL="742950" lvl="1" indent="-285750">
              <a:buFont typeface="Arial" charset="0"/>
              <a:buChar char="•"/>
            </a:pPr>
            <a:r>
              <a:rPr lang="en-US" dirty="0"/>
              <a:t>For this part of the test we typically tell patients that we are testing to see how their muscles react to us putting a little bit of air in balloon and that they may feel the balloon blowing up and may not</a:t>
            </a:r>
          </a:p>
        </p:txBody>
      </p:sp>
    </p:spTree>
    <p:extLst>
      <p:ext uri="{BB962C8B-B14F-4D97-AF65-F5344CB8AC3E}">
        <p14:creationId xmlns:p14="http://schemas.microsoft.com/office/powerpoint/2010/main" val="16402962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ARM Procedure</a:t>
            </a:r>
          </a:p>
        </p:txBody>
      </p:sp>
      <p:sp>
        <p:nvSpPr>
          <p:cNvPr id="5" name="TextBox 4"/>
          <p:cNvSpPr txBox="1"/>
          <p:nvPr/>
        </p:nvSpPr>
        <p:spPr>
          <a:xfrm>
            <a:off x="949325" y="1443841"/>
            <a:ext cx="10009407" cy="3970318"/>
          </a:xfrm>
          <a:prstGeom prst="rect">
            <a:avLst/>
          </a:prstGeom>
          <a:noFill/>
        </p:spPr>
        <p:txBody>
          <a:bodyPr wrap="square" rtlCol="0">
            <a:spAutoFit/>
          </a:bodyPr>
          <a:lstStyle/>
          <a:p>
            <a:pPr marL="285750" indent="-285750">
              <a:buFont typeface="Arial" charset="0"/>
              <a:buChar char="•"/>
            </a:pPr>
            <a:r>
              <a:rPr lang="en-US" dirty="0"/>
              <a:t>Once RAIR testing is done, we move into sensation testing</a:t>
            </a:r>
          </a:p>
          <a:p>
            <a:pPr marL="742950" lvl="1" indent="-285750">
              <a:buFont typeface="Arial" charset="0"/>
              <a:buChar char="•"/>
            </a:pPr>
            <a:r>
              <a:rPr lang="en-US" dirty="0"/>
              <a:t>We test for 3 sensations: Initial desire to defecate, urgency, and maximum tolerated sensation </a:t>
            </a:r>
          </a:p>
          <a:p>
            <a:pPr marL="742950" lvl="1" indent="-285750">
              <a:buFont typeface="Arial" charset="0"/>
              <a:buChar char="•"/>
            </a:pPr>
            <a:r>
              <a:rPr lang="en-US" dirty="0"/>
              <a:t>Patients are told a scenario to imagine they are out shopping at store</a:t>
            </a:r>
          </a:p>
          <a:p>
            <a:pPr marL="1200150" lvl="2" indent="-285750">
              <a:buFont typeface="Arial" charset="0"/>
              <a:buChar char="•"/>
            </a:pPr>
            <a:r>
              <a:rPr lang="en-US" dirty="0"/>
              <a:t>First sensation= they could finish shopping and wait until they got home to go to bathroom</a:t>
            </a:r>
          </a:p>
          <a:p>
            <a:pPr marL="1200150" lvl="2" indent="-285750">
              <a:buFont typeface="Arial" charset="0"/>
              <a:buChar char="•"/>
            </a:pPr>
            <a:r>
              <a:rPr lang="en-US" dirty="0"/>
              <a:t>Urgency= they could finish their shopping at store but will need to use bathroom at store before they go home</a:t>
            </a:r>
          </a:p>
          <a:p>
            <a:pPr marL="1200150" lvl="2" indent="-285750">
              <a:buFont typeface="Arial" charset="0"/>
              <a:buChar char="•"/>
            </a:pPr>
            <a:r>
              <a:rPr lang="en-US" dirty="0"/>
              <a:t>Maximum tolerated= they need to put their cart down and get straight to bathroom </a:t>
            </a:r>
          </a:p>
          <a:p>
            <a:pPr marL="1200150" lvl="2" indent="-285750">
              <a:buFont typeface="Arial" charset="0"/>
              <a:buChar char="•"/>
            </a:pPr>
            <a:r>
              <a:rPr lang="en-US" dirty="0"/>
              <a:t>Sometimes patients don’t reach all sensations, can skip over some, that’s okay </a:t>
            </a:r>
          </a:p>
          <a:p>
            <a:pPr marL="1200150" lvl="2" indent="-285750">
              <a:buFont typeface="Arial" charset="0"/>
              <a:buChar char="•"/>
            </a:pPr>
            <a:r>
              <a:rPr lang="en-US" dirty="0"/>
              <a:t>Balloon can go up to 400cc</a:t>
            </a:r>
          </a:p>
          <a:p>
            <a:pPr marL="1200150" lvl="2" indent="-285750">
              <a:buFont typeface="Arial" charset="0"/>
              <a:buChar char="•"/>
            </a:pPr>
            <a:r>
              <a:rPr lang="en-US" dirty="0"/>
              <a:t>This part of test shows us rectal compliance and rectal sensation</a:t>
            </a:r>
          </a:p>
          <a:p>
            <a:pPr marL="1657350" lvl="3" indent="-285750">
              <a:buFont typeface="Arial" charset="0"/>
              <a:buChar char="•"/>
            </a:pPr>
            <a:r>
              <a:rPr lang="en-US" dirty="0"/>
              <a:t>Hypersensitivity</a:t>
            </a:r>
          </a:p>
          <a:p>
            <a:pPr marL="1657350" lvl="3" indent="-285750">
              <a:buFont typeface="Arial" charset="0"/>
              <a:buChar char="•"/>
            </a:pPr>
            <a:r>
              <a:rPr lang="en-US" dirty="0"/>
              <a:t>Hyposensitivity</a:t>
            </a:r>
          </a:p>
          <a:p>
            <a:pPr marL="1657350" lvl="3" indent="-285750">
              <a:buFont typeface="Arial" charset="0"/>
              <a:buChar char="•"/>
            </a:pPr>
            <a:endParaRPr lang="en-US" dirty="0"/>
          </a:p>
          <a:p>
            <a:pPr marL="1657350" lvl="3" indent="-285750">
              <a:buFont typeface="Arial" charset="0"/>
              <a:buChar char="•"/>
            </a:pPr>
            <a:endParaRPr lang="en-US" dirty="0"/>
          </a:p>
        </p:txBody>
      </p:sp>
      <p:sp>
        <p:nvSpPr>
          <p:cNvPr id="7" name="TextBox 6"/>
          <p:cNvSpPr txBox="1"/>
          <p:nvPr/>
        </p:nvSpPr>
        <p:spPr>
          <a:xfrm>
            <a:off x="1308295" y="5331655"/>
            <a:ext cx="8918917" cy="369332"/>
          </a:xfrm>
          <a:prstGeom prst="rect">
            <a:avLst/>
          </a:prstGeom>
          <a:noFill/>
        </p:spPr>
        <p:txBody>
          <a:bodyPr wrap="square" rtlCol="0">
            <a:spAutoFit/>
          </a:bodyPr>
          <a:lstStyle/>
          <a:p>
            <a:pPr marL="285750" indent="-285750">
              <a:buFont typeface="Arial" charset="0"/>
              <a:buChar char="•"/>
            </a:pPr>
            <a:r>
              <a:rPr lang="en-US" dirty="0"/>
              <a:t>Once sensation test is done, that is the end of the testing with the manometry probe</a:t>
            </a:r>
          </a:p>
        </p:txBody>
      </p:sp>
    </p:spTree>
    <p:extLst>
      <p:ext uri="{BB962C8B-B14F-4D97-AF65-F5344CB8AC3E}">
        <p14:creationId xmlns:p14="http://schemas.microsoft.com/office/powerpoint/2010/main" val="16055000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Sensation Values by Age &amp; Gender</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32542" t="33010" r="30132" b="33211"/>
          <a:stretch/>
        </p:blipFill>
        <p:spPr>
          <a:xfrm>
            <a:off x="949325" y="1363362"/>
            <a:ext cx="8257735" cy="4670473"/>
          </a:xfrm>
          <a:prstGeom prst="rect">
            <a:avLst/>
          </a:prstGeom>
        </p:spPr>
      </p:pic>
    </p:spTree>
    <p:extLst>
      <p:ext uri="{BB962C8B-B14F-4D97-AF65-F5344CB8AC3E}">
        <p14:creationId xmlns:p14="http://schemas.microsoft.com/office/powerpoint/2010/main" val="141880094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385" y="182880"/>
            <a:ext cx="2731720" cy="5963321"/>
          </a:xfrm>
          <a:prstGeom prst="rect">
            <a:avLst/>
          </a:prstGeom>
        </p:spPr>
      </p:pic>
      <p:sp>
        <p:nvSpPr>
          <p:cNvPr id="10" name="Left Arrow 9"/>
          <p:cNvSpPr/>
          <p:nvPr/>
        </p:nvSpPr>
        <p:spPr>
          <a:xfrm>
            <a:off x="3903785" y="1074380"/>
            <a:ext cx="3094892" cy="88626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467357" y="963937"/>
            <a:ext cx="4121834" cy="4401205"/>
          </a:xfrm>
          <a:prstGeom prst="rect">
            <a:avLst/>
          </a:prstGeom>
          <a:noFill/>
        </p:spPr>
        <p:txBody>
          <a:bodyPr wrap="square" rtlCol="0">
            <a:spAutoFit/>
          </a:bodyPr>
          <a:lstStyle/>
          <a:p>
            <a:r>
              <a:rPr lang="en-US" sz="2800" dirty="0"/>
              <a:t>This is what 400cc looks like with the manometry balloon. </a:t>
            </a:r>
          </a:p>
          <a:p>
            <a:endParaRPr lang="en-US" sz="2800" dirty="0"/>
          </a:p>
          <a:p>
            <a:r>
              <a:rPr lang="en-US" sz="2800" dirty="0"/>
              <a:t>It compares to the size of a tomato</a:t>
            </a:r>
          </a:p>
          <a:p>
            <a:endParaRPr lang="en-US" sz="2800" dirty="0"/>
          </a:p>
          <a:p>
            <a:r>
              <a:rPr lang="en-US" sz="2800" dirty="0"/>
              <a:t>Patient’s do get up to this volume and don’t feel the urgency sensation.</a:t>
            </a:r>
          </a:p>
        </p:txBody>
      </p:sp>
      <p:sp>
        <p:nvSpPr>
          <p:cNvPr id="3" name="AutoShape 4" descr="miling Tomato - Have a Nice Day! Sticker"/>
          <p:cNvSpPr>
            <a:spLocks noChangeAspect="1" noChangeArrowheads="1"/>
          </p:cNvSpPr>
          <p:nvPr/>
        </p:nvSpPr>
        <p:spPr bwMode="auto">
          <a:xfrm flipH="1" flipV="1">
            <a:off x="249934" y="2353054"/>
            <a:ext cx="3334513" cy="333451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6585" y="2292094"/>
            <a:ext cx="3456432" cy="3456432"/>
          </a:xfrm>
          <a:prstGeom prst="rect">
            <a:avLst/>
          </a:prstGeom>
        </p:spPr>
      </p:pic>
    </p:spTree>
    <p:extLst>
      <p:ext uri="{BB962C8B-B14F-4D97-AF65-F5344CB8AC3E}">
        <p14:creationId xmlns:p14="http://schemas.microsoft.com/office/powerpoint/2010/main" val="11814912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ARM Procedure </a:t>
            </a:r>
          </a:p>
        </p:txBody>
      </p:sp>
      <p:sp>
        <p:nvSpPr>
          <p:cNvPr id="4" name="TextBox 3"/>
          <p:cNvSpPr txBox="1"/>
          <p:nvPr/>
        </p:nvSpPr>
        <p:spPr>
          <a:xfrm>
            <a:off x="949324" y="1659988"/>
            <a:ext cx="10290175" cy="3693319"/>
          </a:xfrm>
          <a:prstGeom prst="rect">
            <a:avLst/>
          </a:prstGeom>
          <a:noFill/>
        </p:spPr>
        <p:txBody>
          <a:bodyPr wrap="square" rtlCol="0">
            <a:spAutoFit/>
          </a:bodyPr>
          <a:lstStyle/>
          <a:p>
            <a:pPr marL="285750" indent="-285750">
              <a:buFont typeface="Arial" charset="0"/>
              <a:buChar char="•"/>
            </a:pPr>
            <a:r>
              <a:rPr lang="en-US" dirty="0"/>
              <a:t>Once the manometry probe testing is done, we move into our final step with the balloon expulsion test</a:t>
            </a:r>
          </a:p>
          <a:p>
            <a:pPr marL="742950" lvl="1" indent="-285750">
              <a:buFont typeface="Arial" charset="0"/>
              <a:buChar char="•"/>
            </a:pPr>
            <a:r>
              <a:rPr lang="en-US" dirty="0"/>
              <a:t>this probe is inserted up to a certain distance (there are markings on the tube)</a:t>
            </a:r>
          </a:p>
          <a:p>
            <a:pPr marL="742950" lvl="1" indent="-285750">
              <a:buFont typeface="Arial" charset="0"/>
              <a:buChar char="•"/>
            </a:pPr>
            <a:r>
              <a:rPr lang="en-US" dirty="0"/>
              <a:t>50ml of room temperature water is instilled in balloon </a:t>
            </a:r>
          </a:p>
          <a:p>
            <a:pPr marL="742950" lvl="1" indent="-285750">
              <a:buFont typeface="Arial" charset="0"/>
              <a:buChar char="•"/>
            </a:pPr>
            <a:r>
              <a:rPr lang="en-US" dirty="0"/>
              <a:t>Patient is brought in bathroom and given a timer. Patient is instructed to try and push the probe out like it</a:t>
            </a:r>
            <a:r>
              <a:rPr lang="mr-IN" dirty="0"/>
              <a:t>’</a:t>
            </a:r>
            <a:r>
              <a:rPr lang="en-US" dirty="0"/>
              <a:t>s a bowel movement. they are allotted 5 minutes to push probe out</a:t>
            </a:r>
          </a:p>
          <a:p>
            <a:pPr marL="742950" lvl="1" indent="-285750">
              <a:buFont typeface="Arial" charset="0"/>
              <a:buChar char="•"/>
            </a:pPr>
            <a:r>
              <a:rPr lang="en-US" dirty="0"/>
              <a:t>Balloon expulsion test has a 87% sensitivity, and a specificity of 89%</a:t>
            </a:r>
          </a:p>
          <a:p>
            <a:pPr marL="1200150" lvl="2" indent="-285750">
              <a:buFont typeface="Arial" charset="0"/>
              <a:buChar char="•"/>
            </a:pPr>
            <a:r>
              <a:rPr lang="en-US" dirty="0"/>
              <a:t>Sensitivity refers to a tests ability to correctly identify individuals who have a specific condition </a:t>
            </a:r>
          </a:p>
          <a:p>
            <a:pPr marL="1200150" lvl="2" indent="-285750">
              <a:buFont typeface="Arial" charset="0"/>
              <a:buChar char="•"/>
            </a:pPr>
            <a:r>
              <a:rPr lang="en-US" dirty="0"/>
              <a:t>Specificity refers to a tests ability to correctly identify individuals who don’t have a particular disease or condition </a:t>
            </a:r>
          </a:p>
          <a:p>
            <a:pPr marL="1200150" lvl="2" indent="-285750">
              <a:buFont typeface="Arial" charset="0"/>
              <a:buChar char="•"/>
            </a:pPr>
            <a:r>
              <a:rPr lang="en-US" dirty="0"/>
              <a:t>In other words, the test is very reliable </a:t>
            </a:r>
          </a:p>
          <a:p>
            <a:pPr marL="285750" indent="-285750">
              <a:buFont typeface="Arial" charset="0"/>
              <a:buChar char="•"/>
            </a:pPr>
            <a:r>
              <a:rPr lang="en-US" dirty="0"/>
              <a:t>Once balloon expulsion is done, the test is done. </a:t>
            </a:r>
          </a:p>
          <a:p>
            <a:pPr marL="285750" indent="-285750">
              <a:buFont typeface="Arial" charset="0"/>
              <a:buChar char="•"/>
            </a:pPr>
            <a:r>
              <a:rPr lang="en-US" dirty="0"/>
              <a:t>Patients can have some mild bleeding from probes, otherwise no side effects</a:t>
            </a:r>
          </a:p>
          <a:p>
            <a:pPr marL="285750" indent="-285750">
              <a:buFont typeface="Arial" charset="0"/>
              <a:buChar char="•"/>
            </a:pPr>
            <a:r>
              <a:rPr lang="en-US" dirty="0"/>
              <a:t>Typically give up to 14 days for test to be read </a:t>
            </a:r>
          </a:p>
        </p:txBody>
      </p:sp>
    </p:spTree>
    <p:extLst>
      <p:ext uri="{BB962C8B-B14F-4D97-AF65-F5344CB8AC3E}">
        <p14:creationId xmlns:p14="http://schemas.microsoft.com/office/powerpoint/2010/main" val="74603734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Balloon Expulsion Test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2504" y="1598394"/>
            <a:ext cx="8675624" cy="4431972"/>
          </a:xfrm>
          <a:prstGeom prst="rect">
            <a:avLst/>
          </a:prstGeom>
        </p:spPr>
      </p:pic>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6600" y="1543530"/>
            <a:ext cx="8675624" cy="4431972"/>
          </a:xfrm>
          <a:prstGeom prst="rect">
            <a:avLst/>
          </a:prstGeom>
        </p:spPr>
      </p:pic>
    </p:spTree>
    <p:extLst>
      <p:ext uri="{BB962C8B-B14F-4D97-AF65-F5344CB8AC3E}">
        <p14:creationId xmlns:p14="http://schemas.microsoft.com/office/powerpoint/2010/main" val="19603880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Post ARM- What Happens Next?</a:t>
            </a:r>
          </a:p>
        </p:txBody>
      </p:sp>
      <p:sp>
        <p:nvSpPr>
          <p:cNvPr id="5" name="TextBox 4"/>
          <p:cNvSpPr txBox="1"/>
          <p:nvPr/>
        </p:nvSpPr>
        <p:spPr>
          <a:xfrm>
            <a:off x="949325" y="1856935"/>
            <a:ext cx="1737604" cy="1200329"/>
          </a:xfrm>
          <a:prstGeom prst="rect">
            <a:avLst/>
          </a:prstGeom>
          <a:noFill/>
        </p:spPr>
        <p:txBody>
          <a:bodyPr wrap="square" rtlCol="0">
            <a:spAutoFit/>
          </a:bodyPr>
          <a:lstStyle/>
          <a:p>
            <a:r>
              <a:rPr lang="en-US" dirty="0"/>
              <a:t>No pelvic floor dyssynergia or hyposensitivity/hypersensitivity</a:t>
            </a:r>
          </a:p>
        </p:txBody>
      </p:sp>
      <p:sp>
        <p:nvSpPr>
          <p:cNvPr id="7" name="TextBox 6"/>
          <p:cNvSpPr txBox="1"/>
          <p:nvPr/>
        </p:nvSpPr>
        <p:spPr>
          <a:xfrm>
            <a:off x="914401" y="3550837"/>
            <a:ext cx="1631852" cy="1752683"/>
          </a:xfrm>
          <a:prstGeom prst="rect">
            <a:avLst/>
          </a:prstGeom>
          <a:noFill/>
        </p:spPr>
        <p:txBody>
          <a:bodyPr wrap="square" rtlCol="0">
            <a:spAutoFit/>
          </a:bodyPr>
          <a:lstStyle/>
          <a:p>
            <a:r>
              <a:rPr lang="en-US" dirty="0"/>
              <a:t>Pelvic floor dyssynergia, hyposensitivity or hypersensitivity noted</a:t>
            </a:r>
          </a:p>
        </p:txBody>
      </p:sp>
      <p:sp>
        <p:nvSpPr>
          <p:cNvPr id="8" name="Right Arrow 7"/>
          <p:cNvSpPr/>
          <p:nvPr/>
        </p:nvSpPr>
        <p:spPr>
          <a:xfrm>
            <a:off x="3545058" y="2039815"/>
            <a:ext cx="3080825" cy="70795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a:off x="3545057" y="3936609"/>
            <a:ext cx="3080825" cy="70795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7610622" y="1579936"/>
            <a:ext cx="2208627" cy="1754326"/>
          </a:xfrm>
          <a:prstGeom prst="rect">
            <a:avLst/>
          </a:prstGeom>
          <a:noFill/>
        </p:spPr>
        <p:txBody>
          <a:bodyPr wrap="square" rtlCol="0">
            <a:spAutoFit/>
          </a:bodyPr>
          <a:lstStyle/>
          <a:p>
            <a:r>
              <a:rPr lang="en-US" dirty="0"/>
              <a:t>Medication recommendations for constipation/ incontinence or recommend further testing </a:t>
            </a:r>
          </a:p>
        </p:txBody>
      </p:sp>
      <p:sp>
        <p:nvSpPr>
          <p:cNvPr id="12" name="TextBox 11"/>
          <p:cNvSpPr txBox="1"/>
          <p:nvPr/>
        </p:nvSpPr>
        <p:spPr>
          <a:xfrm>
            <a:off x="7610622" y="3936609"/>
            <a:ext cx="2602523" cy="923330"/>
          </a:xfrm>
          <a:prstGeom prst="rect">
            <a:avLst/>
          </a:prstGeom>
          <a:noFill/>
        </p:spPr>
        <p:txBody>
          <a:bodyPr wrap="square" rtlCol="0">
            <a:spAutoFit/>
          </a:bodyPr>
          <a:lstStyle/>
          <a:p>
            <a:r>
              <a:rPr lang="en-US" dirty="0"/>
              <a:t>Anal Biofeedback training and/or Pelvic Floor Physical Therapy </a:t>
            </a:r>
          </a:p>
        </p:txBody>
      </p:sp>
    </p:spTree>
    <p:extLst>
      <p:ext uri="{BB962C8B-B14F-4D97-AF65-F5344CB8AC3E}">
        <p14:creationId xmlns:p14="http://schemas.microsoft.com/office/powerpoint/2010/main" val="4637892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 name="Title 589">
            <a:extLst>
              <a:ext uri="{FF2B5EF4-FFF2-40B4-BE49-F238E27FC236}">
                <a16:creationId xmlns:a16="http://schemas.microsoft.com/office/drawing/2014/main" xmlns="" id="{F3CCA792-4E1D-3532-848C-910ECFEFD966}"/>
              </a:ext>
            </a:extLst>
          </p:cNvPr>
          <p:cNvSpPr>
            <a:spLocks noGrp="1"/>
          </p:cNvSpPr>
          <p:nvPr>
            <p:ph type="title"/>
          </p:nvPr>
        </p:nvSpPr>
        <p:spPr/>
        <p:txBody>
          <a:bodyPr/>
          <a:lstStyle/>
          <a:p>
            <a:r>
              <a:rPr lang="en-US" dirty="0"/>
              <a:t>What is Lower Motility?</a:t>
            </a:r>
          </a:p>
        </p:txBody>
      </p:sp>
      <p:sp>
        <p:nvSpPr>
          <p:cNvPr id="2" name="TextBox 1">
            <a:extLst>
              <a:ext uri="{FF2B5EF4-FFF2-40B4-BE49-F238E27FC236}">
                <a16:creationId xmlns:a16="http://schemas.microsoft.com/office/drawing/2014/main" xmlns="" id="{0251256B-F6BC-2592-01E7-661C01AEAFDC}"/>
              </a:ext>
            </a:extLst>
          </p:cNvPr>
          <p:cNvSpPr txBox="1"/>
          <p:nvPr/>
        </p:nvSpPr>
        <p:spPr>
          <a:xfrm>
            <a:off x="675408" y="1865163"/>
            <a:ext cx="9882910" cy="3139321"/>
          </a:xfrm>
          <a:prstGeom prst="rect">
            <a:avLst/>
          </a:prstGeom>
          <a:noFill/>
        </p:spPr>
        <p:txBody>
          <a:bodyPr wrap="square" rtlCol="0">
            <a:spAutoFit/>
          </a:bodyPr>
          <a:lstStyle/>
          <a:p>
            <a:pPr marL="742950" lvl="1" indent="-285750">
              <a:buFont typeface="Arial" panose="020B0604020202020204" pitchFamily="34" charset="0"/>
              <a:buChar char="•"/>
            </a:pPr>
            <a:r>
              <a:rPr lang="en-US" dirty="0"/>
              <a:t>What are we</a:t>
            </a:r>
          </a:p>
          <a:p>
            <a:pPr marL="1200150" lvl="2" indent="-285750">
              <a:buFont typeface="Arial" panose="020B0604020202020204" pitchFamily="34" charset="0"/>
              <a:buChar char="•"/>
            </a:pPr>
            <a:r>
              <a:rPr lang="en-US" dirty="0"/>
              <a:t>A specialty of the GI procedure unit that focuses on diagnosing and treating various pelvic floor conditions and motility of lower tract such as:</a:t>
            </a:r>
          </a:p>
          <a:p>
            <a:pPr marL="1657350" lvl="3" indent="-285750">
              <a:buFont typeface="Arial" panose="020B0604020202020204" pitchFamily="34" charset="0"/>
              <a:buChar char="•"/>
            </a:pPr>
            <a:r>
              <a:rPr lang="en-US" dirty="0"/>
              <a:t>Constipation</a:t>
            </a:r>
          </a:p>
          <a:p>
            <a:pPr marL="1657350" lvl="3" indent="-285750">
              <a:buFont typeface="Arial" panose="020B0604020202020204" pitchFamily="34" charset="0"/>
              <a:buChar char="•"/>
            </a:pPr>
            <a:r>
              <a:rPr lang="en-US" dirty="0"/>
              <a:t>Incontinence</a:t>
            </a:r>
          </a:p>
          <a:p>
            <a:pPr marL="1657350" lvl="3" indent="-285750">
              <a:buFont typeface="Arial" panose="020B0604020202020204" pitchFamily="34" charset="0"/>
              <a:buChar char="•"/>
            </a:pPr>
            <a:r>
              <a:rPr lang="en-US" dirty="0" err="1"/>
              <a:t>Dyssynergic</a:t>
            </a:r>
            <a:r>
              <a:rPr lang="en-US" dirty="0"/>
              <a:t> Defecation</a:t>
            </a:r>
          </a:p>
          <a:p>
            <a:pPr marL="1657350" lvl="3" indent="-285750">
              <a:buFont typeface="Arial" panose="020B0604020202020204" pitchFamily="34" charset="0"/>
              <a:buChar char="•"/>
            </a:pPr>
            <a:r>
              <a:rPr lang="en-US" dirty="0"/>
              <a:t>Incomplete Evacuation</a:t>
            </a:r>
          </a:p>
          <a:p>
            <a:pPr marL="1657350" lvl="3" indent="-285750">
              <a:buFont typeface="Arial" panose="020B0604020202020204" pitchFamily="34" charset="0"/>
              <a:buChar char="•"/>
            </a:pPr>
            <a:r>
              <a:rPr lang="en-US" dirty="0"/>
              <a:t>Chronic Clostridium Difficile infections</a:t>
            </a:r>
          </a:p>
          <a:p>
            <a:pPr marL="1657350" lvl="3" indent="-285750">
              <a:buFont typeface="Arial" panose="020B0604020202020204" pitchFamily="34" charset="0"/>
              <a:buChar char="•"/>
            </a:pPr>
            <a:r>
              <a:rPr lang="en-US" dirty="0"/>
              <a:t>Neurogenic Bowel</a:t>
            </a:r>
          </a:p>
          <a:p>
            <a:pPr lvl="3"/>
            <a:r>
              <a:rPr lang="en-US" dirty="0"/>
              <a:t> </a:t>
            </a:r>
          </a:p>
          <a:p>
            <a:pPr marL="1200150" lvl="2" indent="-285750">
              <a:buFont typeface="Arial" panose="020B0604020202020204" pitchFamily="34" charset="0"/>
              <a:buChar char="•"/>
            </a:pPr>
            <a:endParaRPr lang="en-US" dirty="0"/>
          </a:p>
        </p:txBody>
      </p:sp>
    </p:spTree>
    <p:extLst>
      <p:ext uri="{BB962C8B-B14F-4D97-AF65-F5344CB8AC3E}">
        <p14:creationId xmlns:p14="http://schemas.microsoft.com/office/powerpoint/2010/main" val="312737334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F58262F-A89C-8F08-407F-D39A8C5607F9}"/>
              </a:ext>
            </a:extLst>
          </p:cNvPr>
          <p:cNvSpPr>
            <a:spLocks noGrp="1"/>
          </p:cNvSpPr>
          <p:nvPr>
            <p:ph type="title"/>
          </p:nvPr>
        </p:nvSpPr>
        <p:spPr/>
        <p:txBody>
          <a:bodyPr/>
          <a:lstStyle/>
          <a:p>
            <a:r>
              <a:rPr lang="en-US" dirty="0"/>
              <a:t>Pelvic Floor Dyssynergia</a:t>
            </a:r>
          </a:p>
        </p:txBody>
      </p:sp>
      <p:sp>
        <p:nvSpPr>
          <p:cNvPr id="3" name="Content Placeholder 2">
            <a:extLst>
              <a:ext uri="{FF2B5EF4-FFF2-40B4-BE49-F238E27FC236}">
                <a16:creationId xmlns:a16="http://schemas.microsoft.com/office/drawing/2014/main" xmlns="" id="{F4429968-94B3-BD59-FA89-A3BC68FE0309}"/>
              </a:ext>
            </a:extLst>
          </p:cNvPr>
          <p:cNvSpPr>
            <a:spLocks noGrp="1"/>
          </p:cNvSpPr>
          <p:nvPr>
            <p:ph idx="1"/>
          </p:nvPr>
        </p:nvSpPr>
        <p:spPr/>
        <p:txBody>
          <a:bodyPr/>
          <a:lstStyle/>
          <a:p>
            <a:r>
              <a:rPr lang="en-US" dirty="0"/>
              <a:t>It is an inappropriate contraction or failed relaxation of the pelvic floor muscles- particularly external anal sphincter</a:t>
            </a:r>
          </a:p>
          <a:p>
            <a:pPr lvl="1"/>
            <a:r>
              <a:rPr lang="en-US" dirty="0"/>
              <a:t>Rectal distention occurs, stool starts to move down the anal canal, external anal sphincter fails to relax not allowing stool to pass or only allowing small amounts leading to incomplete evacuation </a:t>
            </a:r>
          </a:p>
        </p:txBody>
      </p:sp>
      <p:sp>
        <p:nvSpPr>
          <p:cNvPr id="8" name="TextBox 7">
            <a:extLst>
              <a:ext uri="{FF2B5EF4-FFF2-40B4-BE49-F238E27FC236}">
                <a16:creationId xmlns:a16="http://schemas.microsoft.com/office/drawing/2014/main" xmlns="" id="{ED09AB45-51CB-62A2-CDAF-9F2108AE030C}"/>
              </a:ext>
            </a:extLst>
          </p:cNvPr>
          <p:cNvSpPr txBox="1"/>
          <p:nvPr/>
        </p:nvSpPr>
        <p:spPr>
          <a:xfrm>
            <a:off x="952499" y="3759200"/>
            <a:ext cx="8470901" cy="2308324"/>
          </a:xfrm>
          <a:prstGeom prst="rect">
            <a:avLst/>
          </a:prstGeom>
          <a:noFill/>
        </p:spPr>
        <p:txBody>
          <a:bodyPr wrap="square" rtlCol="0">
            <a:spAutoFit/>
          </a:bodyPr>
          <a:lstStyle/>
          <a:p>
            <a:pPr marL="285750" indent="-285750">
              <a:buFont typeface="Arial" panose="020B0604020202020204" pitchFamily="34" charset="0"/>
              <a:buChar char="•"/>
            </a:pPr>
            <a:r>
              <a:rPr lang="en-US" sz="2400" dirty="0">
                <a:latin typeface="+mj-lt"/>
              </a:rPr>
              <a:t>It is the leading cause for 40-50% of patients with constipation</a:t>
            </a:r>
            <a:r>
              <a:rPr lang="en-US" dirty="0"/>
              <a:t> </a:t>
            </a:r>
          </a:p>
          <a:p>
            <a:pPr marL="285750" indent="-285750">
              <a:buFont typeface="Arial" panose="020B0604020202020204" pitchFamily="34" charset="0"/>
              <a:buChar char="•"/>
            </a:pPr>
            <a:r>
              <a:rPr lang="en-US" sz="2400" dirty="0">
                <a:latin typeface="+mj-lt"/>
              </a:rPr>
              <a:t>Typically affects more women than men </a:t>
            </a:r>
          </a:p>
          <a:p>
            <a:pPr marL="285750" indent="-285750">
              <a:buFont typeface="Arial" panose="020B0604020202020204" pitchFamily="34" charset="0"/>
              <a:buChar char="•"/>
            </a:pPr>
            <a:r>
              <a:rPr lang="en-US" sz="2400" dirty="0">
                <a:latin typeface="+mj-lt"/>
              </a:rPr>
              <a:t>Can in turn also affect the bladder in some patients</a:t>
            </a:r>
          </a:p>
          <a:p>
            <a:pPr marL="285750" indent="-285750">
              <a:buFont typeface="Arial" panose="020B0604020202020204" pitchFamily="34" charset="0"/>
              <a:buChar char="•"/>
            </a:pPr>
            <a:r>
              <a:rPr lang="en-US" sz="2400" dirty="0">
                <a:latin typeface="+mj-lt"/>
              </a:rPr>
              <a:t>Can occur from learned behavioral habits, straining, pregnancy, pelvic trauma, or physiological factors </a:t>
            </a:r>
          </a:p>
        </p:txBody>
      </p:sp>
    </p:spTree>
    <p:extLst>
      <p:ext uri="{BB962C8B-B14F-4D97-AF65-F5344CB8AC3E}">
        <p14:creationId xmlns:p14="http://schemas.microsoft.com/office/powerpoint/2010/main" val="18999684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49BE801-EC7F-A245-5A83-311E46CEC9AC}"/>
              </a:ext>
            </a:extLst>
          </p:cNvPr>
          <p:cNvSpPr>
            <a:spLocks noGrp="1"/>
          </p:cNvSpPr>
          <p:nvPr>
            <p:ph type="title"/>
          </p:nvPr>
        </p:nvSpPr>
        <p:spPr/>
        <p:txBody>
          <a:bodyPr/>
          <a:lstStyle/>
          <a:p>
            <a:r>
              <a:rPr lang="en-US" dirty="0"/>
              <a:t>Fecal Incontinence</a:t>
            </a:r>
          </a:p>
        </p:txBody>
      </p:sp>
      <p:sp>
        <p:nvSpPr>
          <p:cNvPr id="3" name="Content Placeholder 2">
            <a:extLst>
              <a:ext uri="{FF2B5EF4-FFF2-40B4-BE49-F238E27FC236}">
                <a16:creationId xmlns:a16="http://schemas.microsoft.com/office/drawing/2014/main" xmlns="" id="{1A8A02C6-C43A-6FF4-81D9-8A41783FA294}"/>
              </a:ext>
            </a:extLst>
          </p:cNvPr>
          <p:cNvSpPr>
            <a:spLocks noGrp="1"/>
          </p:cNvSpPr>
          <p:nvPr>
            <p:ph idx="1"/>
          </p:nvPr>
        </p:nvSpPr>
        <p:spPr/>
        <p:txBody>
          <a:bodyPr/>
          <a:lstStyle/>
          <a:p>
            <a:r>
              <a:rPr lang="en-US" dirty="0"/>
              <a:t>Can result from dysfunction of the internal and/or external anal sphincters </a:t>
            </a:r>
          </a:p>
          <a:p>
            <a:r>
              <a:rPr lang="en-US" dirty="0"/>
              <a:t>Certain factors can cause this including vaginal delivery, sphincter surgeries, inflammatory bowel disease, nerve damage, radiation therapy, anatomical issues (prolapse or rectocele), dietary factors</a:t>
            </a:r>
          </a:p>
          <a:p>
            <a:r>
              <a:rPr lang="en-US" dirty="0"/>
              <a:t>Common to have both fecal and urinary incontinence simultaneously </a:t>
            </a:r>
          </a:p>
          <a:p>
            <a:r>
              <a:rPr lang="en-US" dirty="0"/>
              <a:t>Often affects women more than men </a:t>
            </a:r>
          </a:p>
          <a:p>
            <a:endParaRPr lang="en-US" dirty="0"/>
          </a:p>
        </p:txBody>
      </p:sp>
    </p:spTree>
    <p:extLst>
      <p:ext uri="{BB962C8B-B14F-4D97-AF65-F5344CB8AC3E}">
        <p14:creationId xmlns:p14="http://schemas.microsoft.com/office/powerpoint/2010/main" val="111903369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B5589BD6-5E46-4036-A049-8F11582D499A}"/>
              </a:ext>
            </a:extLst>
          </p:cNvPr>
          <p:cNvSpPr>
            <a:spLocks noGrp="1"/>
          </p:cNvSpPr>
          <p:nvPr>
            <p:ph type="ctrTitle"/>
          </p:nvPr>
        </p:nvSpPr>
        <p:spPr/>
        <p:txBody>
          <a:bodyPr/>
          <a:lstStyle/>
          <a:p>
            <a:r>
              <a:rPr lang="en-US" dirty="0"/>
              <a:t>Anal Biofeedback</a:t>
            </a:r>
          </a:p>
        </p:txBody>
      </p:sp>
      <p:sp>
        <p:nvSpPr>
          <p:cNvPr id="5" name="Subtitle 4">
            <a:extLst>
              <a:ext uri="{FF2B5EF4-FFF2-40B4-BE49-F238E27FC236}">
                <a16:creationId xmlns:a16="http://schemas.microsoft.com/office/drawing/2014/main" xmlns="" id="{BDE47C94-F342-4CEB-9D1D-CA267093F73F}"/>
              </a:ext>
            </a:extLst>
          </p:cNvPr>
          <p:cNvSpPr>
            <a:spLocks noGrp="1"/>
          </p:cNvSpPr>
          <p:nvPr>
            <p:ph type="subTitle" idx="1"/>
          </p:nvPr>
        </p:nvSpPr>
        <p:spPr/>
        <p:txBody>
          <a:bodyPr/>
          <a:lstStyle/>
          <a:p>
            <a:r>
              <a:rPr lang="en-US" b="0" dirty="0"/>
              <a:t>Where We Train You How To Actually Poop</a:t>
            </a:r>
          </a:p>
        </p:txBody>
      </p:sp>
      <p:pic>
        <p:nvPicPr>
          <p:cNvPr id="1026" name="Picture 2" descr="mazon.com: Emoji Wall Decal - 27.5&quot;h x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80732" y="1389888"/>
            <a:ext cx="4133088" cy="41330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676735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Anal Biofeedback?</a:t>
            </a:r>
          </a:p>
        </p:txBody>
      </p:sp>
      <p:sp>
        <p:nvSpPr>
          <p:cNvPr id="4" name="TextBox 3"/>
          <p:cNvSpPr txBox="1"/>
          <p:nvPr/>
        </p:nvSpPr>
        <p:spPr>
          <a:xfrm>
            <a:off x="949325" y="1688123"/>
            <a:ext cx="9376361" cy="4247317"/>
          </a:xfrm>
          <a:prstGeom prst="rect">
            <a:avLst/>
          </a:prstGeom>
          <a:noFill/>
        </p:spPr>
        <p:txBody>
          <a:bodyPr wrap="square" rtlCol="0">
            <a:spAutoFit/>
          </a:bodyPr>
          <a:lstStyle/>
          <a:p>
            <a:pPr marL="285750" indent="-285750">
              <a:buFont typeface="Arial" charset="0"/>
              <a:buChar char="•"/>
            </a:pPr>
            <a:r>
              <a:rPr lang="en-US" dirty="0"/>
              <a:t>It is a form of bowel retraining used to improve and restore normal bowel function </a:t>
            </a:r>
          </a:p>
          <a:p>
            <a:pPr marL="285750" indent="-285750">
              <a:buFont typeface="Arial" charset="0"/>
              <a:buChar char="•"/>
            </a:pPr>
            <a:r>
              <a:rPr lang="en-US" dirty="0"/>
              <a:t>Performed with use of probe that detects pressures in anorectal complex </a:t>
            </a:r>
          </a:p>
          <a:p>
            <a:pPr marL="742950" lvl="1" indent="-285750">
              <a:buFont typeface="Arial" charset="0"/>
              <a:buChar char="•"/>
            </a:pPr>
            <a:r>
              <a:rPr lang="en-US" dirty="0"/>
              <a:t>Patients are able to see feedback on screen from probe giving them feedback on whether they are relaxing muscles appropriately or contracting them appropriately</a:t>
            </a:r>
          </a:p>
          <a:p>
            <a:pPr marL="742950" lvl="1" indent="-285750">
              <a:buFont typeface="Arial" charset="0"/>
              <a:buChar char="•"/>
            </a:pPr>
            <a:r>
              <a:rPr lang="en-US" dirty="0"/>
              <a:t>Patients get verbal feedback from us at the same time</a:t>
            </a:r>
          </a:p>
          <a:p>
            <a:pPr marL="742950" lvl="1" indent="-285750">
              <a:buFont typeface="Arial" charset="0"/>
              <a:buChar char="•"/>
            </a:pPr>
            <a:r>
              <a:rPr lang="en-US" dirty="0"/>
              <a:t>Probe also has balloon on end that is used to test sensation and recondition rectal sensation that is hyposensitive or hypersensitive  </a:t>
            </a:r>
          </a:p>
          <a:p>
            <a:pPr marL="285750" indent="-285750">
              <a:buFont typeface="Arial" charset="0"/>
              <a:buChar char="•"/>
            </a:pPr>
            <a:r>
              <a:rPr lang="en-US" dirty="0"/>
              <a:t>Used to treat a number of bowel conditions such as </a:t>
            </a:r>
          </a:p>
          <a:p>
            <a:pPr marL="742950" lvl="1" indent="-285750">
              <a:buFont typeface="Arial" charset="0"/>
              <a:buChar char="•"/>
            </a:pPr>
            <a:r>
              <a:rPr lang="en-US" dirty="0"/>
              <a:t>Pelvic floor dyssynergia </a:t>
            </a:r>
          </a:p>
          <a:p>
            <a:pPr marL="742950" lvl="1" indent="-285750">
              <a:buFont typeface="Arial" charset="0"/>
              <a:buChar char="•"/>
            </a:pPr>
            <a:r>
              <a:rPr lang="en-US" dirty="0"/>
              <a:t>Constipation </a:t>
            </a:r>
          </a:p>
          <a:p>
            <a:pPr marL="742950" lvl="1" indent="-285750">
              <a:buFont typeface="Arial" charset="0"/>
              <a:buChar char="•"/>
            </a:pPr>
            <a:r>
              <a:rPr lang="en-US" dirty="0"/>
              <a:t>Incontinence/Seepage</a:t>
            </a:r>
          </a:p>
          <a:p>
            <a:pPr marL="742950" lvl="1" indent="-285750">
              <a:buFont typeface="Arial" charset="0"/>
              <a:buChar char="•"/>
            </a:pPr>
            <a:r>
              <a:rPr lang="en-US" dirty="0"/>
              <a:t>To improve rectal sensation </a:t>
            </a:r>
          </a:p>
          <a:p>
            <a:pPr marL="285750" indent="-285750">
              <a:buFont typeface="Arial" charset="0"/>
              <a:buChar char="•"/>
            </a:pPr>
            <a:r>
              <a:rPr lang="en-US" dirty="0"/>
              <a:t>Often can be ordered in conjunction with pelvic floor physical therapy</a:t>
            </a:r>
          </a:p>
          <a:p>
            <a:pPr marL="742950" lvl="1" indent="-285750">
              <a:buFont typeface="Arial" charset="0"/>
              <a:buChar char="•"/>
            </a:pPr>
            <a:r>
              <a:rPr lang="en-US" dirty="0"/>
              <a:t>Biofeedback alone is not as effective as it is when combined with Pelvic floor PT</a:t>
            </a:r>
          </a:p>
          <a:p>
            <a:pPr marL="742950" lvl="1" indent="-285750">
              <a:buFont typeface="Arial" charset="0"/>
              <a:buChar char="•"/>
            </a:pPr>
            <a:endParaRPr lang="en-US" dirty="0"/>
          </a:p>
        </p:txBody>
      </p:sp>
    </p:spTree>
    <p:extLst>
      <p:ext uri="{BB962C8B-B14F-4D97-AF65-F5344CB8AC3E}">
        <p14:creationId xmlns:p14="http://schemas.microsoft.com/office/powerpoint/2010/main" val="143197742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Overview of UIHC Biofeedback Program</a:t>
            </a:r>
          </a:p>
        </p:txBody>
      </p:sp>
      <p:sp>
        <p:nvSpPr>
          <p:cNvPr id="7" name="TextBox 6"/>
          <p:cNvSpPr txBox="1"/>
          <p:nvPr/>
        </p:nvSpPr>
        <p:spPr>
          <a:xfrm>
            <a:off x="949325" y="1758462"/>
            <a:ext cx="10093813" cy="3416320"/>
          </a:xfrm>
          <a:prstGeom prst="rect">
            <a:avLst/>
          </a:prstGeom>
          <a:noFill/>
        </p:spPr>
        <p:txBody>
          <a:bodyPr wrap="square" rtlCol="0">
            <a:spAutoFit/>
          </a:bodyPr>
          <a:lstStyle/>
          <a:p>
            <a:pPr marL="285750" indent="-285750">
              <a:buFont typeface="Arial" charset="0"/>
              <a:buChar char="•"/>
            </a:pPr>
            <a:r>
              <a:rPr lang="en-US" dirty="0"/>
              <a:t>3 different tracks of the program</a:t>
            </a:r>
          </a:p>
          <a:p>
            <a:pPr marL="742950" lvl="1" indent="-285750">
              <a:buFont typeface="Arial" charset="0"/>
              <a:buChar char="•"/>
            </a:pPr>
            <a:r>
              <a:rPr lang="en-US" dirty="0"/>
              <a:t>Constipation</a:t>
            </a:r>
          </a:p>
          <a:p>
            <a:pPr marL="742950" lvl="1" indent="-285750">
              <a:buFont typeface="Arial" charset="0"/>
              <a:buChar char="•"/>
            </a:pPr>
            <a:r>
              <a:rPr lang="en-US" dirty="0"/>
              <a:t>Fecal Incontinence</a:t>
            </a:r>
          </a:p>
          <a:p>
            <a:pPr marL="742950" lvl="1" indent="-285750">
              <a:buFont typeface="Arial" charset="0"/>
              <a:buChar char="•"/>
            </a:pPr>
            <a:r>
              <a:rPr lang="en-US" dirty="0"/>
              <a:t>Constipation and Fecal Incontinence</a:t>
            </a:r>
          </a:p>
          <a:p>
            <a:pPr marL="285750" indent="-285750">
              <a:buFont typeface="Arial" charset="0"/>
              <a:buChar char="•"/>
            </a:pPr>
            <a:r>
              <a:rPr lang="en-US" dirty="0"/>
              <a:t>Patients are asked to schedule 6 appointments, minimum of 2 weeks between each session </a:t>
            </a:r>
          </a:p>
          <a:p>
            <a:pPr marL="742950" lvl="1" indent="-285750">
              <a:buFont typeface="Arial" charset="0"/>
              <a:buChar char="•"/>
            </a:pPr>
            <a:r>
              <a:rPr lang="en-US" dirty="0"/>
              <a:t>Session 1 = information overload with a trial of trying exercises with the monitor</a:t>
            </a:r>
          </a:p>
          <a:p>
            <a:pPr marL="742950" lvl="1" indent="-285750">
              <a:buFont typeface="Arial" charset="0"/>
              <a:buChar char="•"/>
            </a:pPr>
            <a:r>
              <a:rPr lang="en-US" dirty="0"/>
              <a:t>Sessions 2-6= check in how patient is doing &amp; answer questions or concerns. Main focus on exercises</a:t>
            </a:r>
          </a:p>
          <a:p>
            <a:pPr marL="742950" lvl="1" indent="-285750">
              <a:buFont typeface="Arial" charset="0"/>
              <a:buChar char="•"/>
            </a:pPr>
            <a:r>
              <a:rPr lang="en-US" dirty="0"/>
              <a:t>Sessions slotted for 90 minutes</a:t>
            </a:r>
          </a:p>
          <a:p>
            <a:pPr marL="285750" indent="-285750">
              <a:buFont typeface="Arial" charset="0"/>
              <a:buChar char="•"/>
            </a:pPr>
            <a:r>
              <a:rPr lang="en-US" dirty="0"/>
              <a:t>Prep call and letter for each session </a:t>
            </a:r>
          </a:p>
          <a:p>
            <a:pPr marL="742950" lvl="1" indent="-285750">
              <a:buFont typeface="Arial" charset="0"/>
              <a:buChar char="•"/>
            </a:pPr>
            <a:r>
              <a:rPr lang="en-US" dirty="0"/>
              <a:t>Prep is same as ARM; no prep needed. Enema recommended if patient does not feel empty or hasn’t had bowel movement recently </a:t>
            </a:r>
          </a:p>
        </p:txBody>
      </p:sp>
    </p:spTree>
    <p:extLst>
      <p:ext uri="{BB962C8B-B14F-4D97-AF65-F5344CB8AC3E}">
        <p14:creationId xmlns:p14="http://schemas.microsoft.com/office/powerpoint/2010/main" val="51951043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a:t>
            </a:r>
            <a:r>
              <a:rPr lang="en-US" baseline="30000" dirty="0"/>
              <a:t>st</a:t>
            </a:r>
            <a:r>
              <a:rPr lang="en-US" dirty="0"/>
              <a:t> time Biofeedback Session </a:t>
            </a:r>
          </a:p>
        </p:txBody>
      </p:sp>
      <p:sp>
        <p:nvSpPr>
          <p:cNvPr id="4" name="TextBox 3"/>
          <p:cNvSpPr txBox="1"/>
          <p:nvPr/>
        </p:nvSpPr>
        <p:spPr>
          <a:xfrm>
            <a:off x="949325" y="1927275"/>
            <a:ext cx="8778240" cy="2246769"/>
          </a:xfrm>
          <a:prstGeom prst="rect">
            <a:avLst/>
          </a:prstGeom>
          <a:noFill/>
        </p:spPr>
        <p:txBody>
          <a:bodyPr wrap="square" rtlCol="0">
            <a:spAutoFit/>
          </a:bodyPr>
          <a:lstStyle/>
          <a:p>
            <a:pPr marL="285750" indent="-285750">
              <a:buFont typeface="Arial" charset="0"/>
              <a:buChar char="•"/>
            </a:pPr>
            <a:r>
              <a:rPr lang="en-US" sz="2800" b="1" dirty="0"/>
              <a:t>Constipation </a:t>
            </a:r>
          </a:p>
          <a:p>
            <a:pPr marL="285750" indent="-285750">
              <a:buFont typeface="Arial" charset="0"/>
              <a:buChar char="•"/>
            </a:pPr>
            <a:endParaRPr lang="en-US" sz="2800" b="1" dirty="0"/>
          </a:p>
          <a:p>
            <a:pPr marL="285750" indent="-285750">
              <a:buFont typeface="Arial" charset="0"/>
              <a:buChar char="•"/>
            </a:pPr>
            <a:r>
              <a:rPr lang="en-US" sz="2800" b="1" dirty="0"/>
              <a:t>Fecal Incontinence</a:t>
            </a:r>
          </a:p>
          <a:p>
            <a:pPr marL="285750" indent="-285750">
              <a:buFont typeface="Arial" charset="0"/>
              <a:buChar char="•"/>
            </a:pPr>
            <a:endParaRPr lang="en-US" sz="2800" b="1" dirty="0"/>
          </a:p>
          <a:p>
            <a:pPr marL="285750" indent="-285750">
              <a:buFont typeface="Arial" charset="0"/>
              <a:buChar char="•"/>
            </a:pPr>
            <a:r>
              <a:rPr lang="en-US" sz="2800" b="1" dirty="0"/>
              <a:t>Constipation &amp; Fecal Incontinence</a:t>
            </a:r>
          </a:p>
        </p:txBody>
      </p:sp>
    </p:spTree>
    <p:extLst>
      <p:ext uri="{BB962C8B-B14F-4D97-AF65-F5344CB8AC3E}">
        <p14:creationId xmlns:p14="http://schemas.microsoft.com/office/powerpoint/2010/main" val="157321888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B2B24184-FD3C-432A-A31F-14C7E30B8853}"/>
              </a:ext>
            </a:extLst>
          </p:cNvPr>
          <p:cNvSpPr>
            <a:spLocks noGrp="1"/>
          </p:cNvSpPr>
          <p:nvPr>
            <p:ph idx="1"/>
          </p:nvPr>
        </p:nvSpPr>
        <p:spPr/>
        <p:txBody>
          <a:bodyPr>
            <a:normAutofit/>
          </a:bodyPr>
          <a:lstStyle/>
          <a:p>
            <a:r>
              <a:rPr lang="en-US" dirty="0"/>
              <a:t>Education</a:t>
            </a:r>
          </a:p>
        </p:txBody>
      </p:sp>
      <p:sp>
        <p:nvSpPr>
          <p:cNvPr id="3" name="Content Placeholder 2">
            <a:extLst>
              <a:ext uri="{FF2B5EF4-FFF2-40B4-BE49-F238E27FC236}">
                <a16:creationId xmlns:a16="http://schemas.microsoft.com/office/drawing/2014/main" xmlns="" id="{466EEFB6-E002-48C3-BE42-5679C75B09A8}"/>
              </a:ext>
            </a:extLst>
          </p:cNvPr>
          <p:cNvSpPr>
            <a:spLocks noGrp="1"/>
          </p:cNvSpPr>
          <p:nvPr>
            <p:ph idx="11"/>
          </p:nvPr>
        </p:nvSpPr>
        <p:spPr/>
        <p:txBody>
          <a:bodyPr/>
          <a:lstStyle/>
          <a:p>
            <a:r>
              <a:rPr lang="en-US" dirty="0"/>
              <a:t>Sensation Testing</a:t>
            </a:r>
          </a:p>
        </p:txBody>
      </p:sp>
      <p:sp>
        <p:nvSpPr>
          <p:cNvPr id="4" name="Content Placeholder 3">
            <a:extLst>
              <a:ext uri="{FF2B5EF4-FFF2-40B4-BE49-F238E27FC236}">
                <a16:creationId xmlns:a16="http://schemas.microsoft.com/office/drawing/2014/main" xmlns="" id="{BD636520-D75B-4D7E-82B4-DAB06F793F19}"/>
              </a:ext>
            </a:extLst>
          </p:cNvPr>
          <p:cNvSpPr>
            <a:spLocks noGrp="1"/>
          </p:cNvSpPr>
          <p:nvPr>
            <p:ph idx="13"/>
          </p:nvPr>
        </p:nvSpPr>
        <p:spPr/>
        <p:txBody>
          <a:bodyPr/>
          <a:lstStyle/>
          <a:p>
            <a:r>
              <a:rPr lang="en-US" dirty="0"/>
              <a:t>Bearing Down Exercises</a:t>
            </a:r>
          </a:p>
        </p:txBody>
      </p:sp>
      <p:sp>
        <p:nvSpPr>
          <p:cNvPr id="6" name="Title 5">
            <a:extLst>
              <a:ext uri="{FF2B5EF4-FFF2-40B4-BE49-F238E27FC236}">
                <a16:creationId xmlns:a16="http://schemas.microsoft.com/office/drawing/2014/main" xmlns="" id="{420F0BB6-70B6-4E92-9C25-C2A3E19CC0C4}"/>
              </a:ext>
            </a:extLst>
          </p:cNvPr>
          <p:cNvSpPr>
            <a:spLocks noGrp="1"/>
          </p:cNvSpPr>
          <p:nvPr>
            <p:ph type="title"/>
          </p:nvPr>
        </p:nvSpPr>
        <p:spPr/>
        <p:txBody>
          <a:bodyPr/>
          <a:lstStyle/>
          <a:p>
            <a:r>
              <a:rPr lang="en-US" dirty="0"/>
              <a:t>First time Biofeedback: Constipation</a:t>
            </a:r>
          </a:p>
        </p:txBody>
      </p:sp>
      <p:grpSp>
        <p:nvGrpSpPr>
          <p:cNvPr id="30" name="Group 29">
            <a:extLst>
              <a:ext uri="{FF2B5EF4-FFF2-40B4-BE49-F238E27FC236}">
                <a16:creationId xmlns:a16="http://schemas.microsoft.com/office/drawing/2014/main" xmlns="" id="{033CEE14-07D0-31DA-644D-DBA26DA14539}"/>
              </a:ext>
            </a:extLst>
          </p:cNvPr>
          <p:cNvGrpSpPr/>
          <p:nvPr/>
        </p:nvGrpSpPr>
        <p:grpSpPr>
          <a:xfrm>
            <a:off x="1572768" y="2007219"/>
            <a:ext cx="1719898" cy="1837247"/>
            <a:chOff x="10058400" y="4343400"/>
            <a:chExt cx="685800" cy="685800"/>
          </a:xfrm>
        </p:grpSpPr>
        <p:sp>
          <p:nvSpPr>
            <p:cNvPr id="31" name="Oval 30">
              <a:extLst>
                <a:ext uri="{FF2B5EF4-FFF2-40B4-BE49-F238E27FC236}">
                  <a16:creationId xmlns:a16="http://schemas.microsoft.com/office/drawing/2014/main" xmlns="" id="{770B317D-2F93-BF60-B758-288F04BBD9A3}"/>
                </a:ext>
              </a:extLst>
            </p:cNvPr>
            <p:cNvSpPr/>
            <p:nvPr/>
          </p:nvSpPr>
          <p:spPr>
            <a:xfrm>
              <a:off x="10058400" y="4343400"/>
              <a:ext cx="685800" cy="6858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2" name="Graphic 94">
              <a:extLst>
                <a:ext uri="{FF2B5EF4-FFF2-40B4-BE49-F238E27FC236}">
                  <a16:creationId xmlns:a16="http://schemas.microsoft.com/office/drawing/2014/main" xmlns="" id="{D5F8E62A-7FDB-21ED-7848-E41268B50BE5}"/>
                </a:ext>
              </a:extLst>
            </p:cNvPr>
            <p:cNvGrpSpPr/>
            <p:nvPr/>
          </p:nvGrpSpPr>
          <p:grpSpPr>
            <a:xfrm>
              <a:off x="10172291" y="4498767"/>
              <a:ext cx="468820" cy="344232"/>
              <a:chOff x="4503192" y="5542363"/>
              <a:chExt cx="468820" cy="344232"/>
            </a:xfrm>
          </p:grpSpPr>
          <p:sp>
            <p:nvSpPr>
              <p:cNvPr id="33" name="Freeform: Shape 655">
                <a:extLst>
                  <a:ext uri="{FF2B5EF4-FFF2-40B4-BE49-F238E27FC236}">
                    <a16:creationId xmlns:a16="http://schemas.microsoft.com/office/drawing/2014/main" xmlns="" id="{EA4E2A3B-3A0A-7B19-F27F-1CAD8B57B61C}"/>
                  </a:ext>
                </a:extLst>
              </p:cNvPr>
              <p:cNvSpPr/>
              <p:nvPr/>
            </p:nvSpPr>
            <p:spPr>
              <a:xfrm>
                <a:off x="4554723" y="5567222"/>
                <a:ext cx="355377" cy="303942"/>
              </a:xfrm>
              <a:custGeom>
                <a:avLst/>
                <a:gdLst>
                  <a:gd name="connsiteX0" fmla="*/ 196691 w 355377"/>
                  <a:gd name="connsiteY0" fmla="*/ 36671 h 303942"/>
                  <a:gd name="connsiteX1" fmla="*/ 94393 w 355377"/>
                  <a:gd name="connsiteY1" fmla="*/ 32385 h 303942"/>
                  <a:gd name="connsiteX2" fmla="*/ 0 w 355377"/>
                  <a:gd name="connsiteY2" fmla="*/ 42101 h 303942"/>
                  <a:gd name="connsiteX3" fmla="*/ 0 w 355377"/>
                  <a:gd name="connsiteY3" fmla="*/ 303848 h 303942"/>
                  <a:gd name="connsiteX4" fmla="*/ 94202 w 355377"/>
                  <a:gd name="connsiteY4" fmla="*/ 296990 h 303942"/>
                  <a:gd name="connsiteX5" fmla="*/ 98488 w 355377"/>
                  <a:gd name="connsiteY5" fmla="*/ 296990 h 303942"/>
                  <a:gd name="connsiteX6" fmla="*/ 196786 w 355377"/>
                  <a:gd name="connsiteY6" fmla="*/ 303943 h 303942"/>
                  <a:gd name="connsiteX7" fmla="*/ 355378 w 355377"/>
                  <a:gd name="connsiteY7" fmla="*/ 268510 h 303942"/>
                  <a:gd name="connsiteX8" fmla="*/ 355378 w 355377"/>
                  <a:gd name="connsiteY8" fmla="*/ 0 h 303942"/>
                  <a:gd name="connsiteX9" fmla="*/ 196786 w 355377"/>
                  <a:gd name="connsiteY9" fmla="*/ 36576 h 303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5377" h="303942">
                    <a:moveTo>
                      <a:pt x="196691" y="36671"/>
                    </a:moveTo>
                    <a:cubicBezTo>
                      <a:pt x="162782" y="32766"/>
                      <a:pt x="128397" y="31242"/>
                      <a:pt x="94393" y="32385"/>
                    </a:cubicBezTo>
                    <a:cubicBezTo>
                      <a:pt x="62865" y="33433"/>
                      <a:pt x="31052" y="36671"/>
                      <a:pt x="0" y="42101"/>
                    </a:cubicBezTo>
                    <a:lnTo>
                      <a:pt x="0" y="303848"/>
                    </a:lnTo>
                    <a:cubicBezTo>
                      <a:pt x="31147" y="299466"/>
                      <a:pt x="62770" y="297180"/>
                      <a:pt x="94202" y="296990"/>
                    </a:cubicBezTo>
                    <a:cubicBezTo>
                      <a:pt x="95631" y="296990"/>
                      <a:pt x="97060" y="296990"/>
                      <a:pt x="98488" y="296990"/>
                    </a:cubicBezTo>
                    <a:cubicBezTo>
                      <a:pt x="131255" y="296990"/>
                      <a:pt x="164306" y="299371"/>
                      <a:pt x="196786" y="303943"/>
                    </a:cubicBezTo>
                    <a:cubicBezTo>
                      <a:pt x="249650" y="292132"/>
                      <a:pt x="302514" y="280321"/>
                      <a:pt x="355378" y="268510"/>
                    </a:cubicBezTo>
                    <a:lnTo>
                      <a:pt x="355378" y="0"/>
                    </a:lnTo>
                    <a:cubicBezTo>
                      <a:pt x="302514" y="12192"/>
                      <a:pt x="249650" y="24384"/>
                      <a:pt x="196786" y="36576"/>
                    </a:cubicBezTo>
                    <a:close/>
                  </a:path>
                </a:pathLst>
              </a:custGeom>
              <a:solidFill>
                <a:srgbClr val="FFCD00"/>
              </a:solidFill>
              <a:ln w="9525" cap="flat">
                <a:noFill/>
                <a:prstDash val="solid"/>
                <a:miter/>
              </a:ln>
            </p:spPr>
            <p:txBody>
              <a:bodyPr rtlCol="0" anchor="ctr"/>
              <a:lstStyle/>
              <a:p>
                <a:endParaRPr lang="en-US"/>
              </a:p>
            </p:txBody>
          </p:sp>
          <p:grpSp>
            <p:nvGrpSpPr>
              <p:cNvPr id="46" name="Graphic 94">
                <a:extLst>
                  <a:ext uri="{FF2B5EF4-FFF2-40B4-BE49-F238E27FC236}">
                    <a16:creationId xmlns:a16="http://schemas.microsoft.com/office/drawing/2014/main" xmlns="" id="{20D93D0D-1DB9-BDCC-D9DC-D0DAEC23394B}"/>
                  </a:ext>
                </a:extLst>
              </p:cNvPr>
              <p:cNvGrpSpPr/>
              <p:nvPr/>
            </p:nvGrpSpPr>
            <p:grpSpPr>
              <a:xfrm>
                <a:off x="4503192" y="5542363"/>
                <a:ext cx="468820" cy="344232"/>
                <a:chOff x="4503192" y="5542363"/>
                <a:chExt cx="468820" cy="344232"/>
              </a:xfrm>
              <a:solidFill>
                <a:srgbClr val="000000"/>
              </a:solidFill>
            </p:grpSpPr>
            <p:sp>
              <p:nvSpPr>
                <p:cNvPr id="47" name="Freeform: Shape 657">
                  <a:extLst>
                    <a:ext uri="{FF2B5EF4-FFF2-40B4-BE49-F238E27FC236}">
                      <a16:creationId xmlns:a16="http://schemas.microsoft.com/office/drawing/2014/main" xmlns="" id="{04FBAE1A-E6FA-DEFC-B1F6-F27CD87545B7}"/>
                    </a:ext>
                  </a:extLst>
                </p:cNvPr>
                <p:cNvSpPr/>
                <p:nvPr/>
              </p:nvSpPr>
              <p:spPr>
                <a:xfrm>
                  <a:off x="4503192" y="5542363"/>
                  <a:ext cx="468820" cy="344232"/>
                </a:xfrm>
                <a:custGeom>
                  <a:avLst/>
                  <a:gdLst>
                    <a:gd name="connsiteX0" fmla="*/ 464058 w 468820"/>
                    <a:gd name="connsiteY0" fmla="*/ 57339 h 344232"/>
                    <a:gd name="connsiteX1" fmla="*/ 441008 w 468820"/>
                    <a:gd name="connsiteY1" fmla="*/ 57339 h 344232"/>
                    <a:gd name="connsiteX2" fmla="*/ 441008 w 468820"/>
                    <a:gd name="connsiteY2" fmla="*/ 48671 h 344232"/>
                    <a:gd name="connsiteX3" fmla="*/ 437102 w 468820"/>
                    <a:gd name="connsiteY3" fmla="*/ 44004 h 344232"/>
                    <a:gd name="connsiteX4" fmla="*/ 402050 w 468820"/>
                    <a:gd name="connsiteY4" fmla="*/ 38384 h 344232"/>
                    <a:gd name="connsiteX5" fmla="*/ 402050 w 468820"/>
                    <a:gd name="connsiteY5" fmla="*/ 4761 h 344232"/>
                    <a:gd name="connsiteX6" fmla="*/ 400241 w 468820"/>
                    <a:gd name="connsiteY6" fmla="*/ 1046 h 344232"/>
                    <a:gd name="connsiteX7" fmla="*/ 396240 w 468820"/>
                    <a:gd name="connsiteY7" fmla="*/ 94 h 344232"/>
                    <a:gd name="connsiteX8" fmla="*/ 233267 w 468820"/>
                    <a:gd name="connsiteY8" fmla="*/ 37051 h 344232"/>
                    <a:gd name="connsiteX9" fmla="*/ 231648 w 468820"/>
                    <a:gd name="connsiteY9" fmla="*/ 37813 h 344232"/>
                    <a:gd name="connsiteX10" fmla="*/ 129254 w 468820"/>
                    <a:gd name="connsiteY10" fmla="*/ 33431 h 344232"/>
                    <a:gd name="connsiteX11" fmla="*/ 31623 w 468820"/>
                    <a:gd name="connsiteY11" fmla="*/ 44004 h 344232"/>
                    <a:gd name="connsiteX12" fmla="*/ 27718 w 468820"/>
                    <a:gd name="connsiteY12" fmla="*/ 48671 h 344232"/>
                    <a:gd name="connsiteX13" fmla="*/ 27718 w 468820"/>
                    <a:gd name="connsiteY13" fmla="*/ 57339 h 344232"/>
                    <a:gd name="connsiteX14" fmla="*/ 4763 w 468820"/>
                    <a:gd name="connsiteY14" fmla="*/ 57339 h 344232"/>
                    <a:gd name="connsiteX15" fmla="*/ 0 w 468820"/>
                    <a:gd name="connsiteY15" fmla="*/ 62102 h 344232"/>
                    <a:gd name="connsiteX16" fmla="*/ 0 w 468820"/>
                    <a:gd name="connsiteY16" fmla="*/ 339470 h 344232"/>
                    <a:gd name="connsiteX17" fmla="*/ 4763 w 468820"/>
                    <a:gd name="connsiteY17" fmla="*/ 344232 h 344232"/>
                    <a:gd name="connsiteX18" fmla="*/ 464058 w 468820"/>
                    <a:gd name="connsiteY18" fmla="*/ 344232 h 344232"/>
                    <a:gd name="connsiteX19" fmla="*/ 468821 w 468820"/>
                    <a:gd name="connsiteY19" fmla="*/ 339470 h 344232"/>
                    <a:gd name="connsiteX20" fmla="*/ 468821 w 468820"/>
                    <a:gd name="connsiteY20" fmla="*/ 62102 h 344232"/>
                    <a:gd name="connsiteX21" fmla="*/ 464058 w 468820"/>
                    <a:gd name="connsiteY21" fmla="*/ 57339 h 344232"/>
                    <a:gd name="connsiteX22" fmla="*/ 229553 w 468820"/>
                    <a:gd name="connsiteY22" fmla="*/ 47243 h 344232"/>
                    <a:gd name="connsiteX23" fmla="*/ 229553 w 468820"/>
                    <a:gd name="connsiteY23" fmla="*/ 314514 h 344232"/>
                    <a:gd name="connsiteX24" fmla="*/ 133541 w 468820"/>
                    <a:gd name="connsiteY24" fmla="*/ 307656 h 344232"/>
                    <a:gd name="connsiteX25" fmla="*/ 129350 w 468820"/>
                    <a:gd name="connsiteY25" fmla="*/ 307656 h 344232"/>
                    <a:gd name="connsiteX26" fmla="*/ 37243 w 468820"/>
                    <a:gd name="connsiteY26" fmla="*/ 314514 h 344232"/>
                    <a:gd name="connsiteX27" fmla="*/ 37243 w 468820"/>
                    <a:gd name="connsiteY27" fmla="*/ 52672 h 344232"/>
                    <a:gd name="connsiteX28" fmla="*/ 129540 w 468820"/>
                    <a:gd name="connsiteY28" fmla="*/ 42956 h 344232"/>
                    <a:gd name="connsiteX29" fmla="*/ 229553 w 468820"/>
                    <a:gd name="connsiteY29" fmla="*/ 47243 h 344232"/>
                    <a:gd name="connsiteX30" fmla="*/ 392525 w 468820"/>
                    <a:gd name="connsiteY30" fmla="*/ 279272 h 344232"/>
                    <a:gd name="connsiteX31" fmla="*/ 239078 w 468820"/>
                    <a:gd name="connsiteY31" fmla="*/ 314038 h 344232"/>
                    <a:gd name="connsiteX32" fmla="*/ 239078 w 468820"/>
                    <a:gd name="connsiteY32" fmla="*/ 45528 h 344232"/>
                    <a:gd name="connsiteX33" fmla="*/ 392525 w 468820"/>
                    <a:gd name="connsiteY33" fmla="*/ 10762 h 344232"/>
                    <a:gd name="connsiteX34" fmla="*/ 392525 w 468820"/>
                    <a:gd name="connsiteY34" fmla="*/ 279176 h 344232"/>
                    <a:gd name="connsiteX35" fmla="*/ 431483 w 468820"/>
                    <a:gd name="connsiteY35" fmla="*/ 314514 h 344232"/>
                    <a:gd name="connsiteX36" fmla="*/ 338233 w 468820"/>
                    <a:gd name="connsiteY36" fmla="*/ 307656 h 344232"/>
                    <a:gd name="connsiteX37" fmla="*/ 307277 w 468820"/>
                    <a:gd name="connsiteY37" fmla="*/ 308418 h 344232"/>
                    <a:gd name="connsiteX38" fmla="*/ 398336 w 468820"/>
                    <a:gd name="connsiteY38" fmla="*/ 287749 h 344232"/>
                    <a:gd name="connsiteX39" fmla="*/ 402050 w 468820"/>
                    <a:gd name="connsiteY39" fmla="*/ 283082 h 344232"/>
                    <a:gd name="connsiteX40" fmla="*/ 402050 w 468820"/>
                    <a:gd name="connsiteY40" fmla="*/ 47909 h 344232"/>
                    <a:gd name="connsiteX41" fmla="*/ 431483 w 468820"/>
                    <a:gd name="connsiteY41" fmla="*/ 52577 h 344232"/>
                    <a:gd name="connsiteX42" fmla="*/ 431483 w 468820"/>
                    <a:gd name="connsiteY42" fmla="*/ 314419 h 344232"/>
                    <a:gd name="connsiteX43" fmla="*/ 9525 w 468820"/>
                    <a:gd name="connsiteY43" fmla="*/ 66864 h 344232"/>
                    <a:gd name="connsiteX44" fmla="*/ 27718 w 468820"/>
                    <a:gd name="connsiteY44" fmla="*/ 66864 h 344232"/>
                    <a:gd name="connsiteX45" fmla="*/ 27718 w 468820"/>
                    <a:gd name="connsiteY45" fmla="*/ 319943 h 344232"/>
                    <a:gd name="connsiteX46" fmla="*/ 29337 w 468820"/>
                    <a:gd name="connsiteY46" fmla="*/ 323563 h 344232"/>
                    <a:gd name="connsiteX47" fmla="*/ 33147 w 468820"/>
                    <a:gd name="connsiteY47" fmla="*/ 324706 h 344232"/>
                    <a:gd name="connsiteX48" fmla="*/ 129350 w 468820"/>
                    <a:gd name="connsiteY48" fmla="*/ 317181 h 344232"/>
                    <a:gd name="connsiteX49" fmla="*/ 229553 w 468820"/>
                    <a:gd name="connsiteY49" fmla="*/ 324134 h 344232"/>
                    <a:gd name="connsiteX50" fmla="*/ 229553 w 468820"/>
                    <a:gd name="connsiteY50" fmla="*/ 334802 h 344232"/>
                    <a:gd name="connsiteX51" fmla="*/ 9525 w 468820"/>
                    <a:gd name="connsiteY51" fmla="*/ 334802 h 344232"/>
                    <a:gd name="connsiteX52" fmla="*/ 9525 w 468820"/>
                    <a:gd name="connsiteY52" fmla="*/ 66864 h 344232"/>
                    <a:gd name="connsiteX53" fmla="*/ 459296 w 468820"/>
                    <a:gd name="connsiteY53" fmla="*/ 334707 h 344232"/>
                    <a:gd name="connsiteX54" fmla="*/ 239078 w 468820"/>
                    <a:gd name="connsiteY54" fmla="*/ 334707 h 344232"/>
                    <a:gd name="connsiteX55" fmla="*/ 239078 w 468820"/>
                    <a:gd name="connsiteY55" fmla="*/ 324134 h 344232"/>
                    <a:gd name="connsiteX56" fmla="*/ 338138 w 468820"/>
                    <a:gd name="connsiteY56" fmla="*/ 317086 h 344232"/>
                    <a:gd name="connsiteX57" fmla="*/ 435483 w 468820"/>
                    <a:gd name="connsiteY57" fmla="*/ 324611 h 344232"/>
                    <a:gd name="connsiteX58" fmla="*/ 436245 w 468820"/>
                    <a:gd name="connsiteY58" fmla="*/ 324611 h 344232"/>
                    <a:gd name="connsiteX59" fmla="*/ 439388 w 468820"/>
                    <a:gd name="connsiteY59" fmla="*/ 323468 h 344232"/>
                    <a:gd name="connsiteX60" fmla="*/ 441008 w 468820"/>
                    <a:gd name="connsiteY60" fmla="*/ 319848 h 344232"/>
                    <a:gd name="connsiteX61" fmla="*/ 441008 w 468820"/>
                    <a:gd name="connsiteY61" fmla="*/ 66864 h 344232"/>
                    <a:gd name="connsiteX62" fmla="*/ 459296 w 468820"/>
                    <a:gd name="connsiteY62" fmla="*/ 66864 h 344232"/>
                    <a:gd name="connsiteX63" fmla="*/ 459296 w 468820"/>
                    <a:gd name="connsiteY63" fmla="*/ 334707 h 344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468820" h="344232">
                      <a:moveTo>
                        <a:pt x="464058" y="57339"/>
                      </a:moveTo>
                      <a:lnTo>
                        <a:pt x="441008" y="57339"/>
                      </a:lnTo>
                      <a:lnTo>
                        <a:pt x="441008" y="48671"/>
                      </a:lnTo>
                      <a:cubicBezTo>
                        <a:pt x="441008" y="46385"/>
                        <a:pt x="439388" y="44385"/>
                        <a:pt x="437102" y="44004"/>
                      </a:cubicBezTo>
                      <a:cubicBezTo>
                        <a:pt x="425482" y="41813"/>
                        <a:pt x="413766" y="40004"/>
                        <a:pt x="402050" y="38384"/>
                      </a:cubicBezTo>
                      <a:lnTo>
                        <a:pt x="402050" y="4761"/>
                      </a:lnTo>
                      <a:cubicBezTo>
                        <a:pt x="402050" y="3332"/>
                        <a:pt x="401384" y="1904"/>
                        <a:pt x="400241" y="1046"/>
                      </a:cubicBezTo>
                      <a:cubicBezTo>
                        <a:pt x="399098" y="189"/>
                        <a:pt x="397669" y="-192"/>
                        <a:pt x="396240" y="94"/>
                      </a:cubicBezTo>
                      <a:lnTo>
                        <a:pt x="233267" y="37051"/>
                      </a:lnTo>
                      <a:cubicBezTo>
                        <a:pt x="232696" y="37146"/>
                        <a:pt x="232124" y="37432"/>
                        <a:pt x="231648" y="37813"/>
                      </a:cubicBezTo>
                      <a:cubicBezTo>
                        <a:pt x="197739" y="33717"/>
                        <a:pt x="163354" y="32193"/>
                        <a:pt x="129254" y="33431"/>
                      </a:cubicBezTo>
                      <a:cubicBezTo>
                        <a:pt x="96584" y="34574"/>
                        <a:pt x="63722" y="38099"/>
                        <a:pt x="31623" y="44004"/>
                      </a:cubicBezTo>
                      <a:cubicBezTo>
                        <a:pt x="29337" y="44385"/>
                        <a:pt x="27718" y="46385"/>
                        <a:pt x="27718" y="48671"/>
                      </a:cubicBezTo>
                      <a:lnTo>
                        <a:pt x="27718" y="57339"/>
                      </a:lnTo>
                      <a:lnTo>
                        <a:pt x="4763" y="57339"/>
                      </a:lnTo>
                      <a:cubicBezTo>
                        <a:pt x="2096" y="57339"/>
                        <a:pt x="0" y="59435"/>
                        <a:pt x="0" y="62102"/>
                      </a:cubicBezTo>
                      <a:lnTo>
                        <a:pt x="0" y="339470"/>
                      </a:lnTo>
                      <a:cubicBezTo>
                        <a:pt x="0" y="342137"/>
                        <a:pt x="2096" y="344232"/>
                        <a:pt x="4763" y="344232"/>
                      </a:cubicBezTo>
                      <a:lnTo>
                        <a:pt x="464058" y="344232"/>
                      </a:lnTo>
                      <a:cubicBezTo>
                        <a:pt x="466725" y="344232"/>
                        <a:pt x="468821" y="342137"/>
                        <a:pt x="468821" y="339470"/>
                      </a:cubicBezTo>
                      <a:lnTo>
                        <a:pt x="468821" y="62102"/>
                      </a:lnTo>
                      <a:cubicBezTo>
                        <a:pt x="468821" y="59435"/>
                        <a:pt x="466725" y="57339"/>
                        <a:pt x="464058" y="57339"/>
                      </a:cubicBezTo>
                      <a:close/>
                      <a:moveTo>
                        <a:pt x="229553" y="47243"/>
                      </a:moveTo>
                      <a:lnTo>
                        <a:pt x="229553" y="314514"/>
                      </a:lnTo>
                      <a:cubicBezTo>
                        <a:pt x="197834" y="309942"/>
                        <a:pt x="165640" y="307656"/>
                        <a:pt x="133541" y="307656"/>
                      </a:cubicBezTo>
                      <a:cubicBezTo>
                        <a:pt x="132112" y="307656"/>
                        <a:pt x="130683" y="307656"/>
                        <a:pt x="129350" y="307656"/>
                      </a:cubicBezTo>
                      <a:cubicBezTo>
                        <a:pt x="98679" y="307847"/>
                        <a:pt x="67723" y="310133"/>
                        <a:pt x="37243" y="314514"/>
                      </a:cubicBezTo>
                      <a:lnTo>
                        <a:pt x="37243" y="52672"/>
                      </a:lnTo>
                      <a:cubicBezTo>
                        <a:pt x="67628" y="47243"/>
                        <a:pt x="98679" y="44004"/>
                        <a:pt x="129540" y="42956"/>
                      </a:cubicBezTo>
                      <a:cubicBezTo>
                        <a:pt x="162878" y="41813"/>
                        <a:pt x="196501" y="43337"/>
                        <a:pt x="229553" y="47243"/>
                      </a:cubicBezTo>
                      <a:close/>
                      <a:moveTo>
                        <a:pt x="392525" y="279272"/>
                      </a:moveTo>
                      <a:lnTo>
                        <a:pt x="239078" y="314038"/>
                      </a:lnTo>
                      <a:lnTo>
                        <a:pt x="239078" y="45528"/>
                      </a:lnTo>
                      <a:lnTo>
                        <a:pt x="392525" y="10762"/>
                      </a:lnTo>
                      <a:lnTo>
                        <a:pt x="392525" y="279176"/>
                      </a:lnTo>
                      <a:close/>
                      <a:moveTo>
                        <a:pt x="431483" y="314514"/>
                      </a:moveTo>
                      <a:cubicBezTo>
                        <a:pt x="400622" y="310037"/>
                        <a:pt x="369284" y="307751"/>
                        <a:pt x="338233" y="307656"/>
                      </a:cubicBezTo>
                      <a:cubicBezTo>
                        <a:pt x="327946" y="307656"/>
                        <a:pt x="317564" y="307942"/>
                        <a:pt x="307277" y="308418"/>
                      </a:cubicBezTo>
                      <a:lnTo>
                        <a:pt x="398336" y="287749"/>
                      </a:lnTo>
                      <a:cubicBezTo>
                        <a:pt x="400526" y="287273"/>
                        <a:pt x="402050" y="285368"/>
                        <a:pt x="402050" y="283082"/>
                      </a:cubicBezTo>
                      <a:lnTo>
                        <a:pt x="402050" y="47909"/>
                      </a:lnTo>
                      <a:cubicBezTo>
                        <a:pt x="411861" y="49243"/>
                        <a:pt x="421767" y="50767"/>
                        <a:pt x="431483" y="52577"/>
                      </a:cubicBezTo>
                      <a:lnTo>
                        <a:pt x="431483" y="314419"/>
                      </a:lnTo>
                      <a:close/>
                      <a:moveTo>
                        <a:pt x="9525" y="66864"/>
                      </a:moveTo>
                      <a:lnTo>
                        <a:pt x="27718" y="66864"/>
                      </a:lnTo>
                      <a:lnTo>
                        <a:pt x="27718" y="319943"/>
                      </a:lnTo>
                      <a:cubicBezTo>
                        <a:pt x="27718" y="321372"/>
                        <a:pt x="28289" y="322610"/>
                        <a:pt x="29337" y="323563"/>
                      </a:cubicBezTo>
                      <a:cubicBezTo>
                        <a:pt x="30385" y="324515"/>
                        <a:pt x="31814" y="324801"/>
                        <a:pt x="33147" y="324706"/>
                      </a:cubicBezTo>
                      <a:cubicBezTo>
                        <a:pt x="64961" y="319848"/>
                        <a:pt x="97346" y="317372"/>
                        <a:pt x="129350" y="317181"/>
                      </a:cubicBezTo>
                      <a:cubicBezTo>
                        <a:pt x="162687" y="316991"/>
                        <a:pt x="196406" y="319372"/>
                        <a:pt x="229553" y="324134"/>
                      </a:cubicBezTo>
                      <a:lnTo>
                        <a:pt x="229553" y="334802"/>
                      </a:lnTo>
                      <a:lnTo>
                        <a:pt x="9525" y="334802"/>
                      </a:lnTo>
                      <a:lnTo>
                        <a:pt x="9525" y="66864"/>
                      </a:lnTo>
                      <a:close/>
                      <a:moveTo>
                        <a:pt x="459296" y="334707"/>
                      </a:moveTo>
                      <a:lnTo>
                        <a:pt x="239078" y="334707"/>
                      </a:lnTo>
                      <a:lnTo>
                        <a:pt x="239078" y="324134"/>
                      </a:lnTo>
                      <a:cubicBezTo>
                        <a:pt x="271748" y="319372"/>
                        <a:pt x="304895" y="316991"/>
                        <a:pt x="338138" y="317086"/>
                      </a:cubicBezTo>
                      <a:cubicBezTo>
                        <a:pt x="370618" y="317181"/>
                        <a:pt x="403384" y="319753"/>
                        <a:pt x="435483" y="324611"/>
                      </a:cubicBezTo>
                      <a:cubicBezTo>
                        <a:pt x="435674" y="324611"/>
                        <a:pt x="435959" y="324611"/>
                        <a:pt x="436245" y="324611"/>
                      </a:cubicBezTo>
                      <a:cubicBezTo>
                        <a:pt x="437388" y="324611"/>
                        <a:pt x="438436" y="324230"/>
                        <a:pt x="439388" y="323468"/>
                      </a:cubicBezTo>
                      <a:cubicBezTo>
                        <a:pt x="440436" y="322610"/>
                        <a:pt x="441008" y="321277"/>
                        <a:pt x="441008" y="319848"/>
                      </a:cubicBezTo>
                      <a:lnTo>
                        <a:pt x="441008" y="66864"/>
                      </a:lnTo>
                      <a:lnTo>
                        <a:pt x="459296" y="66864"/>
                      </a:lnTo>
                      <a:lnTo>
                        <a:pt x="459296" y="334707"/>
                      </a:lnTo>
                      <a:close/>
                    </a:path>
                  </a:pathLst>
                </a:custGeom>
                <a:solidFill>
                  <a:srgbClr val="000000"/>
                </a:solidFill>
                <a:ln w="9525" cap="flat">
                  <a:noFill/>
                  <a:prstDash val="solid"/>
                  <a:miter/>
                </a:ln>
              </p:spPr>
              <p:txBody>
                <a:bodyPr rtlCol="0" anchor="ctr"/>
                <a:lstStyle/>
                <a:p>
                  <a:endParaRPr lang="en-US"/>
                </a:p>
              </p:txBody>
            </p:sp>
            <p:sp>
              <p:nvSpPr>
                <p:cNvPr id="48" name="Freeform: Shape 658">
                  <a:extLst>
                    <a:ext uri="{FF2B5EF4-FFF2-40B4-BE49-F238E27FC236}">
                      <a16:creationId xmlns:a16="http://schemas.microsoft.com/office/drawing/2014/main" xmlns="" id="{47773FEB-7009-AEBC-EF7E-CC86875FDA58}"/>
                    </a:ext>
                  </a:extLst>
                </p:cNvPr>
                <p:cNvSpPr/>
                <p:nvPr/>
              </p:nvSpPr>
              <p:spPr>
                <a:xfrm>
                  <a:off x="4761010" y="5599011"/>
                  <a:ext cx="112539" cy="34219"/>
                </a:xfrm>
                <a:custGeom>
                  <a:avLst/>
                  <a:gdLst>
                    <a:gd name="connsiteX0" fmla="*/ 106609 w 112539"/>
                    <a:gd name="connsiteY0" fmla="*/ 120 h 34219"/>
                    <a:gd name="connsiteX1" fmla="*/ 3644 w 112539"/>
                    <a:gd name="connsiteY1" fmla="*/ 24885 h 34219"/>
                    <a:gd name="connsiteX2" fmla="*/ 120 w 112539"/>
                    <a:gd name="connsiteY2" fmla="*/ 30600 h 34219"/>
                    <a:gd name="connsiteX3" fmla="*/ 4787 w 112539"/>
                    <a:gd name="connsiteY3" fmla="*/ 34219 h 34219"/>
                    <a:gd name="connsiteX4" fmla="*/ 5930 w 112539"/>
                    <a:gd name="connsiteY4" fmla="*/ 34124 h 34219"/>
                    <a:gd name="connsiteX5" fmla="*/ 108895 w 112539"/>
                    <a:gd name="connsiteY5" fmla="*/ 9359 h 34219"/>
                    <a:gd name="connsiteX6" fmla="*/ 112419 w 112539"/>
                    <a:gd name="connsiteY6" fmla="*/ 3644 h 34219"/>
                    <a:gd name="connsiteX7" fmla="*/ 106704 w 112539"/>
                    <a:gd name="connsiteY7" fmla="*/ 120 h 34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539" h="34219">
                      <a:moveTo>
                        <a:pt x="106609" y="120"/>
                      </a:moveTo>
                      <a:lnTo>
                        <a:pt x="3644" y="24885"/>
                      </a:lnTo>
                      <a:cubicBezTo>
                        <a:pt x="1072" y="25456"/>
                        <a:pt x="-452" y="28028"/>
                        <a:pt x="120" y="30600"/>
                      </a:cubicBezTo>
                      <a:cubicBezTo>
                        <a:pt x="691" y="32790"/>
                        <a:pt x="2596" y="34219"/>
                        <a:pt x="4787" y="34219"/>
                      </a:cubicBezTo>
                      <a:cubicBezTo>
                        <a:pt x="5168" y="34219"/>
                        <a:pt x="5549" y="34219"/>
                        <a:pt x="5930" y="34124"/>
                      </a:cubicBezTo>
                      <a:lnTo>
                        <a:pt x="108895" y="9359"/>
                      </a:lnTo>
                      <a:cubicBezTo>
                        <a:pt x="111467" y="8787"/>
                        <a:pt x="112991" y="6216"/>
                        <a:pt x="112419" y="3644"/>
                      </a:cubicBezTo>
                      <a:cubicBezTo>
                        <a:pt x="111848" y="1072"/>
                        <a:pt x="109276" y="-452"/>
                        <a:pt x="106704" y="120"/>
                      </a:cubicBezTo>
                      <a:close/>
                    </a:path>
                  </a:pathLst>
                </a:custGeom>
                <a:solidFill>
                  <a:srgbClr val="000000"/>
                </a:solidFill>
                <a:ln w="9525" cap="flat">
                  <a:noFill/>
                  <a:prstDash val="solid"/>
                  <a:miter/>
                </a:ln>
              </p:spPr>
              <p:txBody>
                <a:bodyPr rtlCol="0" anchor="ctr"/>
                <a:lstStyle/>
                <a:p>
                  <a:endParaRPr lang="en-US"/>
                </a:p>
              </p:txBody>
            </p:sp>
            <p:sp>
              <p:nvSpPr>
                <p:cNvPr id="49" name="Freeform: Shape 659">
                  <a:extLst>
                    <a:ext uri="{FF2B5EF4-FFF2-40B4-BE49-F238E27FC236}">
                      <a16:creationId xmlns:a16="http://schemas.microsoft.com/office/drawing/2014/main" xmlns="" id="{7A058A0E-F81C-DC1A-CCA6-E07CC32A01F7}"/>
                    </a:ext>
                  </a:extLst>
                </p:cNvPr>
                <p:cNvSpPr/>
                <p:nvPr/>
              </p:nvSpPr>
              <p:spPr>
                <a:xfrm>
                  <a:off x="4758533" y="5658066"/>
                  <a:ext cx="112539" cy="34219"/>
                </a:xfrm>
                <a:custGeom>
                  <a:avLst/>
                  <a:gdLst>
                    <a:gd name="connsiteX0" fmla="*/ 106609 w 112539"/>
                    <a:gd name="connsiteY0" fmla="*/ 120 h 34219"/>
                    <a:gd name="connsiteX1" fmla="*/ 3644 w 112539"/>
                    <a:gd name="connsiteY1" fmla="*/ 24885 h 34219"/>
                    <a:gd name="connsiteX2" fmla="*/ 120 w 112539"/>
                    <a:gd name="connsiteY2" fmla="*/ 30600 h 34219"/>
                    <a:gd name="connsiteX3" fmla="*/ 4787 w 112539"/>
                    <a:gd name="connsiteY3" fmla="*/ 34219 h 34219"/>
                    <a:gd name="connsiteX4" fmla="*/ 5930 w 112539"/>
                    <a:gd name="connsiteY4" fmla="*/ 34124 h 34219"/>
                    <a:gd name="connsiteX5" fmla="*/ 108895 w 112539"/>
                    <a:gd name="connsiteY5" fmla="*/ 9359 h 34219"/>
                    <a:gd name="connsiteX6" fmla="*/ 112419 w 112539"/>
                    <a:gd name="connsiteY6" fmla="*/ 3644 h 34219"/>
                    <a:gd name="connsiteX7" fmla="*/ 106704 w 112539"/>
                    <a:gd name="connsiteY7" fmla="*/ 120 h 34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539" h="34219">
                      <a:moveTo>
                        <a:pt x="106609" y="120"/>
                      </a:moveTo>
                      <a:lnTo>
                        <a:pt x="3644" y="24885"/>
                      </a:lnTo>
                      <a:cubicBezTo>
                        <a:pt x="1072" y="25456"/>
                        <a:pt x="-452" y="28028"/>
                        <a:pt x="120" y="30600"/>
                      </a:cubicBezTo>
                      <a:cubicBezTo>
                        <a:pt x="691" y="32790"/>
                        <a:pt x="2596" y="34219"/>
                        <a:pt x="4787" y="34219"/>
                      </a:cubicBezTo>
                      <a:cubicBezTo>
                        <a:pt x="5168" y="34219"/>
                        <a:pt x="5549" y="34219"/>
                        <a:pt x="5930" y="34124"/>
                      </a:cubicBezTo>
                      <a:lnTo>
                        <a:pt x="108895" y="9359"/>
                      </a:lnTo>
                      <a:cubicBezTo>
                        <a:pt x="111467" y="8787"/>
                        <a:pt x="112991" y="6216"/>
                        <a:pt x="112419" y="3644"/>
                      </a:cubicBezTo>
                      <a:cubicBezTo>
                        <a:pt x="111848" y="1072"/>
                        <a:pt x="109276" y="-452"/>
                        <a:pt x="106704" y="120"/>
                      </a:cubicBezTo>
                      <a:close/>
                    </a:path>
                  </a:pathLst>
                </a:custGeom>
                <a:solidFill>
                  <a:srgbClr val="000000"/>
                </a:solidFill>
                <a:ln w="9525" cap="flat">
                  <a:noFill/>
                  <a:prstDash val="solid"/>
                  <a:miter/>
                </a:ln>
              </p:spPr>
              <p:txBody>
                <a:bodyPr rtlCol="0" anchor="ctr"/>
                <a:lstStyle/>
                <a:p>
                  <a:endParaRPr lang="en-US"/>
                </a:p>
              </p:txBody>
            </p:sp>
            <p:sp>
              <p:nvSpPr>
                <p:cNvPr id="50" name="Freeform: Shape 660">
                  <a:extLst>
                    <a:ext uri="{FF2B5EF4-FFF2-40B4-BE49-F238E27FC236}">
                      <a16:creationId xmlns:a16="http://schemas.microsoft.com/office/drawing/2014/main" xmlns="" id="{EC1FD707-EF67-79F8-EF51-0CCB4B2DFDA6}"/>
                    </a:ext>
                  </a:extLst>
                </p:cNvPr>
                <p:cNvSpPr/>
                <p:nvPr/>
              </p:nvSpPr>
              <p:spPr>
                <a:xfrm>
                  <a:off x="4758533" y="5717121"/>
                  <a:ext cx="112539" cy="34219"/>
                </a:xfrm>
                <a:custGeom>
                  <a:avLst/>
                  <a:gdLst>
                    <a:gd name="connsiteX0" fmla="*/ 106609 w 112539"/>
                    <a:gd name="connsiteY0" fmla="*/ 120 h 34219"/>
                    <a:gd name="connsiteX1" fmla="*/ 3644 w 112539"/>
                    <a:gd name="connsiteY1" fmla="*/ 24885 h 34219"/>
                    <a:gd name="connsiteX2" fmla="*/ 120 w 112539"/>
                    <a:gd name="connsiteY2" fmla="*/ 30600 h 34219"/>
                    <a:gd name="connsiteX3" fmla="*/ 4787 w 112539"/>
                    <a:gd name="connsiteY3" fmla="*/ 34219 h 34219"/>
                    <a:gd name="connsiteX4" fmla="*/ 5930 w 112539"/>
                    <a:gd name="connsiteY4" fmla="*/ 34124 h 34219"/>
                    <a:gd name="connsiteX5" fmla="*/ 108895 w 112539"/>
                    <a:gd name="connsiteY5" fmla="*/ 9359 h 34219"/>
                    <a:gd name="connsiteX6" fmla="*/ 112419 w 112539"/>
                    <a:gd name="connsiteY6" fmla="*/ 3644 h 34219"/>
                    <a:gd name="connsiteX7" fmla="*/ 106704 w 112539"/>
                    <a:gd name="connsiteY7" fmla="*/ 120 h 34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539" h="34219">
                      <a:moveTo>
                        <a:pt x="106609" y="120"/>
                      </a:moveTo>
                      <a:lnTo>
                        <a:pt x="3644" y="24885"/>
                      </a:lnTo>
                      <a:cubicBezTo>
                        <a:pt x="1072" y="25456"/>
                        <a:pt x="-452" y="28028"/>
                        <a:pt x="120" y="30600"/>
                      </a:cubicBezTo>
                      <a:cubicBezTo>
                        <a:pt x="691" y="32790"/>
                        <a:pt x="2596" y="34219"/>
                        <a:pt x="4787" y="34219"/>
                      </a:cubicBezTo>
                      <a:cubicBezTo>
                        <a:pt x="5168" y="34219"/>
                        <a:pt x="5549" y="34219"/>
                        <a:pt x="5930" y="34124"/>
                      </a:cubicBezTo>
                      <a:lnTo>
                        <a:pt x="108895" y="9359"/>
                      </a:lnTo>
                      <a:cubicBezTo>
                        <a:pt x="111467" y="8787"/>
                        <a:pt x="112991" y="6216"/>
                        <a:pt x="112419" y="3644"/>
                      </a:cubicBezTo>
                      <a:cubicBezTo>
                        <a:pt x="111848" y="1072"/>
                        <a:pt x="109276" y="-452"/>
                        <a:pt x="106704" y="120"/>
                      </a:cubicBezTo>
                      <a:close/>
                    </a:path>
                  </a:pathLst>
                </a:custGeom>
                <a:solidFill>
                  <a:srgbClr val="000000"/>
                </a:solidFill>
                <a:ln w="9525" cap="flat">
                  <a:noFill/>
                  <a:prstDash val="solid"/>
                  <a:miter/>
                </a:ln>
              </p:spPr>
              <p:txBody>
                <a:bodyPr rtlCol="0" anchor="ctr"/>
                <a:lstStyle/>
                <a:p>
                  <a:endParaRPr lang="en-US"/>
                </a:p>
              </p:txBody>
            </p:sp>
            <p:sp>
              <p:nvSpPr>
                <p:cNvPr id="51" name="Freeform: Shape 661">
                  <a:extLst>
                    <a:ext uri="{FF2B5EF4-FFF2-40B4-BE49-F238E27FC236}">
                      <a16:creationId xmlns:a16="http://schemas.microsoft.com/office/drawing/2014/main" xmlns="" id="{95459DD6-8D2A-606B-BBA6-059B822FADC7}"/>
                    </a:ext>
                  </a:extLst>
                </p:cNvPr>
                <p:cNvSpPr/>
                <p:nvPr/>
              </p:nvSpPr>
              <p:spPr>
                <a:xfrm>
                  <a:off x="4758533" y="5776081"/>
                  <a:ext cx="112539" cy="34219"/>
                </a:xfrm>
                <a:custGeom>
                  <a:avLst/>
                  <a:gdLst>
                    <a:gd name="connsiteX0" fmla="*/ 106609 w 112539"/>
                    <a:gd name="connsiteY0" fmla="*/ 120 h 34219"/>
                    <a:gd name="connsiteX1" fmla="*/ 3644 w 112539"/>
                    <a:gd name="connsiteY1" fmla="*/ 24885 h 34219"/>
                    <a:gd name="connsiteX2" fmla="*/ 120 w 112539"/>
                    <a:gd name="connsiteY2" fmla="*/ 30600 h 34219"/>
                    <a:gd name="connsiteX3" fmla="*/ 4787 w 112539"/>
                    <a:gd name="connsiteY3" fmla="*/ 34219 h 34219"/>
                    <a:gd name="connsiteX4" fmla="*/ 5930 w 112539"/>
                    <a:gd name="connsiteY4" fmla="*/ 34124 h 34219"/>
                    <a:gd name="connsiteX5" fmla="*/ 108895 w 112539"/>
                    <a:gd name="connsiteY5" fmla="*/ 9359 h 34219"/>
                    <a:gd name="connsiteX6" fmla="*/ 112419 w 112539"/>
                    <a:gd name="connsiteY6" fmla="*/ 3644 h 34219"/>
                    <a:gd name="connsiteX7" fmla="*/ 106704 w 112539"/>
                    <a:gd name="connsiteY7" fmla="*/ 120 h 34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539" h="34219">
                      <a:moveTo>
                        <a:pt x="106609" y="120"/>
                      </a:moveTo>
                      <a:lnTo>
                        <a:pt x="3644" y="24885"/>
                      </a:lnTo>
                      <a:cubicBezTo>
                        <a:pt x="1072" y="25456"/>
                        <a:pt x="-452" y="28028"/>
                        <a:pt x="120" y="30600"/>
                      </a:cubicBezTo>
                      <a:cubicBezTo>
                        <a:pt x="691" y="32790"/>
                        <a:pt x="2596" y="34219"/>
                        <a:pt x="4787" y="34219"/>
                      </a:cubicBezTo>
                      <a:cubicBezTo>
                        <a:pt x="5168" y="34219"/>
                        <a:pt x="5549" y="34219"/>
                        <a:pt x="5930" y="34124"/>
                      </a:cubicBezTo>
                      <a:lnTo>
                        <a:pt x="108895" y="9359"/>
                      </a:lnTo>
                      <a:cubicBezTo>
                        <a:pt x="111467" y="8787"/>
                        <a:pt x="112991" y="6216"/>
                        <a:pt x="112419" y="3644"/>
                      </a:cubicBezTo>
                      <a:cubicBezTo>
                        <a:pt x="111848" y="1072"/>
                        <a:pt x="109276" y="-452"/>
                        <a:pt x="106704" y="120"/>
                      </a:cubicBezTo>
                      <a:close/>
                    </a:path>
                  </a:pathLst>
                </a:custGeom>
                <a:solidFill>
                  <a:srgbClr val="000000"/>
                </a:solidFill>
                <a:ln w="9525" cap="flat">
                  <a:noFill/>
                  <a:prstDash val="solid"/>
                  <a:miter/>
                </a:ln>
              </p:spPr>
              <p:txBody>
                <a:bodyPr rtlCol="0" anchor="ctr"/>
                <a:lstStyle/>
                <a:p>
                  <a:endParaRPr lang="en-US"/>
                </a:p>
              </p:txBody>
            </p:sp>
            <p:sp>
              <p:nvSpPr>
                <p:cNvPr id="52" name="Freeform: Shape 662">
                  <a:extLst>
                    <a:ext uri="{FF2B5EF4-FFF2-40B4-BE49-F238E27FC236}">
                      <a16:creationId xmlns:a16="http://schemas.microsoft.com/office/drawing/2014/main" xmlns="" id="{E2F9AC03-F4EB-4ED5-1623-7ED38843791B}"/>
                    </a:ext>
                  </a:extLst>
                </p:cNvPr>
                <p:cNvSpPr/>
                <p:nvPr/>
              </p:nvSpPr>
              <p:spPr>
                <a:xfrm>
                  <a:off x="4568248" y="5627706"/>
                  <a:ext cx="126777" cy="9524"/>
                </a:xfrm>
                <a:custGeom>
                  <a:avLst/>
                  <a:gdLst>
                    <a:gd name="connsiteX0" fmla="*/ 122015 w 126777"/>
                    <a:gd name="connsiteY0" fmla="*/ 0 h 9524"/>
                    <a:gd name="connsiteX1" fmla="*/ 4763 w 126777"/>
                    <a:gd name="connsiteY1" fmla="*/ 0 h 9524"/>
                    <a:gd name="connsiteX2" fmla="*/ 0 w 126777"/>
                    <a:gd name="connsiteY2" fmla="*/ 4762 h 9524"/>
                    <a:gd name="connsiteX3" fmla="*/ 4763 w 126777"/>
                    <a:gd name="connsiteY3" fmla="*/ 9525 h 9524"/>
                    <a:gd name="connsiteX4" fmla="*/ 122015 w 126777"/>
                    <a:gd name="connsiteY4" fmla="*/ 9525 h 9524"/>
                    <a:gd name="connsiteX5" fmla="*/ 126778 w 126777"/>
                    <a:gd name="connsiteY5" fmla="*/ 4762 h 9524"/>
                    <a:gd name="connsiteX6" fmla="*/ 122015 w 126777"/>
                    <a:gd name="connsiteY6" fmla="*/ 0 h 9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777" h="9524">
                      <a:moveTo>
                        <a:pt x="122015" y="0"/>
                      </a:moveTo>
                      <a:lnTo>
                        <a:pt x="4763" y="0"/>
                      </a:lnTo>
                      <a:cubicBezTo>
                        <a:pt x="2096" y="0"/>
                        <a:pt x="0" y="2096"/>
                        <a:pt x="0" y="4762"/>
                      </a:cubicBezTo>
                      <a:cubicBezTo>
                        <a:pt x="0" y="7429"/>
                        <a:pt x="2096" y="9525"/>
                        <a:pt x="4763" y="9525"/>
                      </a:cubicBezTo>
                      <a:lnTo>
                        <a:pt x="122015" y="9525"/>
                      </a:lnTo>
                      <a:cubicBezTo>
                        <a:pt x="124682" y="9525"/>
                        <a:pt x="126778" y="7429"/>
                        <a:pt x="126778" y="4762"/>
                      </a:cubicBezTo>
                      <a:cubicBezTo>
                        <a:pt x="126778" y="2096"/>
                        <a:pt x="124682" y="0"/>
                        <a:pt x="122015" y="0"/>
                      </a:cubicBezTo>
                      <a:close/>
                    </a:path>
                  </a:pathLst>
                </a:custGeom>
                <a:solidFill>
                  <a:srgbClr val="000000"/>
                </a:solidFill>
                <a:ln w="9525" cap="flat">
                  <a:noFill/>
                  <a:prstDash val="solid"/>
                  <a:miter/>
                </a:ln>
              </p:spPr>
              <p:txBody>
                <a:bodyPr rtlCol="0" anchor="ctr"/>
                <a:lstStyle/>
                <a:p>
                  <a:endParaRPr lang="en-US"/>
                </a:p>
              </p:txBody>
            </p:sp>
            <p:sp>
              <p:nvSpPr>
                <p:cNvPr id="53" name="Freeform: Shape 663">
                  <a:extLst>
                    <a:ext uri="{FF2B5EF4-FFF2-40B4-BE49-F238E27FC236}">
                      <a16:creationId xmlns:a16="http://schemas.microsoft.com/office/drawing/2014/main" xmlns="" id="{D2FE8D58-DFEA-EF5A-AC4C-5F223A6DAE26}"/>
                    </a:ext>
                  </a:extLst>
                </p:cNvPr>
                <p:cNvSpPr/>
                <p:nvPr/>
              </p:nvSpPr>
              <p:spPr>
                <a:xfrm>
                  <a:off x="4568248" y="5683522"/>
                  <a:ext cx="126777" cy="9525"/>
                </a:xfrm>
                <a:custGeom>
                  <a:avLst/>
                  <a:gdLst>
                    <a:gd name="connsiteX0" fmla="*/ 122015 w 126777"/>
                    <a:gd name="connsiteY0" fmla="*/ 0 h 9525"/>
                    <a:gd name="connsiteX1" fmla="*/ 4763 w 126777"/>
                    <a:gd name="connsiteY1" fmla="*/ 0 h 9525"/>
                    <a:gd name="connsiteX2" fmla="*/ 0 w 126777"/>
                    <a:gd name="connsiteY2" fmla="*/ 4763 h 9525"/>
                    <a:gd name="connsiteX3" fmla="*/ 4763 w 126777"/>
                    <a:gd name="connsiteY3" fmla="*/ 9525 h 9525"/>
                    <a:gd name="connsiteX4" fmla="*/ 122015 w 126777"/>
                    <a:gd name="connsiteY4" fmla="*/ 9525 h 9525"/>
                    <a:gd name="connsiteX5" fmla="*/ 126778 w 126777"/>
                    <a:gd name="connsiteY5" fmla="*/ 4763 h 9525"/>
                    <a:gd name="connsiteX6" fmla="*/ 122015 w 126777"/>
                    <a:gd name="connsiteY6"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777" h="9525">
                      <a:moveTo>
                        <a:pt x="122015" y="0"/>
                      </a:moveTo>
                      <a:lnTo>
                        <a:pt x="4763" y="0"/>
                      </a:lnTo>
                      <a:cubicBezTo>
                        <a:pt x="2096" y="0"/>
                        <a:pt x="0" y="2095"/>
                        <a:pt x="0" y="4763"/>
                      </a:cubicBezTo>
                      <a:cubicBezTo>
                        <a:pt x="0" y="7430"/>
                        <a:pt x="2096" y="9525"/>
                        <a:pt x="4763" y="9525"/>
                      </a:cubicBezTo>
                      <a:lnTo>
                        <a:pt x="122015" y="9525"/>
                      </a:lnTo>
                      <a:cubicBezTo>
                        <a:pt x="124682" y="9525"/>
                        <a:pt x="126778" y="7430"/>
                        <a:pt x="126778" y="4763"/>
                      </a:cubicBezTo>
                      <a:cubicBezTo>
                        <a:pt x="126778" y="2095"/>
                        <a:pt x="124682" y="0"/>
                        <a:pt x="122015" y="0"/>
                      </a:cubicBezTo>
                      <a:close/>
                    </a:path>
                  </a:pathLst>
                </a:custGeom>
                <a:solidFill>
                  <a:srgbClr val="000000"/>
                </a:solidFill>
                <a:ln w="9525" cap="flat">
                  <a:noFill/>
                  <a:prstDash val="solid"/>
                  <a:miter/>
                </a:ln>
              </p:spPr>
              <p:txBody>
                <a:bodyPr rtlCol="0" anchor="ctr"/>
                <a:lstStyle/>
                <a:p>
                  <a:endParaRPr lang="en-US"/>
                </a:p>
              </p:txBody>
            </p:sp>
            <p:sp>
              <p:nvSpPr>
                <p:cNvPr id="54" name="Freeform: Shape 664">
                  <a:extLst>
                    <a:ext uri="{FF2B5EF4-FFF2-40B4-BE49-F238E27FC236}">
                      <a16:creationId xmlns:a16="http://schemas.microsoft.com/office/drawing/2014/main" xmlns="" id="{B1947C29-0B93-1009-171B-788A56B5BAB3}"/>
                    </a:ext>
                  </a:extLst>
                </p:cNvPr>
                <p:cNvSpPr/>
                <p:nvPr/>
              </p:nvSpPr>
              <p:spPr>
                <a:xfrm>
                  <a:off x="4568248" y="5742577"/>
                  <a:ext cx="126777" cy="9525"/>
                </a:xfrm>
                <a:custGeom>
                  <a:avLst/>
                  <a:gdLst>
                    <a:gd name="connsiteX0" fmla="*/ 122015 w 126777"/>
                    <a:gd name="connsiteY0" fmla="*/ 0 h 9525"/>
                    <a:gd name="connsiteX1" fmla="*/ 4763 w 126777"/>
                    <a:gd name="connsiteY1" fmla="*/ 0 h 9525"/>
                    <a:gd name="connsiteX2" fmla="*/ 0 w 126777"/>
                    <a:gd name="connsiteY2" fmla="*/ 4763 h 9525"/>
                    <a:gd name="connsiteX3" fmla="*/ 4763 w 126777"/>
                    <a:gd name="connsiteY3" fmla="*/ 9525 h 9525"/>
                    <a:gd name="connsiteX4" fmla="*/ 122015 w 126777"/>
                    <a:gd name="connsiteY4" fmla="*/ 9525 h 9525"/>
                    <a:gd name="connsiteX5" fmla="*/ 126778 w 126777"/>
                    <a:gd name="connsiteY5" fmla="*/ 4763 h 9525"/>
                    <a:gd name="connsiteX6" fmla="*/ 122015 w 126777"/>
                    <a:gd name="connsiteY6"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777" h="9525">
                      <a:moveTo>
                        <a:pt x="122015" y="0"/>
                      </a:moveTo>
                      <a:lnTo>
                        <a:pt x="4763" y="0"/>
                      </a:lnTo>
                      <a:cubicBezTo>
                        <a:pt x="2096" y="0"/>
                        <a:pt x="0" y="2095"/>
                        <a:pt x="0" y="4763"/>
                      </a:cubicBezTo>
                      <a:cubicBezTo>
                        <a:pt x="0" y="7429"/>
                        <a:pt x="2096" y="9525"/>
                        <a:pt x="4763" y="9525"/>
                      </a:cubicBezTo>
                      <a:lnTo>
                        <a:pt x="122015" y="9525"/>
                      </a:lnTo>
                      <a:cubicBezTo>
                        <a:pt x="124682" y="9525"/>
                        <a:pt x="126778" y="7429"/>
                        <a:pt x="126778" y="4763"/>
                      </a:cubicBezTo>
                      <a:cubicBezTo>
                        <a:pt x="126778" y="2095"/>
                        <a:pt x="124682" y="0"/>
                        <a:pt x="122015" y="0"/>
                      </a:cubicBezTo>
                      <a:close/>
                    </a:path>
                  </a:pathLst>
                </a:custGeom>
                <a:solidFill>
                  <a:srgbClr val="000000"/>
                </a:solidFill>
                <a:ln w="9525" cap="flat">
                  <a:noFill/>
                  <a:prstDash val="solid"/>
                  <a:miter/>
                </a:ln>
              </p:spPr>
              <p:txBody>
                <a:bodyPr rtlCol="0" anchor="ctr"/>
                <a:lstStyle/>
                <a:p>
                  <a:endParaRPr lang="en-US"/>
                </a:p>
              </p:txBody>
            </p:sp>
            <p:sp>
              <p:nvSpPr>
                <p:cNvPr id="55" name="Freeform: Shape 665">
                  <a:extLst>
                    <a:ext uri="{FF2B5EF4-FFF2-40B4-BE49-F238E27FC236}">
                      <a16:creationId xmlns:a16="http://schemas.microsoft.com/office/drawing/2014/main" xmlns="" id="{2DD2A50E-43DA-3535-D17D-7C825B5F69BF}"/>
                    </a:ext>
                  </a:extLst>
                </p:cNvPr>
                <p:cNvSpPr/>
                <p:nvPr/>
              </p:nvSpPr>
              <p:spPr>
                <a:xfrm>
                  <a:off x="4568248" y="5802204"/>
                  <a:ext cx="126777" cy="9525"/>
                </a:xfrm>
                <a:custGeom>
                  <a:avLst/>
                  <a:gdLst>
                    <a:gd name="connsiteX0" fmla="*/ 122015 w 126777"/>
                    <a:gd name="connsiteY0" fmla="*/ 0 h 9525"/>
                    <a:gd name="connsiteX1" fmla="*/ 4763 w 126777"/>
                    <a:gd name="connsiteY1" fmla="*/ 0 h 9525"/>
                    <a:gd name="connsiteX2" fmla="*/ 0 w 126777"/>
                    <a:gd name="connsiteY2" fmla="*/ 4763 h 9525"/>
                    <a:gd name="connsiteX3" fmla="*/ 4763 w 126777"/>
                    <a:gd name="connsiteY3" fmla="*/ 9525 h 9525"/>
                    <a:gd name="connsiteX4" fmla="*/ 122015 w 126777"/>
                    <a:gd name="connsiteY4" fmla="*/ 9525 h 9525"/>
                    <a:gd name="connsiteX5" fmla="*/ 126778 w 126777"/>
                    <a:gd name="connsiteY5" fmla="*/ 4763 h 9525"/>
                    <a:gd name="connsiteX6" fmla="*/ 122015 w 126777"/>
                    <a:gd name="connsiteY6"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777" h="9525">
                      <a:moveTo>
                        <a:pt x="122015" y="0"/>
                      </a:moveTo>
                      <a:lnTo>
                        <a:pt x="4763" y="0"/>
                      </a:lnTo>
                      <a:cubicBezTo>
                        <a:pt x="2096" y="0"/>
                        <a:pt x="0" y="2096"/>
                        <a:pt x="0" y="4763"/>
                      </a:cubicBezTo>
                      <a:cubicBezTo>
                        <a:pt x="0" y="7430"/>
                        <a:pt x="2096" y="9525"/>
                        <a:pt x="4763" y="9525"/>
                      </a:cubicBezTo>
                      <a:lnTo>
                        <a:pt x="122015" y="9525"/>
                      </a:lnTo>
                      <a:cubicBezTo>
                        <a:pt x="124682" y="9525"/>
                        <a:pt x="126778" y="7430"/>
                        <a:pt x="126778" y="4763"/>
                      </a:cubicBezTo>
                      <a:cubicBezTo>
                        <a:pt x="126778" y="2096"/>
                        <a:pt x="124682" y="0"/>
                        <a:pt x="122015" y="0"/>
                      </a:cubicBezTo>
                      <a:close/>
                    </a:path>
                  </a:pathLst>
                </a:custGeom>
                <a:solidFill>
                  <a:srgbClr val="000000"/>
                </a:solidFill>
                <a:ln w="9525" cap="flat">
                  <a:noFill/>
                  <a:prstDash val="solid"/>
                  <a:miter/>
                </a:ln>
              </p:spPr>
              <p:txBody>
                <a:bodyPr rtlCol="0" anchor="ctr"/>
                <a:lstStyle/>
                <a:p>
                  <a:endParaRPr lang="en-US"/>
                </a:p>
              </p:txBody>
            </p:sp>
          </p:grpSp>
        </p:grpSp>
      </p:grpSp>
      <p:grpSp>
        <p:nvGrpSpPr>
          <p:cNvPr id="56" name="Group 55">
            <a:extLst>
              <a:ext uri="{FF2B5EF4-FFF2-40B4-BE49-F238E27FC236}">
                <a16:creationId xmlns:a16="http://schemas.microsoft.com/office/drawing/2014/main" xmlns="" id="{AAB07B88-D401-B9FB-2AFF-25C86C34F02D}"/>
              </a:ext>
            </a:extLst>
          </p:cNvPr>
          <p:cNvGrpSpPr/>
          <p:nvPr/>
        </p:nvGrpSpPr>
        <p:grpSpPr>
          <a:xfrm>
            <a:off x="5230368" y="2053791"/>
            <a:ext cx="1726343" cy="1790675"/>
            <a:chOff x="5486400" y="4343400"/>
            <a:chExt cx="685800" cy="685800"/>
          </a:xfrm>
        </p:grpSpPr>
        <p:sp>
          <p:nvSpPr>
            <p:cNvPr id="57" name="Oval 56">
              <a:extLst>
                <a:ext uri="{FF2B5EF4-FFF2-40B4-BE49-F238E27FC236}">
                  <a16:creationId xmlns:a16="http://schemas.microsoft.com/office/drawing/2014/main" xmlns="" id="{78226866-58E0-6F4D-6C58-83A87BCFB25C}"/>
                </a:ext>
              </a:extLst>
            </p:cNvPr>
            <p:cNvSpPr/>
            <p:nvPr/>
          </p:nvSpPr>
          <p:spPr>
            <a:xfrm>
              <a:off x="5486400" y="4343400"/>
              <a:ext cx="685800" cy="6858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8" name="Graphic 84">
              <a:extLst>
                <a:ext uri="{FF2B5EF4-FFF2-40B4-BE49-F238E27FC236}">
                  <a16:creationId xmlns:a16="http://schemas.microsoft.com/office/drawing/2014/main" xmlns="" id="{170D8066-2744-5E8B-70F2-3C5C33084565}"/>
                </a:ext>
              </a:extLst>
            </p:cNvPr>
            <p:cNvGrpSpPr/>
            <p:nvPr/>
          </p:nvGrpSpPr>
          <p:grpSpPr>
            <a:xfrm>
              <a:off x="5665445" y="4436284"/>
              <a:ext cx="323087" cy="470966"/>
              <a:chOff x="9187130" y="4541758"/>
              <a:chExt cx="323087" cy="470966"/>
            </a:xfrm>
          </p:grpSpPr>
          <p:grpSp>
            <p:nvGrpSpPr>
              <p:cNvPr id="59" name="Graphic 84">
                <a:extLst>
                  <a:ext uri="{FF2B5EF4-FFF2-40B4-BE49-F238E27FC236}">
                    <a16:creationId xmlns:a16="http://schemas.microsoft.com/office/drawing/2014/main" xmlns="" id="{6FBFB60C-05CB-08F6-99DA-F89C438D6741}"/>
                  </a:ext>
                </a:extLst>
              </p:cNvPr>
              <p:cNvGrpSpPr/>
              <p:nvPr/>
            </p:nvGrpSpPr>
            <p:grpSpPr>
              <a:xfrm>
                <a:off x="9210943" y="4566955"/>
                <a:ext cx="299275" cy="445770"/>
                <a:chOff x="9210943" y="4566955"/>
                <a:chExt cx="299275" cy="445770"/>
              </a:xfrm>
              <a:solidFill>
                <a:srgbClr val="FFCD00"/>
              </a:solidFill>
            </p:grpSpPr>
            <p:sp>
              <p:nvSpPr>
                <p:cNvPr id="61" name="Freeform: Shape 606">
                  <a:extLst>
                    <a:ext uri="{FF2B5EF4-FFF2-40B4-BE49-F238E27FC236}">
                      <a16:creationId xmlns:a16="http://schemas.microsoft.com/office/drawing/2014/main" xmlns="" id="{9F5FF71D-2456-7479-3CFE-C916E7562BE7}"/>
                    </a:ext>
                  </a:extLst>
                </p:cNvPr>
                <p:cNvSpPr/>
                <p:nvPr/>
              </p:nvSpPr>
              <p:spPr>
                <a:xfrm>
                  <a:off x="9400681" y="4566955"/>
                  <a:ext cx="75818" cy="75819"/>
                </a:xfrm>
                <a:custGeom>
                  <a:avLst/>
                  <a:gdLst>
                    <a:gd name="connsiteX0" fmla="*/ 34766 w 75818"/>
                    <a:gd name="connsiteY0" fmla="*/ 75819 h 75819"/>
                    <a:gd name="connsiteX1" fmla="*/ 53245 w 75818"/>
                    <a:gd name="connsiteY1" fmla="*/ 48482 h 75819"/>
                    <a:gd name="connsiteX2" fmla="*/ 63913 w 75818"/>
                    <a:gd name="connsiteY2" fmla="*/ 55340 h 75819"/>
                    <a:gd name="connsiteX3" fmla="*/ 75819 w 75818"/>
                    <a:gd name="connsiteY3" fmla="*/ 36862 h 75819"/>
                    <a:gd name="connsiteX4" fmla="*/ 19145 w 75818"/>
                    <a:gd name="connsiteY4" fmla="*/ 0 h 75819"/>
                    <a:gd name="connsiteX5" fmla="*/ 6477 w 75818"/>
                    <a:gd name="connsiteY5" fmla="*/ 18288 h 75819"/>
                    <a:gd name="connsiteX6" fmla="*/ 17717 w 75818"/>
                    <a:gd name="connsiteY6" fmla="*/ 25527 h 75819"/>
                    <a:gd name="connsiteX7" fmla="*/ 0 w 75818"/>
                    <a:gd name="connsiteY7" fmla="*/ 53150 h 75819"/>
                    <a:gd name="connsiteX8" fmla="*/ 34766 w 75818"/>
                    <a:gd name="connsiteY8" fmla="*/ 75724 h 75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818" h="75819">
                      <a:moveTo>
                        <a:pt x="34766" y="75819"/>
                      </a:moveTo>
                      <a:cubicBezTo>
                        <a:pt x="40957" y="66675"/>
                        <a:pt x="47054" y="57626"/>
                        <a:pt x="53245" y="48482"/>
                      </a:cubicBezTo>
                      <a:cubicBezTo>
                        <a:pt x="56769" y="50768"/>
                        <a:pt x="60389" y="53054"/>
                        <a:pt x="63913" y="55340"/>
                      </a:cubicBezTo>
                      <a:cubicBezTo>
                        <a:pt x="67913" y="49149"/>
                        <a:pt x="71914" y="43053"/>
                        <a:pt x="75819" y="36862"/>
                      </a:cubicBezTo>
                      <a:lnTo>
                        <a:pt x="19145" y="0"/>
                      </a:lnTo>
                      <a:cubicBezTo>
                        <a:pt x="14954" y="6096"/>
                        <a:pt x="10668" y="12192"/>
                        <a:pt x="6477" y="18288"/>
                      </a:cubicBezTo>
                      <a:cubicBezTo>
                        <a:pt x="10192" y="20669"/>
                        <a:pt x="14002" y="23146"/>
                        <a:pt x="17717" y="25527"/>
                      </a:cubicBezTo>
                      <a:cubicBezTo>
                        <a:pt x="11811" y="34766"/>
                        <a:pt x="5906" y="43910"/>
                        <a:pt x="0" y="53150"/>
                      </a:cubicBezTo>
                      <a:cubicBezTo>
                        <a:pt x="11621" y="60674"/>
                        <a:pt x="23146" y="68199"/>
                        <a:pt x="34766" y="75724"/>
                      </a:cubicBezTo>
                      <a:close/>
                    </a:path>
                  </a:pathLst>
                </a:custGeom>
                <a:solidFill>
                  <a:srgbClr val="FFCD00"/>
                </a:solidFill>
                <a:ln w="9525" cap="flat">
                  <a:noFill/>
                  <a:prstDash val="solid"/>
                  <a:miter/>
                </a:ln>
              </p:spPr>
              <p:txBody>
                <a:bodyPr rtlCol="0" anchor="ctr"/>
                <a:lstStyle/>
                <a:p>
                  <a:endParaRPr lang="en-US"/>
                </a:p>
              </p:txBody>
            </p:sp>
            <p:sp>
              <p:nvSpPr>
                <p:cNvPr id="62" name="Freeform: Shape 607">
                  <a:extLst>
                    <a:ext uri="{FF2B5EF4-FFF2-40B4-BE49-F238E27FC236}">
                      <a16:creationId xmlns:a16="http://schemas.microsoft.com/office/drawing/2014/main" xmlns="" id="{D0B1A47A-E14C-DB1E-FB37-2F64C26168D6}"/>
                    </a:ext>
                  </a:extLst>
                </p:cNvPr>
                <p:cNvSpPr/>
                <p:nvPr/>
              </p:nvSpPr>
              <p:spPr>
                <a:xfrm>
                  <a:off x="9247709" y="4608865"/>
                  <a:ext cx="262508" cy="403860"/>
                </a:xfrm>
                <a:custGeom>
                  <a:avLst/>
                  <a:gdLst>
                    <a:gd name="connsiteX0" fmla="*/ 235553 w 262508"/>
                    <a:gd name="connsiteY0" fmla="*/ 306038 h 403860"/>
                    <a:gd name="connsiteX1" fmla="*/ 262509 w 262508"/>
                    <a:gd name="connsiteY1" fmla="*/ 225076 h 403860"/>
                    <a:gd name="connsiteX2" fmla="*/ 245364 w 262508"/>
                    <a:gd name="connsiteY2" fmla="*/ 158972 h 403860"/>
                    <a:gd name="connsiteX3" fmla="*/ 171545 w 262508"/>
                    <a:gd name="connsiteY3" fmla="*/ 96965 h 403860"/>
                    <a:gd name="connsiteX4" fmla="*/ 188881 w 262508"/>
                    <a:gd name="connsiteY4" fmla="*/ 70390 h 403860"/>
                    <a:gd name="connsiteX5" fmla="*/ 205264 w 262508"/>
                    <a:gd name="connsiteY5" fmla="*/ 45244 h 403860"/>
                    <a:gd name="connsiteX6" fmla="*/ 135636 w 262508"/>
                    <a:gd name="connsiteY6" fmla="*/ 0 h 403860"/>
                    <a:gd name="connsiteX7" fmla="*/ 119253 w 262508"/>
                    <a:gd name="connsiteY7" fmla="*/ 25146 h 403860"/>
                    <a:gd name="connsiteX8" fmla="*/ 61341 w 262508"/>
                    <a:gd name="connsiteY8" fmla="*/ 114300 h 403860"/>
                    <a:gd name="connsiteX9" fmla="*/ 41243 w 262508"/>
                    <a:gd name="connsiteY9" fmla="*/ 145161 h 403860"/>
                    <a:gd name="connsiteX10" fmla="*/ 63437 w 262508"/>
                    <a:gd name="connsiteY10" fmla="*/ 159639 h 403860"/>
                    <a:gd name="connsiteX11" fmla="*/ 44387 w 262508"/>
                    <a:gd name="connsiteY11" fmla="*/ 188309 h 403860"/>
                    <a:gd name="connsiteX12" fmla="*/ 70104 w 262508"/>
                    <a:gd name="connsiteY12" fmla="*/ 205073 h 403860"/>
                    <a:gd name="connsiteX13" fmla="*/ 89059 w 262508"/>
                    <a:gd name="connsiteY13" fmla="*/ 176308 h 403860"/>
                    <a:gd name="connsiteX14" fmla="*/ 110776 w 262508"/>
                    <a:gd name="connsiteY14" fmla="*/ 190405 h 403860"/>
                    <a:gd name="connsiteX15" fmla="*/ 130874 w 262508"/>
                    <a:gd name="connsiteY15" fmla="*/ 159544 h 403860"/>
                    <a:gd name="connsiteX16" fmla="*/ 148971 w 262508"/>
                    <a:gd name="connsiteY16" fmla="*/ 131731 h 403860"/>
                    <a:gd name="connsiteX17" fmla="*/ 205168 w 262508"/>
                    <a:gd name="connsiteY17" fmla="*/ 169926 h 403860"/>
                    <a:gd name="connsiteX18" fmla="*/ 222790 w 262508"/>
                    <a:gd name="connsiteY18" fmla="*/ 225076 h 403860"/>
                    <a:gd name="connsiteX19" fmla="*/ 197834 w 262508"/>
                    <a:gd name="connsiteY19" fmla="*/ 289370 h 403860"/>
                    <a:gd name="connsiteX20" fmla="*/ 153924 w 262508"/>
                    <a:gd name="connsiteY20" fmla="*/ 316516 h 403860"/>
                    <a:gd name="connsiteX21" fmla="*/ 129731 w 262508"/>
                    <a:gd name="connsiteY21" fmla="*/ 305372 h 403860"/>
                    <a:gd name="connsiteX22" fmla="*/ 104394 w 262508"/>
                    <a:gd name="connsiteY22" fmla="*/ 317849 h 403860"/>
                    <a:gd name="connsiteX23" fmla="*/ 67913 w 262508"/>
                    <a:gd name="connsiteY23" fmla="*/ 299942 h 403860"/>
                    <a:gd name="connsiteX24" fmla="*/ 44006 w 262508"/>
                    <a:gd name="connsiteY24" fmla="*/ 271748 h 403860"/>
                    <a:gd name="connsiteX25" fmla="*/ 0 w 262508"/>
                    <a:gd name="connsiteY25" fmla="*/ 271748 h 403860"/>
                    <a:gd name="connsiteX26" fmla="*/ 38481 w 262508"/>
                    <a:gd name="connsiteY26" fmla="*/ 326993 h 403860"/>
                    <a:gd name="connsiteX27" fmla="*/ 97346 w 262508"/>
                    <a:gd name="connsiteY27" fmla="*/ 356807 h 403860"/>
                    <a:gd name="connsiteX28" fmla="*/ 97346 w 262508"/>
                    <a:gd name="connsiteY28" fmla="*/ 378619 h 403860"/>
                    <a:gd name="connsiteX29" fmla="*/ 30575 w 262508"/>
                    <a:gd name="connsiteY29" fmla="*/ 378619 h 403860"/>
                    <a:gd name="connsiteX30" fmla="*/ 30575 w 262508"/>
                    <a:gd name="connsiteY30" fmla="*/ 403860 h 403860"/>
                    <a:gd name="connsiteX31" fmla="*/ 228790 w 262508"/>
                    <a:gd name="connsiteY31" fmla="*/ 403860 h 403860"/>
                    <a:gd name="connsiteX32" fmla="*/ 228790 w 262508"/>
                    <a:gd name="connsiteY32" fmla="*/ 378619 h 403860"/>
                    <a:gd name="connsiteX33" fmla="*/ 161925 w 262508"/>
                    <a:gd name="connsiteY33" fmla="*/ 378619 h 403860"/>
                    <a:gd name="connsiteX34" fmla="*/ 161925 w 262508"/>
                    <a:gd name="connsiteY34" fmla="*/ 355473 h 403860"/>
                    <a:gd name="connsiteX35" fmla="*/ 235458 w 262508"/>
                    <a:gd name="connsiteY35" fmla="*/ 305943 h 403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62508" h="403860">
                      <a:moveTo>
                        <a:pt x="235553" y="306038"/>
                      </a:moveTo>
                      <a:cubicBezTo>
                        <a:pt x="260890" y="272320"/>
                        <a:pt x="262509" y="236982"/>
                        <a:pt x="262509" y="225076"/>
                      </a:cubicBezTo>
                      <a:cubicBezTo>
                        <a:pt x="262509" y="213455"/>
                        <a:pt x="261080" y="186976"/>
                        <a:pt x="245364" y="158972"/>
                      </a:cubicBezTo>
                      <a:cubicBezTo>
                        <a:pt x="223552" y="120015"/>
                        <a:pt x="188119" y="103251"/>
                        <a:pt x="171545" y="96965"/>
                      </a:cubicBezTo>
                      <a:cubicBezTo>
                        <a:pt x="177356" y="88106"/>
                        <a:pt x="183071" y="79248"/>
                        <a:pt x="188881" y="70390"/>
                      </a:cubicBezTo>
                      <a:lnTo>
                        <a:pt x="205264" y="45244"/>
                      </a:lnTo>
                      <a:lnTo>
                        <a:pt x="135636" y="0"/>
                      </a:lnTo>
                      <a:lnTo>
                        <a:pt x="119253" y="25146"/>
                      </a:lnTo>
                      <a:cubicBezTo>
                        <a:pt x="99917" y="54864"/>
                        <a:pt x="80582" y="84582"/>
                        <a:pt x="61341" y="114300"/>
                      </a:cubicBezTo>
                      <a:lnTo>
                        <a:pt x="41243" y="145161"/>
                      </a:lnTo>
                      <a:lnTo>
                        <a:pt x="63437" y="159639"/>
                      </a:lnTo>
                      <a:cubicBezTo>
                        <a:pt x="57055" y="169164"/>
                        <a:pt x="50673" y="178784"/>
                        <a:pt x="44387" y="188309"/>
                      </a:cubicBezTo>
                      <a:lnTo>
                        <a:pt x="70104" y="205073"/>
                      </a:lnTo>
                      <a:cubicBezTo>
                        <a:pt x="76391" y="195453"/>
                        <a:pt x="82772" y="185928"/>
                        <a:pt x="89059" y="176308"/>
                      </a:cubicBezTo>
                      <a:lnTo>
                        <a:pt x="110776" y="190405"/>
                      </a:lnTo>
                      <a:lnTo>
                        <a:pt x="130874" y="159544"/>
                      </a:lnTo>
                      <a:cubicBezTo>
                        <a:pt x="136874" y="150305"/>
                        <a:pt x="142970" y="140970"/>
                        <a:pt x="148971" y="131731"/>
                      </a:cubicBezTo>
                      <a:cubicBezTo>
                        <a:pt x="159639" y="134493"/>
                        <a:pt x="186309" y="143256"/>
                        <a:pt x="205168" y="169926"/>
                      </a:cubicBezTo>
                      <a:cubicBezTo>
                        <a:pt x="210312" y="177165"/>
                        <a:pt x="222790" y="196977"/>
                        <a:pt x="222790" y="225076"/>
                      </a:cubicBezTo>
                      <a:cubicBezTo>
                        <a:pt x="222790" y="231553"/>
                        <a:pt x="222123" y="262890"/>
                        <a:pt x="197834" y="289370"/>
                      </a:cubicBezTo>
                      <a:cubicBezTo>
                        <a:pt x="182023" y="306610"/>
                        <a:pt x="163830" y="313563"/>
                        <a:pt x="153924" y="316516"/>
                      </a:cubicBezTo>
                      <a:cubicBezTo>
                        <a:pt x="147923" y="309753"/>
                        <a:pt x="139351" y="305372"/>
                        <a:pt x="129731" y="305372"/>
                      </a:cubicBezTo>
                      <a:cubicBezTo>
                        <a:pt x="119634" y="305372"/>
                        <a:pt x="110490" y="310229"/>
                        <a:pt x="104394" y="317849"/>
                      </a:cubicBezTo>
                      <a:cubicBezTo>
                        <a:pt x="95917" y="315754"/>
                        <a:pt x="81915" y="311087"/>
                        <a:pt x="67913" y="299942"/>
                      </a:cubicBezTo>
                      <a:cubicBezTo>
                        <a:pt x="55340" y="289941"/>
                        <a:pt x="48006" y="278892"/>
                        <a:pt x="44006" y="271748"/>
                      </a:cubicBezTo>
                      <a:lnTo>
                        <a:pt x="0" y="271748"/>
                      </a:lnTo>
                      <a:cubicBezTo>
                        <a:pt x="4286" y="283178"/>
                        <a:pt x="14764" y="306515"/>
                        <a:pt x="38481" y="326993"/>
                      </a:cubicBezTo>
                      <a:cubicBezTo>
                        <a:pt x="61151" y="346615"/>
                        <a:pt x="84677" y="353949"/>
                        <a:pt x="97346" y="356807"/>
                      </a:cubicBezTo>
                      <a:lnTo>
                        <a:pt x="97346" y="378619"/>
                      </a:lnTo>
                      <a:lnTo>
                        <a:pt x="30575" y="378619"/>
                      </a:lnTo>
                      <a:lnTo>
                        <a:pt x="30575" y="403860"/>
                      </a:lnTo>
                      <a:lnTo>
                        <a:pt x="228790" y="403860"/>
                      </a:lnTo>
                      <a:lnTo>
                        <a:pt x="228790" y="378619"/>
                      </a:lnTo>
                      <a:lnTo>
                        <a:pt x="161925" y="378619"/>
                      </a:lnTo>
                      <a:lnTo>
                        <a:pt x="161925" y="355473"/>
                      </a:lnTo>
                      <a:cubicBezTo>
                        <a:pt x="175546" y="351853"/>
                        <a:pt x="209836" y="340138"/>
                        <a:pt x="235458" y="305943"/>
                      </a:cubicBezTo>
                      <a:close/>
                    </a:path>
                  </a:pathLst>
                </a:custGeom>
                <a:solidFill>
                  <a:srgbClr val="FFCD00"/>
                </a:solidFill>
                <a:ln w="9525" cap="flat">
                  <a:noFill/>
                  <a:prstDash val="solid"/>
                  <a:miter/>
                </a:ln>
              </p:spPr>
              <p:txBody>
                <a:bodyPr rtlCol="0" anchor="ctr"/>
                <a:lstStyle/>
                <a:p>
                  <a:endParaRPr lang="en-US"/>
                </a:p>
              </p:txBody>
            </p:sp>
            <p:sp>
              <p:nvSpPr>
                <p:cNvPr id="63" name="Freeform: Shape 608">
                  <a:extLst>
                    <a:ext uri="{FF2B5EF4-FFF2-40B4-BE49-F238E27FC236}">
                      <a16:creationId xmlns:a16="http://schemas.microsoft.com/office/drawing/2014/main" xmlns="" id="{9B87A22B-15BF-9315-F3BD-66377EA8AF40}"/>
                    </a:ext>
                  </a:extLst>
                </p:cNvPr>
                <p:cNvSpPr/>
                <p:nvPr/>
              </p:nvSpPr>
              <p:spPr>
                <a:xfrm>
                  <a:off x="9210943" y="4863373"/>
                  <a:ext cx="116490" cy="17335"/>
                </a:xfrm>
                <a:custGeom>
                  <a:avLst/>
                  <a:gdLst>
                    <a:gd name="connsiteX0" fmla="*/ 0 w 116490"/>
                    <a:gd name="connsiteY0" fmla="*/ 0 h 17335"/>
                    <a:gd name="connsiteX1" fmla="*/ 116491 w 116490"/>
                    <a:gd name="connsiteY1" fmla="*/ 0 h 17335"/>
                    <a:gd name="connsiteX2" fmla="*/ 116491 w 116490"/>
                    <a:gd name="connsiteY2" fmla="*/ 17336 h 17335"/>
                    <a:gd name="connsiteX3" fmla="*/ 0 w 116490"/>
                    <a:gd name="connsiteY3" fmla="*/ 17336 h 17335"/>
                  </a:gdLst>
                  <a:ahLst/>
                  <a:cxnLst>
                    <a:cxn ang="0">
                      <a:pos x="connsiteX0" y="connsiteY0"/>
                    </a:cxn>
                    <a:cxn ang="0">
                      <a:pos x="connsiteX1" y="connsiteY1"/>
                    </a:cxn>
                    <a:cxn ang="0">
                      <a:pos x="connsiteX2" y="connsiteY2"/>
                    </a:cxn>
                    <a:cxn ang="0">
                      <a:pos x="connsiteX3" y="connsiteY3"/>
                    </a:cxn>
                  </a:cxnLst>
                  <a:rect l="l" t="t" r="r" b="b"/>
                  <a:pathLst>
                    <a:path w="116490" h="17335">
                      <a:moveTo>
                        <a:pt x="0" y="0"/>
                      </a:moveTo>
                      <a:lnTo>
                        <a:pt x="116491" y="0"/>
                      </a:lnTo>
                      <a:lnTo>
                        <a:pt x="116491" y="17336"/>
                      </a:lnTo>
                      <a:lnTo>
                        <a:pt x="0" y="17336"/>
                      </a:lnTo>
                      <a:close/>
                    </a:path>
                  </a:pathLst>
                </a:custGeom>
                <a:solidFill>
                  <a:srgbClr val="FFCD00"/>
                </a:solidFill>
                <a:ln w="9525" cap="flat">
                  <a:noFill/>
                  <a:prstDash val="solid"/>
                  <a:miter/>
                </a:ln>
              </p:spPr>
              <p:txBody>
                <a:bodyPr rtlCol="0" anchor="ctr"/>
                <a:lstStyle/>
                <a:p>
                  <a:endParaRPr lang="en-US"/>
                </a:p>
              </p:txBody>
            </p:sp>
          </p:grpSp>
          <p:sp>
            <p:nvSpPr>
              <p:cNvPr id="60" name="Freeform: Shape 609">
                <a:extLst>
                  <a:ext uri="{FF2B5EF4-FFF2-40B4-BE49-F238E27FC236}">
                    <a16:creationId xmlns:a16="http://schemas.microsoft.com/office/drawing/2014/main" xmlns="" id="{86C69EE7-B2BB-5092-C75A-2465344FD91D}"/>
                  </a:ext>
                </a:extLst>
              </p:cNvPr>
              <p:cNvSpPr/>
              <p:nvPr/>
            </p:nvSpPr>
            <p:spPr>
              <a:xfrm>
                <a:off x="9187130" y="4541758"/>
                <a:ext cx="318325" cy="466394"/>
              </a:xfrm>
              <a:custGeom>
                <a:avLst/>
                <a:gdLst>
                  <a:gd name="connsiteX0" fmla="*/ 279940 w 318325"/>
                  <a:gd name="connsiteY0" fmla="*/ 426294 h 466394"/>
                  <a:gd name="connsiteX1" fmla="*/ 213646 w 318325"/>
                  <a:gd name="connsiteY1" fmla="*/ 426294 h 466394"/>
                  <a:gd name="connsiteX2" fmla="*/ 213646 w 318325"/>
                  <a:gd name="connsiteY2" fmla="*/ 416960 h 466394"/>
                  <a:gd name="connsiteX3" fmla="*/ 318326 w 318325"/>
                  <a:gd name="connsiteY3" fmla="*/ 277895 h 466394"/>
                  <a:gd name="connsiteX4" fmla="*/ 231743 w 318325"/>
                  <a:gd name="connsiteY4" fmla="*/ 145497 h 466394"/>
                  <a:gd name="connsiteX5" fmla="*/ 261747 w 318325"/>
                  <a:gd name="connsiteY5" fmla="*/ 99301 h 466394"/>
                  <a:gd name="connsiteX6" fmla="*/ 260414 w 318325"/>
                  <a:gd name="connsiteY6" fmla="*/ 92919 h 466394"/>
                  <a:gd name="connsiteX7" fmla="*/ 246697 w 318325"/>
                  <a:gd name="connsiteY7" fmla="*/ 83966 h 466394"/>
                  <a:gd name="connsiteX8" fmla="*/ 256889 w 318325"/>
                  <a:gd name="connsiteY8" fmla="*/ 68345 h 466394"/>
                  <a:gd name="connsiteX9" fmla="*/ 264128 w 318325"/>
                  <a:gd name="connsiteY9" fmla="*/ 73107 h 466394"/>
                  <a:gd name="connsiteX10" fmla="*/ 266605 w 318325"/>
                  <a:gd name="connsiteY10" fmla="*/ 73869 h 466394"/>
                  <a:gd name="connsiteX11" fmla="*/ 267557 w 318325"/>
                  <a:gd name="connsiteY11" fmla="*/ 73774 h 466394"/>
                  <a:gd name="connsiteX12" fmla="*/ 270510 w 318325"/>
                  <a:gd name="connsiteY12" fmla="*/ 71774 h 466394"/>
                  <a:gd name="connsiteX13" fmla="*/ 285274 w 318325"/>
                  <a:gd name="connsiteY13" fmla="*/ 49009 h 466394"/>
                  <a:gd name="connsiteX14" fmla="*/ 283940 w 318325"/>
                  <a:gd name="connsiteY14" fmla="*/ 42627 h 466394"/>
                  <a:gd name="connsiteX15" fmla="*/ 219551 w 318325"/>
                  <a:gd name="connsiteY15" fmla="*/ 717 h 466394"/>
                  <a:gd name="connsiteX16" fmla="*/ 213170 w 318325"/>
                  <a:gd name="connsiteY16" fmla="*/ 2051 h 466394"/>
                  <a:gd name="connsiteX17" fmla="*/ 198406 w 318325"/>
                  <a:gd name="connsiteY17" fmla="*/ 24816 h 466394"/>
                  <a:gd name="connsiteX18" fmla="*/ 197739 w 318325"/>
                  <a:gd name="connsiteY18" fmla="*/ 28340 h 466394"/>
                  <a:gd name="connsiteX19" fmla="*/ 199739 w 318325"/>
                  <a:gd name="connsiteY19" fmla="*/ 31293 h 466394"/>
                  <a:gd name="connsiteX20" fmla="*/ 206978 w 318325"/>
                  <a:gd name="connsiteY20" fmla="*/ 36055 h 466394"/>
                  <a:gd name="connsiteX21" fmla="*/ 196787 w 318325"/>
                  <a:gd name="connsiteY21" fmla="*/ 51676 h 466394"/>
                  <a:gd name="connsiteX22" fmla="*/ 183071 w 318325"/>
                  <a:gd name="connsiteY22" fmla="*/ 42723 h 466394"/>
                  <a:gd name="connsiteX23" fmla="*/ 179546 w 318325"/>
                  <a:gd name="connsiteY23" fmla="*/ 42056 h 466394"/>
                  <a:gd name="connsiteX24" fmla="*/ 176594 w 318325"/>
                  <a:gd name="connsiteY24" fmla="*/ 44056 h 466394"/>
                  <a:gd name="connsiteX25" fmla="*/ 77152 w 318325"/>
                  <a:gd name="connsiteY25" fmla="*/ 196932 h 466394"/>
                  <a:gd name="connsiteX26" fmla="*/ 78486 w 318325"/>
                  <a:gd name="connsiteY26" fmla="*/ 203314 h 466394"/>
                  <a:gd name="connsiteX27" fmla="*/ 96298 w 318325"/>
                  <a:gd name="connsiteY27" fmla="*/ 214935 h 466394"/>
                  <a:gd name="connsiteX28" fmla="*/ 79915 w 318325"/>
                  <a:gd name="connsiteY28" fmla="*/ 240081 h 466394"/>
                  <a:gd name="connsiteX29" fmla="*/ 81344 w 318325"/>
                  <a:gd name="connsiteY29" fmla="*/ 246653 h 466394"/>
                  <a:gd name="connsiteX30" fmla="*/ 115062 w 318325"/>
                  <a:gd name="connsiteY30" fmla="*/ 268560 h 466394"/>
                  <a:gd name="connsiteX31" fmla="*/ 117634 w 318325"/>
                  <a:gd name="connsiteY31" fmla="*/ 269322 h 466394"/>
                  <a:gd name="connsiteX32" fmla="*/ 118586 w 318325"/>
                  <a:gd name="connsiteY32" fmla="*/ 269227 h 466394"/>
                  <a:gd name="connsiteX33" fmla="*/ 121634 w 318325"/>
                  <a:gd name="connsiteY33" fmla="*/ 267132 h 466394"/>
                  <a:gd name="connsiteX34" fmla="*/ 138017 w 318325"/>
                  <a:gd name="connsiteY34" fmla="*/ 241986 h 466394"/>
                  <a:gd name="connsiteX35" fmla="*/ 155829 w 318325"/>
                  <a:gd name="connsiteY35" fmla="*/ 253606 h 466394"/>
                  <a:gd name="connsiteX36" fmla="*/ 158306 w 318325"/>
                  <a:gd name="connsiteY36" fmla="*/ 254368 h 466394"/>
                  <a:gd name="connsiteX37" fmla="*/ 159258 w 318325"/>
                  <a:gd name="connsiteY37" fmla="*/ 254273 h 466394"/>
                  <a:gd name="connsiteX38" fmla="*/ 162211 w 318325"/>
                  <a:gd name="connsiteY38" fmla="*/ 252273 h 466394"/>
                  <a:gd name="connsiteX39" fmla="*/ 198882 w 318325"/>
                  <a:gd name="connsiteY39" fmla="*/ 195885 h 466394"/>
                  <a:gd name="connsiteX40" fmla="*/ 259461 w 318325"/>
                  <a:gd name="connsiteY40" fmla="*/ 277990 h 466394"/>
                  <a:gd name="connsiteX41" fmla="*/ 201835 w 318325"/>
                  <a:gd name="connsiteY41" fmla="*/ 359143 h 466394"/>
                  <a:gd name="connsiteX42" fmla="*/ 175927 w 318325"/>
                  <a:gd name="connsiteY42" fmla="*/ 348761 h 466394"/>
                  <a:gd name="connsiteX43" fmla="*/ 148876 w 318325"/>
                  <a:gd name="connsiteY43" fmla="*/ 360381 h 466394"/>
                  <a:gd name="connsiteX44" fmla="*/ 105061 w 318325"/>
                  <a:gd name="connsiteY44" fmla="*/ 329806 h 466394"/>
                  <a:gd name="connsiteX45" fmla="*/ 130493 w 318325"/>
                  <a:gd name="connsiteY45" fmla="*/ 329806 h 466394"/>
                  <a:gd name="connsiteX46" fmla="*/ 135255 w 318325"/>
                  <a:gd name="connsiteY46" fmla="*/ 325044 h 466394"/>
                  <a:gd name="connsiteX47" fmla="*/ 135255 w 318325"/>
                  <a:gd name="connsiteY47" fmla="*/ 302660 h 466394"/>
                  <a:gd name="connsiteX48" fmla="*/ 130493 w 318325"/>
                  <a:gd name="connsiteY48" fmla="*/ 297897 h 466394"/>
                  <a:gd name="connsiteX49" fmla="*/ 4763 w 318325"/>
                  <a:gd name="connsiteY49" fmla="*/ 297897 h 466394"/>
                  <a:gd name="connsiteX50" fmla="*/ 0 w 318325"/>
                  <a:gd name="connsiteY50" fmla="*/ 302660 h 466394"/>
                  <a:gd name="connsiteX51" fmla="*/ 0 w 318325"/>
                  <a:gd name="connsiteY51" fmla="*/ 325044 h 466394"/>
                  <a:gd name="connsiteX52" fmla="*/ 4763 w 318325"/>
                  <a:gd name="connsiteY52" fmla="*/ 329806 h 466394"/>
                  <a:gd name="connsiteX53" fmla="*/ 38481 w 318325"/>
                  <a:gd name="connsiteY53" fmla="*/ 329806 h 466394"/>
                  <a:gd name="connsiteX54" fmla="*/ 138398 w 318325"/>
                  <a:gd name="connsiteY54" fmla="*/ 418389 h 466394"/>
                  <a:gd name="connsiteX55" fmla="*/ 138398 w 318325"/>
                  <a:gd name="connsiteY55" fmla="*/ 426390 h 466394"/>
                  <a:gd name="connsiteX56" fmla="*/ 72200 w 318325"/>
                  <a:gd name="connsiteY56" fmla="*/ 426390 h 466394"/>
                  <a:gd name="connsiteX57" fmla="*/ 67437 w 318325"/>
                  <a:gd name="connsiteY57" fmla="*/ 431152 h 466394"/>
                  <a:gd name="connsiteX58" fmla="*/ 67437 w 318325"/>
                  <a:gd name="connsiteY58" fmla="*/ 461632 h 466394"/>
                  <a:gd name="connsiteX59" fmla="*/ 72200 w 318325"/>
                  <a:gd name="connsiteY59" fmla="*/ 466395 h 466394"/>
                  <a:gd name="connsiteX60" fmla="*/ 279940 w 318325"/>
                  <a:gd name="connsiteY60" fmla="*/ 466395 h 466394"/>
                  <a:gd name="connsiteX61" fmla="*/ 284702 w 318325"/>
                  <a:gd name="connsiteY61" fmla="*/ 461632 h 466394"/>
                  <a:gd name="connsiteX62" fmla="*/ 284702 w 318325"/>
                  <a:gd name="connsiteY62" fmla="*/ 431152 h 466394"/>
                  <a:gd name="connsiteX63" fmla="*/ 279940 w 318325"/>
                  <a:gd name="connsiteY63" fmla="*/ 426390 h 466394"/>
                  <a:gd name="connsiteX64" fmla="*/ 218408 w 318325"/>
                  <a:gd name="connsiteY64" fmla="*/ 11004 h 466394"/>
                  <a:gd name="connsiteX65" fmla="*/ 275082 w 318325"/>
                  <a:gd name="connsiteY65" fmla="*/ 47866 h 466394"/>
                  <a:gd name="connsiteX66" fmla="*/ 265367 w 318325"/>
                  <a:gd name="connsiteY66" fmla="*/ 62820 h 466394"/>
                  <a:gd name="connsiteX67" fmla="*/ 208693 w 318325"/>
                  <a:gd name="connsiteY67" fmla="*/ 25959 h 466394"/>
                  <a:gd name="connsiteX68" fmla="*/ 218408 w 318325"/>
                  <a:gd name="connsiteY68" fmla="*/ 11004 h 466394"/>
                  <a:gd name="connsiteX69" fmla="*/ 214503 w 318325"/>
                  <a:gd name="connsiteY69" fmla="*/ 41389 h 466394"/>
                  <a:gd name="connsiteX70" fmla="*/ 248888 w 318325"/>
                  <a:gd name="connsiteY70" fmla="*/ 63773 h 466394"/>
                  <a:gd name="connsiteX71" fmla="*/ 239173 w 318325"/>
                  <a:gd name="connsiteY71" fmla="*/ 78727 h 466394"/>
                  <a:gd name="connsiteX72" fmla="*/ 204788 w 318325"/>
                  <a:gd name="connsiteY72" fmla="*/ 56343 h 466394"/>
                  <a:gd name="connsiteX73" fmla="*/ 214503 w 318325"/>
                  <a:gd name="connsiteY73" fmla="*/ 41389 h 466394"/>
                  <a:gd name="connsiteX74" fmla="*/ 181928 w 318325"/>
                  <a:gd name="connsiteY74" fmla="*/ 52914 h 466394"/>
                  <a:gd name="connsiteX75" fmla="*/ 251555 w 318325"/>
                  <a:gd name="connsiteY75" fmla="*/ 98158 h 466394"/>
                  <a:gd name="connsiteX76" fmla="*/ 235172 w 318325"/>
                  <a:gd name="connsiteY76" fmla="*/ 123304 h 466394"/>
                  <a:gd name="connsiteX77" fmla="*/ 165545 w 318325"/>
                  <a:gd name="connsiteY77" fmla="*/ 78060 h 466394"/>
                  <a:gd name="connsiteX78" fmla="*/ 181928 w 318325"/>
                  <a:gd name="connsiteY78" fmla="*/ 52914 h 466394"/>
                  <a:gd name="connsiteX79" fmla="*/ 116396 w 318325"/>
                  <a:gd name="connsiteY79" fmla="*/ 257988 h 466394"/>
                  <a:gd name="connsiteX80" fmla="*/ 90678 w 318325"/>
                  <a:gd name="connsiteY80" fmla="*/ 241224 h 466394"/>
                  <a:gd name="connsiteX81" fmla="*/ 104108 w 318325"/>
                  <a:gd name="connsiteY81" fmla="*/ 220554 h 466394"/>
                  <a:gd name="connsiteX82" fmla="*/ 129826 w 318325"/>
                  <a:gd name="connsiteY82" fmla="*/ 237318 h 466394"/>
                  <a:gd name="connsiteX83" fmla="*/ 116396 w 318325"/>
                  <a:gd name="connsiteY83" fmla="*/ 257988 h 466394"/>
                  <a:gd name="connsiteX84" fmla="*/ 157067 w 318325"/>
                  <a:gd name="connsiteY84" fmla="*/ 243319 h 466394"/>
                  <a:gd name="connsiteX85" fmla="*/ 87439 w 318325"/>
                  <a:gd name="connsiteY85" fmla="*/ 198075 h 466394"/>
                  <a:gd name="connsiteX86" fmla="*/ 107537 w 318325"/>
                  <a:gd name="connsiteY86" fmla="*/ 167214 h 466394"/>
                  <a:gd name="connsiteX87" fmla="*/ 177165 w 318325"/>
                  <a:gd name="connsiteY87" fmla="*/ 212458 h 466394"/>
                  <a:gd name="connsiteX88" fmla="*/ 157067 w 318325"/>
                  <a:gd name="connsiteY88" fmla="*/ 243319 h 466394"/>
                  <a:gd name="connsiteX89" fmla="*/ 182309 w 318325"/>
                  <a:gd name="connsiteY89" fmla="*/ 204457 h 466394"/>
                  <a:gd name="connsiteX90" fmla="*/ 112681 w 318325"/>
                  <a:gd name="connsiteY90" fmla="*/ 159213 h 466394"/>
                  <a:gd name="connsiteX91" fmla="*/ 160211 w 318325"/>
                  <a:gd name="connsiteY91" fmla="*/ 86061 h 466394"/>
                  <a:gd name="connsiteX92" fmla="*/ 229838 w 318325"/>
                  <a:gd name="connsiteY92" fmla="*/ 131305 h 466394"/>
                  <a:gd name="connsiteX93" fmla="*/ 182309 w 318325"/>
                  <a:gd name="connsiteY93" fmla="*/ 204457 h 466394"/>
                  <a:gd name="connsiteX94" fmla="*/ 269081 w 318325"/>
                  <a:gd name="connsiteY94" fmla="*/ 277990 h 466394"/>
                  <a:gd name="connsiteX95" fmla="*/ 205550 w 318325"/>
                  <a:gd name="connsiteY95" fmla="*/ 187979 h 466394"/>
                  <a:gd name="connsiteX96" fmla="*/ 227933 w 318325"/>
                  <a:gd name="connsiteY96" fmla="*/ 154165 h 466394"/>
                  <a:gd name="connsiteX97" fmla="*/ 308801 w 318325"/>
                  <a:gd name="connsiteY97" fmla="*/ 277990 h 466394"/>
                  <a:gd name="connsiteX98" fmla="*/ 213646 w 318325"/>
                  <a:gd name="connsiteY98" fmla="*/ 407244 h 466394"/>
                  <a:gd name="connsiteX99" fmla="*/ 213646 w 318325"/>
                  <a:gd name="connsiteY99" fmla="*/ 384861 h 466394"/>
                  <a:gd name="connsiteX100" fmla="*/ 213741 w 318325"/>
                  <a:gd name="connsiteY100" fmla="*/ 384003 h 466394"/>
                  <a:gd name="connsiteX101" fmla="*/ 208121 w 318325"/>
                  <a:gd name="connsiteY101" fmla="*/ 367049 h 466394"/>
                  <a:gd name="connsiteX102" fmla="*/ 269081 w 318325"/>
                  <a:gd name="connsiteY102" fmla="*/ 277990 h 466394"/>
                  <a:gd name="connsiteX103" fmla="*/ 147828 w 318325"/>
                  <a:gd name="connsiteY103" fmla="*/ 384384 h 466394"/>
                  <a:gd name="connsiteX104" fmla="*/ 147923 w 318325"/>
                  <a:gd name="connsiteY104" fmla="*/ 383718 h 466394"/>
                  <a:gd name="connsiteX105" fmla="*/ 176022 w 318325"/>
                  <a:gd name="connsiteY105" fmla="*/ 358286 h 466394"/>
                  <a:gd name="connsiteX106" fmla="*/ 204216 w 318325"/>
                  <a:gd name="connsiteY106" fmla="*/ 384480 h 466394"/>
                  <a:gd name="connsiteX107" fmla="*/ 204216 w 318325"/>
                  <a:gd name="connsiteY107" fmla="*/ 384480 h 466394"/>
                  <a:gd name="connsiteX108" fmla="*/ 204121 w 318325"/>
                  <a:gd name="connsiteY108" fmla="*/ 385623 h 466394"/>
                  <a:gd name="connsiteX109" fmla="*/ 204121 w 318325"/>
                  <a:gd name="connsiteY109" fmla="*/ 425913 h 466394"/>
                  <a:gd name="connsiteX110" fmla="*/ 147828 w 318325"/>
                  <a:gd name="connsiteY110" fmla="*/ 425913 h 466394"/>
                  <a:gd name="connsiteX111" fmla="*/ 147828 w 318325"/>
                  <a:gd name="connsiteY111" fmla="*/ 384194 h 466394"/>
                  <a:gd name="connsiteX112" fmla="*/ 9430 w 318325"/>
                  <a:gd name="connsiteY112" fmla="*/ 320281 h 466394"/>
                  <a:gd name="connsiteX113" fmla="*/ 9430 w 318325"/>
                  <a:gd name="connsiteY113" fmla="*/ 307422 h 466394"/>
                  <a:gd name="connsiteX114" fmla="*/ 125921 w 318325"/>
                  <a:gd name="connsiteY114" fmla="*/ 307422 h 466394"/>
                  <a:gd name="connsiteX115" fmla="*/ 125921 w 318325"/>
                  <a:gd name="connsiteY115" fmla="*/ 320281 h 466394"/>
                  <a:gd name="connsiteX116" fmla="*/ 9525 w 318325"/>
                  <a:gd name="connsiteY116" fmla="*/ 320281 h 466394"/>
                  <a:gd name="connsiteX117" fmla="*/ 48863 w 318325"/>
                  <a:gd name="connsiteY117" fmla="*/ 330378 h 466394"/>
                  <a:gd name="connsiteX118" fmla="*/ 93821 w 318325"/>
                  <a:gd name="connsiteY118" fmla="*/ 330378 h 466394"/>
                  <a:gd name="connsiteX119" fmla="*/ 142970 w 318325"/>
                  <a:gd name="connsiteY119" fmla="*/ 368382 h 466394"/>
                  <a:gd name="connsiteX120" fmla="*/ 138494 w 318325"/>
                  <a:gd name="connsiteY120" fmla="*/ 382384 h 466394"/>
                  <a:gd name="connsiteX121" fmla="*/ 138398 w 318325"/>
                  <a:gd name="connsiteY121" fmla="*/ 383432 h 466394"/>
                  <a:gd name="connsiteX122" fmla="*/ 138398 w 318325"/>
                  <a:gd name="connsiteY122" fmla="*/ 384670 h 466394"/>
                  <a:gd name="connsiteX123" fmla="*/ 138398 w 318325"/>
                  <a:gd name="connsiteY123" fmla="*/ 408483 h 466394"/>
                  <a:gd name="connsiteX124" fmla="*/ 48863 w 318325"/>
                  <a:gd name="connsiteY124" fmla="*/ 330378 h 466394"/>
                  <a:gd name="connsiteX125" fmla="*/ 275177 w 318325"/>
                  <a:gd name="connsiteY125" fmla="*/ 456870 h 466394"/>
                  <a:gd name="connsiteX126" fmla="*/ 76962 w 318325"/>
                  <a:gd name="connsiteY126" fmla="*/ 456870 h 466394"/>
                  <a:gd name="connsiteX127" fmla="*/ 76962 w 318325"/>
                  <a:gd name="connsiteY127" fmla="*/ 435915 h 466394"/>
                  <a:gd name="connsiteX128" fmla="*/ 275177 w 318325"/>
                  <a:gd name="connsiteY128" fmla="*/ 435915 h 466394"/>
                  <a:gd name="connsiteX129" fmla="*/ 275177 w 318325"/>
                  <a:gd name="connsiteY129" fmla="*/ 456870 h 466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Lst>
                <a:rect l="l" t="t" r="r" b="b"/>
                <a:pathLst>
                  <a:path w="318325" h="466394">
                    <a:moveTo>
                      <a:pt x="279940" y="426294"/>
                    </a:moveTo>
                    <a:lnTo>
                      <a:pt x="213646" y="426294"/>
                    </a:lnTo>
                    <a:lnTo>
                      <a:pt x="213646" y="416960"/>
                    </a:lnTo>
                    <a:cubicBezTo>
                      <a:pt x="274034" y="399529"/>
                      <a:pt x="318326" y="343808"/>
                      <a:pt x="318326" y="277895"/>
                    </a:cubicBezTo>
                    <a:cubicBezTo>
                      <a:pt x="318326" y="220078"/>
                      <a:pt x="284417" y="168643"/>
                      <a:pt x="231743" y="145497"/>
                    </a:cubicBezTo>
                    <a:lnTo>
                      <a:pt x="261747" y="99301"/>
                    </a:lnTo>
                    <a:cubicBezTo>
                      <a:pt x="263176" y="97206"/>
                      <a:pt x="262509" y="94253"/>
                      <a:pt x="260414" y="92919"/>
                    </a:cubicBezTo>
                    <a:lnTo>
                      <a:pt x="246697" y="83966"/>
                    </a:lnTo>
                    <a:lnTo>
                      <a:pt x="256889" y="68345"/>
                    </a:lnTo>
                    <a:lnTo>
                      <a:pt x="264128" y="73107"/>
                    </a:lnTo>
                    <a:cubicBezTo>
                      <a:pt x="264890" y="73584"/>
                      <a:pt x="265748" y="73869"/>
                      <a:pt x="266605" y="73869"/>
                    </a:cubicBezTo>
                    <a:cubicBezTo>
                      <a:pt x="266891" y="73869"/>
                      <a:pt x="267272" y="73869"/>
                      <a:pt x="267557" y="73774"/>
                    </a:cubicBezTo>
                    <a:cubicBezTo>
                      <a:pt x="268796" y="73488"/>
                      <a:pt x="269843" y="72822"/>
                      <a:pt x="270510" y="71774"/>
                    </a:cubicBezTo>
                    <a:lnTo>
                      <a:pt x="285274" y="49009"/>
                    </a:lnTo>
                    <a:cubicBezTo>
                      <a:pt x="286703" y="46914"/>
                      <a:pt x="286036" y="43961"/>
                      <a:pt x="283940" y="42627"/>
                    </a:cubicBezTo>
                    <a:lnTo>
                      <a:pt x="219551" y="717"/>
                    </a:lnTo>
                    <a:cubicBezTo>
                      <a:pt x="217456" y="-616"/>
                      <a:pt x="214503" y="-45"/>
                      <a:pt x="213170" y="2051"/>
                    </a:cubicBezTo>
                    <a:lnTo>
                      <a:pt x="198406" y="24816"/>
                    </a:lnTo>
                    <a:cubicBezTo>
                      <a:pt x="197739" y="25863"/>
                      <a:pt x="197549" y="27102"/>
                      <a:pt x="197739" y="28340"/>
                    </a:cubicBezTo>
                    <a:cubicBezTo>
                      <a:pt x="198025" y="29578"/>
                      <a:pt x="198692" y="30626"/>
                      <a:pt x="199739" y="31293"/>
                    </a:cubicBezTo>
                    <a:lnTo>
                      <a:pt x="206978" y="36055"/>
                    </a:lnTo>
                    <a:lnTo>
                      <a:pt x="196787" y="51676"/>
                    </a:lnTo>
                    <a:lnTo>
                      <a:pt x="183071" y="42723"/>
                    </a:lnTo>
                    <a:cubicBezTo>
                      <a:pt x="182023" y="42056"/>
                      <a:pt x="180785" y="41770"/>
                      <a:pt x="179546" y="42056"/>
                    </a:cubicBezTo>
                    <a:cubicBezTo>
                      <a:pt x="178308" y="42342"/>
                      <a:pt x="177260" y="43008"/>
                      <a:pt x="176594" y="44056"/>
                    </a:cubicBezTo>
                    <a:lnTo>
                      <a:pt x="77152" y="196932"/>
                    </a:lnTo>
                    <a:cubicBezTo>
                      <a:pt x="75724" y="199028"/>
                      <a:pt x="76390" y="201981"/>
                      <a:pt x="78486" y="203314"/>
                    </a:cubicBezTo>
                    <a:lnTo>
                      <a:pt x="96298" y="214935"/>
                    </a:lnTo>
                    <a:lnTo>
                      <a:pt x="79915" y="240081"/>
                    </a:lnTo>
                    <a:cubicBezTo>
                      <a:pt x="78486" y="242271"/>
                      <a:pt x="79153" y="245224"/>
                      <a:pt x="81344" y="246653"/>
                    </a:cubicBezTo>
                    <a:lnTo>
                      <a:pt x="115062" y="268560"/>
                    </a:lnTo>
                    <a:cubicBezTo>
                      <a:pt x="115824" y="269037"/>
                      <a:pt x="116776" y="269322"/>
                      <a:pt x="117634" y="269322"/>
                    </a:cubicBezTo>
                    <a:cubicBezTo>
                      <a:pt x="117920" y="269322"/>
                      <a:pt x="118300" y="269322"/>
                      <a:pt x="118586" y="269227"/>
                    </a:cubicBezTo>
                    <a:cubicBezTo>
                      <a:pt x="119825" y="268941"/>
                      <a:pt x="120872" y="268179"/>
                      <a:pt x="121634" y="267132"/>
                    </a:cubicBezTo>
                    <a:lnTo>
                      <a:pt x="138017" y="241986"/>
                    </a:lnTo>
                    <a:lnTo>
                      <a:pt x="155829" y="253606"/>
                    </a:lnTo>
                    <a:cubicBezTo>
                      <a:pt x="156591" y="254082"/>
                      <a:pt x="157448" y="254368"/>
                      <a:pt x="158306" y="254368"/>
                    </a:cubicBezTo>
                    <a:cubicBezTo>
                      <a:pt x="158591" y="254368"/>
                      <a:pt x="158972" y="254368"/>
                      <a:pt x="159258" y="254273"/>
                    </a:cubicBezTo>
                    <a:cubicBezTo>
                      <a:pt x="160496" y="253987"/>
                      <a:pt x="161544" y="253320"/>
                      <a:pt x="162211" y="252273"/>
                    </a:cubicBezTo>
                    <a:lnTo>
                      <a:pt x="198882" y="195885"/>
                    </a:lnTo>
                    <a:cubicBezTo>
                      <a:pt x="234696" y="207029"/>
                      <a:pt x="259461" y="240366"/>
                      <a:pt x="259461" y="277990"/>
                    </a:cubicBezTo>
                    <a:cubicBezTo>
                      <a:pt x="259461" y="315614"/>
                      <a:pt x="235363" y="347332"/>
                      <a:pt x="201835" y="359143"/>
                    </a:cubicBezTo>
                    <a:cubicBezTo>
                      <a:pt x="195072" y="352666"/>
                      <a:pt x="185928" y="348761"/>
                      <a:pt x="175927" y="348761"/>
                    </a:cubicBezTo>
                    <a:cubicBezTo>
                      <a:pt x="165354" y="348761"/>
                      <a:pt x="155829" y="353238"/>
                      <a:pt x="148876" y="360381"/>
                    </a:cubicBezTo>
                    <a:cubicBezTo>
                      <a:pt x="131540" y="355238"/>
                      <a:pt x="116300" y="344665"/>
                      <a:pt x="105061" y="329806"/>
                    </a:cubicBezTo>
                    <a:lnTo>
                      <a:pt x="130493" y="329806"/>
                    </a:lnTo>
                    <a:cubicBezTo>
                      <a:pt x="133160" y="329806"/>
                      <a:pt x="135255" y="327711"/>
                      <a:pt x="135255" y="325044"/>
                    </a:cubicBezTo>
                    <a:lnTo>
                      <a:pt x="135255" y="302660"/>
                    </a:lnTo>
                    <a:cubicBezTo>
                      <a:pt x="135255" y="299993"/>
                      <a:pt x="133160" y="297897"/>
                      <a:pt x="130493" y="297897"/>
                    </a:cubicBezTo>
                    <a:lnTo>
                      <a:pt x="4763" y="297897"/>
                    </a:lnTo>
                    <a:cubicBezTo>
                      <a:pt x="2096" y="297897"/>
                      <a:pt x="0" y="299993"/>
                      <a:pt x="0" y="302660"/>
                    </a:cubicBezTo>
                    <a:lnTo>
                      <a:pt x="0" y="325044"/>
                    </a:lnTo>
                    <a:cubicBezTo>
                      <a:pt x="0" y="327711"/>
                      <a:pt x="2096" y="329806"/>
                      <a:pt x="4763" y="329806"/>
                    </a:cubicBezTo>
                    <a:lnTo>
                      <a:pt x="38481" y="329806"/>
                    </a:lnTo>
                    <a:cubicBezTo>
                      <a:pt x="55531" y="374288"/>
                      <a:pt x="93345" y="407054"/>
                      <a:pt x="138398" y="418389"/>
                    </a:cubicBezTo>
                    <a:lnTo>
                      <a:pt x="138398" y="426390"/>
                    </a:lnTo>
                    <a:lnTo>
                      <a:pt x="72200" y="426390"/>
                    </a:lnTo>
                    <a:cubicBezTo>
                      <a:pt x="69533" y="426390"/>
                      <a:pt x="67437" y="428485"/>
                      <a:pt x="67437" y="431152"/>
                    </a:cubicBezTo>
                    <a:lnTo>
                      <a:pt x="67437" y="461632"/>
                    </a:lnTo>
                    <a:cubicBezTo>
                      <a:pt x="67437" y="464299"/>
                      <a:pt x="69533" y="466395"/>
                      <a:pt x="72200" y="466395"/>
                    </a:cubicBezTo>
                    <a:lnTo>
                      <a:pt x="279940" y="466395"/>
                    </a:lnTo>
                    <a:cubicBezTo>
                      <a:pt x="282607" y="466395"/>
                      <a:pt x="284702" y="464299"/>
                      <a:pt x="284702" y="461632"/>
                    </a:cubicBezTo>
                    <a:lnTo>
                      <a:pt x="284702" y="431152"/>
                    </a:lnTo>
                    <a:cubicBezTo>
                      <a:pt x="284702" y="428485"/>
                      <a:pt x="282607" y="426390"/>
                      <a:pt x="279940" y="426390"/>
                    </a:cubicBezTo>
                    <a:close/>
                    <a:moveTo>
                      <a:pt x="218408" y="11004"/>
                    </a:moveTo>
                    <a:lnTo>
                      <a:pt x="275082" y="47866"/>
                    </a:lnTo>
                    <a:lnTo>
                      <a:pt x="265367" y="62820"/>
                    </a:lnTo>
                    <a:lnTo>
                      <a:pt x="208693" y="25959"/>
                    </a:lnTo>
                    <a:lnTo>
                      <a:pt x="218408" y="11004"/>
                    </a:lnTo>
                    <a:close/>
                    <a:moveTo>
                      <a:pt x="214503" y="41389"/>
                    </a:moveTo>
                    <a:lnTo>
                      <a:pt x="248888" y="63773"/>
                    </a:lnTo>
                    <a:lnTo>
                      <a:pt x="239173" y="78727"/>
                    </a:lnTo>
                    <a:lnTo>
                      <a:pt x="204788" y="56343"/>
                    </a:lnTo>
                    <a:lnTo>
                      <a:pt x="214503" y="41389"/>
                    </a:lnTo>
                    <a:close/>
                    <a:moveTo>
                      <a:pt x="181928" y="52914"/>
                    </a:moveTo>
                    <a:lnTo>
                      <a:pt x="251555" y="98158"/>
                    </a:lnTo>
                    <a:lnTo>
                      <a:pt x="235172" y="123304"/>
                    </a:lnTo>
                    <a:lnTo>
                      <a:pt x="165545" y="78060"/>
                    </a:lnTo>
                    <a:lnTo>
                      <a:pt x="181928" y="52914"/>
                    </a:lnTo>
                    <a:close/>
                    <a:moveTo>
                      <a:pt x="116396" y="257988"/>
                    </a:moveTo>
                    <a:lnTo>
                      <a:pt x="90678" y="241224"/>
                    </a:lnTo>
                    <a:lnTo>
                      <a:pt x="104108" y="220554"/>
                    </a:lnTo>
                    <a:lnTo>
                      <a:pt x="129826" y="237318"/>
                    </a:lnTo>
                    <a:lnTo>
                      <a:pt x="116396" y="257988"/>
                    </a:lnTo>
                    <a:close/>
                    <a:moveTo>
                      <a:pt x="157067" y="243319"/>
                    </a:moveTo>
                    <a:lnTo>
                      <a:pt x="87439" y="198075"/>
                    </a:lnTo>
                    <a:lnTo>
                      <a:pt x="107537" y="167214"/>
                    </a:lnTo>
                    <a:lnTo>
                      <a:pt x="177165" y="212458"/>
                    </a:lnTo>
                    <a:lnTo>
                      <a:pt x="157067" y="243319"/>
                    </a:lnTo>
                    <a:close/>
                    <a:moveTo>
                      <a:pt x="182309" y="204457"/>
                    </a:moveTo>
                    <a:lnTo>
                      <a:pt x="112681" y="159213"/>
                    </a:lnTo>
                    <a:lnTo>
                      <a:pt x="160211" y="86061"/>
                    </a:lnTo>
                    <a:lnTo>
                      <a:pt x="229838" y="131305"/>
                    </a:lnTo>
                    <a:lnTo>
                      <a:pt x="182309" y="204457"/>
                    </a:lnTo>
                    <a:close/>
                    <a:moveTo>
                      <a:pt x="269081" y="277990"/>
                    </a:moveTo>
                    <a:cubicBezTo>
                      <a:pt x="269081" y="237509"/>
                      <a:pt x="243269" y="201409"/>
                      <a:pt x="205550" y="187979"/>
                    </a:cubicBezTo>
                    <a:lnTo>
                      <a:pt x="227933" y="154165"/>
                    </a:lnTo>
                    <a:cubicBezTo>
                      <a:pt x="277178" y="175787"/>
                      <a:pt x="308801" y="223983"/>
                      <a:pt x="308801" y="277990"/>
                    </a:cubicBezTo>
                    <a:cubicBezTo>
                      <a:pt x="308801" y="338569"/>
                      <a:pt x="268700" y="390099"/>
                      <a:pt x="213646" y="407244"/>
                    </a:cubicBezTo>
                    <a:lnTo>
                      <a:pt x="213646" y="384861"/>
                    </a:lnTo>
                    <a:cubicBezTo>
                      <a:pt x="213646" y="384861"/>
                      <a:pt x="213741" y="384289"/>
                      <a:pt x="213741" y="384003"/>
                    </a:cubicBezTo>
                    <a:cubicBezTo>
                      <a:pt x="213265" y="377812"/>
                      <a:pt x="211169" y="372097"/>
                      <a:pt x="208121" y="367049"/>
                    </a:cubicBezTo>
                    <a:cubicBezTo>
                      <a:pt x="243745" y="353142"/>
                      <a:pt x="269081" y="318471"/>
                      <a:pt x="269081" y="277990"/>
                    </a:cubicBezTo>
                    <a:close/>
                    <a:moveTo>
                      <a:pt x="147828" y="384384"/>
                    </a:moveTo>
                    <a:cubicBezTo>
                      <a:pt x="147828" y="384384"/>
                      <a:pt x="147828" y="384003"/>
                      <a:pt x="147923" y="383718"/>
                    </a:cubicBezTo>
                    <a:cubicBezTo>
                      <a:pt x="149447" y="369430"/>
                      <a:pt x="161830" y="358286"/>
                      <a:pt x="176022" y="358286"/>
                    </a:cubicBezTo>
                    <a:cubicBezTo>
                      <a:pt x="190691" y="358286"/>
                      <a:pt x="203073" y="369811"/>
                      <a:pt x="204216" y="384480"/>
                    </a:cubicBezTo>
                    <a:lnTo>
                      <a:pt x="204216" y="384480"/>
                    </a:lnTo>
                    <a:cubicBezTo>
                      <a:pt x="204216" y="384480"/>
                      <a:pt x="204121" y="385527"/>
                      <a:pt x="204121" y="385623"/>
                    </a:cubicBezTo>
                    <a:lnTo>
                      <a:pt x="204121" y="425913"/>
                    </a:lnTo>
                    <a:lnTo>
                      <a:pt x="147828" y="425913"/>
                    </a:lnTo>
                    <a:lnTo>
                      <a:pt x="147828" y="384194"/>
                    </a:lnTo>
                    <a:close/>
                    <a:moveTo>
                      <a:pt x="9430" y="320281"/>
                    </a:moveTo>
                    <a:lnTo>
                      <a:pt x="9430" y="307422"/>
                    </a:lnTo>
                    <a:lnTo>
                      <a:pt x="125921" y="307422"/>
                    </a:lnTo>
                    <a:lnTo>
                      <a:pt x="125921" y="320281"/>
                    </a:lnTo>
                    <a:lnTo>
                      <a:pt x="9525" y="320281"/>
                    </a:lnTo>
                    <a:close/>
                    <a:moveTo>
                      <a:pt x="48863" y="330378"/>
                    </a:moveTo>
                    <a:lnTo>
                      <a:pt x="93821" y="330378"/>
                    </a:lnTo>
                    <a:cubicBezTo>
                      <a:pt x="105823" y="348570"/>
                      <a:pt x="123158" y="361715"/>
                      <a:pt x="142970" y="368382"/>
                    </a:cubicBezTo>
                    <a:cubicBezTo>
                      <a:pt x="140684" y="372573"/>
                      <a:pt x="139065" y="377336"/>
                      <a:pt x="138494" y="382384"/>
                    </a:cubicBezTo>
                    <a:cubicBezTo>
                      <a:pt x="138494" y="382670"/>
                      <a:pt x="138398" y="383051"/>
                      <a:pt x="138398" y="383432"/>
                    </a:cubicBezTo>
                    <a:cubicBezTo>
                      <a:pt x="138398" y="383718"/>
                      <a:pt x="138398" y="384480"/>
                      <a:pt x="138398" y="384670"/>
                    </a:cubicBezTo>
                    <a:lnTo>
                      <a:pt x="138398" y="408483"/>
                    </a:lnTo>
                    <a:cubicBezTo>
                      <a:pt x="98679" y="397719"/>
                      <a:pt x="65246" y="369144"/>
                      <a:pt x="48863" y="330378"/>
                    </a:cubicBezTo>
                    <a:close/>
                    <a:moveTo>
                      <a:pt x="275177" y="456870"/>
                    </a:moveTo>
                    <a:lnTo>
                      <a:pt x="76962" y="456870"/>
                    </a:lnTo>
                    <a:lnTo>
                      <a:pt x="76962" y="435915"/>
                    </a:lnTo>
                    <a:lnTo>
                      <a:pt x="275177" y="435915"/>
                    </a:lnTo>
                    <a:lnTo>
                      <a:pt x="275177" y="456870"/>
                    </a:lnTo>
                    <a:close/>
                  </a:path>
                </a:pathLst>
              </a:custGeom>
              <a:solidFill>
                <a:srgbClr val="000000"/>
              </a:solidFill>
              <a:ln w="9525" cap="flat">
                <a:noFill/>
                <a:prstDash val="solid"/>
                <a:miter/>
              </a:ln>
            </p:spPr>
            <p:txBody>
              <a:bodyPr rtlCol="0" anchor="ctr"/>
              <a:lstStyle/>
              <a:p>
                <a:endParaRPr lang="en-US"/>
              </a:p>
            </p:txBody>
          </p:sp>
        </p:grpSp>
      </p:grpSp>
      <p:grpSp>
        <p:nvGrpSpPr>
          <p:cNvPr id="64" name="Group 63">
            <a:extLst>
              <a:ext uri="{FF2B5EF4-FFF2-40B4-BE49-F238E27FC236}">
                <a16:creationId xmlns:a16="http://schemas.microsoft.com/office/drawing/2014/main" xmlns="" id="{F2A30136-D4BF-196C-67D1-15946666B4A9}"/>
              </a:ext>
            </a:extLst>
          </p:cNvPr>
          <p:cNvGrpSpPr/>
          <p:nvPr/>
        </p:nvGrpSpPr>
        <p:grpSpPr>
          <a:xfrm>
            <a:off x="9029664" y="2053791"/>
            <a:ext cx="1705392" cy="1729947"/>
            <a:chOff x="914400" y="1600200"/>
            <a:chExt cx="685800" cy="685800"/>
          </a:xfrm>
        </p:grpSpPr>
        <p:sp>
          <p:nvSpPr>
            <p:cNvPr id="65" name="Oval 64">
              <a:extLst>
                <a:ext uri="{FF2B5EF4-FFF2-40B4-BE49-F238E27FC236}">
                  <a16:creationId xmlns:a16="http://schemas.microsoft.com/office/drawing/2014/main" xmlns="" id="{9DC635F9-F1A8-4770-9C87-371FA01D44EC}"/>
                </a:ext>
              </a:extLst>
            </p:cNvPr>
            <p:cNvSpPr/>
            <p:nvPr/>
          </p:nvSpPr>
          <p:spPr>
            <a:xfrm>
              <a:off x="914400" y="1600200"/>
              <a:ext cx="685800" cy="6858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6" name="Group 65">
              <a:extLst>
                <a:ext uri="{FF2B5EF4-FFF2-40B4-BE49-F238E27FC236}">
                  <a16:creationId xmlns:a16="http://schemas.microsoft.com/office/drawing/2014/main" xmlns="" id="{7EC9925B-7103-90F8-60B2-E7D99FD20EB4}"/>
                </a:ext>
              </a:extLst>
            </p:cNvPr>
            <p:cNvGrpSpPr/>
            <p:nvPr/>
          </p:nvGrpSpPr>
          <p:grpSpPr>
            <a:xfrm>
              <a:off x="1026381" y="1820110"/>
              <a:ext cx="474345" cy="260508"/>
              <a:chOff x="1026381" y="1824848"/>
              <a:chExt cx="474345" cy="260508"/>
            </a:xfrm>
          </p:grpSpPr>
          <p:sp>
            <p:nvSpPr>
              <p:cNvPr id="67" name="Freeform: Shape 99">
                <a:extLst>
                  <a:ext uri="{FF2B5EF4-FFF2-40B4-BE49-F238E27FC236}">
                    <a16:creationId xmlns:a16="http://schemas.microsoft.com/office/drawing/2014/main" xmlns="" id="{F904E477-1B91-C742-2D1E-28CC8FB5189A}"/>
                  </a:ext>
                </a:extLst>
              </p:cNvPr>
              <p:cNvSpPr/>
              <p:nvPr/>
            </p:nvSpPr>
            <p:spPr>
              <a:xfrm>
                <a:off x="1081912" y="1848851"/>
                <a:ext cx="98107" cy="201453"/>
              </a:xfrm>
              <a:custGeom>
                <a:avLst/>
                <a:gdLst>
                  <a:gd name="connsiteX0" fmla="*/ 39338 w 98107"/>
                  <a:gd name="connsiteY0" fmla="*/ 0 h 201453"/>
                  <a:gd name="connsiteX1" fmla="*/ 39338 w 98107"/>
                  <a:gd name="connsiteY1" fmla="*/ 26003 h 201453"/>
                  <a:gd name="connsiteX2" fmla="*/ 39338 w 98107"/>
                  <a:gd name="connsiteY2" fmla="*/ 30766 h 201453"/>
                  <a:gd name="connsiteX3" fmla="*/ 0 w 98107"/>
                  <a:gd name="connsiteY3" fmla="*/ 30766 h 201453"/>
                  <a:gd name="connsiteX4" fmla="*/ 0 w 98107"/>
                  <a:gd name="connsiteY4" fmla="*/ 76771 h 201453"/>
                  <a:gd name="connsiteX5" fmla="*/ 0 w 98107"/>
                  <a:gd name="connsiteY5" fmla="*/ 124682 h 201453"/>
                  <a:gd name="connsiteX6" fmla="*/ 0 w 98107"/>
                  <a:gd name="connsiteY6" fmla="*/ 170688 h 201453"/>
                  <a:gd name="connsiteX7" fmla="*/ 39338 w 98107"/>
                  <a:gd name="connsiteY7" fmla="*/ 170688 h 201453"/>
                  <a:gd name="connsiteX8" fmla="*/ 39338 w 98107"/>
                  <a:gd name="connsiteY8" fmla="*/ 175451 h 201453"/>
                  <a:gd name="connsiteX9" fmla="*/ 39338 w 98107"/>
                  <a:gd name="connsiteY9" fmla="*/ 201454 h 201453"/>
                  <a:gd name="connsiteX10" fmla="*/ 98108 w 98107"/>
                  <a:gd name="connsiteY10" fmla="*/ 201454 h 201453"/>
                  <a:gd name="connsiteX11" fmla="*/ 98108 w 98107"/>
                  <a:gd name="connsiteY11" fmla="*/ 124682 h 201453"/>
                  <a:gd name="connsiteX12" fmla="*/ 98108 w 98107"/>
                  <a:gd name="connsiteY12" fmla="*/ 76771 h 201453"/>
                  <a:gd name="connsiteX13" fmla="*/ 98108 w 98107"/>
                  <a:gd name="connsiteY13" fmla="*/ 0 h 201453"/>
                  <a:gd name="connsiteX14" fmla="*/ 39338 w 98107"/>
                  <a:gd name="connsiteY14" fmla="*/ 0 h 201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8107" h="201453">
                    <a:moveTo>
                      <a:pt x="39338" y="0"/>
                    </a:moveTo>
                    <a:lnTo>
                      <a:pt x="39338" y="26003"/>
                    </a:lnTo>
                    <a:lnTo>
                      <a:pt x="39338" y="30766"/>
                    </a:lnTo>
                    <a:lnTo>
                      <a:pt x="0" y="30766"/>
                    </a:lnTo>
                    <a:lnTo>
                      <a:pt x="0" y="76771"/>
                    </a:lnTo>
                    <a:lnTo>
                      <a:pt x="0" y="124682"/>
                    </a:lnTo>
                    <a:lnTo>
                      <a:pt x="0" y="170688"/>
                    </a:lnTo>
                    <a:lnTo>
                      <a:pt x="39338" y="170688"/>
                    </a:lnTo>
                    <a:lnTo>
                      <a:pt x="39338" y="175451"/>
                    </a:lnTo>
                    <a:lnTo>
                      <a:pt x="39338" y="201454"/>
                    </a:lnTo>
                    <a:lnTo>
                      <a:pt x="98108" y="201454"/>
                    </a:lnTo>
                    <a:lnTo>
                      <a:pt x="98108" y="124682"/>
                    </a:lnTo>
                    <a:lnTo>
                      <a:pt x="98108" y="76771"/>
                    </a:lnTo>
                    <a:lnTo>
                      <a:pt x="98108" y="0"/>
                    </a:lnTo>
                    <a:lnTo>
                      <a:pt x="39338" y="0"/>
                    </a:lnTo>
                    <a:close/>
                  </a:path>
                </a:pathLst>
              </a:custGeom>
              <a:solidFill>
                <a:srgbClr val="FFCD00"/>
              </a:solidFill>
              <a:ln w="9525" cap="flat">
                <a:noFill/>
                <a:prstDash val="solid"/>
                <a:miter/>
              </a:ln>
            </p:spPr>
            <p:txBody>
              <a:bodyPr rtlCol="0" anchor="ctr"/>
              <a:lstStyle/>
              <a:p>
                <a:endParaRPr lang="en-US"/>
              </a:p>
            </p:txBody>
          </p:sp>
          <p:sp>
            <p:nvSpPr>
              <p:cNvPr id="68" name="Freeform: Shape 101">
                <a:extLst>
                  <a:ext uri="{FF2B5EF4-FFF2-40B4-BE49-F238E27FC236}">
                    <a16:creationId xmlns:a16="http://schemas.microsoft.com/office/drawing/2014/main" xmlns="" id="{BECEF84F-92CF-BD28-BBEE-EF37DAF80795}"/>
                  </a:ext>
                </a:extLst>
              </p:cNvPr>
              <p:cNvSpPr/>
              <p:nvPr/>
            </p:nvSpPr>
            <p:spPr>
              <a:xfrm>
                <a:off x="1375663" y="1848851"/>
                <a:ext cx="98107" cy="201453"/>
              </a:xfrm>
              <a:custGeom>
                <a:avLst/>
                <a:gdLst>
                  <a:gd name="connsiteX0" fmla="*/ 59341 w 98107"/>
                  <a:gd name="connsiteY0" fmla="*/ 30766 h 201453"/>
                  <a:gd name="connsiteX1" fmla="*/ 59341 w 98107"/>
                  <a:gd name="connsiteY1" fmla="*/ 26003 h 201453"/>
                  <a:gd name="connsiteX2" fmla="*/ 59341 w 98107"/>
                  <a:gd name="connsiteY2" fmla="*/ 0 h 201453"/>
                  <a:gd name="connsiteX3" fmla="*/ 0 w 98107"/>
                  <a:gd name="connsiteY3" fmla="*/ 0 h 201453"/>
                  <a:gd name="connsiteX4" fmla="*/ 0 w 98107"/>
                  <a:gd name="connsiteY4" fmla="*/ 76771 h 201453"/>
                  <a:gd name="connsiteX5" fmla="*/ 0 w 98107"/>
                  <a:gd name="connsiteY5" fmla="*/ 124682 h 201453"/>
                  <a:gd name="connsiteX6" fmla="*/ 0 w 98107"/>
                  <a:gd name="connsiteY6" fmla="*/ 201454 h 201453"/>
                  <a:gd name="connsiteX7" fmla="*/ 59341 w 98107"/>
                  <a:gd name="connsiteY7" fmla="*/ 201454 h 201453"/>
                  <a:gd name="connsiteX8" fmla="*/ 59341 w 98107"/>
                  <a:gd name="connsiteY8" fmla="*/ 175451 h 201453"/>
                  <a:gd name="connsiteX9" fmla="*/ 59341 w 98107"/>
                  <a:gd name="connsiteY9" fmla="*/ 170688 h 201453"/>
                  <a:gd name="connsiteX10" fmla="*/ 98107 w 98107"/>
                  <a:gd name="connsiteY10" fmla="*/ 170688 h 201453"/>
                  <a:gd name="connsiteX11" fmla="*/ 98107 w 98107"/>
                  <a:gd name="connsiteY11" fmla="*/ 124682 h 201453"/>
                  <a:gd name="connsiteX12" fmla="*/ 98107 w 98107"/>
                  <a:gd name="connsiteY12" fmla="*/ 76771 h 201453"/>
                  <a:gd name="connsiteX13" fmla="*/ 98107 w 98107"/>
                  <a:gd name="connsiteY13" fmla="*/ 30766 h 201453"/>
                  <a:gd name="connsiteX14" fmla="*/ 59341 w 98107"/>
                  <a:gd name="connsiteY14" fmla="*/ 30766 h 201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8107" h="201453">
                    <a:moveTo>
                      <a:pt x="59341" y="30766"/>
                    </a:moveTo>
                    <a:lnTo>
                      <a:pt x="59341" y="26003"/>
                    </a:lnTo>
                    <a:lnTo>
                      <a:pt x="59341" y="0"/>
                    </a:lnTo>
                    <a:lnTo>
                      <a:pt x="0" y="0"/>
                    </a:lnTo>
                    <a:lnTo>
                      <a:pt x="0" y="76771"/>
                    </a:lnTo>
                    <a:lnTo>
                      <a:pt x="0" y="124682"/>
                    </a:lnTo>
                    <a:lnTo>
                      <a:pt x="0" y="201454"/>
                    </a:lnTo>
                    <a:lnTo>
                      <a:pt x="59341" y="201454"/>
                    </a:lnTo>
                    <a:lnTo>
                      <a:pt x="59341" y="175451"/>
                    </a:lnTo>
                    <a:lnTo>
                      <a:pt x="59341" y="170688"/>
                    </a:lnTo>
                    <a:lnTo>
                      <a:pt x="98107" y="170688"/>
                    </a:lnTo>
                    <a:lnTo>
                      <a:pt x="98107" y="124682"/>
                    </a:lnTo>
                    <a:lnTo>
                      <a:pt x="98107" y="76771"/>
                    </a:lnTo>
                    <a:lnTo>
                      <a:pt x="98107" y="30766"/>
                    </a:lnTo>
                    <a:lnTo>
                      <a:pt x="59341" y="30766"/>
                    </a:lnTo>
                    <a:close/>
                  </a:path>
                </a:pathLst>
              </a:custGeom>
              <a:solidFill>
                <a:srgbClr val="FFCD00"/>
              </a:solidFill>
              <a:ln w="9525" cap="flat">
                <a:noFill/>
                <a:prstDash val="solid"/>
                <a:miter/>
              </a:ln>
            </p:spPr>
            <p:txBody>
              <a:bodyPr rtlCol="0" anchor="ctr"/>
              <a:lstStyle/>
              <a:p>
                <a:endParaRPr lang="en-US"/>
              </a:p>
            </p:txBody>
          </p:sp>
          <p:sp>
            <p:nvSpPr>
              <p:cNvPr id="69" name="Freeform: Shape 103">
                <a:extLst>
                  <a:ext uri="{FF2B5EF4-FFF2-40B4-BE49-F238E27FC236}">
                    <a16:creationId xmlns:a16="http://schemas.microsoft.com/office/drawing/2014/main" xmlns="" id="{F7B8E6D0-69A4-6C3D-7CF9-DBD8A3DFF1D6}"/>
                  </a:ext>
                </a:extLst>
              </p:cNvPr>
              <p:cNvSpPr/>
              <p:nvPr/>
            </p:nvSpPr>
            <p:spPr>
              <a:xfrm>
                <a:off x="1026381" y="1824848"/>
                <a:ext cx="474345" cy="260508"/>
              </a:xfrm>
              <a:custGeom>
                <a:avLst/>
                <a:gdLst>
                  <a:gd name="connsiteX0" fmla="*/ 445960 w 474345"/>
                  <a:gd name="connsiteY0" fmla="*/ 81725 h 260508"/>
                  <a:gd name="connsiteX1" fmla="*/ 442817 w 474345"/>
                  <a:gd name="connsiteY1" fmla="*/ 81725 h 260508"/>
                  <a:gd name="connsiteX2" fmla="*/ 442817 w 474345"/>
                  <a:gd name="connsiteY2" fmla="*/ 35623 h 260508"/>
                  <a:gd name="connsiteX3" fmla="*/ 438055 w 474345"/>
                  <a:gd name="connsiteY3" fmla="*/ 30861 h 260508"/>
                  <a:gd name="connsiteX4" fmla="*/ 399002 w 474345"/>
                  <a:gd name="connsiteY4" fmla="*/ 30861 h 260508"/>
                  <a:gd name="connsiteX5" fmla="*/ 399002 w 474345"/>
                  <a:gd name="connsiteY5" fmla="*/ 4763 h 260508"/>
                  <a:gd name="connsiteX6" fmla="*/ 394240 w 474345"/>
                  <a:gd name="connsiteY6" fmla="*/ 0 h 260508"/>
                  <a:gd name="connsiteX7" fmla="*/ 330327 w 474345"/>
                  <a:gd name="connsiteY7" fmla="*/ 0 h 260508"/>
                  <a:gd name="connsiteX8" fmla="*/ 325565 w 474345"/>
                  <a:gd name="connsiteY8" fmla="*/ 4763 h 260508"/>
                  <a:gd name="connsiteX9" fmla="*/ 325565 w 474345"/>
                  <a:gd name="connsiteY9" fmla="*/ 81629 h 260508"/>
                  <a:gd name="connsiteX10" fmla="*/ 294513 w 474345"/>
                  <a:gd name="connsiteY10" fmla="*/ 81629 h 260508"/>
                  <a:gd name="connsiteX11" fmla="*/ 288893 w 474345"/>
                  <a:gd name="connsiteY11" fmla="*/ 74676 h 260508"/>
                  <a:gd name="connsiteX12" fmla="*/ 288322 w 474345"/>
                  <a:gd name="connsiteY12" fmla="*/ 74295 h 260508"/>
                  <a:gd name="connsiteX13" fmla="*/ 277844 w 474345"/>
                  <a:gd name="connsiteY13" fmla="*/ 70390 h 260508"/>
                  <a:gd name="connsiteX14" fmla="*/ 262985 w 474345"/>
                  <a:gd name="connsiteY14" fmla="*/ 80201 h 260508"/>
                  <a:gd name="connsiteX15" fmla="*/ 262985 w 474345"/>
                  <a:gd name="connsiteY15" fmla="*/ 61246 h 260508"/>
                  <a:gd name="connsiteX16" fmla="*/ 249365 w 474345"/>
                  <a:gd name="connsiteY16" fmla="*/ 47625 h 260508"/>
                  <a:gd name="connsiteX17" fmla="*/ 246602 w 474345"/>
                  <a:gd name="connsiteY17" fmla="*/ 47625 h 260508"/>
                  <a:gd name="connsiteX18" fmla="*/ 237744 w 474345"/>
                  <a:gd name="connsiteY18" fmla="*/ 50959 h 260508"/>
                  <a:gd name="connsiteX19" fmla="*/ 228886 w 474345"/>
                  <a:gd name="connsiteY19" fmla="*/ 47625 h 260508"/>
                  <a:gd name="connsiteX20" fmla="*/ 226124 w 474345"/>
                  <a:gd name="connsiteY20" fmla="*/ 47625 h 260508"/>
                  <a:gd name="connsiteX21" fmla="*/ 217265 w 474345"/>
                  <a:gd name="connsiteY21" fmla="*/ 50959 h 260508"/>
                  <a:gd name="connsiteX22" fmla="*/ 208407 w 474345"/>
                  <a:gd name="connsiteY22" fmla="*/ 47625 h 260508"/>
                  <a:gd name="connsiteX23" fmla="*/ 205645 w 474345"/>
                  <a:gd name="connsiteY23" fmla="*/ 47625 h 260508"/>
                  <a:gd name="connsiteX24" fmla="*/ 196787 w 474345"/>
                  <a:gd name="connsiteY24" fmla="*/ 50959 h 260508"/>
                  <a:gd name="connsiteX25" fmla="*/ 187928 w 474345"/>
                  <a:gd name="connsiteY25" fmla="*/ 47625 h 260508"/>
                  <a:gd name="connsiteX26" fmla="*/ 185166 w 474345"/>
                  <a:gd name="connsiteY26" fmla="*/ 47625 h 260508"/>
                  <a:gd name="connsiteX27" fmla="*/ 171545 w 474345"/>
                  <a:gd name="connsiteY27" fmla="*/ 61246 h 260508"/>
                  <a:gd name="connsiteX28" fmla="*/ 171545 w 474345"/>
                  <a:gd name="connsiteY28" fmla="*/ 81725 h 260508"/>
                  <a:gd name="connsiteX29" fmla="*/ 148495 w 474345"/>
                  <a:gd name="connsiteY29" fmla="*/ 81725 h 260508"/>
                  <a:gd name="connsiteX30" fmla="*/ 148495 w 474345"/>
                  <a:gd name="connsiteY30" fmla="*/ 4858 h 260508"/>
                  <a:gd name="connsiteX31" fmla="*/ 143732 w 474345"/>
                  <a:gd name="connsiteY31" fmla="*/ 95 h 260508"/>
                  <a:gd name="connsiteX32" fmla="*/ 79819 w 474345"/>
                  <a:gd name="connsiteY32" fmla="*/ 95 h 260508"/>
                  <a:gd name="connsiteX33" fmla="*/ 75057 w 474345"/>
                  <a:gd name="connsiteY33" fmla="*/ 4858 h 260508"/>
                  <a:gd name="connsiteX34" fmla="*/ 75057 w 474345"/>
                  <a:gd name="connsiteY34" fmla="*/ 30956 h 260508"/>
                  <a:gd name="connsiteX35" fmla="*/ 36195 w 474345"/>
                  <a:gd name="connsiteY35" fmla="*/ 30956 h 260508"/>
                  <a:gd name="connsiteX36" fmla="*/ 31433 w 474345"/>
                  <a:gd name="connsiteY36" fmla="*/ 35719 h 260508"/>
                  <a:gd name="connsiteX37" fmla="*/ 31433 w 474345"/>
                  <a:gd name="connsiteY37" fmla="*/ 81820 h 260508"/>
                  <a:gd name="connsiteX38" fmla="*/ 27813 w 474345"/>
                  <a:gd name="connsiteY38" fmla="*/ 81820 h 260508"/>
                  <a:gd name="connsiteX39" fmla="*/ 0 w 474345"/>
                  <a:gd name="connsiteY39" fmla="*/ 109633 h 260508"/>
                  <a:gd name="connsiteX40" fmla="*/ 0 w 474345"/>
                  <a:gd name="connsiteY40" fmla="*/ 111443 h 260508"/>
                  <a:gd name="connsiteX41" fmla="*/ 27813 w 474345"/>
                  <a:gd name="connsiteY41" fmla="*/ 139256 h 260508"/>
                  <a:gd name="connsiteX42" fmla="*/ 31433 w 474345"/>
                  <a:gd name="connsiteY42" fmla="*/ 139256 h 260508"/>
                  <a:gd name="connsiteX43" fmla="*/ 31433 w 474345"/>
                  <a:gd name="connsiteY43" fmla="*/ 185357 h 260508"/>
                  <a:gd name="connsiteX44" fmla="*/ 36195 w 474345"/>
                  <a:gd name="connsiteY44" fmla="*/ 190119 h 260508"/>
                  <a:gd name="connsiteX45" fmla="*/ 75248 w 474345"/>
                  <a:gd name="connsiteY45" fmla="*/ 190119 h 260508"/>
                  <a:gd name="connsiteX46" fmla="*/ 75248 w 474345"/>
                  <a:gd name="connsiteY46" fmla="*/ 216217 h 260508"/>
                  <a:gd name="connsiteX47" fmla="*/ 80010 w 474345"/>
                  <a:gd name="connsiteY47" fmla="*/ 220980 h 260508"/>
                  <a:gd name="connsiteX48" fmla="*/ 143923 w 474345"/>
                  <a:gd name="connsiteY48" fmla="*/ 220980 h 260508"/>
                  <a:gd name="connsiteX49" fmla="*/ 148685 w 474345"/>
                  <a:gd name="connsiteY49" fmla="*/ 216217 h 260508"/>
                  <a:gd name="connsiteX50" fmla="*/ 148685 w 474345"/>
                  <a:gd name="connsiteY50" fmla="*/ 139351 h 260508"/>
                  <a:gd name="connsiteX51" fmla="*/ 171736 w 474345"/>
                  <a:gd name="connsiteY51" fmla="*/ 139351 h 260508"/>
                  <a:gd name="connsiteX52" fmla="*/ 171736 w 474345"/>
                  <a:gd name="connsiteY52" fmla="*/ 152114 h 260508"/>
                  <a:gd name="connsiteX53" fmla="*/ 192786 w 474345"/>
                  <a:gd name="connsiteY53" fmla="*/ 173165 h 260508"/>
                  <a:gd name="connsiteX54" fmla="*/ 200501 w 474345"/>
                  <a:gd name="connsiteY54" fmla="*/ 173165 h 260508"/>
                  <a:gd name="connsiteX55" fmla="*/ 200501 w 474345"/>
                  <a:gd name="connsiteY55" fmla="*/ 255746 h 260508"/>
                  <a:gd name="connsiteX56" fmla="*/ 205264 w 474345"/>
                  <a:gd name="connsiteY56" fmla="*/ 260509 h 260508"/>
                  <a:gd name="connsiteX57" fmla="*/ 265462 w 474345"/>
                  <a:gd name="connsiteY57" fmla="*/ 260509 h 260508"/>
                  <a:gd name="connsiteX58" fmla="*/ 270224 w 474345"/>
                  <a:gd name="connsiteY58" fmla="*/ 255746 h 260508"/>
                  <a:gd name="connsiteX59" fmla="*/ 270224 w 474345"/>
                  <a:gd name="connsiteY59" fmla="*/ 172593 h 260508"/>
                  <a:gd name="connsiteX60" fmla="*/ 283940 w 474345"/>
                  <a:gd name="connsiteY60" fmla="*/ 167069 h 260508"/>
                  <a:gd name="connsiteX61" fmla="*/ 298228 w 474345"/>
                  <a:gd name="connsiteY61" fmla="*/ 143828 h 260508"/>
                  <a:gd name="connsiteX62" fmla="*/ 298990 w 474345"/>
                  <a:gd name="connsiteY62" fmla="*/ 139256 h 260508"/>
                  <a:gd name="connsiteX63" fmla="*/ 325565 w 474345"/>
                  <a:gd name="connsiteY63" fmla="*/ 139256 h 260508"/>
                  <a:gd name="connsiteX64" fmla="*/ 325565 w 474345"/>
                  <a:gd name="connsiteY64" fmla="*/ 216122 h 260508"/>
                  <a:gd name="connsiteX65" fmla="*/ 330327 w 474345"/>
                  <a:gd name="connsiteY65" fmla="*/ 220885 h 260508"/>
                  <a:gd name="connsiteX66" fmla="*/ 394240 w 474345"/>
                  <a:gd name="connsiteY66" fmla="*/ 220885 h 260508"/>
                  <a:gd name="connsiteX67" fmla="*/ 399002 w 474345"/>
                  <a:gd name="connsiteY67" fmla="*/ 216122 h 260508"/>
                  <a:gd name="connsiteX68" fmla="*/ 399002 w 474345"/>
                  <a:gd name="connsiteY68" fmla="*/ 190024 h 260508"/>
                  <a:gd name="connsiteX69" fmla="*/ 438055 w 474345"/>
                  <a:gd name="connsiteY69" fmla="*/ 190024 h 260508"/>
                  <a:gd name="connsiteX70" fmla="*/ 442817 w 474345"/>
                  <a:gd name="connsiteY70" fmla="*/ 185261 h 260508"/>
                  <a:gd name="connsiteX71" fmla="*/ 442817 w 474345"/>
                  <a:gd name="connsiteY71" fmla="*/ 139160 h 260508"/>
                  <a:gd name="connsiteX72" fmla="*/ 445960 w 474345"/>
                  <a:gd name="connsiteY72" fmla="*/ 139160 h 260508"/>
                  <a:gd name="connsiteX73" fmla="*/ 474345 w 474345"/>
                  <a:gd name="connsiteY73" fmla="*/ 110014 h 260508"/>
                  <a:gd name="connsiteX74" fmla="*/ 445960 w 474345"/>
                  <a:gd name="connsiteY74" fmla="*/ 81629 h 260508"/>
                  <a:gd name="connsiteX75" fmla="*/ 31433 w 474345"/>
                  <a:gd name="connsiteY75" fmla="*/ 129635 h 260508"/>
                  <a:gd name="connsiteX76" fmla="*/ 27813 w 474345"/>
                  <a:gd name="connsiteY76" fmla="*/ 129635 h 260508"/>
                  <a:gd name="connsiteX77" fmla="*/ 9525 w 474345"/>
                  <a:gd name="connsiteY77" fmla="*/ 111347 h 260508"/>
                  <a:gd name="connsiteX78" fmla="*/ 9525 w 474345"/>
                  <a:gd name="connsiteY78" fmla="*/ 109538 h 260508"/>
                  <a:gd name="connsiteX79" fmla="*/ 27813 w 474345"/>
                  <a:gd name="connsiteY79" fmla="*/ 91250 h 260508"/>
                  <a:gd name="connsiteX80" fmla="*/ 31433 w 474345"/>
                  <a:gd name="connsiteY80" fmla="*/ 91250 h 260508"/>
                  <a:gd name="connsiteX81" fmla="*/ 31433 w 474345"/>
                  <a:gd name="connsiteY81" fmla="*/ 129635 h 260508"/>
                  <a:gd name="connsiteX82" fmla="*/ 75248 w 474345"/>
                  <a:gd name="connsiteY82" fmla="*/ 180499 h 260508"/>
                  <a:gd name="connsiteX83" fmla="*/ 40958 w 474345"/>
                  <a:gd name="connsiteY83" fmla="*/ 180499 h 260508"/>
                  <a:gd name="connsiteX84" fmla="*/ 40958 w 474345"/>
                  <a:gd name="connsiteY84" fmla="*/ 40386 h 260508"/>
                  <a:gd name="connsiteX85" fmla="*/ 75248 w 474345"/>
                  <a:gd name="connsiteY85" fmla="*/ 40386 h 260508"/>
                  <a:gd name="connsiteX86" fmla="*/ 75248 w 474345"/>
                  <a:gd name="connsiteY86" fmla="*/ 180499 h 260508"/>
                  <a:gd name="connsiteX87" fmla="*/ 139160 w 474345"/>
                  <a:gd name="connsiteY87" fmla="*/ 81725 h 260508"/>
                  <a:gd name="connsiteX88" fmla="*/ 139160 w 474345"/>
                  <a:gd name="connsiteY88" fmla="*/ 211360 h 260508"/>
                  <a:gd name="connsiteX89" fmla="*/ 84773 w 474345"/>
                  <a:gd name="connsiteY89" fmla="*/ 211360 h 260508"/>
                  <a:gd name="connsiteX90" fmla="*/ 84773 w 474345"/>
                  <a:gd name="connsiteY90" fmla="*/ 9620 h 260508"/>
                  <a:gd name="connsiteX91" fmla="*/ 139160 w 474345"/>
                  <a:gd name="connsiteY91" fmla="*/ 9620 h 260508"/>
                  <a:gd name="connsiteX92" fmla="*/ 139160 w 474345"/>
                  <a:gd name="connsiteY92" fmla="*/ 81725 h 260508"/>
                  <a:gd name="connsiteX93" fmla="*/ 242507 w 474345"/>
                  <a:gd name="connsiteY93" fmla="*/ 61246 h 260508"/>
                  <a:gd name="connsiteX94" fmla="*/ 246602 w 474345"/>
                  <a:gd name="connsiteY94" fmla="*/ 57150 h 260508"/>
                  <a:gd name="connsiteX95" fmla="*/ 249365 w 474345"/>
                  <a:gd name="connsiteY95" fmla="*/ 57150 h 260508"/>
                  <a:gd name="connsiteX96" fmla="*/ 253460 w 474345"/>
                  <a:gd name="connsiteY96" fmla="*/ 61246 h 260508"/>
                  <a:gd name="connsiteX97" fmla="*/ 253460 w 474345"/>
                  <a:gd name="connsiteY97" fmla="*/ 99251 h 260508"/>
                  <a:gd name="connsiteX98" fmla="*/ 249365 w 474345"/>
                  <a:gd name="connsiteY98" fmla="*/ 103346 h 260508"/>
                  <a:gd name="connsiteX99" fmla="*/ 246602 w 474345"/>
                  <a:gd name="connsiteY99" fmla="*/ 103346 h 260508"/>
                  <a:gd name="connsiteX100" fmla="*/ 242507 w 474345"/>
                  <a:gd name="connsiteY100" fmla="*/ 99251 h 260508"/>
                  <a:gd name="connsiteX101" fmla="*/ 242507 w 474345"/>
                  <a:gd name="connsiteY101" fmla="*/ 61246 h 260508"/>
                  <a:gd name="connsiteX102" fmla="*/ 222123 w 474345"/>
                  <a:gd name="connsiteY102" fmla="*/ 61246 h 260508"/>
                  <a:gd name="connsiteX103" fmla="*/ 226219 w 474345"/>
                  <a:gd name="connsiteY103" fmla="*/ 57150 h 260508"/>
                  <a:gd name="connsiteX104" fmla="*/ 228981 w 474345"/>
                  <a:gd name="connsiteY104" fmla="*/ 57150 h 260508"/>
                  <a:gd name="connsiteX105" fmla="*/ 233077 w 474345"/>
                  <a:gd name="connsiteY105" fmla="*/ 61246 h 260508"/>
                  <a:gd name="connsiteX106" fmla="*/ 233077 w 474345"/>
                  <a:gd name="connsiteY106" fmla="*/ 99251 h 260508"/>
                  <a:gd name="connsiteX107" fmla="*/ 228981 w 474345"/>
                  <a:gd name="connsiteY107" fmla="*/ 103346 h 260508"/>
                  <a:gd name="connsiteX108" fmla="*/ 226219 w 474345"/>
                  <a:gd name="connsiteY108" fmla="*/ 103346 h 260508"/>
                  <a:gd name="connsiteX109" fmla="*/ 222123 w 474345"/>
                  <a:gd name="connsiteY109" fmla="*/ 99251 h 260508"/>
                  <a:gd name="connsiteX110" fmla="*/ 222123 w 474345"/>
                  <a:gd name="connsiteY110" fmla="*/ 61246 h 260508"/>
                  <a:gd name="connsiteX111" fmla="*/ 201740 w 474345"/>
                  <a:gd name="connsiteY111" fmla="*/ 61246 h 260508"/>
                  <a:gd name="connsiteX112" fmla="*/ 205835 w 474345"/>
                  <a:gd name="connsiteY112" fmla="*/ 57150 h 260508"/>
                  <a:gd name="connsiteX113" fmla="*/ 208598 w 474345"/>
                  <a:gd name="connsiteY113" fmla="*/ 57150 h 260508"/>
                  <a:gd name="connsiteX114" fmla="*/ 212693 w 474345"/>
                  <a:gd name="connsiteY114" fmla="*/ 61246 h 260508"/>
                  <a:gd name="connsiteX115" fmla="*/ 212693 w 474345"/>
                  <a:gd name="connsiteY115" fmla="*/ 99251 h 260508"/>
                  <a:gd name="connsiteX116" fmla="*/ 208598 w 474345"/>
                  <a:gd name="connsiteY116" fmla="*/ 103346 h 260508"/>
                  <a:gd name="connsiteX117" fmla="*/ 205835 w 474345"/>
                  <a:gd name="connsiteY117" fmla="*/ 103346 h 260508"/>
                  <a:gd name="connsiteX118" fmla="*/ 201740 w 474345"/>
                  <a:gd name="connsiteY118" fmla="*/ 99251 h 260508"/>
                  <a:gd name="connsiteX119" fmla="*/ 201740 w 474345"/>
                  <a:gd name="connsiteY119" fmla="*/ 61246 h 260508"/>
                  <a:gd name="connsiteX120" fmla="*/ 181356 w 474345"/>
                  <a:gd name="connsiteY120" fmla="*/ 61246 h 260508"/>
                  <a:gd name="connsiteX121" fmla="*/ 185452 w 474345"/>
                  <a:gd name="connsiteY121" fmla="*/ 57150 h 260508"/>
                  <a:gd name="connsiteX122" fmla="*/ 188214 w 474345"/>
                  <a:gd name="connsiteY122" fmla="*/ 57150 h 260508"/>
                  <a:gd name="connsiteX123" fmla="*/ 192310 w 474345"/>
                  <a:gd name="connsiteY123" fmla="*/ 61246 h 260508"/>
                  <a:gd name="connsiteX124" fmla="*/ 192310 w 474345"/>
                  <a:gd name="connsiteY124" fmla="*/ 99251 h 260508"/>
                  <a:gd name="connsiteX125" fmla="*/ 188214 w 474345"/>
                  <a:gd name="connsiteY125" fmla="*/ 103346 h 260508"/>
                  <a:gd name="connsiteX126" fmla="*/ 185452 w 474345"/>
                  <a:gd name="connsiteY126" fmla="*/ 103346 h 260508"/>
                  <a:gd name="connsiteX127" fmla="*/ 181356 w 474345"/>
                  <a:gd name="connsiteY127" fmla="*/ 99251 h 260508"/>
                  <a:gd name="connsiteX128" fmla="*/ 181356 w 474345"/>
                  <a:gd name="connsiteY128" fmla="*/ 61246 h 260508"/>
                  <a:gd name="connsiteX129" fmla="*/ 176784 w 474345"/>
                  <a:gd name="connsiteY129" fmla="*/ 129635 h 260508"/>
                  <a:gd name="connsiteX130" fmla="*/ 148781 w 474345"/>
                  <a:gd name="connsiteY130" fmla="*/ 129635 h 260508"/>
                  <a:gd name="connsiteX131" fmla="*/ 148781 w 474345"/>
                  <a:gd name="connsiteY131" fmla="*/ 91250 h 260508"/>
                  <a:gd name="connsiteX132" fmla="*/ 171831 w 474345"/>
                  <a:gd name="connsiteY132" fmla="*/ 91250 h 260508"/>
                  <a:gd name="connsiteX133" fmla="*/ 171831 w 474345"/>
                  <a:gd name="connsiteY133" fmla="*/ 99251 h 260508"/>
                  <a:gd name="connsiteX134" fmla="*/ 185452 w 474345"/>
                  <a:gd name="connsiteY134" fmla="*/ 112871 h 260508"/>
                  <a:gd name="connsiteX135" fmla="*/ 188214 w 474345"/>
                  <a:gd name="connsiteY135" fmla="*/ 112871 h 260508"/>
                  <a:gd name="connsiteX136" fmla="*/ 197072 w 474345"/>
                  <a:gd name="connsiteY136" fmla="*/ 109538 h 260508"/>
                  <a:gd name="connsiteX137" fmla="*/ 205931 w 474345"/>
                  <a:gd name="connsiteY137" fmla="*/ 112871 h 260508"/>
                  <a:gd name="connsiteX138" fmla="*/ 208693 w 474345"/>
                  <a:gd name="connsiteY138" fmla="*/ 112871 h 260508"/>
                  <a:gd name="connsiteX139" fmla="*/ 217551 w 474345"/>
                  <a:gd name="connsiteY139" fmla="*/ 109538 h 260508"/>
                  <a:gd name="connsiteX140" fmla="*/ 226409 w 474345"/>
                  <a:gd name="connsiteY140" fmla="*/ 112871 h 260508"/>
                  <a:gd name="connsiteX141" fmla="*/ 229172 w 474345"/>
                  <a:gd name="connsiteY141" fmla="*/ 112871 h 260508"/>
                  <a:gd name="connsiteX142" fmla="*/ 238030 w 474345"/>
                  <a:gd name="connsiteY142" fmla="*/ 109538 h 260508"/>
                  <a:gd name="connsiteX143" fmla="*/ 246888 w 474345"/>
                  <a:gd name="connsiteY143" fmla="*/ 112871 h 260508"/>
                  <a:gd name="connsiteX144" fmla="*/ 249650 w 474345"/>
                  <a:gd name="connsiteY144" fmla="*/ 112871 h 260508"/>
                  <a:gd name="connsiteX145" fmla="*/ 263271 w 474345"/>
                  <a:gd name="connsiteY145" fmla="*/ 99251 h 260508"/>
                  <a:gd name="connsiteX146" fmla="*/ 263271 w 474345"/>
                  <a:gd name="connsiteY146" fmla="*/ 92488 h 260508"/>
                  <a:gd name="connsiteX147" fmla="*/ 269367 w 474345"/>
                  <a:gd name="connsiteY147" fmla="*/ 100013 h 260508"/>
                  <a:gd name="connsiteX148" fmla="*/ 269367 w 474345"/>
                  <a:gd name="connsiteY148" fmla="*/ 129731 h 260508"/>
                  <a:gd name="connsiteX149" fmla="*/ 176975 w 474345"/>
                  <a:gd name="connsiteY149" fmla="*/ 129731 h 260508"/>
                  <a:gd name="connsiteX150" fmla="*/ 260795 w 474345"/>
                  <a:gd name="connsiteY150" fmla="*/ 250793 h 260508"/>
                  <a:gd name="connsiteX151" fmla="*/ 210122 w 474345"/>
                  <a:gd name="connsiteY151" fmla="*/ 250793 h 260508"/>
                  <a:gd name="connsiteX152" fmla="*/ 210122 w 474345"/>
                  <a:gd name="connsiteY152" fmla="*/ 172974 h 260508"/>
                  <a:gd name="connsiteX153" fmla="*/ 260795 w 474345"/>
                  <a:gd name="connsiteY153" fmla="*/ 172974 h 260508"/>
                  <a:gd name="connsiteX154" fmla="*/ 260795 w 474345"/>
                  <a:gd name="connsiteY154" fmla="*/ 250793 h 260508"/>
                  <a:gd name="connsiteX155" fmla="*/ 289560 w 474345"/>
                  <a:gd name="connsiteY155" fmla="*/ 137351 h 260508"/>
                  <a:gd name="connsiteX156" fmla="*/ 288989 w 474345"/>
                  <a:gd name="connsiteY156" fmla="*/ 141351 h 260508"/>
                  <a:gd name="connsiteX157" fmla="*/ 288703 w 474345"/>
                  <a:gd name="connsiteY157" fmla="*/ 142304 h 260508"/>
                  <a:gd name="connsiteX158" fmla="*/ 278606 w 474345"/>
                  <a:gd name="connsiteY158" fmla="*/ 159068 h 260508"/>
                  <a:gd name="connsiteX159" fmla="*/ 263176 w 474345"/>
                  <a:gd name="connsiteY159" fmla="*/ 163449 h 260508"/>
                  <a:gd name="connsiteX160" fmla="*/ 192977 w 474345"/>
                  <a:gd name="connsiteY160" fmla="*/ 163449 h 260508"/>
                  <a:gd name="connsiteX161" fmla="*/ 181451 w 474345"/>
                  <a:gd name="connsiteY161" fmla="*/ 151924 h 260508"/>
                  <a:gd name="connsiteX162" fmla="*/ 181451 w 474345"/>
                  <a:gd name="connsiteY162" fmla="*/ 139160 h 260508"/>
                  <a:gd name="connsiteX163" fmla="*/ 274034 w 474345"/>
                  <a:gd name="connsiteY163" fmla="*/ 139160 h 260508"/>
                  <a:gd name="connsiteX164" fmla="*/ 278797 w 474345"/>
                  <a:gd name="connsiteY164" fmla="*/ 134398 h 260508"/>
                  <a:gd name="connsiteX165" fmla="*/ 278797 w 474345"/>
                  <a:gd name="connsiteY165" fmla="*/ 96965 h 260508"/>
                  <a:gd name="connsiteX166" fmla="*/ 275749 w 474345"/>
                  <a:gd name="connsiteY166" fmla="*/ 92488 h 260508"/>
                  <a:gd name="connsiteX167" fmla="*/ 271463 w 474345"/>
                  <a:gd name="connsiteY167" fmla="*/ 86392 h 260508"/>
                  <a:gd name="connsiteX168" fmla="*/ 282512 w 474345"/>
                  <a:gd name="connsiteY168" fmla="*/ 81629 h 260508"/>
                  <a:gd name="connsiteX169" fmla="*/ 282988 w 474345"/>
                  <a:gd name="connsiteY169" fmla="*/ 82010 h 260508"/>
                  <a:gd name="connsiteX170" fmla="*/ 288608 w 474345"/>
                  <a:gd name="connsiteY170" fmla="*/ 90583 h 260508"/>
                  <a:gd name="connsiteX171" fmla="*/ 288608 w 474345"/>
                  <a:gd name="connsiteY171" fmla="*/ 90583 h 260508"/>
                  <a:gd name="connsiteX172" fmla="*/ 289751 w 474345"/>
                  <a:gd name="connsiteY172" fmla="*/ 96774 h 260508"/>
                  <a:gd name="connsiteX173" fmla="*/ 289751 w 474345"/>
                  <a:gd name="connsiteY173" fmla="*/ 137255 h 260508"/>
                  <a:gd name="connsiteX174" fmla="*/ 325565 w 474345"/>
                  <a:gd name="connsiteY174" fmla="*/ 129635 h 260508"/>
                  <a:gd name="connsiteX175" fmla="*/ 299085 w 474345"/>
                  <a:gd name="connsiteY175" fmla="*/ 129635 h 260508"/>
                  <a:gd name="connsiteX176" fmla="*/ 299085 w 474345"/>
                  <a:gd name="connsiteY176" fmla="*/ 96869 h 260508"/>
                  <a:gd name="connsiteX177" fmla="*/ 298418 w 474345"/>
                  <a:gd name="connsiteY177" fmla="*/ 91154 h 260508"/>
                  <a:gd name="connsiteX178" fmla="*/ 325565 w 474345"/>
                  <a:gd name="connsiteY178" fmla="*/ 91154 h 260508"/>
                  <a:gd name="connsiteX179" fmla="*/ 325565 w 474345"/>
                  <a:gd name="connsiteY179" fmla="*/ 129540 h 260508"/>
                  <a:gd name="connsiteX180" fmla="*/ 389477 w 474345"/>
                  <a:gd name="connsiteY180" fmla="*/ 35623 h 260508"/>
                  <a:gd name="connsiteX181" fmla="*/ 389477 w 474345"/>
                  <a:gd name="connsiteY181" fmla="*/ 211264 h 260508"/>
                  <a:gd name="connsiteX182" fmla="*/ 335090 w 474345"/>
                  <a:gd name="connsiteY182" fmla="*/ 211264 h 260508"/>
                  <a:gd name="connsiteX183" fmla="*/ 335090 w 474345"/>
                  <a:gd name="connsiteY183" fmla="*/ 9620 h 260508"/>
                  <a:gd name="connsiteX184" fmla="*/ 389477 w 474345"/>
                  <a:gd name="connsiteY184" fmla="*/ 9620 h 260508"/>
                  <a:gd name="connsiteX185" fmla="*/ 389477 w 474345"/>
                  <a:gd name="connsiteY185" fmla="*/ 35719 h 260508"/>
                  <a:gd name="connsiteX186" fmla="*/ 433292 w 474345"/>
                  <a:gd name="connsiteY186" fmla="*/ 86487 h 260508"/>
                  <a:gd name="connsiteX187" fmla="*/ 433292 w 474345"/>
                  <a:gd name="connsiteY187" fmla="*/ 180499 h 260508"/>
                  <a:gd name="connsiteX188" fmla="*/ 399002 w 474345"/>
                  <a:gd name="connsiteY188" fmla="*/ 180499 h 260508"/>
                  <a:gd name="connsiteX189" fmla="*/ 399002 w 474345"/>
                  <a:gd name="connsiteY189" fmla="*/ 40386 h 260508"/>
                  <a:gd name="connsiteX190" fmla="*/ 433292 w 474345"/>
                  <a:gd name="connsiteY190" fmla="*/ 40386 h 260508"/>
                  <a:gd name="connsiteX191" fmla="*/ 433292 w 474345"/>
                  <a:gd name="connsiteY191" fmla="*/ 86487 h 260508"/>
                  <a:gd name="connsiteX192" fmla="*/ 445960 w 474345"/>
                  <a:gd name="connsiteY192" fmla="*/ 129635 h 260508"/>
                  <a:gd name="connsiteX193" fmla="*/ 442817 w 474345"/>
                  <a:gd name="connsiteY193" fmla="*/ 129635 h 260508"/>
                  <a:gd name="connsiteX194" fmla="*/ 442817 w 474345"/>
                  <a:gd name="connsiteY194" fmla="*/ 91250 h 260508"/>
                  <a:gd name="connsiteX195" fmla="*/ 445960 w 474345"/>
                  <a:gd name="connsiteY195" fmla="*/ 91250 h 260508"/>
                  <a:gd name="connsiteX196" fmla="*/ 464820 w 474345"/>
                  <a:gd name="connsiteY196" fmla="*/ 110871 h 260508"/>
                  <a:gd name="connsiteX197" fmla="*/ 445960 w 474345"/>
                  <a:gd name="connsiteY197" fmla="*/ 129731 h 260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Lst>
                <a:rect l="l" t="t" r="r" b="b"/>
                <a:pathLst>
                  <a:path w="474345" h="260508">
                    <a:moveTo>
                      <a:pt x="445960" y="81725"/>
                    </a:moveTo>
                    <a:lnTo>
                      <a:pt x="442817" y="81725"/>
                    </a:lnTo>
                    <a:lnTo>
                      <a:pt x="442817" y="35623"/>
                    </a:lnTo>
                    <a:cubicBezTo>
                      <a:pt x="442817" y="32957"/>
                      <a:pt x="440722" y="30861"/>
                      <a:pt x="438055" y="30861"/>
                    </a:cubicBezTo>
                    <a:lnTo>
                      <a:pt x="399002" y="30861"/>
                    </a:lnTo>
                    <a:lnTo>
                      <a:pt x="399002" y="4763"/>
                    </a:lnTo>
                    <a:cubicBezTo>
                      <a:pt x="399002" y="2096"/>
                      <a:pt x="396907" y="0"/>
                      <a:pt x="394240" y="0"/>
                    </a:cubicBezTo>
                    <a:lnTo>
                      <a:pt x="330327" y="0"/>
                    </a:lnTo>
                    <a:cubicBezTo>
                      <a:pt x="327660" y="0"/>
                      <a:pt x="325565" y="2096"/>
                      <a:pt x="325565" y="4763"/>
                    </a:cubicBezTo>
                    <a:lnTo>
                      <a:pt x="325565" y="81629"/>
                    </a:lnTo>
                    <a:lnTo>
                      <a:pt x="294513" y="81629"/>
                    </a:lnTo>
                    <a:cubicBezTo>
                      <a:pt x="292989" y="79248"/>
                      <a:pt x="291179" y="76867"/>
                      <a:pt x="288893" y="74676"/>
                    </a:cubicBezTo>
                    <a:cubicBezTo>
                      <a:pt x="288703" y="74486"/>
                      <a:pt x="288512" y="74390"/>
                      <a:pt x="288322" y="74295"/>
                    </a:cubicBezTo>
                    <a:cubicBezTo>
                      <a:pt x="285369" y="71723"/>
                      <a:pt x="281750" y="70390"/>
                      <a:pt x="277844" y="70390"/>
                    </a:cubicBezTo>
                    <a:cubicBezTo>
                      <a:pt x="271177" y="70390"/>
                      <a:pt x="265462" y="74486"/>
                      <a:pt x="262985" y="80201"/>
                    </a:cubicBezTo>
                    <a:lnTo>
                      <a:pt x="262985" y="61246"/>
                    </a:lnTo>
                    <a:cubicBezTo>
                      <a:pt x="262985" y="53721"/>
                      <a:pt x="256889" y="47625"/>
                      <a:pt x="249365" y="47625"/>
                    </a:cubicBezTo>
                    <a:lnTo>
                      <a:pt x="246602" y="47625"/>
                    </a:lnTo>
                    <a:cubicBezTo>
                      <a:pt x="243173" y="47625"/>
                      <a:pt x="240125" y="48958"/>
                      <a:pt x="237744" y="50959"/>
                    </a:cubicBezTo>
                    <a:cubicBezTo>
                      <a:pt x="235363" y="48863"/>
                      <a:pt x="232315" y="47625"/>
                      <a:pt x="228886" y="47625"/>
                    </a:cubicBezTo>
                    <a:lnTo>
                      <a:pt x="226124" y="47625"/>
                    </a:lnTo>
                    <a:cubicBezTo>
                      <a:pt x="222695" y="47625"/>
                      <a:pt x="219647" y="48958"/>
                      <a:pt x="217265" y="50959"/>
                    </a:cubicBezTo>
                    <a:cubicBezTo>
                      <a:pt x="214884" y="48863"/>
                      <a:pt x="211836" y="47625"/>
                      <a:pt x="208407" y="47625"/>
                    </a:cubicBezTo>
                    <a:lnTo>
                      <a:pt x="205645" y="47625"/>
                    </a:lnTo>
                    <a:cubicBezTo>
                      <a:pt x="202216" y="47625"/>
                      <a:pt x="199168" y="48958"/>
                      <a:pt x="196787" y="50959"/>
                    </a:cubicBezTo>
                    <a:cubicBezTo>
                      <a:pt x="194405" y="48863"/>
                      <a:pt x="191357" y="47625"/>
                      <a:pt x="187928" y="47625"/>
                    </a:cubicBezTo>
                    <a:lnTo>
                      <a:pt x="185166" y="47625"/>
                    </a:lnTo>
                    <a:cubicBezTo>
                      <a:pt x="177641" y="47625"/>
                      <a:pt x="171545" y="53721"/>
                      <a:pt x="171545" y="61246"/>
                    </a:cubicBezTo>
                    <a:lnTo>
                      <a:pt x="171545" y="81725"/>
                    </a:lnTo>
                    <a:lnTo>
                      <a:pt x="148495" y="81725"/>
                    </a:lnTo>
                    <a:lnTo>
                      <a:pt x="148495" y="4858"/>
                    </a:lnTo>
                    <a:cubicBezTo>
                      <a:pt x="148495" y="2191"/>
                      <a:pt x="146399" y="95"/>
                      <a:pt x="143732" y="95"/>
                    </a:cubicBezTo>
                    <a:lnTo>
                      <a:pt x="79819" y="95"/>
                    </a:lnTo>
                    <a:cubicBezTo>
                      <a:pt x="77153" y="95"/>
                      <a:pt x="75057" y="2191"/>
                      <a:pt x="75057" y="4858"/>
                    </a:cubicBezTo>
                    <a:lnTo>
                      <a:pt x="75057" y="30956"/>
                    </a:lnTo>
                    <a:lnTo>
                      <a:pt x="36195" y="30956"/>
                    </a:lnTo>
                    <a:cubicBezTo>
                      <a:pt x="33528" y="30956"/>
                      <a:pt x="31433" y="33052"/>
                      <a:pt x="31433" y="35719"/>
                    </a:cubicBezTo>
                    <a:lnTo>
                      <a:pt x="31433" y="81820"/>
                    </a:lnTo>
                    <a:lnTo>
                      <a:pt x="27813" y="81820"/>
                    </a:lnTo>
                    <a:cubicBezTo>
                      <a:pt x="12478" y="81820"/>
                      <a:pt x="0" y="94298"/>
                      <a:pt x="0" y="109633"/>
                    </a:cubicBezTo>
                    <a:lnTo>
                      <a:pt x="0" y="111443"/>
                    </a:lnTo>
                    <a:cubicBezTo>
                      <a:pt x="0" y="126778"/>
                      <a:pt x="12478" y="139256"/>
                      <a:pt x="27813" y="139256"/>
                    </a:cubicBezTo>
                    <a:lnTo>
                      <a:pt x="31433" y="139256"/>
                    </a:lnTo>
                    <a:lnTo>
                      <a:pt x="31433" y="185357"/>
                    </a:lnTo>
                    <a:cubicBezTo>
                      <a:pt x="31433" y="188024"/>
                      <a:pt x="33528" y="190119"/>
                      <a:pt x="36195" y="190119"/>
                    </a:cubicBezTo>
                    <a:lnTo>
                      <a:pt x="75248" y="190119"/>
                    </a:lnTo>
                    <a:lnTo>
                      <a:pt x="75248" y="216217"/>
                    </a:lnTo>
                    <a:cubicBezTo>
                      <a:pt x="75248" y="218885"/>
                      <a:pt x="77343" y="220980"/>
                      <a:pt x="80010" y="220980"/>
                    </a:cubicBezTo>
                    <a:lnTo>
                      <a:pt x="143923" y="220980"/>
                    </a:lnTo>
                    <a:cubicBezTo>
                      <a:pt x="146590" y="220980"/>
                      <a:pt x="148685" y="218885"/>
                      <a:pt x="148685" y="216217"/>
                    </a:cubicBezTo>
                    <a:lnTo>
                      <a:pt x="148685" y="139351"/>
                    </a:lnTo>
                    <a:lnTo>
                      <a:pt x="171736" y="139351"/>
                    </a:lnTo>
                    <a:lnTo>
                      <a:pt x="171736" y="152114"/>
                    </a:lnTo>
                    <a:cubicBezTo>
                      <a:pt x="171736" y="163735"/>
                      <a:pt x="181166" y="173165"/>
                      <a:pt x="192786" y="173165"/>
                    </a:cubicBezTo>
                    <a:lnTo>
                      <a:pt x="200501" y="173165"/>
                    </a:lnTo>
                    <a:lnTo>
                      <a:pt x="200501" y="255746"/>
                    </a:lnTo>
                    <a:cubicBezTo>
                      <a:pt x="200501" y="258413"/>
                      <a:pt x="202597" y="260509"/>
                      <a:pt x="205264" y="260509"/>
                    </a:cubicBezTo>
                    <a:lnTo>
                      <a:pt x="265462" y="260509"/>
                    </a:lnTo>
                    <a:cubicBezTo>
                      <a:pt x="268129" y="260509"/>
                      <a:pt x="270224" y="258413"/>
                      <a:pt x="270224" y="255746"/>
                    </a:cubicBezTo>
                    <a:lnTo>
                      <a:pt x="270224" y="172593"/>
                    </a:lnTo>
                    <a:cubicBezTo>
                      <a:pt x="274606" y="171926"/>
                      <a:pt x="279464" y="170402"/>
                      <a:pt x="283940" y="167069"/>
                    </a:cubicBezTo>
                    <a:cubicBezTo>
                      <a:pt x="284321" y="166783"/>
                      <a:pt x="294227" y="160496"/>
                      <a:pt x="298228" y="143828"/>
                    </a:cubicBezTo>
                    <a:cubicBezTo>
                      <a:pt x="298514" y="142685"/>
                      <a:pt x="298799" y="141161"/>
                      <a:pt x="298990" y="139256"/>
                    </a:cubicBezTo>
                    <a:lnTo>
                      <a:pt x="325565" y="139256"/>
                    </a:lnTo>
                    <a:lnTo>
                      <a:pt x="325565" y="216122"/>
                    </a:lnTo>
                    <a:cubicBezTo>
                      <a:pt x="325565" y="218789"/>
                      <a:pt x="327660" y="220885"/>
                      <a:pt x="330327" y="220885"/>
                    </a:cubicBezTo>
                    <a:lnTo>
                      <a:pt x="394240" y="220885"/>
                    </a:lnTo>
                    <a:cubicBezTo>
                      <a:pt x="396907" y="220885"/>
                      <a:pt x="399002" y="218789"/>
                      <a:pt x="399002" y="216122"/>
                    </a:cubicBezTo>
                    <a:lnTo>
                      <a:pt x="399002" y="190024"/>
                    </a:lnTo>
                    <a:lnTo>
                      <a:pt x="438055" y="190024"/>
                    </a:lnTo>
                    <a:cubicBezTo>
                      <a:pt x="440722" y="190024"/>
                      <a:pt x="442817" y="187928"/>
                      <a:pt x="442817" y="185261"/>
                    </a:cubicBezTo>
                    <a:lnTo>
                      <a:pt x="442817" y="139160"/>
                    </a:lnTo>
                    <a:lnTo>
                      <a:pt x="445960" y="139160"/>
                    </a:lnTo>
                    <a:cubicBezTo>
                      <a:pt x="461582" y="139160"/>
                      <a:pt x="474345" y="126397"/>
                      <a:pt x="474345" y="110014"/>
                    </a:cubicBezTo>
                    <a:cubicBezTo>
                      <a:pt x="474345" y="93631"/>
                      <a:pt x="461677" y="81629"/>
                      <a:pt x="445960" y="81629"/>
                    </a:cubicBezTo>
                    <a:close/>
                    <a:moveTo>
                      <a:pt x="31433" y="129635"/>
                    </a:moveTo>
                    <a:lnTo>
                      <a:pt x="27813" y="129635"/>
                    </a:lnTo>
                    <a:cubicBezTo>
                      <a:pt x="17717" y="129635"/>
                      <a:pt x="9525" y="121444"/>
                      <a:pt x="9525" y="111347"/>
                    </a:cubicBezTo>
                    <a:lnTo>
                      <a:pt x="9525" y="109538"/>
                    </a:lnTo>
                    <a:cubicBezTo>
                      <a:pt x="9525" y="99441"/>
                      <a:pt x="17717" y="91250"/>
                      <a:pt x="27813" y="91250"/>
                    </a:cubicBezTo>
                    <a:lnTo>
                      <a:pt x="31433" y="91250"/>
                    </a:lnTo>
                    <a:lnTo>
                      <a:pt x="31433" y="129635"/>
                    </a:lnTo>
                    <a:close/>
                    <a:moveTo>
                      <a:pt x="75248" y="180499"/>
                    </a:moveTo>
                    <a:lnTo>
                      <a:pt x="40958" y="180499"/>
                    </a:lnTo>
                    <a:lnTo>
                      <a:pt x="40958" y="40386"/>
                    </a:lnTo>
                    <a:lnTo>
                      <a:pt x="75248" y="40386"/>
                    </a:lnTo>
                    <a:lnTo>
                      <a:pt x="75248" y="180499"/>
                    </a:lnTo>
                    <a:close/>
                    <a:moveTo>
                      <a:pt x="139160" y="81725"/>
                    </a:moveTo>
                    <a:lnTo>
                      <a:pt x="139160" y="211360"/>
                    </a:lnTo>
                    <a:lnTo>
                      <a:pt x="84773" y="211360"/>
                    </a:lnTo>
                    <a:lnTo>
                      <a:pt x="84773" y="9620"/>
                    </a:lnTo>
                    <a:lnTo>
                      <a:pt x="139160" y="9620"/>
                    </a:lnTo>
                    <a:lnTo>
                      <a:pt x="139160" y="81725"/>
                    </a:lnTo>
                    <a:close/>
                    <a:moveTo>
                      <a:pt x="242507" y="61246"/>
                    </a:moveTo>
                    <a:cubicBezTo>
                      <a:pt x="242507" y="58960"/>
                      <a:pt x="244316" y="57150"/>
                      <a:pt x="246602" y="57150"/>
                    </a:cubicBezTo>
                    <a:lnTo>
                      <a:pt x="249365" y="57150"/>
                    </a:lnTo>
                    <a:cubicBezTo>
                      <a:pt x="251651" y="57150"/>
                      <a:pt x="253460" y="58960"/>
                      <a:pt x="253460" y="61246"/>
                    </a:cubicBezTo>
                    <a:lnTo>
                      <a:pt x="253460" y="99251"/>
                    </a:lnTo>
                    <a:cubicBezTo>
                      <a:pt x="253460" y="101537"/>
                      <a:pt x="251651" y="103346"/>
                      <a:pt x="249365" y="103346"/>
                    </a:cubicBezTo>
                    <a:lnTo>
                      <a:pt x="246602" y="103346"/>
                    </a:lnTo>
                    <a:cubicBezTo>
                      <a:pt x="244316" y="103346"/>
                      <a:pt x="242507" y="101537"/>
                      <a:pt x="242507" y="99251"/>
                    </a:cubicBezTo>
                    <a:lnTo>
                      <a:pt x="242507" y="61246"/>
                    </a:lnTo>
                    <a:close/>
                    <a:moveTo>
                      <a:pt x="222123" y="61246"/>
                    </a:moveTo>
                    <a:cubicBezTo>
                      <a:pt x="222123" y="58960"/>
                      <a:pt x="223933" y="57150"/>
                      <a:pt x="226219" y="57150"/>
                    </a:cubicBezTo>
                    <a:lnTo>
                      <a:pt x="228981" y="57150"/>
                    </a:lnTo>
                    <a:cubicBezTo>
                      <a:pt x="231267" y="57150"/>
                      <a:pt x="233077" y="58960"/>
                      <a:pt x="233077" y="61246"/>
                    </a:cubicBezTo>
                    <a:lnTo>
                      <a:pt x="233077" y="99251"/>
                    </a:lnTo>
                    <a:cubicBezTo>
                      <a:pt x="233077" y="101537"/>
                      <a:pt x="231267" y="103346"/>
                      <a:pt x="228981" y="103346"/>
                    </a:cubicBezTo>
                    <a:lnTo>
                      <a:pt x="226219" y="103346"/>
                    </a:lnTo>
                    <a:cubicBezTo>
                      <a:pt x="223933" y="103346"/>
                      <a:pt x="222123" y="101537"/>
                      <a:pt x="222123" y="99251"/>
                    </a:cubicBezTo>
                    <a:lnTo>
                      <a:pt x="222123" y="61246"/>
                    </a:lnTo>
                    <a:close/>
                    <a:moveTo>
                      <a:pt x="201740" y="61246"/>
                    </a:moveTo>
                    <a:cubicBezTo>
                      <a:pt x="201740" y="58960"/>
                      <a:pt x="203549" y="57150"/>
                      <a:pt x="205835" y="57150"/>
                    </a:cubicBezTo>
                    <a:lnTo>
                      <a:pt x="208598" y="57150"/>
                    </a:lnTo>
                    <a:cubicBezTo>
                      <a:pt x="210884" y="57150"/>
                      <a:pt x="212693" y="58960"/>
                      <a:pt x="212693" y="61246"/>
                    </a:cubicBezTo>
                    <a:lnTo>
                      <a:pt x="212693" y="99251"/>
                    </a:lnTo>
                    <a:cubicBezTo>
                      <a:pt x="212693" y="101537"/>
                      <a:pt x="210884" y="103346"/>
                      <a:pt x="208598" y="103346"/>
                    </a:cubicBezTo>
                    <a:lnTo>
                      <a:pt x="205835" y="103346"/>
                    </a:lnTo>
                    <a:cubicBezTo>
                      <a:pt x="203549" y="103346"/>
                      <a:pt x="201740" y="101537"/>
                      <a:pt x="201740" y="99251"/>
                    </a:cubicBezTo>
                    <a:lnTo>
                      <a:pt x="201740" y="61246"/>
                    </a:lnTo>
                    <a:close/>
                    <a:moveTo>
                      <a:pt x="181356" y="61246"/>
                    </a:moveTo>
                    <a:cubicBezTo>
                      <a:pt x="181356" y="58960"/>
                      <a:pt x="183166" y="57150"/>
                      <a:pt x="185452" y="57150"/>
                    </a:cubicBezTo>
                    <a:lnTo>
                      <a:pt x="188214" y="57150"/>
                    </a:lnTo>
                    <a:cubicBezTo>
                      <a:pt x="190500" y="57150"/>
                      <a:pt x="192310" y="58960"/>
                      <a:pt x="192310" y="61246"/>
                    </a:cubicBezTo>
                    <a:lnTo>
                      <a:pt x="192310" y="99251"/>
                    </a:lnTo>
                    <a:cubicBezTo>
                      <a:pt x="192310" y="101537"/>
                      <a:pt x="190500" y="103346"/>
                      <a:pt x="188214" y="103346"/>
                    </a:cubicBezTo>
                    <a:lnTo>
                      <a:pt x="185452" y="103346"/>
                    </a:lnTo>
                    <a:cubicBezTo>
                      <a:pt x="183166" y="103346"/>
                      <a:pt x="181356" y="101537"/>
                      <a:pt x="181356" y="99251"/>
                    </a:cubicBezTo>
                    <a:lnTo>
                      <a:pt x="181356" y="61246"/>
                    </a:lnTo>
                    <a:close/>
                    <a:moveTo>
                      <a:pt x="176784" y="129635"/>
                    </a:moveTo>
                    <a:lnTo>
                      <a:pt x="148781" y="129635"/>
                    </a:lnTo>
                    <a:lnTo>
                      <a:pt x="148781" y="91250"/>
                    </a:lnTo>
                    <a:lnTo>
                      <a:pt x="171831" y="91250"/>
                    </a:lnTo>
                    <a:lnTo>
                      <a:pt x="171831" y="99251"/>
                    </a:lnTo>
                    <a:cubicBezTo>
                      <a:pt x="171831" y="106775"/>
                      <a:pt x="177927" y="112871"/>
                      <a:pt x="185452" y="112871"/>
                    </a:cubicBezTo>
                    <a:lnTo>
                      <a:pt x="188214" y="112871"/>
                    </a:lnTo>
                    <a:cubicBezTo>
                      <a:pt x="191643" y="112871"/>
                      <a:pt x="194691" y="111538"/>
                      <a:pt x="197072" y="109538"/>
                    </a:cubicBezTo>
                    <a:cubicBezTo>
                      <a:pt x="199454" y="111633"/>
                      <a:pt x="202502" y="112871"/>
                      <a:pt x="205931" y="112871"/>
                    </a:cubicBezTo>
                    <a:lnTo>
                      <a:pt x="208693" y="112871"/>
                    </a:lnTo>
                    <a:cubicBezTo>
                      <a:pt x="212122" y="112871"/>
                      <a:pt x="215170" y="111538"/>
                      <a:pt x="217551" y="109538"/>
                    </a:cubicBezTo>
                    <a:cubicBezTo>
                      <a:pt x="219932" y="111633"/>
                      <a:pt x="222980" y="112871"/>
                      <a:pt x="226409" y="112871"/>
                    </a:cubicBezTo>
                    <a:lnTo>
                      <a:pt x="229172" y="112871"/>
                    </a:lnTo>
                    <a:cubicBezTo>
                      <a:pt x="232601" y="112871"/>
                      <a:pt x="235649" y="111538"/>
                      <a:pt x="238030" y="109538"/>
                    </a:cubicBezTo>
                    <a:cubicBezTo>
                      <a:pt x="240411" y="111633"/>
                      <a:pt x="243459" y="112871"/>
                      <a:pt x="246888" y="112871"/>
                    </a:cubicBezTo>
                    <a:lnTo>
                      <a:pt x="249650" y="112871"/>
                    </a:lnTo>
                    <a:cubicBezTo>
                      <a:pt x="257175" y="112871"/>
                      <a:pt x="263271" y="106775"/>
                      <a:pt x="263271" y="99251"/>
                    </a:cubicBezTo>
                    <a:lnTo>
                      <a:pt x="263271" y="92488"/>
                    </a:lnTo>
                    <a:cubicBezTo>
                      <a:pt x="264509" y="95536"/>
                      <a:pt x="266510" y="98203"/>
                      <a:pt x="269367" y="100013"/>
                    </a:cubicBezTo>
                    <a:lnTo>
                      <a:pt x="269367" y="129731"/>
                    </a:lnTo>
                    <a:lnTo>
                      <a:pt x="176975" y="129731"/>
                    </a:lnTo>
                    <a:close/>
                    <a:moveTo>
                      <a:pt x="260795" y="250793"/>
                    </a:moveTo>
                    <a:lnTo>
                      <a:pt x="210122" y="250793"/>
                    </a:lnTo>
                    <a:lnTo>
                      <a:pt x="210122" y="172974"/>
                    </a:lnTo>
                    <a:lnTo>
                      <a:pt x="260795" y="172974"/>
                    </a:lnTo>
                    <a:lnTo>
                      <a:pt x="260795" y="250793"/>
                    </a:lnTo>
                    <a:close/>
                    <a:moveTo>
                      <a:pt x="289560" y="137351"/>
                    </a:moveTo>
                    <a:cubicBezTo>
                      <a:pt x="289560" y="139160"/>
                      <a:pt x="289274" y="140113"/>
                      <a:pt x="288989" y="141351"/>
                    </a:cubicBezTo>
                    <a:lnTo>
                      <a:pt x="288703" y="142304"/>
                    </a:lnTo>
                    <a:cubicBezTo>
                      <a:pt x="285845" y="154115"/>
                      <a:pt x="279083" y="158687"/>
                      <a:pt x="278606" y="159068"/>
                    </a:cubicBezTo>
                    <a:cubicBezTo>
                      <a:pt x="273272" y="162973"/>
                      <a:pt x="267272" y="163544"/>
                      <a:pt x="263176" y="163449"/>
                    </a:cubicBezTo>
                    <a:lnTo>
                      <a:pt x="192977" y="163449"/>
                    </a:lnTo>
                    <a:cubicBezTo>
                      <a:pt x="186595" y="163449"/>
                      <a:pt x="181451" y="158306"/>
                      <a:pt x="181451" y="151924"/>
                    </a:cubicBezTo>
                    <a:lnTo>
                      <a:pt x="181451" y="139160"/>
                    </a:lnTo>
                    <a:lnTo>
                      <a:pt x="274034" y="139160"/>
                    </a:lnTo>
                    <a:cubicBezTo>
                      <a:pt x="276701" y="139160"/>
                      <a:pt x="278797" y="137065"/>
                      <a:pt x="278797" y="134398"/>
                    </a:cubicBezTo>
                    <a:lnTo>
                      <a:pt x="278797" y="96965"/>
                    </a:lnTo>
                    <a:cubicBezTo>
                      <a:pt x="278797" y="94964"/>
                      <a:pt x="277559" y="93155"/>
                      <a:pt x="275749" y="92488"/>
                    </a:cubicBezTo>
                    <a:cubicBezTo>
                      <a:pt x="273177" y="91535"/>
                      <a:pt x="271463" y="89154"/>
                      <a:pt x="271463" y="86392"/>
                    </a:cubicBezTo>
                    <a:cubicBezTo>
                      <a:pt x="271463" y="81153"/>
                      <a:pt x="278511" y="77819"/>
                      <a:pt x="282512" y="81629"/>
                    </a:cubicBezTo>
                    <a:cubicBezTo>
                      <a:pt x="282702" y="81820"/>
                      <a:pt x="282797" y="81915"/>
                      <a:pt x="282988" y="82010"/>
                    </a:cubicBezTo>
                    <a:cubicBezTo>
                      <a:pt x="285655" y="84582"/>
                      <a:pt x="287560" y="87440"/>
                      <a:pt x="288608" y="90583"/>
                    </a:cubicBezTo>
                    <a:lnTo>
                      <a:pt x="288608" y="90583"/>
                    </a:lnTo>
                    <a:cubicBezTo>
                      <a:pt x="289370" y="92774"/>
                      <a:pt x="289751" y="94774"/>
                      <a:pt x="289751" y="96774"/>
                    </a:cubicBezTo>
                    <a:lnTo>
                      <a:pt x="289751" y="137255"/>
                    </a:lnTo>
                    <a:close/>
                    <a:moveTo>
                      <a:pt x="325565" y="129635"/>
                    </a:moveTo>
                    <a:lnTo>
                      <a:pt x="299085" y="129635"/>
                    </a:lnTo>
                    <a:lnTo>
                      <a:pt x="299085" y="96869"/>
                    </a:lnTo>
                    <a:cubicBezTo>
                      <a:pt x="299085" y="94964"/>
                      <a:pt x="298799" y="93059"/>
                      <a:pt x="298418" y="91154"/>
                    </a:cubicBezTo>
                    <a:lnTo>
                      <a:pt x="325565" y="91154"/>
                    </a:lnTo>
                    <a:lnTo>
                      <a:pt x="325565" y="129540"/>
                    </a:lnTo>
                    <a:close/>
                    <a:moveTo>
                      <a:pt x="389477" y="35623"/>
                    </a:moveTo>
                    <a:lnTo>
                      <a:pt x="389477" y="211264"/>
                    </a:lnTo>
                    <a:lnTo>
                      <a:pt x="335090" y="211264"/>
                    </a:lnTo>
                    <a:lnTo>
                      <a:pt x="335090" y="9620"/>
                    </a:lnTo>
                    <a:lnTo>
                      <a:pt x="389477" y="9620"/>
                    </a:lnTo>
                    <a:lnTo>
                      <a:pt x="389477" y="35719"/>
                    </a:lnTo>
                    <a:close/>
                    <a:moveTo>
                      <a:pt x="433292" y="86487"/>
                    </a:moveTo>
                    <a:lnTo>
                      <a:pt x="433292" y="180499"/>
                    </a:lnTo>
                    <a:lnTo>
                      <a:pt x="399002" y="180499"/>
                    </a:lnTo>
                    <a:lnTo>
                      <a:pt x="399002" y="40386"/>
                    </a:lnTo>
                    <a:lnTo>
                      <a:pt x="433292" y="40386"/>
                    </a:lnTo>
                    <a:lnTo>
                      <a:pt x="433292" y="86487"/>
                    </a:lnTo>
                    <a:close/>
                    <a:moveTo>
                      <a:pt x="445960" y="129635"/>
                    </a:moveTo>
                    <a:lnTo>
                      <a:pt x="442817" y="129635"/>
                    </a:lnTo>
                    <a:lnTo>
                      <a:pt x="442817" y="91250"/>
                    </a:lnTo>
                    <a:lnTo>
                      <a:pt x="445960" y="91250"/>
                    </a:lnTo>
                    <a:cubicBezTo>
                      <a:pt x="456343" y="91250"/>
                      <a:pt x="464820" y="99727"/>
                      <a:pt x="464820" y="110871"/>
                    </a:cubicBezTo>
                    <a:cubicBezTo>
                      <a:pt x="464820" y="121253"/>
                      <a:pt x="456343" y="129731"/>
                      <a:pt x="445960" y="129731"/>
                    </a:cubicBezTo>
                    <a:close/>
                  </a:path>
                </a:pathLst>
              </a:custGeom>
              <a:solidFill>
                <a:srgbClr val="000000"/>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314970124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Biofeedback Education for Constipation</a:t>
            </a:r>
          </a:p>
        </p:txBody>
      </p:sp>
      <p:sp>
        <p:nvSpPr>
          <p:cNvPr id="4" name="TextBox 3"/>
          <p:cNvSpPr txBox="1"/>
          <p:nvPr/>
        </p:nvSpPr>
        <p:spPr>
          <a:xfrm>
            <a:off x="949325" y="1561513"/>
            <a:ext cx="9306023" cy="4247317"/>
          </a:xfrm>
          <a:prstGeom prst="rect">
            <a:avLst/>
          </a:prstGeom>
          <a:noFill/>
        </p:spPr>
        <p:txBody>
          <a:bodyPr wrap="square" rtlCol="0">
            <a:spAutoFit/>
          </a:bodyPr>
          <a:lstStyle/>
          <a:p>
            <a:pPr marL="285750" indent="-285750">
              <a:buFont typeface="Arial" charset="0"/>
              <a:buChar char="•"/>
            </a:pPr>
            <a:r>
              <a:rPr lang="en-US" dirty="0"/>
              <a:t>Anatomy Review for Dyssynergia Defecation </a:t>
            </a:r>
          </a:p>
          <a:p>
            <a:pPr marL="285750" indent="-285750">
              <a:buFont typeface="Arial" charset="0"/>
              <a:buChar char="•"/>
            </a:pPr>
            <a:r>
              <a:rPr lang="en-US" dirty="0"/>
              <a:t>Folder with Education provided </a:t>
            </a:r>
          </a:p>
          <a:p>
            <a:pPr marL="742950" lvl="1" indent="-285750">
              <a:buFont typeface="Arial" charset="0"/>
              <a:buChar char="•"/>
            </a:pPr>
            <a:r>
              <a:rPr lang="en-US" dirty="0"/>
              <a:t>Baseline survey</a:t>
            </a:r>
          </a:p>
          <a:p>
            <a:pPr marL="742950" lvl="1" indent="-285750">
              <a:buFont typeface="Arial" charset="0"/>
              <a:buChar char="•"/>
            </a:pPr>
            <a:r>
              <a:rPr lang="en-US" dirty="0"/>
              <a:t>Constipation Questionnaire </a:t>
            </a:r>
          </a:p>
          <a:p>
            <a:pPr marL="742950" lvl="1" indent="-285750">
              <a:buFont typeface="Arial" charset="0"/>
              <a:buChar char="•"/>
            </a:pPr>
            <a:r>
              <a:rPr lang="en-US" dirty="0"/>
              <a:t>Stool Diary </a:t>
            </a:r>
          </a:p>
          <a:p>
            <a:pPr marL="742950" lvl="1" indent="-285750">
              <a:buFont typeface="Arial" charset="0"/>
              <a:buChar char="•"/>
            </a:pPr>
            <a:r>
              <a:rPr lang="en-US" dirty="0"/>
              <a:t>Goals of program </a:t>
            </a:r>
          </a:p>
          <a:p>
            <a:pPr marL="742950" lvl="1" indent="-285750">
              <a:buFont typeface="Arial" charset="0"/>
              <a:buChar char="•"/>
            </a:pPr>
            <a:r>
              <a:rPr lang="en-US" dirty="0"/>
              <a:t>Abdominal Breathing </a:t>
            </a:r>
          </a:p>
          <a:p>
            <a:pPr marL="742950" lvl="1" indent="-285750">
              <a:buFont typeface="Arial" charset="0"/>
              <a:buChar char="•"/>
            </a:pPr>
            <a:r>
              <a:rPr lang="en-US" dirty="0"/>
              <a:t>How to Have a Bowel Movement</a:t>
            </a:r>
          </a:p>
          <a:p>
            <a:pPr marL="285750" indent="-285750">
              <a:buFont typeface="Arial" charset="0"/>
              <a:buChar char="•"/>
            </a:pPr>
            <a:r>
              <a:rPr lang="en-US" dirty="0"/>
              <a:t>Verbal recall of patient’s bowel movements for last week</a:t>
            </a:r>
          </a:p>
          <a:p>
            <a:pPr marL="742950" lvl="1" indent="-285750">
              <a:buFont typeface="Arial" charset="0"/>
              <a:buChar char="•"/>
            </a:pPr>
            <a:r>
              <a:rPr lang="en-US" dirty="0"/>
              <a:t>Medications taking for bowel movements</a:t>
            </a:r>
          </a:p>
          <a:p>
            <a:pPr marL="742950" lvl="1" indent="-285750">
              <a:buFont typeface="Arial" charset="0"/>
              <a:buChar char="•"/>
            </a:pPr>
            <a:r>
              <a:rPr lang="en-US" dirty="0"/>
              <a:t>Straining score</a:t>
            </a:r>
          </a:p>
          <a:p>
            <a:pPr marL="742950" lvl="1" indent="-285750">
              <a:buFont typeface="Arial" charset="0"/>
              <a:buChar char="•"/>
            </a:pPr>
            <a:r>
              <a:rPr lang="en-US" dirty="0"/>
              <a:t># of stools </a:t>
            </a:r>
          </a:p>
          <a:p>
            <a:pPr marL="742950" lvl="1" indent="-285750">
              <a:buFont typeface="Arial" charset="0"/>
              <a:buChar char="•"/>
            </a:pPr>
            <a:r>
              <a:rPr lang="en-US" dirty="0"/>
              <a:t>Average Bristol Stool Scale </a:t>
            </a:r>
          </a:p>
          <a:p>
            <a:pPr marL="742950" lvl="1" indent="-285750">
              <a:buFont typeface="Arial" charset="0"/>
              <a:buChar char="•"/>
            </a:pPr>
            <a:r>
              <a:rPr lang="en-US" dirty="0"/>
              <a:t>Feel Empty?</a:t>
            </a:r>
          </a:p>
          <a:p>
            <a:pPr marL="742950" lvl="1" indent="-285750">
              <a:buFont typeface="Arial" charset="0"/>
              <a:buChar char="•"/>
            </a:pPr>
            <a:r>
              <a:rPr lang="en-US" dirty="0"/>
              <a:t>Use of Fingers?</a:t>
            </a:r>
          </a:p>
        </p:txBody>
      </p:sp>
    </p:spTree>
    <p:extLst>
      <p:ext uri="{BB962C8B-B14F-4D97-AF65-F5344CB8AC3E}">
        <p14:creationId xmlns:p14="http://schemas.microsoft.com/office/powerpoint/2010/main" val="183515493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Biofeedback Education for Constipation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0492" y="1363362"/>
            <a:ext cx="7216726" cy="4859346"/>
          </a:xfrm>
          <a:prstGeom prst="rect">
            <a:avLst/>
          </a:prstGeom>
        </p:spPr>
      </p:pic>
    </p:spTree>
    <p:extLst>
      <p:ext uri="{BB962C8B-B14F-4D97-AF65-F5344CB8AC3E}">
        <p14:creationId xmlns:p14="http://schemas.microsoft.com/office/powerpoint/2010/main" val="112666301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Biofeedback Goals- Constipation</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4547" t="32184" r="34349" b="11899"/>
          <a:stretch/>
        </p:blipFill>
        <p:spPr>
          <a:xfrm>
            <a:off x="1195754" y="1461837"/>
            <a:ext cx="7132320" cy="4671678"/>
          </a:xfrm>
          <a:prstGeom prst="rect">
            <a:avLst/>
          </a:prstGeom>
        </p:spPr>
      </p:pic>
    </p:spTree>
    <p:extLst>
      <p:ext uri="{BB962C8B-B14F-4D97-AF65-F5344CB8AC3E}">
        <p14:creationId xmlns:p14="http://schemas.microsoft.com/office/powerpoint/2010/main" val="16628696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xmlns="" id="{1C2C4682-2922-2E84-0460-7B94520E39A0}"/>
              </a:ext>
            </a:extLst>
          </p:cNvPr>
          <p:cNvSpPr>
            <a:spLocks noGrp="1"/>
          </p:cNvSpPr>
          <p:nvPr>
            <p:ph type="pic" sz="quarter" idx="11"/>
          </p:nvPr>
        </p:nvSpPr>
        <p:spPr/>
        <p:txBody>
          <a:bodyPr/>
          <a:lstStyle/>
          <a:p>
            <a:endParaRPr lang="en-US"/>
          </a:p>
        </p:txBody>
      </p:sp>
      <p:sp>
        <p:nvSpPr>
          <p:cNvPr id="4" name="Title 3">
            <a:extLst>
              <a:ext uri="{FF2B5EF4-FFF2-40B4-BE49-F238E27FC236}">
                <a16:creationId xmlns:a16="http://schemas.microsoft.com/office/drawing/2014/main" xmlns="" id="{C21814F8-A372-4EED-93FA-4999593B0A50}"/>
              </a:ext>
            </a:extLst>
          </p:cNvPr>
          <p:cNvSpPr>
            <a:spLocks noGrp="1"/>
          </p:cNvSpPr>
          <p:nvPr>
            <p:ph type="title"/>
          </p:nvPr>
        </p:nvSpPr>
        <p:spPr/>
        <p:txBody>
          <a:bodyPr/>
          <a:lstStyle/>
          <a:p>
            <a:r>
              <a:rPr lang="en-US" dirty="0"/>
              <a:t>Tests and Treatments</a:t>
            </a:r>
          </a:p>
        </p:txBody>
      </p:sp>
      <p:sp>
        <p:nvSpPr>
          <p:cNvPr id="6" name="Content Placeholder 1">
            <a:extLst>
              <a:ext uri="{FF2B5EF4-FFF2-40B4-BE49-F238E27FC236}">
                <a16:creationId xmlns:a16="http://schemas.microsoft.com/office/drawing/2014/main" xmlns="" id="{097EE394-3297-4FF0-A473-DA770F3E5881}"/>
              </a:ext>
            </a:extLst>
          </p:cNvPr>
          <p:cNvSpPr>
            <a:spLocks noGrp="1"/>
          </p:cNvSpPr>
          <p:nvPr>
            <p:ph idx="1"/>
          </p:nvPr>
        </p:nvSpPr>
        <p:spPr>
          <a:xfrm>
            <a:off x="952499" y="1686758"/>
            <a:ext cx="5257801" cy="2765170"/>
          </a:xfrm>
        </p:spPr>
        <p:txBody>
          <a:bodyPr>
            <a:noAutofit/>
          </a:bodyPr>
          <a:lstStyle/>
          <a:p>
            <a:pPr marL="285750" indent="-285750">
              <a:buFont typeface="Arial" panose="020B0604020202020204" pitchFamily="34" charset="0"/>
              <a:buChar char="•"/>
            </a:pPr>
            <a:r>
              <a:rPr lang="en-US" sz="2400" dirty="0"/>
              <a:t>4 different test and services we off to patient’s at this time </a:t>
            </a:r>
          </a:p>
          <a:p>
            <a:pPr marL="971550" lvl="1" indent="-285750"/>
            <a:r>
              <a:rPr lang="en-US" dirty="0"/>
              <a:t>Initiation of the </a:t>
            </a:r>
            <a:r>
              <a:rPr lang="en-US" dirty="0" err="1"/>
              <a:t>Peristeen</a:t>
            </a:r>
            <a:r>
              <a:rPr lang="en-US" dirty="0"/>
              <a:t> Irrigation System </a:t>
            </a:r>
          </a:p>
          <a:p>
            <a:pPr marL="971550" lvl="1" indent="-285750"/>
            <a:r>
              <a:rPr lang="en-US" dirty="0" err="1"/>
              <a:t>Rebyota</a:t>
            </a:r>
            <a:r>
              <a:rPr lang="en-US" dirty="0"/>
              <a:t> (fecal microbiota) stool transplant</a:t>
            </a:r>
          </a:p>
          <a:p>
            <a:pPr marL="971550" lvl="1" indent="-285750"/>
            <a:r>
              <a:rPr lang="en-US" dirty="0"/>
              <a:t>Anorectal Manometry test</a:t>
            </a:r>
          </a:p>
          <a:p>
            <a:pPr marL="971550" lvl="1" indent="-285750"/>
            <a:r>
              <a:rPr lang="en-US" dirty="0"/>
              <a:t>Anal Biofeedback therapy </a:t>
            </a:r>
          </a:p>
        </p:txBody>
      </p:sp>
      <p:pic>
        <p:nvPicPr>
          <p:cNvPr id="34" name="Picture Placeholder 25" descr="A person looking through a microscope&#10;&#10;Description automatically generated">
            <a:extLst>
              <a:ext uri="{FF2B5EF4-FFF2-40B4-BE49-F238E27FC236}">
                <a16:creationId xmlns:a16="http://schemas.microsoft.com/office/drawing/2014/main" xmlns="" id="{217416BD-A1E5-CC8A-ABA9-4F4A0EB5E7F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171534" y="0"/>
            <a:ext cx="5029200" cy="6389511"/>
          </a:xfrm>
          <a:prstGeom prst="rect">
            <a:avLst/>
          </a:prstGeom>
        </p:spPr>
      </p:pic>
    </p:spTree>
    <p:extLst>
      <p:ext uri="{BB962C8B-B14F-4D97-AF65-F5344CB8AC3E}">
        <p14:creationId xmlns:p14="http://schemas.microsoft.com/office/powerpoint/2010/main" val="296324844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Abdominal Breathing </a:t>
            </a:r>
          </a:p>
        </p:txBody>
      </p:sp>
      <p:sp>
        <p:nvSpPr>
          <p:cNvPr id="4" name="TextBox 3"/>
          <p:cNvSpPr txBox="1"/>
          <p:nvPr/>
        </p:nvSpPr>
        <p:spPr>
          <a:xfrm>
            <a:off x="949325" y="1589649"/>
            <a:ext cx="10093813" cy="923330"/>
          </a:xfrm>
          <a:prstGeom prst="rect">
            <a:avLst/>
          </a:prstGeom>
          <a:noFill/>
        </p:spPr>
        <p:txBody>
          <a:bodyPr wrap="square" rtlCol="0">
            <a:spAutoFit/>
          </a:bodyPr>
          <a:lstStyle/>
          <a:p>
            <a:pPr marL="285750" indent="-285750">
              <a:buFont typeface="Arial" charset="0"/>
              <a:buChar char="•"/>
            </a:pPr>
            <a:r>
              <a:rPr lang="en-US" dirty="0"/>
              <a:t>Abdominal breathing helps improve coordination between the abdominal muscles,                               anal muscles, and breathing. </a:t>
            </a:r>
          </a:p>
          <a:p>
            <a:pPr marL="285750" indent="-285750">
              <a:buFont typeface="Arial" charset="0"/>
              <a:buChar char="•"/>
            </a:pPr>
            <a:r>
              <a:rPr lang="en-US" dirty="0"/>
              <a:t>Helps patient’s to have easier, more complete bowel movements </a:t>
            </a: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33380" t="52588" r="9417" b="19217"/>
          <a:stretch/>
        </p:blipFill>
        <p:spPr>
          <a:xfrm>
            <a:off x="949325" y="3066758"/>
            <a:ext cx="8245475" cy="2660960"/>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45968" t="37147" r="23543" b="13622"/>
          <a:stretch/>
        </p:blipFill>
        <p:spPr>
          <a:xfrm>
            <a:off x="9391409" y="2506337"/>
            <a:ext cx="2800591" cy="2826286"/>
          </a:xfrm>
          <a:prstGeom prst="rect">
            <a:avLst/>
          </a:prstGeom>
        </p:spPr>
      </p:pic>
    </p:spTree>
    <p:extLst>
      <p:ext uri="{BB962C8B-B14F-4D97-AF65-F5344CB8AC3E}">
        <p14:creationId xmlns:p14="http://schemas.microsoft.com/office/powerpoint/2010/main" val="155411354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Have Bowel Movement</a:t>
            </a:r>
          </a:p>
        </p:txBody>
      </p:sp>
      <p:sp>
        <p:nvSpPr>
          <p:cNvPr id="5" name="TextBox 4"/>
          <p:cNvSpPr txBox="1"/>
          <p:nvPr/>
        </p:nvSpPr>
        <p:spPr>
          <a:xfrm>
            <a:off x="949325" y="1363362"/>
            <a:ext cx="10586183" cy="4801314"/>
          </a:xfrm>
          <a:prstGeom prst="rect">
            <a:avLst/>
          </a:prstGeom>
          <a:noFill/>
        </p:spPr>
        <p:txBody>
          <a:bodyPr wrap="square" rtlCol="0">
            <a:spAutoFit/>
          </a:bodyPr>
          <a:lstStyle/>
          <a:p>
            <a:pPr marL="285750" indent="-285750">
              <a:buFont typeface="Arial" charset="0"/>
              <a:buChar char="•"/>
            </a:pPr>
            <a:r>
              <a:rPr lang="en-US" dirty="0"/>
              <a:t>Abdominal Breathing to be used when going to bathroom </a:t>
            </a:r>
          </a:p>
          <a:p>
            <a:pPr marL="285750" indent="-285750">
              <a:buFont typeface="Arial" charset="0"/>
              <a:buChar char="•"/>
            </a:pPr>
            <a:r>
              <a:rPr lang="en-US" dirty="0"/>
              <a:t>The Process</a:t>
            </a:r>
          </a:p>
          <a:p>
            <a:pPr marL="742950" lvl="1" indent="-285750">
              <a:buFont typeface="Arial" charset="0"/>
              <a:buChar char="•"/>
            </a:pPr>
            <a:r>
              <a:rPr lang="en-US" dirty="0"/>
              <a:t>Choose lowest toilet possible </a:t>
            </a:r>
          </a:p>
          <a:p>
            <a:pPr marL="742950" lvl="1" indent="-285750">
              <a:buFont typeface="Arial" charset="0"/>
              <a:buChar char="•"/>
            </a:pPr>
            <a:r>
              <a:rPr lang="en-US" dirty="0"/>
              <a:t>Feet should be shoulder width apart and flat on stools</a:t>
            </a:r>
          </a:p>
          <a:p>
            <a:pPr marL="1200150" lvl="2" indent="-285750">
              <a:buFont typeface="Arial" charset="0"/>
              <a:buChar char="•"/>
            </a:pPr>
            <a:r>
              <a:rPr lang="en-US" dirty="0"/>
              <a:t>Squatty potty/stools to raise legs up</a:t>
            </a:r>
          </a:p>
          <a:p>
            <a:pPr marL="742950" lvl="1" indent="-285750">
              <a:buFont typeface="Arial" charset="0"/>
              <a:buChar char="•"/>
            </a:pPr>
            <a:r>
              <a:rPr lang="en-US" dirty="0"/>
              <a:t>Slowly inhale</a:t>
            </a:r>
          </a:p>
          <a:p>
            <a:pPr marL="742950" lvl="1" indent="-285750">
              <a:buFont typeface="Arial" charset="0"/>
              <a:buChar char="•"/>
            </a:pPr>
            <a:r>
              <a:rPr lang="en-US" dirty="0"/>
              <a:t>Hold Breath</a:t>
            </a:r>
          </a:p>
          <a:p>
            <a:pPr marL="742950" lvl="1" indent="-285750">
              <a:buFont typeface="Arial" charset="0"/>
              <a:buChar char="•"/>
            </a:pPr>
            <a:r>
              <a:rPr lang="en-US" dirty="0"/>
              <a:t>Keep your Abdomen Firm </a:t>
            </a:r>
          </a:p>
          <a:p>
            <a:pPr marL="742950" lvl="1" indent="-285750">
              <a:buFont typeface="Arial" charset="0"/>
              <a:buChar char="•"/>
            </a:pPr>
            <a:r>
              <a:rPr lang="en-US" dirty="0"/>
              <a:t>Relax your legs </a:t>
            </a:r>
          </a:p>
          <a:p>
            <a:pPr marL="742950" lvl="1" indent="-285750">
              <a:buFont typeface="Arial" charset="0"/>
              <a:buChar char="•"/>
            </a:pPr>
            <a:r>
              <a:rPr lang="en-US" dirty="0"/>
              <a:t>Lean Forward</a:t>
            </a:r>
          </a:p>
          <a:p>
            <a:pPr marL="742950" lvl="1" indent="-285750">
              <a:buFont typeface="Arial" charset="0"/>
              <a:buChar char="•"/>
            </a:pPr>
            <a:r>
              <a:rPr lang="en-US" dirty="0"/>
              <a:t>Push (bear down) at medium effort</a:t>
            </a:r>
          </a:p>
          <a:p>
            <a:pPr marL="742950" lvl="1" indent="-285750">
              <a:buFont typeface="Arial" charset="0"/>
              <a:buChar char="•"/>
            </a:pPr>
            <a:r>
              <a:rPr lang="en-US" dirty="0"/>
              <a:t>Keep holding your breathing while pushing for 20-30 seconds </a:t>
            </a:r>
          </a:p>
          <a:p>
            <a:pPr marL="285750" indent="-285750">
              <a:buFont typeface="Arial" charset="0"/>
              <a:buChar char="•"/>
            </a:pPr>
            <a:r>
              <a:rPr lang="en-US" dirty="0"/>
              <a:t>Other tips</a:t>
            </a:r>
          </a:p>
          <a:p>
            <a:pPr marL="742950" lvl="1" indent="-285750">
              <a:buFont typeface="Arial" charset="0"/>
              <a:buChar char="•"/>
            </a:pPr>
            <a:r>
              <a:rPr lang="en-US" dirty="0"/>
              <a:t>Don’t ignore an urge to have a bowel movement </a:t>
            </a:r>
          </a:p>
          <a:p>
            <a:pPr marL="742950" lvl="1" indent="-285750">
              <a:buFont typeface="Arial" charset="0"/>
              <a:buChar char="•"/>
            </a:pPr>
            <a:r>
              <a:rPr lang="en-US" dirty="0"/>
              <a:t>Use technique every time you go to bathroom</a:t>
            </a:r>
          </a:p>
          <a:p>
            <a:pPr marL="742950" lvl="1" indent="-285750">
              <a:buFont typeface="Arial" charset="0"/>
              <a:buChar char="•"/>
            </a:pPr>
            <a:r>
              <a:rPr lang="en-US" dirty="0"/>
              <a:t>Don</a:t>
            </a:r>
            <a:r>
              <a:rPr lang="mr-IN" dirty="0"/>
              <a:t>’</a:t>
            </a:r>
            <a:r>
              <a:rPr lang="en-US" dirty="0"/>
              <a:t>t spend more than 5 minutes trying to have a bowel movement</a:t>
            </a:r>
          </a:p>
          <a:p>
            <a:pPr marL="742950" lvl="1" indent="-285750">
              <a:buFont typeface="Arial" charset="0"/>
              <a:buChar char="•"/>
            </a:pPr>
            <a:r>
              <a:rPr lang="en-US" dirty="0"/>
              <a:t>Try to have bowel movement 30 minutes after eating  </a:t>
            </a:r>
          </a:p>
        </p:txBody>
      </p:sp>
    </p:spTree>
    <p:extLst>
      <p:ext uri="{BB962C8B-B14F-4D97-AF65-F5344CB8AC3E}">
        <p14:creationId xmlns:p14="http://schemas.microsoft.com/office/powerpoint/2010/main" val="12066783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Sensation Testing- Constipation </a:t>
            </a:r>
          </a:p>
        </p:txBody>
      </p:sp>
      <p:sp>
        <p:nvSpPr>
          <p:cNvPr id="4" name="TextBox 3"/>
          <p:cNvSpPr txBox="1"/>
          <p:nvPr/>
        </p:nvSpPr>
        <p:spPr>
          <a:xfrm>
            <a:off x="949325" y="1688123"/>
            <a:ext cx="10515844" cy="3693319"/>
          </a:xfrm>
          <a:prstGeom prst="rect">
            <a:avLst/>
          </a:prstGeom>
          <a:noFill/>
        </p:spPr>
        <p:txBody>
          <a:bodyPr wrap="square" rtlCol="0">
            <a:spAutoFit/>
          </a:bodyPr>
          <a:lstStyle/>
          <a:p>
            <a:pPr marL="285750" indent="-285750">
              <a:buFont typeface="Arial" charset="0"/>
              <a:buChar char="•"/>
            </a:pPr>
            <a:r>
              <a:rPr lang="en-US" dirty="0"/>
              <a:t>Have patient lay on left side, turned way from computer screen</a:t>
            </a:r>
          </a:p>
          <a:p>
            <a:pPr marL="285750" indent="-285750">
              <a:buFont typeface="Arial" charset="0"/>
              <a:buChar char="•"/>
            </a:pPr>
            <a:r>
              <a:rPr lang="en-US" dirty="0"/>
              <a:t>Provide DRE</a:t>
            </a:r>
          </a:p>
          <a:p>
            <a:pPr marL="285750" indent="-285750">
              <a:buFont typeface="Arial" charset="0"/>
              <a:buChar char="•"/>
            </a:pPr>
            <a:r>
              <a:rPr lang="en-US" dirty="0"/>
              <a:t>Probe placed to depth of 2, secured with </a:t>
            </a:r>
            <a:r>
              <a:rPr lang="en-US" dirty="0" err="1"/>
              <a:t>tegaderm</a:t>
            </a:r>
            <a:endParaRPr lang="en-US" dirty="0"/>
          </a:p>
          <a:p>
            <a:pPr marL="285750" indent="-285750">
              <a:buFont typeface="Arial" charset="0"/>
              <a:buChar char="•"/>
            </a:pPr>
            <a:r>
              <a:rPr lang="en-US" dirty="0"/>
              <a:t>Explain 3 sensations testing for with the shopping scenario from ARM test</a:t>
            </a:r>
          </a:p>
          <a:p>
            <a:pPr marL="1200150" lvl="2" indent="-285750">
              <a:buFont typeface="Arial" charset="0"/>
              <a:buChar char="•"/>
            </a:pPr>
            <a:r>
              <a:rPr lang="en-US" dirty="0"/>
              <a:t>First sensation= they could finish shopping and wait until they got home to go to bathroom</a:t>
            </a:r>
          </a:p>
          <a:p>
            <a:pPr marL="1200150" lvl="2" indent="-285750">
              <a:buFont typeface="Arial" charset="0"/>
              <a:buChar char="•"/>
            </a:pPr>
            <a:r>
              <a:rPr lang="en-US" dirty="0"/>
              <a:t>Urgency= they could finish their shopping at store but will need to use bathroom at store before they go home</a:t>
            </a:r>
          </a:p>
          <a:p>
            <a:pPr marL="1200150" lvl="2" indent="-285750">
              <a:buFont typeface="Arial" charset="0"/>
              <a:buChar char="•"/>
            </a:pPr>
            <a:r>
              <a:rPr lang="en-US" dirty="0"/>
              <a:t>Maximum tolerated= they need to put their cart down and get straight to bathroom</a:t>
            </a:r>
          </a:p>
          <a:p>
            <a:pPr marL="285750" indent="-285750">
              <a:buFont typeface="Arial" charset="0"/>
              <a:buChar char="•"/>
            </a:pPr>
            <a:r>
              <a:rPr lang="en-US" dirty="0"/>
              <a:t>Steadily inflate balloon, documenting at each point patient feels each sensation</a:t>
            </a:r>
          </a:p>
          <a:p>
            <a:pPr marL="285750" indent="-285750">
              <a:buFont typeface="Arial" charset="0"/>
              <a:buChar char="•"/>
            </a:pPr>
            <a:r>
              <a:rPr lang="en-US" dirty="0"/>
              <a:t>Biofeedback balloon can only go to 180 cc </a:t>
            </a:r>
          </a:p>
          <a:p>
            <a:pPr marL="285750" indent="-285750">
              <a:buFont typeface="Arial" charset="0"/>
              <a:buChar char="•"/>
            </a:pPr>
            <a:r>
              <a:rPr lang="en-US" dirty="0"/>
              <a:t>Assess sensation numbers to chart for respective gender and age </a:t>
            </a:r>
          </a:p>
          <a:p>
            <a:pPr marL="285750" indent="-285750">
              <a:buFont typeface="Arial" charset="0"/>
              <a:buChar char="•"/>
            </a:pPr>
            <a:endParaRPr lang="en-US" dirty="0"/>
          </a:p>
          <a:p>
            <a:pPr marL="285750" indent="-285750">
              <a:buFont typeface="Arial" charset="0"/>
              <a:buChar char="•"/>
            </a:pPr>
            <a:endParaRPr lang="en-US" dirty="0"/>
          </a:p>
        </p:txBody>
      </p:sp>
    </p:spTree>
    <p:extLst>
      <p:ext uri="{BB962C8B-B14F-4D97-AF65-F5344CB8AC3E}">
        <p14:creationId xmlns:p14="http://schemas.microsoft.com/office/powerpoint/2010/main" val="46104005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Sensation Testing- Constipation </a:t>
            </a:r>
          </a:p>
        </p:txBody>
      </p:sp>
      <p:graphicFrame>
        <p:nvGraphicFramePr>
          <p:cNvPr id="5" name="Diagram 4"/>
          <p:cNvGraphicFramePr/>
          <p:nvPr>
            <p:extLst>
              <p:ext uri="{D42A27DB-BD31-4B8C-83A1-F6EECF244321}">
                <p14:modId xmlns:p14="http://schemas.microsoft.com/office/powerpoint/2010/main" val="1063228160"/>
              </p:ext>
            </p:extLst>
          </p:nvPr>
        </p:nvGraphicFramePr>
        <p:xfrm>
          <a:off x="-309489" y="1800665"/>
          <a:ext cx="4783016" cy="398115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Diagram 5"/>
          <p:cNvGraphicFramePr/>
          <p:nvPr>
            <p:extLst>
              <p:ext uri="{D42A27DB-BD31-4B8C-83A1-F6EECF244321}">
                <p14:modId xmlns:p14="http://schemas.microsoft.com/office/powerpoint/2010/main" val="1082094487"/>
              </p:ext>
            </p:extLst>
          </p:nvPr>
        </p:nvGraphicFramePr>
        <p:xfrm>
          <a:off x="7441809" y="1756117"/>
          <a:ext cx="5134708" cy="418292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7" name="Diagram 6"/>
          <p:cNvGraphicFramePr/>
          <p:nvPr>
            <p:extLst>
              <p:ext uri="{D42A27DB-BD31-4B8C-83A1-F6EECF244321}">
                <p14:modId xmlns:p14="http://schemas.microsoft.com/office/powerpoint/2010/main" val="735114791"/>
              </p:ext>
            </p:extLst>
          </p:nvPr>
        </p:nvGraphicFramePr>
        <p:xfrm>
          <a:off x="3697458" y="1756117"/>
          <a:ext cx="4124179" cy="4182924"/>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extLst>
      <p:ext uri="{BB962C8B-B14F-4D97-AF65-F5344CB8AC3E}">
        <p14:creationId xmlns:p14="http://schemas.microsoft.com/office/powerpoint/2010/main" val="23250136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3B576879-39D0-4859-8247-F41B889823E0}"/>
              </a:ext>
            </a:extLst>
          </p:cNvPr>
          <p:cNvSpPr>
            <a:spLocks noGrp="1"/>
          </p:cNvSpPr>
          <p:nvPr>
            <p:ph idx="1"/>
          </p:nvPr>
        </p:nvSpPr>
        <p:spPr/>
        <p:txBody>
          <a:bodyPr/>
          <a:lstStyle/>
          <a:p>
            <a:r>
              <a:rPr lang="en-US" dirty="0"/>
              <a:t>Bearing Down- 10cc of Air</a:t>
            </a:r>
          </a:p>
        </p:txBody>
      </p:sp>
      <p:sp>
        <p:nvSpPr>
          <p:cNvPr id="3" name="Content Placeholder 2">
            <a:extLst>
              <a:ext uri="{FF2B5EF4-FFF2-40B4-BE49-F238E27FC236}">
                <a16:creationId xmlns:a16="http://schemas.microsoft.com/office/drawing/2014/main" xmlns="" id="{91B2674A-AE4E-4543-B397-E9A47E0EAF7F}"/>
              </a:ext>
            </a:extLst>
          </p:cNvPr>
          <p:cNvSpPr>
            <a:spLocks noGrp="1"/>
          </p:cNvSpPr>
          <p:nvPr>
            <p:ph idx="10"/>
          </p:nvPr>
        </p:nvSpPr>
        <p:spPr>
          <a:xfrm>
            <a:off x="581277" y="2664346"/>
            <a:ext cx="5542670" cy="3824876"/>
          </a:xfrm>
        </p:spPr>
        <p:txBody>
          <a:bodyPr>
            <a:normAutofit fontScale="40000" lnSpcReduction="20000"/>
          </a:bodyPr>
          <a:lstStyle/>
          <a:p>
            <a:pPr marL="285750" indent="-285750">
              <a:buFont typeface="Arial" charset="0"/>
              <a:buChar char="•"/>
            </a:pPr>
            <a:r>
              <a:rPr lang="en-US" sz="3400" dirty="0"/>
              <a:t>Sit patient on commode with stools/squatty potty</a:t>
            </a:r>
          </a:p>
          <a:p>
            <a:pPr marL="285750" indent="-285750">
              <a:buFont typeface="Arial" charset="0"/>
              <a:buChar char="•"/>
            </a:pPr>
            <a:r>
              <a:rPr lang="en-US" sz="3400" dirty="0"/>
              <a:t>10cc of air instilled in balloon </a:t>
            </a:r>
          </a:p>
          <a:p>
            <a:pPr marL="285750" indent="-285750">
              <a:buFont typeface="Arial" charset="0"/>
              <a:buChar char="•"/>
            </a:pPr>
            <a:r>
              <a:rPr lang="en-US" sz="3400" dirty="0"/>
              <a:t>Educate patient about the monitor and what they are seeing </a:t>
            </a:r>
          </a:p>
          <a:p>
            <a:pPr marL="742950" lvl="1" indent="-285750">
              <a:buFont typeface="Arial" charset="0"/>
              <a:buChar char="•"/>
            </a:pPr>
            <a:r>
              <a:rPr lang="en-US" sz="3400" dirty="0"/>
              <a:t>Rectal pressure vs. anal pressure</a:t>
            </a:r>
          </a:p>
          <a:p>
            <a:pPr marL="285750" indent="-285750">
              <a:buFont typeface="Arial" charset="0"/>
              <a:buChar char="•"/>
            </a:pPr>
            <a:r>
              <a:rPr lang="en-US" sz="3400" dirty="0"/>
              <a:t>Teach back method with Abdominal breathing </a:t>
            </a:r>
          </a:p>
          <a:p>
            <a:pPr marL="285750" indent="-285750">
              <a:buFont typeface="Arial" charset="0"/>
              <a:buChar char="•"/>
            </a:pPr>
            <a:r>
              <a:rPr lang="en-US" sz="3400" dirty="0"/>
              <a:t>Walk through “How to Have a Bowel Movement” </a:t>
            </a:r>
          </a:p>
          <a:p>
            <a:pPr marL="285750" indent="-285750">
              <a:buFont typeface="Arial" charset="0"/>
              <a:buChar char="•"/>
            </a:pPr>
            <a:r>
              <a:rPr lang="en-US" sz="3400" dirty="0"/>
              <a:t>Perform bearing down exercises using abdominal breathing technique</a:t>
            </a:r>
          </a:p>
          <a:p>
            <a:pPr marL="742950" lvl="1" indent="-285750">
              <a:buFont typeface="Arial" charset="0"/>
              <a:buChar char="•"/>
            </a:pPr>
            <a:r>
              <a:rPr lang="en-US" sz="3400" dirty="0"/>
              <a:t>Have patient do 7-10 bearing down movements</a:t>
            </a:r>
          </a:p>
          <a:p>
            <a:pPr marL="285750" indent="-285750">
              <a:buFont typeface="Arial" charset="0"/>
              <a:buChar char="•"/>
            </a:pPr>
            <a:endParaRPr lang="en-US" dirty="0"/>
          </a:p>
          <a:p>
            <a:pPr marL="285750" indent="-285750">
              <a:buFont typeface="Arial" charset="0"/>
              <a:buChar char="•"/>
            </a:pPr>
            <a:endParaRPr lang="en-US" dirty="0"/>
          </a:p>
          <a:p>
            <a:pPr marL="285750" indent="-285750">
              <a:buFont typeface="Arial" charset="0"/>
              <a:buChar char="•"/>
            </a:pPr>
            <a:endParaRPr lang="en-US" dirty="0"/>
          </a:p>
          <a:p>
            <a:pPr marL="285750" indent="-285750">
              <a:buFont typeface="Arial" charset="0"/>
              <a:buChar char="•"/>
            </a:pPr>
            <a:endParaRPr lang="en-US" dirty="0"/>
          </a:p>
          <a:p>
            <a:r>
              <a:rPr lang="en-US" dirty="0"/>
              <a:t> </a:t>
            </a:r>
          </a:p>
          <a:p>
            <a:endParaRPr lang="en-US" dirty="0"/>
          </a:p>
        </p:txBody>
      </p:sp>
      <p:sp>
        <p:nvSpPr>
          <p:cNvPr id="4" name="Content Placeholder 3">
            <a:extLst>
              <a:ext uri="{FF2B5EF4-FFF2-40B4-BE49-F238E27FC236}">
                <a16:creationId xmlns:a16="http://schemas.microsoft.com/office/drawing/2014/main" xmlns="" id="{E31750A3-F7A6-49F3-859D-63EFBB79972F}"/>
              </a:ext>
            </a:extLst>
          </p:cNvPr>
          <p:cNvSpPr>
            <a:spLocks noGrp="1"/>
          </p:cNvSpPr>
          <p:nvPr>
            <p:ph idx="15"/>
          </p:nvPr>
        </p:nvSpPr>
        <p:spPr/>
        <p:txBody>
          <a:bodyPr/>
          <a:lstStyle/>
          <a:p>
            <a:r>
              <a:rPr lang="en-US" dirty="0"/>
              <a:t>Bearing Down- 60cc of Air</a:t>
            </a:r>
          </a:p>
        </p:txBody>
      </p:sp>
      <p:sp>
        <p:nvSpPr>
          <p:cNvPr id="5" name="Content Placeholder 4">
            <a:extLst>
              <a:ext uri="{FF2B5EF4-FFF2-40B4-BE49-F238E27FC236}">
                <a16:creationId xmlns:a16="http://schemas.microsoft.com/office/drawing/2014/main" xmlns="" id="{BC3468E5-7945-4A48-9609-298588DA834F}"/>
              </a:ext>
            </a:extLst>
          </p:cNvPr>
          <p:cNvSpPr>
            <a:spLocks noGrp="1"/>
          </p:cNvSpPr>
          <p:nvPr>
            <p:ph idx="16"/>
          </p:nvPr>
        </p:nvSpPr>
        <p:spPr/>
        <p:txBody>
          <a:bodyPr/>
          <a:lstStyle/>
          <a:p>
            <a:pPr marL="285750" indent="-285750">
              <a:buFont typeface="Arial" charset="0"/>
              <a:buChar char="•"/>
            </a:pPr>
            <a:r>
              <a:rPr lang="en-US" sz="2000" dirty="0"/>
              <a:t>60cc of air instilled in balloon</a:t>
            </a:r>
          </a:p>
          <a:p>
            <a:pPr marL="285750" indent="-285750">
              <a:buFont typeface="Arial" charset="0"/>
              <a:buChar char="•"/>
            </a:pPr>
            <a:r>
              <a:rPr lang="en-US" sz="2000" dirty="0"/>
              <a:t>Perform bearing down exercises using abdominal breathing technique</a:t>
            </a:r>
          </a:p>
          <a:p>
            <a:pPr marL="742950" lvl="1" indent="-285750">
              <a:buFont typeface="Arial" charset="0"/>
              <a:buChar char="•"/>
            </a:pPr>
            <a:r>
              <a:rPr lang="en-US" sz="2000" dirty="0"/>
              <a:t>Have patient do 3 bearing down movements</a:t>
            </a:r>
          </a:p>
          <a:p>
            <a:pPr marL="285750" indent="-285750">
              <a:buFont typeface="Arial" charset="0"/>
              <a:buChar char="•"/>
            </a:pPr>
            <a:r>
              <a:rPr lang="en-US" sz="2000" dirty="0"/>
              <a:t> Educate patient how some do better with air, some do better without</a:t>
            </a:r>
          </a:p>
          <a:p>
            <a:pPr marL="285750" indent="-285750">
              <a:buFont typeface="Arial" charset="0"/>
              <a:buChar char="•"/>
            </a:pPr>
            <a:endParaRPr lang="en-US" dirty="0"/>
          </a:p>
          <a:p>
            <a:endParaRPr lang="en-US" dirty="0"/>
          </a:p>
        </p:txBody>
      </p:sp>
      <p:sp>
        <p:nvSpPr>
          <p:cNvPr id="7" name="Title 6">
            <a:extLst>
              <a:ext uri="{FF2B5EF4-FFF2-40B4-BE49-F238E27FC236}">
                <a16:creationId xmlns:a16="http://schemas.microsoft.com/office/drawing/2014/main" xmlns="" id="{B4D97FB5-4FAC-4C6D-BC0D-9BACECA588E8}"/>
              </a:ext>
            </a:extLst>
          </p:cNvPr>
          <p:cNvSpPr>
            <a:spLocks noGrp="1"/>
          </p:cNvSpPr>
          <p:nvPr>
            <p:ph type="title"/>
          </p:nvPr>
        </p:nvSpPr>
        <p:spPr/>
        <p:txBody>
          <a:bodyPr/>
          <a:lstStyle/>
          <a:p>
            <a:r>
              <a:rPr lang="en-US" dirty="0"/>
              <a:t>Bearing Down Exercises</a:t>
            </a:r>
          </a:p>
        </p:txBody>
      </p:sp>
    </p:spTree>
    <p:extLst>
      <p:ext uri="{BB962C8B-B14F-4D97-AF65-F5344CB8AC3E}">
        <p14:creationId xmlns:p14="http://schemas.microsoft.com/office/powerpoint/2010/main" val="161017872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Bearing Down Exercises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91507" y="1291962"/>
            <a:ext cx="6865035" cy="4977501"/>
          </a:xfrm>
          <a:prstGeom prst="rect">
            <a:avLst/>
          </a:prstGeom>
        </p:spPr>
      </p:pic>
    </p:spTree>
    <p:extLst>
      <p:ext uri="{BB962C8B-B14F-4D97-AF65-F5344CB8AC3E}">
        <p14:creationId xmlns:p14="http://schemas.microsoft.com/office/powerpoint/2010/main" val="121748149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First Time Biofeedback: Incontinence</a:t>
            </a:r>
          </a:p>
        </p:txBody>
      </p:sp>
      <p:grpSp>
        <p:nvGrpSpPr>
          <p:cNvPr id="6" name="Group 5">
            <a:extLst>
              <a:ext uri="{FF2B5EF4-FFF2-40B4-BE49-F238E27FC236}">
                <a16:creationId xmlns:a16="http://schemas.microsoft.com/office/drawing/2014/main" xmlns="" id="{033CEE14-07D0-31DA-644D-DBA26DA14539}"/>
              </a:ext>
            </a:extLst>
          </p:cNvPr>
          <p:cNvGrpSpPr/>
          <p:nvPr/>
        </p:nvGrpSpPr>
        <p:grpSpPr>
          <a:xfrm>
            <a:off x="1150737" y="2119761"/>
            <a:ext cx="1719898" cy="1837247"/>
            <a:chOff x="10058400" y="4343400"/>
            <a:chExt cx="685800" cy="685800"/>
          </a:xfrm>
        </p:grpSpPr>
        <p:sp>
          <p:nvSpPr>
            <p:cNvPr id="7" name="Oval 6">
              <a:extLst>
                <a:ext uri="{FF2B5EF4-FFF2-40B4-BE49-F238E27FC236}">
                  <a16:creationId xmlns:a16="http://schemas.microsoft.com/office/drawing/2014/main" xmlns="" id="{770B317D-2F93-BF60-B758-288F04BBD9A3}"/>
                </a:ext>
              </a:extLst>
            </p:cNvPr>
            <p:cNvSpPr/>
            <p:nvPr/>
          </p:nvSpPr>
          <p:spPr>
            <a:xfrm>
              <a:off x="10058400" y="4343400"/>
              <a:ext cx="685800" cy="6858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 name="Graphic 94">
              <a:extLst>
                <a:ext uri="{FF2B5EF4-FFF2-40B4-BE49-F238E27FC236}">
                  <a16:creationId xmlns:a16="http://schemas.microsoft.com/office/drawing/2014/main" xmlns="" id="{D5F8E62A-7FDB-21ED-7848-E41268B50BE5}"/>
                </a:ext>
              </a:extLst>
            </p:cNvPr>
            <p:cNvGrpSpPr/>
            <p:nvPr/>
          </p:nvGrpSpPr>
          <p:grpSpPr>
            <a:xfrm>
              <a:off x="10172291" y="4498767"/>
              <a:ext cx="468820" cy="344232"/>
              <a:chOff x="4503192" y="5542363"/>
              <a:chExt cx="468820" cy="344232"/>
            </a:xfrm>
          </p:grpSpPr>
          <p:sp>
            <p:nvSpPr>
              <p:cNvPr id="9" name="Freeform: Shape 655">
                <a:extLst>
                  <a:ext uri="{FF2B5EF4-FFF2-40B4-BE49-F238E27FC236}">
                    <a16:creationId xmlns:a16="http://schemas.microsoft.com/office/drawing/2014/main" xmlns="" id="{EA4E2A3B-3A0A-7B19-F27F-1CAD8B57B61C}"/>
                  </a:ext>
                </a:extLst>
              </p:cNvPr>
              <p:cNvSpPr/>
              <p:nvPr/>
            </p:nvSpPr>
            <p:spPr>
              <a:xfrm>
                <a:off x="4554723" y="5567222"/>
                <a:ext cx="355377" cy="303942"/>
              </a:xfrm>
              <a:custGeom>
                <a:avLst/>
                <a:gdLst>
                  <a:gd name="connsiteX0" fmla="*/ 196691 w 355377"/>
                  <a:gd name="connsiteY0" fmla="*/ 36671 h 303942"/>
                  <a:gd name="connsiteX1" fmla="*/ 94393 w 355377"/>
                  <a:gd name="connsiteY1" fmla="*/ 32385 h 303942"/>
                  <a:gd name="connsiteX2" fmla="*/ 0 w 355377"/>
                  <a:gd name="connsiteY2" fmla="*/ 42101 h 303942"/>
                  <a:gd name="connsiteX3" fmla="*/ 0 w 355377"/>
                  <a:gd name="connsiteY3" fmla="*/ 303848 h 303942"/>
                  <a:gd name="connsiteX4" fmla="*/ 94202 w 355377"/>
                  <a:gd name="connsiteY4" fmla="*/ 296990 h 303942"/>
                  <a:gd name="connsiteX5" fmla="*/ 98488 w 355377"/>
                  <a:gd name="connsiteY5" fmla="*/ 296990 h 303942"/>
                  <a:gd name="connsiteX6" fmla="*/ 196786 w 355377"/>
                  <a:gd name="connsiteY6" fmla="*/ 303943 h 303942"/>
                  <a:gd name="connsiteX7" fmla="*/ 355378 w 355377"/>
                  <a:gd name="connsiteY7" fmla="*/ 268510 h 303942"/>
                  <a:gd name="connsiteX8" fmla="*/ 355378 w 355377"/>
                  <a:gd name="connsiteY8" fmla="*/ 0 h 303942"/>
                  <a:gd name="connsiteX9" fmla="*/ 196786 w 355377"/>
                  <a:gd name="connsiteY9" fmla="*/ 36576 h 303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5377" h="303942">
                    <a:moveTo>
                      <a:pt x="196691" y="36671"/>
                    </a:moveTo>
                    <a:cubicBezTo>
                      <a:pt x="162782" y="32766"/>
                      <a:pt x="128397" y="31242"/>
                      <a:pt x="94393" y="32385"/>
                    </a:cubicBezTo>
                    <a:cubicBezTo>
                      <a:pt x="62865" y="33433"/>
                      <a:pt x="31052" y="36671"/>
                      <a:pt x="0" y="42101"/>
                    </a:cubicBezTo>
                    <a:lnTo>
                      <a:pt x="0" y="303848"/>
                    </a:lnTo>
                    <a:cubicBezTo>
                      <a:pt x="31147" y="299466"/>
                      <a:pt x="62770" y="297180"/>
                      <a:pt x="94202" y="296990"/>
                    </a:cubicBezTo>
                    <a:cubicBezTo>
                      <a:pt x="95631" y="296990"/>
                      <a:pt x="97060" y="296990"/>
                      <a:pt x="98488" y="296990"/>
                    </a:cubicBezTo>
                    <a:cubicBezTo>
                      <a:pt x="131255" y="296990"/>
                      <a:pt x="164306" y="299371"/>
                      <a:pt x="196786" y="303943"/>
                    </a:cubicBezTo>
                    <a:cubicBezTo>
                      <a:pt x="249650" y="292132"/>
                      <a:pt x="302514" y="280321"/>
                      <a:pt x="355378" y="268510"/>
                    </a:cubicBezTo>
                    <a:lnTo>
                      <a:pt x="355378" y="0"/>
                    </a:lnTo>
                    <a:cubicBezTo>
                      <a:pt x="302514" y="12192"/>
                      <a:pt x="249650" y="24384"/>
                      <a:pt x="196786" y="36576"/>
                    </a:cubicBezTo>
                    <a:close/>
                  </a:path>
                </a:pathLst>
              </a:custGeom>
              <a:solidFill>
                <a:srgbClr val="FFCD00"/>
              </a:solidFill>
              <a:ln w="9525" cap="flat">
                <a:noFill/>
                <a:prstDash val="solid"/>
                <a:miter/>
              </a:ln>
            </p:spPr>
            <p:txBody>
              <a:bodyPr rtlCol="0" anchor="ctr"/>
              <a:lstStyle/>
              <a:p>
                <a:endParaRPr lang="en-US"/>
              </a:p>
            </p:txBody>
          </p:sp>
          <p:grpSp>
            <p:nvGrpSpPr>
              <p:cNvPr id="10" name="Graphic 94">
                <a:extLst>
                  <a:ext uri="{FF2B5EF4-FFF2-40B4-BE49-F238E27FC236}">
                    <a16:creationId xmlns:a16="http://schemas.microsoft.com/office/drawing/2014/main" xmlns="" id="{20D93D0D-1DB9-BDCC-D9DC-D0DAEC23394B}"/>
                  </a:ext>
                </a:extLst>
              </p:cNvPr>
              <p:cNvGrpSpPr/>
              <p:nvPr/>
            </p:nvGrpSpPr>
            <p:grpSpPr>
              <a:xfrm>
                <a:off x="4503192" y="5542363"/>
                <a:ext cx="468820" cy="344232"/>
                <a:chOff x="4503192" y="5542363"/>
                <a:chExt cx="468820" cy="344232"/>
              </a:xfrm>
              <a:solidFill>
                <a:srgbClr val="000000"/>
              </a:solidFill>
            </p:grpSpPr>
            <p:sp>
              <p:nvSpPr>
                <p:cNvPr id="11" name="Freeform: Shape 657">
                  <a:extLst>
                    <a:ext uri="{FF2B5EF4-FFF2-40B4-BE49-F238E27FC236}">
                      <a16:creationId xmlns:a16="http://schemas.microsoft.com/office/drawing/2014/main" xmlns="" id="{04FBAE1A-E6FA-DEFC-B1F6-F27CD87545B7}"/>
                    </a:ext>
                  </a:extLst>
                </p:cNvPr>
                <p:cNvSpPr/>
                <p:nvPr/>
              </p:nvSpPr>
              <p:spPr>
                <a:xfrm>
                  <a:off x="4503192" y="5542363"/>
                  <a:ext cx="468820" cy="344232"/>
                </a:xfrm>
                <a:custGeom>
                  <a:avLst/>
                  <a:gdLst>
                    <a:gd name="connsiteX0" fmla="*/ 464058 w 468820"/>
                    <a:gd name="connsiteY0" fmla="*/ 57339 h 344232"/>
                    <a:gd name="connsiteX1" fmla="*/ 441008 w 468820"/>
                    <a:gd name="connsiteY1" fmla="*/ 57339 h 344232"/>
                    <a:gd name="connsiteX2" fmla="*/ 441008 w 468820"/>
                    <a:gd name="connsiteY2" fmla="*/ 48671 h 344232"/>
                    <a:gd name="connsiteX3" fmla="*/ 437102 w 468820"/>
                    <a:gd name="connsiteY3" fmla="*/ 44004 h 344232"/>
                    <a:gd name="connsiteX4" fmla="*/ 402050 w 468820"/>
                    <a:gd name="connsiteY4" fmla="*/ 38384 h 344232"/>
                    <a:gd name="connsiteX5" fmla="*/ 402050 w 468820"/>
                    <a:gd name="connsiteY5" fmla="*/ 4761 h 344232"/>
                    <a:gd name="connsiteX6" fmla="*/ 400241 w 468820"/>
                    <a:gd name="connsiteY6" fmla="*/ 1046 h 344232"/>
                    <a:gd name="connsiteX7" fmla="*/ 396240 w 468820"/>
                    <a:gd name="connsiteY7" fmla="*/ 94 h 344232"/>
                    <a:gd name="connsiteX8" fmla="*/ 233267 w 468820"/>
                    <a:gd name="connsiteY8" fmla="*/ 37051 h 344232"/>
                    <a:gd name="connsiteX9" fmla="*/ 231648 w 468820"/>
                    <a:gd name="connsiteY9" fmla="*/ 37813 h 344232"/>
                    <a:gd name="connsiteX10" fmla="*/ 129254 w 468820"/>
                    <a:gd name="connsiteY10" fmla="*/ 33431 h 344232"/>
                    <a:gd name="connsiteX11" fmla="*/ 31623 w 468820"/>
                    <a:gd name="connsiteY11" fmla="*/ 44004 h 344232"/>
                    <a:gd name="connsiteX12" fmla="*/ 27718 w 468820"/>
                    <a:gd name="connsiteY12" fmla="*/ 48671 h 344232"/>
                    <a:gd name="connsiteX13" fmla="*/ 27718 w 468820"/>
                    <a:gd name="connsiteY13" fmla="*/ 57339 h 344232"/>
                    <a:gd name="connsiteX14" fmla="*/ 4763 w 468820"/>
                    <a:gd name="connsiteY14" fmla="*/ 57339 h 344232"/>
                    <a:gd name="connsiteX15" fmla="*/ 0 w 468820"/>
                    <a:gd name="connsiteY15" fmla="*/ 62102 h 344232"/>
                    <a:gd name="connsiteX16" fmla="*/ 0 w 468820"/>
                    <a:gd name="connsiteY16" fmla="*/ 339470 h 344232"/>
                    <a:gd name="connsiteX17" fmla="*/ 4763 w 468820"/>
                    <a:gd name="connsiteY17" fmla="*/ 344232 h 344232"/>
                    <a:gd name="connsiteX18" fmla="*/ 464058 w 468820"/>
                    <a:gd name="connsiteY18" fmla="*/ 344232 h 344232"/>
                    <a:gd name="connsiteX19" fmla="*/ 468821 w 468820"/>
                    <a:gd name="connsiteY19" fmla="*/ 339470 h 344232"/>
                    <a:gd name="connsiteX20" fmla="*/ 468821 w 468820"/>
                    <a:gd name="connsiteY20" fmla="*/ 62102 h 344232"/>
                    <a:gd name="connsiteX21" fmla="*/ 464058 w 468820"/>
                    <a:gd name="connsiteY21" fmla="*/ 57339 h 344232"/>
                    <a:gd name="connsiteX22" fmla="*/ 229553 w 468820"/>
                    <a:gd name="connsiteY22" fmla="*/ 47243 h 344232"/>
                    <a:gd name="connsiteX23" fmla="*/ 229553 w 468820"/>
                    <a:gd name="connsiteY23" fmla="*/ 314514 h 344232"/>
                    <a:gd name="connsiteX24" fmla="*/ 133541 w 468820"/>
                    <a:gd name="connsiteY24" fmla="*/ 307656 h 344232"/>
                    <a:gd name="connsiteX25" fmla="*/ 129350 w 468820"/>
                    <a:gd name="connsiteY25" fmla="*/ 307656 h 344232"/>
                    <a:gd name="connsiteX26" fmla="*/ 37243 w 468820"/>
                    <a:gd name="connsiteY26" fmla="*/ 314514 h 344232"/>
                    <a:gd name="connsiteX27" fmla="*/ 37243 w 468820"/>
                    <a:gd name="connsiteY27" fmla="*/ 52672 h 344232"/>
                    <a:gd name="connsiteX28" fmla="*/ 129540 w 468820"/>
                    <a:gd name="connsiteY28" fmla="*/ 42956 h 344232"/>
                    <a:gd name="connsiteX29" fmla="*/ 229553 w 468820"/>
                    <a:gd name="connsiteY29" fmla="*/ 47243 h 344232"/>
                    <a:gd name="connsiteX30" fmla="*/ 392525 w 468820"/>
                    <a:gd name="connsiteY30" fmla="*/ 279272 h 344232"/>
                    <a:gd name="connsiteX31" fmla="*/ 239078 w 468820"/>
                    <a:gd name="connsiteY31" fmla="*/ 314038 h 344232"/>
                    <a:gd name="connsiteX32" fmla="*/ 239078 w 468820"/>
                    <a:gd name="connsiteY32" fmla="*/ 45528 h 344232"/>
                    <a:gd name="connsiteX33" fmla="*/ 392525 w 468820"/>
                    <a:gd name="connsiteY33" fmla="*/ 10762 h 344232"/>
                    <a:gd name="connsiteX34" fmla="*/ 392525 w 468820"/>
                    <a:gd name="connsiteY34" fmla="*/ 279176 h 344232"/>
                    <a:gd name="connsiteX35" fmla="*/ 431483 w 468820"/>
                    <a:gd name="connsiteY35" fmla="*/ 314514 h 344232"/>
                    <a:gd name="connsiteX36" fmla="*/ 338233 w 468820"/>
                    <a:gd name="connsiteY36" fmla="*/ 307656 h 344232"/>
                    <a:gd name="connsiteX37" fmla="*/ 307277 w 468820"/>
                    <a:gd name="connsiteY37" fmla="*/ 308418 h 344232"/>
                    <a:gd name="connsiteX38" fmla="*/ 398336 w 468820"/>
                    <a:gd name="connsiteY38" fmla="*/ 287749 h 344232"/>
                    <a:gd name="connsiteX39" fmla="*/ 402050 w 468820"/>
                    <a:gd name="connsiteY39" fmla="*/ 283082 h 344232"/>
                    <a:gd name="connsiteX40" fmla="*/ 402050 w 468820"/>
                    <a:gd name="connsiteY40" fmla="*/ 47909 h 344232"/>
                    <a:gd name="connsiteX41" fmla="*/ 431483 w 468820"/>
                    <a:gd name="connsiteY41" fmla="*/ 52577 h 344232"/>
                    <a:gd name="connsiteX42" fmla="*/ 431483 w 468820"/>
                    <a:gd name="connsiteY42" fmla="*/ 314419 h 344232"/>
                    <a:gd name="connsiteX43" fmla="*/ 9525 w 468820"/>
                    <a:gd name="connsiteY43" fmla="*/ 66864 h 344232"/>
                    <a:gd name="connsiteX44" fmla="*/ 27718 w 468820"/>
                    <a:gd name="connsiteY44" fmla="*/ 66864 h 344232"/>
                    <a:gd name="connsiteX45" fmla="*/ 27718 w 468820"/>
                    <a:gd name="connsiteY45" fmla="*/ 319943 h 344232"/>
                    <a:gd name="connsiteX46" fmla="*/ 29337 w 468820"/>
                    <a:gd name="connsiteY46" fmla="*/ 323563 h 344232"/>
                    <a:gd name="connsiteX47" fmla="*/ 33147 w 468820"/>
                    <a:gd name="connsiteY47" fmla="*/ 324706 h 344232"/>
                    <a:gd name="connsiteX48" fmla="*/ 129350 w 468820"/>
                    <a:gd name="connsiteY48" fmla="*/ 317181 h 344232"/>
                    <a:gd name="connsiteX49" fmla="*/ 229553 w 468820"/>
                    <a:gd name="connsiteY49" fmla="*/ 324134 h 344232"/>
                    <a:gd name="connsiteX50" fmla="*/ 229553 w 468820"/>
                    <a:gd name="connsiteY50" fmla="*/ 334802 h 344232"/>
                    <a:gd name="connsiteX51" fmla="*/ 9525 w 468820"/>
                    <a:gd name="connsiteY51" fmla="*/ 334802 h 344232"/>
                    <a:gd name="connsiteX52" fmla="*/ 9525 w 468820"/>
                    <a:gd name="connsiteY52" fmla="*/ 66864 h 344232"/>
                    <a:gd name="connsiteX53" fmla="*/ 459296 w 468820"/>
                    <a:gd name="connsiteY53" fmla="*/ 334707 h 344232"/>
                    <a:gd name="connsiteX54" fmla="*/ 239078 w 468820"/>
                    <a:gd name="connsiteY54" fmla="*/ 334707 h 344232"/>
                    <a:gd name="connsiteX55" fmla="*/ 239078 w 468820"/>
                    <a:gd name="connsiteY55" fmla="*/ 324134 h 344232"/>
                    <a:gd name="connsiteX56" fmla="*/ 338138 w 468820"/>
                    <a:gd name="connsiteY56" fmla="*/ 317086 h 344232"/>
                    <a:gd name="connsiteX57" fmla="*/ 435483 w 468820"/>
                    <a:gd name="connsiteY57" fmla="*/ 324611 h 344232"/>
                    <a:gd name="connsiteX58" fmla="*/ 436245 w 468820"/>
                    <a:gd name="connsiteY58" fmla="*/ 324611 h 344232"/>
                    <a:gd name="connsiteX59" fmla="*/ 439388 w 468820"/>
                    <a:gd name="connsiteY59" fmla="*/ 323468 h 344232"/>
                    <a:gd name="connsiteX60" fmla="*/ 441008 w 468820"/>
                    <a:gd name="connsiteY60" fmla="*/ 319848 h 344232"/>
                    <a:gd name="connsiteX61" fmla="*/ 441008 w 468820"/>
                    <a:gd name="connsiteY61" fmla="*/ 66864 h 344232"/>
                    <a:gd name="connsiteX62" fmla="*/ 459296 w 468820"/>
                    <a:gd name="connsiteY62" fmla="*/ 66864 h 344232"/>
                    <a:gd name="connsiteX63" fmla="*/ 459296 w 468820"/>
                    <a:gd name="connsiteY63" fmla="*/ 334707 h 344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468820" h="344232">
                      <a:moveTo>
                        <a:pt x="464058" y="57339"/>
                      </a:moveTo>
                      <a:lnTo>
                        <a:pt x="441008" y="57339"/>
                      </a:lnTo>
                      <a:lnTo>
                        <a:pt x="441008" y="48671"/>
                      </a:lnTo>
                      <a:cubicBezTo>
                        <a:pt x="441008" y="46385"/>
                        <a:pt x="439388" y="44385"/>
                        <a:pt x="437102" y="44004"/>
                      </a:cubicBezTo>
                      <a:cubicBezTo>
                        <a:pt x="425482" y="41813"/>
                        <a:pt x="413766" y="40004"/>
                        <a:pt x="402050" y="38384"/>
                      </a:cubicBezTo>
                      <a:lnTo>
                        <a:pt x="402050" y="4761"/>
                      </a:lnTo>
                      <a:cubicBezTo>
                        <a:pt x="402050" y="3332"/>
                        <a:pt x="401384" y="1904"/>
                        <a:pt x="400241" y="1046"/>
                      </a:cubicBezTo>
                      <a:cubicBezTo>
                        <a:pt x="399098" y="189"/>
                        <a:pt x="397669" y="-192"/>
                        <a:pt x="396240" y="94"/>
                      </a:cubicBezTo>
                      <a:lnTo>
                        <a:pt x="233267" y="37051"/>
                      </a:lnTo>
                      <a:cubicBezTo>
                        <a:pt x="232696" y="37146"/>
                        <a:pt x="232124" y="37432"/>
                        <a:pt x="231648" y="37813"/>
                      </a:cubicBezTo>
                      <a:cubicBezTo>
                        <a:pt x="197739" y="33717"/>
                        <a:pt x="163354" y="32193"/>
                        <a:pt x="129254" y="33431"/>
                      </a:cubicBezTo>
                      <a:cubicBezTo>
                        <a:pt x="96584" y="34574"/>
                        <a:pt x="63722" y="38099"/>
                        <a:pt x="31623" y="44004"/>
                      </a:cubicBezTo>
                      <a:cubicBezTo>
                        <a:pt x="29337" y="44385"/>
                        <a:pt x="27718" y="46385"/>
                        <a:pt x="27718" y="48671"/>
                      </a:cubicBezTo>
                      <a:lnTo>
                        <a:pt x="27718" y="57339"/>
                      </a:lnTo>
                      <a:lnTo>
                        <a:pt x="4763" y="57339"/>
                      </a:lnTo>
                      <a:cubicBezTo>
                        <a:pt x="2096" y="57339"/>
                        <a:pt x="0" y="59435"/>
                        <a:pt x="0" y="62102"/>
                      </a:cubicBezTo>
                      <a:lnTo>
                        <a:pt x="0" y="339470"/>
                      </a:lnTo>
                      <a:cubicBezTo>
                        <a:pt x="0" y="342137"/>
                        <a:pt x="2096" y="344232"/>
                        <a:pt x="4763" y="344232"/>
                      </a:cubicBezTo>
                      <a:lnTo>
                        <a:pt x="464058" y="344232"/>
                      </a:lnTo>
                      <a:cubicBezTo>
                        <a:pt x="466725" y="344232"/>
                        <a:pt x="468821" y="342137"/>
                        <a:pt x="468821" y="339470"/>
                      </a:cubicBezTo>
                      <a:lnTo>
                        <a:pt x="468821" y="62102"/>
                      </a:lnTo>
                      <a:cubicBezTo>
                        <a:pt x="468821" y="59435"/>
                        <a:pt x="466725" y="57339"/>
                        <a:pt x="464058" y="57339"/>
                      </a:cubicBezTo>
                      <a:close/>
                      <a:moveTo>
                        <a:pt x="229553" y="47243"/>
                      </a:moveTo>
                      <a:lnTo>
                        <a:pt x="229553" y="314514"/>
                      </a:lnTo>
                      <a:cubicBezTo>
                        <a:pt x="197834" y="309942"/>
                        <a:pt x="165640" y="307656"/>
                        <a:pt x="133541" y="307656"/>
                      </a:cubicBezTo>
                      <a:cubicBezTo>
                        <a:pt x="132112" y="307656"/>
                        <a:pt x="130683" y="307656"/>
                        <a:pt x="129350" y="307656"/>
                      </a:cubicBezTo>
                      <a:cubicBezTo>
                        <a:pt x="98679" y="307847"/>
                        <a:pt x="67723" y="310133"/>
                        <a:pt x="37243" y="314514"/>
                      </a:cubicBezTo>
                      <a:lnTo>
                        <a:pt x="37243" y="52672"/>
                      </a:lnTo>
                      <a:cubicBezTo>
                        <a:pt x="67628" y="47243"/>
                        <a:pt x="98679" y="44004"/>
                        <a:pt x="129540" y="42956"/>
                      </a:cubicBezTo>
                      <a:cubicBezTo>
                        <a:pt x="162878" y="41813"/>
                        <a:pt x="196501" y="43337"/>
                        <a:pt x="229553" y="47243"/>
                      </a:cubicBezTo>
                      <a:close/>
                      <a:moveTo>
                        <a:pt x="392525" y="279272"/>
                      </a:moveTo>
                      <a:lnTo>
                        <a:pt x="239078" y="314038"/>
                      </a:lnTo>
                      <a:lnTo>
                        <a:pt x="239078" y="45528"/>
                      </a:lnTo>
                      <a:lnTo>
                        <a:pt x="392525" y="10762"/>
                      </a:lnTo>
                      <a:lnTo>
                        <a:pt x="392525" y="279176"/>
                      </a:lnTo>
                      <a:close/>
                      <a:moveTo>
                        <a:pt x="431483" y="314514"/>
                      </a:moveTo>
                      <a:cubicBezTo>
                        <a:pt x="400622" y="310037"/>
                        <a:pt x="369284" y="307751"/>
                        <a:pt x="338233" y="307656"/>
                      </a:cubicBezTo>
                      <a:cubicBezTo>
                        <a:pt x="327946" y="307656"/>
                        <a:pt x="317564" y="307942"/>
                        <a:pt x="307277" y="308418"/>
                      </a:cubicBezTo>
                      <a:lnTo>
                        <a:pt x="398336" y="287749"/>
                      </a:lnTo>
                      <a:cubicBezTo>
                        <a:pt x="400526" y="287273"/>
                        <a:pt x="402050" y="285368"/>
                        <a:pt x="402050" y="283082"/>
                      </a:cubicBezTo>
                      <a:lnTo>
                        <a:pt x="402050" y="47909"/>
                      </a:lnTo>
                      <a:cubicBezTo>
                        <a:pt x="411861" y="49243"/>
                        <a:pt x="421767" y="50767"/>
                        <a:pt x="431483" y="52577"/>
                      </a:cubicBezTo>
                      <a:lnTo>
                        <a:pt x="431483" y="314419"/>
                      </a:lnTo>
                      <a:close/>
                      <a:moveTo>
                        <a:pt x="9525" y="66864"/>
                      </a:moveTo>
                      <a:lnTo>
                        <a:pt x="27718" y="66864"/>
                      </a:lnTo>
                      <a:lnTo>
                        <a:pt x="27718" y="319943"/>
                      </a:lnTo>
                      <a:cubicBezTo>
                        <a:pt x="27718" y="321372"/>
                        <a:pt x="28289" y="322610"/>
                        <a:pt x="29337" y="323563"/>
                      </a:cubicBezTo>
                      <a:cubicBezTo>
                        <a:pt x="30385" y="324515"/>
                        <a:pt x="31814" y="324801"/>
                        <a:pt x="33147" y="324706"/>
                      </a:cubicBezTo>
                      <a:cubicBezTo>
                        <a:pt x="64961" y="319848"/>
                        <a:pt x="97346" y="317372"/>
                        <a:pt x="129350" y="317181"/>
                      </a:cubicBezTo>
                      <a:cubicBezTo>
                        <a:pt x="162687" y="316991"/>
                        <a:pt x="196406" y="319372"/>
                        <a:pt x="229553" y="324134"/>
                      </a:cubicBezTo>
                      <a:lnTo>
                        <a:pt x="229553" y="334802"/>
                      </a:lnTo>
                      <a:lnTo>
                        <a:pt x="9525" y="334802"/>
                      </a:lnTo>
                      <a:lnTo>
                        <a:pt x="9525" y="66864"/>
                      </a:lnTo>
                      <a:close/>
                      <a:moveTo>
                        <a:pt x="459296" y="334707"/>
                      </a:moveTo>
                      <a:lnTo>
                        <a:pt x="239078" y="334707"/>
                      </a:lnTo>
                      <a:lnTo>
                        <a:pt x="239078" y="324134"/>
                      </a:lnTo>
                      <a:cubicBezTo>
                        <a:pt x="271748" y="319372"/>
                        <a:pt x="304895" y="316991"/>
                        <a:pt x="338138" y="317086"/>
                      </a:cubicBezTo>
                      <a:cubicBezTo>
                        <a:pt x="370618" y="317181"/>
                        <a:pt x="403384" y="319753"/>
                        <a:pt x="435483" y="324611"/>
                      </a:cubicBezTo>
                      <a:cubicBezTo>
                        <a:pt x="435674" y="324611"/>
                        <a:pt x="435959" y="324611"/>
                        <a:pt x="436245" y="324611"/>
                      </a:cubicBezTo>
                      <a:cubicBezTo>
                        <a:pt x="437388" y="324611"/>
                        <a:pt x="438436" y="324230"/>
                        <a:pt x="439388" y="323468"/>
                      </a:cubicBezTo>
                      <a:cubicBezTo>
                        <a:pt x="440436" y="322610"/>
                        <a:pt x="441008" y="321277"/>
                        <a:pt x="441008" y="319848"/>
                      </a:cubicBezTo>
                      <a:lnTo>
                        <a:pt x="441008" y="66864"/>
                      </a:lnTo>
                      <a:lnTo>
                        <a:pt x="459296" y="66864"/>
                      </a:lnTo>
                      <a:lnTo>
                        <a:pt x="459296" y="334707"/>
                      </a:lnTo>
                      <a:close/>
                    </a:path>
                  </a:pathLst>
                </a:custGeom>
                <a:solidFill>
                  <a:srgbClr val="000000"/>
                </a:solidFill>
                <a:ln w="9525" cap="flat">
                  <a:noFill/>
                  <a:prstDash val="solid"/>
                  <a:miter/>
                </a:ln>
              </p:spPr>
              <p:txBody>
                <a:bodyPr rtlCol="0" anchor="ctr"/>
                <a:lstStyle/>
                <a:p>
                  <a:endParaRPr lang="en-US"/>
                </a:p>
              </p:txBody>
            </p:sp>
            <p:sp>
              <p:nvSpPr>
                <p:cNvPr id="12" name="Freeform: Shape 658">
                  <a:extLst>
                    <a:ext uri="{FF2B5EF4-FFF2-40B4-BE49-F238E27FC236}">
                      <a16:creationId xmlns:a16="http://schemas.microsoft.com/office/drawing/2014/main" xmlns="" id="{47773FEB-7009-AEBC-EF7E-CC86875FDA58}"/>
                    </a:ext>
                  </a:extLst>
                </p:cNvPr>
                <p:cNvSpPr/>
                <p:nvPr/>
              </p:nvSpPr>
              <p:spPr>
                <a:xfrm>
                  <a:off x="4761010" y="5599011"/>
                  <a:ext cx="112539" cy="34219"/>
                </a:xfrm>
                <a:custGeom>
                  <a:avLst/>
                  <a:gdLst>
                    <a:gd name="connsiteX0" fmla="*/ 106609 w 112539"/>
                    <a:gd name="connsiteY0" fmla="*/ 120 h 34219"/>
                    <a:gd name="connsiteX1" fmla="*/ 3644 w 112539"/>
                    <a:gd name="connsiteY1" fmla="*/ 24885 h 34219"/>
                    <a:gd name="connsiteX2" fmla="*/ 120 w 112539"/>
                    <a:gd name="connsiteY2" fmla="*/ 30600 h 34219"/>
                    <a:gd name="connsiteX3" fmla="*/ 4787 w 112539"/>
                    <a:gd name="connsiteY3" fmla="*/ 34219 h 34219"/>
                    <a:gd name="connsiteX4" fmla="*/ 5930 w 112539"/>
                    <a:gd name="connsiteY4" fmla="*/ 34124 h 34219"/>
                    <a:gd name="connsiteX5" fmla="*/ 108895 w 112539"/>
                    <a:gd name="connsiteY5" fmla="*/ 9359 h 34219"/>
                    <a:gd name="connsiteX6" fmla="*/ 112419 w 112539"/>
                    <a:gd name="connsiteY6" fmla="*/ 3644 h 34219"/>
                    <a:gd name="connsiteX7" fmla="*/ 106704 w 112539"/>
                    <a:gd name="connsiteY7" fmla="*/ 120 h 34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539" h="34219">
                      <a:moveTo>
                        <a:pt x="106609" y="120"/>
                      </a:moveTo>
                      <a:lnTo>
                        <a:pt x="3644" y="24885"/>
                      </a:lnTo>
                      <a:cubicBezTo>
                        <a:pt x="1072" y="25456"/>
                        <a:pt x="-452" y="28028"/>
                        <a:pt x="120" y="30600"/>
                      </a:cubicBezTo>
                      <a:cubicBezTo>
                        <a:pt x="691" y="32790"/>
                        <a:pt x="2596" y="34219"/>
                        <a:pt x="4787" y="34219"/>
                      </a:cubicBezTo>
                      <a:cubicBezTo>
                        <a:pt x="5168" y="34219"/>
                        <a:pt x="5549" y="34219"/>
                        <a:pt x="5930" y="34124"/>
                      </a:cubicBezTo>
                      <a:lnTo>
                        <a:pt x="108895" y="9359"/>
                      </a:lnTo>
                      <a:cubicBezTo>
                        <a:pt x="111467" y="8787"/>
                        <a:pt x="112991" y="6216"/>
                        <a:pt x="112419" y="3644"/>
                      </a:cubicBezTo>
                      <a:cubicBezTo>
                        <a:pt x="111848" y="1072"/>
                        <a:pt x="109276" y="-452"/>
                        <a:pt x="106704" y="120"/>
                      </a:cubicBezTo>
                      <a:close/>
                    </a:path>
                  </a:pathLst>
                </a:custGeom>
                <a:solidFill>
                  <a:srgbClr val="000000"/>
                </a:solidFill>
                <a:ln w="9525" cap="flat">
                  <a:noFill/>
                  <a:prstDash val="solid"/>
                  <a:miter/>
                </a:ln>
              </p:spPr>
              <p:txBody>
                <a:bodyPr rtlCol="0" anchor="ctr"/>
                <a:lstStyle/>
                <a:p>
                  <a:endParaRPr lang="en-US"/>
                </a:p>
              </p:txBody>
            </p:sp>
            <p:sp>
              <p:nvSpPr>
                <p:cNvPr id="13" name="Freeform: Shape 659">
                  <a:extLst>
                    <a:ext uri="{FF2B5EF4-FFF2-40B4-BE49-F238E27FC236}">
                      <a16:creationId xmlns:a16="http://schemas.microsoft.com/office/drawing/2014/main" xmlns="" id="{7A058A0E-F81C-DC1A-CCA6-E07CC32A01F7}"/>
                    </a:ext>
                  </a:extLst>
                </p:cNvPr>
                <p:cNvSpPr/>
                <p:nvPr/>
              </p:nvSpPr>
              <p:spPr>
                <a:xfrm>
                  <a:off x="4758533" y="5658066"/>
                  <a:ext cx="112539" cy="34219"/>
                </a:xfrm>
                <a:custGeom>
                  <a:avLst/>
                  <a:gdLst>
                    <a:gd name="connsiteX0" fmla="*/ 106609 w 112539"/>
                    <a:gd name="connsiteY0" fmla="*/ 120 h 34219"/>
                    <a:gd name="connsiteX1" fmla="*/ 3644 w 112539"/>
                    <a:gd name="connsiteY1" fmla="*/ 24885 h 34219"/>
                    <a:gd name="connsiteX2" fmla="*/ 120 w 112539"/>
                    <a:gd name="connsiteY2" fmla="*/ 30600 h 34219"/>
                    <a:gd name="connsiteX3" fmla="*/ 4787 w 112539"/>
                    <a:gd name="connsiteY3" fmla="*/ 34219 h 34219"/>
                    <a:gd name="connsiteX4" fmla="*/ 5930 w 112539"/>
                    <a:gd name="connsiteY4" fmla="*/ 34124 h 34219"/>
                    <a:gd name="connsiteX5" fmla="*/ 108895 w 112539"/>
                    <a:gd name="connsiteY5" fmla="*/ 9359 h 34219"/>
                    <a:gd name="connsiteX6" fmla="*/ 112419 w 112539"/>
                    <a:gd name="connsiteY6" fmla="*/ 3644 h 34219"/>
                    <a:gd name="connsiteX7" fmla="*/ 106704 w 112539"/>
                    <a:gd name="connsiteY7" fmla="*/ 120 h 34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539" h="34219">
                      <a:moveTo>
                        <a:pt x="106609" y="120"/>
                      </a:moveTo>
                      <a:lnTo>
                        <a:pt x="3644" y="24885"/>
                      </a:lnTo>
                      <a:cubicBezTo>
                        <a:pt x="1072" y="25456"/>
                        <a:pt x="-452" y="28028"/>
                        <a:pt x="120" y="30600"/>
                      </a:cubicBezTo>
                      <a:cubicBezTo>
                        <a:pt x="691" y="32790"/>
                        <a:pt x="2596" y="34219"/>
                        <a:pt x="4787" y="34219"/>
                      </a:cubicBezTo>
                      <a:cubicBezTo>
                        <a:pt x="5168" y="34219"/>
                        <a:pt x="5549" y="34219"/>
                        <a:pt x="5930" y="34124"/>
                      </a:cubicBezTo>
                      <a:lnTo>
                        <a:pt x="108895" y="9359"/>
                      </a:lnTo>
                      <a:cubicBezTo>
                        <a:pt x="111467" y="8787"/>
                        <a:pt x="112991" y="6216"/>
                        <a:pt x="112419" y="3644"/>
                      </a:cubicBezTo>
                      <a:cubicBezTo>
                        <a:pt x="111848" y="1072"/>
                        <a:pt x="109276" y="-452"/>
                        <a:pt x="106704" y="120"/>
                      </a:cubicBezTo>
                      <a:close/>
                    </a:path>
                  </a:pathLst>
                </a:custGeom>
                <a:solidFill>
                  <a:srgbClr val="000000"/>
                </a:solidFill>
                <a:ln w="9525" cap="flat">
                  <a:noFill/>
                  <a:prstDash val="solid"/>
                  <a:miter/>
                </a:ln>
              </p:spPr>
              <p:txBody>
                <a:bodyPr rtlCol="0" anchor="ctr"/>
                <a:lstStyle/>
                <a:p>
                  <a:endParaRPr lang="en-US"/>
                </a:p>
              </p:txBody>
            </p:sp>
            <p:sp>
              <p:nvSpPr>
                <p:cNvPr id="14" name="Freeform: Shape 660">
                  <a:extLst>
                    <a:ext uri="{FF2B5EF4-FFF2-40B4-BE49-F238E27FC236}">
                      <a16:creationId xmlns:a16="http://schemas.microsoft.com/office/drawing/2014/main" xmlns="" id="{EC1FD707-EF67-79F8-EF51-0CCB4B2DFDA6}"/>
                    </a:ext>
                  </a:extLst>
                </p:cNvPr>
                <p:cNvSpPr/>
                <p:nvPr/>
              </p:nvSpPr>
              <p:spPr>
                <a:xfrm>
                  <a:off x="4758533" y="5717121"/>
                  <a:ext cx="112539" cy="34219"/>
                </a:xfrm>
                <a:custGeom>
                  <a:avLst/>
                  <a:gdLst>
                    <a:gd name="connsiteX0" fmla="*/ 106609 w 112539"/>
                    <a:gd name="connsiteY0" fmla="*/ 120 h 34219"/>
                    <a:gd name="connsiteX1" fmla="*/ 3644 w 112539"/>
                    <a:gd name="connsiteY1" fmla="*/ 24885 h 34219"/>
                    <a:gd name="connsiteX2" fmla="*/ 120 w 112539"/>
                    <a:gd name="connsiteY2" fmla="*/ 30600 h 34219"/>
                    <a:gd name="connsiteX3" fmla="*/ 4787 w 112539"/>
                    <a:gd name="connsiteY3" fmla="*/ 34219 h 34219"/>
                    <a:gd name="connsiteX4" fmla="*/ 5930 w 112539"/>
                    <a:gd name="connsiteY4" fmla="*/ 34124 h 34219"/>
                    <a:gd name="connsiteX5" fmla="*/ 108895 w 112539"/>
                    <a:gd name="connsiteY5" fmla="*/ 9359 h 34219"/>
                    <a:gd name="connsiteX6" fmla="*/ 112419 w 112539"/>
                    <a:gd name="connsiteY6" fmla="*/ 3644 h 34219"/>
                    <a:gd name="connsiteX7" fmla="*/ 106704 w 112539"/>
                    <a:gd name="connsiteY7" fmla="*/ 120 h 34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539" h="34219">
                      <a:moveTo>
                        <a:pt x="106609" y="120"/>
                      </a:moveTo>
                      <a:lnTo>
                        <a:pt x="3644" y="24885"/>
                      </a:lnTo>
                      <a:cubicBezTo>
                        <a:pt x="1072" y="25456"/>
                        <a:pt x="-452" y="28028"/>
                        <a:pt x="120" y="30600"/>
                      </a:cubicBezTo>
                      <a:cubicBezTo>
                        <a:pt x="691" y="32790"/>
                        <a:pt x="2596" y="34219"/>
                        <a:pt x="4787" y="34219"/>
                      </a:cubicBezTo>
                      <a:cubicBezTo>
                        <a:pt x="5168" y="34219"/>
                        <a:pt x="5549" y="34219"/>
                        <a:pt x="5930" y="34124"/>
                      </a:cubicBezTo>
                      <a:lnTo>
                        <a:pt x="108895" y="9359"/>
                      </a:lnTo>
                      <a:cubicBezTo>
                        <a:pt x="111467" y="8787"/>
                        <a:pt x="112991" y="6216"/>
                        <a:pt x="112419" y="3644"/>
                      </a:cubicBezTo>
                      <a:cubicBezTo>
                        <a:pt x="111848" y="1072"/>
                        <a:pt x="109276" y="-452"/>
                        <a:pt x="106704" y="120"/>
                      </a:cubicBezTo>
                      <a:close/>
                    </a:path>
                  </a:pathLst>
                </a:custGeom>
                <a:solidFill>
                  <a:srgbClr val="000000"/>
                </a:solidFill>
                <a:ln w="9525" cap="flat">
                  <a:noFill/>
                  <a:prstDash val="solid"/>
                  <a:miter/>
                </a:ln>
              </p:spPr>
              <p:txBody>
                <a:bodyPr rtlCol="0" anchor="ctr"/>
                <a:lstStyle/>
                <a:p>
                  <a:endParaRPr lang="en-US"/>
                </a:p>
              </p:txBody>
            </p:sp>
            <p:sp>
              <p:nvSpPr>
                <p:cNvPr id="15" name="Freeform: Shape 661">
                  <a:extLst>
                    <a:ext uri="{FF2B5EF4-FFF2-40B4-BE49-F238E27FC236}">
                      <a16:creationId xmlns:a16="http://schemas.microsoft.com/office/drawing/2014/main" xmlns="" id="{95459DD6-8D2A-606B-BBA6-059B822FADC7}"/>
                    </a:ext>
                  </a:extLst>
                </p:cNvPr>
                <p:cNvSpPr/>
                <p:nvPr/>
              </p:nvSpPr>
              <p:spPr>
                <a:xfrm>
                  <a:off x="4758533" y="5776081"/>
                  <a:ext cx="112539" cy="34219"/>
                </a:xfrm>
                <a:custGeom>
                  <a:avLst/>
                  <a:gdLst>
                    <a:gd name="connsiteX0" fmla="*/ 106609 w 112539"/>
                    <a:gd name="connsiteY0" fmla="*/ 120 h 34219"/>
                    <a:gd name="connsiteX1" fmla="*/ 3644 w 112539"/>
                    <a:gd name="connsiteY1" fmla="*/ 24885 h 34219"/>
                    <a:gd name="connsiteX2" fmla="*/ 120 w 112539"/>
                    <a:gd name="connsiteY2" fmla="*/ 30600 h 34219"/>
                    <a:gd name="connsiteX3" fmla="*/ 4787 w 112539"/>
                    <a:gd name="connsiteY3" fmla="*/ 34219 h 34219"/>
                    <a:gd name="connsiteX4" fmla="*/ 5930 w 112539"/>
                    <a:gd name="connsiteY4" fmla="*/ 34124 h 34219"/>
                    <a:gd name="connsiteX5" fmla="*/ 108895 w 112539"/>
                    <a:gd name="connsiteY5" fmla="*/ 9359 h 34219"/>
                    <a:gd name="connsiteX6" fmla="*/ 112419 w 112539"/>
                    <a:gd name="connsiteY6" fmla="*/ 3644 h 34219"/>
                    <a:gd name="connsiteX7" fmla="*/ 106704 w 112539"/>
                    <a:gd name="connsiteY7" fmla="*/ 120 h 34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539" h="34219">
                      <a:moveTo>
                        <a:pt x="106609" y="120"/>
                      </a:moveTo>
                      <a:lnTo>
                        <a:pt x="3644" y="24885"/>
                      </a:lnTo>
                      <a:cubicBezTo>
                        <a:pt x="1072" y="25456"/>
                        <a:pt x="-452" y="28028"/>
                        <a:pt x="120" y="30600"/>
                      </a:cubicBezTo>
                      <a:cubicBezTo>
                        <a:pt x="691" y="32790"/>
                        <a:pt x="2596" y="34219"/>
                        <a:pt x="4787" y="34219"/>
                      </a:cubicBezTo>
                      <a:cubicBezTo>
                        <a:pt x="5168" y="34219"/>
                        <a:pt x="5549" y="34219"/>
                        <a:pt x="5930" y="34124"/>
                      </a:cubicBezTo>
                      <a:lnTo>
                        <a:pt x="108895" y="9359"/>
                      </a:lnTo>
                      <a:cubicBezTo>
                        <a:pt x="111467" y="8787"/>
                        <a:pt x="112991" y="6216"/>
                        <a:pt x="112419" y="3644"/>
                      </a:cubicBezTo>
                      <a:cubicBezTo>
                        <a:pt x="111848" y="1072"/>
                        <a:pt x="109276" y="-452"/>
                        <a:pt x="106704" y="120"/>
                      </a:cubicBezTo>
                      <a:close/>
                    </a:path>
                  </a:pathLst>
                </a:custGeom>
                <a:solidFill>
                  <a:srgbClr val="000000"/>
                </a:solidFill>
                <a:ln w="9525" cap="flat">
                  <a:noFill/>
                  <a:prstDash val="solid"/>
                  <a:miter/>
                </a:ln>
              </p:spPr>
              <p:txBody>
                <a:bodyPr rtlCol="0" anchor="ctr"/>
                <a:lstStyle/>
                <a:p>
                  <a:endParaRPr lang="en-US"/>
                </a:p>
              </p:txBody>
            </p:sp>
            <p:sp>
              <p:nvSpPr>
                <p:cNvPr id="16" name="Freeform: Shape 662">
                  <a:extLst>
                    <a:ext uri="{FF2B5EF4-FFF2-40B4-BE49-F238E27FC236}">
                      <a16:creationId xmlns:a16="http://schemas.microsoft.com/office/drawing/2014/main" xmlns="" id="{E2F9AC03-F4EB-4ED5-1623-7ED38843791B}"/>
                    </a:ext>
                  </a:extLst>
                </p:cNvPr>
                <p:cNvSpPr/>
                <p:nvPr/>
              </p:nvSpPr>
              <p:spPr>
                <a:xfrm>
                  <a:off x="4568248" y="5627706"/>
                  <a:ext cx="126777" cy="9524"/>
                </a:xfrm>
                <a:custGeom>
                  <a:avLst/>
                  <a:gdLst>
                    <a:gd name="connsiteX0" fmla="*/ 122015 w 126777"/>
                    <a:gd name="connsiteY0" fmla="*/ 0 h 9524"/>
                    <a:gd name="connsiteX1" fmla="*/ 4763 w 126777"/>
                    <a:gd name="connsiteY1" fmla="*/ 0 h 9524"/>
                    <a:gd name="connsiteX2" fmla="*/ 0 w 126777"/>
                    <a:gd name="connsiteY2" fmla="*/ 4762 h 9524"/>
                    <a:gd name="connsiteX3" fmla="*/ 4763 w 126777"/>
                    <a:gd name="connsiteY3" fmla="*/ 9525 h 9524"/>
                    <a:gd name="connsiteX4" fmla="*/ 122015 w 126777"/>
                    <a:gd name="connsiteY4" fmla="*/ 9525 h 9524"/>
                    <a:gd name="connsiteX5" fmla="*/ 126778 w 126777"/>
                    <a:gd name="connsiteY5" fmla="*/ 4762 h 9524"/>
                    <a:gd name="connsiteX6" fmla="*/ 122015 w 126777"/>
                    <a:gd name="connsiteY6" fmla="*/ 0 h 9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777" h="9524">
                      <a:moveTo>
                        <a:pt x="122015" y="0"/>
                      </a:moveTo>
                      <a:lnTo>
                        <a:pt x="4763" y="0"/>
                      </a:lnTo>
                      <a:cubicBezTo>
                        <a:pt x="2096" y="0"/>
                        <a:pt x="0" y="2096"/>
                        <a:pt x="0" y="4762"/>
                      </a:cubicBezTo>
                      <a:cubicBezTo>
                        <a:pt x="0" y="7429"/>
                        <a:pt x="2096" y="9525"/>
                        <a:pt x="4763" y="9525"/>
                      </a:cubicBezTo>
                      <a:lnTo>
                        <a:pt x="122015" y="9525"/>
                      </a:lnTo>
                      <a:cubicBezTo>
                        <a:pt x="124682" y="9525"/>
                        <a:pt x="126778" y="7429"/>
                        <a:pt x="126778" y="4762"/>
                      </a:cubicBezTo>
                      <a:cubicBezTo>
                        <a:pt x="126778" y="2096"/>
                        <a:pt x="124682" y="0"/>
                        <a:pt x="122015" y="0"/>
                      </a:cubicBezTo>
                      <a:close/>
                    </a:path>
                  </a:pathLst>
                </a:custGeom>
                <a:solidFill>
                  <a:srgbClr val="000000"/>
                </a:solidFill>
                <a:ln w="9525" cap="flat">
                  <a:noFill/>
                  <a:prstDash val="solid"/>
                  <a:miter/>
                </a:ln>
              </p:spPr>
              <p:txBody>
                <a:bodyPr rtlCol="0" anchor="ctr"/>
                <a:lstStyle/>
                <a:p>
                  <a:endParaRPr lang="en-US"/>
                </a:p>
              </p:txBody>
            </p:sp>
            <p:sp>
              <p:nvSpPr>
                <p:cNvPr id="17" name="Freeform: Shape 663">
                  <a:extLst>
                    <a:ext uri="{FF2B5EF4-FFF2-40B4-BE49-F238E27FC236}">
                      <a16:creationId xmlns:a16="http://schemas.microsoft.com/office/drawing/2014/main" xmlns="" id="{D2FE8D58-DFEA-EF5A-AC4C-5F223A6DAE26}"/>
                    </a:ext>
                  </a:extLst>
                </p:cNvPr>
                <p:cNvSpPr/>
                <p:nvPr/>
              </p:nvSpPr>
              <p:spPr>
                <a:xfrm>
                  <a:off x="4568248" y="5683522"/>
                  <a:ext cx="126777" cy="9525"/>
                </a:xfrm>
                <a:custGeom>
                  <a:avLst/>
                  <a:gdLst>
                    <a:gd name="connsiteX0" fmla="*/ 122015 w 126777"/>
                    <a:gd name="connsiteY0" fmla="*/ 0 h 9525"/>
                    <a:gd name="connsiteX1" fmla="*/ 4763 w 126777"/>
                    <a:gd name="connsiteY1" fmla="*/ 0 h 9525"/>
                    <a:gd name="connsiteX2" fmla="*/ 0 w 126777"/>
                    <a:gd name="connsiteY2" fmla="*/ 4763 h 9525"/>
                    <a:gd name="connsiteX3" fmla="*/ 4763 w 126777"/>
                    <a:gd name="connsiteY3" fmla="*/ 9525 h 9525"/>
                    <a:gd name="connsiteX4" fmla="*/ 122015 w 126777"/>
                    <a:gd name="connsiteY4" fmla="*/ 9525 h 9525"/>
                    <a:gd name="connsiteX5" fmla="*/ 126778 w 126777"/>
                    <a:gd name="connsiteY5" fmla="*/ 4763 h 9525"/>
                    <a:gd name="connsiteX6" fmla="*/ 122015 w 126777"/>
                    <a:gd name="connsiteY6"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777" h="9525">
                      <a:moveTo>
                        <a:pt x="122015" y="0"/>
                      </a:moveTo>
                      <a:lnTo>
                        <a:pt x="4763" y="0"/>
                      </a:lnTo>
                      <a:cubicBezTo>
                        <a:pt x="2096" y="0"/>
                        <a:pt x="0" y="2095"/>
                        <a:pt x="0" y="4763"/>
                      </a:cubicBezTo>
                      <a:cubicBezTo>
                        <a:pt x="0" y="7430"/>
                        <a:pt x="2096" y="9525"/>
                        <a:pt x="4763" y="9525"/>
                      </a:cubicBezTo>
                      <a:lnTo>
                        <a:pt x="122015" y="9525"/>
                      </a:lnTo>
                      <a:cubicBezTo>
                        <a:pt x="124682" y="9525"/>
                        <a:pt x="126778" y="7430"/>
                        <a:pt x="126778" y="4763"/>
                      </a:cubicBezTo>
                      <a:cubicBezTo>
                        <a:pt x="126778" y="2095"/>
                        <a:pt x="124682" y="0"/>
                        <a:pt x="122015" y="0"/>
                      </a:cubicBezTo>
                      <a:close/>
                    </a:path>
                  </a:pathLst>
                </a:custGeom>
                <a:solidFill>
                  <a:srgbClr val="000000"/>
                </a:solidFill>
                <a:ln w="9525" cap="flat">
                  <a:noFill/>
                  <a:prstDash val="solid"/>
                  <a:miter/>
                </a:ln>
              </p:spPr>
              <p:txBody>
                <a:bodyPr rtlCol="0" anchor="ctr"/>
                <a:lstStyle/>
                <a:p>
                  <a:endParaRPr lang="en-US"/>
                </a:p>
              </p:txBody>
            </p:sp>
            <p:sp>
              <p:nvSpPr>
                <p:cNvPr id="18" name="Freeform: Shape 664">
                  <a:extLst>
                    <a:ext uri="{FF2B5EF4-FFF2-40B4-BE49-F238E27FC236}">
                      <a16:creationId xmlns:a16="http://schemas.microsoft.com/office/drawing/2014/main" xmlns="" id="{B1947C29-0B93-1009-171B-788A56B5BAB3}"/>
                    </a:ext>
                  </a:extLst>
                </p:cNvPr>
                <p:cNvSpPr/>
                <p:nvPr/>
              </p:nvSpPr>
              <p:spPr>
                <a:xfrm>
                  <a:off x="4568248" y="5742577"/>
                  <a:ext cx="126777" cy="9525"/>
                </a:xfrm>
                <a:custGeom>
                  <a:avLst/>
                  <a:gdLst>
                    <a:gd name="connsiteX0" fmla="*/ 122015 w 126777"/>
                    <a:gd name="connsiteY0" fmla="*/ 0 h 9525"/>
                    <a:gd name="connsiteX1" fmla="*/ 4763 w 126777"/>
                    <a:gd name="connsiteY1" fmla="*/ 0 h 9525"/>
                    <a:gd name="connsiteX2" fmla="*/ 0 w 126777"/>
                    <a:gd name="connsiteY2" fmla="*/ 4763 h 9525"/>
                    <a:gd name="connsiteX3" fmla="*/ 4763 w 126777"/>
                    <a:gd name="connsiteY3" fmla="*/ 9525 h 9525"/>
                    <a:gd name="connsiteX4" fmla="*/ 122015 w 126777"/>
                    <a:gd name="connsiteY4" fmla="*/ 9525 h 9525"/>
                    <a:gd name="connsiteX5" fmla="*/ 126778 w 126777"/>
                    <a:gd name="connsiteY5" fmla="*/ 4763 h 9525"/>
                    <a:gd name="connsiteX6" fmla="*/ 122015 w 126777"/>
                    <a:gd name="connsiteY6"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777" h="9525">
                      <a:moveTo>
                        <a:pt x="122015" y="0"/>
                      </a:moveTo>
                      <a:lnTo>
                        <a:pt x="4763" y="0"/>
                      </a:lnTo>
                      <a:cubicBezTo>
                        <a:pt x="2096" y="0"/>
                        <a:pt x="0" y="2095"/>
                        <a:pt x="0" y="4763"/>
                      </a:cubicBezTo>
                      <a:cubicBezTo>
                        <a:pt x="0" y="7429"/>
                        <a:pt x="2096" y="9525"/>
                        <a:pt x="4763" y="9525"/>
                      </a:cubicBezTo>
                      <a:lnTo>
                        <a:pt x="122015" y="9525"/>
                      </a:lnTo>
                      <a:cubicBezTo>
                        <a:pt x="124682" y="9525"/>
                        <a:pt x="126778" y="7429"/>
                        <a:pt x="126778" y="4763"/>
                      </a:cubicBezTo>
                      <a:cubicBezTo>
                        <a:pt x="126778" y="2095"/>
                        <a:pt x="124682" y="0"/>
                        <a:pt x="122015" y="0"/>
                      </a:cubicBezTo>
                      <a:close/>
                    </a:path>
                  </a:pathLst>
                </a:custGeom>
                <a:solidFill>
                  <a:srgbClr val="000000"/>
                </a:solidFill>
                <a:ln w="9525" cap="flat">
                  <a:noFill/>
                  <a:prstDash val="solid"/>
                  <a:miter/>
                </a:ln>
              </p:spPr>
              <p:txBody>
                <a:bodyPr rtlCol="0" anchor="ctr"/>
                <a:lstStyle/>
                <a:p>
                  <a:endParaRPr lang="en-US"/>
                </a:p>
              </p:txBody>
            </p:sp>
            <p:sp>
              <p:nvSpPr>
                <p:cNvPr id="19" name="Freeform: Shape 665">
                  <a:extLst>
                    <a:ext uri="{FF2B5EF4-FFF2-40B4-BE49-F238E27FC236}">
                      <a16:creationId xmlns:a16="http://schemas.microsoft.com/office/drawing/2014/main" xmlns="" id="{2DD2A50E-43DA-3535-D17D-7C825B5F69BF}"/>
                    </a:ext>
                  </a:extLst>
                </p:cNvPr>
                <p:cNvSpPr/>
                <p:nvPr/>
              </p:nvSpPr>
              <p:spPr>
                <a:xfrm>
                  <a:off x="4568248" y="5802204"/>
                  <a:ext cx="126777" cy="9525"/>
                </a:xfrm>
                <a:custGeom>
                  <a:avLst/>
                  <a:gdLst>
                    <a:gd name="connsiteX0" fmla="*/ 122015 w 126777"/>
                    <a:gd name="connsiteY0" fmla="*/ 0 h 9525"/>
                    <a:gd name="connsiteX1" fmla="*/ 4763 w 126777"/>
                    <a:gd name="connsiteY1" fmla="*/ 0 h 9525"/>
                    <a:gd name="connsiteX2" fmla="*/ 0 w 126777"/>
                    <a:gd name="connsiteY2" fmla="*/ 4763 h 9525"/>
                    <a:gd name="connsiteX3" fmla="*/ 4763 w 126777"/>
                    <a:gd name="connsiteY3" fmla="*/ 9525 h 9525"/>
                    <a:gd name="connsiteX4" fmla="*/ 122015 w 126777"/>
                    <a:gd name="connsiteY4" fmla="*/ 9525 h 9525"/>
                    <a:gd name="connsiteX5" fmla="*/ 126778 w 126777"/>
                    <a:gd name="connsiteY5" fmla="*/ 4763 h 9525"/>
                    <a:gd name="connsiteX6" fmla="*/ 122015 w 126777"/>
                    <a:gd name="connsiteY6"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777" h="9525">
                      <a:moveTo>
                        <a:pt x="122015" y="0"/>
                      </a:moveTo>
                      <a:lnTo>
                        <a:pt x="4763" y="0"/>
                      </a:lnTo>
                      <a:cubicBezTo>
                        <a:pt x="2096" y="0"/>
                        <a:pt x="0" y="2096"/>
                        <a:pt x="0" y="4763"/>
                      </a:cubicBezTo>
                      <a:cubicBezTo>
                        <a:pt x="0" y="7430"/>
                        <a:pt x="2096" y="9525"/>
                        <a:pt x="4763" y="9525"/>
                      </a:cubicBezTo>
                      <a:lnTo>
                        <a:pt x="122015" y="9525"/>
                      </a:lnTo>
                      <a:cubicBezTo>
                        <a:pt x="124682" y="9525"/>
                        <a:pt x="126778" y="7430"/>
                        <a:pt x="126778" y="4763"/>
                      </a:cubicBezTo>
                      <a:cubicBezTo>
                        <a:pt x="126778" y="2096"/>
                        <a:pt x="124682" y="0"/>
                        <a:pt x="122015" y="0"/>
                      </a:cubicBezTo>
                      <a:close/>
                    </a:path>
                  </a:pathLst>
                </a:custGeom>
                <a:solidFill>
                  <a:srgbClr val="000000"/>
                </a:solidFill>
                <a:ln w="9525" cap="flat">
                  <a:noFill/>
                  <a:prstDash val="solid"/>
                  <a:miter/>
                </a:ln>
              </p:spPr>
              <p:txBody>
                <a:bodyPr rtlCol="0" anchor="ctr"/>
                <a:lstStyle/>
                <a:p>
                  <a:endParaRPr lang="en-US"/>
                </a:p>
              </p:txBody>
            </p:sp>
          </p:grpSp>
        </p:grpSp>
      </p:grpSp>
      <p:grpSp>
        <p:nvGrpSpPr>
          <p:cNvPr id="22" name="Group 21">
            <a:extLst>
              <a:ext uri="{FF2B5EF4-FFF2-40B4-BE49-F238E27FC236}">
                <a16:creationId xmlns:a16="http://schemas.microsoft.com/office/drawing/2014/main" xmlns="" id="{AAB07B88-D401-B9FB-2AFF-25C86C34F02D}"/>
              </a:ext>
            </a:extLst>
          </p:cNvPr>
          <p:cNvGrpSpPr/>
          <p:nvPr/>
        </p:nvGrpSpPr>
        <p:grpSpPr>
          <a:xfrm>
            <a:off x="5230368" y="2053791"/>
            <a:ext cx="1726343" cy="1790675"/>
            <a:chOff x="5486400" y="4343400"/>
            <a:chExt cx="685800" cy="685800"/>
          </a:xfrm>
        </p:grpSpPr>
        <p:sp>
          <p:nvSpPr>
            <p:cNvPr id="23" name="Oval 22">
              <a:extLst>
                <a:ext uri="{FF2B5EF4-FFF2-40B4-BE49-F238E27FC236}">
                  <a16:creationId xmlns:a16="http://schemas.microsoft.com/office/drawing/2014/main" xmlns="" id="{78226866-58E0-6F4D-6C58-83A87BCFB25C}"/>
                </a:ext>
              </a:extLst>
            </p:cNvPr>
            <p:cNvSpPr/>
            <p:nvPr/>
          </p:nvSpPr>
          <p:spPr>
            <a:xfrm>
              <a:off x="5486400" y="4343400"/>
              <a:ext cx="685800" cy="6858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4" name="Graphic 84">
              <a:extLst>
                <a:ext uri="{FF2B5EF4-FFF2-40B4-BE49-F238E27FC236}">
                  <a16:creationId xmlns:a16="http://schemas.microsoft.com/office/drawing/2014/main" xmlns="" id="{170D8066-2744-5E8B-70F2-3C5C33084565}"/>
                </a:ext>
              </a:extLst>
            </p:cNvPr>
            <p:cNvGrpSpPr/>
            <p:nvPr/>
          </p:nvGrpSpPr>
          <p:grpSpPr>
            <a:xfrm>
              <a:off x="5665445" y="4436284"/>
              <a:ext cx="323087" cy="470966"/>
              <a:chOff x="9187130" y="4541758"/>
              <a:chExt cx="323087" cy="470966"/>
            </a:xfrm>
          </p:grpSpPr>
          <p:grpSp>
            <p:nvGrpSpPr>
              <p:cNvPr id="25" name="Graphic 84">
                <a:extLst>
                  <a:ext uri="{FF2B5EF4-FFF2-40B4-BE49-F238E27FC236}">
                    <a16:creationId xmlns:a16="http://schemas.microsoft.com/office/drawing/2014/main" xmlns="" id="{6FBFB60C-05CB-08F6-99DA-F89C438D6741}"/>
                  </a:ext>
                </a:extLst>
              </p:cNvPr>
              <p:cNvGrpSpPr/>
              <p:nvPr/>
            </p:nvGrpSpPr>
            <p:grpSpPr>
              <a:xfrm>
                <a:off x="9210943" y="4566955"/>
                <a:ext cx="299275" cy="445770"/>
                <a:chOff x="9210943" y="4566955"/>
                <a:chExt cx="299275" cy="445770"/>
              </a:xfrm>
              <a:solidFill>
                <a:srgbClr val="FFCD00"/>
              </a:solidFill>
            </p:grpSpPr>
            <p:sp>
              <p:nvSpPr>
                <p:cNvPr id="27" name="Freeform: Shape 606">
                  <a:extLst>
                    <a:ext uri="{FF2B5EF4-FFF2-40B4-BE49-F238E27FC236}">
                      <a16:creationId xmlns:a16="http://schemas.microsoft.com/office/drawing/2014/main" xmlns="" id="{9F5FF71D-2456-7479-3CFE-C916E7562BE7}"/>
                    </a:ext>
                  </a:extLst>
                </p:cNvPr>
                <p:cNvSpPr/>
                <p:nvPr/>
              </p:nvSpPr>
              <p:spPr>
                <a:xfrm>
                  <a:off x="9400681" y="4566955"/>
                  <a:ext cx="75818" cy="75819"/>
                </a:xfrm>
                <a:custGeom>
                  <a:avLst/>
                  <a:gdLst>
                    <a:gd name="connsiteX0" fmla="*/ 34766 w 75818"/>
                    <a:gd name="connsiteY0" fmla="*/ 75819 h 75819"/>
                    <a:gd name="connsiteX1" fmla="*/ 53245 w 75818"/>
                    <a:gd name="connsiteY1" fmla="*/ 48482 h 75819"/>
                    <a:gd name="connsiteX2" fmla="*/ 63913 w 75818"/>
                    <a:gd name="connsiteY2" fmla="*/ 55340 h 75819"/>
                    <a:gd name="connsiteX3" fmla="*/ 75819 w 75818"/>
                    <a:gd name="connsiteY3" fmla="*/ 36862 h 75819"/>
                    <a:gd name="connsiteX4" fmla="*/ 19145 w 75818"/>
                    <a:gd name="connsiteY4" fmla="*/ 0 h 75819"/>
                    <a:gd name="connsiteX5" fmla="*/ 6477 w 75818"/>
                    <a:gd name="connsiteY5" fmla="*/ 18288 h 75819"/>
                    <a:gd name="connsiteX6" fmla="*/ 17717 w 75818"/>
                    <a:gd name="connsiteY6" fmla="*/ 25527 h 75819"/>
                    <a:gd name="connsiteX7" fmla="*/ 0 w 75818"/>
                    <a:gd name="connsiteY7" fmla="*/ 53150 h 75819"/>
                    <a:gd name="connsiteX8" fmla="*/ 34766 w 75818"/>
                    <a:gd name="connsiteY8" fmla="*/ 75724 h 75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818" h="75819">
                      <a:moveTo>
                        <a:pt x="34766" y="75819"/>
                      </a:moveTo>
                      <a:cubicBezTo>
                        <a:pt x="40957" y="66675"/>
                        <a:pt x="47054" y="57626"/>
                        <a:pt x="53245" y="48482"/>
                      </a:cubicBezTo>
                      <a:cubicBezTo>
                        <a:pt x="56769" y="50768"/>
                        <a:pt x="60389" y="53054"/>
                        <a:pt x="63913" y="55340"/>
                      </a:cubicBezTo>
                      <a:cubicBezTo>
                        <a:pt x="67913" y="49149"/>
                        <a:pt x="71914" y="43053"/>
                        <a:pt x="75819" y="36862"/>
                      </a:cubicBezTo>
                      <a:lnTo>
                        <a:pt x="19145" y="0"/>
                      </a:lnTo>
                      <a:cubicBezTo>
                        <a:pt x="14954" y="6096"/>
                        <a:pt x="10668" y="12192"/>
                        <a:pt x="6477" y="18288"/>
                      </a:cubicBezTo>
                      <a:cubicBezTo>
                        <a:pt x="10192" y="20669"/>
                        <a:pt x="14002" y="23146"/>
                        <a:pt x="17717" y="25527"/>
                      </a:cubicBezTo>
                      <a:cubicBezTo>
                        <a:pt x="11811" y="34766"/>
                        <a:pt x="5906" y="43910"/>
                        <a:pt x="0" y="53150"/>
                      </a:cubicBezTo>
                      <a:cubicBezTo>
                        <a:pt x="11621" y="60674"/>
                        <a:pt x="23146" y="68199"/>
                        <a:pt x="34766" y="75724"/>
                      </a:cubicBezTo>
                      <a:close/>
                    </a:path>
                  </a:pathLst>
                </a:custGeom>
                <a:solidFill>
                  <a:srgbClr val="FFCD00"/>
                </a:solidFill>
                <a:ln w="9525" cap="flat">
                  <a:noFill/>
                  <a:prstDash val="solid"/>
                  <a:miter/>
                </a:ln>
              </p:spPr>
              <p:txBody>
                <a:bodyPr rtlCol="0" anchor="ctr"/>
                <a:lstStyle/>
                <a:p>
                  <a:endParaRPr lang="en-US"/>
                </a:p>
              </p:txBody>
            </p:sp>
            <p:sp>
              <p:nvSpPr>
                <p:cNvPr id="28" name="Freeform: Shape 607">
                  <a:extLst>
                    <a:ext uri="{FF2B5EF4-FFF2-40B4-BE49-F238E27FC236}">
                      <a16:creationId xmlns:a16="http://schemas.microsoft.com/office/drawing/2014/main" xmlns="" id="{D0B1A47A-E14C-DB1E-FB37-2F64C26168D6}"/>
                    </a:ext>
                  </a:extLst>
                </p:cNvPr>
                <p:cNvSpPr/>
                <p:nvPr/>
              </p:nvSpPr>
              <p:spPr>
                <a:xfrm>
                  <a:off x="9247709" y="4608865"/>
                  <a:ext cx="262508" cy="403860"/>
                </a:xfrm>
                <a:custGeom>
                  <a:avLst/>
                  <a:gdLst>
                    <a:gd name="connsiteX0" fmla="*/ 235553 w 262508"/>
                    <a:gd name="connsiteY0" fmla="*/ 306038 h 403860"/>
                    <a:gd name="connsiteX1" fmla="*/ 262509 w 262508"/>
                    <a:gd name="connsiteY1" fmla="*/ 225076 h 403860"/>
                    <a:gd name="connsiteX2" fmla="*/ 245364 w 262508"/>
                    <a:gd name="connsiteY2" fmla="*/ 158972 h 403860"/>
                    <a:gd name="connsiteX3" fmla="*/ 171545 w 262508"/>
                    <a:gd name="connsiteY3" fmla="*/ 96965 h 403860"/>
                    <a:gd name="connsiteX4" fmla="*/ 188881 w 262508"/>
                    <a:gd name="connsiteY4" fmla="*/ 70390 h 403860"/>
                    <a:gd name="connsiteX5" fmla="*/ 205264 w 262508"/>
                    <a:gd name="connsiteY5" fmla="*/ 45244 h 403860"/>
                    <a:gd name="connsiteX6" fmla="*/ 135636 w 262508"/>
                    <a:gd name="connsiteY6" fmla="*/ 0 h 403860"/>
                    <a:gd name="connsiteX7" fmla="*/ 119253 w 262508"/>
                    <a:gd name="connsiteY7" fmla="*/ 25146 h 403860"/>
                    <a:gd name="connsiteX8" fmla="*/ 61341 w 262508"/>
                    <a:gd name="connsiteY8" fmla="*/ 114300 h 403860"/>
                    <a:gd name="connsiteX9" fmla="*/ 41243 w 262508"/>
                    <a:gd name="connsiteY9" fmla="*/ 145161 h 403860"/>
                    <a:gd name="connsiteX10" fmla="*/ 63437 w 262508"/>
                    <a:gd name="connsiteY10" fmla="*/ 159639 h 403860"/>
                    <a:gd name="connsiteX11" fmla="*/ 44387 w 262508"/>
                    <a:gd name="connsiteY11" fmla="*/ 188309 h 403860"/>
                    <a:gd name="connsiteX12" fmla="*/ 70104 w 262508"/>
                    <a:gd name="connsiteY12" fmla="*/ 205073 h 403860"/>
                    <a:gd name="connsiteX13" fmla="*/ 89059 w 262508"/>
                    <a:gd name="connsiteY13" fmla="*/ 176308 h 403860"/>
                    <a:gd name="connsiteX14" fmla="*/ 110776 w 262508"/>
                    <a:gd name="connsiteY14" fmla="*/ 190405 h 403860"/>
                    <a:gd name="connsiteX15" fmla="*/ 130874 w 262508"/>
                    <a:gd name="connsiteY15" fmla="*/ 159544 h 403860"/>
                    <a:gd name="connsiteX16" fmla="*/ 148971 w 262508"/>
                    <a:gd name="connsiteY16" fmla="*/ 131731 h 403860"/>
                    <a:gd name="connsiteX17" fmla="*/ 205168 w 262508"/>
                    <a:gd name="connsiteY17" fmla="*/ 169926 h 403860"/>
                    <a:gd name="connsiteX18" fmla="*/ 222790 w 262508"/>
                    <a:gd name="connsiteY18" fmla="*/ 225076 h 403860"/>
                    <a:gd name="connsiteX19" fmla="*/ 197834 w 262508"/>
                    <a:gd name="connsiteY19" fmla="*/ 289370 h 403860"/>
                    <a:gd name="connsiteX20" fmla="*/ 153924 w 262508"/>
                    <a:gd name="connsiteY20" fmla="*/ 316516 h 403860"/>
                    <a:gd name="connsiteX21" fmla="*/ 129731 w 262508"/>
                    <a:gd name="connsiteY21" fmla="*/ 305372 h 403860"/>
                    <a:gd name="connsiteX22" fmla="*/ 104394 w 262508"/>
                    <a:gd name="connsiteY22" fmla="*/ 317849 h 403860"/>
                    <a:gd name="connsiteX23" fmla="*/ 67913 w 262508"/>
                    <a:gd name="connsiteY23" fmla="*/ 299942 h 403860"/>
                    <a:gd name="connsiteX24" fmla="*/ 44006 w 262508"/>
                    <a:gd name="connsiteY24" fmla="*/ 271748 h 403860"/>
                    <a:gd name="connsiteX25" fmla="*/ 0 w 262508"/>
                    <a:gd name="connsiteY25" fmla="*/ 271748 h 403860"/>
                    <a:gd name="connsiteX26" fmla="*/ 38481 w 262508"/>
                    <a:gd name="connsiteY26" fmla="*/ 326993 h 403860"/>
                    <a:gd name="connsiteX27" fmla="*/ 97346 w 262508"/>
                    <a:gd name="connsiteY27" fmla="*/ 356807 h 403860"/>
                    <a:gd name="connsiteX28" fmla="*/ 97346 w 262508"/>
                    <a:gd name="connsiteY28" fmla="*/ 378619 h 403860"/>
                    <a:gd name="connsiteX29" fmla="*/ 30575 w 262508"/>
                    <a:gd name="connsiteY29" fmla="*/ 378619 h 403860"/>
                    <a:gd name="connsiteX30" fmla="*/ 30575 w 262508"/>
                    <a:gd name="connsiteY30" fmla="*/ 403860 h 403860"/>
                    <a:gd name="connsiteX31" fmla="*/ 228790 w 262508"/>
                    <a:gd name="connsiteY31" fmla="*/ 403860 h 403860"/>
                    <a:gd name="connsiteX32" fmla="*/ 228790 w 262508"/>
                    <a:gd name="connsiteY32" fmla="*/ 378619 h 403860"/>
                    <a:gd name="connsiteX33" fmla="*/ 161925 w 262508"/>
                    <a:gd name="connsiteY33" fmla="*/ 378619 h 403860"/>
                    <a:gd name="connsiteX34" fmla="*/ 161925 w 262508"/>
                    <a:gd name="connsiteY34" fmla="*/ 355473 h 403860"/>
                    <a:gd name="connsiteX35" fmla="*/ 235458 w 262508"/>
                    <a:gd name="connsiteY35" fmla="*/ 305943 h 403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62508" h="403860">
                      <a:moveTo>
                        <a:pt x="235553" y="306038"/>
                      </a:moveTo>
                      <a:cubicBezTo>
                        <a:pt x="260890" y="272320"/>
                        <a:pt x="262509" y="236982"/>
                        <a:pt x="262509" y="225076"/>
                      </a:cubicBezTo>
                      <a:cubicBezTo>
                        <a:pt x="262509" y="213455"/>
                        <a:pt x="261080" y="186976"/>
                        <a:pt x="245364" y="158972"/>
                      </a:cubicBezTo>
                      <a:cubicBezTo>
                        <a:pt x="223552" y="120015"/>
                        <a:pt x="188119" y="103251"/>
                        <a:pt x="171545" y="96965"/>
                      </a:cubicBezTo>
                      <a:cubicBezTo>
                        <a:pt x="177356" y="88106"/>
                        <a:pt x="183071" y="79248"/>
                        <a:pt x="188881" y="70390"/>
                      </a:cubicBezTo>
                      <a:lnTo>
                        <a:pt x="205264" y="45244"/>
                      </a:lnTo>
                      <a:lnTo>
                        <a:pt x="135636" y="0"/>
                      </a:lnTo>
                      <a:lnTo>
                        <a:pt x="119253" y="25146"/>
                      </a:lnTo>
                      <a:cubicBezTo>
                        <a:pt x="99917" y="54864"/>
                        <a:pt x="80582" y="84582"/>
                        <a:pt x="61341" y="114300"/>
                      </a:cubicBezTo>
                      <a:lnTo>
                        <a:pt x="41243" y="145161"/>
                      </a:lnTo>
                      <a:lnTo>
                        <a:pt x="63437" y="159639"/>
                      </a:lnTo>
                      <a:cubicBezTo>
                        <a:pt x="57055" y="169164"/>
                        <a:pt x="50673" y="178784"/>
                        <a:pt x="44387" y="188309"/>
                      </a:cubicBezTo>
                      <a:lnTo>
                        <a:pt x="70104" y="205073"/>
                      </a:lnTo>
                      <a:cubicBezTo>
                        <a:pt x="76391" y="195453"/>
                        <a:pt x="82772" y="185928"/>
                        <a:pt x="89059" y="176308"/>
                      </a:cubicBezTo>
                      <a:lnTo>
                        <a:pt x="110776" y="190405"/>
                      </a:lnTo>
                      <a:lnTo>
                        <a:pt x="130874" y="159544"/>
                      </a:lnTo>
                      <a:cubicBezTo>
                        <a:pt x="136874" y="150305"/>
                        <a:pt x="142970" y="140970"/>
                        <a:pt x="148971" y="131731"/>
                      </a:cubicBezTo>
                      <a:cubicBezTo>
                        <a:pt x="159639" y="134493"/>
                        <a:pt x="186309" y="143256"/>
                        <a:pt x="205168" y="169926"/>
                      </a:cubicBezTo>
                      <a:cubicBezTo>
                        <a:pt x="210312" y="177165"/>
                        <a:pt x="222790" y="196977"/>
                        <a:pt x="222790" y="225076"/>
                      </a:cubicBezTo>
                      <a:cubicBezTo>
                        <a:pt x="222790" y="231553"/>
                        <a:pt x="222123" y="262890"/>
                        <a:pt x="197834" y="289370"/>
                      </a:cubicBezTo>
                      <a:cubicBezTo>
                        <a:pt x="182023" y="306610"/>
                        <a:pt x="163830" y="313563"/>
                        <a:pt x="153924" y="316516"/>
                      </a:cubicBezTo>
                      <a:cubicBezTo>
                        <a:pt x="147923" y="309753"/>
                        <a:pt x="139351" y="305372"/>
                        <a:pt x="129731" y="305372"/>
                      </a:cubicBezTo>
                      <a:cubicBezTo>
                        <a:pt x="119634" y="305372"/>
                        <a:pt x="110490" y="310229"/>
                        <a:pt x="104394" y="317849"/>
                      </a:cubicBezTo>
                      <a:cubicBezTo>
                        <a:pt x="95917" y="315754"/>
                        <a:pt x="81915" y="311087"/>
                        <a:pt x="67913" y="299942"/>
                      </a:cubicBezTo>
                      <a:cubicBezTo>
                        <a:pt x="55340" y="289941"/>
                        <a:pt x="48006" y="278892"/>
                        <a:pt x="44006" y="271748"/>
                      </a:cubicBezTo>
                      <a:lnTo>
                        <a:pt x="0" y="271748"/>
                      </a:lnTo>
                      <a:cubicBezTo>
                        <a:pt x="4286" y="283178"/>
                        <a:pt x="14764" y="306515"/>
                        <a:pt x="38481" y="326993"/>
                      </a:cubicBezTo>
                      <a:cubicBezTo>
                        <a:pt x="61151" y="346615"/>
                        <a:pt x="84677" y="353949"/>
                        <a:pt x="97346" y="356807"/>
                      </a:cubicBezTo>
                      <a:lnTo>
                        <a:pt x="97346" y="378619"/>
                      </a:lnTo>
                      <a:lnTo>
                        <a:pt x="30575" y="378619"/>
                      </a:lnTo>
                      <a:lnTo>
                        <a:pt x="30575" y="403860"/>
                      </a:lnTo>
                      <a:lnTo>
                        <a:pt x="228790" y="403860"/>
                      </a:lnTo>
                      <a:lnTo>
                        <a:pt x="228790" y="378619"/>
                      </a:lnTo>
                      <a:lnTo>
                        <a:pt x="161925" y="378619"/>
                      </a:lnTo>
                      <a:lnTo>
                        <a:pt x="161925" y="355473"/>
                      </a:lnTo>
                      <a:cubicBezTo>
                        <a:pt x="175546" y="351853"/>
                        <a:pt x="209836" y="340138"/>
                        <a:pt x="235458" y="305943"/>
                      </a:cubicBezTo>
                      <a:close/>
                    </a:path>
                  </a:pathLst>
                </a:custGeom>
                <a:solidFill>
                  <a:srgbClr val="FFCD00"/>
                </a:solidFill>
                <a:ln w="9525" cap="flat">
                  <a:noFill/>
                  <a:prstDash val="solid"/>
                  <a:miter/>
                </a:ln>
              </p:spPr>
              <p:txBody>
                <a:bodyPr rtlCol="0" anchor="ctr"/>
                <a:lstStyle/>
                <a:p>
                  <a:endParaRPr lang="en-US"/>
                </a:p>
              </p:txBody>
            </p:sp>
            <p:sp>
              <p:nvSpPr>
                <p:cNvPr id="29" name="Freeform: Shape 608">
                  <a:extLst>
                    <a:ext uri="{FF2B5EF4-FFF2-40B4-BE49-F238E27FC236}">
                      <a16:creationId xmlns:a16="http://schemas.microsoft.com/office/drawing/2014/main" xmlns="" id="{9B87A22B-15BF-9315-F3BD-66377EA8AF40}"/>
                    </a:ext>
                  </a:extLst>
                </p:cNvPr>
                <p:cNvSpPr/>
                <p:nvPr/>
              </p:nvSpPr>
              <p:spPr>
                <a:xfrm>
                  <a:off x="9210943" y="4863373"/>
                  <a:ext cx="116490" cy="17335"/>
                </a:xfrm>
                <a:custGeom>
                  <a:avLst/>
                  <a:gdLst>
                    <a:gd name="connsiteX0" fmla="*/ 0 w 116490"/>
                    <a:gd name="connsiteY0" fmla="*/ 0 h 17335"/>
                    <a:gd name="connsiteX1" fmla="*/ 116491 w 116490"/>
                    <a:gd name="connsiteY1" fmla="*/ 0 h 17335"/>
                    <a:gd name="connsiteX2" fmla="*/ 116491 w 116490"/>
                    <a:gd name="connsiteY2" fmla="*/ 17336 h 17335"/>
                    <a:gd name="connsiteX3" fmla="*/ 0 w 116490"/>
                    <a:gd name="connsiteY3" fmla="*/ 17336 h 17335"/>
                  </a:gdLst>
                  <a:ahLst/>
                  <a:cxnLst>
                    <a:cxn ang="0">
                      <a:pos x="connsiteX0" y="connsiteY0"/>
                    </a:cxn>
                    <a:cxn ang="0">
                      <a:pos x="connsiteX1" y="connsiteY1"/>
                    </a:cxn>
                    <a:cxn ang="0">
                      <a:pos x="connsiteX2" y="connsiteY2"/>
                    </a:cxn>
                    <a:cxn ang="0">
                      <a:pos x="connsiteX3" y="connsiteY3"/>
                    </a:cxn>
                  </a:cxnLst>
                  <a:rect l="l" t="t" r="r" b="b"/>
                  <a:pathLst>
                    <a:path w="116490" h="17335">
                      <a:moveTo>
                        <a:pt x="0" y="0"/>
                      </a:moveTo>
                      <a:lnTo>
                        <a:pt x="116491" y="0"/>
                      </a:lnTo>
                      <a:lnTo>
                        <a:pt x="116491" y="17336"/>
                      </a:lnTo>
                      <a:lnTo>
                        <a:pt x="0" y="17336"/>
                      </a:lnTo>
                      <a:close/>
                    </a:path>
                  </a:pathLst>
                </a:custGeom>
                <a:solidFill>
                  <a:srgbClr val="FFCD00"/>
                </a:solidFill>
                <a:ln w="9525" cap="flat">
                  <a:noFill/>
                  <a:prstDash val="solid"/>
                  <a:miter/>
                </a:ln>
              </p:spPr>
              <p:txBody>
                <a:bodyPr rtlCol="0" anchor="ctr"/>
                <a:lstStyle/>
                <a:p>
                  <a:endParaRPr lang="en-US"/>
                </a:p>
              </p:txBody>
            </p:sp>
          </p:grpSp>
          <p:sp>
            <p:nvSpPr>
              <p:cNvPr id="26" name="Freeform: Shape 609">
                <a:extLst>
                  <a:ext uri="{FF2B5EF4-FFF2-40B4-BE49-F238E27FC236}">
                    <a16:creationId xmlns:a16="http://schemas.microsoft.com/office/drawing/2014/main" xmlns="" id="{86C69EE7-B2BB-5092-C75A-2465344FD91D}"/>
                  </a:ext>
                </a:extLst>
              </p:cNvPr>
              <p:cNvSpPr/>
              <p:nvPr/>
            </p:nvSpPr>
            <p:spPr>
              <a:xfrm>
                <a:off x="9187130" y="4541758"/>
                <a:ext cx="318325" cy="466394"/>
              </a:xfrm>
              <a:custGeom>
                <a:avLst/>
                <a:gdLst>
                  <a:gd name="connsiteX0" fmla="*/ 279940 w 318325"/>
                  <a:gd name="connsiteY0" fmla="*/ 426294 h 466394"/>
                  <a:gd name="connsiteX1" fmla="*/ 213646 w 318325"/>
                  <a:gd name="connsiteY1" fmla="*/ 426294 h 466394"/>
                  <a:gd name="connsiteX2" fmla="*/ 213646 w 318325"/>
                  <a:gd name="connsiteY2" fmla="*/ 416960 h 466394"/>
                  <a:gd name="connsiteX3" fmla="*/ 318326 w 318325"/>
                  <a:gd name="connsiteY3" fmla="*/ 277895 h 466394"/>
                  <a:gd name="connsiteX4" fmla="*/ 231743 w 318325"/>
                  <a:gd name="connsiteY4" fmla="*/ 145497 h 466394"/>
                  <a:gd name="connsiteX5" fmla="*/ 261747 w 318325"/>
                  <a:gd name="connsiteY5" fmla="*/ 99301 h 466394"/>
                  <a:gd name="connsiteX6" fmla="*/ 260414 w 318325"/>
                  <a:gd name="connsiteY6" fmla="*/ 92919 h 466394"/>
                  <a:gd name="connsiteX7" fmla="*/ 246697 w 318325"/>
                  <a:gd name="connsiteY7" fmla="*/ 83966 h 466394"/>
                  <a:gd name="connsiteX8" fmla="*/ 256889 w 318325"/>
                  <a:gd name="connsiteY8" fmla="*/ 68345 h 466394"/>
                  <a:gd name="connsiteX9" fmla="*/ 264128 w 318325"/>
                  <a:gd name="connsiteY9" fmla="*/ 73107 h 466394"/>
                  <a:gd name="connsiteX10" fmla="*/ 266605 w 318325"/>
                  <a:gd name="connsiteY10" fmla="*/ 73869 h 466394"/>
                  <a:gd name="connsiteX11" fmla="*/ 267557 w 318325"/>
                  <a:gd name="connsiteY11" fmla="*/ 73774 h 466394"/>
                  <a:gd name="connsiteX12" fmla="*/ 270510 w 318325"/>
                  <a:gd name="connsiteY12" fmla="*/ 71774 h 466394"/>
                  <a:gd name="connsiteX13" fmla="*/ 285274 w 318325"/>
                  <a:gd name="connsiteY13" fmla="*/ 49009 h 466394"/>
                  <a:gd name="connsiteX14" fmla="*/ 283940 w 318325"/>
                  <a:gd name="connsiteY14" fmla="*/ 42627 h 466394"/>
                  <a:gd name="connsiteX15" fmla="*/ 219551 w 318325"/>
                  <a:gd name="connsiteY15" fmla="*/ 717 h 466394"/>
                  <a:gd name="connsiteX16" fmla="*/ 213170 w 318325"/>
                  <a:gd name="connsiteY16" fmla="*/ 2051 h 466394"/>
                  <a:gd name="connsiteX17" fmla="*/ 198406 w 318325"/>
                  <a:gd name="connsiteY17" fmla="*/ 24816 h 466394"/>
                  <a:gd name="connsiteX18" fmla="*/ 197739 w 318325"/>
                  <a:gd name="connsiteY18" fmla="*/ 28340 h 466394"/>
                  <a:gd name="connsiteX19" fmla="*/ 199739 w 318325"/>
                  <a:gd name="connsiteY19" fmla="*/ 31293 h 466394"/>
                  <a:gd name="connsiteX20" fmla="*/ 206978 w 318325"/>
                  <a:gd name="connsiteY20" fmla="*/ 36055 h 466394"/>
                  <a:gd name="connsiteX21" fmla="*/ 196787 w 318325"/>
                  <a:gd name="connsiteY21" fmla="*/ 51676 h 466394"/>
                  <a:gd name="connsiteX22" fmla="*/ 183071 w 318325"/>
                  <a:gd name="connsiteY22" fmla="*/ 42723 h 466394"/>
                  <a:gd name="connsiteX23" fmla="*/ 179546 w 318325"/>
                  <a:gd name="connsiteY23" fmla="*/ 42056 h 466394"/>
                  <a:gd name="connsiteX24" fmla="*/ 176594 w 318325"/>
                  <a:gd name="connsiteY24" fmla="*/ 44056 h 466394"/>
                  <a:gd name="connsiteX25" fmla="*/ 77152 w 318325"/>
                  <a:gd name="connsiteY25" fmla="*/ 196932 h 466394"/>
                  <a:gd name="connsiteX26" fmla="*/ 78486 w 318325"/>
                  <a:gd name="connsiteY26" fmla="*/ 203314 h 466394"/>
                  <a:gd name="connsiteX27" fmla="*/ 96298 w 318325"/>
                  <a:gd name="connsiteY27" fmla="*/ 214935 h 466394"/>
                  <a:gd name="connsiteX28" fmla="*/ 79915 w 318325"/>
                  <a:gd name="connsiteY28" fmla="*/ 240081 h 466394"/>
                  <a:gd name="connsiteX29" fmla="*/ 81344 w 318325"/>
                  <a:gd name="connsiteY29" fmla="*/ 246653 h 466394"/>
                  <a:gd name="connsiteX30" fmla="*/ 115062 w 318325"/>
                  <a:gd name="connsiteY30" fmla="*/ 268560 h 466394"/>
                  <a:gd name="connsiteX31" fmla="*/ 117634 w 318325"/>
                  <a:gd name="connsiteY31" fmla="*/ 269322 h 466394"/>
                  <a:gd name="connsiteX32" fmla="*/ 118586 w 318325"/>
                  <a:gd name="connsiteY32" fmla="*/ 269227 h 466394"/>
                  <a:gd name="connsiteX33" fmla="*/ 121634 w 318325"/>
                  <a:gd name="connsiteY33" fmla="*/ 267132 h 466394"/>
                  <a:gd name="connsiteX34" fmla="*/ 138017 w 318325"/>
                  <a:gd name="connsiteY34" fmla="*/ 241986 h 466394"/>
                  <a:gd name="connsiteX35" fmla="*/ 155829 w 318325"/>
                  <a:gd name="connsiteY35" fmla="*/ 253606 h 466394"/>
                  <a:gd name="connsiteX36" fmla="*/ 158306 w 318325"/>
                  <a:gd name="connsiteY36" fmla="*/ 254368 h 466394"/>
                  <a:gd name="connsiteX37" fmla="*/ 159258 w 318325"/>
                  <a:gd name="connsiteY37" fmla="*/ 254273 h 466394"/>
                  <a:gd name="connsiteX38" fmla="*/ 162211 w 318325"/>
                  <a:gd name="connsiteY38" fmla="*/ 252273 h 466394"/>
                  <a:gd name="connsiteX39" fmla="*/ 198882 w 318325"/>
                  <a:gd name="connsiteY39" fmla="*/ 195885 h 466394"/>
                  <a:gd name="connsiteX40" fmla="*/ 259461 w 318325"/>
                  <a:gd name="connsiteY40" fmla="*/ 277990 h 466394"/>
                  <a:gd name="connsiteX41" fmla="*/ 201835 w 318325"/>
                  <a:gd name="connsiteY41" fmla="*/ 359143 h 466394"/>
                  <a:gd name="connsiteX42" fmla="*/ 175927 w 318325"/>
                  <a:gd name="connsiteY42" fmla="*/ 348761 h 466394"/>
                  <a:gd name="connsiteX43" fmla="*/ 148876 w 318325"/>
                  <a:gd name="connsiteY43" fmla="*/ 360381 h 466394"/>
                  <a:gd name="connsiteX44" fmla="*/ 105061 w 318325"/>
                  <a:gd name="connsiteY44" fmla="*/ 329806 h 466394"/>
                  <a:gd name="connsiteX45" fmla="*/ 130493 w 318325"/>
                  <a:gd name="connsiteY45" fmla="*/ 329806 h 466394"/>
                  <a:gd name="connsiteX46" fmla="*/ 135255 w 318325"/>
                  <a:gd name="connsiteY46" fmla="*/ 325044 h 466394"/>
                  <a:gd name="connsiteX47" fmla="*/ 135255 w 318325"/>
                  <a:gd name="connsiteY47" fmla="*/ 302660 h 466394"/>
                  <a:gd name="connsiteX48" fmla="*/ 130493 w 318325"/>
                  <a:gd name="connsiteY48" fmla="*/ 297897 h 466394"/>
                  <a:gd name="connsiteX49" fmla="*/ 4763 w 318325"/>
                  <a:gd name="connsiteY49" fmla="*/ 297897 h 466394"/>
                  <a:gd name="connsiteX50" fmla="*/ 0 w 318325"/>
                  <a:gd name="connsiteY50" fmla="*/ 302660 h 466394"/>
                  <a:gd name="connsiteX51" fmla="*/ 0 w 318325"/>
                  <a:gd name="connsiteY51" fmla="*/ 325044 h 466394"/>
                  <a:gd name="connsiteX52" fmla="*/ 4763 w 318325"/>
                  <a:gd name="connsiteY52" fmla="*/ 329806 h 466394"/>
                  <a:gd name="connsiteX53" fmla="*/ 38481 w 318325"/>
                  <a:gd name="connsiteY53" fmla="*/ 329806 h 466394"/>
                  <a:gd name="connsiteX54" fmla="*/ 138398 w 318325"/>
                  <a:gd name="connsiteY54" fmla="*/ 418389 h 466394"/>
                  <a:gd name="connsiteX55" fmla="*/ 138398 w 318325"/>
                  <a:gd name="connsiteY55" fmla="*/ 426390 h 466394"/>
                  <a:gd name="connsiteX56" fmla="*/ 72200 w 318325"/>
                  <a:gd name="connsiteY56" fmla="*/ 426390 h 466394"/>
                  <a:gd name="connsiteX57" fmla="*/ 67437 w 318325"/>
                  <a:gd name="connsiteY57" fmla="*/ 431152 h 466394"/>
                  <a:gd name="connsiteX58" fmla="*/ 67437 w 318325"/>
                  <a:gd name="connsiteY58" fmla="*/ 461632 h 466394"/>
                  <a:gd name="connsiteX59" fmla="*/ 72200 w 318325"/>
                  <a:gd name="connsiteY59" fmla="*/ 466395 h 466394"/>
                  <a:gd name="connsiteX60" fmla="*/ 279940 w 318325"/>
                  <a:gd name="connsiteY60" fmla="*/ 466395 h 466394"/>
                  <a:gd name="connsiteX61" fmla="*/ 284702 w 318325"/>
                  <a:gd name="connsiteY61" fmla="*/ 461632 h 466394"/>
                  <a:gd name="connsiteX62" fmla="*/ 284702 w 318325"/>
                  <a:gd name="connsiteY62" fmla="*/ 431152 h 466394"/>
                  <a:gd name="connsiteX63" fmla="*/ 279940 w 318325"/>
                  <a:gd name="connsiteY63" fmla="*/ 426390 h 466394"/>
                  <a:gd name="connsiteX64" fmla="*/ 218408 w 318325"/>
                  <a:gd name="connsiteY64" fmla="*/ 11004 h 466394"/>
                  <a:gd name="connsiteX65" fmla="*/ 275082 w 318325"/>
                  <a:gd name="connsiteY65" fmla="*/ 47866 h 466394"/>
                  <a:gd name="connsiteX66" fmla="*/ 265367 w 318325"/>
                  <a:gd name="connsiteY66" fmla="*/ 62820 h 466394"/>
                  <a:gd name="connsiteX67" fmla="*/ 208693 w 318325"/>
                  <a:gd name="connsiteY67" fmla="*/ 25959 h 466394"/>
                  <a:gd name="connsiteX68" fmla="*/ 218408 w 318325"/>
                  <a:gd name="connsiteY68" fmla="*/ 11004 h 466394"/>
                  <a:gd name="connsiteX69" fmla="*/ 214503 w 318325"/>
                  <a:gd name="connsiteY69" fmla="*/ 41389 h 466394"/>
                  <a:gd name="connsiteX70" fmla="*/ 248888 w 318325"/>
                  <a:gd name="connsiteY70" fmla="*/ 63773 h 466394"/>
                  <a:gd name="connsiteX71" fmla="*/ 239173 w 318325"/>
                  <a:gd name="connsiteY71" fmla="*/ 78727 h 466394"/>
                  <a:gd name="connsiteX72" fmla="*/ 204788 w 318325"/>
                  <a:gd name="connsiteY72" fmla="*/ 56343 h 466394"/>
                  <a:gd name="connsiteX73" fmla="*/ 214503 w 318325"/>
                  <a:gd name="connsiteY73" fmla="*/ 41389 h 466394"/>
                  <a:gd name="connsiteX74" fmla="*/ 181928 w 318325"/>
                  <a:gd name="connsiteY74" fmla="*/ 52914 h 466394"/>
                  <a:gd name="connsiteX75" fmla="*/ 251555 w 318325"/>
                  <a:gd name="connsiteY75" fmla="*/ 98158 h 466394"/>
                  <a:gd name="connsiteX76" fmla="*/ 235172 w 318325"/>
                  <a:gd name="connsiteY76" fmla="*/ 123304 h 466394"/>
                  <a:gd name="connsiteX77" fmla="*/ 165545 w 318325"/>
                  <a:gd name="connsiteY77" fmla="*/ 78060 h 466394"/>
                  <a:gd name="connsiteX78" fmla="*/ 181928 w 318325"/>
                  <a:gd name="connsiteY78" fmla="*/ 52914 h 466394"/>
                  <a:gd name="connsiteX79" fmla="*/ 116396 w 318325"/>
                  <a:gd name="connsiteY79" fmla="*/ 257988 h 466394"/>
                  <a:gd name="connsiteX80" fmla="*/ 90678 w 318325"/>
                  <a:gd name="connsiteY80" fmla="*/ 241224 h 466394"/>
                  <a:gd name="connsiteX81" fmla="*/ 104108 w 318325"/>
                  <a:gd name="connsiteY81" fmla="*/ 220554 h 466394"/>
                  <a:gd name="connsiteX82" fmla="*/ 129826 w 318325"/>
                  <a:gd name="connsiteY82" fmla="*/ 237318 h 466394"/>
                  <a:gd name="connsiteX83" fmla="*/ 116396 w 318325"/>
                  <a:gd name="connsiteY83" fmla="*/ 257988 h 466394"/>
                  <a:gd name="connsiteX84" fmla="*/ 157067 w 318325"/>
                  <a:gd name="connsiteY84" fmla="*/ 243319 h 466394"/>
                  <a:gd name="connsiteX85" fmla="*/ 87439 w 318325"/>
                  <a:gd name="connsiteY85" fmla="*/ 198075 h 466394"/>
                  <a:gd name="connsiteX86" fmla="*/ 107537 w 318325"/>
                  <a:gd name="connsiteY86" fmla="*/ 167214 h 466394"/>
                  <a:gd name="connsiteX87" fmla="*/ 177165 w 318325"/>
                  <a:gd name="connsiteY87" fmla="*/ 212458 h 466394"/>
                  <a:gd name="connsiteX88" fmla="*/ 157067 w 318325"/>
                  <a:gd name="connsiteY88" fmla="*/ 243319 h 466394"/>
                  <a:gd name="connsiteX89" fmla="*/ 182309 w 318325"/>
                  <a:gd name="connsiteY89" fmla="*/ 204457 h 466394"/>
                  <a:gd name="connsiteX90" fmla="*/ 112681 w 318325"/>
                  <a:gd name="connsiteY90" fmla="*/ 159213 h 466394"/>
                  <a:gd name="connsiteX91" fmla="*/ 160211 w 318325"/>
                  <a:gd name="connsiteY91" fmla="*/ 86061 h 466394"/>
                  <a:gd name="connsiteX92" fmla="*/ 229838 w 318325"/>
                  <a:gd name="connsiteY92" fmla="*/ 131305 h 466394"/>
                  <a:gd name="connsiteX93" fmla="*/ 182309 w 318325"/>
                  <a:gd name="connsiteY93" fmla="*/ 204457 h 466394"/>
                  <a:gd name="connsiteX94" fmla="*/ 269081 w 318325"/>
                  <a:gd name="connsiteY94" fmla="*/ 277990 h 466394"/>
                  <a:gd name="connsiteX95" fmla="*/ 205550 w 318325"/>
                  <a:gd name="connsiteY95" fmla="*/ 187979 h 466394"/>
                  <a:gd name="connsiteX96" fmla="*/ 227933 w 318325"/>
                  <a:gd name="connsiteY96" fmla="*/ 154165 h 466394"/>
                  <a:gd name="connsiteX97" fmla="*/ 308801 w 318325"/>
                  <a:gd name="connsiteY97" fmla="*/ 277990 h 466394"/>
                  <a:gd name="connsiteX98" fmla="*/ 213646 w 318325"/>
                  <a:gd name="connsiteY98" fmla="*/ 407244 h 466394"/>
                  <a:gd name="connsiteX99" fmla="*/ 213646 w 318325"/>
                  <a:gd name="connsiteY99" fmla="*/ 384861 h 466394"/>
                  <a:gd name="connsiteX100" fmla="*/ 213741 w 318325"/>
                  <a:gd name="connsiteY100" fmla="*/ 384003 h 466394"/>
                  <a:gd name="connsiteX101" fmla="*/ 208121 w 318325"/>
                  <a:gd name="connsiteY101" fmla="*/ 367049 h 466394"/>
                  <a:gd name="connsiteX102" fmla="*/ 269081 w 318325"/>
                  <a:gd name="connsiteY102" fmla="*/ 277990 h 466394"/>
                  <a:gd name="connsiteX103" fmla="*/ 147828 w 318325"/>
                  <a:gd name="connsiteY103" fmla="*/ 384384 h 466394"/>
                  <a:gd name="connsiteX104" fmla="*/ 147923 w 318325"/>
                  <a:gd name="connsiteY104" fmla="*/ 383718 h 466394"/>
                  <a:gd name="connsiteX105" fmla="*/ 176022 w 318325"/>
                  <a:gd name="connsiteY105" fmla="*/ 358286 h 466394"/>
                  <a:gd name="connsiteX106" fmla="*/ 204216 w 318325"/>
                  <a:gd name="connsiteY106" fmla="*/ 384480 h 466394"/>
                  <a:gd name="connsiteX107" fmla="*/ 204216 w 318325"/>
                  <a:gd name="connsiteY107" fmla="*/ 384480 h 466394"/>
                  <a:gd name="connsiteX108" fmla="*/ 204121 w 318325"/>
                  <a:gd name="connsiteY108" fmla="*/ 385623 h 466394"/>
                  <a:gd name="connsiteX109" fmla="*/ 204121 w 318325"/>
                  <a:gd name="connsiteY109" fmla="*/ 425913 h 466394"/>
                  <a:gd name="connsiteX110" fmla="*/ 147828 w 318325"/>
                  <a:gd name="connsiteY110" fmla="*/ 425913 h 466394"/>
                  <a:gd name="connsiteX111" fmla="*/ 147828 w 318325"/>
                  <a:gd name="connsiteY111" fmla="*/ 384194 h 466394"/>
                  <a:gd name="connsiteX112" fmla="*/ 9430 w 318325"/>
                  <a:gd name="connsiteY112" fmla="*/ 320281 h 466394"/>
                  <a:gd name="connsiteX113" fmla="*/ 9430 w 318325"/>
                  <a:gd name="connsiteY113" fmla="*/ 307422 h 466394"/>
                  <a:gd name="connsiteX114" fmla="*/ 125921 w 318325"/>
                  <a:gd name="connsiteY114" fmla="*/ 307422 h 466394"/>
                  <a:gd name="connsiteX115" fmla="*/ 125921 w 318325"/>
                  <a:gd name="connsiteY115" fmla="*/ 320281 h 466394"/>
                  <a:gd name="connsiteX116" fmla="*/ 9525 w 318325"/>
                  <a:gd name="connsiteY116" fmla="*/ 320281 h 466394"/>
                  <a:gd name="connsiteX117" fmla="*/ 48863 w 318325"/>
                  <a:gd name="connsiteY117" fmla="*/ 330378 h 466394"/>
                  <a:gd name="connsiteX118" fmla="*/ 93821 w 318325"/>
                  <a:gd name="connsiteY118" fmla="*/ 330378 h 466394"/>
                  <a:gd name="connsiteX119" fmla="*/ 142970 w 318325"/>
                  <a:gd name="connsiteY119" fmla="*/ 368382 h 466394"/>
                  <a:gd name="connsiteX120" fmla="*/ 138494 w 318325"/>
                  <a:gd name="connsiteY120" fmla="*/ 382384 h 466394"/>
                  <a:gd name="connsiteX121" fmla="*/ 138398 w 318325"/>
                  <a:gd name="connsiteY121" fmla="*/ 383432 h 466394"/>
                  <a:gd name="connsiteX122" fmla="*/ 138398 w 318325"/>
                  <a:gd name="connsiteY122" fmla="*/ 384670 h 466394"/>
                  <a:gd name="connsiteX123" fmla="*/ 138398 w 318325"/>
                  <a:gd name="connsiteY123" fmla="*/ 408483 h 466394"/>
                  <a:gd name="connsiteX124" fmla="*/ 48863 w 318325"/>
                  <a:gd name="connsiteY124" fmla="*/ 330378 h 466394"/>
                  <a:gd name="connsiteX125" fmla="*/ 275177 w 318325"/>
                  <a:gd name="connsiteY125" fmla="*/ 456870 h 466394"/>
                  <a:gd name="connsiteX126" fmla="*/ 76962 w 318325"/>
                  <a:gd name="connsiteY126" fmla="*/ 456870 h 466394"/>
                  <a:gd name="connsiteX127" fmla="*/ 76962 w 318325"/>
                  <a:gd name="connsiteY127" fmla="*/ 435915 h 466394"/>
                  <a:gd name="connsiteX128" fmla="*/ 275177 w 318325"/>
                  <a:gd name="connsiteY128" fmla="*/ 435915 h 466394"/>
                  <a:gd name="connsiteX129" fmla="*/ 275177 w 318325"/>
                  <a:gd name="connsiteY129" fmla="*/ 456870 h 466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Lst>
                <a:rect l="l" t="t" r="r" b="b"/>
                <a:pathLst>
                  <a:path w="318325" h="466394">
                    <a:moveTo>
                      <a:pt x="279940" y="426294"/>
                    </a:moveTo>
                    <a:lnTo>
                      <a:pt x="213646" y="426294"/>
                    </a:lnTo>
                    <a:lnTo>
                      <a:pt x="213646" y="416960"/>
                    </a:lnTo>
                    <a:cubicBezTo>
                      <a:pt x="274034" y="399529"/>
                      <a:pt x="318326" y="343808"/>
                      <a:pt x="318326" y="277895"/>
                    </a:cubicBezTo>
                    <a:cubicBezTo>
                      <a:pt x="318326" y="220078"/>
                      <a:pt x="284417" y="168643"/>
                      <a:pt x="231743" y="145497"/>
                    </a:cubicBezTo>
                    <a:lnTo>
                      <a:pt x="261747" y="99301"/>
                    </a:lnTo>
                    <a:cubicBezTo>
                      <a:pt x="263176" y="97206"/>
                      <a:pt x="262509" y="94253"/>
                      <a:pt x="260414" y="92919"/>
                    </a:cubicBezTo>
                    <a:lnTo>
                      <a:pt x="246697" y="83966"/>
                    </a:lnTo>
                    <a:lnTo>
                      <a:pt x="256889" y="68345"/>
                    </a:lnTo>
                    <a:lnTo>
                      <a:pt x="264128" y="73107"/>
                    </a:lnTo>
                    <a:cubicBezTo>
                      <a:pt x="264890" y="73584"/>
                      <a:pt x="265748" y="73869"/>
                      <a:pt x="266605" y="73869"/>
                    </a:cubicBezTo>
                    <a:cubicBezTo>
                      <a:pt x="266891" y="73869"/>
                      <a:pt x="267272" y="73869"/>
                      <a:pt x="267557" y="73774"/>
                    </a:cubicBezTo>
                    <a:cubicBezTo>
                      <a:pt x="268796" y="73488"/>
                      <a:pt x="269843" y="72822"/>
                      <a:pt x="270510" y="71774"/>
                    </a:cubicBezTo>
                    <a:lnTo>
                      <a:pt x="285274" y="49009"/>
                    </a:lnTo>
                    <a:cubicBezTo>
                      <a:pt x="286703" y="46914"/>
                      <a:pt x="286036" y="43961"/>
                      <a:pt x="283940" y="42627"/>
                    </a:cubicBezTo>
                    <a:lnTo>
                      <a:pt x="219551" y="717"/>
                    </a:lnTo>
                    <a:cubicBezTo>
                      <a:pt x="217456" y="-616"/>
                      <a:pt x="214503" y="-45"/>
                      <a:pt x="213170" y="2051"/>
                    </a:cubicBezTo>
                    <a:lnTo>
                      <a:pt x="198406" y="24816"/>
                    </a:lnTo>
                    <a:cubicBezTo>
                      <a:pt x="197739" y="25863"/>
                      <a:pt x="197549" y="27102"/>
                      <a:pt x="197739" y="28340"/>
                    </a:cubicBezTo>
                    <a:cubicBezTo>
                      <a:pt x="198025" y="29578"/>
                      <a:pt x="198692" y="30626"/>
                      <a:pt x="199739" y="31293"/>
                    </a:cubicBezTo>
                    <a:lnTo>
                      <a:pt x="206978" y="36055"/>
                    </a:lnTo>
                    <a:lnTo>
                      <a:pt x="196787" y="51676"/>
                    </a:lnTo>
                    <a:lnTo>
                      <a:pt x="183071" y="42723"/>
                    </a:lnTo>
                    <a:cubicBezTo>
                      <a:pt x="182023" y="42056"/>
                      <a:pt x="180785" y="41770"/>
                      <a:pt x="179546" y="42056"/>
                    </a:cubicBezTo>
                    <a:cubicBezTo>
                      <a:pt x="178308" y="42342"/>
                      <a:pt x="177260" y="43008"/>
                      <a:pt x="176594" y="44056"/>
                    </a:cubicBezTo>
                    <a:lnTo>
                      <a:pt x="77152" y="196932"/>
                    </a:lnTo>
                    <a:cubicBezTo>
                      <a:pt x="75724" y="199028"/>
                      <a:pt x="76390" y="201981"/>
                      <a:pt x="78486" y="203314"/>
                    </a:cubicBezTo>
                    <a:lnTo>
                      <a:pt x="96298" y="214935"/>
                    </a:lnTo>
                    <a:lnTo>
                      <a:pt x="79915" y="240081"/>
                    </a:lnTo>
                    <a:cubicBezTo>
                      <a:pt x="78486" y="242271"/>
                      <a:pt x="79153" y="245224"/>
                      <a:pt x="81344" y="246653"/>
                    </a:cubicBezTo>
                    <a:lnTo>
                      <a:pt x="115062" y="268560"/>
                    </a:lnTo>
                    <a:cubicBezTo>
                      <a:pt x="115824" y="269037"/>
                      <a:pt x="116776" y="269322"/>
                      <a:pt x="117634" y="269322"/>
                    </a:cubicBezTo>
                    <a:cubicBezTo>
                      <a:pt x="117920" y="269322"/>
                      <a:pt x="118300" y="269322"/>
                      <a:pt x="118586" y="269227"/>
                    </a:cubicBezTo>
                    <a:cubicBezTo>
                      <a:pt x="119825" y="268941"/>
                      <a:pt x="120872" y="268179"/>
                      <a:pt x="121634" y="267132"/>
                    </a:cubicBezTo>
                    <a:lnTo>
                      <a:pt x="138017" y="241986"/>
                    </a:lnTo>
                    <a:lnTo>
                      <a:pt x="155829" y="253606"/>
                    </a:lnTo>
                    <a:cubicBezTo>
                      <a:pt x="156591" y="254082"/>
                      <a:pt x="157448" y="254368"/>
                      <a:pt x="158306" y="254368"/>
                    </a:cubicBezTo>
                    <a:cubicBezTo>
                      <a:pt x="158591" y="254368"/>
                      <a:pt x="158972" y="254368"/>
                      <a:pt x="159258" y="254273"/>
                    </a:cubicBezTo>
                    <a:cubicBezTo>
                      <a:pt x="160496" y="253987"/>
                      <a:pt x="161544" y="253320"/>
                      <a:pt x="162211" y="252273"/>
                    </a:cubicBezTo>
                    <a:lnTo>
                      <a:pt x="198882" y="195885"/>
                    </a:lnTo>
                    <a:cubicBezTo>
                      <a:pt x="234696" y="207029"/>
                      <a:pt x="259461" y="240366"/>
                      <a:pt x="259461" y="277990"/>
                    </a:cubicBezTo>
                    <a:cubicBezTo>
                      <a:pt x="259461" y="315614"/>
                      <a:pt x="235363" y="347332"/>
                      <a:pt x="201835" y="359143"/>
                    </a:cubicBezTo>
                    <a:cubicBezTo>
                      <a:pt x="195072" y="352666"/>
                      <a:pt x="185928" y="348761"/>
                      <a:pt x="175927" y="348761"/>
                    </a:cubicBezTo>
                    <a:cubicBezTo>
                      <a:pt x="165354" y="348761"/>
                      <a:pt x="155829" y="353238"/>
                      <a:pt x="148876" y="360381"/>
                    </a:cubicBezTo>
                    <a:cubicBezTo>
                      <a:pt x="131540" y="355238"/>
                      <a:pt x="116300" y="344665"/>
                      <a:pt x="105061" y="329806"/>
                    </a:cubicBezTo>
                    <a:lnTo>
                      <a:pt x="130493" y="329806"/>
                    </a:lnTo>
                    <a:cubicBezTo>
                      <a:pt x="133160" y="329806"/>
                      <a:pt x="135255" y="327711"/>
                      <a:pt x="135255" y="325044"/>
                    </a:cubicBezTo>
                    <a:lnTo>
                      <a:pt x="135255" y="302660"/>
                    </a:lnTo>
                    <a:cubicBezTo>
                      <a:pt x="135255" y="299993"/>
                      <a:pt x="133160" y="297897"/>
                      <a:pt x="130493" y="297897"/>
                    </a:cubicBezTo>
                    <a:lnTo>
                      <a:pt x="4763" y="297897"/>
                    </a:lnTo>
                    <a:cubicBezTo>
                      <a:pt x="2096" y="297897"/>
                      <a:pt x="0" y="299993"/>
                      <a:pt x="0" y="302660"/>
                    </a:cubicBezTo>
                    <a:lnTo>
                      <a:pt x="0" y="325044"/>
                    </a:lnTo>
                    <a:cubicBezTo>
                      <a:pt x="0" y="327711"/>
                      <a:pt x="2096" y="329806"/>
                      <a:pt x="4763" y="329806"/>
                    </a:cubicBezTo>
                    <a:lnTo>
                      <a:pt x="38481" y="329806"/>
                    </a:lnTo>
                    <a:cubicBezTo>
                      <a:pt x="55531" y="374288"/>
                      <a:pt x="93345" y="407054"/>
                      <a:pt x="138398" y="418389"/>
                    </a:cubicBezTo>
                    <a:lnTo>
                      <a:pt x="138398" y="426390"/>
                    </a:lnTo>
                    <a:lnTo>
                      <a:pt x="72200" y="426390"/>
                    </a:lnTo>
                    <a:cubicBezTo>
                      <a:pt x="69533" y="426390"/>
                      <a:pt x="67437" y="428485"/>
                      <a:pt x="67437" y="431152"/>
                    </a:cubicBezTo>
                    <a:lnTo>
                      <a:pt x="67437" y="461632"/>
                    </a:lnTo>
                    <a:cubicBezTo>
                      <a:pt x="67437" y="464299"/>
                      <a:pt x="69533" y="466395"/>
                      <a:pt x="72200" y="466395"/>
                    </a:cubicBezTo>
                    <a:lnTo>
                      <a:pt x="279940" y="466395"/>
                    </a:lnTo>
                    <a:cubicBezTo>
                      <a:pt x="282607" y="466395"/>
                      <a:pt x="284702" y="464299"/>
                      <a:pt x="284702" y="461632"/>
                    </a:cubicBezTo>
                    <a:lnTo>
                      <a:pt x="284702" y="431152"/>
                    </a:lnTo>
                    <a:cubicBezTo>
                      <a:pt x="284702" y="428485"/>
                      <a:pt x="282607" y="426390"/>
                      <a:pt x="279940" y="426390"/>
                    </a:cubicBezTo>
                    <a:close/>
                    <a:moveTo>
                      <a:pt x="218408" y="11004"/>
                    </a:moveTo>
                    <a:lnTo>
                      <a:pt x="275082" y="47866"/>
                    </a:lnTo>
                    <a:lnTo>
                      <a:pt x="265367" y="62820"/>
                    </a:lnTo>
                    <a:lnTo>
                      <a:pt x="208693" y="25959"/>
                    </a:lnTo>
                    <a:lnTo>
                      <a:pt x="218408" y="11004"/>
                    </a:lnTo>
                    <a:close/>
                    <a:moveTo>
                      <a:pt x="214503" y="41389"/>
                    </a:moveTo>
                    <a:lnTo>
                      <a:pt x="248888" y="63773"/>
                    </a:lnTo>
                    <a:lnTo>
                      <a:pt x="239173" y="78727"/>
                    </a:lnTo>
                    <a:lnTo>
                      <a:pt x="204788" y="56343"/>
                    </a:lnTo>
                    <a:lnTo>
                      <a:pt x="214503" y="41389"/>
                    </a:lnTo>
                    <a:close/>
                    <a:moveTo>
                      <a:pt x="181928" y="52914"/>
                    </a:moveTo>
                    <a:lnTo>
                      <a:pt x="251555" y="98158"/>
                    </a:lnTo>
                    <a:lnTo>
                      <a:pt x="235172" y="123304"/>
                    </a:lnTo>
                    <a:lnTo>
                      <a:pt x="165545" y="78060"/>
                    </a:lnTo>
                    <a:lnTo>
                      <a:pt x="181928" y="52914"/>
                    </a:lnTo>
                    <a:close/>
                    <a:moveTo>
                      <a:pt x="116396" y="257988"/>
                    </a:moveTo>
                    <a:lnTo>
                      <a:pt x="90678" y="241224"/>
                    </a:lnTo>
                    <a:lnTo>
                      <a:pt x="104108" y="220554"/>
                    </a:lnTo>
                    <a:lnTo>
                      <a:pt x="129826" y="237318"/>
                    </a:lnTo>
                    <a:lnTo>
                      <a:pt x="116396" y="257988"/>
                    </a:lnTo>
                    <a:close/>
                    <a:moveTo>
                      <a:pt x="157067" y="243319"/>
                    </a:moveTo>
                    <a:lnTo>
                      <a:pt x="87439" y="198075"/>
                    </a:lnTo>
                    <a:lnTo>
                      <a:pt x="107537" y="167214"/>
                    </a:lnTo>
                    <a:lnTo>
                      <a:pt x="177165" y="212458"/>
                    </a:lnTo>
                    <a:lnTo>
                      <a:pt x="157067" y="243319"/>
                    </a:lnTo>
                    <a:close/>
                    <a:moveTo>
                      <a:pt x="182309" y="204457"/>
                    </a:moveTo>
                    <a:lnTo>
                      <a:pt x="112681" y="159213"/>
                    </a:lnTo>
                    <a:lnTo>
                      <a:pt x="160211" y="86061"/>
                    </a:lnTo>
                    <a:lnTo>
                      <a:pt x="229838" y="131305"/>
                    </a:lnTo>
                    <a:lnTo>
                      <a:pt x="182309" y="204457"/>
                    </a:lnTo>
                    <a:close/>
                    <a:moveTo>
                      <a:pt x="269081" y="277990"/>
                    </a:moveTo>
                    <a:cubicBezTo>
                      <a:pt x="269081" y="237509"/>
                      <a:pt x="243269" y="201409"/>
                      <a:pt x="205550" y="187979"/>
                    </a:cubicBezTo>
                    <a:lnTo>
                      <a:pt x="227933" y="154165"/>
                    </a:lnTo>
                    <a:cubicBezTo>
                      <a:pt x="277178" y="175787"/>
                      <a:pt x="308801" y="223983"/>
                      <a:pt x="308801" y="277990"/>
                    </a:cubicBezTo>
                    <a:cubicBezTo>
                      <a:pt x="308801" y="338569"/>
                      <a:pt x="268700" y="390099"/>
                      <a:pt x="213646" y="407244"/>
                    </a:cubicBezTo>
                    <a:lnTo>
                      <a:pt x="213646" y="384861"/>
                    </a:lnTo>
                    <a:cubicBezTo>
                      <a:pt x="213646" y="384861"/>
                      <a:pt x="213741" y="384289"/>
                      <a:pt x="213741" y="384003"/>
                    </a:cubicBezTo>
                    <a:cubicBezTo>
                      <a:pt x="213265" y="377812"/>
                      <a:pt x="211169" y="372097"/>
                      <a:pt x="208121" y="367049"/>
                    </a:cubicBezTo>
                    <a:cubicBezTo>
                      <a:pt x="243745" y="353142"/>
                      <a:pt x="269081" y="318471"/>
                      <a:pt x="269081" y="277990"/>
                    </a:cubicBezTo>
                    <a:close/>
                    <a:moveTo>
                      <a:pt x="147828" y="384384"/>
                    </a:moveTo>
                    <a:cubicBezTo>
                      <a:pt x="147828" y="384384"/>
                      <a:pt x="147828" y="384003"/>
                      <a:pt x="147923" y="383718"/>
                    </a:cubicBezTo>
                    <a:cubicBezTo>
                      <a:pt x="149447" y="369430"/>
                      <a:pt x="161830" y="358286"/>
                      <a:pt x="176022" y="358286"/>
                    </a:cubicBezTo>
                    <a:cubicBezTo>
                      <a:pt x="190691" y="358286"/>
                      <a:pt x="203073" y="369811"/>
                      <a:pt x="204216" y="384480"/>
                    </a:cubicBezTo>
                    <a:lnTo>
                      <a:pt x="204216" y="384480"/>
                    </a:lnTo>
                    <a:cubicBezTo>
                      <a:pt x="204216" y="384480"/>
                      <a:pt x="204121" y="385527"/>
                      <a:pt x="204121" y="385623"/>
                    </a:cubicBezTo>
                    <a:lnTo>
                      <a:pt x="204121" y="425913"/>
                    </a:lnTo>
                    <a:lnTo>
                      <a:pt x="147828" y="425913"/>
                    </a:lnTo>
                    <a:lnTo>
                      <a:pt x="147828" y="384194"/>
                    </a:lnTo>
                    <a:close/>
                    <a:moveTo>
                      <a:pt x="9430" y="320281"/>
                    </a:moveTo>
                    <a:lnTo>
                      <a:pt x="9430" y="307422"/>
                    </a:lnTo>
                    <a:lnTo>
                      <a:pt x="125921" y="307422"/>
                    </a:lnTo>
                    <a:lnTo>
                      <a:pt x="125921" y="320281"/>
                    </a:lnTo>
                    <a:lnTo>
                      <a:pt x="9525" y="320281"/>
                    </a:lnTo>
                    <a:close/>
                    <a:moveTo>
                      <a:pt x="48863" y="330378"/>
                    </a:moveTo>
                    <a:lnTo>
                      <a:pt x="93821" y="330378"/>
                    </a:lnTo>
                    <a:cubicBezTo>
                      <a:pt x="105823" y="348570"/>
                      <a:pt x="123158" y="361715"/>
                      <a:pt x="142970" y="368382"/>
                    </a:cubicBezTo>
                    <a:cubicBezTo>
                      <a:pt x="140684" y="372573"/>
                      <a:pt x="139065" y="377336"/>
                      <a:pt x="138494" y="382384"/>
                    </a:cubicBezTo>
                    <a:cubicBezTo>
                      <a:pt x="138494" y="382670"/>
                      <a:pt x="138398" y="383051"/>
                      <a:pt x="138398" y="383432"/>
                    </a:cubicBezTo>
                    <a:cubicBezTo>
                      <a:pt x="138398" y="383718"/>
                      <a:pt x="138398" y="384480"/>
                      <a:pt x="138398" y="384670"/>
                    </a:cubicBezTo>
                    <a:lnTo>
                      <a:pt x="138398" y="408483"/>
                    </a:lnTo>
                    <a:cubicBezTo>
                      <a:pt x="98679" y="397719"/>
                      <a:pt x="65246" y="369144"/>
                      <a:pt x="48863" y="330378"/>
                    </a:cubicBezTo>
                    <a:close/>
                    <a:moveTo>
                      <a:pt x="275177" y="456870"/>
                    </a:moveTo>
                    <a:lnTo>
                      <a:pt x="76962" y="456870"/>
                    </a:lnTo>
                    <a:lnTo>
                      <a:pt x="76962" y="435915"/>
                    </a:lnTo>
                    <a:lnTo>
                      <a:pt x="275177" y="435915"/>
                    </a:lnTo>
                    <a:lnTo>
                      <a:pt x="275177" y="456870"/>
                    </a:lnTo>
                    <a:close/>
                  </a:path>
                </a:pathLst>
              </a:custGeom>
              <a:solidFill>
                <a:srgbClr val="000000"/>
              </a:solidFill>
              <a:ln w="9525" cap="flat">
                <a:noFill/>
                <a:prstDash val="solid"/>
                <a:miter/>
              </a:ln>
            </p:spPr>
            <p:txBody>
              <a:bodyPr rtlCol="0" anchor="ctr"/>
              <a:lstStyle/>
              <a:p>
                <a:endParaRPr lang="en-US"/>
              </a:p>
            </p:txBody>
          </p:sp>
        </p:grpSp>
      </p:grpSp>
      <p:grpSp>
        <p:nvGrpSpPr>
          <p:cNvPr id="30" name="Group 29">
            <a:extLst>
              <a:ext uri="{FF2B5EF4-FFF2-40B4-BE49-F238E27FC236}">
                <a16:creationId xmlns:a16="http://schemas.microsoft.com/office/drawing/2014/main" xmlns="" id="{F2A30136-D4BF-196C-67D1-15946666B4A9}"/>
              </a:ext>
            </a:extLst>
          </p:cNvPr>
          <p:cNvGrpSpPr/>
          <p:nvPr/>
        </p:nvGrpSpPr>
        <p:grpSpPr>
          <a:xfrm>
            <a:off x="9029664" y="2053791"/>
            <a:ext cx="1705392" cy="1729947"/>
            <a:chOff x="914400" y="1600200"/>
            <a:chExt cx="685800" cy="685800"/>
          </a:xfrm>
        </p:grpSpPr>
        <p:sp>
          <p:nvSpPr>
            <p:cNvPr id="31" name="Oval 30">
              <a:extLst>
                <a:ext uri="{FF2B5EF4-FFF2-40B4-BE49-F238E27FC236}">
                  <a16:creationId xmlns:a16="http://schemas.microsoft.com/office/drawing/2014/main" xmlns="" id="{9DC635F9-F1A8-4770-9C87-371FA01D44EC}"/>
                </a:ext>
              </a:extLst>
            </p:cNvPr>
            <p:cNvSpPr/>
            <p:nvPr/>
          </p:nvSpPr>
          <p:spPr>
            <a:xfrm>
              <a:off x="914400" y="1600200"/>
              <a:ext cx="685800" cy="6858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2" name="Group 31">
              <a:extLst>
                <a:ext uri="{FF2B5EF4-FFF2-40B4-BE49-F238E27FC236}">
                  <a16:creationId xmlns:a16="http://schemas.microsoft.com/office/drawing/2014/main" xmlns="" id="{7EC9925B-7103-90F8-60B2-E7D99FD20EB4}"/>
                </a:ext>
              </a:extLst>
            </p:cNvPr>
            <p:cNvGrpSpPr/>
            <p:nvPr/>
          </p:nvGrpSpPr>
          <p:grpSpPr>
            <a:xfrm>
              <a:off x="1026381" y="1820110"/>
              <a:ext cx="474345" cy="260508"/>
              <a:chOff x="1026381" y="1824848"/>
              <a:chExt cx="474345" cy="260508"/>
            </a:xfrm>
          </p:grpSpPr>
          <p:sp>
            <p:nvSpPr>
              <p:cNvPr id="33" name="Freeform: Shape 99">
                <a:extLst>
                  <a:ext uri="{FF2B5EF4-FFF2-40B4-BE49-F238E27FC236}">
                    <a16:creationId xmlns:a16="http://schemas.microsoft.com/office/drawing/2014/main" xmlns="" id="{F904E477-1B91-C742-2D1E-28CC8FB5189A}"/>
                  </a:ext>
                </a:extLst>
              </p:cNvPr>
              <p:cNvSpPr/>
              <p:nvPr/>
            </p:nvSpPr>
            <p:spPr>
              <a:xfrm>
                <a:off x="1081912" y="1848851"/>
                <a:ext cx="98107" cy="201453"/>
              </a:xfrm>
              <a:custGeom>
                <a:avLst/>
                <a:gdLst>
                  <a:gd name="connsiteX0" fmla="*/ 39338 w 98107"/>
                  <a:gd name="connsiteY0" fmla="*/ 0 h 201453"/>
                  <a:gd name="connsiteX1" fmla="*/ 39338 w 98107"/>
                  <a:gd name="connsiteY1" fmla="*/ 26003 h 201453"/>
                  <a:gd name="connsiteX2" fmla="*/ 39338 w 98107"/>
                  <a:gd name="connsiteY2" fmla="*/ 30766 h 201453"/>
                  <a:gd name="connsiteX3" fmla="*/ 0 w 98107"/>
                  <a:gd name="connsiteY3" fmla="*/ 30766 h 201453"/>
                  <a:gd name="connsiteX4" fmla="*/ 0 w 98107"/>
                  <a:gd name="connsiteY4" fmla="*/ 76771 h 201453"/>
                  <a:gd name="connsiteX5" fmla="*/ 0 w 98107"/>
                  <a:gd name="connsiteY5" fmla="*/ 124682 h 201453"/>
                  <a:gd name="connsiteX6" fmla="*/ 0 w 98107"/>
                  <a:gd name="connsiteY6" fmla="*/ 170688 h 201453"/>
                  <a:gd name="connsiteX7" fmla="*/ 39338 w 98107"/>
                  <a:gd name="connsiteY7" fmla="*/ 170688 h 201453"/>
                  <a:gd name="connsiteX8" fmla="*/ 39338 w 98107"/>
                  <a:gd name="connsiteY8" fmla="*/ 175451 h 201453"/>
                  <a:gd name="connsiteX9" fmla="*/ 39338 w 98107"/>
                  <a:gd name="connsiteY9" fmla="*/ 201454 h 201453"/>
                  <a:gd name="connsiteX10" fmla="*/ 98108 w 98107"/>
                  <a:gd name="connsiteY10" fmla="*/ 201454 h 201453"/>
                  <a:gd name="connsiteX11" fmla="*/ 98108 w 98107"/>
                  <a:gd name="connsiteY11" fmla="*/ 124682 h 201453"/>
                  <a:gd name="connsiteX12" fmla="*/ 98108 w 98107"/>
                  <a:gd name="connsiteY12" fmla="*/ 76771 h 201453"/>
                  <a:gd name="connsiteX13" fmla="*/ 98108 w 98107"/>
                  <a:gd name="connsiteY13" fmla="*/ 0 h 201453"/>
                  <a:gd name="connsiteX14" fmla="*/ 39338 w 98107"/>
                  <a:gd name="connsiteY14" fmla="*/ 0 h 201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8107" h="201453">
                    <a:moveTo>
                      <a:pt x="39338" y="0"/>
                    </a:moveTo>
                    <a:lnTo>
                      <a:pt x="39338" y="26003"/>
                    </a:lnTo>
                    <a:lnTo>
                      <a:pt x="39338" y="30766"/>
                    </a:lnTo>
                    <a:lnTo>
                      <a:pt x="0" y="30766"/>
                    </a:lnTo>
                    <a:lnTo>
                      <a:pt x="0" y="76771"/>
                    </a:lnTo>
                    <a:lnTo>
                      <a:pt x="0" y="124682"/>
                    </a:lnTo>
                    <a:lnTo>
                      <a:pt x="0" y="170688"/>
                    </a:lnTo>
                    <a:lnTo>
                      <a:pt x="39338" y="170688"/>
                    </a:lnTo>
                    <a:lnTo>
                      <a:pt x="39338" y="175451"/>
                    </a:lnTo>
                    <a:lnTo>
                      <a:pt x="39338" y="201454"/>
                    </a:lnTo>
                    <a:lnTo>
                      <a:pt x="98108" y="201454"/>
                    </a:lnTo>
                    <a:lnTo>
                      <a:pt x="98108" y="124682"/>
                    </a:lnTo>
                    <a:lnTo>
                      <a:pt x="98108" y="76771"/>
                    </a:lnTo>
                    <a:lnTo>
                      <a:pt x="98108" y="0"/>
                    </a:lnTo>
                    <a:lnTo>
                      <a:pt x="39338" y="0"/>
                    </a:lnTo>
                    <a:close/>
                  </a:path>
                </a:pathLst>
              </a:custGeom>
              <a:solidFill>
                <a:srgbClr val="FFCD00"/>
              </a:solidFill>
              <a:ln w="9525" cap="flat">
                <a:noFill/>
                <a:prstDash val="solid"/>
                <a:miter/>
              </a:ln>
            </p:spPr>
            <p:txBody>
              <a:bodyPr rtlCol="0" anchor="ctr"/>
              <a:lstStyle/>
              <a:p>
                <a:endParaRPr lang="en-US"/>
              </a:p>
            </p:txBody>
          </p:sp>
          <p:sp>
            <p:nvSpPr>
              <p:cNvPr id="34" name="Freeform: Shape 101">
                <a:extLst>
                  <a:ext uri="{FF2B5EF4-FFF2-40B4-BE49-F238E27FC236}">
                    <a16:creationId xmlns:a16="http://schemas.microsoft.com/office/drawing/2014/main" xmlns="" id="{BECEF84F-92CF-BD28-BBEE-EF37DAF80795}"/>
                  </a:ext>
                </a:extLst>
              </p:cNvPr>
              <p:cNvSpPr/>
              <p:nvPr/>
            </p:nvSpPr>
            <p:spPr>
              <a:xfrm>
                <a:off x="1375663" y="1848851"/>
                <a:ext cx="98107" cy="201453"/>
              </a:xfrm>
              <a:custGeom>
                <a:avLst/>
                <a:gdLst>
                  <a:gd name="connsiteX0" fmla="*/ 59341 w 98107"/>
                  <a:gd name="connsiteY0" fmla="*/ 30766 h 201453"/>
                  <a:gd name="connsiteX1" fmla="*/ 59341 w 98107"/>
                  <a:gd name="connsiteY1" fmla="*/ 26003 h 201453"/>
                  <a:gd name="connsiteX2" fmla="*/ 59341 w 98107"/>
                  <a:gd name="connsiteY2" fmla="*/ 0 h 201453"/>
                  <a:gd name="connsiteX3" fmla="*/ 0 w 98107"/>
                  <a:gd name="connsiteY3" fmla="*/ 0 h 201453"/>
                  <a:gd name="connsiteX4" fmla="*/ 0 w 98107"/>
                  <a:gd name="connsiteY4" fmla="*/ 76771 h 201453"/>
                  <a:gd name="connsiteX5" fmla="*/ 0 w 98107"/>
                  <a:gd name="connsiteY5" fmla="*/ 124682 h 201453"/>
                  <a:gd name="connsiteX6" fmla="*/ 0 w 98107"/>
                  <a:gd name="connsiteY6" fmla="*/ 201454 h 201453"/>
                  <a:gd name="connsiteX7" fmla="*/ 59341 w 98107"/>
                  <a:gd name="connsiteY7" fmla="*/ 201454 h 201453"/>
                  <a:gd name="connsiteX8" fmla="*/ 59341 w 98107"/>
                  <a:gd name="connsiteY8" fmla="*/ 175451 h 201453"/>
                  <a:gd name="connsiteX9" fmla="*/ 59341 w 98107"/>
                  <a:gd name="connsiteY9" fmla="*/ 170688 h 201453"/>
                  <a:gd name="connsiteX10" fmla="*/ 98107 w 98107"/>
                  <a:gd name="connsiteY10" fmla="*/ 170688 h 201453"/>
                  <a:gd name="connsiteX11" fmla="*/ 98107 w 98107"/>
                  <a:gd name="connsiteY11" fmla="*/ 124682 h 201453"/>
                  <a:gd name="connsiteX12" fmla="*/ 98107 w 98107"/>
                  <a:gd name="connsiteY12" fmla="*/ 76771 h 201453"/>
                  <a:gd name="connsiteX13" fmla="*/ 98107 w 98107"/>
                  <a:gd name="connsiteY13" fmla="*/ 30766 h 201453"/>
                  <a:gd name="connsiteX14" fmla="*/ 59341 w 98107"/>
                  <a:gd name="connsiteY14" fmla="*/ 30766 h 201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8107" h="201453">
                    <a:moveTo>
                      <a:pt x="59341" y="30766"/>
                    </a:moveTo>
                    <a:lnTo>
                      <a:pt x="59341" y="26003"/>
                    </a:lnTo>
                    <a:lnTo>
                      <a:pt x="59341" y="0"/>
                    </a:lnTo>
                    <a:lnTo>
                      <a:pt x="0" y="0"/>
                    </a:lnTo>
                    <a:lnTo>
                      <a:pt x="0" y="76771"/>
                    </a:lnTo>
                    <a:lnTo>
                      <a:pt x="0" y="124682"/>
                    </a:lnTo>
                    <a:lnTo>
                      <a:pt x="0" y="201454"/>
                    </a:lnTo>
                    <a:lnTo>
                      <a:pt x="59341" y="201454"/>
                    </a:lnTo>
                    <a:lnTo>
                      <a:pt x="59341" y="175451"/>
                    </a:lnTo>
                    <a:lnTo>
                      <a:pt x="59341" y="170688"/>
                    </a:lnTo>
                    <a:lnTo>
                      <a:pt x="98107" y="170688"/>
                    </a:lnTo>
                    <a:lnTo>
                      <a:pt x="98107" y="124682"/>
                    </a:lnTo>
                    <a:lnTo>
                      <a:pt x="98107" y="76771"/>
                    </a:lnTo>
                    <a:lnTo>
                      <a:pt x="98107" y="30766"/>
                    </a:lnTo>
                    <a:lnTo>
                      <a:pt x="59341" y="30766"/>
                    </a:lnTo>
                    <a:close/>
                  </a:path>
                </a:pathLst>
              </a:custGeom>
              <a:solidFill>
                <a:srgbClr val="FFCD00"/>
              </a:solidFill>
              <a:ln w="9525" cap="flat">
                <a:noFill/>
                <a:prstDash val="solid"/>
                <a:miter/>
              </a:ln>
            </p:spPr>
            <p:txBody>
              <a:bodyPr rtlCol="0" anchor="ctr"/>
              <a:lstStyle/>
              <a:p>
                <a:endParaRPr lang="en-US"/>
              </a:p>
            </p:txBody>
          </p:sp>
          <p:sp>
            <p:nvSpPr>
              <p:cNvPr id="35" name="Freeform: Shape 103">
                <a:extLst>
                  <a:ext uri="{FF2B5EF4-FFF2-40B4-BE49-F238E27FC236}">
                    <a16:creationId xmlns:a16="http://schemas.microsoft.com/office/drawing/2014/main" xmlns="" id="{F7B8E6D0-69A4-6C3D-7CF9-DBD8A3DFF1D6}"/>
                  </a:ext>
                </a:extLst>
              </p:cNvPr>
              <p:cNvSpPr/>
              <p:nvPr/>
            </p:nvSpPr>
            <p:spPr>
              <a:xfrm>
                <a:off x="1026381" y="1824848"/>
                <a:ext cx="474345" cy="260508"/>
              </a:xfrm>
              <a:custGeom>
                <a:avLst/>
                <a:gdLst>
                  <a:gd name="connsiteX0" fmla="*/ 445960 w 474345"/>
                  <a:gd name="connsiteY0" fmla="*/ 81725 h 260508"/>
                  <a:gd name="connsiteX1" fmla="*/ 442817 w 474345"/>
                  <a:gd name="connsiteY1" fmla="*/ 81725 h 260508"/>
                  <a:gd name="connsiteX2" fmla="*/ 442817 w 474345"/>
                  <a:gd name="connsiteY2" fmla="*/ 35623 h 260508"/>
                  <a:gd name="connsiteX3" fmla="*/ 438055 w 474345"/>
                  <a:gd name="connsiteY3" fmla="*/ 30861 h 260508"/>
                  <a:gd name="connsiteX4" fmla="*/ 399002 w 474345"/>
                  <a:gd name="connsiteY4" fmla="*/ 30861 h 260508"/>
                  <a:gd name="connsiteX5" fmla="*/ 399002 w 474345"/>
                  <a:gd name="connsiteY5" fmla="*/ 4763 h 260508"/>
                  <a:gd name="connsiteX6" fmla="*/ 394240 w 474345"/>
                  <a:gd name="connsiteY6" fmla="*/ 0 h 260508"/>
                  <a:gd name="connsiteX7" fmla="*/ 330327 w 474345"/>
                  <a:gd name="connsiteY7" fmla="*/ 0 h 260508"/>
                  <a:gd name="connsiteX8" fmla="*/ 325565 w 474345"/>
                  <a:gd name="connsiteY8" fmla="*/ 4763 h 260508"/>
                  <a:gd name="connsiteX9" fmla="*/ 325565 w 474345"/>
                  <a:gd name="connsiteY9" fmla="*/ 81629 h 260508"/>
                  <a:gd name="connsiteX10" fmla="*/ 294513 w 474345"/>
                  <a:gd name="connsiteY10" fmla="*/ 81629 h 260508"/>
                  <a:gd name="connsiteX11" fmla="*/ 288893 w 474345"/>
                  <a:gd name="connsiteY11" fmla="*/ 74676 h 260508"/>
                  <a:gd name="connsiteX12" fmla="*/ 288322 w 474345"/>
                  <a:gd name="connsiteY12" fmla="*/ 74295 h 260508"/>
                  <a:gd name="connsiteX13" fmla="*/ 277844 w 474345"/>
                  <a:gd name="connsiteY13" fmla="*/ 70390 h 260508"/>
                  <a:gd name="connsiteX14" fmla="*/ 262985 w 474345"/>
                  <a:gd name="connsiteY14" fmla="*/ 80201 h 260508"/>
                  <a:gd name="connsiteX15" fmla="*/ 262985 w 474345"/>
                  <a:gd name="connsiteY15" fmla="*/ 61246 h 260508"/>
                  <a:gd name="connsiteX16" fmla="*/ 249365 w 474345"/>
                  <a:gd name="connsiteY16" fmla="*/ 47625 h 260508"/>
                  <a:gd name="connsiteX17" fmla="*/ 246602 w 474345"/>
                  <a:gd name="connsiteY17" fmla="*/ 47625 h 260508"/>
                  <a:gd name="connsiteX18" fmla="*/ 237744 w 474345"/>
                  <a:gd name="connsiteY18" fmla="*/ 50959 h 260508"/>
                  <a:gd name="connsiteX19" fmla="*/ 228886 w 474345"/>
                  <a:gd name="connsiteY19" fmla="*/ 47625 h 260508"/>
                  <a:gd name="connsiteX20" fmla="*/ 226124 w 474345"/>
                  <a:gd name="connsiteY20" fmla="*/ 47625 h 260508"/>
                  <a:gd name="connsiteX21" fmla="*/ 217265 w 474345"/>
                  <a:gd name="connsiteY21" fmla="*/ 50959 h 260508"/>
                  <a:gd name="connsiteX22" fmla="*/ 208407 w 474345"/>
                  <a:gd name="connsiteY22" fmla="*/ 47625 h 260508"/>
                  <a:gd name="connsiteX23" fmla="*/ 205645 w 474345"/>
                  <a:gd name="connsiteY23" fmla="*/ 47625 h 260508"/>
                  <a:gd name="connsiteX24" fmla="*/ 196787 w 474345"/>
                  <a:gd name="connsiteY24" fmla="*/ 50959 h 260508"/>
                  <a:gd name="connsiteX25" fmla="*/ 187928 w 474345"/>
                  <a:gd name="connsiteY25" fmla="*/ 47625 h 260508"/>
                  <a:gd name="connsiteX26" fmla="*/ 185166 w 474345"/>
                  <a:gd name="connsiteY26" fmla="*/ 47625 h 260508"/>
                  <a:gd name="connsiteX27" fmla="*/ 171545 w 474345"/>
                  <a:gd name="connsiteY27" fmla="*/ 61246 h 260508"/>
                  <a:gd name="connsiteX28" fmla="*/ 171545 w 474345"/>
                  <a:gd name="connsiteY28" fmla="*/ 81725 h 260508"/>
                  <a:gd name="connsiteX29" fmla="*/ 148495 w 474345"/>
                  <a:gd name="connsiteY29" fmla="*/ 81725 h 260508"/>
                  <a:gd name="connsiteX30" fmla="*/ 148495 w 474345"/>
                  <a:gd name="connsiteY30" fmla="*/ 4858 h 260508"/>
                  <a:gd name="connsiteX31" fmla="*/ 143732 w 474345"/>
                  <a:gd name="connsiteY31" fmla="*/ 95 h 260508"/>
                  <a:gd name="connsiteX32" fmla="*/ 79819 w 474345"/>
                  <a:gd name="connsiteY32" fmla="*/ 95 h 260508"/>
                  <a:gd name="connsiteX33" fmla="*/ 75057 w 474345"/>
                  <a:gd name="connsiteY33" fmla="*/ 4858 h 260508"/>
                  <a:gd name="connsiteX34" fmla="*/ 75057 w 474345"/>
                  <a:gd name="connsiteY34" fmla="*/ 30956 h 260508"/>
                  <a:gd name="connsiteX35" fmla="*/ 36195 w 474345"/>
                  <a:gd name="connsiteY35" fmla="*/ 30956 h 260508"/>
                  <a:gd name="connsiteX36" fmla="*/ 31433 w 474345"/>
                  <a:gd name="connsiteY36" fmla="*/ 35719 h 260508"/>
                  <a:gd name="connsiteX37" fmla="*/ 31433 w 474345"/>
                  <a:gd name="connsiteY37" fmla="*/ 81820 h 260508"/>
                  <a:gd name="connsiteX38" fmla="*/ 27813 w 474345"/>
                  <a:gd name="connsiteY38" fmla="*/ 81820 h 260508"/>
                  <a:gd name="connsiteX39" fmla="*/ 0 w 474345"/>
                  <a:gd name="connsiteY39" fmla="*/ 109633 h 260508"/>
                  <a:gd name="connsiteX40" fmla="*/ 0 w 474345"/>
                  <a:gd name="connsiteY40" fmla="*/ 111443 h 260508"/>
                  <a:gd name="connsiteX41" fmla="*/ 27813 w 474345"/>
                  <a:gd name="connsiteY41" fmla="*/ 139256 h 260508"/>
                  <a:gd name="connsiteX42" fmla="*/ 31433 w 474345"/>
                  <a:gd name="connsiteY42" fmla="*/ 139256 h 260508"/>
                  <a:gd name="connsiteX43" fmla="*/ 31433 w 474345"/>
                  <a:gd name="connsiteY43" fmla="*/ 185357 h 260508"/>
                  <a:gd name="connsiteX44" fmla="*/ 36195 w 474345"/>
                  <a:gd name="connsiteY44" fmla="*/ 190119 h 260508"/>
                  <a:gd name="connsiteX45" fmla="*/ 75248 w 474345"/>
                  <a:gd name="connsiteY45" fmla="*/ 190119 h 260508"/>
                  <a:gd name="connsiteX46" fmla="*/ 75248 w 474345"/>
                  <a:gd name="connsiteY46" fmla="*/ 216217 h 260508"/>
                  <a:gd name="connsiteX47" fmla="*/ 80010 w 474345"/>
                  <a:gd name="connsiteY47" fmla="*/ 220980 h 260508"/>
                  <a:gd name="connsiteX48" fmla="*/ 143923 w 474345"/>
                  <a:gd name="connsiteY48" fmla="*/ 220980 h 260508"/>
                  <a:gd name="connsiteX49" fmla="*/ 148685 w 474345"/>
                  <a:gd name="connsiteY49" fmla="*/ 216217 h 260508"/>
                  <a:gd name="connsiteX50" fmla="*/ 148685 w 474345"/>
                  <a:gd name="connsiteY50" fmla="*/ 139351 h 260508"/>
                  <a:gd name="connsiteX51" fmla="*/ 171736 w 474345"/>
                  <a:gd name="connsiteY51" fmla="*/ 139351 h 260508"/>
                  <a:gd name="connsiteX52" fmla="*/ 171736 w 474345"/>
                  <a:gd name="connsiteY52" fmla="*/ 152114 h 260508"/>
                  <a:gd name="connsiteX53" fmla="*/ 192786 w 474345"/>
                  <a:gd name="connsiteY53" fmla="*/ 173165 h 260508"/>
                  <a:gd name="connsiteX54" fmla="*/ 200501 w 474345"/>
                  <a:gd name="connsiteY54" fmla="*/ 173165 h 260508"/>
                  <a:gd name="connsiteX55" fmla="*/ 200501 w 474345"/>
                  <a:gd name="connsiteY55" fmla="*/ 255746 h 260508"/>
                  <a:gd name="connsiteX56" fmla="*/ 205264 w 474345"/>
                  <a:gd name="connsiteY56" fmla="*/ 260509 h 260508"/>
                  <a:gd name="connsiteX57" fmla="*/ 265462 w 474345"/>
                  <a:gd name="connsiteY57" fmla="*/ 260509 h 260508"/>
                  <a:gd name="connsiteX58" fmla="*/ 270224 w 474345"/>
                  <a:gd name="connsiteY58" fmla="*/ 255746 h 260508"/>
                  <a:gd name="connsiteX59" fmla="*/ 270224 w 474345"/>
                  <a:gd name="connsiteY59" fmla="*/ 172593 h 260508"/>
                  <a:gd name="connsiteX60" fmla="*/ 283940 w 474345"/>
                  <a:gd name="connsiteY60" fmla="*/ 167069 h 260508"/>
                  <a:gd name="connsiteX61" fmla="*/ 298228 w 474345"/>
                  <a:gd name="connsiteY61" fmla="*/ 143828 h 260508"/>
                  <a:gd name="connsiteX62" fmla="*/ 298990 w 474345"/>
                  <a:gd name="connsiteY62" fmla="*/ 139256 h 260508"/>
                  <a:gd name="connsiteX63" fmla="*/ 325565 w 474345"/>
                  <a:gd name="connsiteY63" fmla="*/ 139256 h 260508"/>
                  <a:gd name="connsiteX64" fmla="*/ 325565 w 474345"/>
                  <a:gd name="connsiteY64" fmla="*/ 216122 h 260508"/>
                  <a:gd name="connsiteX65" fmla="*/ 330327 w 474345"/>
                  <a:gd name="connsiteY65" fmla="*/ 220885 h 260508"/>
                  <a:gd name="connsiteX66" fmla="*/ 394240 w 474345"/>
                  <a:gd name="connsiteY66" fmla="*/ 220885 h 260508"/>
                  <a:gd name="connsiteX67" fmla="*/ 399002 w 474345"/>
                  <a:gd name="connsiteY67" fmla="*/ 216122 h 260508"/>
                  <a:gd name="connsiteX68" fmla="*/ 399002 w 474345"/>
                  <a:gd name="connsiteY68" fmla="*/ 190024 h 260508"/>
                  <a:gd name="connsiteX69" fmla="*/ 438055 w 474345"/>
                  <a:gd name="connsiteY69" fmla="*/ 190024 h 260508"/>
                  <a:gd name="connsiteX70" fmla="*/ 442817 w 474345"/>
                  <a:gd name="connsiteY70" fmla="*/ 185261 h 260508"/>
                  <a:gd name="connsiteX71" fmla="*/ 442817 w 474345"/>
                  <a:gd name="connsiteY71" fmla="*/ 139160 h 260508"/>
                  <a:gd name="connsiteX72" fmla="*/ 445960 w 474345"/>
                  <a:gd name="connsiteY72" fmla="*/ 139160 h 260508"/>
                  <a:gd name="connsiteX73" fmla="*/ 474345 w 474345"/>
                  <a:gd name="connsiteY73" fmla="*/ 110014 h 260508"/>
                  <a:gd name="connsiteX74" fmla="*/ 445960 w 474345"/>
                  <a:gd name="connsiteY74" fmla="*/ 81629 h 260508"/>
                  <a:gd name="connsiteX75" fmla="*/ 31433 w 474345"/>
                  <a:gd name="connsiteY75" fmla="*/ 129635 h 260508"/>
                  <a:gd name="connsiteX76" fmla="*/ 27813 w 474345"/>
                  <a:gd name="connsiteY76" fmla="*/ 129635 h 260508"/>
                  <a:gd name="connsiteX77" fmla="*/ 9525 w 474345"/>
                  <a:gd name="connsiteY77" fmla="*/ 111347 h 260508"/>
                  <a:gd name="connsiteX78" fmla="*/ 9525 w 474345"/>
                  <a:gd name="connsiteY78" fmla="*/ 109538 h 260508"/>
                  <a:gd name="connsiteX79" fmla="*/ 27813 w 474345"/>
                  <a:gd name="connsiteY79" fmla="*/ 91250 h 260508"/>
                  <a:gd name="connsiteX80" fmla="*/ 31433 w 474345"/>
                  <a:gd name="connsiteY80" fmla="*/ 91250 h 260508"/>
                  <a:gd name="connsiteX81" fmla="*/ 31433 w 474345"/>
                  <a:gd name="connsiteY81" fmla="*/ 129635 h 260508"/>
                  <a:gd name="connsiteX82" fmla="*/ 75248 w 474345"/>
                  <a:gd name="connsiteY82" fmla="*/ 180499 h 260508"/>
                  <a:gd name="connsiteX83" fmla="*/ 40958 w 474345"/>
                  <a:gd name="connsiteY83" fmla="*/ 180499 h 260508"/>
                  <a:gd name="connsiteX84" fmla="*/ 40958 w 474345"/>
                  <a:gd name="connsiteY84" fmla="*/ 40386 h 260508"/>
                  <a:gd name="connsiteX85" fmla="*/ 75248 w 474345"/>
                  <a:gd name="connsiteY85" fmla="*/ 40386 h 260508"/>
                  <a:gd name="connsiteX86" fmla="*/ 75248 w 474345"/>
                  <a:gd name="connsiteY86" fmla="*/ 180499 h 260508"/>
                  <a:gd name="connsiteX87" fmla="*/ 139160 w 474345"/>
                  <a:gd name="connsiteY87" fmla="*/ 81725 h 260508"/>
                  <a:gd name="connsiteX88" fmla="*/ 139160 w 474345"/>
                  <a:gd name="connsiteY88" fmla="*/ 211360 h 260508"/>
                  <a:gd name="connsiteX89" fmla="*/ 84773 w 474345"/>
                  <a:gd name="connsiteY89" fmla="*/ 211360 h 260508"/>
                  <a:gd name="connsiteX90" fmla="*/ 84773 w 474345"/>
                  <a:gd name="connsiteY90" fmla="*/ 9620 h 260508"/>
                  <a:gd name="connsiteX91" fmla="*/ 139160 w 474345"/>
                  <a:gd name="connsiteY91" fmla="*/ 9620 h 260508"/>
                  <a:gd name="connsiteX92" fmla="*/ 139160 w 474345"/>
                  <a:gd name="connsiteY92" fmla="*/ 81725 h 260508"/>
                  <a:gd name="connsiteX93" fmla="*/ 242507 w 474345"/>
                  <a:gd name="connsiteY93" fmla="*/ 61246 h 260508"/>
                  <a:gd name="connsiteX94" fmla="*/ 246602 w 474345"/>
                  <a:gd name="connsiteY94" fmla="*/ 57150 h 260508"/>
                  <a:gd name="connsiteX95" fmla="*/ 249365 w 474345"/>
                  <a:gd name="connsiteY95" fmla="*/ 57150 h 260508"/>
                  <a:gd name="connsiteX96" fmla="*/ 253460 w 474345"/>
                  <a:gd name="connsiteY96" fmla="*/ 61246 h 260508"/>
                  <a:gd name="connsiteX97" fmla="*/ 253460 w 474345"/>
                  <a:gd name="connsiteY97" fmla="*/ 99251 h 260508"/>
                  <a:gd name="connsiteX98" fmla="*/ 249365 w 474345"/>
                  <a:gd name="connsiteY98" fmla="*/ 103346 h 260508"/>
                  <a:gd name="connsiteX99" fmla="*/ 246602 w 474345"/>
                  <a:gd name="connsiteY99" fmla="*/ 103346 h 260508"/>
                  <a:gd name="connsiteX100" fmla="*/ 242507 w 474345"/>
                  <a:gd name="connsiteY100" fmla="*/ 99251 h 260508"/>
                  <a:gd name="connsiteX101" fmla="*/ 242507 w 474345"/>
                  <a:gd name="connsiteY101" fmla="*/ 61246 h 260508"/>
                  <a:gd name="connsiteX102" fmla="*/ 222123 w 474345"/>
                  <a:gd name="connsiteY102" fmla="*/ 61246 h 260508"/>
                  <a:gd name="connsiteX103" fmla="*/ 226219 w 474345"/>
                  <a:gd name="connsiteY103" fmla="*/ 57150 h 260508"/>
                  <a:gd name="connsiteX104" fmla="*/ 228981 w 474345"/>
                  <a:gd name="connsiteY104" fmla="*/ 57150 h 260508"/>
                  <a:gd name="connsiteX105" fmla="*/ 233077 w 474345"/>
                  <a:gd name="connsiteY105" fmla="*/ 61246 h 260508"/>
                  <a:gd name="connsiteX106" fmla="*/ 233077 w 474345"/>
                  <a:gd name="connsiteY106" fmla="*/ 99251 h 260508"/>
                  <a:gd name="connsiteX107" fmla="*/ 228981 w 474345"/>
                  <a:gd name="connsiteY107" fmla="*/ 103346 h 260508"/>
                  <a:gd name="connsiteX108" fmla="*/ 226219 w 474345"/>
                  <a:gd name="connsiteY108" fmla="*/ 103346 h 260508"/>
                  <a:gd name="connsiteX109" fmla="*/ 222123 w 474345"/>
                  <a:gd name="connsiteY109" fmla="*/ 99251 h 260508"/>
                  <a:gd name="connsiteX110" fmla="*/ 222123 w 474345"/>
                  <a:gd name="connsiteY110" fmla="*/ 61246 h 260508"/>
                  <a:gd name="connsiteX111" fmla="*/ 201740 w 474345"/>
                  <a:gd name="connsiteY111" fmla="*/ 61246 h 260508"/>
                  <a:gd name="connsiteX112" fmla="*/ 205835 w 474345"/>
                  <a:gd name="connsiteY112" fmla="*/ 57150 h 260508"/>
                  <a:gd name="connsiteX113" fmla="*/ 208598 w 474345"/>
                  <a:gd name="connsiteY113" fmla="*/ 57150 h 260508"/>
                  <a:gd name="connsiteX114" fmla="*/ 212693 w 474345"/>
                  <a:gd name="connsiteY114" fmla="*/ 61246 h 260508"/>
                  <a:gd name="connsiteX115" fmla="*/ 212693 w 474345"/>
                  <a:gd name="connsiteY115" fmla="*/ 99251 h 260508"/>
                  <a:gd name="connsiteX116" fmla="*/ 208598 w 474345"/>
                  <a:gd name="connsiteY116" fmla="*/ 103346 h 260508"/>
                  <a:gd name="connsiteX117" fmla="*/ 205835 w 474345"/>
                  <a:gd name="connsiteY117" fmla="*/ 103346 h 260508"/>
                  <a:gd name="connsiteX118" fmla="*/ 201740 w 474345"/>
                  <a:gd name="connsiteY118" fmla="*/ 99251 h 260508"/>
                  <a:gd name="connsiteX119" fmla="*/ 201740 w 474345"/>
                  <a:gd name="connsiteY119" fmla="*/ 61246 h 260508"/>
                  <a:gd name="connsiteX120" fmla="*/ 181356 w 474345"/>
                  <a:gd name="connsiteY120" fmla="*/ 61246 h 260508"/>
                  <a:gd name="connsiteX121" fmla="*/ 185452 w 474345"/>
                  <a:gd name="connsiteY121" fmla="*/ 57150 h 260508"/>
                  <a:gd name="connsiteX122" fmla="*/ 188214 w 474345"/>
                  <a:gd name="connsiteY122" fmla="*/ 57150 h 260508"/>
                  <a:gd name="connsiteX123" fmla="*/ 192310 w 474345"/>
                  <a:gd name="connsiteY123" fmla="*/ 61246 h 260508"/>
                  <a:gd name="connsiteX124" fmla="*/ 192310 w 474345"/>
                  <a:gd name="connsiteY124" fmla="*/ 99251 h 260508"/>
                  <a:gd name="connsiteX125" fmla="*/ 188214 w 474345"/>
                  <a:gd name="connsiteY125" fmla="*/ 103346 h 260508"/>
                  <a:gd name="connsiteX126" fmla="*/ 185452 w 474345"/>
                  <a:gd name="connsiteY126" fmla="*/ 103346 h 260508"/>
                  <a:gd name="connsiteX127" fmla="*/ 181356 w 474345"/>
                  <a:gd name="connsiteY127" fmla="*/ 99251 h 260508"/>
                  <a:gd name="connsiteX128" fmla="*/ 181356 w 474345"/>
                  <a:gd name="connsiteY128" fmla="*/ 61246 h 260508"/>
                  <a:gd name="connsiteX129" fmla="*/ 176784 w 474345"/>
                  <a:gd name="connsiteY129" fmla="*/ 129635 h 260508"/>
                  <a:gd name="connsiteX130" fmla="*/ 148781 w 474345"/>
                  <a:gd name="connsiteY130" fmla="*/ 129635 h 260508"/>
                  <a:gd name="connsiteX131" fmla="*/ 148781 w 474345"/>
                  <a:gd name="connsiteY131" fmla="*/ 91250 h 260508"/>
                  <a:gd name="connsiteX132" fmla="*/ 171831 w 474345"/>
                  <a:gd name="connsiteY132" fmla="*/ 91250 h 260508"/>
                  <a:gd name="connsiteX133" fmla="*/ 171831 w 474345"/>
                  <a:gd name="connsiteY133" fmla="*/ 99251 h 260508"/>
                  <a:gd name="connsiteX134" fmla="*/ 185452 w 474345"/>
                  <a:gd name="connsiteY134" fmla="*/ 112871 h 260508"/>
                  <a:gd name="connsiteX135" fmla="*/ 188214 w 474345"/>
                  <a:gd name="connsiteY135" fmla="*/ 112871 h 260508"/>
                  <a:gd name="connsiteX136" fmla="*/ 197072 w 474345"/>
                  <a:gd name="connsiteY136" fmla="*/ 109538 h 260508"/>
                  <a:gd name="connsiteX137" fmla="*/ 205931 w 474345"/>
                  <a:gd name="connsiteY137" fmla="*/ 112871 h 260508"/>
                  <a:gd name="connsiteX138" fmla="*/ 208693 w 474345"/>
                  <a:gd name="connsiteY138" fmla="*/ 112871 h 260508"/>
                  <a:gd name="connsiteX139" fmla="*/ 217551 w 474345"/>
                  <a:gd name="connsiteY139" fmla="*/ 109538 h 260508"/>
                  <a:gd name="connsiteX140" fmla="*/ 226409 w 474345"/>
                  <a:gd name="connsiteY140" fmla="*/ 112871 h 260508"/>
                  <a:gd name="connsiteX141" fmla="*/ 229172 w 474345"/>
                  <a:gd name="connsiteY141" fmla="*/ 112871 h 260508"/>
                  <a:gd name="connsiteX142" fmla="*/ 238030 w 474345"/>
                  <a:gd name="connsiteY142" fmla="*/ 109538 h 260508"/>
                  <a:gd name="connsiteX143" fmla="*/ 246888 w 474345"/>
                  <a:gd name="connsiteY143" fmla="*/ 112871 h 260508"/>
                  <a:gd name="connsiteX144" fmla="*/ 249650 w 474345"/>
                  <a:gd name="connsiteY144" fmla="*/ 112871 h 260508"/>
                  <a:gd name="connsiteX145" fmla="*/ 263271 w 474345"/>
                  <a:gd name="connsiteY145" fmla="*/ 99251 h 260508"/>
                  <a:gd name="connsiteX146" fmla="*/ 263271 w 474345"/>
                  <a:gd name="connsiteY146" fmla="*/ 92488 h 260508"/>
                  <a:gd name="connsiteX147" fmla="*/ 269367 w 474345"/>
                  <a:gd name="connsiteY147" fmla="*/ 100013 h 260508"/>
                  <a:gd name="connsiteX148" fmla="*/ 269367 w 474345"/>
                  <a:gd name="connsiteY148" fmla="*/ 129731 h 260508"/>
                  <a:gd name="connsiteX149" fmla="*/ 176975 w 474345"/>
                  <a:gd name="connsiteY149" fmla="*/ 129731 h 260508"/>
                  <a:gd name="connsiteX150" fmla="*/ 260795 w 474345"/>
                  <a:gd name="connsiteY150" fmla="*/ 250793 h 260508"/>
                  <a:gd name="connsiteX151" fmla="*/ 210122 w 474345"/>
                  <a:gd name="connsiteY151" fmla="*/ 250793 h 260508"/>
                  <a:gd name="connsiteX152" fmla="*/ 210122 w 474345"/>
                  <a:gd name="connsiteY152" fmla="*/ 172974 h 260508"/>
                  <a:gd name="connsiteX153" fmla="*/ 260795 w 474345"/>
                  <a:gd name="connsiteY153" fmla="*/ 172974 h 260508"/>
                  <a:gd name="connsiteX154" fmla="*/ 260795 w 474345"/>
                  <a:gd name="connsiteY154" fmla="*/ 250793 h 260508"/>
                  <a:gd name="connsiteX155" fmla="*/ 289560 w 474345"/>
                  <a:gd name="connsiteY155" fmla="*/ 137351 h 260508"/>
                  <a:gd name="connsiteX156" fmla="*/ 288989 w 474345"/>
                  <a:gd name="connsiteY156" fmla="*/ 141351 h 260508"/>
                  <a:gd name="connsiteX157" fmla="*/ 288703 w 474345"/>
                  <a:gd name="connsiteY157" fmla="*/ 142304 h 260508"/>
                  <a:gd name="connsiteX158" fmla="*/ 278606 w 474345"/>
                  <a:gd name="connsiteY158" fmla="*/ 159068 h 260508"/>
                  <a:gd name="connsiteX159" fmla="*/ 263176 w 474345"/>
                  <a:gd name="connsiteY159" fmla="*/ 163449 h 260508"/>
                  <a:gd name="connsiteX160" fmla="*/ 192977 w 474345"/>
                  <a:gd name="connsiteY160" fmla="*/ 163449 h 260508"/>
                  <a:gd name="connsiteX161" fmla="*/ 181451 w 474345"/>
                  <a:gd name="connsiteY161" fmla="*/ 151924 h 260508"/>
                  <a:gd name="connsiteX162" fmla="*/ 181451 w 474345"/>
                  <a:gd name="connsiteY162" fmla="*/ 139160 h 260508"/>
                  <a:gd name="connsiteX163" fmla="*/ 274034 w 474345"/>
                  <a:gd name="connsiteY163" fmla="*/ 139160 h 260508"/>
                  <a:gd name="connsiteX164" fmla="*/ 278797 w 474345"/>
                  <a:gd name="connsiteY164" fmla="*/ 134398 h 260508"/>
                  <a:gd name="connsiteX165" fmla="*/ 278797 w 474345"/>
                  <a:gd name="connsiteY165" fmla="*/ 96965 h 260508"/>
                  <a:gd name="connsiteX166" fmla="*/ 275749 w 474345"/>
                  <a:gd name="connsiteY166" fmla="*/ 92488 h 260508"/>
                  <a:gd name="connsiteX167" fmla="*/ 271463 w 474345"/>
                  <a:gd name="connsiteY167" fmla="*/ 86392 h 260508"/>
                  <a:gd name="connsiteX168" fmla="*/ 282512 w 474345"/>
                  <a:gd name="connsiteY168" fmla="*/ 81629 h 260508"/>
                  <a:gd name="connsiteX169" fmla="*/ 282988 w 474345"/>
                  <a:gd name="connsiteY169" fmla="*/ 82010 h 260508"/>
                  <a:gd name="connsiteX170" fmla="*/ 288608 w 474345"/>
                  <a:gd name="connsiteY170" fmla="*/ 90583 h 260508"/>
                  <a:gd name="connsiteX171" fmla="*/ 288608 w 474345"/>
                  <a:gd name="connsiteY171" fmla="*/ 90583 h 260508"/>
                  <a:gd name="connsiteX172" fmla="*/ 289751 w 474345"/>
                  <a:gd name="connsiteY172" fmla="*/ 96774 h 260508"/>
                  <a:gd name="connsiteX173" fmla="*/ 289751 w 474345"/>
                  <a:gd name="connsiteY173" fmla="*/ 137255 h 260508"/>
                  <a:gd name="connsiteX174" fmla="*/ 325565 w 474345"/>
                  <a:gd name="connsiteY174" fmla="*/ 129635 h 260508"/>
                  <a:gd name="connsiteX175" fmla="*/ 299085 w 474345"/>
                  <a:gd name="connsiteY175" fmla="*/ 129635 h 260508"/>
                  <a:gd name="connsiteX176" fmla="*/ 299085 w 474345"/>
                  <a:gd name="connsiteY176" fmla="*/ 96869 h 260508"/>
                  <a:gd name="connsiteX177" fmla="*/ 298418 w 474345"/>
                  <a:gd name="connsiteY177" fmla="*/ 91154 h 260508"/>
                  <a:gd name="connsiteX178" fmla="*/ 325565 w 474345"/>
                  <a:gd name="connsiteY178" fmla="*/ 91154 h 260508"/>
                  <a:gd name="connsiteX179" fmla="*/ 325565 w 474345"/>
                  <a:gd name="connsiteY179" fmla="*/ 129540 h 260508"/>
                  <a:gd name="connsiteX180" fmla="*/ 389477 w 474345"/>
                  <a:gd name="connsiteY180" fmla="*/ 35623 h 260508"/>
                  <a:gd name="connsiteX181" fmla="*/ 389477 w 474345"/>
                  <a:gd name="connsiteY181" fmla="*/ 211264 h 260508"/>
                  <a:gd name="connsiteX182" fmla="*/ 335090 w 474345"/>
                  <a:gd name="connsiteY182" fmla="*/ 211264 h 260508"/>
                  <a:gd name="connsiteX183" fmla="*/ 335090 w 474345"/>
                  <a:gd name="connsiteY183" fmla="*/ 9620 h 260508"/>
                  <a:gd name="connsiteX184" fmla="*/ 389477 w 474345"/>
                  <a:gd name="connsiteY184" fmla="*/ 9620 h 260508"/>
                  <a:gd name="connsiteX185" fmla="*/ 389477 w 474345"/>
                  <a:gd name="connsiteY185" fmla="*/ 35719 h 260508"/>
                  <a:gd name="connsiteX186" fmla="*/ 433292 w 474345"/>
                  <a:gd name="connsiteY186" fmla="*/ 86487 h 260508"/>
                  <a:gd name="connsiteX187" fmla="*/ 433292 w 474345"/>
                  <a:gd name="connsiteY187" fmla="*/ 180499 h 260508"/>
                  <a:gd name="connsiteX188" fmla="*/ 399002 w 474345"/>
                  <a:gd name="connsiteY188" fmla="*/ 180499 h 260508"/>
                  <a:gd name="connsiteX189" fmla="*/ 399002 w 474345"/>
                  <a:gd name="connsiteY189" fmla="*/ 40386 h 260508"/>
                  <a:gd name="connsiteX190" fmla="*/ 433292 w 474345"/>
                  <a:gd name="connsiteY190" fmla="*/ 40386 h 260508"/>
                  <a:gd name="connsiteX191" fmla="*/ 433292 w 474345"/>
                  <a:gd name="connsiteY191" fmla="*/ 86487 h 260508"/>
                  <a:gd name="connsiteX192" fmla="*/ 445960 w 474345"/>
                  <a:gd name="connsiteY192" fmla="*/ 129635 h 260508"/>
                  <a:gd name="connsiteX193" fmla="*/ 442817 w 474345"/>
                  <a:gd name="connsiteY193" fmla="*/ 129635 h 260508"/>
                  <a:gd name="connsiteX194" fmla="*/ 442817 w 474345"/>
                  <a:gd name="connsiteY194" fmla="*/ 91250 h 260508"/>
                  <a:gd name="connsiteX195" fmla="*/ 445960 w 474345"/>
                  <a:gd name="connsiteY195" fmla="*/ 91250 h 260508"/>
                  <a:gd name="connsiteX196" fmla="*/ 464820 w 474345"/>
                  <a:gd name="connsiteY196" fmla="*/ 110871 h 260508"/>
                  <a:gd name="connsiteX197" fmla="*/ 445960 w 474345"/>
                  <a:gd name="connsiteY197" fmla="*/ 129731 h 260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Lst>
                <a:rect l="l" t="t" r="r" b="b"/>
                <a:pathLst>
                  <a:path w="474345" h="260508">
                    <a:moveTo>
                      <a:pt x="445960" y="81725"/>
                    </a:moveTo>
                    <a:lnTo>
                      <a:pt x="442817" y="81725"/>
                    </a:lnTo>
                    <a:lnTo>
                      <a:pt x="442817" y="35623"/>
                    </a:lnTo>
                    <a:cubicBezTo>
                      <a:pt x="442817" y="32957"/>
                      <a:pt x="440722" y="30861"/>
                      <a:pt x="438055" y="30861"/>
                    </a:cubicBezTo>
                    <a:lnTo>
                      <a:pt x="399002" y="30861"/>
                    </a:lnTo>
                    <a:lnTo>
                      <a:pt x="399002" y="4763"/>
                    </a:lnTo>
                    <a:cubicBezTo>
                      <a:pt x="399002" y="2096"/>
                      <a:pt x="396907" y="0"/>
                      <a:pt x="394240" y="0"/>
                    </a:cubicBezTo>
                    <a:lnTo>
                      <a:pt x="330327" y="0"/>
                    </a:lnTo>
                    <a:cubicBezTo>
                      <a:pt x="327660" y="0"/>
                      <a:pt x="325565" y="2096"/>
                      <a:pt x="325565" y="4763"/>
                    </a:cubicBezTo>
                    <a:lnTo>
                      <a:pt x="325565" y="81629"/>
                    </a:lnTo>
                    <a:lnTo>
                      <a:pt x="294513" y="81629"/>
                    </a:lnTo>
                    <a:cubicBezTo>
                      <a:pt x="292989" y="79248"/>
                      <a:pt x="291179" y="76867"/>
                      <a:pt x="288893" y="74676"/>
                    </a:cubicBezTo>
                    <a:cubicBezTo>
                      <a:pt x="288703" y="74486"/>
                      <a:pt x="288512" y="74390"/>
                      <a:pt x="288322" y="74295"/>
                    </a:cubicBezTo>
                    <a:cubicBezTo>
                      <a:pt x="285369" y="71723"/>
                      <a:pt x="281750" y="70390"/>
                      <a:pt x="277844" y="70390"/>
                    </a:cubicBezTo>
                    <a:cubicBezTo>
                      <a:pt x="271177" y="70390"/>
                      <a:pt x="265462" y="74486"/>
                      <a:pt x="262985" y="80201"/>
                    </a:cubicBezTo>
                    <a:lnTo>
                      <a:pt x="262985" y="61246"/>
                    </a:lnTo>
                    <a:cubicBezTo>
                      <a:pt x="262985" y="53721"/>
                      <a:pt x="256889" y="47625"/>
                      <a:pt x="249365" y="47625"/>
                    </a:cubicBezTo>
                    <a:lnTo>
                      <a:pt x="246602" y="47625"/>
                    </a:lnTo>
                    <a:cubicBezTo>
                      <a:pt x="243173" y="47625"/>
                      <a:pt x="240125" y="48958"/>
                      <a:pt x="237744" y="50959"/>
                    </a:cubicBezTo>
                    <a:cubicBezTo>
                      <a:pt x="235363" y="48863"/>
                      <a:pt x="232315" y="47625"/>
                      <a:pt x="228886" y="47625"/>
                    </a:cubicBezTo>
                    <a:lnTo>
                      <a:pt x="226124" y="47625"/>
                    </a:lnTo>
                    <a:cubicBezTo>
                      <a:pt x="222695" y="47625"/>
                      <a:pt x="219647" y="48958"/>
                      <a:pt x="217265" y="50959"/>
                    </a:cubicBezTo>
                    <a:cubicBezTo>
                      <a:pt x="214884" y="48863"/>
                      <a:pt x="211836" y="47625"/>
                      <a:pt x="208407" y="47625"/>
                    </a:cubicBezTo>
                    <a:lnTo>
                      <a:pt x="205645" y="47625"/>
                    </a:lnTo>
                    <a:cubicBezTo>
                      <a:pt x="202216" y="47625"/>
                      <a:pt x="199168" y="48958"/>
                      <a:pt x="196787" y="50959"/>
                    </a:cubicBezTo>
                    <a:cubicBezTo>
                      <a:pt x="194405" y="48863"/>
                      <a:pt x="191357" y="47625"/>
                      <a:pt x="187928" y="47625"/>
                    </a:cubicBezTo>
                    <a:lnTo>
                      <a:pt x="185166" y="47625"/>
                    </a:lnTo>
                    <a:cubicBezTo>
                      <a:pt x="177641" y="47625"/>
                      <a:pt x="171545" y="53721"/>
                      <a:pt x="171545" y="61246"/>
                    </a:cubicBezTo>
                    <a:lnTo>
                      <a:pt x="171545" y="81725"/>
                    </a:lnTo>
                    <a:lnTo>
                      <a:pt x="148495" y="81725"/>
                    </a:lnTo>
                    <a:lnTo>
                      <a:pt x="148495" y="4858"/>
                    </a:lnTo>
                    <a:cubicBezTo>
                      <a:pt x="148495" y="2191"/>
                      <a:pt x="146399" y="95"/>
                      <a:pt x="143732" y="95"/>
                    </a:cubicBezTo>
                    <a:lnTo>
                      <a:pt x="79819" y="95"/>
                    </a:lnTo>
                    <a:cubicBezTo>
                      <a:pt x="77153" y="95"/>
                      <a:pt x="75057" y="2191"/>
                      <a:pt x="75057" y="4858"/>
                    </a:cubicBezTo>
                    <a:lnTo>
                      <a:pt x="75057" y="30956"/>
                    </a:lnTo>
                    <a:lnTo>
                      <a:pt x="36195" y="30956"/>
                    </a:lnTo>
                    <a:cubicBezTo>
                      <a:pt x="33528" y="30956"/>
                      <a:pt x="31433" y="33052"/>
                      <a:pt x="31433" y="35719"/>
                    </a:cubicBezTo>
                    <a:lnTo>
                      <a:pt x="31433" y="81820"/>
                    </a:lnTo>
                    <a:lnTo>
                      <a:pt x="27813" y="81820"/>
                    </a:lnTo>
                    <a:cubicBezTo>
                      <a:pt x="12478" y="81820"/>
                      <a:pt x="0" y="94298"/>
                      <a:pt x="0" y="109633"/>
                    </a:cubicBezTo>
                    <a:lnTo>
                      <a:pt x="0" y="111443"/>
                    </a:lnTo>
                    <a:cubicBezTo>
                      <a:pt x="0" y="126778"/>
                      <a:pt x="12478" y="139256"/>
                      <a:pt x="27813" y="139256"/>
                    </a:cubicBezTo>
                    <a:lnTo>
                      <a:pt x="31433" y="139256"/>
                    </a:lnTo>
                    <a:lnTo>
                      <a:pt x="31433" y="185357"/>
                    </a:lnTo>
                    <a:cubicBezTo>
                      <a:pt x="31433" y="188024"/>
                      <a:pt x="33528" y="190119"/>
                      <a:pt x="36195" y="190119"/>
                    </a:cubicBezTo>
                    <a:lnTo>
                      <a:pt x="75248" y="190119"/>
                    </a:lnTo>
                    <a:lnTo>
                      <a:pt x="75248" y="216217"/>
                    </a:lnTo>
                    <a:cubicBezTo>
                      <a:pt x="75248" y="218885"/>
                      <a:pt x="77343" y="220980"/>
                      <a:pt x="80010" y="220980"/>
                    </a:cubicBezTo>
                    <a:lnTo>
                      <a:pt x="143923" y="220980"/>
                    </a:lnTo>
                    <a:cubicBezTo>
                      <a:pt x="146590" y="220980"/>
                      <a:pt x="148685" y="218885"/>
                      <a:pt x="148685" y="216217"/>
                    </a:cubicBezTo>
                    <a:lnTo>
                      <a:pt x="148685" y="139351"/>
                    </a:lnTo>
                    <a:lnTo>
                      <a:pt x="171736" y="139351"/>
                    </a:lnTo>
                    <a:lnTo>
                      <a:pt x="171736" y="152114"/>
                    </a:lnTo>
                    <a:cubicBezTo>
                      <a:pt x="171736" y="163735"/>
                      <a:pt x="181166" y="173165"/>
                      <a:pt x="192786" y="173165"/>
                    </a:cubicBezTo>
                    <a:lnTo>
                      <a:pt x="200501" y="173165"/>
                    </a:lnTo>
                    <a:lnTo>
                      <a:pt x="200501" y="255746"/>
                    </a:lnTo>
                    <a:cubicBezTo>
                      <a:pt x="200501" y="258413"/>
                      <a:pt x="202597" y="260509"/>
                      <a:pt x="205264" y="260509"/>
                    </a:cubicBezTo>
                    <a:lnTo>
                      <a:pt x="265462" y="260509"/>
                    </a:lnTo>
                    <a:cubicBezTo>
                      <a:pt x="268129" y="260509"/>
                      <a:pt x="270224" y="258413"/>
                      <a:pt x="270224" y="255746"/>
                    </a:cubicBezTo>
                    <a:lnTo>
                      <a:pt x="270224" y="172593"/>
                    </a:lnTo>
                    <a:cubicBezTo>
                      <a:pt x="274606" y="171926"/>
                      <a:pt x="279464" y="170402"/>
                      <a:pt x="283940" y="167069"/>
                    </a:cubicBezTo>
                    <a:cubicBezTo>
                      <a:pt x="284321" y="166783"/>
                      <a:pt x="294227" y="160496"/>
                      <a:pt x="298228" y="143828"/>
                    </a:cubicBezTo>
                    <a:cubicBezTo>
                      <a:pt x="298514" y="142685"/>
                      <a:pt x="298799" y="141161"/>
                      <a:pt x="298990" y="139256"/>
                    </a:cubicBezTo>
                    <a:lnTo>
                      <a:pt x="325565" y="139256"/>
                    </a:lnTo>
                    <a:lnTo>
                      <a:pt x="325565" y="216122"/>
                    </a:lnTo>
                    <a:cubicBezTo>
                      <a:pt x="325565" y="218789"/>
                      <a:pt x="327660" y="220885"/>
                      <a:pt x="330327" y="220885"/>
                    </a:cubicBezTo>
                    <a:lnTo>
                      <a:pt x="394240" y="220885"/>
                    </a:lnTo>
                    <a:cubicBezTo>
                      <a:pt x="396907" y="220885"/>
                      <a:pt x="399002" y="218789"/>
                      <a:pt x="399002" y="216122"/>
                    </a:cubicBezTo>
                    <a:lnTo>
                      <a:pt x="399002" y="190024"/>
                    </a:lnTo>
                    <a:lnTo>
                      <a:pt x="438055" y="190024"/>
                    </a:lnTo>
                    <a:cubicBezTo>
                      <a:pt x="440722" y="190024"/>
                      <a:pt x="442817" y="187928"/>
                      <a:pt x="442817" y="185261"/>
                    </a:cubicBezTo>
                    <a:lnTo>
                      <a:pt x="442817" y="139160"/>
                    </a:lnTo>
                    <a:lnTo>
                      <a:pt x="445960" y="139160"/>
                    </a:lnTo>
                    <a:cubicBezTo>
                      <a:pt x="461582" y="139160"/>
                      <a:pt x="474345" y="126397"/>
                      <a:pt x="474345" y="110014"/>
                    </a:cubicBezTo>
                    <a:cubicBezTo>
                      <a:pt x="474345" y="93631"/>
                      <a:pt x="461677" y="81629"/>
                      <a:pt x="445960" y="81629"/>
                    </a:cubicBezTo>
                    <a:close/>
                    <a:moveTo>
                      <a:pt x="31433" y="129635"/>
                    </a:moveTo>
                    <a:lnTo>
                      <a:pt x="27813" y="129635"/>
                    </a:lnTo>
                    <a:cubicBezTo>
                      <a:pt x="17717" y="129635"/>
                      <a:pt x="9525" y="121444"/>
                      <a:pt x="9525" y="111347"/>
                    </a:cubicBezTo>
                    <a:lnTo>
                      <a:pt x="9525" y="109538"/>
                    </a:lnTo>
                    <a:cubicBezTo>
                      <a:pt x="9525" y="99441"/>
                      <a:pt x="17717" y="91250"/>
                      <a:pt x="27813" y="91250"/>
                    </a:cubicBezTo>
                    <a:lnTo>
                      <a:pt x="31433" y="91250"/>
                    </a:lnTo>
                    <a:lnTo>
                      <a:pt x="31433" y="129635"/>
                    </a:lnTo>
                    <a:close/>
                    <a:moveTo>
                      <a:pt x="75248" y="180499"/>
                    </a:moveTo>
                    <a:lnTo>
                      <a:pt x="40958" y="180499"/>
                    </a:lnTo>
                    <a:lnTo>
                      <a:pt x="40958" y="40386"/>
                    </a:lnTo>
                    <a:lnTo>
                      <a:pt x="75248" y="40386"/>
                    </a:lnTo>
                    <a:lnTo>
                      <a:pt x="75248" y="180499"/>
                    </a:lnTo>
                    <a:close/>
                    <a:moveTo>
                      <a:pt x="139160" y="81725"/>
                    </a:moveTo>
                    <a:lnTo>
                      <a:pt x="139160" y="211360"/>
                    </a:lnTo>
                    <a:lnTo>
                      <a:pt x="84773" y="211360"/>
                    </a:lnTo>
                    <a:lnTo>
                      <a:pt x="84773" y="9620"/>
                    </a:lnTo>
                    <a:lnTo>
                      <a:pt x="139160" y="9620"/>
                    </a:lnTo>
                    <a:lnTo>
                      <a:pt x="139160" y="81725"/>
                    </a:lnTo>
                    <a:close/>
                    <a:moveTo>
                      <a:pt x="242507" y="61246"/>
                    </a:moveTo>
                    <a:cubicBezTo>
                      <a:pt x="242507" y="58960"/>
                      <a:pt x="244316" y="57150"/>
                      <a:pt x="246602" y="57150"/>
                    </a:cubicBezTo>
                    <a:lnTo>
                      <a:pt x="249365" y="57150"/>
                    </a:lnTo>
                    <a:cubicBezTo>
                      <a:pt x="251651" y="57150"/>
                      <a:pt x="253460" y="58960"/>
                      <a:pt x="253460" y="61246"/>
                    </a:cubicBezTo>
                    <a:lnTo>
                      <a:pt x="253460" y="99251"/>
                    </a:lnTo>
                    <a:cubicBezTo>
                      <a:pt x="253460" y="101537"/>
                      <a:pt x="251651" y="103346"/>
                      <a:pt x="249365" y="103346"/>
                    </a:cubicBezTo>
                    <a:lnTo>
                      <a:pt x="246602" y="103346"/>
                    </a:lnTo>
                    <a:cubicBezTo>
                      <a:pt x="244316" y="103346"/>
                      <a:pt x="242507" y="101537"/>
                      <a:pt x="242507" y="99251"/>
                    </a:cubicBezTo>
                    <a:lnTo>
                      <a:pt x="242507" y="61246"/>
                    </a:lnTo>
                    <a:close/>
                    <a:moveTo>
                      <a:pt x="222123" y="61246"/>
                    </a:moveTo>
                    <a:cubicBezTo>
                      <a:pt x="222123" y="58960"/>
                      <a:pt x="223933" y="57150"/>
                      <a:pt x="226219" y="57150"/>
                    </a:cubicBezTo>
                    <a:lnTo>
                      <a:pt x="228981" y="57150"/>
                    </a:lnTo>
                    <a:cubicBezTo>
                      <a:pt x="231267" y="57150"/>
                      <a:pt x="233077" y="58960"/>
                      <a:pt x="233077" y="61246"/>
                    </a:cubicBezTo>
                    <a:lnTo>
                      <a:pt x="233077" y="99251"/>
                    </a:lnTo>
                    <a:cubicBezTo>
                      <a:pt x="233077" y="101537"/>
                      <a:pt x="231267" y="103346"/>
                      <a:pt x="228981" y="103346"/>
                    </a:cubicBezTo>
                    <a:lnTo>
                      <a:pt x="226219" y="103346"/>
                    </a:lnTo>
                    <a:cubicBezTo>
                      <a:pt x="223933" y="103346"/>
                      <a:pt x="222123" y="101537"/>
                      <a:pt x="222123" y="99251"/>
                    </a:cubicBezTo>
                    <a:lnTo>
                      <a:pt x="222123" y="61246"/>
                    </a:lnTo>
                    <a:close/>
                    <a:moveTo>
                      <a:pt x="201740" y="61246"/>
                    </a:moveTo>
                    <a:cubicBezTo>
                      <a:pt x="201740" y="58960"/>
                      <a:pt x="203549" y="57150"/>
                      <a:pt x="205835" y="57150"/>
                    </a:cubicBezTo>
                    <a:lnTo>
                      <a:pt x="208598" y="57150"/>
                    </a:lnTo>
                    <a:cubicBezTo>
                      <a:pt x="210884" y="57150"/>
                      <a:pt x="212693" y="58960"/>
                      <a:pt x="212693" y="61246"/>
                    </a:cubicBezTo>
                    <a:lnTo>
                      <a:pt x="212693" y="99251"/>
                    </a:lnTo>
                    <a:cubicBezTo>
                      <a:pt x="212693" y="101537"/>
                      <a:pt x="210884" y="103346"/>
                      <a:pt x="208598" y="103346"/>
                    </a:cubicBezTo>
                    <a:lnTo>
                      <a:pt x="205835" y="103346"/>
                    </a:lnTo>
                    <a:cubicBezTo>
                      <a:pt x="203549" y="103346"/>
                      <a:pt x="201740" y="101537"/>
                      <a:pt x="201740" y="99251"/>
                    </a:cubicBezTo>
                    <a:lnTo>
                      <a:pt x="201740" y="61246"/>
                    </a:lnTo>
                    <a:close/>
                    <a:moveTo>
                      <a:pt x="181356" y="61246"/>
                    </a:moveTo>
                    <a:cubicBezTo>
                      <a:pt x="181356" y="58960"/>
                      <a:pt x="183166" y="57150"/>
                      <a:pt x="185452" y="57150"/>
                    </a:cubicBezTo>
                    <a:lnTo>
                      <a:pt x="188214" y="57150"/>
                    </a:lnTo>
                    <a:cubicBezTo>
                      <a:pt x="190500" y="57150"/>
                      <a:pt x="192310" y="58960"/>
                      <a:pt x="192310" y="61246"/>
                    </a:cubicBezTo>
                    <a:lnTo>
                      <a:pt x="192310" y="99251"/>
                    </a:lnTo>
                    <a:cubicBezTo>
                      <a:pt x="192310" y="101537"/>
                      <a:pt x="190500" y="103346"/>
                      <a:pt x="188214" y="103346"/>
                    </a:cubicBezTo>
                    <a:lnTo>
                      <a:pt x="185452" y="103346"/>
                    </a:lnTo>
                    <a:cubicBezTo>
                      <a:pt x="183166" y="103346"/>
                      <a:pt x="181356" y="101537"/>
                      <a:pt x="181356" y="99251"/>
                    </a:cubicBezTo>
                    <a:lnTo>
                      <a:pt x="181356" y="61246"/>
                    </a:lnTo>
                    <a:close/>
                    <a:moveTo>
                      <a:pt x="176784" y="129635"/>
                    </a:moveTo>
                    <a:lnTo>
                      <a:pt x="148781" y="129635"/>
                    </a:lnTo>
                    <a:lnTo>
                      <a:pt x="148781" y="91250"/>
                    </a:lnTo>
                    <a:lnTo>
                      <a:pt x="171831" y="91250"/>
                    </a:lnTo>
                    <a:lnTo>
                      <a:pt x="171831" y="99251"/>
                    </a:lnTo>
                    <a:cubicBezTo>
                      <a:pt x="171831" y="106775"/>
                      <a:pt x="177927" y="112871"/>
                      <a:pt x="185452" y="112871"/>
                    </a:cubicBezTo>
                    <a:lnTo>
                      <a:pt x="188214" y="112871"/>
                    </a:lnTo>
                    <a:cubicBezTo>
                      <a:pt x="191643" y="112871"/>
                      <a:pt x="194691" y="111538"/>
                      <a:pt x="197072" y="109538"/>
                    </a:cubicBezTo>
                    <a:cubicBezTo>
                      <a:pt x="199454" y="111633"/>
                      <a:pt x="202502" y="112871"/>
                      <a:pt x="205931" y="112871"/>
                    </a:cubicBezTo>
                    <a:lnTo>
                      <a:pt x="208693" y="112871"/>
                    </a:lnTo>
                    <a:cubicBezTo>
                      <a:pt x="212122" y="112871"/>
                      <a:pt x="215170" y="111538"/>
                      <a:pt x="217551" y="109538"/>
                    </a:cubicBezTo>
                    <a:cubicBezTo>
                      <a:pt x="219932" y="111633"/>
                      <a:pt x="222980" y="112871"/>
                      <a:pt x="226409" y="112871"/>
                    </a:cubicBezTo>
                    <a:lnTo>
                      <a:pt x="229172" y="112871"/>
                    </a:lnTo>
                    <a:cubicBezTo>
                      <a:pt x="232601" y="112871"/>
                      <a:pt x="235649" y="111538"/>
                      <a:pt x="238030" y="109538"/>
                    </a:cubicBezTo>
                    <a:cubicBezTo>
                      <a:pt x="240411" y="111633"/>
                      <a:pt x="243459" y="112871"/>
                      <a:pt x="246888" y="112871"/>
                    </a:cubicBezTo>
                    <a:lnTo>
                      <a:pt x="249650" y="112871"/>
                    </a:lnTo>
                    <a:cubicBezTo>
                      <a:pt x="257175" y="112871"/>
                      <a:pt x="263271" y="106775"/>
                      <a:pt x="263271" y="99251"/>
                    </a:cubicBezTo>
                    <a:lnTo>
                      <a:pt x="263271" y="92488"/>
                    </a:lnTo>
                    <a:cubicBezTo>
                      <a:pt x="264509" y="95536"/>
                      <a:pt x="266510" y="98203"/>
                      <a:pt x="269367" y="100013"/>
                    </a:cubicBezTo>
                    <a:lnTo>
                      <a:pt x="269367" y="129731"/>
                    </a:lnTo>
                    <a:lnTo>
                      <a:pt x="176975" y="129731"/>
                    </a:lnTo>
                    <a:close/>
                    <a:moveTo>
                      <a:pt x="260795" y="250793"/>
                    </a:moveTo>
                    <a:lnTo>
                      <a:pt x="210122" y="250793"/>
                    </a:lnTo>
                    <a:lnTo>
                      <a:pt x="210122" y="172974"/>
                    </a:lnTo>
                    <a:lnTo>
                      <a:pt x="260795" y="172974"/>
                    </a:lnTo>
                    <a:lnTo>
                      <a:pt x="260795" y="250793"/>
                    </a:lnTo>
                    <a:close/>
                    <a:moveTo>
                      <a:pt x="289560" y="137351"/>
                    </a:moveTo>
                    <a:cubicBezTo>
                      <a:pt x="289560" y="139160"/>
                      <a:pt x="289274" y="140113"/>
                      <a:pt x="288989" y="141351"/>
                    </a:cubicBezTo>
                    <a:lnTo>
                      <a:pt x="288703" y="142304"/>
                    </a:lnTo>
                    <a:cubicBezTo>
                      <a:pt x="285845" y="154115"/>
                      <a:pt x="279083" y="158687"/>
                      <a:pt x="278606" y="159068"/>
                    </a:cubicBezTo>
                    <a:cubicBezTo>
                      <a:pt x="273272" y="162973"/>
                      <a:pt x="267272" y="163544"/>
                      <a:pt x="263176" y="163449"/>
                    </a:cubicBezTo>
                    <a:lnTo>
                      <a:pt x="192977" y="163449"/>
                    </a:lnTo>
                    <a:cubicBezTo>
                      <a:pt x="186595" y="163449"/>
                      <a:pt x="181451" y="158306"/>
                      <a:pt x="181451" y="151924"/>
                    </a:cubicBezTo>
                    <a:lnTo>
                      <a:pt x="181451" y="139160"/>
                    </a:lnTo>
                    <a:lnTo>
                      <a:pt x="274034" y="139160"/>
                    </a:lnTo>
                    <a:cubicBezTo>
                      <a:pt x="276701" y="139160"/>
                      <a:pt x="278797" y="137065"/>
                      <a:pt x="278797" y="134398"/>
                    </a:cubicBezTo>
                    <a:lnTo>
                      <a:pt x="278797" y="96965"/>
                    </a:lnTo>
                    <a:cubicBezTo>
                      <a:pt x="278797" y="94964"/>
                      <a:pt x="277559" y="93155"/>
                      <a:pt x="275749" y="92488"/>
                    </a:cubicBezTo>
                    <a:cubicBezTo>
                      <a:pt x="273177" y="91535"/>
                      <a:pt x="271463" y="89154"/>
                      <a:pt x="271463" y="86392"/>
                    </a:cubicBezTo>
                    <a:cubicBezTo>
                      <a:pt x="271463" y="81153"/>
                      <a:pt x="278511" y="77819"/>
                      <a:pt x="282512" y="81629"/>
                    </a:cubicBezTo>
                    <a:cubicBezTo>
                      <a:pt x="282702" y="81820"/>
                      <a:pt x="282797" y="81915"/>
                      <a:pt x="282988" y="82010"/>
                    </a:cubicBezTo>
                    <a:cubicBezTo>
                      <a:pt x="285655" y="84582"/>
                      <a:pt x="287560" y="87440"/>
                      <a:pt x="288608" y="90583"/>
                    </a:cubicBezTo>
                    <a:lnTo>
                      <a:pt x="288608" y="90583"/>
                    </a:lnTo>
                    <a:cubicBezTo>
                      <a:pt x="289370" y="92774"/>
                      <a:pt x="289751" y="94774"/>
                      <a:pt x="289751" y="96774"/>
                    </a:cubicBezTo>
                    <a:lnTo>
                      <a:pt x="289751" y="137255"/>
                    </a:lnTo>
                    <a:close/>
                    <a:moveTo>
                      <a:pt x="325565" y="129635"/>
                    </a:moveTo>
                    <a:lnTo>
                      <a:pt x="299085" y="129635"/>
                    </a:lnTo>
                    <a:lnTo>
                      <a:pt x="299085" y="96869"/>
                    </a:lnTo>
                    <a:cubicBezTo>
                      <a:pt x="299085" y="94964"/>
                      <a:pt x="298799" y="93059"/>
                      <a:pt x="298418" y="91154"/>
                    </a:cubicBezTo>
                    <a:lnTo>
                      <a:pt x="325565" y="91154"/>
                    </a:lnTo>
                    <a:lnTo>
                      <a:pt x="325565" y="129540"/>
                    </a:lnTo>
                    <a:close/>
                    <a:moveTo>
                      <a:pt x="389477" y="35623"/>
                    </a:moveTo>
                    <a:lnTo>
                      <a:pt x="389477" y="211264"/>
                    </a:lnTo>
                    <a:lnTo>
                      <a:pt x="335090" y="211264"/>
                    </a:lnTo>
                    <a:lnTo>
                      <a:pt x="335090" y="9620"/>
                    </a:lnTo>
                    <a:lnTo>
                      <a:pt x="389477" y="9620"/>
                    </a:lnTo>
                    <a:lnTo>
                      <a:pt x="389477" y="35719"/>
                    </a:lnTo>
                    <a:close/>
                    <a:moveTo>
                      <a:pt x="433292" y="86487"/>
                    </a:moveTo>
                    <a:lnTo>
                      <a:pt x="433292" y="180499"/>
                    </a:lnTo>
                    <a:lnTo>
                      <a:pt x="399002" y="180499"/>
                    </a:lnTo>
                    <a:lnTo>
                      <a:pt x="399002" y="40386"/>
                    </a:lnTo>
                    <a:lnTo>
                      <a:pt x="433292" y="40386"/>
                    </a:lnTo>
                    <a:lnTo>
                      <a:pt x="433292" y="86487"/>
                    </a:lnTo>
                    <a:close/>
                    <a:moveTo>
                      <a:pt x="445960" y="129635"/>
                    </a:moveTo>
                    <a:lnTo>
                      <a:pt x="442817" y="129635"/>
                    </a:lnTo>
                    <a:lnTo>
                      <a:pt x="442817" y="91250"/>
                    </a:lnTo>
                    <a:lnTo>
                      <a:pt x="445960" y="91250"/>
                    </a:lnTo>
                    <a:cubicBezTo>
                      <a:pt x="456343" y="91250"/>
                      <a:pt x="464820" y="99727"/>
                      <a:pt x="464820" y="110871"/>
                    </a:cubicBezTo>
                    <a:cubicBezTo>
                      <a:pt x="464820" y="121253"/>
                      <a:pt x="456343" y="129731"/>
                      <a:pt x="445960" y="129731"/>
                    </a:cubicBezTo>
                    <a:close/>
                  </a:path>
                </a:pathLst>
              </a:custGeom>
              <a:solidFill>
                <a:srgbClr val="000000"/>
              </a:solidFill>
              <a:ln w="9525" cap="flat">
                <a:noFill/>
                <a:prstDash val="solid"/>
                <a:miter/>
              </a:ln>
            </p:spPr>
            <p:txBody>
              <a:bodyPr rtlCol="0" anchor="ctr"/>
              <a:lstStyle/>
              <a:p>
                <a:endParaRPr lang="en-US"/>
              </a:p>
            </p:txBody>
          </p:sp>
        </p:grpSp>
      </p:grpSp>
      <p:sp>
        <p:nvSpPr>
          <p:cNvPr id="36" name="Content Placeholder 1">
            <a:extLst>
              <a:ext uri="{FF2B5EF4-FFF2-40B4-BE49-F238E27FC236}">
                <a16:creationId xmlns:a16="http://schemas.microsoft.com/office/drawing/2014/main" xmlns="" id="{B2B24184-FD3C-432A-A31F-14C7E30B8853}"/>
              </a:ext>
            </a:extLst>
          </p:cNvPr>
          <p:cNvSpPr>
            <a:spLocks noGrp="1"/>
          </p:cNvSpPr>
          <p:nvPr>
            <p:ph idx="1"/>
          </p:nvPr>
        </p:nvSpPr>
        <p:spPr>
          <a:xfrm>
            <a:off x="634469" y="4119044"/>
            <a:ext cx="3166740" cy="754602"/>
          </a:xfrm>
        </p:spPr>
        <p:txBody>
          <a:bodyPr>
            <a:normAutofit/>
          </a:bodyPr>
          <a:lstStyle/>
          <a:p>
            <a:r>
              <a:rPr lang="en-US" dirty="0"/>
              <a:t>Education</a:t>
            </a:r>
          </a:p>
        </p:txBody>
      </p:sp>
      <p:sp>
        <p:nvSpPr>
          <p:cNvPr id="37" name="Content Placeholder 2">
            <a:extLst>
              <a:ext uri="{FF2B5EF4-FFF2-40B4-BE49-F238E27FC236}">
                <a16:creationId xmlns:a16="http://schemas.microsoft.com/office/drawing/2014/main" xmlns="" id="{466EEFB6-E002-48C3-BE42-5679C75B09A8}"/>
              </a:ext>
            </a:extLst>
          </p:cNvPr>
          <p:cNvSpPr>
            <a:spLocks noGrp="1"/>
          </p:cNvSpPr>
          <p:nvPr>
            <p:ph idx="11"/>
          </p:nvPr>
        </p:nvSpPr>
        <p:spPr>
          <a:xfrm>
            <a:off x="4616385" y="4078664"/>
            <a:ext cx="2973372" cy="754602"/>
          </a:xfrm>
        </p:spPr>
        <p:txBody>
          <a:bodyPr/>
          <a:lstStyle/>
          <a:p>
            <a:r>
              <a:rPr lang="en-US" dirty="0"/>
              <a:t>Sensation Testing</a:t>
            </a:r>
          </a:p>
        </p:txBody>
      </p:sp>
      <p:sp>
        <p:nvSpPr>
          <p:cNvPr id="38" name="Content Placeholder 3">
            <a:extLst>
              <a:ext uri="{FF2B5EF4-FFF2-40B4-BE49-F238E27FC236}">
                <a16:creationId xmlns:a16="http://schemas.microsoft.com/office/drawing/2014/main" xmlns="" id="{BD636520-D75B-4D7E-82B4-DAB06F793F19}"/>
              </a:ext>
            </a:extLst>
          </p:cNvPr>
          <p:cNvSpPr>
            <a:spLocks noGrp="1"/>
          </p:cNvSpPr>
          <p:nvPr>
            <p:ph idx="13"/>
          </p:nvPr>
        </p:nvSpPr>
        <p:spPr>
          <a:xfrm>
            <a:off x="8063514" y="4078663"/>
            <a:ext cx="3166740" cy="754602"/>
          </a:xfrm>
        </p:spPr>
        <p:txBody>
          <a:bodyPr/>
          <a:lstStyle/>
          <a:p>
            <a:r>
              <a:rPr lang="en-US" dirty="0"/>
              <a:t>Strength Exercises</a:t>
            </a:r>
          </a:p>
        </p:txBody>
      </p:sp>
    </p:spTree>
    <p:extLst>
      <p:ext uri="{BB962C8B-B14F-4D97-AF65-F5344CB8AC3E}">
        <p14:creationId xmlns:p14="http://schemas.microsoft.com/office/powerpoint/2010/main" val="81739828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Biofeedback Education for Incontinence</a:t>
            </a:r>
          </a:p>
        </p:txBody>
      </p:sp>
      <p:sp>
        <p:nvSpPr>
          <p:cNvPr id="4" name="TextBox 3"/>
          <p:cNvSpPr txBox="1"/>
          <p:nvPr/>
        </p:nvSpPr>
        <p:spPr>
          <a:xfrm>
            <a:off x="949325" y="1561513"/>
            <a:ext cx="9306023" cy="3970318"/>
          </a:xfrm>
          <a:prstGeom prst="rect">
            <a:avLst/>
          </a:prstGeom>
          <a:noFill/>
        </p:spPr>
        <p:txBody>
          <a:bodyPr wrap="square" rtlCol="0">
            <a:spAutoFit/>
          </a:bodyPr>
          <a:lstStyle/>
          <a:p>
            <a:pPr marL="285750" indent="-285750">
              <a:buFont typeface="Arial" charset="0"/>
              <a:buChar char="•"/>
            </a:pPr>
            <a:r>
              <a:rPr lang="en-US" dirty="0"/>
              <a:t>Anatomy Review for Incontinence</a:t>
            </a:r>
          </a:p>
          <a:p>
            <a:pPr marL="285750" indent="-285750">
              <a:buFont typeface="Arial" charset="0"/>
              <a:buChar char="•"/>
            </a:pPr>
            <a:r>
              <a:rPr lang="en-US" dirty="0"/>
              <a:t>Folder with Education provided </a:t>
            </a:r>
          </a:p>
          <a:p>
            <a:pPr marL="742950" lvl="1" indent="-285750">
              <a:buFont typeface="Arial" charset="0"/>
              <a:buChar char="•"/>
            </a:pPr>
            <a:r>
              <a:rPr lang="en-US" dirty="0"/>
              <a:t>Baseline survey</a:t>
            </a:r>
          </a:p>
          <a:p>
            <a:pPr marL="742950" lvl="1" indent="-285750">
              <a:buFont typeface="Arial" charset="0"/>
              <a:buChar char="•"/>
            </a:pPr>
            <a:r>
              <a:rPr lang="en-US" dirty="0"/>
              <a:t>Clinical Grading for Incontinence </a:t>
            </a:r>
          </a:p>
          <a:p>
            <a:pPr marL="742950" lvl="1" indent="-285750">
              <a:buFont typeface="Arial" charset="0"/>
              <a:buChar char="•"/>
            </a:pPr>
            <a:r>
              <a:rPr lang="en-US" dirty="0"/>
              <a:t>Stool Diary </a:t>
            </a:r>
          </a:p>
          <a:p>
            <a:pPr marL="742950" lvl="1" indent="-285750">
              <a:buFont typeface="Arial" charset="0"/>
              <a:buChar char="•"/>
            </a:pPr>
            <a:r>
              <a:rPr lang="en-US" dirty="0"/>
              <a:t>Goals of program </a:t>
            </a:r>
          </a:p>
          <a:p>
            <a:pPr marL="742950" lvl="1" indent="-285750">
              <a:buFont typeface="Arial" charset="0"/>
              <a:buChar char="•"/>
            </a:pPr>
            <a:r>
              <a:rPr lang="en-US" dirty="0"/>
              <a:t>Squeeze Exercise</a:t>
            </a:r>
          </a:p>
          <a:p>
            <a:pPr marL="285750" indent="-285750">
              <a:buFont typeface="Arial" charset="0"/>
              <a:buChar char="•"/>
            </a:pPr>
            <a:r>
              <a:rPr lang="en-US" dirty="0"/>
              <a:t>Verbal recall of patient’s bowel movements for last week</a:t>
            </a:r>
          </a:p>
          <a:p>
            <a:pPr marL="742950" lvl="1" indent="-285750">
              <a:buFont typeface="Arial" charset="0"/>
              <a:buChar char="•"/>
            </a:pPr>
            <a:r>
              <a:rPr lang="en-US" dirty="0"/>
              <a:t>Medications taking</a:t>
            </a:r>
          </a:p>
          <a:p>
            <a:pPr marL="742950" lvl="1" indent="-285750">
              <a:buFont typeface="Arial" charset="0"/>
              <a:buChar char="•"/>
            </a:pPr>
            <a:r>
              <a:rPr lang="en-US" dirty="0"/>
              <a:t>Accidents? (mild, moderate, excessive)</a:t>
            </a:r>
          </a:p>
          <a:p>
            <a:pPr marL="742950" lvl="1" indent="-285750">
              <a:buFont typeface="Arial" charset="0"/>
              <a:buChar char="•"/>
            </a:pPr>
            <a:r>
              <a:rPr lang="en-US" dirty="0"/>
              <a:t>Bristol stool scale</a:t>
            </a:r>
          </a:p>
          <a:p>
            <a:pPr marL="742950" lvl="1" indent="-285750">
              <a:buFont typeface="Arial" charset="0"/>
              <a:buChar char="•"/>
            </a:pPr>
            <a:r>
              <a:rPr lang="en-US" dirty="0"/>
              <a:t>Leakage?</a:t>
            </a:r>
          </a:p>
          <a:p>
            <a:pPr marL="742950" lvl="1" indent="-285750">
              <a:buFont typeface="Arial" charset="0"/>
              <a:buChar char="•"/>
            </a:pPr>
            <a:r>
              <a:rPr lang="en-US" dirty="0"/>
              <a:t>Urgency (able to hold bowel movement for more than 15 mins)?</a:t>
            </a:r>
          </a:p>
          <a:p>
            <a:pPr marL="742950" lvl="1" indent="-285750">
              <a:buFont typeface="Arial" charset="0"/>
              <a:buChar char="•"/>
            </a:pPr>
            <a:r>
              <a:rPr lang="en-US" dirty="0"/>
              <a:t>Use of pads?</a:t>
            </a:r>
          </a:p>
        </p:txBody>
      </p:sp>
    </p:spTree>
    <p:extLst>
      <p:ext uri="{BB962C8B-B14F-4D97-AF65-F5344CB8AC3E}">
        <p14:creationId xmlns:p14="http://schemas.microsoft.com/office/powerpoint/2010/main" val="138846853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Biofeedback Education for Incontinence</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0492" y="1363362"/>
            <a:ext cx="7216726" cy="4859346"/>
          </a:xfrm>
          <a:prstGeom prst="rect">
            <a:avLst/>
          </a:prstGeom>
        </p:spPr>
      </p:pic>
    </p:spTree>
    <p:extLst>
      <p:ext uri="{BB962C8B-B14F-4D97-AF65-F5344CB8AC3E}">
        <p14:creationId xmlns:p14="http://schemas.microsoft.com/office/powerpoint/2010/main" val="119832661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Biofeedback Goals- Incontinence</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31282" t="32448" r="11095" b="24811"/>
          <a:stretch/>
        </p:blipFill>
        <p:spPr>
          <a:xfrm>
            <a:off x="949324" y="1716257"/>
            <a:ext cx="8940263" cy="4144638"/>
          </a:xfrm>
          <a:prstGeom prst="rect">
            <a:avLst/>
          </a:prstGeom>
        </p:spPr>
      </p:pic>
    </p:spTree>
    <p:extLst>
      <p:ext uri="{BB962C8B-B14F-4D97-AF65-F5344CB8AC3E}">
        <p14:creationId xmlns:p14="http://schemas.microsoft.com/office/powerpoint/2010/main" val="18308576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26328380-DC77-451A-BE0B-6DA1E895F979}"/>
              </a:ext>
            </a:extLst>
          </p:cNvPr>
          <p:cNvSpPr>
            <a:spLocks noGrp="1"/>
          </p:cNvSpPr>
          <p:nvPr>
            <p:ph type="title"/>
          </p:nvPr>
        </p:nvSpPr>
        <p:spPr/>
        <p:txBody>
          <a:bodyPr>
            <a:normAutofit/>
          </a:bodyPr>
          <a:lstStyle/>
          <a:p>
            <a:r>
              <a:rPr lang="en-US" dirty="0"/>
              <a:t>Special Considerations</a:t>
            </a:r>
          </a:p>
        </p:txBody>
      </p:sp>
      <p:sp>
        <p:nvSpPr>
          <p:cNvPr id="6" name="Content Placeholder 1">
            <a:extLst>
              <a:ext uri="{FF2B5EF4-FFF2-40B4-BE49-F238E27FC236}">
                <a16:creationId xmlns:a16="http://schemas.microsoft.com/office/drawing/2014/main" xmlns="" id="{EB64CABE-720A-4A5A-BB8F-61F5C2B643A8}"/>
              </a:ext>
            </a:extLst>
          </p:cNvPr>
          <p:cNvSpPr>
            <a:spLocks noGrp="1"/>
          </p:cNvSpPr>
          <p:nvPr>
            <p:ph idx="1"/>
          </p:nvPr>
        </p:nvSpPr>
        <p:spPr>
          <a:xfrm>
            <a:off x="952499" y="1686757"/>
            <a:ext cx="5257801" cy="1527498"/>
          </a:xfrm>
        </p:spPr>
        <p:txBody>
          <a:bodyPr>
            <a:normAutofit lnSpcReduction="10000"/>
          </a:bodyPr>
          <a:lstStyle/>
          <a:p>
            <a:pPr marL="285750" indent="-285750">
              <a:buFont typeface="Arial" panose="020B0604020202020204" pitchFamily="34" charset="0"/>
              <a:buChar char="•"/>
            </a:pPr>
            <a:r>
              <a:rPr lang="en-US" sz="1800" dirty="0"/>
              <a:t>Patient history</a:t>
            </a:r>
          </a:p>
          <a:p>
            <a:pPr marL="971550" lvl="1" indent="-285750"/>
            <a:r>
              <a:rPr lang="en-US" sz="1800" dirty="0"/>
              <a:t>Co-existing mental health conditions (anxiety, depression, PTSD)</a:t>
            </a:r>
          </a:p>
          <a:p>
            <a:pPr marL="971550" lvl="1" indent="-285750"/>
            <a:r>
              <a:rPr lang="en-US" sz="1800" dirty="0"/>
              <a:t>History of Sexual Assault or abuse</a:t>
            </a:r>
          </a:p>
          <a:p>
            <a:pPr marL="971550" lvl="1" indent="-285750"/>
            <a:r>
              <a:rPr lang="en-US" sz="1800" dirty="0"/>
              <a:t>Gender identity </a:t>
            </a:r>
          </a:p>
          <a:p>
            <a:pPr marL="971550" lvl="1" indent="-285750"/>
            <a:endParaRPr lang="en-US" sz="1400" dirty="0"/>
          </a:p>
          <a:p>
            <a:pPr marL="971550" lvl="1" indent="-285750"/>
            <a:endParaRPr lang="en-US" sz="1400" dirty="0"/>
          </a:p>
          <a:p>
            <a:pPr lvl="1" indent="0">
              <a:buNone/>
            </a:pPr>
            <a:endParaRPr lang="en-US" sz="1400" dirty="0"/>
          </a:p>
        </p:txBody>
      </p:sp>
      <p:sp>
        <p:nvSpPr>
          <p:cNvPr id="18" name="TextBox 17">
            <a:extLst>
              <a:ext uri="{FF2B5EF4-FFF2-40B4-BE49-F238E27FC236}">
                <a16:creationId xmlns:a16="http://schemas.microsoft.com/office/drawing/2014/main" xmlns="" id="{F1120C4E-3304-0FB5-EEB7-7D3C768CA0CE}"/>
              </a:ext>
            </a:extLst>
          </p:cNvPr>
          <p:cNvSpPr txBox="1"/>
          <p:nvPr/>
        </p:nvSpPr>
        <p:spPr>
          <a:xfrm>
            <a:off x="835025" y="3194755"/>
            <a:ext cx="5260975" cy="3139321"/>
          </a:xfrm>
          <a:prstGeom prst="rect">
            <a:avLst/>
          </a:prstGeom>
          <a:noFill/>
        </p:spPr>
        <p:txBody>
          <a:bodyPr wrap="square" rtlCol="0">
            <a:spAutoFit/>
          </a:bodyPr>
          <a:lstStyle/>
          <a:p>
            <a:pPr marL="285750" indent="-285750">
              <a:buFont typeface="Arial" panose="020B0604020202020204" pitchFamily="34" charset="0"/>
              <a:buChar char="•"/>
            </a:pPr>
            <a:r>
              <a:rPr lang="en-US" dirty="0"/>
              <a:t>Patient mobility status</a:t>
            </a:r>
          </a:p>
          <a:p>
            <a:pPr marL="742950" lvl="1" indent="-285750">
              <a:buFont typeface="Arial" panose="020B0604020202020204" pitchFamily="34" charset="0"/>
              <a:buChar char="•"/>
            </a:pPr>
            <a:r>
              <a:rPr lang="en-US" dirty="0"/>
              <a:t>Most of tests are performed with patient in left lateral position </a:t>
            </a:r>
          </a:p>
          <a:p>
            <a:pPr marL="742950" lvl="1" indent="-285750">
              <a:buFont typeface="Arial" panose="020B0604020202020204" pitchFamily="34" charset="0"/>
              <a:buChar char="•"/>
            </a:pPr>
            <a:r>
              <a:rPr lang="en-US" dirty="0"/>
              <a:t>Some of tests do require patient to get up and walk to bathroom/commode</a:t>
            </a:r>
          </a:p>
          <a:p>
            <a:pPr marL="285750" indent="-285750">
              <a:buFont typeface="Arial" panose="020B0604020202020204" pitchFamily="34" charset="0"/>
              <a:buChar char="•"/>
            </a:pPr>
            <a:r>
              <a:rPr lang="en-US" dirty="0"/>
              <a:t>Is patient able to follow basic commands?</a:t>
            </a:r>
          </a:p>
          <a:p>
            <a:pPr marL="285750" indent="-285750">
              <a:buFont typeface="Arial" panose="020B0604020202020204" pitchFamily="34" charset="0"/>
              <a:buChar char="•"/>
            </a:pPr>
            <a:r>
              <a:rPr lang="en-US" dirty="0"/>
              <a:t>Patient health literacy level &amp; their understanding of their condition</a:t>
            </a:r>
          </a:p>
          <a:p>
            <a:pPr marL="285750" indent="-285750">
              <a:buFont typeface="Arial" panose="020B0604020202020204" pitchFamily="34" charset="0"/>
              <a:buChar char="•"/>
            </a:pPr>
            <a:r>
              <a:rPr lang="en-US" dirty="0"/>
              <a:t>Remember talking about bowel habits is embarrassing for many</a:t>
            </a:r>
          </a:p>
          <a:p>
            <a:pPr marL="285750" indent="-285750">
              <a:buFont typeface="Arial" panose="020B0604020202020204" pitchFamily="34" charset="0"/>
              <a:buChar char="•"/>
            </a:pPr>
            <a:endParaRPr lang="en-US" dirty="0"/>
          </a:p>
        </p:txBody>
      </p:sp>
      <p:pic>
        <p:nvPicPr>
          <p:cNvPr id="27" name="Picture 2" descr="Stop, Think, &amp; Act Skill for Great Decision Making - Inner Light Therapy &amp;  Counseling">
            <a:extLst>
              <a:ext uri="{FF2B5EF4-FFF2-40B4-BE49-F238E27FC236}">
                <a16:creationId xmlns:a16="http://schemas.microsoft.com/office/drawing/2014/main" xmlns="" id="{56A70163-9E2A-B031-24D6-EB8462ED69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59518" y="784930"/>
            <a:ext cx="3597457" cy="46633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993570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Fecal Incontinence Grading Scale </a:t>
            </a:r>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17016" t="24392" r="34872" b="35999"/>
          <a:stretch/>
        </p:blipFill>
        <p:spPr>
          <a:xfrm>
            <a:off x="1689521" y="1208617"/>
            <a:ext cx="9325482" cy="4798287"/>
          </a:xfrm>
          <a:prstGeom prst="rect">
            <a:avLst/>
          </a:prstGeom>
        </p:spPr>
      </p:pic>
    </p:spTree>
    <p:extLst>
      <p:ext uri="{BB962C8B-B14F-4D97-AF65-F5344CB8AC3E}">
        <p14:creationId xmlns:p14="http://schemas.microsoft.com/office/powerpoint/2010/main" val="123207946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Fecal Incontinence Grading Scale</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6597" t="66909" r="38508" b="7133"/>
          <a:stretch/>
        </p:blipFill>
        <p:spPr>
          <a:xfrm>
            <a:off x="723587" y="1828801"/>
            <a:ext cx="10043604" cy="3629464"/>
          </a:xfrm>
          <a:prstGeom prst="rect">
            <a:avLst/>
          </a:prstGeom>
        </p:spPr>
      </p:pic>
    </p:spTree>
    <p:extLst>
      <p:ext uri="{BB962C8B-B14F-4D97-AF65-F5344CB8AC3E}">
        <p14:creationId xmlns:p14="http://schemas.microsoft.com/office/powerpoint/2010/main" val="48847783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Squeeze Exercises for Fecal Incontinence</a:t>
            </a:r>
          </a:p>
        </p:txBody>
      </p:sp>
      <p:sp>
        <p:nvSpPr>
          <p:cNvPr id="4" name="TextBox 3"/>
          <p:cNvSpPr txBox="1"/>
          <p:nvPr/>
        </p:nvSpPr>
        <p:spPr>
          <a:xfrm>
            <a:off x="815926" y="1786597"/>
            <a:ext cx="10423574" cy="1754326"/>
          </a:xfrm>
          <a:prstGeom prst="rect">
            <a:avLst/>
          </a:prstGeom>
          <a:noFill/>
        </p:spPr>
        <p:txBody>
          <a:bodyPr wrap="square" rtlCol="0">
            <a:spAutoFit/>
          </a:bodyPr>
          <a:lstStyle/>
          <a:p>
            <a:pPr marL="285750" indent="-285750">
              <a:buFont typeface="Arial" charset="0"/>
              <a:buChar char="•"/>
            </a:pPr>
            <a:r>
              <a:rPr lang="en-US" dirty="0"/>
              <a:t>Recommend choosing quiet place to be alone for 20 minutes. </a:t>
            </a:r>
          </a:p>
          <a:p>
            <a:pPr marL="285750" indent="-285750">
              <a:buFont typeface="Arial" charset="0"/>
              <a:buChar char="•"/>
            </a:pPr>
            <a:r>
              <a:rPr lang="en-US" dirty="0"/>
              <a:t>Can do exercises sitting, standing or lying down </a:t>
            </a:r>
          </a:p>
          <a:p>
            <a:pPr marL="285750" indent="-285750">
              <a:buFont typeface="Arial" charset="0"/>
              <a:buChar char="•"/>
            </a:pPr>
            <a:r>
              <a:rPr lang="en-US" dirty="0"/>
              <a:t>Do exercises 3 times a day for 15-20 minutes, 20 squeezes each time, resting 30-60 seconds between each squeeze</a:t>
            </a:r>
          </a:p>
          <a:p>
            <a:pPr marL="285750" indent="-285750">
              <a:buFont typeface="Arial" charset="0"/>
              <a:buChar char="•"/>
            </a:pPr>
            <a:r>
              <a:rPr lang="en-US" dirty="0"/>
              <a:t>Do these exercises for rest of life- will keep muscles strong. Muscles could become weak if you stop </a:t>
            </a:r>
          </a:p>
          <a:p>
            <a:pPr marL="285750" indent="-285750">
              <a:buFont typeface="Arial" charset="0"/>
              <a:buChar char="•"/>
            </a:pPr>
            <a:endParaRPr lang="en-US"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31002" t="54246" r="10397" b="11832"/>
          <a:stretch/>
        </p:blipFill>
        <p:spPr>
          <a:xfrm>
            <a:off x="1336430" y="3410161"/>
            <a:ext cx="7357403" cy="2661821"/>
          </a:xfrm>
          <a:prstGeom prst="rect">
            <a:avLst/>
          </a:prstGeom>
        </p:spPr>
      </p:pic>
    </p:spTree>
    <p:extLst>
      <p:ext uri="{BB962C8B-B14F-4D97-AF65-F5344CB8AC3E}">
        <p14:creationId xmlns:p14="http://schemas.microsoft.com/office/powerpoint/2010/main" val="66401594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Sensation Testing- Incontinence</a:t>
            </a:r>
          </a:p>
        </p:txBody>
      </p:sp>
      <p:sp>
        <p:nvSpPr>
          <p:cNvPr id="4" name="TextBox 3"/>
          <p:cNvSpPr txBox="1"/>
          <p:nvPr/>
        </p:nvSpPr>
        <p:spPr>
          <a:xfrm>
            <a:off x="949325" y="1688123"/>
            <a:ext cx="10515844" cy="3693319"/>
          </a:xfrm>
          <a:prstGeom prst="rect">
            <a:avLst/>
          </a:prstGeom>
          <a:noFill/>
        </p:spPr>
        <p:txBody>
          <a:bodyPr wrap="square" rtlCol="0">
            <a:spAutoFit/>
          </a:bodyPr>
          <a:lstStyle/>
          <a:p>
            <a:pPr marL="285750" indent="-285750">
              <a:buFont typeface="Arial" charset="0"/>
              <a:buChar char="•"/>
            </a:pPr>
            <a:r>
              <a:rPr lang="en-US" dirty="0"/>
              <a:t>Have patient lay on left side, turned way from computer screen</a:t>
            </a:r>
          </a:p>
          <a:p>
            <a:pPr marL="285750" indent="-285750">
              <a:buFont typeface="Arial" charset="0"/>
              <a:buChar char="•"/>
            </a:pPr>
            <a:r>
              <a:rPr lang="en-US" dirty="0"/>
              <a:t>Provide DRE</a:t>
            </a:r>
          </a:p>
          <a:p>
            <a:pPr marL="285750" indent="-285750">
              <a:buFont typeface="Arial" charset="0"/>
              <a:buChar char="•"/>
            </a:pPr>
            <a:r>
              <a:rPr lang="en-US" dirty="0"/>
              <a:t>Probe placed to depth of 2, secured with </a:t>
            </a:r>
            <a:r>
              <a:rPr lang="en-US" dirty="0" err="1"/>
              <a:t>tegaderm</a:t>
            </a:r>
            <a:endParaRPr lang="en-US" dirty="0"/>
          </a:p>
          <a:p>
            <a:pPr marL="285750" indent="-285750">
              <a:buFont typeface="Arial" charset="0"/>
              <a:buChar char="•"/>
            </a:pPr>
            <a:r>
              <a:rPr lang="en-US" dirty="0"/>
              <a:t>Explain 3 sensations testing for with the shopping scenario from ARM test</a:t>
            </a:r>
          </a:p>
          <a:p>
            <a:pPr marL="1200150" lvl="2" indent="-285750">
              <a:buFont typeface="Arial" charset="0"/>
              <a:buChar char="•"/>
            </a:pPr>
            <a:r>
              <a:rPr lang="en-US" dirty="0"/>
              <a:t>First sensation= they could finish shopping and wait until they got home to go to bathroom</a:t>
            </a:r>
          </a:p>
          <a:p>
            <a:pPr marL="1200150" lvl="2" indent="-285750">
              <a:buFont typeface="Arial" charset="0"/>
              <a:buChar char="•"/>
            </a:pPr>
            <a:r>
              <a:rPr lang="en-US" dirty="0"/>
              <a:t>Urgency= they could finish their shopping at store but will need to use bathroom at store before they go home</a:t>
            </a:r>
          </a:p>
          <a:p>
            <a:pPr marL="1200150" lvl="2" indent="-285750">
              <a:buFont typeface="Arial" charset="0"/>
              <a:buChar char="•"/>
            </a:pPr>
            <a:r>
              <a:rPr lang="en-US" dirty="0"/>
              <a:t>Maximum tolerated= they need to put their cart down and get straight to bathroom</a:t>
            </a:r>
          </a:p>
          <a:p>
            <a:pPr marL="285750" indent="-285750">
              <a:buFont typeface="Arial" charset="0"/>
              <a:buChar char="•"/>
            </a:pPr>
            <a:r>
              <a:rPr lang="en-US" dirty="0"/>
              <a:t>Steadily inflate balloon, documenting at each point patient feels each sensation</a:t>
            </a:r>
          </a:p>
          <a:p>
            <a:pPr marL="285750" indent="-285750">
              <a:buFont typeface="Arial" charset="0"/>
              <a:buChar char="•"/>
            </a:pPr>
            <a:r>
              <a:rPr lang="en-US" dirty="0"/>
              <a:t>Biofeedback balloon can only go to 180 cc </a:t>
            </a:r>
          </a:p>
          <a:p>
            <a:pPr marL="285750" indent="-285750">
              <a:buFont typeface="Arial" charset="0"/>
              <a:buChar char="•"/>
            </a:pPr>
            <a:r>
              <a:rPr lang="en-US" dirty="0"/>
              <a:t>Assess sensation numbers to chart for respective gender and age </a:t>
            </a:r>
          </a:p>
          <a:p>
            <a:pPr marL="285750" indent="-285750">
              <a:buFont typeface="Arial" charset="0"/>
              <a:buChar char="•"/>
            </a:pPr>
            <a:endParaRPr lang="en-US" dirty="0"/>
          </a:p>
          <a:p>
            <a:pPr marL="285750" indent="-285750">
              <a:buFont typeface="Arial" charset="0"/>
              <a:buChar char="•"/>
            </a:pPr>
            <a:endParaRPr lang="en-US" dirty="0"/>
          </a:p>
        </p:txBody>
      </p:sp>
    </p:spTree>
    <p:extLst>
      <p:ext uri="{BB962C8B-B14F-4D97-AF65-F5344CB8AC3E}">
        <p14:creationId xmlns:p14="http://schemas.microsoft.com/office/powerpoint/2010/main" val="45162360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Sensation Testing- Incontinence </a:t>
            </a:r>
          </a:p>
        </p:txBody>
      </p:sp>
      <p:graphicFrame>
        <p:nvGraphicFramePr>
          <p:cNvPr id="5" name="Diagram 4"/>
          <p:cNvGraphicFramePr/>
          <p:nvPr>
            <p:extLst>
              <p:ext uri="{D42A27DB-BD31-4B8C-83A1-F6EECF244321}">
                <p14:modId xmlns:p14="http://schemas.microsoft.com/office/powerpoint/2010/main" val="1063228160"/>
              </p:ext>
            </p:extLst>
          </p:nvPr>
        </p:nvGraphicFramePr>
        <p:xfrm>
          <a:off x="-309489" y="1800665"/>
          <a:ext cx="4783016" cy="398115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Diagram 5"/>
          <p:cNvGraphicFramePr/>
          <p:nvPr>
            <p:extLst>
              <p:ext uri="{D42A27DB-BD31-4B8C-83A1-F6EECF244321}">
                <p14:modId xmlns:p14="http://schemas.microsoft.com/office/powerpoint/2010/main" val="1082094487"/>
              </p:ext>
            </p:extLst>
          </p:nvPr>
        </p:nvGraphicFramePr>
        <p:xfrm>
          <a:off x="7441809" y="1756117"/>
          <a:ext cx="5134708" cy="418292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7" name="Diagram 6"/>
          <p:cNvGraphicFramePr/>
          <p:nvPr>
            <p:extLst>
              <p:ext uri="{D42A27DB-BD31-4B8C-83A1-F6EECF244321}">
                <p14:modId xmlns:p14="http://schemas.microsoft.com/office/powerpoint/2010/main" val="735114791"/>
              </p:ext>
            </p:extLst>
          </p:nvPr>
        </p:nvGraphicFramePr>
        <p:xfrm>
          <a:off x="3697458" y="1756117"/>
          <a:ext cx="4124179" cy="4182924"/>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extLst>
      <p:ext uri="{BB962C8B-B14F-4D97-AF65-F5344CB8AC3E}">
        <p14:creationId xmlns:p14="http://schemas.microsoft.com/office/powerpoint/2010/main" val="72588935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3B576879-39D0-4859-8247-F41B889823E0}"/>
              </a:ext>
            </a:extLst>
          </p:cNvPr>
          <p:cNvSpPr>
            <a:spLocks noGrp="1"/>
          </p:cNvSpPr>
          <p:nvPr>
            <p:ph idx="1"/>
          </p:nvPr>
        </p:nvSpPr>
        <p:spPr/>
        <p:txBody>
          <a:bodyPr/>
          <a:lstStyle/>
          <a:p>
            <a:r>
              <a:rPr lang="en-US" dirty="0"/>
              <a:t>Strength Exercises- 10cc of Air</a:t>
            </a:r>
          </a:p>
        </p:txBody>
      </p:sp>
      <p:sp>
        <p:nvSpPr>
          <p:cNvPr id="3" name="Content Placeholder 2">
            <a:extLst>
              <a:ext uri="{FF2B5EF4-FFF2-40B4-BE49-F238E27FC236}">
                <a16:creationId xmlns:a16="http://schemas.microsoft.com/office/drawing/2014/main" xmlns="" id="{91B2674A-AE4E-4543-B397-E9A47E0EAF7F}"/>
              </a:ext>
            </a:extLst>
          </p:cNvPr>
          <p:cNvSpPr>
            <a:spLocks noGrp="1"/>
          </p:cNvSpPr>
          <p:nvPr>
            <p:ph idx="10"/>
          </p:nvPr>
        </p:nvSpPr>
        <p:spPr>
          <a:xfrm>
            <a:off x="407965" y="2657928"/>
            <a:ext cx="5809956" cy="4416640"/>
          </a:xfrm>
        </p:spPr>
        <p:txBody>
          <a:bodyPr>
            <a:normAutofit fontScale="55000" lnSpcReduction="20000"/>
          </a:bodyPr>
          <a:lstStyle/>
          <a:p>
            <a:pPr marL="285750" indent="-285750">
              <a:buFont typeface="Arial" charset="0"/>
              <a:buChar char="•"/>
            </a:pPr>
            <a:r>
              <a:rPr lang="en-US" sz="3400" dirty="0"/>
              <a:t>Keep patient on bed, laying on left side. Move bed to spot where patient can view screen</a:t>
            </a:r>
          </a:p>
          <a:p>
            <a:pPr marL="285750" indent="-285750">
              <a:buFont typeface="Arial" charset="0"/>
              <a:buChar char="•"/>
            </a:pPr>
            <a:r>
              <a:rPr lang="en-US" sz="3400" dirty="0"/>
              <a:t>10cc of air instilled in balloon </a:t>
            </a:r>
          </a:p>
          <a:p>
            <a:pPr marL="285750" indent="-285750">
              <a:buFont typeface="Arial" charset="0"/>
              <a:buChar char="•"/>
            </a:pPr>
            <a:r>
              <a:rPr lang="en-US" sz="3400" dirty="0"/>
              <a:t>Educate patient about the monitor and what they are seeing </a:t>
            </a:r>
          </a:p>
          <a:p>
            <a:pPr marL="742950" lvl="1" indent="-285750">
              <a:buFont typeface="Arial" charset="0"/>
              <a:buChar char="•"/>
            </a:pPr>
            <a:r>
              <a:rPr lang="en-US" sz="3400" dirty="0"/>
              <a:t>Rectal pressure vs. anal pressure</a:t>
            </a:r>
          </a:p>
          <a:p>
            <a:pPr marL="285750" indent="-285750">
              <a:buFont typeface="Arial" charset="0"/>
              <a:buChar char="•"/>
            </a:pPr>
            <a:r>
              <a:rPr lang="en-US" sz="3400" dirty="0"/>
              <a:t>Teach back method with breathing </a:t>
            </a:r>
          </a:p>
          <a:p>
            <a:pPr marL="285750" indent="-285750">
              <a:buFont typeface="Arial" charset="0"/>
              <a:buChar char="•"/>
            </a:pPr>
            <a:r>
              <a:rPr lang="en-US" sz="3400" dirty="0"/>
              <a:t>Perform squeeze exercise, holding squeeze for 20-30 seconds</a:t>
            </a:r>
          </a:p>
          <a:p>
            <a:pPr marL="742950" lvl="1" indent="-285750">
              <a:buFont typeface="Arial" charset="0"/>
              <a:buChar char="•"/>
            </a:pPr>
            <a:r>
              <a:rPr lang="en-US" sz="3400" dirty="0"/>
              <a:t>Have patient do 10 squeeze exercises</a:t>
            </a:r>
          </a:p>
          <a:p>
            <a:pPr marL="285750" indent="-285750">
              <a:buFont typeface="Arial" charset="0"/>
              <a:buChar char="•"/>
            </a:pPr>
            <a:endParaRPr lang="en-US" dirty="0"/>
          </a:p>
          <a:p>
            <a:pPr marL="285750" indent="-285750">
              <a:buFont typeface="Arial" charset="0"/>
              <a:buChar char="•"/>
            </a:pPr>
            <a:endParaRPr lang="en-US" dirty="0"/>
          </a:p>
          <a:p>
            <a:pPr marL="285750" indent="-285750">
              <a:buFont typeface="Arial" charset="0"/>
              <a:buChar char="•"/>
            </a:pPr>
            <a:endParaRPr lang="en-US" dirty="0"/>
          </a:p>
          <a:p>
            <a:pPr marL="285750" indent="-285750">
              <a:buFont typeface="Arial" charset="0"/>
              <a:buChar char="•"/>
            </a:pPr>
            <a:endParaRPr lang="en-US" dirty="0"/>
          </a:p>
          <a:p>
            <a:r>
              <a:rPr lang="en-US" dirty="0"/>
              <a:t> </a:t>
            </a:r>
          </a:p>
          <a:p>
            <a:endParaRPr lang="en-US" dirty="0"/>
          </a:p>
        </p:txBody>
      </p:sp>
      <p:sp>
        <p:nvSpPr>
          <p:cNvPr id="4" name="Content Placeholder 3">
            <a:extLst>
              <a:ext uri="{FF2B5EF4-FFF2-40B4-BE49-F238E27FC236}">
                <a16:creationId xmlns:a16="http://schemas.microsoft.com/office/drawing/2014/main" xmlns="" id="{E31750A3-F7A6-49F3-859D-63EFBB79972F}"/>
              </a:ext>
            </a:extLst>
          </p:cNvPr>
          <p:cNvSpPr>
            <a:spLocks noGrp="1"/>
          </p:cNvSpPr>
          <p:nvPr>
            <p:ph idx="15"/>
          </p:nvPr>
        </p:nvSpPr>
        <p:spPr/>
        <p:txBody>
          <a:bodyPr/>
          <a:lstStyle/>
          <a:p>
            <a:r>
              <a:rPr lang="en-US" dirty="0"/>
              <a:t>Strength Exercises- 60cc of Air</a:t>
            </a:r>
          </a:p>
        </p:txBody>
      </p:sp>
      <p:sp>
        <p:nvSpPr>
          <p:cNvPr id="5" name="Content Placeholder 4">
            <a:extLst>
              <a:ext uri="{FF2B5EF4-FFF2-40B4-BE49-F238E27FC236}">
                <a16:creationId xmlns:a16="http://schemas.microsoft.com/office/drawing/2014/main" xmlns="" id="{BC3468E5-7945-4A48-9609-298588DA834F}"/>
              </a:ext>
            </a:extLst>
          </p:cNvPr>
          <p:cNvSpPr>
            <a:spLocks noGrp="1"/>
          </p:cNvSpPr>
          <p:nvPr>
            <p:ph idx="16"/>
          </p:nvPr>
        </p:nvSpPr>
        <p:spPr/>
        <p:txBody>
          <a:bodyPr/>
          <a:lstStyle/>
          <a:p>
            <a:pPr marL="285750" indent="-285750">
              <a:buFont typeface="Arial" charset="0"/>
              <a:buChar char="•"/>
            </a:pPr>
            <a:r>
              <a:rPr lang="en-US" sz="2000" dirty="0"/>
              <a:t>60cc of air instilled in balloon</a:t>
            </a:r>
          </a:p>
          <a:p>
            <a:pPr marL="285750" indent="-285750">
              <a:buFont typeface="Arial" charset="0"/>
              <a:buChar char="•"/>
            </a:pPr>
            <a:r>
              <a:rPr lang="en-US" sz="2000" dirty="0"/>
              <a:t>Perform squeeze exercise, holding squeeze for 20-30 seconds</a:t>
            </a:r>
          </a:p>
          <a:p>
            <a:pPr marL="742950" lvl="1" indent="-285750">
              <a:buFont typeface="Arial" charset="0"/>
              <a:buChar char="•"/>
            </a:pPr>
            <a:r>
              <a:rPr lang="en-US" sz="2000" dirty="0"/>
              <a:t>Have patient do 3 squeezes</a:t>
            </a:r>
          </a:p>
          <a:p>
            <a:pPr marL="285750" indent="-285750">
              <a:buFont typeface="Arial" charset="0"/>
              <a:buChar char="•"/>
            </a:pPr>
            <a:r>
              <a:rPr lang="en-US" sz="2000" dirty="0"/>
              <a:t> Educate patient how some do better with air, some do better without</a:t>
            </a:r>
          </a:p>
          <a:p>
            <a:pPr marL="285750" indent="-285750">
              <a:buFont typeface="Arial" charset="0"/>
              <a:buChar char="•"/>
            </a:pPr>
            <a:endParaRPr lang="en-US" dirty="0"/>
          </a:p>
          <a:p>
            <a:endParaRPr lang="en-US" dirty="0"/>
          </a:p>
        </p:txBody>
      </p:sp>
      <p:sp>
        <p:nvSpPr>
          <p:cNvPr id="7" name="Title 6">
            <a:extLst>
              <a:ext uri="{FF2B5EF4-FFF2-40B4-BE49-F238E27FC236}">
                <a16:creationId xmlns:a16="http://schemas.microsoft.com/office/drawing/2014/main" xmlns="" id="{B4D97FB5-4FAC-4C6D-BC0D-9BACECA588E8}"/>
              </a:ext>
            </a:extLst>
          </p:cNvPr>
          <p:cNvSpPr>
            <a:spLocks noGrp="1"/>
          </p:cNvSpPr>
          <p:nvPr>
            <p:ph type="title"/>
          </p:nvPr>
        </p:nvSpPr>
        <p:spPr/>
        <p:txBody>
          <a:bodyPr/>
          <a:lstStyle/>
          <a:p>
            <a:r>
              <a:rPr lang="en-US" dirty="0"/>
              <a:t>Strength Exercises</a:t>
            </a:r>
          </a:p>
        </p:txBody>
      </p:sp>
    </p:spTree>
    <p:extLst>
      <p:ext uri="{BB962C8B-B14F-4D97-AF65-F5344CB8AC3E}">
        <p14:creationId xmlns:p14="http://schemas.microsoft.com/office/powerpoint/2010/main" val="189720956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Final Take </a:t>
            </a:r>
            <a:r>
              <a:rPr lang="en-US" dirty="0" err="1"/>
              <a:t>Aways</a:t>
            </a:r>
            <a:endParaRPr lang="en-US" dirty="0"/>
          </a:p>
        </p:txBody>
      </p:sp>
      <p:sp>
        <p:nvSpPr>
          <p:cNvPr id="4" name="TextBox 3"/>
          <p:cNvSpPr txBox="1"/>
          <p:nvPr/>
        </p:nvSpPr>
        <p:spPr>
          <a:xfrm>
            <a:off x="949325" y="1508565"/>
            <a:ext cx="10543980" cy="4401205"/>
          </a:xfrm>
          <a:prstGeom prst="rect">
            <a:avLst/>
          </a:prstGeom>
          <a:noFill/>
        </p:spPr>
        <p:txBody>
          <a:bodyPr wrap="square" rtlCol="0">
            <a:spAutoFit/>
          </a:bodyPr>
          <a:lstStyle/>
          <a:p>
            <a:pPr marL="285750" indent="-285750">
              <a:buFont typeface="Arial" charset="0"/>
              <a:buChar char="•"/>
            </a:pPr>
            <a:r>
              <a:rPr lang="en-US" sz="2000" dirty="0"/>
              <a:t>Biofeedback program is only as successful as one makes it </a:t>
            </a:r>
          </a:p>
          <a:p>
            <a:pPr marL="285750" indent="-285750">
              <a:buFont typeface="Arial" charset="0"/>
              <a:buChar char="•"/>
            </a:pPr>
            <a:r>
              <a:rPr lang="en-US" sz="2000" dirty="0"/>
              <a:t>Sometimes this is not the only answer to the problem at hand </a:t>
            </a:r>
          </a:p>
          <a:p>
            <a:pPr marL="742950" lvl="1" indent="-285750">
              <a:buFont typeface="Arial" charset="0"/>
              <a:buChar char="•"/>
            </a:pPr>
            <a:r>
              <a:rPr lang="en-US" sz="2000" dirty="0"/>
              <a:t>This can be one piece to a bigger puzzle</a:t>
            </a:r>
          </a:p>
          <a:p>
            <a:pPr marL="285750" indent="-285750">
              <a:buFont typeface="Arial" charset="0"/>
              <a:buChar char="•"/>
            </a:pPr>
            <a:r>
              <a:rPr lang="en-US" sz="2000" dirty="0"/>
              <a:t>Get to Know your Patient’s </a:t>
            </a:r>
          </a:p>
          <a:p>
            <a:pPr marL="742950" lvl="1" indent="-285750">
              <a:buFont typeface="Arial" charset="0"/>
              <a:buChar char="•"/>
            </a:pPr>
            <a:r>
              <a:rPr lang="en-US" sz="2000" dirty="0"/>
              <a:t>Treat them like an individual vs. just another patient</a:t>
            </a:r>
          </a:p>
          <a:p>
            <a:pPr marL="285750" indent="-285750">
              <a:buFont typeface="Arial" charset="0"/>
              <a:buChar char="•"/>
            </a:pPr>
            <a:r>
              <a:rPr lang="en-US" sz="2000" dirty="0"/>
              <a:t>Make it a goal to make something “uncomfortable” comfortable</a:t>
            </a:r>
          </a:p>
          <a:p>
            <a:pPr marL="285750" indent="-285750">
              <a:buFont typeface="Arial" panose="020B0604020202020204" pitchFamily="34" charset="0"/>
              <a:buChar char="•"/>
            </a:pPr>
            <a:r>
              <a:rPr lang="en-US" sz="2000" dirty="0" err="1"/>
              <a:t>Rebyota</a:t>
            </a:r>
            <a:r>
              <a:rPr lang="en-US" sz="2000" dirty="0"/>
              <a:t> is the current FDA approved treatment for recurrent clostridium difficile infection </a:t>
            </a:r>
          </a:p>
          <a:p>
            <a:pPr marL="285750" indent="-285750">
              <a:buFont typeface="Arial" panose="020B0604020202020204" pitchFamily="34" charset="0"/>
              <a:buChar char="•"/>
            </a:pPr>
            <a:r>
              <a:rPr lang="en-US" sz="2000" dirty="0"/>
              <a:t>Easier on the patient </a:t>
            </a:r>
          </a:p>
          <a:p>
            <a:pPr marL="285750" indent="-285750">
              <a:buFont typeface="Arial" panose="020B0604020202020204" pitchFamily="34" charset="0"/>
              <a:buChar char="•"/>
            </a:pPr>
            <a:r>
              <a:rPr lang="en-US" sz="2000" dirty="0"/>
              <a:t>More widely available than standard FMT </a:t>
            </a:r>
          </a:p>
          <a:p>
            <a:pPr marL="285750" indent="-285750">
              <a:buFont typeface="Arial" panose="020B0604020202020204" pitchFamily="34" charset="0"/>
              <a:buChar char="•"/>
            </a:pPr>
            <a:r>
              <a:rPr lang="en-US" sz="2000" dirty="0"/>
              <a:t>Can be administered by any healthcare professional</a:t>
            </a:r>
          </a:p>
          <a:p>
            <a:pPr marL="285750" indent="-285750">
              <a:buFont typeface="Arial" panose="020B0604020202020204" pitchFamily="34" charset="0"/>
              <a:buChar char="•"/>
            </a:pPr>
            <a:r>
              <a:rPr lang="en-US" sz="2000" dirty="0"/>
              <a:t>Anorectal Manometry is the tool used to diagnose conditions such as pelvic floor dyssynergia </a:t>
            </a:r>
          </a:p>
          <a:p>
            <a:pPr marL="285750" indent="-285750">
              <a:buFont typeface="Arial" panose="020B0604020202020204" pitchFamily="34" charset="0"/>
              <a:buChar char="•"/>
            </a:pPr>
            <a:r>
              <a:rPr lang="en-US" sz="2000" dirty="0" err="1"/>
              <a:t>Peristeen</a:t>
            </a:r>
            <a:r>
              <a:rPr lang="en-US" sz="2000" dirty="0"/>
              <a:t> Irrigation is a system you can use to help those with conditions such as neurogenic bowel to establish a bowel routine that helps them become regular</a:t>
            </a:r>
          </a:p>
        </p:txBody>
      </p:sp>
    </p:spTree>
    <p:extLst>
      <p:ext uri="{BB962C8B-B14F-4D97-AF65-F5344CB8AC3E}">
        <p14:creationId xmlns:p14="http://schemas.microsoft.com/office/powerpoint/2010/main" val="120924749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048EAC7-B62A-D9A8-AD12-9E99A213F6B6}"/>
              </a:ext>
            </a:extLst>
          </p:cNvPr>
          <p:cNvSpPr>
            <a:spLocks noGrp="1"/>
          </p:cNvSpPr>
          <p:nvPr>
            <p:ph type="title"/>
          </p:nvPr>
        </p:nvSpPr>
        <p:spPr/>
        <p:txBody>
          <a:bodyPr/>
          <a:lstStyle/>
          <a:p>
            <a:r>
              <a:rPr lang="en-US" dirty="0"/>
              <a:t>References</a:t>
            </a:r>
          </a:p>
        </p:txBody>
      </p:sp>
      <p:sp>
        <p:nvSpPr>
          <p:cNvPr id="3" name="TextBox 2">
            <a:extLst>
              <a:ext uri="{FF2B5EF4-FFF2-40B4-BE49-F238E27FC236}">
                <a16:creationId xmlns:a16="http://schemas.microsoft.com/office/drawing/2014/main" xmlns="" id="{5AE710F5-8DA1-4F41-41A6-0AB8FC0D87AF}"/>
              </a:ext>
            </a:extLst>
          </p:cNvPr>
          <p:cNvSpPr txBox="1"/>
          <p:nvPr/>
        </p:nvSpPr>
        <p:spPr>
          <a:xfrm>
            <a:off x="952499" y="1624042"/>
            <a:ext cx="8830850" cy="5355312"/>
          </a:xfrm>
          <a:prstGeom prst="rect">
            <a:avLst/>
          </a:prstGeom>
          <a:noFill/>
        </p:spPr>
        <p:txBody>
          <a:bodyPr wrap="square" rtlCol="0">
            <a:spAutoFit/>
          </a:bodyPr>
          <a:lstStyle/>
          <a:p>
            <a:r>
              <a:rPr lang="en-US" dirty="0">
                <a:effectLst/>
              </a:rPr>
              <a:t>Bajwa, A., Fellow, R., &amp; Emmanuel, A. (2009). The physiology of continence and evacuation. </a:t>
            </a:r>
            <a:r>
              <a:rPr lang="en-US" i="1" dirty="0">
                <a:effectLst/>
              </a:rPr>
              <a:t>Best Practice &amp; Research Clinical Gastroenterology</a:t>
            </a:r>
            <a:r>
              <a:rPr lang="en-US" dirty="0">
                <a:effectLst/>
              </a:rPr>
              <a:t>, </a:t>
            </a:r>
            <a:r>
              <a:rPr lang="en-US" i="1" dirty="0">
                <a:effectLst/>
              </a:rPr>
              <a:t>23</a:t>
            </a:r>
            <a:r>
              <a:rPr lang="en-US" dirty="0">
                <a:effectLst/>
              </a:rPr>
              <a:t>(4), 477–485. </a:t>
            </a:r>
            <a:r>
              <a:rPr lang="en-US" dirty="0">
                <a:effectLst/>
                <a:hlinkClick r:id="rId2"/>
              </a:rPr>
              <a:t>https://doi.org/10.1016/j.bpg.2009.06.002</a:t>
            </a:r>
            <a:endParaRPr lang="en-US" dirty="0">
              <a:effectLst/>
            </a:endParaRPr>
          </a:p>
          <a:p>
            <a:pPr algn="l"/>
            <a:endParaRPr lang="en-US" b="0" i="0" u="none" strike="noStrike" dirty="0">
              <a:solidFill>
                <a:srgbClr val="000000"/>
              </a:solidFill>
              <a:effectLst/>
            </a:endParaRPr>
          </a:p>
          <a:p>
            <a:r>
              <a:rPr lang="en-US" dirty="0">
                <a:effectLst/>
              </a:rPr>
              <a:t>Fazio, V. W., Church, J. M., &amp; Delaney, C. P. (2005). </a:t>
            </a:r>
            <a:r>
              <a:rPr lang="en-US" i="1" dirty="0">
                <a:effectLst/>
              </a:rPr>
              <a:t>Current Therapy in Colon and Rectal Surgery</a:t>
            </a:r>
            <a:r>
              <a:rPr lang="en-US" dirty="0">
                <a:effectLst/>
              </a:rPr>
              <a:t>. Mosby.</a:t>
            </a:r>
          </a:p>
          <a:p>
            <a:pPr algn="l"/>
            <a:endParaRPr lang="en-US" dirty="0">
              <a:solidFill>
                <a:srgbClr val="000000"/>
              </a:solidFill>
            </a:endParaRPr>
          </a:p>
          <a:p>
            <a:pPr algn="l"/>
            <a:r>
              <a:rPr lang="en-US" b="0" i="0" u="none" strike="noStrike" dirty="0">
                <a:solidFill>
                  <a:srgbClr val="000000"/>
                </a:solidFill>
                <a:effectLst/>
              </a:rPr>
              <a:t>Ferring Pharmaceuticals Inc. . (2025, February 20). </a:t>
            </a:r>
            <a:r>
              <a:rPr lang="en-US" b="0" i="1" u="none" strike="noStrike" dirty="0" err="1">
                <a:solidFill>
                  <a:srgbClr val="000000"/>
                </a:solidFill>
                <a:effectLst/>
              </a:rPr>
              <a:t>Rebyota</a:t>
            </a:r>
            <a:r>
              <a:rPr lang="en-US" b="0" i="1" u="none" strike="noStrike" dirty="0">
                <a:solidFill>
                  <a:srgbClr val="000000"/>
                </a:solidFill>
                <a:effectLst/>
              </a:rPr>
              <a:t>® (fecal microbiota, live-</a:t>
            </a:r>
            <a:r>
              <a:rPr lang="en-US" b="0" i="1" u="none" strike="noStrike" dirty="0" err="1">
                <a:solidFill>
                  <a:srgbClr val="000000"/>
                </a:solidFill>
                <a:effectLst/>
              </a:rPr>
              <a:t>jslm</a:t>
            </a:r>
            <a:r>
              <a:rPr lang="en-US" b="0" i="1" u="none" strike="noStrike" dirty="0">
                <a:solidFill>
                  <a:srgbClr val="000000"/>
                </a:solidFill>
                <a:effectLst/>
              </a:rPr>
              <a:t>) for recurrent C. diff infection: HCP</a:t>
            </a:r>
            <a:r>
              <a:rPr lang="en-US" b="0" i="0" u="none" strike="noStrike" dirty="0">
                <a:solidFill>
                  <a:srgbClr val="000000"/>
                </a:solidFill>
                <a:effectLst/>
              </a:rPr>
              <a:t>. </a:t>
            </a:r>
            <a:r>
              <a:rPr lang="en-US" b="0" i="0" u="none" strike="noStrike" dirty="0" err="1">
                <a:solidFill>
                  <a:srgbClr val="000000"/>
                </a:solidFill>
                <a:effectLst/>
              </a:rPr>
              <a:t>Rebyota</a:t>
            </a:r>
            <a:r>
              <a:rPr lang="en-US" b="0" i="0" u="none" strike="noStrike" dirty="0">
                <a:solidFill>
                  <a:srgbClr val="000000"/>
                </a:solidFill>
                <a:effectLst/>
              </a:rPr>
              <a:t>. https://</a:t>
            </a:r>
            <a:r>
              <a:rPr lang="en-US" b="0" i="0" u="none" strike="noStrike" dirty="0" err="1">
                <a:solidFill>
                  <a:srgbClr val="000000"/>
                </a:solidFill>
                <a:effectLst/>
              </a:rPr>
              <a:t>www.rebyotahcp.com</a:t>
            </a:r>
            <a:r>
              <a:rPr lang="en-US" b="0" i="0" u="none" strike="noStrike" dirty="0">
                <a:solidFill>
                  <a:srgbClr val="000000"/>
                </a:solidFill>
                <a:effectLst/>
              </a:rPr>
              <a:t>/ </a:t>
            </a:r>
          </a:p>
          <a:p>
            <a:pPr algn="l"/>
            <a:endParaRPr lang="en-US" dirty="0">
              <a:solidFill>
                <a:srgbClr val="000000"/>
              </a:solidFill>
            </a:endParaRPr>
          </a:p>
          <a:p>
            <a:r>
              <a:rPr lang="en-US" dirty="0">
                <a:effectLst/>
              </a:rPr>
              <a:t>GadEl Hak, N., El-</a:t>
            </a:r>
            <a:r>
              <a:rPr lang="en-US" dirty="0" err="1">
                <a:effectLst/>
              </a:rPr>
              <a:t>Hemaly</a:t>
            </a:r>
            <a:r>
              <a:rPr lang="en-US" dirty="0">
                <a:effectLst/>
              </a:rPr>
              <a:t>, M., Hamdy, E., El-Raouf, A. A., Atef, E., Salah, T., El-Hanafy, E., Sultan, A., Haleem, M., &amp; Hamed, H. (2011). Pelvic floor dyssynergia: Efficacy of biofeedback training. </a:t>
            </a:r>
            <a:r>
              <a:rPr lang="en-US" i="1" dirty="0">
                <a:effectLst/>
              </a:rPr>
              <a:t>Arab Journal of Gastroenterology</a:t>
            </a:r>
            <a:r>
              <a:rPr lang="en-US" dirty="0">
                <a:effectLst/>
              </a:rPr>
              <a:t>, </a:t>
            </a:r>
            <a:r>
              <a:rPr lang="en-US" i="1" dirty="0">
                <a:effectLst/>
              </a:rPr>
              <a:t>12</a:t>
            </a:r>
            <a:r>
              <a:rPr lang="en-US" dirty="0">
                <a:effectLst/>
              </a:rPr>
              <a:t>(1), 15–19. </a:t>
            </a:r>
            <a:r>
              <a:rPr lang="en-US" dirty="0">
                <a:effectLst/>
                <a:hlinkClick r:id="rId3"/>
              </a:rPr>
              <a:t>https://doi.org/10.1016/j.ajg.2011.01.001</a:t>
            </a:r>
            <a:endParaRPr lang="en-US" dirty="0">
              <a:effectLst/>
            </a:endParaRPr>
          </a:p>
          <a:p>
            <a:endParaRPr lang="en-US" b="0" i="0" u="none" strike="noStrike" dirty="0">
              <a:solidFill>
                <a:srgbClr val="000000"/>
              </a:solidFill>
              <a:effectLst/>
            </a:endParaRPr>
          </a:p>
          <a:p>
            <a:endParaRPr lang="en-US" b="0" i="0" u="none" strike="noStrike" dirty="0">
              <a:solidFill>
                <a:srgbClr val="000000"/>
              </a:solidFill>
              <a:effectLst/>
            </a:endParaRPr>
          </a:p>
          <a:p>
            <a:endParaRPr lang="en-US" dirty="0">
              <a:solidFill>
                <a:srgbClr val="000000"/>
              </a:solidFill>
            </a:endParaRPr>
          </a:p>
          <a:p>
            <a:endParaRPr lang="en-US" b="0" i="0" u="none" strike="noStrike" dirty="0">
              <a:solidFill>
                <a:srgbClr val="000000"/>
              </a:solidFill>
              <a:effectLst/>
            </a:endParaRPr>
          </a:p>
          <a:p>
            <a:pPr algn="l"/>
            <a:endParaRPr lang="en-US" b="0" i="0" u="none" strike="noStrike" dirty="0">
              <a:solidFill>
                <a:srgbClr val="000000"/>
              </a:solidFill>
              <a:effectLst/>
            </a:endParaRPr>
          </a:p>
        </p:txBody>
      </p:sp>
    </p:spTree>
    <p:extLst>
      <p:ext uri="{BB962C8B-B14F-4D97-AF65-F5344CB8AC3E}">
        <p14:creationId xmlns:p14="http://schemas.microsoft.com/office/powerpoint/2010/main" val="41792420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7B29C52-C9FF-05AE-BF00-8D039AF0C781}"/>
              </a:ext>
            </a:extLst>
          </p:cNvPr>
          <p:cNvSpPr>
            <a:spLocks noGrp="1"/>
          </p:cNvSpPr>
          <p:nvPr>
            <p:ph type="title"/>
          </p:nvPr>
        </p:nvSpPr>
        <p:spPr/>
        <p:txBody>
          <a:bodyPr/>
          <a:lstStyle/>
          <a:p>
            <a:r>
              <a:rPr lang="en-US" dirty="0"/>
              <a:t>References</a:t>
            </a:r>
          </a:p>
        </p:txBody>
      </p:sp>
      <p:sp>
        <p:nvSpPr>
          <p:cNvPr id="3" name="TextBox 2"/>
          <p:cNvSpPr txBox="1"/>
          <p:nvPr/>
        </p:nvSpPr>
        <p:spPr>
          <a:xfrm>
            <a:off x="952499" y="1814732"/>
            <a:ext cx="9753015" cy="4121834"/>
          </a:xfrm>
          <a:prstGeom prst="rect">
            <a:avLst/>
          </a:prstGeom>
          <a:noFill/>
        </p:spPr>
        <p:txBody>
          <a:bodyPr wrap="square" rtlCol="0">
            <a:spAutoFit/>
          </a:bodyPr>
          <a:lstStyle/>
          <a:p>
            <a:endParaRPr lang="en-US"/>
          </a:p>
        </p:txBody>
      </p:sp>
      <p:sp>
        <p:nvSpPr>
          <p:cNvPr id="5" name="TextBox 4"/>
          <p:cNvSpPr txBox="1"/>
          <p:nvPr/>
        </p:nvSpPr>
        <p:spPr>
          <a:xfrm>
            <a:off x="844062" y="1814732"/>
            <a:ext cx="10269415" cy="4247317"/>
          </a:xfrm>
          <a:prstGeom prst="rect">
            <a:avLst/>
          </a:prstGeom>
          <a:noFill/>
        </p:spPr>
        <p:txBody>
          <a:bodyPr wrap="square" rtlCol="0">
            <a:spAutoFit/>
          </a:bodyPr>
          <a:lstStyle/>
          <a:p>
            <a:r>
              <a:rPr lang="en-US" dirty="0"/>
              <a:t>Gala, T., Johnston, L., Solanki, D., Grossi, U., Schizas, A., Hainsworth, A., &amp; Ferrari, L. (2024). Anorectal manometry — How to perform and interpret manometry. </a:t>
            </a:r>
            <a:r>
              <a:rPr lang="en-US" i="1" dirty="0"/>
              <a:t>Continence</a:t>
            </a:r>
            <a:r>
              <a:rPr lang="en-US" dirty="0"/>
              <a:t>, </a:t>
            </a:r>
            <a:r>
              <a:rPr lang="en-US" i="1" dirty="0"/>
              <a:t>10</a:t>
            </a:r>
            <a:r>
              <a:rPr lang="en-US" dirty="0"/>
              <a:t>, 101214. </a:t>
            </a:r>
            <a:r>
              <a:rPr lang="en-US" dirty="0">
                <a:hlinkClick r:id="rId2"/>
              </a:rPr>
              <a:t>https://doi.org/10.1016/j.cont.2024.101214</a:t>
            </a:r>
          </a:p>
          <a:p>
            <a:endParaRPr lang="en-US" dirty="0">
              <a:solidFill>
                <a:srgbClr val="000000"/>
              </a:solidFill>
            </a:endParaRPr>
          </a:p>
          <a:p>
            <a:r>
              <a:rPr lang="en-US" b="0" i="0" u="none" strike="noStrike" dirty="0">
                <a:solidFill>
                  <a:srgbClr val="000000"/>
                </a:solidFill>
                <a:effectLst/>
              </a:rPr>
              <a:t>Garcia, M., Castex, J., Duhaime, E., &amp; Monk, M. (2024). Fecal microbiota, live-</a:t>
            </a:r>
            <a:r>
              <a:rPr lang="en-US" b="0" i="0" u="none" strike="noStrike" dirty="0" err="1">
                <a:solidFill>
                  <a:srgbClr val="000000"/>
                </a:solidFill>
                <a:effectLst/>
              </a:rPr>
              <a:t>jslm</a:t>
            </a:r>
            <a:r>
              <a:rPr lang="en-US" b="0" i="0" u="none" strike="noStrike" dirty="0">
                <a:solidFill>
                  <a:srgbClr val="000000"/>
                </a:solidFill>
                <a:effectLst/>
              </a:rPr>
              <a:t> (RBL; </a:t>
            </a:r>
            <a:r>
              <a:rPr lang="en-US" b="0" i="0" u="none" strike="noStrike" dirty="0" err="1">
                <a:solidFill>
                  <a:srgbClr val="000000"/>
                </a:solidFill>
                <a:effectLst/>
              </a:rPr>
              <a:t>RebyotaTM</a:t>
            </a:r>
            <a:r>
              <a:rPr lang="en-US" b="0" i="0" u="none" strike="noStrike" dirty="0">
                <a:solidFill>
                  <a:srgbClr val="000000"/>
                </a:solidFill>
                <a:effectLst/>
              </a:rPr>
              <a:t>) for recurrent </a:t>
            </a:r>
            <a:r>
              <a:rPr lang="en-US" b="0" i="0" u="none" strike="noStrike" dirty="0" err="1">
                <a:solidFill>
                  <a:srgbClr val="000000"/>
                </a:solidFill>
                <a:effectLst/>
              </a:rPr>
              <a:t>clostridioides</a:t>
            </a:r>
            <a:r>
              <a:rPr lang="en-US" b="0" i="0" u="none" strike="noStrike" dirty="0">
                <a:solidFill>
                  <a:srgbClr val="000000"/>
                </a:solidFill>
                <a:effectLst/>
              </a:rPr>
              <a:t> difficile infection. </a:t>
            </a:r>
            <a:r>
              <a:rPr lang="en-US" b="0" i="1" u="none" strike="noStrike" dirty="0">
                <a:solidFill>
                  <a:srgbClr val="000000"/>
                </a:solidFill>
                <a:effectLst/>
              </a:rPr>
              <a:t>The Journal for Nurse Practitioners</a:t>
            </a:r>
            <a:r>
              <a:rPr lang="en-US" b="0" i="0" u="none" strike="noStrike" dirty="0">
                <a:solidFill>
                  <a:srgbClr val="000000"/>
                </a:solidFill>
                <a:effectLst/>
              </a:rPr>
              <a:t>, </a:t>
            </a:r>
            <a:r>
              <a:rPr lang="en-US" b="0" i="1" u="none" strike="noStrike" dirty="0">
                <a:solidFill>
                  <a:srgbClr val="000000"/>
                </a:solidFill>
                <a:effectLst/>
              </a:rPr>
              <a:t>20</a:t>
            </a:r>
            <a:r>
              <a:rPr lang="en-US" b="0" i="0" u="none" strike="noStrike" dirty="0">
                <a:solidFill>
                  <a:srgbClr val="000000"/>
                </a:solidFill>
                <a:effectLst/>
              </a:rPr>
              <a:t>(10), 105195. https://</a:t>
            </a:r>
            <a:r>
              <a:rPr lang="en-US" b="0" i="0" u="none" strike="noStrike" dirty="0" err="1">
                <a:solidFill>
                  <a:srgbClr val="000000"/>
                </a:solidFill>
                <a:effectLst/>
              </a:rPr>
              <a:t>doi.org</a:t>
            </a:r>
            <a:r>
              <a:rPr lang="en-US" b="0" i="0" u="none" strike="noStrike" dirty="0">
                <a:solidFill>
                  <a:srgbClr val="000000"/>
                </a:solidFill>
                <a:effectLst/>
              </a:rPr>
              <a:t>/10.1016/j.nurpra.2024.105195 </a:t>
            </a:r>
          </a:p>
          <a:p>
            <a:endParaRPr lang="en-US" dirty="0"/>
          </a:p>
          <a:p>
            <a:r>
              <a:rPr lang="en-US" dirty="0" err="1"/>
              <a:t>Ladi-Seyedian</a:t>
            </a:r>
            <a:r>
              <a:rPr lang="en-US" dirty="0"/>
              <a:t>, S.-S., </a:t>
            </a:r>
            <a:r>
              <a:rPr lang="en-US" dirty="0" err="1"/>
              <a:t>Sharifi</a:t>
            </a:r>
            <a:r>
              <a:rPr lang="en-US" dirty="0"/>
              <a:t>-Rad, L., </a:t>
            </a:r>
            <a:r>
              <a:rPr lang="en-US" dirty="0" err="1"/>
              <a:t>Nabavizadeh</a:t>
            </a:r>
            <a:r>
              <a:rPr lang="en-US" dirty="0"/>
              <a:t>, B., &amp; </a:t>
            </a:r>
            <a:r>
              <a:rPr lang="en-US" dirty="0" err="1"/>
              <a:t>Kajbafzadeh</a:t>
            </a:r>
            <a:r>
              <a:rPr lang="en-US" dirty="0"/>
              <a:t>, A.-M. (2019). Traditional Biofeedback vs. Pelvic Floor Physical Therapy—Is One Clearly Superior? </a:t>
            </a:r>
            <a:r>
              <a:rPr lang="en-US" i="1" dirty="0"/>
              <a:t>Current Urology Reports</a:t>
            </a:r>
            <a:r>
              <a:rPr lang="en-US" dirty="0"/>
              <a:t>, </a:t>
            </a:r>
            <a:r>
              <a:rPr lang="en-US" i="1" dirty="0"/>
              <a:t>20</a:t>
            </a:r>
            <a:r>
              <a:rPr lang="en-US" dirty="0"/>
              <a:t>(7). </a:t>
            </a:r>
            <a:r>
              <a:rPr lang="en-US" dirty="0">
                <a:hlinkClick r:id="rId3"/>
              </a:rPr>
              <a:t>https://doi.org/10.1007/s11934-019-0901-9</a:t>
            </a:r>
          </a:p>
          <a:p>
            <a:endParaRPr lang="en-US" dirty="0"/>
          </a:p>
          <a:p>
            <a:r>
              <a:rPr lang="en-US" dirty="0"/>
              <a:t>Lee, B. E., &amp; Kim, G. H. (2014). How to Perform and Interpret Balloon Expulsion Test. </a:t>
            </a:r>
            <a:r>
              <a:rPr lang="en-US" i="1" dirty="0"/>
              <a:t>Journal of </a:t>
            </a:r>
            <a:r>
              <a:rPr lang="en-US" i="1" dirty="0" err="1"/>
              <a:t>Neurogastroenterology</a:t>
            </a:r>
            <a:r>
              <a:rPr lang="en-US" i="1" dirty="0"/>
              <a:t> and Motility</a:t>
            </a:r>
            <a:r>
              <a:rPr lang="en-US" dirty="0"/>
              <a:t>, </a:t>
            </a:r>
            <a:r>
              <a:rPr lang="en-US" i="1" dirty="0"/>
              <a:t>20</a:t>
            </a:r>
            <a:r>
              <a:rPr lang="en-US" dirty="0"/>
              <a:t>(3), 407–409. </a:t>
            </a:r>
            <a:r>
              <a:rPr lang="en-US" dirty="0">
                <a:hlinkClick r:id="rId4"/>
              </a:rPr>
              <a:t>https://doi.org/10.5056/jnm14068</a:t>
            </a:r>
          </a:p>
          <a:p>
            <a:endParaRPr lang="en-US" dirty="0"/>
          </a:p>
        </p:txBody>
      </p:sp>
    </p:spTree>
    <p:extLst>
      <p:ext uri="{BB962C8B-B14F-4D97-AF65-F5344CB8AC3E}">
        <p14:creationId xmlns:p14="http://schemas.microsoft.com/office/powerpoint/2010/main" val="84784620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TextBox 2"/>
          <p:cNvSpPr txBox="1"/>
          <p:nvPr/>
        </p:nvSpPr>
        <p:spPr>
          <a:xfrm>
            <a:off x="711198" y="1549400"/>
            <a:ext cx="10769601" cy="4524315"/>
          </a:xfrm>
          <a:prstGeom prst="rect">
            <a:avLst/>
          </a:prstGeom>
          <a:noFill/>
        </p:spPr>
        <p:txBody>
          <a:bodyPr wrap="square" rtlCol="0">
            <a:spAutoFit/>
          </a:bodyPr>
          <a:lstStyle/>
          <a:p>
            <a:r>
              <a:rPr lang="en-US" dirty="0"/>
              <a:t>Moore, K. (2024, November 15). </a:t>
            </a:r>
            <a:r>
              <a:rPr lang="en-US" i="1" dirty="0"/>
              <a:t>Exploring Live Biotherapeutics for Recurrent </a:t>
            </a:r>
            <a:r>
              <a:rPr lang="en-US" i="1" dirty="0" err="1"/>
              <a:t>Clostridioides</a:t>
            </a:r>
            <a:r>
              <a:rPr lang="en-US" i="1" dirty="0"/>
              <a:t> difficile</a:t>
            </a:r>
            <a:r>
              <a:rPr lang="en-US" dirty="0"/>
              <a:t>. </a:t>
            </a:r>
            <a:r>
              <a:rPr lang="en-US" dirty="0" err="1"/>
              <a:t>Uspharmacist.com</a:t>
            </a:r>
            <a:r>
              <a:rPr lang="en-US" dirty="0"/>
              <a:t>. </a:t>
            </a:r>
            <a:r>
              <a:rPr lang="en-US" dirty="0">
                <a:hlinkClick r:id="rId2"/>
              </a:rPr>
              <a:t>https://www.uspharmacist.com/article/exploring-live-biotherapeutics-for-recurrent-clostridioides-difficile</a:t>
            </a:r>
            <a:endParaRPr lang="en-US" dirty="0"/>
          </a:p>
          <a:p>
            <a:endParaRPr lang="en-US" dirty="0"/>
          </a:p>
          <a:p>
            <a:r>
              <a:rPr lang="en-US" dirty="0">
                <a:effectLst/>
              </a:rPr>
              <a:t>Quigley, E. M. M. (2013). Disorders of the pelvic floor and anal sphincters; a gastroenterologist’s perspective. </a:t>
            </a:r>
            <a:r>
              <a:rPr lang="en-US" i="1" dirty="0" err="1">
                <a:effectLst/>
              </a:rPr>
              <a:t>Revista</a:t>
            </a:r>
            <a:r>
              <a:rPr lang="en-US" i="1" dirty="0">
                <a:effectLst/>
              </a:rPr>
              <a:t> </a:t>
            </a:r>
            <a:r>
              <a:rPr lang="en-US" i="1" dirty="0" err="1">
                <a:effectLst/>
              </a:rPr>
              <a:t>Médica</a:t>
            </a:r>
            <a:r>
              <a:rPr lang="en-US" i="1" dirty="0">
                <a:effectLst/>
              </a:rPr>
              <a:t> </a:t>
            </a:r>
            <a:r>
              <a:rPr lang="en-US" i="1" dirty="0" err="1">
                <a:effectLst/>
              </a:rPr>
              <a:t>Clínica</a:t>
            </a:r>
            <a:r>
              <a:rPr lang="en-US" i="1" dirty="0">
                <a:effectLst/>
              </a:rPr>
              <a:t> Las Condes</a:t>
            </a:r>
            <a:r>
              <a:rPr lang="en-US" dirty="0">
                <a:effectLst/>
              </a:rPr>
              <a:t>, </a:t>
            </a:r>
            <a:r>
              <a:rPr lang="en-US" i="1" dirty="0">
                <a:effectLst/>
              </a:rPr>
              <a:t>24</a:t>
            </a:r>
            <a:r>
              <a:rPr lang="en-US" dirty="0">
                <a:effectLst/>
              </a:rPr>
              <a:t>(2), 293–298. </a:t>
            </a:r>
            <a:r>
              <a:rPr lang="en-US" dirty="0">
                <a:effectLst/>
                <a:hlinkClick r:id="rId3"/>
              </a:rPr>
              <a:t>https://doi.org/10.1016/s0716-8640(13)70161-5</a:t>
            </a:r>
            <a:endParaRPr lang="en-US" dirty="0">
              <a:effectLst/>
            </a:endParaRPr>
          </a:p>
          <a:p>
            <a:endParaRPr lang="en-US" dirty="0"/>
          </a:p>
          <a:p>
            <a:r>
              <a:rPr lang="en-US" dirty="0"/>
              <a:t>Rao, S. S. C. (2010). Advances in Diagnostic Assessment of Fecal Incontinence and </a:t>
            </a:r>
            <a:r>
              <a:rPr lang="en-US" dirty="0" err="1"/>
              <a:t>Dyssynergic</a:t>
            </a:r>
            <a:r>
              <a:rPr lang="en-US" dirty="0"/>
              <a:t> Defecation. </a:t>
            </a:r>
            <a:r>
              <a:rPr lang="en-US" i="1" dirty="0"/>
              <a:t>Clinical Gastroenterology and Hepatology</a:t>
            </a:r>
            <a:r>
              <a:rPr lang="en-US" dirty="0"/>
              <a:t>, </a:t>
            </a:r>
            <a:r>
              <a:rPr lang="en-US" i="1" dirty="0"/>
              <a:t>8</a:t>
            </a:r>
            <a:r>
              <a:rPr lang="en-US" dirty="0"/>
              <a:t>(11), 910-919.e2. </a:t>
            </a:r>
            <a:r>
              <a:rPr lang="en-US" dirty="0">
                <a:hlinkClick r:id="rId4"/>
              </a:rPr>
              <a:t>https://doi.org/10.1016/j.cgh.2010.06.004</a:t>
            </a:r>
          </a:p>
          <a:p>
            <a:endParaRPr lang="en-US" dirty="0"/>
          </a:p>
          <a:p>
            <a:r>
              <a:rPr lang="en-US" dirty="0"/>
              <a:t>Rao, S. S. C., </a:t>
            </a:r>
            <a:r>
              <a:rPr lang="en-US" dirty="0" err="1"/>
              <a:t>Valestin</a:t>
            </a:r>
            <a:r>
              <a:rPr lang="en-US" dirty="0"/>
              <a:t>, J., Brown, C. K., Zimmerman, B., &amp; Schulze, K. (2010). Long-Term Efficacy of Biofeedback Therapy for </a:t>
            </a:r>
            <a:r>
              <a:rPr lang="en-US" dirty="0" err="1"/>
              <a:t>Dyssynergic</a:t>
            </a:r>
            <a:r>
              <a:rPr lang="en-US" dirty="0"/>
              <a:t> Defecation: Randomized Controlled Trial. </a:t>
            </a:r>
            <a:r>
              <a:rPr lang="en-US" i="1" dirty="0"/>
              <a:t>The American Journal of Gastroenterology</a:t>
            </a:r>
            <a:r>
              <a:rPr lang="en-US" dirty="0"/>
              <a:t>, </a:t>
            </a:r>
            <a:r>
              <a:rPr lang="en-US" i="1" dirty="0"/>
              <a:t>105</a:t>
            </a:r>
            <a:r>
              <a:rPr lang="en-US" dirty="0"/>
              <a:t>(4), 890–896. </a:t>
            </a:r>
            <a:r>
              <a:rPr lang="en-US" dirty="0">
                <a:hlinkClick r:id="rId5"/>
              </a:rPr>
              <a:t>https://doi.org/10.1038/ajg.2010.53</a:t>
            </a:r>
          </a:p>
          <a:p>
            <a:endParaRPr lang="en-US" dirty="0"/>
          </a:p>
        </p:txBody>
      </p:sp>
    </p:spTree>
    <p:extLst>
      <p:ext uri="{BB962C8B-B14F-4D97-AF65-F5344CB8AC3E}">
        <p14:creationId xmlns:p14="http://schemas.microsoft.com/office/powerpoint/2010/main" val="3566393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2E36F702-10A0-6A43-AC03-54B0B945CFC8}"/>
              </a:ext>
            </a:extLst>
          </p:cNvPr>
          <p:cNvSpPr>
            <a:spLocks noGrp="1"/>
          </p:cNvSpPr>
          <p:nvPr>
            <p:ph type="ctrTitle"/>
          </p:nvPr>
        </p:nvSpPr>
        <p:spPr/>
        <p:txBody>
          <a:bodyPr>
            <a:normAutofit fontScale="90000"/>
          </a:bodyPr>
          <a:lstStyle/>
          <a:p>
            <a:r>
              <a:rPr lang="en-US" dirty="0" err="1"/>
              <a:t>Peristeen</a:t>
            </a:r>
            <a:r>
              <a:rPr lang="en-US" dirty="0"/>
              <a:t> Anal Irrigation System </a:t>
            </a:r>
          </a:p>
        </p:txBody>
      </p:sp>
    </p:spTree>
    <p:extLst>
      <p:ext uri="{BB962C8B-B14F-4D97-AF65-F5344CB8AC3E}">
        <p14:creationId xmlns:p14="http://schemas.microsoft.com/office/powerpoint/2010/main" val="17056096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99313F7-D961-3320-4B4C-55B17F48EB83}"/>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xmlns="" id="{84DB00F3-2FAA-EF97-1B46-7EA57783B4DF}"/>
              </a:ext>
            </a:extLst>
          </p:cNvPr>
          <p:cNvSpPr>
            <a:spLocks noGrp="1"/>
          </p:cNvSpPr>
          <p:nvPr>
            <p:ph idx="1"/>
          </p:nvPr>
        </p:nvSpPr>
        <p:spPr/>
        <p:txBody>
          <a:bodyPr/>
          <a:lstStyle/>
          <a:p>
            <a:pPr marL="0" indent="0">
              <a:buNone/>
            </a:pPr>
            <a:r>
              <a:rPr lang="en-US" sz="1800" dirty="0" err="1"/>
              <a:t>Rebyota</a:t>
            </a:r>
            <a:r>
              <a:rPr lang="en-US" sz="1800" dirty="0"/>
              <a:t>. (2025, January 20). </a:t>
            </a:r>
            <a:r>
              <a:rPr lang="en-US" sz="1800" i="1" dirty="0"/>
              <a:t>Why REBYOTA? | REBYOTA® (fecal microbiota, live-</a:t>
            </a:r>
            <a:r>
              <a:rPr lang="en-US" sz="1800" i="1" dirty="0" err="1"/>
              <a:t>jslm</a:t>
            </a:r>
            <a:r>
              <a:rPr lang="en-US" sz="1800" i="1" dirty="0"/>
              <a:t>)</a:t>
            </a:r>
            <a:r>
              <a:rPr lang="en-US" sz="1800" dirty="0"/>
              <a:t>. </a:t>
            </a:r>
            <a:r>
              <a:rPr lang="en-US" sz="1800" dirty="0" err="1"/>
              <a:t>Rebyota</a:t>
            </a:r>
            <a:r>
              <a:rPr lang="en-US" sz="1800" dirty="0"/>
              <a:t>. </a:t>
            </a:r>
            <a:r>
              <a:rPr lang="en-US" sz="1800" dirty="0">
                <a:hlinkClick r:id="rId2"/>
              </a:rPr>
              <a:t>https://www.rebyotahcp.com/why-rebyota/</a:t>
            </a:r>
          </a:p>
          <a:p>
            <a:pPr marL="0" indent="0">
              <a:buNone/>
            </a:pPr>
            <a:endParaRPr lang="en-US" sz="1800" dirty="0"/>
          </a:p>
          <a:p>
            <a:pPr marL="0" indent="0">
              <a:buNone/>
            </a:pPr>
            <a:r>
              <a:rPr lang="en-US" sz="1800" dirty="0" err="1"/>
              <a:t>Wellspect</a:t>
            </a:r>
            <a:r>
              <a:rPr lang="en-US" sz="1800" dirty="0"/>
              <a:t> HealthCare. (2025). </a:t>
            </a:r>
            <a:r>
              <a:rPr lang="en-US" sz="1800" i="1" dirty="0"/>
              <a:t>Treatment options for neurogenic bowel dysfunction</a:t>
            </a:r>
            <a:r>
              <a:rPr lang="en-US" sz="1800" dirty="0"/>
              <a:t>. </a:t>
            </a:r>
            <a:r>
              <a:rPr lang="en-US" sz="1800" dirty="0" err="1"/>
              <a:t>Wellspect.com</a:t>
            </a:r>
            <a:r>
              <a:rPr lang="en-US" sz="1800" dirty="0"/>
              <a:t>. </a:t>
            </a:r>
            <a:r>
              <a:rPr lang="en-US" sz="1800" dirty="0">
                <a:hlinkClick r:id="rId3"/>
              </a:rPr>
              <a:t>https://blog.wellspect.com/neurogenic-bowel</a:t>
            </a:r>
          </a:p>
          <a:p>
            <a:pPr marL="0" indent="0">
              <a:buNone/>
            </a:pPr>
            <a:endParaRPr lang="en-US" dirty="0">
              <a:hlinkClick r:id="rId2"/>
            </a:endParaRPr>
          </a:p>
          <a:p>
            <a:pPr marL="0" indent="0">
              <a:buNone/>
            </a:pPr>
            <a:endParaRPr lang="en-US" dirty="0">
              <a:hlinkClick r:id="rId2"/>
            </a:endParaRPr>
          </a:p>
          <a:p>
            <a:pPr marL="0" indent="0">
              <a:buNone/>
            </a:pPr>
            <a:endParaRPr lang="en-US" dirty="0">
              <a:hlinkClick r:id="rId2"/>
            </a:endParaRPr>
          </a:p>
          <a:p>
            <a:pPr marL="0" indent="0">
              <a:buNone/>
            </a:pPr>
            <a:endParaRPr lang="en-US" dirty="0"/>
          </a:p>
          <a:p>
            <a:pPr marL="0" indent="0">
              <a:buNone/>
            </a:pPr>
            <a:endParaRPr lang="en-US" dirty="0"/>
          </a:p>
        </p:txBody>
      </p:sp>
    </p:spTree>
    <p:extLst>
      <p:ext uri="{BB962C8B-B14F-4D97-AF65-F5344CB8AC3E}">
        <p14:creationId xmlns:p14="http://schemas.microsoft.com/office/powerpoint/2010/main" val="57150946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Text Placeholder 62">
            <a:extLst>
              <a:ext uri="{FF2B5EF4-FFF2-40B4-BE49-F238E27FC236}">
                <a16:creationId xmlns:a16="http://schemas.microsoft.com/office/drawing/2014/main" xmlns="" id="{38932C87-DB28-8B40-F0F1-291ECD7607ED}"/>
              </a:ext>
            </a:extLst>
          </p:cNvPr>
          <p:cNvSpPr>
            <a:spLocks noGrp="1"/>
          </p:cNvSpPr>
          <p:nvPr>
            <p:ph type="body" sz="quarter" idx="10"/>
          </p:nvPr>
        </p:nvSpPr>
        <p:spPr>
          <a:xfrm>
            <a:off x="1268233" y="5019085"/>
            <a:ext cx="3073277" cy="369332"/>
          </a:xfrm>
        </p:spPr>
        <p:txBody>
          <a:bodyPr/>
          <a:lstStyle/>
          <a:p>
            <a:r>
              <a:rPr lang="en-US" dirty="0"/>
              <a:t>Katie-Sinwelski@uiowa.edu</a:t>
            </a:r>
          </a:p>
        </p:txBody>
      </p:sp>
      <p:sp>
        <p:nvSpPr>
          <p:cNvPr id="3" name="Title 2">
            <a:extLst>
              <a:ext uri="{FF2B5EF4-FFF2-40B4-BE49-F238E27FC236}">
                <a16:creationId xmlns:a16="http://schemas.microsoft.com/office/drawing/2014/main" xmlns="" id="{0372AD14-BED4-4A3E-8474-5AB4CAE61C4F}"/>
              </a:ext>
            </a:extLst>
          </p:cNvPr>
          <p:cNvSpPr>
            <a:spLocks noGrp="1"/>
          </p:cNvSpPr>
          <p:nvPr>
            <p:ph type="ctrTitle"/>
          </p:nvPr>
        </p:nvSpPr>
        <p:spPr/>
        <p:txBody>
          <a:bodyPr/>
          <a:lstStyle/>
          <a:p>
            <a:r>
              <a:rPr lang="en-US" dirty="0"/>
              <a:t>Questions?</a:t>
            </a:r>
          </a:p>
        </p:txBody>
      </p:sp>
      <p:grpSp>
        <p:nvGrpSpPr>
          <p:cNvPr id="64" name="Group 63">
            <a:extLst>
              <a:ext uri="{FF2B5EF4-FFF2-40B4-BE49-F238E27FC236}">
                <a16:creationId xmlns:a16="http://schemas.microsoft.com/office/drawing/2014/main" xmlns="" id="{8133AEC3-4833-41B1-601A-3170A56DF823}"/>
              </a:ext>
            </a:extLst>
          </p:cNvPr>
          <p:cNvGrpSpPr/>
          <p:nvPr/>
        </p:nvGrpSpPr>
        <p:grpSpPr>
          <a:xfrm>
            <a:off x="956094" y="5607408"/>
            <a:ext cx="2054285" cy="371275"/>
            <a:chOff x="956094" y="5607408"/>
            <a:chExt cx="2054285" cy="371275"/>
          </a:xfrm>
        </p:grpSpPr>
        <p:sp>
          <p:nvSpPr>
            <p:cNvPr id="65" name="Oval 64">
              <a:extLst>
                <a:ext uri="{FF2B5EF4-FFF2-40B4-BE49-F238E27FC236}">
                  <a16:creationId xmlns:a16="http://schemas.microsoft.com/office/drawing/2014/main" xmlns="" id="{42C4C21E-14D7-6D06-BD06-828ED2CE8272}"/>
                </a:ext>
              </a:extLst>
            </p:cNvPr>
            <p:cNvSpPr/>
            <p:nvPr/>
          </p:nvSpPr>
          <p:spPr>
            <a:xfrm>
              <a:off x="956094" y="5607408"/>
              <a:ext cx="360057" cy="3600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 dirty="0"/>
            </a:p>
          </p:txBody>
        </p:sp>
        <p:sp>
          <p:nvSpPr>
            <p:cNvPr id="66" name="Oval 65">
              <a:extLst>
                <a:ext uri="{FF2B5EF4-FFF2-40B4-BE49-F238E27FC236}">
                  <a16:creationId xmlns:a16="http://schemas.microsoft.com/office/drawing/2014/main" xmlns="" id="{8862F540-54F9-3571-CC1B-E7901285A19C}"/>
                </a:ext>
              </a:extLst>
            </p:cNvPr>
            <p:cNvSpPr/>
            <p:nvPr/>
          </p:nvSpPr>
          <p:spPr>
            <a:xfrm>
              <a:off x="1379651" y="5618626"/>
              <a:ext cx="360057" cy="3600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 dirty="0"/>
            </a:p>
          </p:txBody>
        </p:sp>
        <p:sp>
          <p:nvSpPr>
            <p:cNvPr id="67" name="Oval 66">
              <a:extLst>
                <a:ext uri="{FF2B5EF4-FFF2-40B4-BE49-F238E27FC236}">
                  <a16:creationId xmlns:a16="http://schemas.microsoft.com/office/drawing/2014/main" xmlns="" id="{06A53CA7-6B4E-A3E5-86BF-70720447944C}"/>
                </a:ext>
              </a:extLst>
            </p:cNvPr>
            <p:cNvSpPr/>
            <p:nvPr/>
          </p:nvSpPr>
          <p:spPr>
            <a:xfrm>
              <a:off x="1803208" y="5615361"/>
              <a:ext cx="360057" cy="3600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 dirty="0"/>
            </a:p>
          </p:txBody>
        </p:sp>
        <p:sp>
          <p:nvSpPr>
            <p:cNvPr id="68" name="Oval 67">
              <a:extLst>
                <a:ext uri="{FF2B5EF4-FFF2-40B4-BE49-F238E27FC236}">
                  <a16:creationId xmlns:a16="http://schemas.microsoft.com/office/drawing/2014/main" xmlns="" id="{82F8B90F-DFF3-BB17-071F-25B80254A3EE}"/>
                </a:ext>
              </a:extLst>
            </p:cNvPr>
            <p:cNvSpPr/>
            <p:nvPr/>
          </p:nvSpPr>
          <p:spPr>
            <a:xfrm>
              <a:off x="2226765" y="5618626"/>
              <a:ext cx="360057" cy="3600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 dirty="0"/>
            </a:p>
          </p:txBody>
        </p:sp>
        <p:sp>
          <p:nvSpPr>
            <p:cNvPr id="69" name="Oval 68">
              <a:extLst>
                <a:ext uri="{FF2B5EF4-FFF2-40B4-BE49-F238E27FC236}">
                  <a16:creationId xmlns:a16="http://schemas.microsoft.com/office/drawing/2014/main" xmlns="" id="{ECB8ABC9-ABCB-9644-9C09-5A2C9F0C3FEF}"/>
                </a:ext>
              </a:extLst>
            </p:cNvPr>
            <p:cNvSpPr/>
            <p:nvPr/>
          </p:nvSpPr>
          <p:spPr>
            <a:xfrm>
              <a:off x="2650322" y="5618626"/>
              <a:ext cx="360057" cy="3600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 dirty="0"/>
            </a:p>
          </p:txBody>
        </p:sp>
        <p:grpSp>
          <p:nvGrpSpPr>
            <p:cNvPr id="70" name="Graphic 8">
              <a:extLst>
                <a:ext uri="{FF2B5EF4-FFF2-40B4-BE49-F238E27FC236}">
                  <a16:creationId xmlns:a16="http://schemas.microsoft.com/office/drawing/2014/main" xmlns="" id="{F56071CD-6155-792F-6483-BDC8DF4B766E}"/>
                </a:ext>
              </a:extLst>
            </p:cNvPr>
            <p:cNvGrpSpPr/>
            <p:nvPr/>
          </p:nvGrpSpPr>
          <p:grpSpPr>
            <a:xfrm>
              <a:off x="1029471" y="5681695"/>
              <a:ext cx="214904" cy="214867"/>
              <a:chOff x="1120124" y="377562"/>
              <a:chExt cx="1007969" cy="1007798"/>
            </a:xfrm>
          </p:grpSpPr>
          <p:sp>
            <p:nvSpPr>
              <p:cNvPr id="84" name="Freeform 83">
                <a:extLst>
                  <a:ext uri="{FF2B5EF4-FFF2-40B4-BE49-F238E27FC236}">
                    <a16:creationId xmlns:a16="http://schemas.microsoft.com/office/drawing/2014/main" xmlns="" id="{F5ABDC9F-AC13-3179-807A-E731A6E3392B}"/>
                  </a:ext>
                </a:extLst>
              </p:cNvPr>
              <p:cNvSpPr/>
              <p:nvPr/>
            </p:nvSpPr>
            <p:spPr>
              <a:xfrm>
                <a:off x="1120124" y="377562"/>
                <a:ext cx="1007969" cy="1001676"/>
              </a:xfrm>
              <a:custGeom>
                <a:avLst/>
                <a:gdLst>
                  <a:gd name="connsiteX0" fmla="*/ 1007970 w 1007969"/>
                  <a:gd name="connsiteY0" fmla="*/ 503899 h 1001676"/>
                  <a:gd name="connsiteX1" fmla="*/ 503985 w 1007969"/>
                  <a:gd name="connsiteY1" fmla="*/ 0 h 1001676"/>
                  <a:gd name="connsiteX2" fmla="*/ 0 w 1007969"/>
                  <a:gd name="connsiteY2" fmla="*/ 503899 h 1001676"/>
                  <a:gd name="connsiteX3" fmla="*/ 425238 w 1007969"/>
                  <a:gd name="connsiteY3" fmla="*/ 1001677 h 1001676"/>
                  <a:gd name="connsiteX4" fmla="*/ 425238 w 1007969"/>
                  <a:gd name="connsiteY4" fmla="*/ 649558 h 1001676"/>
                  <a:gd name="connsiteX5" fmla="*/ 297273 w 1007969"/>
                  <a:gd name="connsiteY5" fmla="*/ 649558 h 1001676"/>
                  <a:gd name="connsiteX6" fmla="*/ 297273 w 1007969"/>
                  <a:gd name="connsiteY6" fmla="*/ 503899 h 1001676"/>
                  <a:gd name="connsiteX7" fmla="*/ 425238 w 1007969"/>
                  <a:gd name="connsiteY7" fmla="*/ 503899 h 1001676"/>
                  <a:gd name="connsiteX8" fmla="*/ 425238 w 1007969"/>
                  <a:gd name="connsiteY8" fmla="*/ 392883 h 1001676"/>
                  <a:gd name="connsiteX9" fmla="*/ 615600 w 1007969"/>
                  <a:gd name="connsiteY9" fmla="*/ 196836 h 1001676"/>
                  <a:gd name="connsiteX10" fmla="*/ 728415 w 1007969"/>
                  <a:gd name="connsiteY10" fmla="*/ 206678 h 1001676"/>
                  <a:gd name="connsiteX11" fmla="*/ 728415 w 1007969"/>
                  <a:gd name="connsiteY11" fmla="*/ 330684 h 1001676"/>
                  <a:gd name="connsiteX12" fmla="*/ 664866 w 1007969"/>
                  <a:gd name="connsiteY12" fmla="*/ 330684 h 1001676"/>
                  <a:gd name="connsiteX13" fmla="*/ 582732 w 1007969"/>
                  <a:gd name="connsiteY13" fmla="*/ 409376 h 1001676"/>
                  <a:gd name="connsiteX14" fmla="*/ 582732 w 1007969"/>
                  <a:gd name="connsiteY14" fmla="*/ 503899 h 1001676"/>
                  <a:gd name="connsiteX15" fmla="*/ 722509 w 1007969"/>
                  <a:gd name="connsiteY15" fmla="*/ 503899 h 1001676"/>
                  <a:gd name="connsiteX16" fmla="*/ 700165 w 1007969"/>
                  <a:gd name="connsiteY16" fmla="*/ 649558 h 1001676"/>
                  <a:gd name="connsiteX17" fmla="*/ 582732 w 1007969"/>
                  <a:gd name="connsiteY17" fmla="*/ 649558 h 1001676"/>
                  <a:gd name="connsiteX18" fmla="*/ 582732 w 1007969"/>
                  <a:gd name="connsiteY18" fmla="*/ 1001677 h 1001676"/>
                  <a:gd name="connsiteX19" fmla="*/ 1007970 w 1007969"/>
                  <a:gd name="connsiteY19" fmla="*/ 503899 h 1001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7969" h="1001676">
                    <a:moveTo>
                      <a:pt x="1007970" y="503899"/>
                    </a:moveTo>
                    <a:cubicBezTo>
                      <a:pt x="1007970" y="225604"/>
                      <a:pt x="782328" y="0"/>
                      <a:pt x="503985" y="0"/>
                    </a:cubicBezTo>
                    <a:cubicBezTo>
                      <a:pt x="225643" y="0"/>
                      <a:pt x="0" y="225604"/>
                      <a:pt x="0" y="503899"/>
                    </a:cubicBezTo>
                    <a:cubicBezTo>
                      <a:pt x="0" y="755406"/>
                      <a:pt x="184300" y="963875"/>
                      <a:pt x="425238" y="1001677"/>
                    </a:cubicBezTo>
                    <a:lnTo>
                      <a:pt x="425238" y="649558"/>
                    </a:lnTo>
                    <a:lnTo>
                      <a:pt x="297273" y="649558"/>
                    </a:lnTo>
                    <a:lnTo>
                      <a:pt x="297273" y="503899"/>
                    </a:lnTo>
                    <a:lnTo>
                      <a:pt x="425238" y="503899"/>
                    </a:lnTo>
                    <a:lnTo>
                      <a:pt x="425238" y="392883"/>
                    </a:lnTo>
                    <a:cubicBezTo>
                      <a:pt x="425238" y="266594"/>
                      <a:pt x="500480" y="196836"/>
                      <a:pt x="615600" y="196836"/>
                    </a:cubicBezTo>
                    <a:cubicBezTo>
                      <a:pt x="670743" y="196836"/>
                      <a:pt x="728415" y="206678"/>
                      <a:pt x="728415" y="206678"/>
                    </a:cubicBezTo>
                    <a:lnTo>
                      <a:pt x="728415" y="330684"/>
                    </a:lnTo>
                    <a:lnTo>
                      <a:pt x="664866" y="330684"/>
                    </a:lnTo>
                    <a:cubicBezTo>
                      <a:pt x="602262" y="330684"/>
                      <a:pt x="582732" y="369526"/>
                      <a:pt x="582732" y="409376"/>
                    </a:cubicBezTo>
                    <a:lnTo>
                      <a:pt x="582732" y="503899"/>
                    </a:lnTo>
                    <a:lnTo>
                      <a:pt x="722509" y="503899"/>
                    </a:lnTo>
                    <a:lnTo>
                      <a:pt x="700165" y="649558"/>
                    </a:lnTo>
                    <a:lnTo>
                      <a:pt x="582732" y="649558"/>
                    </a:lnTo>
                    <a:lnTo>
                      <a:pt x="582732" y="1001677"/>
                    </a:lnTo>
                    <a:cubicBezTo>
                      <a:pt x="823671" y="963875"/>
                      <a:pt x="1007970" y="755406"/>
                      <a:pt x="1007970" y="503899"/>
                    </a:cubicBezTo>
                    <a:close/>
                  </a:path>
                </a:pathLst>
              </a:custGeom>
              <a:solidFill>
                <a:srgbClr val="000000"/>
              </a:solidFill>
              <a:ln w="984" cap="flat">
                <a:noFill/>
                <a:prstDash val="solid"/>
                <a:miter/>
              </a:ln>
            </p:spPr>
            <p:txBody>
              <a:bodyPr rtlCol="0" anchor="ctr"/>
              <a:lstStyle/>
              <a:p>
                <a:endParaRPr lang="en-US"/>
              </a:p>
            </p:txBody>
          </p:sp>
          <p:sp>
            <p:nvSpPr>
              <p:cNvPr id="85" name="Freeform 84">
                <a:extLst>
                  <a:ext uri="{FF2B5EF4-FFF2-40B4-BE49-F238E27FC236}">
                    <a16:creationId xmlns:a16="http://schemas.microsoft.com/office/drawing/2014/main" xmlns="" id="{32D3F7F3-886C-D3A3-FD94-326FAE3451FA}"/>
                  </a:ext>
                </a:extLst>
              </p:cNvPr>
              <p:cNvSpPr/>
              <p:nvPr/>
            </p:nvSpPr>
            <p:spPr>
              <a:xfrm>
                <a:off x="1417397" y="574398"/>
                <a:ext cx="431142" cy="810962"/>
              </a:xfrm>
              <a:custGeom>
                <a:avLst/>
                <a:gdLst>
                  <a:gd name="connsiteX0" fmla="*/ 402892 w 431142"/>
                  <a:gd name="connsiteY0" fmla="*/ 452722 h 810962"/>
                  <a:gd name="connsiteX1" fmla="*/ 425237 w 431142"/>
                  <a:gd name="connsiteY1" fmla="*/ 307063 h 810962"/>
                  <a:gd name="connsiteX2" fmla="*/ 285460 w 431142"/>
                  <a:gd name="connsiteY2" fmla="*/ 307063 h 810962"/>
                  <a:gd name="connsiteX3" fmla="*/ 285460 w 431142"/>
                  <a:gd name="connsiteY3" fmla="*/ 212540 h 810962"/>
                  <a:gd name="connsiteX4" fmla="*/ 367593 w 431142"/>
                  <a:gd name="connsiteY4" fmla="*/ 133848 h 810962"/>
                  <a:gd name="connsiteX5" fmla="*/ 431143 w 431142"/>
                  <a:gd name="connsiteY5" fmla="*/ 133848 h 810962"/>
                  <a:gd name="connsiteX6" fmla="*/ 431143 w 431142"/>
                  <a:gd name="connsiteY6" fmla="*/ 9842 h 810962"/>
                  <a:gd name="connsiteX7" fmla="*/ 318327 w 431142"/>
                  <a:gd name="connsiteY7" fmla="*/ 0 h 810962"/>
                  <a:gd name="connsiteX8" fmla="*/ 127965 w 431142"/>
                  <a:gd name="connsiteY8" fmla="*/ 196047 h 810962"/>
                  <a:gd name="connsiteX9" fmla="*/ 127965 w 431142"/>
                  <a:gd name="connsiteY9" fmla="*/ 307063 h 810962"/>
                  <a:gd name="connsiteX10" fmla="*/ 0 w 431142"/>
                  <a:gd name="connsiteY10" fmla="*/ 307063 h 810962"/>
                  <a:gd name="connsiteX11" fmla="*/ 0 w 431142"/>
                  <a:gd name="connsiteY11" fmla="*/ 452722 h 810962"/>
                  <a:gd name="connsiteX12" fmla="*/ 127965 w 431142"/>
                  <a:gd name="connsiteY12" fmla="*/ 452722 h 810962"/>
                  <a:gd name="connsiteX13" fmla="*/ 127965 w 431142"/>
                  <a:gd name="connsiteY13" fmla="*/ 804840 h 810962"/>
                  <a:gd name="connsiteX14" fmla="*/ 206713 w 431142"/>
                  <a:gd name="connsiteY14" fmla="*/ 810962 h 810962"/>
                  <a:gd name="connsiteX15" fmla="*/ 285460 w 431142"/>
                  <a:gd name="connsiteY15" fmla="*/ 804840 h 810962"/>
                  <a:gd name="connsiteX16" fmla="*/ 285460 w 431142"/>
                  <a:gd name="connsiteY16" fmla="*/ 452722 h 810962"/>
                  <a:gd name="connsiteX17" fmla="*/ 402892 w 431142"/>
                  <a:gd name="connsiteY17" fmla="*/ 452722 h 81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1142" h="810962">
                    <a:moveTo>
                      <a:pt x="402892" y="452722"/>
                    </a:moveTo>
                    <a:lnTo>
                      <a:pt x="425237" y="307063"/>
                    </a:lnTo>
                    <a:lnTo>
                      <a:pt x="285460" y="307063"/>
                    </a:lnTo>
                    <a:lnTo>
                      <a:pt x="285460" y="212540"/>
                    </a:lnTo>
                    <a:cubicBezTo>
                      <a:pt x="285460" y="172689"/>
                      <a:pt x="304989" y="133848"/>
                      <a:pt x="367593" y="133848"/>
                    </a:cubicBezTo>
                    <a:lnTo>
                      <a:pt x="431143" y="133848"/>
                    </a:lnTo>
                    <a:lnTo>
                      <a:pt x="431143" y="9842"/>
                    </a:lnTo>
                    <a:cubicBezTo>
                      <a:pt x="431143" y="9842"/>
                      <a:pt x="373470" y="0"/>
                      <a:pt x="318327" y="0"/>
                    </a:cubicBezTo>
                    <a:cubicBezTo>
                      <a:pt x="203208" y="0"/>
                      <a:pt x="127965" y="69757"/>
                      <a:pt x="127965" y="196047"/>
                    </a:cubicBezTo>
                    <a:lnTo>
                      <a:pt x="127965" y="307063"/>
                    </a:lnTo>
                    <a:lnTo>
                      <a:pt x="0" y="307063"/>
                    </a:lnTo>
                    <a:lnTo>
                      <a:pt x="0" y="452722"/>
                    </a:lnTo>
                    <a:lnTo>
                      <a:pt x="127965" y="452722"/>
                    </a:lnTo>
                    <a:lnTo>
                      <a:pt x="127965" y="804840"/>
                    </a:lnTo>
                    <a:cubicBezTo>
                      <a:pt x="153625" y="808866"/>
                      <a:pt x="179924" y="810962"/>
                      <a:pt x="206713" y="810962"/>
                    </a:cubicBezTo>
                    <a:cubicBezTo>
                      <a:pt x="233506" y="810962"/>
                      <a:pt x="259798" y="808866"/>
                      <a:pt x="285460" y="804840"/>
                    </a:cubicBezTo>
                    <a:lnTo>
                      <a:pt x="285460" y="452722"/>
                    </a:lnTo>
                    <a:lnTo>
                      <a:pt x="402892" y="452722"/>
                    </a:lnTo>
                    <a:close/>
                  </a:path>
                </a:pathLst>
              </a:custGeom>
              <a:solidFill>
                <a:srgbClr val="FFFFFF"/>
              </a:solidFill>
              <a:ln w="984" cap="flat">
                <a:noFill/>
                <a:prstDash val="solid"/>
                <a:miter/>
              </a:ln>
            </p:spPr>
            <p:txBody>
              <a:bodyPr rtlCol="0" anchor="ctr"/>
              <a:lstStyle/>
              <a:p>
                <a:endParaRPr lang="en-US"/>
              </a:p>
            </p:txBody>
          </p:sp>
        </p:grpSp>
        <p:grpSp>
          <p:nvGrpSpPr>
            <p:cNvPr id="71" name="Graphic 8">
              <a:extLst>
                <a:ext uri="{FF2B5EF4-FFF2-40B4-BE49-F238E27FC236}">
                  <a16:creationId xmlns:a16="http://schemas.microsoft.com/office/drawing/2014/main" xmlns="" id="{A8D5313A-C271-0677-9461-0305D2C42D7F}"/>
                </a:ext>
              </a:extLst>
            </p:cNvPr>
            <p:cNvGrpSpPr/>
            <p:nvPr/>
          </p:nvGrpSpPr>
          <p:grpSpPr>
            <a:xfrm>
              <a:off x="1460298" y="5697406"/>
              <a:ext cx="202662" cy="202627"/>
              <a:chOff x="2603366" y="406579"/>
              <a:chExt cx="950553" cy="950387"/>
            </a:xfrm>
            <a:solidFill>
              <a:srgbClr val="000000"/>
            </a:solidFill>
          </p:grpSpPr>
          <p:sp>
            <p:nvSpPr>
              <p:cNvPr id="81" name="Freeform 80">
                <a:extLst>
                  <a:ext uri="{FF2B5EF4-FFF2-40B4-BE49-F238E27FC236}">
                    <a16:creationId xmlns:a16="http://schemas.microsoft.com/office/drawing/2014/main" xmlns="" id="{65717E7A-026D-86FD-C6DB-7978466C1E6F}"/>
                  </a:ext>
                </a:extLst>
              </p:cNvPr>
              <p:cNvSpPr/>
              <p:nvPr/>
            </p:nvSpPr>
            <p:spPr>
              <a:xfrm>
                <a:off x="2603366" y="406579"/>
                <a:ext cx="950553" cy="950387"/>
              </a:xfrm>
              <a:custGeom>
                <a:avLst/>
                <a:gdLst>
                  <a:gd name="connsiteX0" fmla="*/ 475282 w 950553"/>
                  <a:gd name="connsiteY0" fmla="*/ 85620 h 950387"/>
                  <a:gd name="connsiteX1" fmla="*/ 667328 w 950553"/>
                  <a:gd name="connsiteY1" fmla="*/ 88391 h 950387"/>
                  <a:gd name="connsiteX2" fmla="*/ 755585 w 950553"/>
                  <a:gd name="connsiteY2" fmla="*/ 104753 h 950387"/>
                  <a:gd name="connsiteX3" fmla="*/ 810235 w 950553"/>
                  <a:gd name="connsiteY3" fmla="*/ 140298 h 950387"/>
                  <a:gd name="connsiteX4" fmla="*/ 845780 w 950553"/>
                  <a:gd name="connsiteY4" fmla="*/ 194938 h 950387"/>
                  <a:gd name="connsiteX5" fmla="*/ 862150 w 950553"/>
                  <a:gd name="connsiteY5" fmla="*/ 283174 h 950387"/>
                  <a:gd name="connsiteX6" fmla="*/ 864916 w 950553"/>
                  <a:gd name="connsiteY6" fmla="*/ 475193 h 950387"/>
                  <a:gd name="connsiteX7" fmla="*/ 862150 w 950553"/>
                  <a:gd name="connsiteY7" fmla="*/ 667210 h 950387"/>
                  <a:gd name="connsiteX8" fmla="*/ 845780 w 950553"/>
                  <a:gd name="connsiteY8" fmla="*/ 755452 h 950387"/>
                  <a:gd name="connsiteX9" fmla="*/ 810235 w 950553"/>
                  <a:gd name="connsiteY9" fmla="*/ 810083 h 950387"/>
                  <a:gd name="connsiteX10" fmla="*/ 755585 w 950553"/>
                  <a:gd name="connsiteY10" fmla="*/ 845632 h 950387"/>
                  <a:gd name="connsiteX11" fmla="*/ 667328 w 950553"/>
                  <a:gd name="connsiteY11" fmla="*/ 861999 h 950387"/>
                  <a:gd name="connsiteX12" fmla="*/ 475282 w 950553"/>
                  <a:gd name="connsiteY12" fmla="*/ 864764 h 950387"/>
                  <a:gd name="connsiteX13" fmla="*/ 283226 w 950553"/>
                  <a:gd name="connsiteY13" fmla="*/ 861999 h 950387"/>
                  <a:gd name="connsiteX14" fmla="*/ 194979 w 950553"/>
                  <a:gd name="connsiteY14" fmla="*/ 845632 h 950387"/>
                  <a:gd name="connsiteX15" fmla="*/ 140329 w 950553"/>
                  <a:gd name="connsiteY15" fmla="*/ 810083 h 950387"/>
                  <a:gd name="connsiteX16" fmla="*/ 104774 w 950553"/>
                  <a:gd name="connsiteY16" fmla="*/ 755452 h 950387"/>
                  <a:gd name="connsiteX17" fmla="*/ 88414 w 950553"/>
                  <a:gd name="connsiteY17" fmla="*/ 667210 h 950387"/>
                  <a:gd name="connsiteX18" fmla="*/ 85638 w 950553"/>
                  <a:gd name="connsiteY18" fmla="*/ 475193 h 950387"/>
                  <a:gd name="connsiteX19" fmla="*/ 88414 w 950553"/>
                  <a:gd name="connsiteY19" fmla="*/ 283174 h 950387"/>
                  <a:gd name="connsiteX20" fmla="*/ 104774 w 950553"/>
                  <a:gd name="connsiteY20" fmla="*/ 194938 h 950387"/>
                  <a:gd name="connsiteX21" fmla="*/ 140329 w 950553"/>
                  <a:gd name="connsiteY21" fmla="*/ 140299 h 950387"/>
                  <a:gd name="connsiteX22" fmla="*/ 194979 w 950553"/>
                  <a:gd name="connsiteY22" fmla="*/ 104753 h 950387"/>
                  <a:gd name="connsiteX23" fmla="*/ 283226 w 950553"/>
                  <a:gd name="connsiteY23" fmla="*/ 88390 h 950387"/>
                  <a:gd name="connsiteX24" fmla="*/ 475282 w 950553"/>
                  <a:gd name="connsiteY24" fmla="*/ 85620 h 950387"/>
                  <a:gd name="connsiteX25" fmla="*/ 475282 w 950553"/>
                  <a:gd name="connsiteY25" fmla="*/ 0 h 950387"/>
                  <a:gd name="connsiteX26" fmla="*/ 279328 w 950553"/>
                  <a:gd name="connsiteY26" fmla="*/ 2859 h 950387"/>
                  <a:gd name="connsiteX27" fmla="*/ 163953 w 950553"/>
                  <a:gd name="connsiteY27" fmla="*/ 24947 h 950387"/>
                  <a:gd name="connsiteX28" fmla="*/ 79771 w 950553"/>
                  <a:gd name="connsiteY28" fmla="*/ 79757 h 950387"/>
                  <a:gd name="connsiteX29" fmla="*/ 24953 w 950553"/>
                  <a:gd name="connsiteY29" fmla="*/ 163923 h 950387"/>
                  <a:gd name="connsiteX30" fmla="*/ 2864 w 950553"/>
                  <a:gd name="connsiteY30" fmla="*/ 279272 h 950387"/>
                  <a:gd name="connsiteX31" fmla="*/ 0 w 950553"/>
                  <a:gd name="connsiteY31" fmla="*/ 475193 h 950387"/>
                  <a:gd name="connsiteX32" fmla="*/ 2864 w 950553"/>
                  <a:gd name="connsiteY32" fmla="*/ 671118 h 950387"/>
                  <a:gd name="connsiteX33" fmla="*/ 24953 w 950553"/>
                  <a:gd name="connsiteY33" fmla="*/ 786463 h 950387"/>
                  <a:gd name="connsiteX34" fmla="*/ 79771 w 950553"/>
                  <a:gd name="connsiteY34" fmla="*/ 870630 h 950387"/>
                  <a:gd name="connsiteX35" fmla="*/ 163953 w 950553"/>
                  <a:gd name="connsiteY35" fmla="*/ 925439 h 950387"/>
                  <a:gd name="connsiteX36" fmla="*/ 279328 w 950553"/>
                  <a:gd name="connsiteY36" fmla="*/ 947523 h 950387"/>
                  <a:gd name="connsiteX37" fmla="*/ 475282 w 950553"/>
                  <a:gd name="connsiteY37" fmla="*/ 950387 h 950387"/>
                  <a:gd name="connsiteX38" fmla="*/ 671236 w 950553"/>
                  <a:gd name="connsiteY38" fmla="*/ 947523 h 950387"/>
                  <a:gd name="connsiteX39" fmla="*/ 786601 w 950553"/>
                  <a:gd name="connsiteY39" fmla="*/ 925439 h 950387"/>
                  <a:gd name="connsiteX40" fmla="*/ 870783 w 950553"/>
                  <a:gd name="connsiteY40" fmla="*/ 870630 h 950387"/>
                  <a:gd name="connsiteX41" fmla="*/ 925601 w 950553"/>
                  <a:gd name="connsiteY41" fmla="*/ 786463 h 950387"/>
                  <a:gd name="connsiteX42" fmla="*/ 947699 w 950553"/>
                  <a:gd name="connsiteY42" fmla="*/ 671118 h 950387"/>
                  <a:gd name="connsiteX43" fmla="*/ 950554 w 950553"/>
                  <a:gd name="connsiteY43" fmla="*/ 475193 h 950387"/>
                  <a:gd name="connsiteX44" fmla="*/ 947699 w 950553"/>
                  <a:gd name="connsiteY44" fmla="*/ 279272 h 950387"/>
                  <a:gd name="connsiteX45" fmla="*/ 925601 w 950553"/>
                  <a:gd name="connsiteY45" fmla="*/ 163923 h 950387"/>
                  <a:gd name="connsiteX46" fmla="*/ 870783 w 950553"/>
                  <a:gd name="connsiteY46" fmla="*/ 79757 h 950387"/>
                  <a:gd name="connsiteX47" fmla="*/ 786601 w 950553"/>
                  <a:gd name="connsiteY47" fmla="*/ 24947 h 950387"/>
                  <a:gd name="connsiteX48" fmla="*/ 671236 w 950553"/>
                  <a:gd name="connsiteY48" fmla="*/ 2859 h 950387"/>
                  <a:gd name="connsiteX49" fmla="*/ 475282 w 950553"/>
                  <a:gd name="connsiteY49" fmla="*/ 0 h 950387"/>
                  <a:gd name="connsiteX50" fmla="*/ 475282 w 950553"/>
                  <a:gd name="connsiteY50" fmla="*/ 0 h 950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950553" h="950387">
                    <a:moveTo>
                      <a:pt x="475282" y="85620"/>
                    </a:moveTo>
                    <a:cubicBezTo>
                      <a:pt x="602184" y="85620"/>
                      <a:pt x="617215" y="86105"/>
                      <a:pt x="667328" y="88391"/>
                    </a:cubicBezTo>
                    <a:cubicBezTo>
                      <a:pt x="713671" y="90505"/>
                      <a:pt x="738841" y="98245"/>
                      <a:pt x="755585" y="104753"/>
                    </a:cubicBezTo>
                    <a:cubicBezTo>
                      <a:pt x="777772" y="113372"/>
                      <a:pt x="793600" y="123671"/>
                      <a:pt x="810235" y="140298"/>
                    </a:cubicBezTo>
                    <a:cubicBezTo>
                      <a:pt x="826861" y="156927"/>
                      <a:pt x="837167" y="172757"/>
                      <a:pt x="845780" y="194938"/>
                    </a:cubicBezTo>
                    <a:cubicBezTo>
                      <a:pt x="852297" y="211683"/>
                      <a:pt x="860033" y="236844"/>
                      <a:pt x="862150" y="283174"/>
                    </a:cubicBezTo>
                    <a:cubicBezTo>
                      <a:pt x="864433" y="333281"/>
                      <a:pt x="864916" y="348311"/>
                      <a:pt x="864916" y="475193"/>
                    </a:cubicBezTo>
                    <a:cubicBezTo>
                      <a:pt x="864916" y="602078"/>
                      <a:pt x="864433" y="617106"/>
                      <a:pt x="862150" y="667210"/>
                    </a:cubicBezTo>
                    <a:cubicBezTo>
                      <a:pt x="860033" y="713545"/>
                      <a:pt x="852297" y="738701"/>
                      <a:pt x="845780" y="755452"/>
                    </a:cubicBezTo>
                    <a:cubicBezTo>
                      <a:pt x="837167" y="777625"/>
                      <a:pt x="826861" y="793461"/>
                      <a:pt x="810235" y="810083"/>
                    </a:cubicBezTo>
                    <a:cubicBezTo>
                      <a:pt x="793600" y="826716"/>
                      <a:pt x="777772" y="837010"/>
                      <a:pt x="755585" y="845632"/>
                    </a:cubicBezTo>
                    <a:cubicBezTo>
                      <a:pt x="738841" y="852137"/>
                      <a:pt x="713671" y="859883"/>
                      <a:pt x="667328" y="861999"/>
                    </a:cubicBezTo>
                    <a:cubicBezTo>
                      <a:pt x="617225" y="864282"/>
                      <a:pt x="602194" y="864764"/>
                      <a:pt x="475282" y="864764"/>
                    </a:cubicBezTo>
                    <a:cubicBezTo>
                      <a:pt x="348370" y="864764"/>
                      <a:pt x="333339" y="864282"/>
                      <a:pt x="283226" y="861999"/>
                    </a:cubicBezTo>
                    <a:cubicBezTo>
                      <a:pt x="236893" y="859883"/>
                      <a:pt x="211723" y="852137"/>
                      <a:pt x="194979" y="845632"/>
                    </a:cubicBezTo>
                    <a:cubicBezTo>
                      <a:pt x="172792" y="837010"/>
                      <a:pt x="156964" y="826716"/>
                      <a:pt x="140329" y="810083"/>
                    </a:cubicBezTo>
                    <a:cubicBezTo>
                      <a:pt x="123693" y="793461"/>
                      <a:pt x="113397" y="777625"/>
                      <a:pt x="104774" y="755452"/>
                    </a:cubicBezTo>
                    <a:cubicBezTo>
                      <a:pt x="98267" y="738701"/>
                      <a:pt x="90520" y="713545"/>
                      <a:pt x="88414" y="667210"/>
                    </a:cubicBezTo>
                    <a:cubicBezTo>
                      <a:pt x="86120" y="617106"/>
                      <a:pt x="85638" y="602078"/>
                      <a:pt x="85638" y="475193"/>
                    </a:cubicBezTo>
                    <a:cubicBezTo>
                      <a:pt x="85638" y="348311"/>
                      <a:pt x="86120" y="333281"/>
                      <a:pt x="88414" y="283174"/>
                    </a:cubicBezTo>
                    <a:cubicBezTo>
                      <a:pt x="90520" y="236844"/>
                      <a:pt x="98267" y="211682"/>
                      <a:pt x="104774" y="194938"/>
                    </a:cubicBezTo>
                    <a:cubicBezTo>
                      <a:pt x="113397" y="172757"/>
                      <a:pt x="123693" y="156927"/>
                      <a:pt x="140329" y="140299"/>
                    </a:cubicBezTo>
                    <a:cubicBezTo>
                      <a:pt x="156964" y="123671"/>
                      <a:pt x="172792" y="113372"/>
                      <a:pt x="194979" y="104753"/>
                    </a:cubicBezTo>
                    <a:cubicBezTo>
                      <a:pt x="211723" y="98245"/>
                      <a:pt x="236893" y="90504"/>
                      <a:pt x="283226" y="88390"/>
                    </a:cubicBezTo>
                    <a:cubicBezTo>
                      <a:pt x="333349" y="86105"/>
                      <a:pt x="348380" y="85620"/>
                      <a:pt x="475282" y="85620"/>
                    </a:cubicBezTo>
                    <a:moveTo>
                      <a:pt x="475282" y="0"/>
                    </a:moveTo>
                    <a:cubicBezTo>
                      <a:pt x="346204" y="0"/>
                      <a:pt x="330022" y="546"/>
                      <a:pt x="279328" y="2859"/>
                    </a:cubicBezTo>
                    <a:cubicBezTo>
                      <a:pt x="228733" y="5167"/>
                      <a:pt x="194192" y="13200"/>
                      <a:pt x="163953" y="24947"/>
                    </a:cubicBezTo>
                    <a:cubicBezTo>
                      <a:pt x="132700" y="37091"/>
                      <a:pt x="106201" y="53338"/>
                      <a:pt x="79771" y="79757"/>
                    </a:cubicBezTo>
                    <a:cubicBezTo>
                      <a:pt x="53352" y="106174"/>
                      <a:pt x="37100" y="132675"/>
                      <a:pt x="24953" y="163923"/>
                    </a:cubicBezTo>
                    <a:cubicBezTo>
                      <a:pt x="13210" y="194149"/>
                      <a:pt x="5168" y="228692"/>
                      <a:pt x="2864" y="279272"/>
                    </a:cubicBezTo>
                    <a:cubicBezTo>
                      <a:pt x="551" y="329956"/>
                      <a:pt x="0" y="346138"/>
                      <a:pt x="0" y="475193"/>
                    </a:cubicBezTo>
                    <a:cubicBezTo>
                      <a:pt x="0" y="604253"/>
                      <a:pt x="551" y="620432"/>
                      <a:pt x="2864" y="671118"/>
                    </a:cubicBezTo>
                    <a:cubicBezTo>
                      <a:pt x="5168" y="721694"/>
                      <a:pt x="13210" y="756239"/>
                      <a:pt x="24953" y="786463"/>
                    </a:cubicBezTo>
                    <a:cubicBezTo>
                      <a:pt x="37100" y="817711"/>
                      <a:pt x="53352" y="844214"/>
                      <a:pt x="79771" y="870630"/>
                    </a:cubicBezTo>
                    <a:cubicBezTo>
                      <a:pt x="106201" y="897045"/>
                      <a:pt x="132700" y="913294"/>
                      <a:pt x="163953" y="925439"/>
                    </a:cubicBezTo>
                    <a:cubicBezTo>
                      <a:pt x="194192" y="937190"/>
                      <a:pt x="228733" y="945220"/>
                      <a:pt x="279328" y="947523"/>
                    </a:cubicBezTo>
                    <a:cubicBezTo>
                      <a:pt x="330022" y="949836"/>
                      <a:pt x="346204" y="950387"/>
                      <a:pt x="475282" y="950387"/>
                    </a:cubicBezTo>
                    <a:cubicBezTo>
                      <a:pt x="604359" y="950387"/>
                      <a:pt x="620542" y="949836"/>
                      <a:pt x="671236" y="947523"/>
                    </a:cubicBezTo>
                    <a:cubicBezTo>
                      <a:pt x="721821" y="945220"/>
                      <a:pt x="756372" y="937190"/>
                      <a:pt x="786601" y="925439"/>
                    </a:cubicBezTo>
                    <a:cubicBezTo>
                      <a:pt x="817854" y="913294"/>
                      <a:pt x="844363" y="897045"/>
                      <a:pt x="870783" y="870630"/>
                    </a:cubicBezTo>
                    <a:cubicBezTo>
                      <a:pt x="897202" y="844214"/>
                      <a:pt x="913454" y="817711"/>
                      <a:pt x="925601" y="786463"/>
                    </a:cubicBezTo>
                    <a:cubicBezTo>
                      <a:pt x="937354" y="756239"/>
                      <a:pt x="945386" y="721694"/>
                      <a:pt x="947699" y="671118"/>
                    </a:cubicBezTo>
                    <a:cubicBezTo>
                      <a:pt x="950013" y="620432"/>
                      <a:pt x="950554" y="604253"/>
                      <a:pt x="950554" y="475193"/>
                    </a:cubicBezTo>
                    <a:cubicBezTo>
                      <a:pt x="950554" y="346138"/>
                      <a:pt x="950013" y="329956"/>
                      <a:pt x="947699" y="279272"/>
                    </a:cubicBezTo>
                    <a:cubicBezTo>
                      <a:pt x="945386" y="228692"/>
                      <a:pt x="937354" y="194149"/>
                      <a:pt x="925601" y="163923"/>
                    </a:cubicBezTo>
                    <a:cubicBezTo>
                      <a:pt x="913454" y="132675"/>
                      <a:pt x="897202" y="106174"/>
                      <a:pt x="870783" y="79757"/>
                    </a:cubicBezTo>
                    <a:cubicBezTo>
                      <a:pt x="844363" y="53338"/>
                      <a:pt x="817854" y="37091"/>
                      <a:pt x="786601" y="24947"/>
                    </a:cubicBezTo>
                    <a:cubicBezTo>
                      <a:pt x="756372" y="13200"/>
                      <a:pt x="721821" y="5167"/>
                      <a:pt x="671236" y="2859"/>
                    </a:cubicBezTo>
                    <a:cubicBezTo>
                      <a:pt x="620542" y="546"/>
                      <a:pt x="604359" y="0"/>
                      <a:pt x="475282" y="0"/>
                    </a:cubicBezTo>
                    <a:lnTo>
                      <a:pt x="475282" y="0"/>
                    </a:lnTo>
                    <a:close/>
                  </a:path>
                </a:pathLst>
              </a:custGeom>
              <a:solidFill>
                <a:srgbClr val="000000"/>
              </a:solidFill>
              <a:ln w="984" cap="flat">
                <a:noFill/>
                <a:prstDash val="solid"/>
                <a:miter/>
              </a:ln>
            </p:spPr>
            <p:txBody>
              <a:bodyPr rtlCol="0" anchor="ctr"/>
              <a:lstStyle/>
              <a:p>
                <a:endParaRPr lang="en-US"/>
              </a:p>
            </p:txBody>
          </p:sp>
          <p:sp>
            <p:nvSpPr>
              <p:cNvPr id="82" name="Freeform 81">
                <a:extLst>
                  <a:ext uri="{FF2B5EF4-FFF2-40B4-BE49-F238E27FC236}">
                    <a16:creationId xmlns:a16="http://schemas.microsoft.com/office/drawing/2014/main" xmlns="" id="{FB1CF8E3-A464-1B77-58B3-CDAC58CB8E2E}"/>
                  </a:ext>
                </a:extLst>
              </p:cNvPr>
              <p:cNvSpPr/>
              <p:nvPr/>
            </p:nvSpPr>
            <p:spPr>
              <a:xfrm>
                <a:off x="2834589" y="637754"/>
                <a:ext cx="488117" cy="488039"/>
              </a:xfrm>
              <a:custGeom>
                <a:avLst/>
                <a:gdLst>
                  <a:gd name="connsiteX0" fmla="*/ 244059 w 488117"/>
                  <a:gd name="connsiteY0" fmla="*/ 0 h 488039"/>
                  <a:gd name="connsiteX1" fmla="*/ 0 w 488117"/>
                  <a:gd name="connsiteY1" fmla="*/ 244018 h 488039"/>
                  <a:gd name="connsiteX2" fmla="*/ 244059 w 488117"/>
                  <a:gd name="connsiteY2" fmla="*/ 488039 h 488039"/>
                  <a:gd name="connsiteX3" fmla="*/ 488118 w 488117"/>
                  <a:gd name="connsiteY3" fmla="*/ 244018 h 488039"/>
                  <a:gd name="connsiteX4" fmla="*/ 244059 w 488117"/>
                  <a:gd name="connsiteY4" fmla="*/ 0 h 488039"/>
                  <a:gd name="connsiteX5" fmla="*/ 244059 w 488117"/>
                  <a:gd name="connsiteY5" fmla="*/ 402416 h 488039"/>
                  <a:gd name="connsiteX6" fmla="*/ 85629 w 488117"/>
                  <a:gd name="connsiteY6" fmla="*/ 244018 h 488039"/>
                  <a:gd name="connsiteX7" fmla="*/ 244059 w 488117"/>
                  <a:gd name="connsiteY7" fmla="*/ 85620 h 488039"/>
                  <a:gd name="connsiteX8" fmla="*/ 402480 w 488117"/>
                  <a:gd name="connsiteY8" fmla="*/ 244018 h 488039"/>
                  <a:gd name="connsiteX9" fmla="*/ 244059 w 488117"/>
                  <a:gd name="connsiteY9" fmla="*/ 402416 h 488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8117" h="488039">
                    <a:moveTo>
                      <a:pt x="244059" y="0"/>
                    </a:moveTo>
                    <a:cubicBezTo>
                      <a:pt x="109262" y="0"/>
                      <a:pt x="0" y="109250"/>
                      <a:pt x="0" y="244018"/>
                    </a:cubicBezTo>
                    <a:cubicBezTo>
                      <a:pt x="0" y="378786"/>
                      <a:pt x="109262" y="488039"/>
                      <a:pt x="244059" y="488039"/>
                    </a:cubicBezTo>
                    <a:cubicBezTo>
                      <a:pt x="378846" y="488039"/>
                      <a:pt x="488118" y="378786"/>
                      <a:pt x="488118" y="244018"/>
                    </a:cubicBezTo>
                    <a:cubicBezTo>
                      <a:pt x="488118" y="109250"/>
                      <a:pt x="378846" y="0"/>
                      <a:pt x="244059" y="0"/>
                    </a:cubicBezTo>
                    <a:close/>
                    <a:moveTo>
                      <a:pt x="244059" y="402416"/>
                    </a:moveTo>
                    <a:cubicBezTo>
                      <a:pt x="156560" y="402416"/>
                      <a:pt x="85629" y="331496"/>
                      <a:pt x="85629" y="244018"/>
                    </a:cubicBezTo>
                    <a:cubicBezTo>
                      <a:pt x="85629" y="156537"/>
                      <a:pt x="156560" y="85620"/>
                      <a:pt x="244059" y="85620"/>
                    </a:cubicBezTo>
                    <a:cubicBezTo>
                      <a:pt x="331548" y="85620"/>
                      <a:pt x="402480" y="156537"/>
                      <a:pt x="402480" y="244018"/>
                    </a:cubicBezTo>
                    <a:cubicBezTo>
                      <a:pt x="402480" y="331496"/>
                      <a:pt x="331548" y="402416"/>
                      <a:pt x="244059" y="402416"/>
                    </a:cubicBezTo>
                    <a:close/>
                  </a:path>
                </a:pathLst>
              </a:custGeom>
              <a:solidFill>
                <a:srgbClr val="000000"/>
              </a:solidFill>
              <a:ln w="984" cap="flat">
                <a:noFill/>
                <a:prstDash val="solid"/>
                <a:miter/>
              </a:ln>
            </p:spPr>
            <p:txBody>
              <a:bodyPr rtlCol="0" anchor="ctr"/>
              <a:lstStyle/>
              <a:p>
                <a:endParaRPr lang="en-US"/>
              </a:p>
            </p:txBody>
          </p:sp>
          <p:sp>
            <p:nvSpPr>
              <p:cNvPr id="83" name="Freeform 82">
                <a:extLst>
                  <a:ext uri="{FF2B5EF4-FFF2-40B4-BE49-F238E27FC236}">
                    <a16:creationId xmlns:a16="http://schemas.microsoft.com/office/drawing/2014/main" xmlns="" id="{04F85CD6-8CE2-1094-6746-4F39B8B024A9}"/>
                  </a:ext>
                </a:extLst>
              </p:cNvPr>
              <p:cNvSpPr/>
              <p:nvPr/>
            </p:nvSpPr>
            <p:spPr>
              <a:xfrm>
                <a:off x="3275321" y="571090"/>
                <a:ext cx="114066" cy="114046"/>
              </a:xfrm>
              <a:custGeom>
                <a:avLst/>
                <a:gdLst>
                  <a:gd name="connsiteX0" fmla="*/ 114066 w 114066"/>
                  <a:gd name="connsiteY0" fmla="*/ 57023 h 114046"/>
                  <a:gd name="connsiteX1" fmla="*/ 57033 w 114066"/>
                  <a:gd name="connsiteY1" fmla="*/ 114046 h 114046"/>
                  <a:gd name="connsiteX2" fmla="*/ 0 w 114066"/>
                  <a:gd name="connsiteY2" fmla="*/ 57023 h 114046"/>
                  <a:gd name="connsiteX3" fmla="*/ 57033 w 114066"/>
                  <a:gd name="connsiteY3" fmla="*/ 0 h 114046"/>
                  <a:gd name="connsiteX4" fmla="*/ 114066 w 114066"/>
                  <a:gd name="connsiteY4" fmla="*/ 57023 h 1140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066" h="114046">
                    <a:moveTo>
                      <a:pt x="114066" y="57023"/>
                    </a:moveTo>
                    <a:cubicBezTo>
                      <a:pt x="114066" y="88516"/>
                      <a:pt x="88531" y="114046"/>
                      <a:pt x="57033" y="114046"/>
                    </a:cubicBezTo>
                    <a:cubicBezTo>
                      <a:pt x="25535" y="114046"/>
                      <a:pt x="0" y="88516"/>
                      <a:pt x="0" y="57023"/>
                    </a:cubicBezTo>
                    <a:cubicBezTo>
                      <a:pt x="0" y="25530"/>
                      <a:pt x="25535" y="0"/>
                      <a:pt x="57033" y="0"/>
                    </a:cubicBezTo>
                    <a:cubicBezTo>
                      <a:pt x="88531" y="0"/>
                      <a:pt x="114066" y="25530"/>
                      <a:pt x="114066" y="57023"/>
                    </a:cubicBezTo>
                    <a:close/>
                  </a:path>
                </a:pathLst>
              </a:custGeom>
              <a:solidFill>
                <a:srgbClr val="000000"/>
              </a:solidFill>
              <a:ln w="984" cap="flat">
                <a:noFill/>
                <a:prstDash val="solid"/>
                <a:miter/>
              </a:ln>
            </p:spPr>
            <p:txBody>
              <a:bodyPr rtlCol="0" anchor="ctr"/>
              <a:lstStyle/>
              <a:p>
                <a:endParaRPr lang="en-US"/>
              </a:p>
            </p:txBody>
          </p:sp>
        </p:grpSp>
        <p:grpSp>
          <p:nvGrpSpPr>
            <p:cNvPr id="72" name="Group 71">
              <a:extLst>
                <a:ext uri="{FF2B5EF4-FFF2-40B4-BE49-F238E27FC236}">
                  <a16:creationId xmlns:a16="http://schemas.microsoft.com/office/drawing/2014/main" xmlns="" id="{550C9790-6C0B-157B-1EC0-3C26F930EA9C}"/>
                </a:ext>
              </a:extLst>
            </p:cNvPr>
            <p:cNvGrpSpPr/>
            <p:nvPr/>
          </p:nvGrpSpPr>
          <p:grpSpPr>
            <a:xfrm>
              <a:off x="2293659" y="5719154"/>
              <a:ext cx="225901" cy="159129"/>
              <a:chOff x="5337034" y="508586"/>
              <a:chExt cx="1059550" cy="746370"/>
            </a:xfrm>
          </p:grpSpPr>
          <p:sp>
            <p:nvSpPr>
              <p:cNvPr id="79" name="Freeform 78">
                <a:extLst>
                  <a:ext uri="{FF2B5EF4-FFF2-40B4-BE49-F238E27FC236}">
                    <a16:creationId xmlns:a16="http://schemas.microsoft.com/office/drawing/2014/main" xmlns="" id="{816B35A8-9AF4-604A-2406-74287729E3F8}"/>
                  </a:ext>
                </a:extLst>
              </p:cNvPr>
              <p:cNvSpPr/>
              <p:nvPr/>
            </p:nvSpPr>
            <p:spPr>
              <a:xfrm>
                <a:off x="5337034" y="508586"/>
                <a:ext cx="1059550" cy="746370"/>
              </a:xfrm>
              <a:custGeom>
                <a:avLst/>
                <a:gdLst>
                  <a:gd name="connsiteX0" fmla="*/ 1037403 w 1059550"/>
                  <a:gd name="connsiteY0" fmla="*/ 116547 h 746370"/>
                  <a:gd name="connsiteX1" fmla="*/ 943732 w 1059550"/>
                  <a:gd name="connsiteY1" fmla="*/ 22280 h 746370"/>
                  <a:gd name="connsiteX2" fmla="*/ 529775 w 1059550"/>
                  <a:gd name="connsiteY2" fmla="*/ 0 h 746370"/>
                  <a:gd name="connsiteX3" fmla="*/ 115808 w 1059550"/>
                  <a:gd name="connsiteY3" fmla="*/ 22280 h 746370"/>
                  <a:gd name="connsiteX4" fmla="*/ 22138 w 1059550"/>
                  <a:gd name="connsiteY4" fmla="*/ 116547 h 746370"/>
                  <a:gd name="connsiteX5" fmla="*/ 0 w 1059550"/>
                  <a:gd name="connsiteY5" fmla="*/ 373186 h 746370"/>
                  <a:gd name="connsiteX6" fmla="*/ 22138 w 1059550"/>
                  <a:gd name="connsiteY6" fmla="*/ 629824 h 746370"/>
                  <a:gd name="connsiteX7" fmla="*/ 115808 w 1059550"/>
                  <a:gd name="connsiteY7" fmla="*/ 724089 h 746370"/>
                  <a:gd name="connsiteX8" fmla="*/ 529775 w 1059550"/>
                  <a:gd name="connsiteY8" fmla="*/ 746371 h 746370"/>
                  <a:gd name="connsiteX9" fmla="*/ 943732 w 1059550"/>
                  <a:gd name="connsiteY9" fmla="*/ 724089 h 746370"/>
                  <a:gd name="connsiteX10" fmla="*/ 1037403 w 1059550"/>
                  <a:gd name="connsiteY10" fmla="*/ 629824 h 746370"/>
                  <a:gd name="connsiteX11" fmla="*/ 1059551 w 1059550"/>
                  <a:gd name="connsiteY11" fmla="*/ 373186 h 746370"/>
                  <a:gd name="connsiteX12" fmla="*/ 1037403 w 1059550"/>
                  <a:gd name="connsiteY12" fmla="*/ 116547 h 746370"/>
                  <a:gd name="connsiteX13" fmla="*/ 421408 w 1059550"/>
                  <a:gd name="connsiteY13" fmla="*/ 530698 h 746370"/>
                  <a:gd name="connsiteX14" fmla="*/ 421408 w 1059550"/>
                  <a:gd name="connsiteY14" fmla="*/ 215672 h 746370"/>
                  <a:gd name="connsiteX15" fmla="*/ 698335 w 1059550"/>
                  <a:gd name="connsiteY15" fmla="*/ 373191 h 746370"/>
                  <a:gd name="connsiteX16" fmla="*/ 421408 w 1059550"/>
                  <a:gd name="connsiteY16" fmla="*/ 530698 h 746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59550" h="746370">
                    <a:moveTo>
                      <a:pt x="1037403" y="116547"/>
                    </a:moveTo>
                    <a:cubicBezTo>
                      <a:pt x="1025226" y="70672"/>
                      <a:pt x="989317" y="34543"/>
                      <a:pt x="943732" y="22280"/>
                    </a:cubicBezTo>
                    <a:cubicBezTo>
                      <a:pt x="861106" y="0"/>
                      <a:pt x="529775" y="0"/>
                      <a:pt x="529775" y="0"/>
                    </a:cubicBezTo>
                    <a:cubicBezTo>
                      <a:pt x="529775" y="0"/>
                      <a:pt x="198444" y="0"/>
                      <a:pt x="115808" y="22280"/>
                    </a:cubicBezTo>
                    <a:cubicBezTo>
                      <a:pt x="70223" y="34543"/>
                      <a:pt x="34324" y="70672"/>
                      <a:pt x="22138" y="116547"/>
                    </a:cubicBezTo>
                    <a:cubicBezTo>
                      <a:pt x="0" y="199698"/>
                      <a:pt x="0" y="373186"/>
                      <a:pt x="0" y="373186"/>
                    </a:cubicBezTo>
                    <a:cubicBezTo>
                      <a:pt x="0" y="373186"/>
                      <a:pt x="0" y="546671"/>
                      <a:pt x="22138" y="629824"/>
                    </a:cubicBezTo>
                    <a:cubicBezTo>
                      <a:pt x="34324" y="675697"/>
                      <a:pt x="70223" y="711826"/>
                      <a:pt x="115808" y="724089"/>
                    </a:cubicBezTo>
                    <a:cubicBezTo>
                      <a:pt x="198444" y="746371"/>
                      <a:pt x="529775" y="746371"/>
                      <a:pt x="529775" y="746371"/>
                    </a:cubicBezTo>
                    <a:cubicBezTo>
                      <a:pt x="529775" y="746371"/>
                      <a:pt x="861106" y="746371"/>
                      <a:pt x="943732" y="724089"/>
                    </a:cubicBezTo>
                    <a:cubicBezTo>
                      <a:pt x="989317" y="711826"/>
                      <a:pt x="1025226" y="675697"/>
                      <a:pt x="1037403" y="629824"/>
                    </a:cubicBezTo>
                    <a:cubicBezTo>
                      <a:pt x="1059551" y="546671"/>
                      <a:pt x="1059551" y="373186"/>
                      <a:pt x="1059551" y="373186"/>
                    </a:cubicBezTo>
                    <a:cubicBezTo>
                      <a:pt x="1059551" y="373186"/>
                      <a:pt x="1059551" y="199698"/>
                      <a:pt x="1037403" y="116547"/>
                    </a:cubicBezTo>
                    <a:close/>
                    <a:moveTo>
                      <a:pt x="421408" y="530698"/>
                    </a:moveTo>
                    <a:lnTo>
                      <a:pt x="421408" y="215672"/>
                    </a:lnTo>
                    <a:lnTo>
                      <a:pt x="698335" y="373191"/>
                    </a:lnTo>
                    <a:lnTo>
                      <a:pt x="421408" y="530698"/>
                    </a:lnTo>
                    <a:close/>
                  </a:path>
                </a:pathLst>
              </a:custGeom>
              <a:solidFill>
                <a:srgbClr val="000000"/>
              </a:solidFill>
              <a:ln w="984" cap="flat">
                <a:noFill/>
                <a:prstDash val="solid"/>
                <a:miter/>
              </a:ln>
            </p:spPr>
            <p:txBody>
              <a:bodyPr rtlCol="0" anchor="ctr"/>
              <a:lstStyle/>
              <a:p>
                <a:endParaRPr lang="en-US"/>
              </a:p>
            </p:txBody>
          </p:sp>
          <p:sp>
            <p:nvSpPr>
              <p:cNvPr id="80" name="Freeform 79">
                <a:extLst>
                  <a:ext uri="{FF2B5EF4-FFF2-40B4-BE49-F238E27FC236}">
                    <a16:creationId xmlns:a16="http://schemas.microsoft.com/office/drawing/2014/main" xmlns="" id="{F4B87EC3-7DAD-5747-30BD-94C2BB100DD8}"/>
                  </a:ext>
                </a:extLst>
              </p:cNvPr>
              <p:cNvSpPr/>
              <p:nvPr/>
            </p:nvSpPr>
            <p:spPr>
              <a:xfrm>
                <a:off x="5758443" y="724259"/>
                <a:ext cx="276926" cy="315025"/>
              </a:xfrm>
              <a:custGeom>
                <a:avLst/>
                <a:gdLst>
                  <a:gd name="connsiteX0" fmla="*/ 0 w 276926"/>
                  <a:gd name="connsiteY0" fmla="*/ 315026 h 315025"/>
                  <a:gd name="connsiteX1" fmla="*/ 0 w 276926"/>
                  <a:gd name="connsiteY1" fmla="*/ 0 h 315025"/>
                  <a:gd name="connsiteX2" fmla="*/ 276926 w 276926"/>
                  <a:gd name="connsiteY2" fmla="*/ 157518 h 315025"/>
                </a:gdLst>
                <a:ahLst/>
                <a:cxnLst>
                  <a:cxn ang="0">
                    <a:pos x="connsiteX0" y="connsiteY0"/>
                  </a:cxn>
                  <a:cxn ang="0">
                    <a:pos x="connsiteX1" y="connsiteY1"/>
                  </a:cxn>
                  <a:cxn ang="0">
                    <a:pos x="connsiteX2" y="connsiteY2"/>
                  </a:cxn>
                </a:cxnLst>
                <a:rect l="l" t="t" r="r" b="b"/>
                <a:pathLst>
                  <a:path w="276926" h="315025">
                    <a:moveTo>
                      <a:pt x="0" y="315026"/>
                    </a:moveTo>
                    <a:lnTo>
                      <a:pt x="0" y="0"/>
                    </a:lnTo>
                    <a:lnTo>
                      <a:pt x="276926" y="157518"/>
                    </a:lnTo>
                    <a:close/>
                  </a:path>
                </a:pathLst>
              </a:custGeom>
              <a:solidFill>
                <a:srgbClr val="FFFFFF"/>
              </a:solidFill>
              <a:ln w="984" cap="flat">
                <a:noFill/>
                <a:prstDash val="solid"/>
                <a:miter/>
              </a:ln>
            </p:spPr>
            <p:txBody>
              <a:bodyPr rtlCol="0" anchor="ctr"/>
              <a:lstStyle/>
              <a:p>
                <a:endParaRPr lang="en-US"/>
              </a:p>
            </p:txBody>
          </p:sp>
        </p:grpSp>
        <p:sp>
          <p:nvSpPr>
            <p:cNvPr id="73" name="Freeform 72">
              <a:extLst>
                <a:ext uri="{FF2B5EF4-FFF2-40B4-BE49-F238E27FC236}">
                  <a16:creationId xmlns:a16="http://schemas.microsoft.com/office/drawing/2014/main" xmlns="" id="{E3F3844E-BF34-1C5A-5CBB-2319B5851B1F}"/>
                </a:ext>
              </a:extLst>
            </p:cNvPr>
            <p:cNvSpPr/>
            <p:nvPr/>
          </p:nvSpPr>
          <p:spPr>
            <a:xfrm>
              <a:off x="1888524" y="5701223"/>
              <a:ext cx="183592" cy="187593"/>
            </a:xfrm>
            <a:custGeom>
              <a:avLst/>
              <a:gdLst>
                <a:gd name="connsiteX0" fmla="*/ 512480 w 861106"/>
                <a:gd name="connsiteY0" fmla="*/ 372568 h 879875"/>
                <a:gd name="connsiteX1" fmla="*/ 833043 w 861106"/>
                <a:gd name="connsiteY1" fmla="*/ 0 h 879875"/>
                <a:gd name="connsiteX2" fmla="*/ 757081 w 861106"/>
                <a:gd name="connsiteY2" fmla="*/ 0 h 879875"/>
                <a:gd name="connsiteX3" fmla="*/ 478737 w 861106"/>
                <a:gd name="connsiteY3" fmla="*/ 323496 h 879875"/>
                <a:gd name="connsiteX4" fmla="*/ 256422 w 861106"/>
                <a:gd name="connsiteY4" fmla="*/ 0 h 879875"/>
                <a:gd name="connsiteX5" fmla="*/ 0 w 861106"/>
                <a:gd name="connsiteY5" fmla="*/ 0 h 879875"/>
                <a:gd name="connsiteX6" fmla="*/ 336184 w 861106"/>
                <a:gd name="connsiteY6" fmla="*/ 489187 h 879875"/>
                <a:gd name="connsiteX7" fmla="*/ 0 w 861106"/>
                <a:gd name="connsiteY7" fmla="*/ 879875 h 879875"/>
                <a:gd name="connsiteX8" fmla="*/ 75972 w 861106"/>
                <a:gd name="connsiteY8" fmla="*/ 879875 h 879875"/>
                <a:gd name="connsiteX9" fmla="*/ 369917 w 861106"/>
                <a:gd name="connsiteY9" fmla="*/ 538258 h 879875"/>
                <a:gd name="connsiteX10" fmla="*/ 604694 w 861106"/>
                <a:gd name="connsiteY10" fmla="*/ 879875 h 879875"/>
                <a:gd name="connsiteX11" fmla="*/ 861106 w 861106"/>
                <a:gd name="connsiteY11" fmla="*/ 879875 h 879875"/>
                <a:gd name="connsiteX12" fmla="*/ 512461 w 861106"/>
                <a:gd name="connsiteY12" fmla="*/ 372568 h 879875"/>
                <a:gd name="connsiteX13" fmla="*/ 512480 w 861106"/>
                <a:gd name="connsiteY13" fmla="*/ 372568 h 879875"/>
                <a:gd name="connsiteX14" fmla="*/ 408435 w 861106"/>
                <a:gd name="connsiteY14" fmla="*/ 493488 h 879875"/>
                <a:gd name="connsiteX15" fmla="*/ 374367 w 861106"/>
                <a:gd name="connsiteY15" fmla="*/ 444781 h 879875"/>
                <a:gd name="connsiteX16" fmla="*/ 103347 w 861106"/>
                <a:gd name="connsiteY16" fmla="*/ 57178 h 879875"/>
                <a:gd name="connsiteX17" fmla="*/ 220031 w 861106"/>
                <a:gd name="connsiteY17" fmla="*/ 57178 h 879875"/>
                <a:gd name="connsiteX18" fmla="*/ 438743 w 861106"/>
                <a:gd name="connsiteY18" fmla="*/ 369985 h 879875"/>
                <a:gd name="connsiteX19" fmla="*/ 472811 w 861106"/>
                <a:gd name="connsiteY19" fmla="*/ 418697 h 879875"/>
                <a:gd name="connsiteX20" fmla="*/ 757120 w 861106"/>
                <a:gd name="connsiteY20" fmla="*/ 825303 h 879875"/>
                <a:gd name="connsiteX21" fmla="*/ 640436 w 861106"/>
                <a:gd name="connsiteY21" fmla="*/ 825303 h 879875"/>
                <a:gd name="connsiteX22" fmla="*/ 408435 w 861106"/>
                <a:gd name="connsiteY22" fmla="*/ 493507 h 879875"/>
                <a:gd name="connsiteX23" fmla="*/ 408435 w 861106"/>
                <a:gd name="connsiteY23" fmla="*/ 493488 h 879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61106" h="879875">
                  <a:moveTo>
                    <a:pt x="512480" y="372568"/>
                  </a:moveTo>
                  <a:lnTo>
                    <a:pt x="833043" y="0"/>
                  </a:lnTo>
                  <a:lnTo>
                    <a:pt x="757081" y="0"/>
                  </a:lnTo>
                  <a:lnTo>
                    <a:pt x="478737" y="323496"/>
                  </a:lnTo>
                  <a:lnTo>
                    <a:pt x="256422" y="0"/>
                  </a:lnTo>
                  <a:lnTo>
                    <a:pt x="0" y="0"/>
                  </a:lnTo>
                  <a:lnTo>
                    <a:pt x="336184" y="489187"/>
                  </a:lnTo>
                  <a:lnTo>
                    <a:pt x="0" y="879875"/>
                  </a:lnTo>
                  <a:lnTo>
                    <a:pt x="75972" y="879875"/>
                  </a:lnTo>
                  <a:lnTo>
                    <a:pt x="369917" y="538258"/>
                  </a:lnTo>
                  <a:lnTo>
                    <a:pt x="604694" y="879875"/>
                  </a:lnTo>
                  <a:lnTo>
                    <a:pt x="861106" y="879875"/>
                  </a:lnTo>
                  <a:lnTo>
                    <a:pt x="512461" y="372568"/>
                  </a:lnTo>
                  <a:lnTo>
                    <a:pt x="512480" y="372568"/>
                  </a:lnTo>
                  <a:close/>
                  <a:moveTo>
                    <a:pt x="408435" y="493488"/>
                  </a:moveTo>
                  <a:lnTo>
                    <a:pt x="374367" y="444781"/>
                  </a:lnTo>
                  <a:lnTo>
                    <a:pt x="103347" y="57178"/>
                  </a:lnTo>
                  <a:lnTo>
                    <a:pt x="220031" y="57178"/>
                  </a:lnTo>
                  <a:lnTo>
                    <a:pt x="438743" y="369985"/>
                  </a:lnTo>
                  <a:lnTo>
                    <a:pt x="472811" y="418697"/>
                  </a:lnTo>
                  <a:lnTo>
                    <a:pt x="757120" y="825303"/>
                  </a:lnTo>
                  <a:lnTo>
                    <a:pt x="640436" y="825303"/>
                  </a:lnTo>
                  <a:lnTo>
                    <a:pt x="408435" y="493507"/>
                  </a:lnTo>
                  <a:lnTo>
                    <a:pt x="408435" y="493488"/>
                  </a:lnTo>
                  <a:close/>
                </a:path>
              </a:pathLst>
            </a:custGeom>
            <a:solidFill>
              <a:srgbClr val="000000"/>
            </a:solidFill>
            <a:ln w="984" cap="flat">
              <a:noFill/>
              <a:prstDash val="solid"/>
              <a:miter/>
            </a:ln>
          </p:spPr>
          <p:txBody>
            <a:bodyPr rtlCol="0" anchor="ctr"/>
            <a:lstStyle/>
            <a:p>
              <a:endParaRPr lang="en-US"/>
            </a:p>
          </p:txBody>
        </p:sp>
        <p:grpSp>
          <p:nvGrpSpPr>
            <p:cNvPr id="74" name="Group 73">
              <a:extLst>
                <a:ext uri="{FF2B5EF4-FFF2-40B4-BE49-F238E27FC236}">
                  <a16:creationId xmlns:a16="http://schemas.microsoft.com/office/drawing/2014/main" xmlns="" id="{49788EA5-19B7-2296-1B47-2BF5CFFAEB63}"/>
                </a:ext>
              </a:extLst>
            </p:cNvPr>
            <p:cNvGrpSpPr/>
            <p:nvPr/>
          </p:nvGrpSpPr>
          <p:grpSpPr>
            <a:xfrm>
              <a:off x="2734420" y="5699843"/>
              <a:ext cx="233393" cy="198562"/>
              <a:chOff x="6887607" y="418014"/>
              <a:chExt cx="1094690" cy="931325"/>
            </a:xfrm>
          </p:grpSpPr>
          <p:sp>
            <p:nvSpPr>
              <p:cNvPr id="75" name="Freeform 74">
                <a:extLst>
                  <a:ext uri="{FF2B5EF4-FFF2-40B4-BE49-F238E27FC236}">
                    <a16:creationId xmlns:a16="http://schemas.microsoft.com/office/drawing/2014/main" xmlns="" id="{E92464B5-A623-44AD-9350-F0ACDC6D996E}"/>
                  </a:ext>
                </a:extLst>
              </p:cNvPr>
              <p:cNvSpPr/>
              <p:nvPr/>
            </p:nvSpPr>
            <p:spPr>
              <a:xfrm>
                <a:off x="6887607" y="418014"/>
                <a:ext cx="924586" cy="922398"/>
              </a:xfrm>
              <a:custGeom>
                <a:avLst/>
                <a:gdLst>
                  <a:gd name="connsiteX0" fmla="*/ 854176 w 924586"/>
                  <a:gd name="connsiteY0" fmla="*/ 0 h 922398"/>
                  <a:gd name="connsiteX1" fmla="*/ 70410 w 924586"/>
                  <a:gd name="connsiteY1" fmla="*/ 0 h 922398"/>
                  <a:gd name="connsiteX2" fmla="*/ 0 w 924586"/>
                  <a:gd name="connsiteY2" fmla="*/ 70398 h 922398"/>
                  <a:gd name="connsiteX3" fmla="*/ 0 w 924586"/>
                  <a:gd name="connsiteY3" fmla="*/ 852000 h 922398"/>
                  <a:gd name="connsiteX4" fmla="*/ 70410 w 924586"/>
                  <a:gd name="connsiteY4" fmla="*/ 922398 h 922398"/>
                  <a:gd name="connsiteX5" fmla="*/ 854176 w 924586"/>
                  <a:gd name="connsiteY5" fmla="*/ 922398 h 922398"/>
                  <a:gd name="connsiteX6" fmla="*/ 924587 w 924586"/>
                  <a:gd name="connsiteY6" fmla="*/ 852000 h 922398"/>
                  <a:gd name="connsiteX7" fmla="*/ 924587 w 924586"/>
                  <a:gd name="connsiteY7" fmla="*/ 70398 h 922398"/>
                  <a:gd name="connsiteX8" fmla="*/ 854176 w 924586"/>
                  <a:gd name="connsiteY8" fmla="*/ 0 h 922398"/>
                  <a:gd name="connsiteX9" fmla="*/ 275233 w 924586"/>
                  <a:gd name="connsiteY9" fmla="*/ 786720 h 922398"/>
                  <a:gd name="connsiteX10" fmla="*/ 138694 w 924586"/>
                  <a:gd name="connsiteY10" fmla="*/ 786720 h 922398"/>
                  <a:gd name="connsiteX11" fmla="*/ 138694 w 924586"/>
                  <a:gd name="connsiteY11" fmla="*/ 346600 h 922398"/>
                  <a:gd name="connsiteX12" fmla="*/ 275233 w 924586"/>
                  <a:gd name="connsiteY12" fmla="*/ 346600 h 922398"/>
                  <a:gd name="connsiteX13" fmla="*/ 275233 w 924586"/>
                  <a:gd name="connsiteY13" fmla="*/ 786720 h 922398"/>
                  <a:gd name="connsiteX14" fmla="*/ 206968 w 924586"/>
                  <a:gd name="connsiteY14" fmla="*/ 286141 h 922398"/>
                  <a:gd name="connsiteX15" fmla="*/ 127640 w 924586"/>
                  <a:gd name="connsiteY15" fmla="*/ 206829 h 922398"/>
                  <a:gd name="connsiteX16" fmla="*/ 206968 w 924586"/>
                  <a:gd name="connsiteY16" fmla="*/ 127518 h 922398"/>
                  <a:gd name="connsiteX17" fmla="*/ 286287 w 924586"/>
                  <a:gd name="connsiteY17" fmla="*/ 206829 h 922398"/>
                  <a:gd name="connsiteX18" fmla="*/ 206968 w 924586"/>
                  <a:gd name="connsiteY18" fmla="*/ 286141 h 922398"/>
                  <a:gd name="connsiteX19" fmla="*/ 788255 w 924586"/>
                  <a:gd name="connsiteY19" fmla="*/ 786720 h 922398"/>
                  <a:gd name="connsiteX20" fmla="*/ 651706 w 924586"/>
                  <a:gd name="connsiteY20" fmla="*/ 786720 h 922398"/>
                  <a:gd name="connsiteX21" fmla="*/ 651706 w 924586"/>
                  <a:gd name="connsiteY21" fmla="*/ 566658 h 922398"/>
                  <a:gd name="connsiteX22" fmla="*/ 578884 w 924586"/>
                  <a:gd name="connsiteY22" fmla="*/ 455816 h 922398"/>
                  <a:gd name="connsiteX23" fmla="*/ 497607 w 924586"/>
                  <a:gd name="connsiteY23" fmla="*/ 566658 h 922398"/>
                  <a:gd name="connsiteX24" fmla="*/ 497607 w 924586"/>
                  <a:gd name="connsiteY24" fmla="*/ 786720 h 922398"/>
                  <a:gd name="connsiteX25" fmla="*/ 361068 w 924586"/>
                  <a:gd name="connsiteY25" fmla="*/ 786720 h 922398"/>
                  <a:gd name="connsiteX26" fmla="*/ 361068 w 924586"/>
                  <a:gd name="connsiteY26" fmla="*/ 346600 h 922398"/>
                  <a:gd name="connsiteX27" fmla="*/ 492409 w 924586"/>
                  <a:gd name="connsiteY27" fmla="*/ 346600 h 922398"/>
                  <a:gd name="connsiteX28" fmla="*/ 492409 w 924586"/>
                  <a:gd name="connsiteY28" fmla="*/ 408034 h 922398"/>
                  <a:gd name="connsiteX29" fmla="*/ 494358 w 924586"/>
                  <a:gd name="connsiteY29" fmla="*/ 408034 h 922398"/>
                  <a:gd name="connsiteX30" fmla="*/ 626350 w 924586"/>
                  <a:gd name="connsiteY30" fmla="*/ 335223 h 922398"/>
                  <a:gd name="connsiteX31" fmla="*/ 788255 w 924586"/>
                  <a:gd name="connsiteY31" fmla="*/ 536424 h 922398"/>
                  <a:gd name="connsiteX32" fmla="*/ 788255 w 924586"/>
                  <a:gd name="connsiteY32" fmla="*/ 786720 h 922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24586" h="922398">
                    <a:moveTo>
                      <a:pt x="854176" y="0"/>
                    </a:moveTo>
                    <a:lnTo>
                      <a:pt x="70410" y="0"/>
                    </a:lnTo>
                    <a:cubicBezTo>
                      <a:pt x="31528" y="0"/>
                      <a:pt x="0" y="31518"/>
                      <a:pt x="0" y="70398"/>
                    </a:cubicBezTo>
                    <a:lnTo>
                      <a:pt x="0" y="852000"/>
                    </a:lnTo>
                    <a:cubicBezTo>
                      <a:pt x="0" y="890875"/>
                      <a:pt x="31528" y="922398"/>
                      <a:pt x="70410" y="922398"/>
                    </a:cubicBezTo>
                    <a:lnTo>
                      <a:pt x="854176" y="922398"/>
                    </a:lnTo>
                    <a:cubicBezTo>
                      <a:pt x="893068" y="922398"/>
                      <a:pt x="924587" y="890875"/>
                      <a:pt x="924587" y="852000"/>
                    </a:cubicBezTo>
                    <a:lnTo>
                      <a:pt x="924587" y="70398"/>
                    </a:lnTo>
                    <a:cubicBezTo>
                      <a:pt x="924587" y="31518"/>
                      <a:pt x="893068" y="0"/>
                      <a:pt x="854176" y="0"/>
                    </a:cubicBezTo>
                    <a:close/>
                    <a:moveTo>
                      <a:pt x="275233" y="786720"/>
                    </a:moveTo>
                    <a:lnTo>
                      <a:pt x="138694" y="786720"/>
                    </a:lnTo>
                    <a:lnTo>
                      <a:pt x="138694" y="346600"/>
                    </a:lnTo>
                    <a:lnTo>
                      <a:pt x="275233" y="346600"/>
                    </a:lnTo>
                    <a:lnTo>
                      <a:pt x="275233" y="786720"/>
                    </a:lnTo>
                    <a:close/>
                    <a:moveTo>
                      <a:pt x="206968" y="286141"/>
                    </a:moveTo>
                    <a:cubicBezTo>
                      <a:pt x="163155" y="286141"/>
                      <a:pt x="127640" y="250632"/>
                      <a:pt x="127640" y="206829"/>
                    </a:cubicBezTo>
                    <a:cubicBezTo>
                      <a:pt x="127640" y="163027"/>
                      <a:pt x="163155" y="127518"/>
                      <a:pt x="206968" y="127518"/>
                    </a:cubicBezTo>
                    <a:cubicBezTo>
                      <a:pt x="250772" y="127518"/>
                      <a:pt x="286287" y="163027"/>
                      <a:pt x="286287" y="206829"/>
                    </a:cubicBezTo>
                    <a:cubicBezTo>
                      <a:pt x="286287" y="250632"/>
                      <a:pt x="250772" y="286141"/>
                      <a:pt x="206968" y="286141"/>
                    </a:cubicBezTo>
                    <a:close/>
                    <a:moveTo>
                      <a:pt x="788255" y="786720"/>
                    </a:moveTo>
                    <a:lnTo>
                      <a:pt x="651706" y="786720"/>
                    </a:lnTo>
                    <a:lnTo>
                      <a:pt x="651706" y="566658"/>
                    </a:lnTo>
                    <a:cubicBezTo>
                      <a:pt x="651706" y="485720"/>
                      <a:pt x="628948" y="455816"/>
                      <a:pt x="578884" y="455816"/>
                    </a:cubicBezTo>
                    <a:cubicBezTo>
                      <a:pt x="510285" y="455816"/>
                      <a:pt x="497607" y="511721"/>
                      <a:pt x="497607" y="566658"/>
                    </a:cubicBezTo>
                    <a:lnTo>
                      <a:pt x="497607" y="786720"/>
                    </a:lnTo>
                    <a:lnTo>
                      <a:pt x="361068" y="786720"/>
                    </a:lnTo>
                    <a:lnTo>
                      <a:pt x="361068" y="346600"/>
                    </a:lnTo>
                    <a:lnTo>
                      <a:pt x="492409" y="346600"/>
                    </a:lnTo>
                    <a:lnTo>
                      <a:pt x="492409" y="408034"/>
                    </a:lnTo>
                    <a:lnTo>
                      <a:pt x="494358" y="408034"/>
                    </a:lnTo>
                    <a:cubicBezTo>
                      <a:pt x="512894" y="373579"/>
                      <a:pt x="553528" y="335223"/>
                      <a:pt x="626350" y="335223"/>
                    </a:cubicBezTo>
                    <a:cubicBezTo>
                      <a:pt x="727786" y="335223"/>
                      <a:pt x="788255" y="386580"/>
                      <a:pt x="788255" y="536424"/>
                    </a:cubicBezTo>
                    <a:lnTo>
                      <a:pt x="788255" y="786720"/>
                    </a:lnTo>
                    <a:close/>
                  </a:path>
                </a:pathLst>
              </a:custGeom>
              <a:solidFill>
                <a:srgbClr val="000000"/>
              </a:solidFill>
              <a:ln w="984" cap="flat">
                <a:noFill/>
                <a:prstDash val="solid"/>
                <a:miter/>
              </a:ln>
            </p:spPr>
            <p:txBody>
              <a:bodyPr rtlCol="0" anchor="ctr"/>
              <a:lstStyle/>
              <a:p>
                <a:endParaRPr lang="en-US"/>
              </a:p>
            </p:txBody>
          </p:sp>
          <p:grpSp>
            <p:nvGrpSpPr>
              <p:cNvPr id="76" name="Graphic 8">
                <a:extLst>
                  <a:ext uri="{FF2B5EF4-FFF2-40B4-BE49-F238E27FC236}">
                    <a16:creationId xmlns:a16="http://schemas.microsoft.com/office/drawing/2014/main" xmlns="" id="{7F149220-CB26-C3F7-C540-39B613948557}"/>
                  </a:ext>
                </a:extLst>
              </p:cNvPr>
              <p:cNvGrpSpPr/>
              <p:nvPr/>
            </p:nvGrpSpPr>
            <p:grpSpPr>
              <a:xfrm>
                <a:off x="7853821" y="1220885"/>
                <a:ext cx="128476" cy="128454"/>
                <a:chOff x="7853821" y="1220885"/>
                <a:chExt cx="128476" cy="128454"/>
              </a:xfrm>
              <a:solidFill>
                <a:srgbClr val="000000"/>
              </a:solidFill>
            </p:grpSpPr>
            <p:sp>
              <p:nvSpPr>
                <p:cNvPr id="77" name="Freeform 76">
                  <a:extLst>
                    <a:ext uri="{FF2B5EF4-FFF2-40B4-BE49-F238E27FC236}">
                      <a16:creationId xmlns:a16="http://schemas.microsoft.com/office/drawing/2014/main" xmlns="" id="{F92CFD22-C6A0-4BBA-2890-40999B4B98C8}"/>
                    </a:ext>
                  </a:extLst>
                </p:cNvPr>
                <p:cNvSpPr/>
                <p:nvPr/>
              </p:nvSpPr>
              <p:spPr>
                <a:xfrm>
                  <a:off x="7853821" y="1220885"/>
                  <a:ext cx="128476" cy="128454"/>
                </a:xfrm>
                <a:custGeom>
                  <a:avLst/>
                  <a:gdLst>
                    <a:gd name="connsiteX0" fmla="*/ 64238 w 128476"/>
                    <a:gd name="connsiteY0" fmla="*/ 128455 h 128454"/>
                    <a:gd name="connsiteX1" fmla="*/ 0 w 128476"/>
                    <a:gd name="connsiteY1" fmla="*/ 64227 h 128454"/>
                    <a:gd name="connsiteX2" fmla="*/ 64238 w 128476"/>
                    <a:gd name="connsiteY2" fmla="*/ 0 h 128454"/>
                    <a:gd name="connsiteX3" fmla="*/ 128477 w 128476"/>
                    <a:gd name="connsiteY3" fmla="*/ 64227 h 128454"/>
                    <a:gd name="connsiteX4" fmla="*/ 64238 w 128476"/>
                    <a:gd name="connsiteY4" fmla="*/ 128455 h 128454"/>
                    <a:gd name="connsiteX5" fmla="*/ 64238 w 128476"/>
                    <a:gd name="connsiteY5" fmla="*/ 8858 h 128454"/>
                    <a:gd name="connsiteX6" fmla="*/ 8859 w 128476"/>
                    <a:gd name="connsiteY6" fmla="*/ 64227 h 128454"/>
                    <a:gd name="connsiteX7" fmla="*/ 64238 w 128476"/>
                    <a:gd name="connsiteY7" fmla="*/ 119597 h 128454"/>
                    <a:gd name="connsiteX8" fmla="*/ 119618 w 128476"/>
                    <a:gd name="connsiteY8" fmla="*/ 64227 h 128454"/>
                    <a:gd name="connsiteX9" fmla="*/ 64238 w 128476"/>
                    <a:gd name="connsiteY9" fmla="*/ 8858 h 128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8476" h="128454">
                      <a:moveTo>
                        <a:pt x="64238" y="128455"/>
                      </a:moveTo>
                      <a:cubicBezTo>
                        <a:pt x="28821" y="128455"/>
                        <a:pt x="0" y="99648"/>
                        <a:pt x="0" y="64227"/>
                      </a:cubicBezTo>
                      <a:cubicBezTo>
                        <a:pt x="0" y="28817"/>
                        <a:pt x="28821" y="0"/>
                        <a:pt x="64238" y="0"/>
                      </a:cubicBezTo>
                      <a:cubicBezTo>
                        <a:pt x="99665" y="0"/>
                        <a:pt x="128477" y="28817"/>
                        <a:pt x="128477" y="64227"/>
                      </a:cubicBezTo>
                      <a:cubicBezTo>
                        <a:pt x="128477" y="99648"/>
                        <a:pt x="99665" y="128455"/>
                        <a:pt x="64238" y="128455"/>
                      </a:cubicBezTo>
                      <a:close/>
                      <a:moveTo>
                        <a:pt x="64238" y="8858"/>
                      </a:moveTo>
                      <a:cubicBezTo>
                        <a:pt x="33704" y="8858"/>
                        <a:pt x="8859" y="33698"/>
                        <a:pt x="8859" y="64227"/>
                      </a:cubicBezTo>
                      <a:cubicBezTo>
                        <a:pt x="8859" y="94756"/>
                        <a:pt x="33704" y="119597"/>
                        <a:pt x="64238" y="119597"/>
                      </a:cubicBezTo>
                      <a:cubicBezTo>
                        <a:pt x="94783" y="119597"/>
                        <a:pt x="119618" y="94756"/>
                        <a:pt x="119618" y="64227"/>
                      </a:cubicBezTo>
                      <a:cubicBezTo>
                        <a:pt x="119618" y="33698"/>
                        <a:pt x="94783" y="8858"/>
                        <a:pt x="64238" y="8858"/>
                      </a:cubicBezTo>
                      <a:close/>
                    </a:path>
                  </a:pathLst>
                </a:custGeom>
                <a:solidFill>
                  <a:srgbClr val="000000"/>
                </a:solidFill>
                <a:ln w="984"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xmlns="" id="{5E0D6186-A18B-7F52-F1BA-82EAB8C69A09}"/>
                    </a:ext>
                  </a:extLst>
                </p:cNvPr>
                <p:cNvSpPr/>
                <p:nvPr/>
              </p:nvSpPr>
              <p:spPr>
                <a:xfrm>
                  <a:off x="7895587" y="1250445"/>
                  <a:ext cx="50861" cy="67892"/>
                </a:xfrm>
                <a:custGeom>
                  <a:avLst/>
                  <a:gdLst>
                    <a:gd name="connsiteX0" fmla="*/ 39128 w 50861"/>
                    <a:gd name="connsiteY0" fmla="*/ 67893 h 67892"/>
                    <a:gd name="connsiteX1" fmla="*/ 50861 w 50861"/>
                    <a:gd name="connsiteY1" fmla="*/ 67893 h 67892"/>
                    <a:gd name="connsiteX2" fmla="*/ 32326 w 50861"/>
                    <a:gd name="connsiteY2" fmla="*/ 39273 h 67892"/>
                    <a:gd name="connsiteX3" fmla="*/ 33340 w 50861"/>
                    <a:gd name="connsiteY3" fmla="*/ 39076 h 67892"/>
                    <a:gd name="connsiteX4" fmla="*/ 48578 w 50861"/>
                    <a:gd name="connsiteY4" fmla="*/ 14599 h 67892"/>
                    <a:gd name="connsiteX5" fmla="*/ 29619 w 50861"/>
                    <a:gd name="connsiteY5" fmla="*/ 4 h 67892"/>
                    <a:gd name="connsiteX6" fmla="*/ 0 w 50861"/>
                    <a:gd name="connsiteY6" fmla="*/ 4 h 67892"/>
                    <a:gd name="connsiteX7" fmla="*/ 0 w 50861"/>
                    <a:gd name="connsiteY7" fmla="*/ 4669 h 67892"/>
                    <a:gd name="connsiteX8" fmla="*/ 0 w 50861"/>
                    <a:gd name="connsiteY8" fmla="*/ 7710 h 67892"/>
                    <a:gd name="connsiteX9" fmla="*/ 0 w 50861"/>
                    <a:gd name="connsiteY9" fmla="*/ 67893 h 67892"/>
                    <a:gd name="connsiteX10" fmla="*/ 9351 w 50861"/>
                    <a:gd name="connsiteY10" fmla="*/ 67893 h 67892"/>
                    <a:gd name="connsiteX11" fmla="*/ 9351 w 50861"/>
                    <a:gd name="connsiteY11" fmla="*/ 39470 h 67892"/>
                    <a:gd name="connsiteX12" fmla="*/ 20721 w 50861"/>
                    <a:gd name="connsiteY12" fmla="*/ 39470 h 67892"/>
                    <a:gd name="connsiteX13" fmla="*/ 39128 w 50861"/>
                    <a:gd name="connsiteY13" fmla="*/ 67893 h 67892"/>
                    <a:gd name="connsiteX14" fmla="*/ 9351 w 50861"/>
                    <a:gd name="connsiteY14" fmla="*/ 9403 h 67892"/>
                    <a:gd name="connsiteX15" fmla="*/ 29914 w 50861"/>
                    <a:gd name="connsiteY15" fmla="*/ 9403 h 67892"/>
                    <a:gd name="connsiteX16" fmla="*/ 37720 w 50861"/>
                    <a:gd name="connsiteY16" fmla="*/ 25101 h 67892"/>
                    <a:gd name="connsiteX17" fmla="*/ 28517 w 50861"/>
                    <a:gd name="connsiteY17" fmla="*/ 30376 h 67892"/>
                    <a:gd name="connsiteX18" fmla="*/ 9351 w 50861"/>
                    <a:gd name="connsiteY18" fmla="*/ 30376 h 67892"/>
                    <a:gd name="connsiteX19" fmla="*/ 9351 w 50861"/>
                    <a:gd name="connsiteY19" fmla="*/ 9403 h 67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861" h="67892">
                      <a:moveTo>
                        <a:pt x="39128" y="67893"/>
                      </a:moveTo>
                      <a:lnTo>
                        <a:pt x="50861" y="67893"/>
                      </a:lnTo>
                      <a:lnTo>
                        <a:pt x="32326" y="39273"/>
                      </a:lnTo>
                      <a:cubicBezTo>
                        <a:pt x="32661" y="39214"/>
                        <a:pt x="32995" y="39125"/>
                        <a:pt x="33340" y="39076"/>
                      </a:cubicBezTo>
                      <a:cubicBezTo>
                        <a:pt x="45615" y="37226"/>
                        <a:pt x="51658" y="25170"/>
                        <a:pt x="48578" y="14599"/>
                      </a:cubicBezTo>
                      <a:cubicBezTo>
                        <a:pt x="46393" y="6096"/>
                        <a:pt x="38380" y="-183"/>
                        <a:pt x="29619" y="4"/>
                      </a:cubicBezTo>
                      <a:lnTo>
                        <a:pt x="0" y="4"/>
                      </a:lnTo>
                      <a:lnTo>
                        <a:pt x="0" y="4669"/>
                      </a:lnTo>
                      <a:lnTo>
                        <a:pt x="0" y="7710"/>
                      </a:lnTo>
                      <a:lnTo>
                        <a:pt x="0" y="67893"/>
                      </a:lnTo>
                      <a:lnTo>
                        <a:pt x="9351" y="67893"/>
                      </a:lnTo>
                      <a:lnTo>
                        <a:pt x="9351" y="39470"/>
                      </a:lnTo>
                      <a:lnTo>
                        <a:pt x="20721" y="39470"/>
                      </a:lnTo>
                      <a:lnTo>
                        <a:pt x="39128" y="67893"/>
                      </a:lnTo>
                      <a:close/>
                      <a:moveTo>
                        <a:pt x="9351" y="9403"/>
                      </a:moveTo>
                      <a:lnTo>
                        <a:pt x="29914" y="9403"/>
                      </a:lnTo>
                      <a:cubicBezTo>
                        <a:pt x="37277" y="10131"/>
                        <a:pt x="41579" y="18822"/>
                        <a:pt x="37720" y="25101"/>
                      </a:cubicBezTo>
                      <a:cubicBezTo>
                        <a:pt x="35870" y="28329"/>
                        <a:pt x="32237" y="30356"/>
                        <a:pt x="28517" y="30376"/>
                      </a:cubicBezTo>
                      <a:lnTo>
                        <a:pt x="9351" y="30376"/>
                      </a:lnTo>
                      <a:lnTo>
                        <a:pt x="9351" y="9403"/>
                      </a:lnTo>
                      <a:close/>
                    </a:path>
                  </a:pathLst>
                </a:custGeom>
                <a:solidFill>
                  <a:srgbClr val="000000"/>
                </a:solidFill>
                <a:ln w="984" cap="flat">
                  <a:noFill/>
                  <a:prstDash val="solid"/>
                  <a:miter/>
                </a:ln>
              </p:spPr>
              <p:txBody>
                <a:bodyPr rtlCol="0" anchor="ctr"/>
                <a:lstStyle/>
                <a:p>
                  <a:endParaRPr lang="en-US"/>
                </a:p>
              </p:txBody>
            </p:sp>
          </p:grpSp>
        </p:grpSp>
      </p:grpSp>
    </p:spTree>
    <p:extLst>
      <p:ext uri="{BB962C8B-B14F-4D97-AF65-F5344CB8AC3E}">
        <p14:creationId xmlns:p14="http://schemas.microsoft.com/office/powerpoint/2010/main" val="310067925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xmlns="" id="{8A848C61-C124-4C49-97C4-0B76F6D2E36A}"/>
              </a:ext>
            </a:extLst>
          </p:cNvPr>
          <p:cNvSpPr>
            <a:spLocks noGrp="1"/>
          </p:cNvSpPr>
          <p:nvPr>
            <p:ph type="ctrTitle"/>
          </p:nvPr>
        </p:nvSpPr>
        <p:spPr/>
        <p:txBody>
          <a:bodyPr>
            <a:normAutofit/>
          </a:bodyPr>
          <a:lstStyle/>
          <a:p>
            <a:r>
              <a:rPr lang="en-US" dirty="0">
                <a:solidFill>
                  <a:schemeClr val="tx1"/>
                </a:solidFill>
              </a:rPr>
              <a:t>Thank you</a:t>
            </a:r>
          </a:p>
        </p:txBody>
      </p:sp>
      <p:sp>
        <p:nvSpPr>
          <p:cNvPr id="10" name="Text Placeholder 9">
            <a:extLst>
              <a:ext uri="{FF2B5EF4-FFF2-40B4-BE49-F238E27FC236}">
                <a16:creationId xmlns:a16="http://schemas.microsoft.com/office/drawing/2014/main" xmlns="" id="{0169725C-B55D-4E33-942D-F573641FD183}"/>
              </a:ext>
            </a:extLst>
          </p:cNvPr>
          <p:cNvSpPr>
            <a:spLocks noGrp="1"/>
          </p:cNvSpPr>
          <p:nvPr>
            <p:ph type="body" sz="quarter" idx="12"/>
          </p:nvPr>
        </p:nvSpPr>
        <p:spPr>
          <a:xfrm>
            <a:off x="7240171" y="2602522"/>
            <a:ext cx="4951829" cy="2700997"/>
          </a:xfrm>
        </p:spPr>
        <p:txBody>
          <a:bodyPr/>
          <a:lstStyle/>
          <a:p>
            <a:r>
              <a:rPr lang="en-US" sz="2400" b="1" dirty="0"/>
              <a:t>Katie Sinwelski, BSN, RN, CGRN</a:t>
            </a:r>
            <a:endParaRPr lang="en-US" sz="2400" dirty="0"/>
          </a:p>
          <a:p>
            <a:r>
              <a:rPr lang="en-US" sz="2400" dirty="0"/>
              <a:t>Digestive Health Procedures</a:t>
            </a:r>
          </a:p>
          <a:p>
            <a:endParaRPr lang="en-US" sz="2400" dirty="0"/>
          </a:p>
          <a:p>
            <a:r>
              <a:rPr lang="en-US" sz="2400" dirty="0" err="1"/>
              <a:t>katie-sinwelski@uiowa.edu</a:t>
            </a:r>
            <a:endParaRPr lang="en-US" sz="2400" dirty="0"/>
          </a:p>
        </p:txBody>
      </p:sp>
      <p:grpSp>
        <p:nvGrpSpPr>
          <p:cNvPr id="53" name="Group 52">
            <a:extLst>
              <a:ext uri="{FF2B5EF4-FFF2-40B4-BE49-F238E27FC236}">
                <a16:creationId xmlns:a16="http://schemas.microsoft.com/office/drawing/2014/main" xmlns="" id="{5A275D64-53D9-7397-E7BA-2686E4CA3D7B}"/>
              </a:ext>
            </a:extLst>
          </p:cNvPr>
          <p:cNvGrpSpPr/>
          <p:nvPr/>
        </p:nvGrpSpPr>
        <p:grpSpPr>
          <a:xfrm>
            <a:off x="956094" y="5607408"/>
            <a:ext cx="2054285" cy="371275"/>
            <a:chOff x="956094" y="5607408"/>
            <a:chExt cx="2054285" cy="371275"/>
          </a:xfrm>
        </p:grpSpPr>
        <p:sp>
          <p:nvSpPr>
            <p:cNvPr id="36" name="Oval 35">
              <a:extLst>
                <a:ext uri="{FF2B5EF4-FFF2-40B4-BE49-F238E27FC236}">
                  <a16:creationId xmlns:a16="http://schemas.microsoft.com/office/drawing/2014/main" xmlns="" id="{35DBA3F4-AD04-4FF3-8AF3-E0C634560945}"/>
                </a:ext>
              </a:extLst>
            </p:cNvPr>
            <p:cNvSpPr/>
            <p:nvPr/>
          </p:nvSpPr>
          <p:spPr>
            <a:xfrm>
              <a:off x="956094" y="5607408"/>
              <a:ext cx="360057" cy="3600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 dirty="0"/>
            </a:p>
          </p:txBody>
        </p:sp>
        <p:sp>
          <p:nvSpPr>
            <p:cNvPr id="37" name="Oval 36">
              <a:extLst>
                <a:ext uri="{FF2B5EF4-FFF2-40B4-BE49-F238E27FC236}">
                  <a16:creationId xmlns:a16="http://schemas.microsoft.com/office/drawing/2014/main" xmlns="" id="{983A986E-216E-4713-ABE2-242F65435AF2}"/>
                </a:ext>
              </a:extLst>
            </p:cNvPr>
            <p:cNvSpPr/>
            <p:nvPr/>
          </p:nvSpPr>
          <p:spPr>
            <a:xfrm>
              <a:off x="1379651" y="5618626"/>
              <a:ext cx="360057" cy="3600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 dirty="0"/>
            </a:p>
          </p:txBody>
        </p:sp>
        <p:sp>
          <p:nvSpPr>
            <p:cNvPr id="39" name="Oval 38">
              <a:extLst>
                <a:ext uri="{FF2B5EF4-FFF2-40B4-BE49-F238E27FC236}">
                  <a16:creationId xmlns:a16="http://schemas.microsoft.com/office/drawing/2014/main" xmlns="" id="{B1C1E962-E75E-42B3-97BA-044191209FF9}"/>
                </a:ext>
              </a:extLst>
            </p:cNvPr>
            <p:cNvSpPr/>
            <p:nvPr/>
          </p:nvSpPr>
          <p:spPr>
            <a:xfrm>
              <a:off x="1803208" y="5615361"/>
              <a:ext cx="360057" cy="3600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 dirty="0"/>
            </a:p>
          </p:txBody>
        </p:sp>
        <p:sp>
          <p:nvSpPr>
            <p:cNvPr id="41" name="Oval 40">
              <a:extLst>
                <a:ext uri="{FF2B5EF4-FFF2-40B4-BE49-F238E27FC236}">
                  <a16:creationId xmlns:a16="http://schemas.microsoft.com/office/drawing/2014/main" xmlns="" id="{96B4FC49-8C41-4F30-8F37-22B1FE1AF1CC}"/>
                </a:ext>
              </a:extLst>
            </p:cNvPr>
            <p:cNvSpPr/>
            <p:nvPr/>
          </p:nvSpPr>
          <p:spPr>
            <a:xfrm>
              <a:off x="2226765" y="5618626"/>
              <a:ext cx="360057" cy="3600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 dirty="0"/>
            </a:p>
          </p:txBody>
        </p:sp>
        <p:sp>
          <p:nvSpPr>
            <p:cNvPr id="30" name="Oval 29">
              <a:extLst>
                <a:ext uri="{FF2B5EF4-FFF2-40B4-BE49-F238E27FC236}">
                  <a16:creationId xmlns:a16="http://schemas.microsoft.com/office/drawing/2014/main" xmlns="" id="{59267297-5228-5072-0E70-0DB6AF2DF750}"/>
                </a:ext>
              </a:extLst>
            </p:cNvPr>
            <p:cNvSpPr/>
            <p:nvPr/>
          </p:nvSpPr>
          <p:spPr>
            <a:xfrm>
              <a:off x="2650322" y="5618626"/>
              <a:ext cx="360057" cy="3600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 dirty="0"/>
            </a:p>
          </p:txBody>
        </p:sp>
        <p:grpSp>
          <p:nvGrpSpPr>
            <p:cNvPr id="33" name="Graphic 8">
              <a:extLst>
                <a:ext uri="{FF2B5EF4-FFF2-40B4-BE49-F238E27FC236}">
                  <a16:creationId xmlns:a16="http://schemas.microsoft.com/office/drawing/2014/main" xmlns="" id="{C4F163D7-A677-C1BA-0484-A0E32CB0630D}"/>
                </a:ext>
              </a:extLst>
            </p:cNvPr>
            <p:cNvGrpSpPr/>
            <p:nvPr/>
          </p:nvGrpSpPr>
          <p:grpSpPr>
            <a:xfrm>
              <a:off x="1029471" y="5681695"/>
              <a:ext cx="214904" cy="214867"/>
              <a:chOff x="1120124" y="377562"/>
              <a:chExt cx="1007969" cy="1007798"/>
            </a:xfrm>
          </p:grpSpPr>
          <p:sp>
            <p:nvSpPr>
              <p:cNvPr id="51" name="Freeform 50">
                <a:extLst>
                  <a:ext uri="{FF2B5EF4-FFF2-40B4-BE49-F238E27FC236}">
                    <a16:creationId xmlns:a16="http://schemas.microsoft.com/office/drawing/2014/main" xmlns="" id="{10619E19-75B0-D101-3FC9-95A324740464}"/>
                  </a:ext>
                </a:extLst>
              </p:cNvPr>
              <p:cNvSpPr/>
              <p:nvPr/>
            </p:nvSpPr>
            <p:spPr>
              <a:xfrm>
                <a:off x="1120124" y="377562"/>
                <a:ext cx="1007969" cy="1001676"/>
              </a:xfrm>
              <a:custGeom>
                <a:avLst/>
                <a:gdLst>
                  <a:gd name="connsiteX0" fmla="*/ 1007970 w 1007969"/>
                  <a:gd name="connsiteY0" fmla="*/ 503899 h 1001676"/>
                  <a:gd name="connsiteX1" fmla="*/ 503985 w 1007969"/>
                  <a:gd name="connsiteY1" fmla="*/ 0 h 1001676"/>
                  <a:gd name="connsiteX2" fmla="*/ 0 w 1007969"/>
                  <a:gd name="connsiteY2" fmla="*/ 503899 h 1001676"/>
                  <a:gd name="connsiteX3" fmla="*/ 425238 w 1007969"/>
                  <a:gd name="connsiteY3" fmla="*/ 1001677 h 1001676"/>
                  <a:gd name="connsiteX4" fmla="*/ 425238 w 1007969"/>
                  <a:gd name="connsiteY4" fmla="*/ 649558 h 1001676"/>
                  <a:gd name="connsiteX5" fmla="*/ 297273 w 1007969"/>
                  <a:gd name="connsiteY5" fmla="*/ 649558 h 1001676"/>
                  <a:gd name="connsiteX6" fmla="*/ 297273 w 1007969"/>
                  <a:gd name="connsiteY6" fmla="*/ 503899 h 1001676"/>
                  <a:gd name="connsiteX7" fmla="*/ 425238 w 1007969"/>
                  <a:gd name="connsiteY7" fmla="*/ 503899 h 1001676"/>
                  <a:gd name="connsiteX8" fmla="*/ 425238 w 1007969"/>
                  <a:gd name="connsiteY8" fmla="*/ 392883 h 1001676"/>
                  <a:gd name="connsiteX9" fmla="*/ 615600 w 1007969"/>
                  <a:gd name="connsiteY9" fmla="*/ 196836 h 1001676"/>
                  <a:gd name="connsiteX10" fmla="*/ 728415 w 1007969"/>
                  <a:gd name="connsiteY10" fmla="*/ 206678 h 1001676"/>
                  <a:gd name="connsiteX11" fmla="*/ 728415 w 1007969"/>
                  <a:gd name="connsiteY11" fmla="*/ 330684 h 1001676"/>
                  <a:gd name="connsiteX12" fmla="*/ 664866 w 1007969"/>
                  <a:gd name="connsiteY12" fmla="*/ 330684 h 1001676"/>
                  <a:gd name="connsiteX13" fmla="*/ 582732 w 1007969"/>
                  <a:gd name="connsiteY13" fmla="*/ 409376 h 1001676"/>
                  <a:gd name="connsiteX14" fmla="*/ 582732 w 1007969"/>
                  <a:gd name="connsiteY14" fmla="*/ 503899 h 1001676"/>
                  <a:gd name="connsiteX15" fmla="*/ 722509 w 1007969"/>
                  <a:gd name="connsiteY15" fmla="*/ 503899 h 1001676"/>
                  <a:gd name="connsiteX16" fmla="*/ 700165 w 1007969"/>
                  <a:gd name="connsiteY16" fmla="*/ 649558 h 1001676"/>
                  <a:gd name="connsiteX17" fmla="*/ 582732 w 1007969"/>
                  <a:gd name="connsiteY17" fmla="*/ 649558 h 1001676"/>
                  <a:gd name="connsiteX18" fmla="*/ 582732 w 1007969"/>
                  <a:gd name="connsiteY18" fmla="*/ 1001677 h 1001676"/>
                  <a:gd name="connsiteX19" fmla="*/ 1007970 w 1007969"/>
                  <a:gd name="connsiteY19" fmla="*/ 503899 h 1001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7969" h="1001676">
                    <a:moveTo>
                      <a:pt x="1007970" y="503899"/>
                    </a:moveTo>
                    <a:cubicBezTo>
                      <a:pt x="1007970" y="225604"/>
                      <a:pt x="782328" y="0"/>
                      <a:pt x="503985" y="0"/>
                    </a:cubicBezTo>
                    <a:cubicBezTo>
                      <a:pt x="225643" y="0"/>
                      <a:pt x="0" y="225604"/>
                      <a:pt x="0" y="503899"/>
                    </a:cubicBezTo>
                    <a:cubicBezTo>
                      <a:pt x="0" y="755406"/>
                      <a:pt x="184300" y="963875"/>
                      <a:pt x="425238" y="1001677"/>
                    </a:cubicBezTo>
                    <a:lnTo>
                      <a:pt x="425238" y="649558"/>
                    </a:lnTo>
                    <a:lnTo>
                      <a:pt x="297273" y="649558"/>
                    </a:lnTo>
                    <a:lnTo>
                      <a:pt x="297273" y="503899"/>
                    </a:lnTo>
                    <a:lnTo>
                      <a:pt x="425238" y="503899"/>
                    </a:lnTo>
                    <a:lnTo>
                      <a:pt x="425238" y="392883"/>
                    </a:lnTo>
                    <a:cubicBezTo>
                      <a:pt x="425238" y="266594"/>
                      <a:pt x="500480" y="196836"/>
                      <a:pt x="615600" y="196836"/>
                    </a:cubicBezTo>
                    <a:cubicBezTo>
                      <a:pt x="670743" y="196836"/>
                      <a:pt x="728415" y="206678"/>
                      <a:pt x="728415" y="206678"/>
                    </a:cubicBezTo>
                    <a:lnTo>
                      <a:pt x="728415" y="330684"/>
                    </a:lnTo>
                    <a:lnTo>
                      <a:pt x="664866" y="330684"/>
                    </a:lnTo>
                    <a:cubicBezTo>
                      <a:pt x="602262" y="330684"/>
                      <a:pt x="582732" y="369526"/>
                      <a:pt x="582732" y="409376"/>
                    </a:cubicBezTo>
                    <a:lnTo>
                      <a:pt x="582732" y="503899"/>
                    </a:lnTo>
                    <a:lnTo>
                      <a:pt x="722509" y="503899"/>
                    </a:lnTo>
                    <a:lnTo>
                      <a:pt x="700165" y="649558"/>
                    </a:lnTo>
                    <a:lnTo>
                      <a:pt x="582732" y="649558"/>
                    </a:lnTo>
                    <a:lnTo>
                      <a:pt x="582732" y="1001677"/>
                    </a:lnTo>
                    <a:cubicBezTo>
                      <a:pt x="823671" y="963875"/>
                      <a:pt x="1007970" y="755406"/>
                      <a:pt x="1007970" y="503899"/>
                    </a:cubicBezTo>
                    <a:close/>
                  </a:path>
                </a:pathLst>
              </a:custGeom>
              <a:solidFill>
                <a:srgbClr val="000000"/>
              </a:solidFill>
              <a:ln w="984"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xmlns="" id="{FA49E7BD-7A53-0F13-B15C-1746EC3B0D82}"/>
                  </a:ext>
                </a:extLst>
              </p:cNvPr>
              <p:cNvSpPr/>
              <p:nvPr/>
            </p:nvSpPr>
            <p:spPr>
              <a:xfrm>
                <a:off x="1417397" y="574398"/>
                <a:ext cx="431142" cy="810962"/>
              </a:xfrm>
              <a:custGeom>
                <a:avLst/>
                <a:gdLst>
                  <a:gd name="connsiteX0" fmla="*/ 402892 w 431142"/>
                  <a:gd name="connsiteY0" fmla="*/ 452722 h 810962"/>
                  <a:gd name="connsiteX1" fmla="*/ 425237 w 431142"/>
                  <a:gd name="connsiteY1" fmla="*/ 307063 h 810962"/>
                  <a:gd name="connsiteX2" fmla="*/ 285460 w 431142"/>
                  <a:gd name="connsiteY2" fmla="*/ 307063 h 810962"/>
                  <a:gd name="connsiteX3" fmla="*/ 285460 w 431142"/>
                  <a:gd name="connsiteY3" fmla="*/ 212540 h 810962"/>
                  <a:gd name="connsiteX4" fmla="*/ 367593 w 431142"/>
                  <a:gd name="connsiteY4" fmla="*/ 133848 h 810962"/>
                  <a:gd name="connsiteX5" fmla="*/ 431143 w 431142"/>
                  <a:gd name="connsiteY5" fmla="*/ 133848 h 810962"/>
                  <a:gd name="connsiteX6" fmla="*/ 431143 w 431142"/>
                  <a:gd name="connsiteY6" fmla="*/ 9842 h 810962"/>
                  <a:gd name="connsiteX7" fmla="*/ 318327 w 431142"/>
                  <a:gd name="connsiteY7" fmla="*/ 0 h 810962"/>
                  <a:gd name="connsiteX8" fmla="*/ 127965 w 431142"/>
                  <a:gd name="connsiteY8" fmla="*/ 196047 h 810962"/>
                  <a:gd name="connsiteX9" fmla="*/ 127965 w 431142"/>
                  <a:gd name="connsiteY9" fmla="*/ 307063 h 810962"/>
                  <a:gd name="connsiteX10" fmla="*/ 0 w 431142"/>
                  <a:gd name="connsiteY10" fmla="*/ 307063 h 810962"/>
                  <a:gd name="connsiteX11" fmla="*/ 0 w 431142"/>
                  <a:gd name="connsiteY11" fmla="*/ 452722 h 810962"/>
                  <a:gd name="connsiteX12" fmla="*/ 127965 w 431142"/>
                  <a:gd name="connsiteY12" fmla="*/ 452722 h 810962"/>
                  <a:gd name="connsiteX13" fmla="*/ 127965 w 431142"/>
                  <a:gd name="connsiteY13" fmla="*/ 804840 h 810962"/>
                  <a:gd name="connsiteX14" fmla="*/ 206713 w 431142"/>
                  <a:gd name="connsiteY14" fmla="*/ 810962 h 810962"/>
                  <a:gd name="connsiteX15" fmla="*/ 285460 w 431142"/>
                  <a:gd name="connsiteY15" fmla="*/ 804840 h 810962"/>
                  <a:gd name="connsiteX16" fmla="*/ 285460 w 431142"/>
                  <a:gd name="connsiteY16" fmla="*/ 452722 h 810962"/>
                  <a:gd name="connsiteX17" fmla="*/ 402892 w 431142"/>
                  <a:gd name="connsiteY17" fmla="*/ 452722 h 81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1142" h="810962">
                    <a:moveTo>
                      <a:pt x="402892" y="452722"/>
                    </a:moveTo>
                    <a:lnTo>
                      <a:pt x="425237" y="307063"/>
                    </a:lnTo>
                    <a:lnTo>
                      <a:pt x="285460" y="307063"/>
                    </a:lnTo>
                    <a:lnTo>
                      <a:pt x="285460" y="212540"/>
                    </a:lnTo>
                    <a:cubicBezTo>
                      <a:pt x="285460" y="172689"/>
                      <a:pt x="304989" y="133848"/>
                      <a:pt x="367593" y="133848"/>
                    </a:cubicBezTo>
                    <a:lnTo>
                      <a:pt x="431143" y="133848"/>
                    </a:lnTo>
                    <a:lnTo>
                      <a:pt x="431143" y="9842"/>
                    </a:lnTo>
                    <a:cubicBezTo>
                      <a:pt x="431143" y="9842"/>
                      <a:pt x="373470" y="0"/>
                      <a:pt x="318327" y="0"/>
                    </a:cubicBezTo>
                    <a:cubicBezTo>
                      <a:pt x="203208" y="0"/>
                      <a:pt x="127965" y="69757"/>
                      <a:pt x="127965" y="196047"/>
                    </a:cubicBezTo>
                    <a:lnTo>
                      <a:pt x="127965" y="307063"/>
                    </a:lnTo>
                    <a:lnTo>
                      <a:pt x="0" y="307063"/>
                    </a:lnTo>
                    <a:lnTo>
                      <a:pt x="0" y="452722"/>
                    </a:lnTo>
                    <a:lnTo>
                      <a:pt x="127965" y="452722"/>
                    </a:lnTo>
                    <a:lnTo>
                      <a:pt x="127965" y="804840"/>
                    </a:lnTo>
                    <a:cubicBezTo>
                      <a:pt x="153625" y="808866"/>
                      <a:pt x="179924" y="810962"/>
                      <a:pt x="206713" y="810962"/>
                    </a:cubicBezTo>
                    <a:cubicBezTo>
                      <a:pt x="233506" y="810962"/>
                      <a:pt x="259798" y="808866"/>
                      <a:pt x="285460" y="804840"/>
                    </a:cubicBezTo>
                    <a:lnTo>
                      <a:pt x="285460" y="452722"/>
                    </a:lnTo>
                    <a:lnTo>
                      <a:pt x="402892" y="452722"/>
                    </a:lnTo>
                    <a:close/>
                  </a:path>
                </a:pathLst>
              </a:custGeom>
              <a:solidFill>
                <a:srgbClr val="FFFFFF"/>
              </a:solidFill>
              <a:ln w="984" cap="flat">
                <a:noFill/>
                <a:prstDash val="solid"/>
                <a:miter/>
              </a:ln>
            </p:spPr>
            <p:txBody>
              <a:bodyPr rtlCol="0" anchor="ctr"/>
              <a:lstStyle/>
              <a:p>
                <a:endParaRPr lang="en-US"/>
              </a:p>
            </p:txBody>
          </p:sp>
        </p:grpSp>
        <p:grpSp>
          <p:nvGrpSpPr>
            <p:cNvPr id="34" name="Graphic 8">
              <a:extLst>
                <a:ext uri="{FF2B5EF4-FFF2-40B4-BE49-F238E27FC236}">
                  <a16:creationId xmlns:a16="http://schemas.microsoft.com/office/drawing/2014/main" xmlns="" id="{6ACF29BD-504D-A7C7-CE2A-8CD498318A16}"/>
                </a:ext>
              </a:extLst>
            </p:cNvPr>
            <p:cNvGrpSpPr/>
            <p:nvPr/>
          </p:nvGrpSpPr>
          <p:grpSpPr>
            <a:xfrm>
              <a:off x="1460298" y="5697406"/>
              <a:ext cx="202662" cy="202627"/>
              <a:chOff x="2603366" y="406579"/>
              <a:chExt cx="950553" cy="950387"/>
            </a:xfrm>
            <a:solidFill>
              <a:srgbClr val="000000"/>
            </a:solidFill>
          </p:grpSpPr>
          <p:sp>
            <p:nvSpPr>
              <p:cNvPr id="48" name="Freeform 47">
                <a:extLst>
                  <a:ext uri="{FF2B5EF4-FFF2-40B4-BE49-F238E27FC236}">
                    <a16:creationId xmlns:a16="http://schemas.microsoft.com/office/drawing/2014/main" xmlns="" id="{5F07F711-7BCD-D8F4-F2AE-D108B6DF664E}"/>
                  </a:ext>
                </a:extLst>
              </p:cNvPr>
              <p:cNvSpPr/>
              <p:nvPr/>
            </p:nvSpPr>
            <p:spPr>
              <a:xfrm>
                <a:off x="2603366" y="406579"/>
                <a:ext cx="950553" cy="950387"/>
              </a:xfrm>
              <a:custGeom>
                <a:avLst/>
                <a:gdLst>
                  <a:gd name="connsiteX0" fmla="*/ 475282 w 950553"/>
                  <a:gd name="connsiteY0" fmla="*/ 85620 h 950387"/>
                  <a:gd name="connsiteX1" fmla="*/ 667328 w 950553"/>
                  <a:gd name="connsiteY1" fmla="*/ 88391 h 950387"/>
                  <a:gd name="connsiteX2" fmla="*/ 755585 w 950553"/>
                  <a:gd name="connsiteY2" fmla="*/ 104753 h 950387"/>
                  <a:gd name="connsiteX3" fmla="*/ 810235 w 950553"/>
                  <a:gd name="connsiteY3" fmla="*/ 140298 h 950387"/>
                  <a:gd name="connsiteX4" fmla="*/ 845780 w 950553"/>
                  <a:gd name="connsiteY4" fmla="*/ 194938 h 950387"/>
                  <a:gd name="connsiteX5" fmla="*/ 862150 w 950553"/>
                  <a:gd name="connsiteY5" fmla="*/ 283174 h 950387"/>
                  <a:gd name="connsiteX6" fmla="*/ 864916 w 950553"/>
                  <a:gd name="connsiteY6" fmla="*/ 475193 h 950387"/>
                  <a:gd name="connsiteX7" fmla="*/ 862150 w 950553"/>
                  <a:gd name="connsiteY7" fmla="*/ 667210 h 950387"/>
                  <a:gd name="connsiteX8" fmla="*/ 845780 w 950553"/>
                  <a:gd name="connsiteY8" fmla="*/ 755452 h 950387"/>
                  <a:gd name="connsiteX9" fmla="*/ 810235 w 950553"/>
                  <a:gd name="connsiteY9" fmla="*/ 810083 h 950387"/>
                  <a:gd name="connsiteX10" fmla="*/ 755585 w 950553"/>
                  <a:gd name="connsiteY10" fmla="*/ 845632 h 950387"/>
                  <a:gd name="connsiteX11" fmla="*/ 667328 w 950553"/>
                  <a:gd name="connsiteY11" fmla="*/ 861999 h 950387"/>
                  <a:gd name="connsiteX12" fmla="*/ 475282 w 950553"/>
                  <a:gd name="connsiteY12" fmla="*/ 864764 h 950387"/>
                  <a:gd name="connsiteX13" fmla="*/ 283226 w 950553"/>
                  <a:gd name="connsiteY13" fmla="*/ 861999 h 950387"/>
                  <a:gd name="connsiteX14" fmla="*/ 194979 w 950553"/>
                  <a:gd name="connsiteY14" fmla="*/ 845632 h 950387"/>
                  <a:gd name="connsiteX15" fmla="*/ 140329 w 950553"/>
                  <a:gd name="connsiteY15" fmla="*/ 810083 h 950387"/>
                  <a:gd name="connsiteX16" fmla="*/ 104774 w 950553"/>
                  <a:gd name="connsiteY16" fmla="*/ 755452 h 950387"/>
                  <a:gd name="connsiteX17" fmla="*/ 88414 w 950553"/>
                  <a:gd name="connsiteY17" fmla="*/ 667210 h 950387"/>
                  <a:gd name="connsiteX18" fmla="*/ 85638 w 950553"/>
                  <a:gd name="connsiteY18" fmla="*/ 475193 h 950387"/>
                  <a:gd name="connsiteX19" fmla="*/ 88414 w 950553"/>
                  <a:gd name="connsiteY19" fmla="*/ 283174 h 950387"/>
                  <a:gd name="connsiteX20" fmla="*/ 104774 w 950553"/>
                  <a:gd name="connsiteY20" fmla="*/ 194938 h 950387"/>
                  <a:gd name="connsiteX21" fmla="*/ 140329 w 950553"/>
                  <a:gd name="connsiteY21" fmla="*/ 140299 h 950387"/>
                  <a:gd name="connsiteX22" fmla="*/ 194979 w 950553"/>
                  <a:gd name="connsiteY22" fmla="*/ 104753 h 950387"/>
                  <a:gd name="connsiteX23" fmla="*/ 283226 w 950553"/>
                  <a:gd name="connsiteY23" fmla="*/ 88390 h 950387"/>
                  <a:gd name="connsiteX24" fmla="*/ 475282 w 950553"/>
                  <a:gd name="connsiteY24" fmla="*/ 85620 h 950387"/>
                  <a:gd name="connsiteX25" fmla="*/ 475282 w 950553"/>
                  <a:gd name="connsiteY25" fmla="*/ 0 h 950387"/>
                  <a:gd name="connsiteX26" fmla="*/ 279328 w 950553"/>
                  <a:gd name="connsiteY26" fmla="*/ 2859 h 950387"/>
                  <a:gd name="connsiteX27" fmla="*/ 163953 w 950553"/>
                  <a:gd name="connsiteY27" fmla="*/ 24947 h 950387"/>
                  <a:gd name="connsiteX28" fmla="*/ 79771 w 950553"/>
                  <a:gd name="connsiteY28" fmla="*/ 79757 h 950387"/>
                  <a:gd name="connsiteX29" fmla="*/ 24953 w 950553"/>
                  <a:gd name="connsiteY29" fmla="*/ 163923 h 950387"/>
                  <a:gd name="connsiteX30" fmla="*/ 2864 w 950553"/>
                  <a:gd name="connsiteY30" fmla="*/ 279272 h 950387"/>
                  <a:gd name="connsiteX31" fmla="*/ 0 w 950553"/>
                  <a:gd name="connsiteY31" fmla="*/ 475193 h 950387"/>
                  <a:gd name="connsiteX32" fmla="*/ 2864 w 950553"/>
                  <a:gd name="connsiteY32" fmla="*/ 671118 h 950387"/>
                  <a:gd name="connsiteX33" fmla="*/ 24953 w 950553"/>
                  <a:gd name="connsiteY33" fmla="*/ 786463 h 950387"/>
                  <a:gd name="connsiteX34" fmla="*/ 79771 w 950553"/>
                  <a:gd name="connsiteY34" fmla="*/ 870630 h 950387"/>
                  <a:gd name="connsiteX35" fmla="*/ 163953 w 950553"/>
                  <a:gd name="connsiteY35" fmla="*/ 925439 h 950387"/>
                  <a:gd name="connsiteX36" fmla="*/ 279328 w 950553"/>
                  <a:gd name="connsiteY36" fmla="*/ 947523 h 950387"/>
                  <a:gd name="connsiteX37" fmla="*/ 475282 w 950553"/>
                  <a:gd name="connsiteY37" fmla="*/ 950387 h 950387"/>
                  <a:gd name="connsiteX38" fmla="*/ 671236 w 950553"/>
                  <a:gd name="connsiteY38" fmla="*/ 947523 h 950387"/>
                  <a:gd name="connsiteX39" fmla="*/ 786601 w 950553"/>
                  <a:gd name="connsiteY39" fmla="*/ 925439 h 950387"/>
                  <a:gd name="connsiteX40" fmla="*/ 870783 w 950553"/>
                  <a:gd name="connsiteY40" fmla="*/ 870630 h 950387"/>
                  <a:gd name="connsiteX41" fmla="*/ 925601 w 950553"/>
                  <a:gd name="connsiteY41" fmla="*/ 786463 h 950387"/>
                  <a:gd name="connsiteX42" fmla="*/ 947699 w 950553"/>
                  <a:gd name="connsiteY42" fmla="*/ 671118 h 950387"/>
                  <a:gd name="connsiteX43" fmla="*/ 950554 w 950553"/>
                  <a:gd name="connsiteY43" fmla="*/ 475193 h 950387"/>
                  <a:gd name="connsiteX44" fmla="*/ 947699 w 950553"/>
                  <a:gd name="connsiteY44" fmla="*/ 279272 h 950387"/>
                  <a:gd name="connsiteX45" fmla="*/ 925601 w 950553"/>
                  <a:gd name="connsiteY45" fmla="*/ 163923 h 950387"/>
                  <a:gd name="connsiteX46" fmla="*/ 870783 w 950553"/>
                  <a:gd name="connsiteY46" fmla="*/ 79757 h 950387"/>
                  <a:gd name="connsiteX47" fmla="*/ 786601 w 950553"/>
                  <a:gd name="connsiteY47" fmla="*/ 24947 h 950387"/>
                  <a:gd name="connsiteX48" fmla="*/ 671236 w 950553"/>
                  <a:gd name="connsiteY48" fmla="*/ 2859 h 950387"/>
                  <a:gd name="connsiteX49" fmla="*/ 475282 w 950553"/>
                  <a:gd name="connsiteY49" fmla="*/ 0 h 950387"/>
                  <a:gd name="connsiteX50" fmla="*/ 475282 w 950553"/>
                  <a:gd name="connsiteY50" fmla="*/ 0 h 950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950553" h="950387">
                    <a:moveTo>
                      <a:pt x="475282" y="85620"/>
                    </a:moveTo>
                    <a:cubicBezTo>
                      <a:pt x="602184" y="85620"/>
                      <a:pt x="617215" y="86105"/>
                      <a:pt x="667328" y="88391"/>
                    </a:cubicBezTo>
                    <a:cubicBezTo>
                      <a:pt x="713671" y="90505"/>
                      <a:pt x="738841" y="98245"/>
                      <a:pt x="755585" y="104753"/>
                    </a:cubicBezTo>
                    <a:cubicBezTo>
                      <a:pt x="777772" y="113372"/>
                      <a:pt x="793600" y="123671"/>
                      <a:pt x="810235" y="140298"/>
                    </a:cubicBezTo>
                    <a:cubicBezTo>
                      <a:pt x="826861" y="156927"/>
                      <a:pt x="837167" y="172757"/>
                      <a:pt x="845780" y="194938"/>
                    </a:cubicBezTo>
                    <a:cubicBezTo>
                      <a:pt x="852297" y="211683"/>
                      <a:pt x="860033" y="236844"/>
                      <a:pt x="862150" y="283174"/>
                    </a:cubicBezTo>
                    <a:cubicBezTo>
                      <a:pt x="864433" y="333281"/>
                      <a:pt x="864916" y="348311"/>
                      <a:pt x="864916" y="475193"/>
                    </a:cubicBezTo>
                    <a:cubicBezTo>
                      <a:pt x="864916" y="602078"/>
                      <a:pt x="864433" y="617106"/>
                      <a:pt x="862150" y="667210"/>
                    </a:cubicBezTo>
                    <a:cubicBezTo>
                      <a:pt x="860033" y="713545"/>
                      <a:pt x="852297" y="738701"/>
                      <a:pt x="845780" y="755452"/>
                    </a:cubicBezTo>
                    <a:cubicBezTo>
                      <a:pt x="837167" y="777625"/>
                      <a:pt x="826861" y="793461"/>
                      <a:pt x="810235" y="810083"/>
                    </a:cubicBezTo>
                    <a:cubicBezTo>
                      <a:pt x="793600" y="826716"/>
                      <a:pt x="777772" y="837010"/>
                      <a:pt x="755585" y="845632"/>
                    </a:cubicBezTo>
                    <a:cubicBezTo>
                      <a:pt x="738841" y="852137"/>
                      <a:pt x="713671" y="859883"/>
                      <a:pt x="667328" y="861999"/>
                    </a:cubicBezTo>
                    <a:cubicBezTo>
                      <a:pt x="617225" y="864282"/>
                      <a:pt x="602194" y="864764"/>
                      <a:pt x="475282" y="864764"/>
                    </a:cubicBezTo>
                    <a:cubicBezTo>
                      <a:pt x="348370" y="864764"/>
                      <a:pt x="333339" y="864282"/>
                      <a:pt x="283226" y="861999"/>
                    </a:cubicBezTo>
                    <a:cubicBezTo>
                      <a:pt x="236893" y="859883"/>
                      <a:pt x="211723" y="852137"/>
                      <a:pt x="194979" y="845632"/>
                    </a:cubicBezTo>
                    <a:cubicBezTo>
                      <a:pt x="172792" y="837010"/>
                      <a:pt x="156964" y="826716"/>
                      <a:pt x="140329" y="810083"/>
                    </a:cubicBezTo>
                    <a:cubicBezTo>
                      <a:pt x="123693" y="793461"/>
                      <a:pt x="113397" y="777625"/>
                      <a:pt x="104774" y="755452"/>
                    </a:cubicBezTo>
                    <a:cubicBezTo>
                      <a:pt x="98267" y="738701"/>
                      <a:pt x="90520" y="713545"/>
                      <a:pt x="88414" y="667210"/>
                    </a:cubicBezTo>
                    <a:cubicBezTo>
                      <a:pt x="86120" y="617106"/>
                      <a:pt x="85638" y="602078"/>
                      <a:pt x="85638" y="475193"/>
                    </a:cubicBezTo>
                    <a:cubicBezTo>
                      <a:pt x="85638" y="348311"/>
                      <a:pt x="86120" y="333281"/>
                      <a:pt x="88414" y="283174"/>
                    </a:cubicBezTo>
                    <a:cubicBezTo>
                      <a:pt x="90520" y="236844"/>
                      <a:pt x="98267" y="211682"/>
                      <a:pt x="104774" y="194938"/>
                    </a:cubicBezTo>
                    <a:cubicBezTo>
                      <a:pt x="113397" y="172757"/>
                      <a:pt x="123693" y="156927"/>
                      <a:pt x="140329" y="140299"/>
                    </a:cubicBezTo>
                    <a:cubicBezTo>
                      <a:pt x="156964" y="123671"/>
                      <a:pt x="172792" y="113372"/>
                      <a:pt x="194979" y="104753"/>
                    </a:cubicBezTo>
                    <a:cubicBezTo>
                      <a:pt x="211723" y="98245"/>
                      <a:pt x="236893" y="90504"/>
                      <a:pt x="283226" y="88390"/>
                    </a:cubicBezTo>
                    <a:cubicBezTo>
                      <a:pt x="333349" y="86105"/>
                      <a:pt x="348380" y="85620"/>
                      <a:pt x="475282" y="85620"/>
                    </a:cubicBezTo>
                    <a:moveTo>
                      <a:pt x="475282" y="0"/>
                    </a:moveTo>
                    <a:cubicBezTo>
                      <a:pt x="346204" y="0"/>
                      <a:pt x="330022" y="546"/>
                      <a:pt x="279328" y="2859"/>
                    </a:cubicBezTo>
                    <a:cubicBezTo>
                      <a:pt x="228733" y="5167"/>
                      <a:pt x="194192" y="13200"/>
                      <a:pt x="163953" y="24947"/>
                    </a:cubicBezTo>
                    <a:cubicBezTo>
                      <a:pt x="132700" y="37091"/>
                      <a:pt x="106201" y="53338"/>
                      <a:pt x="79771" y="79757"/>
                    </a:cubicBezTo>
                    <a:cubicBezTo>
                      <a:pt x="53352" y="106174"/>
                      <a:pt x="37100" y="132675"/>
                      <a:pt x="24953" y="163923"/>
                    </a:cubicBezTo>
                    <a:cubicBezTo>
                      <a:pt x="13210" y="194149"/>
                      <a:pt x="5168" y="228692"/>
                      <a:pt x="2864" y="279272"/>
                    </a:cubicBezTo>
                    <a:cubicBezTo>
                      <a:pt x="551" y="329956"/>
                      <a:pt x="0" y="346138"/>
                      <a:pt x="0" y="475193"/>
                    </a:cubicBezTo>
                    <a:cubicBezTo>
                      <a:pt x="0" y="604253"/>
                      <a:pt x="551" y="620432"/>
                      <a:pt x="2864" y="671118"/>
                    </a:cubicBezTo>
                    <a:cubicBezTo>
                      <a:pt x="5168" y="721694"/>
                      <a:pt x="13210" y="756239"/>
                      <a:pt x="24953" y="786463"/>
                    </a:cubicBezTo>
                    <a:cubicBezTo>
                      <a:pt x="37100" y="817711"/>
                      <a:pt x="53352" y="844214"/>
                      <a:pt x="79771" y="870630"/>
                    </a:cubicBezTo>
                    <a:cubicBezTo>
                      <a:pt x="106201" y="897045"/>
                      <a:pt x="132700" y="913294"/>
                      <a:pt x="163953" y="925439"/>
                    </a:cubicBezTo>
                    <a:cubicBezTo>
                      <a:pt x="194192" y="937190"/>
                      <a:pt x="228733" y="945220"/>
                      <a:pt x="279328" y="947523"/>
                    </a:cubicBezTo>
                    <a:cubicBezTo>
                      <a:pt x="330022" y="949836"/>
                      <a:pt x="346204" y="950387"/>
                      <a:pt x="475282" y="950387"/>
                    </a:cubicBezTo>
                    <a:cubicBezTo>
                      <a:pt x="604359" y="950387"/>
                      <a:pt x="620542" y="949836"/>
                      <a:pt x="671236" y="947523"/>
                    </a:cubicBezTo>
                    <a:cubicBezTo>
                      <a:pt x="721821" y="945220"/>
                      <a:pt x="756372" y="937190"/>
                      <a:pt x="786601" y="925439"/>
                    </a:cubicBezTo>
                    <a:cubicBezTo>
                      <a:pt x="817854" y="913294"/>
                      <a:pt x="844363" y="897045"/>
                      <a:pt x="870783" y="870630"/>
                    </a:cubicBezTo>
                    <a:cubicBezTo>
                      <a:pt x="897202" y="844214"/>
                      <a:pt x="913454" y="817711"/>
                      <a:pt x="925601" y="786463"/>
                    </a:cubicBezTo>
                    <a:cubicBezTo>
                      <a:pt x="937354" y="756239"/>
                      <a:pt x="945386" y="721694"/>
                      <a:pt x="947699" y="671118"/>
                    </a:cubicBezTo>
                    <a:cubicBezTo>
                      <a:pt x="950013" y="620432"/>
                      <a:pt x="950554" y="604253"/>
                      <a:pt x="950554" y="475193"/>
                    </a:cubicBezTo>
                    <a:cubicBezTo>
                      <a:pt x="950554" y="346138"/>
                      <a:pt x="950013" y="329956"/>
                      <a:pt x="947699" y="279272"/>
                    </a:cubicBezTo>
                    <a:cubicBezTo>
                      <a:pt x="945386" y="228692"/>
                      <a:pt x="937354" y="194149"/>
                      <a:pt x="925601" y="163923"/>
                    </a:cubicBezTo>
                    <a:cubicBezTo>
                      <a:pt x="913454" y="132675"/>
                      <a:pt x="897202" y="106174"/>
                      <a:pt x="870783" y="79757"/>
                    </a:cubicBezTo>
                    <a:cubicBezTo>
                      <a:pt x="844363" y="53338"/>
                      <a:pt x="817854" y="37091"/>
                      <a:pt x="786601" y="24947"/>
                    </a:cubicBezTo>
                    <a:cubicBezTo>
                      <a:pt x="756372" y="13200"/>
                      <a:pt x="721821" y="5167"/>
                      <a:pt x="671236" y="2859"/>
                    </a:cubicBezTo>
                    <a:cubicBezTo>
                      <a:pt x="620542" y="546"/>
                      <a:pt x="604359" y="0"/>
                      <a:pt x="475282" y="0"/>
                    </a:cubicBezTo>
                    <a:lnTo>
                      <a:pt x="475282" y="0"/>
                    </a:lnTo>
                    <a:close/>
                  </a:path>
                </a:pathLst>
              </a:custGeom>
              <a:solidFill>
                <a:srgbClr val="000000"/>
              </a:solidFill>
              <a:ln w="984"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xmlns="" id="{4A62D334-30DF-A4B8-6021-18940D9B091E}"/>
                  </a:ext>
                </a:extLst>
              </p:cNvPr>
              <p:cNvSpPr/>
              <p:nvPr/>
            </p:nvSpPr>
            <p:spPr>
              <a:xfrm>
                <a:off x="2834589" y="637754"/>
                <a:ext cx="488117" cy="488039"/>
              </a:xfrm>
              <a:custGeom>
                <a:avLst/>
                <a:gdLst>
                  <a:gd name="connsiteX0" fmla="*/ 244059 w 488117"/>
                  <a:gd name="connsiteY0" fmla="*/ 0 h 488039"/>
                  <a:gd name="connsiteX1" fmla="*/ 0 w 488117"/>
                  <a:gd name="connsiteY1" fmla="*/ 244018 h 488039"/>
                  <a:gd name="connsiteX2" fmla="*/ 244059 w 488117"/>
                  <a:gd name="connsiteY2" fmla="*/ 488039 h 488039"/>
                  <a:gd name="connsiteX3" fmla="*/ 488118 w 488117"/>
                  <a:gd name="connsiteY3" fmla="*/ 244018 h 488039"/>
                  <a:gd name="connsiteX4" fmla="*/ 244059 w 488117"/>
                  <a:gd name="connsiteY4" fmla="*/ 0 h 488039"/>
                  <a:gd name="connsiteX5" fmla="*/ 244059 w 488117"/>
                  <a:gd name="connsiteY5" fmla="*/ 402416 h 488039"/>
                  <a:gd name="connsiteX6" fmla="*/ 85629 w 488117"/>
                  <a:gd name="connsiteY6" fmla="*/ 244018 h 488039"/>
                  <a:gd name="connsiteX7" fmla="*/ 244059 w 488117"/>
                  <a:gd name="connsiteY7" fmla="*/ 85620 h 488039"/>
                  <a:gd name="connsiteX8" fmla="*/ 402480 w 488117"/>
                  <a:gd name="connsiteY8" fmla="*/ 244018 h 488039"/>
                  <a:gd name="connsiteX9" fmla="*/ 244059 w 488117"/>
                  <a:gd name="connsiteY9" fmla="*/ 402416 h 488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8117" h="488039">
                    <a:moveTo>
                      <a:pt x="244059" y="0"/>
                    </a:moveTo>
                    <a:cubicBezTo>
                      <a:pt x="109262" y="0"/>
                      <a:pt x="0" y="109250"/>
                      <a:pt x="0" y="244018"/>
                    </a:cubicBezTo>
                    <a:cubicBezTo>
                      <a:pt x="0" y="378786"/>
                      <a:pt x="109262" y="488039"/>
                      <a:pt x="244059" y="488039"/>
                    </a:cubicBezTo>
                    <a:cubicBezTo>
                      <a:pt x="378846" y="488039"/>
                      <a:pt x="488118" y="378786"/>
                      <a:pt x="488118" y="244018"/>
                    </a:cubicBezTo>
                    <a:cubicBezTo>
                      <a:pt x="488118" y="109250"/>
                      <a:pt x="378846" y="0"/>
                      <a:pt x="244059" y="0"/>
                    </a:cubicBezTo>
                    <a:close/>
                    <a:moveTo>
                      <a:pt x="244059" y="402416"/>
                    </a:moveTo>
                    <a:cubicBezTo>
                      <a:pt x="156560" y="402416"/>
                      <a:pt x="85629" y="331496"/>
                      <a:pt x="85629" y="244018"/>
                    </a:cubicBezTo>
                    <a:cubicBezTo>
                      <a:pt x="85629" y="156537"/>
                      <a:pt x="156560" y="85620"/>
                      <a:pt x="244059" y="85620"/>
                    </a:cubicBezTo>
                    <a:cubicBezTo>
                      <a:pt x="331548" y="85620"/>
                      <a:pt x="402480" y="156537"/>
                      <a:pt x="402480" y="244018"/>
                    </a:cubicBezTo>
                    <a:cubicBezTo>
                      <a:pt x="402480" y="331496"/>
                      <a:pt x="331548" y="402416"/>
                      <a:pt x="244059" y="402416"/>
                    </a:cubicBezTo>
                    <a:close/>
                  </a:path>
                </a:pathLst>
              </a:custGeom>
              <a:solidFill>
                <a:srgbClr val="000000"/>
              </a:solidFill>
              <a:ln w="984"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xmlns="" id="{1159682C-1D13-0730-14C2-6C0CB4D09CDF}"/>
                  </a:ext>
                </a:extLst>
              </p:cNvPr>
              <p:cNvSpPr/>
              <p:nvPr/>
            </p:nvSpPr>
            <p:spPr>
              <a:xfrm>
                <a:off x="3275321" y="571090"/>
                <a:ext cx="114066" cy="114046"/>
              </a:xfrm>
              <a:custGeom>
                <a:avLst/>
                <a:gdLst>
                  <a:gd name="connsiteX0" fmla="*/ 114066 w 114066"/>
                  <a:gd name="connsiteY0" fmla="*/ 57023 h 114046"/>
                  <a:gd name="connsiteX1" fmla="*/ 57033 w 114066"/>
                  <a:gd name="connsiteY1" fmla="*/ 114046 h 114046"/>
                  <a:gd name="connsiteX2" fmla="*/ 0 w 114066"/>
                  <a:gd name="connsiteY2" fmla="*/ 57023 h 114046"/>
                  <a:gd name="connsiteX3" fmla="*/ 57033 w 114066"/>
                  <a:gd name="connsiteY3" fmla="*/ 0 h 114046"/>
                  <a:gd name="connsiteX4" fmla="*/ 114066 w 114066"/>
                  <a:gd name="connsiteY4" fmla="*/ 57023 h 1140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066" h="114046">
                    <a:moveTo>
                      <a:pt x="114066" y="57023"/>
                    </a:moveTo>
                    <a:cubicBezTo>
                      <a:pt x="114066" y="88516"/>
                      <a:pt x="88531" y="114046"/>
                      <a:pt x="57033" y="114046"/>
                    </a:cubicBezTo>
                    <a:cubicBezTo>
                      <a:pt x="25535" y="114046"/>
                      <a:pt x="0" y="88516"/>
                      <a:pt x="0" y="57023"/>
                    </a:cubicBezTo>
                    <a:cubicBezTo>
                      <a:pt x="0" y="25530"/>
                      <a:pt x="25535" y="0"/>
                      <a:pt x="57033" y="0"/>
                    </a:cubicBezTo>
                    <a:cubicBezTo>
                      <a:pt x="88531" y="0"/>
                      <a:pt x="114066" y="25530"/>
                      <a:pt x="114066" y="57023"/>
                    </a:cubicBezTo>
                    <a:close/>
                  </a:path>
                </a:pathLst>
              </a:custGeom>
              <a:solidFill>
                <a:srgbClr val="000000"/>
              </a:solidFill>
              <a:ln w="984" cap="flat">
                <a:noFill/>
                <a:prstDash val="solid"/>
                <a:miter/>
              </a:ln>
            </p:spPr>
            <p:txBody>
              <a:bodyPr rtlCol="0" anchor="ctr"/>
              <a:lstStyle/>
              <a:p>
                <a:endParaRPr lang="en-US"/>
              </a:p>
            </p:txBody>
          </p:sp>
        </p:grpSp>
        <p:grpSp>
          <p:nvGrpSpPr>
            <p:cNvPr id="35" name="Group 34">
              <a:extLst>
                <a:ext uri="{FF2B5EF4-FFF2-40B4-BE49-F238E27FC236}">
                  <a16:creationId xmlns:a16="http://schemas.microsoft.com/office/drawing/2014/main" xmlns="" id="{F66B5D2F-EE2D-C202-581F-395BDEFDC9A4}"/>
                </a:ext>
              </a:extLst>
            </p:cNvPr>
            <p:cNvGrpSpPr/>
            <p:nvPr/>
          </p:nvGrpSpPr>
          <p:grpSpPr>
            <a:xfrm>
              <a:off x="2293659" y="5719154"/>
              <a:ext cx="225901" cy="159129"/>
              <a:chOff x="5337034" y="508586"/>
              <a:chExt cx="1059550" cy="746370"/>
            </a:xfrm>
          </p:grpSpPr>
          <p:sp>
            <p:nvSpPr>
              <p:cNvPr id="46" name="Freeform 45">
                <a:extLst>
                  <a:ext uri="{FF2B5EF4-FFF2-40B4-BE49-F238E27FC236}">
                    <a16:creationId xmlns:a16="http://schemas.microsoft.com/office/drawing/2014/main" xmlns="" id="{F176F298-88AF-B978-2286-C3366560D0EA}"/>
                  </a:ext>
                </a:extLst>
              </p:cNvPr>
              <p:cNvSpPr/>
              <p:nvPr/>
            </p:nvSpPr>
            <p:spPr>
              <a:xfrm>
                <a:off x="5337034" y="508586"/>
                <a:ext cx="1059550" cy="746370"/>
              </a:xfrm>
              <a:custGeom>
                <a:avLst/>
                <a:gdLst>
                  <a:gd name="connsiteX0" fmla="*/ 1037403 w 1059550"/>
                  <a:gd name="connsiteY0" fmla="*/ 116547 h 746370"/>
                  <a:gd name="connsiteX1" fmla="*/ 943732 w 1059550"/>
                  <a:gd name="connsiteY1" fmla="*/ 22280 h 746370"/>
                  <a:gd name="connsiteX2" fmla="*/ 529775 w 1059550"/>
                  <a:gd name="connsiteY2" fmla="*/ 0 h 746370"/>
                  <a:gd name="connsiteX3" fmla="*/ 115808 w 1059550"/>
                  <a:gd name="connsiteY3" fmla="*/ 22280 h 746370"/>
                  <a:gd name="connsiteX4" fmla="*/ 22138 w 1059550"/>
                  <a:gd name="connsiteY4" fmla="*/ 116547 h 746370"/>
                  <a:gd name="connsiteX5" fmla="*/ 0 w 1059550"/>
                  <a:gd name="connsiteY5" fmla="*/ 373186 h 746370"/>
                  <a:gd name="connsiteX6" fmla="*/ 22138 w 1059550"/>
                  <a:gd name="connsiteY6" fmla="*/ 629824 h 746370"/>
                  <a:gd name="connsiteX7" fmla="*/ 115808 w 1059550"/>
                  <a:gd name="connsiteY7" fmla="*/ 724089 h 746370"/>
                  <a:gd name="connsiteX8" fmla="*/ 529775 w 1059550"/>
                  <a:gd name="connsiteY8" fmla="*/ 746371 h 746370"/>
                  <a:gd name="connsiteX9" fmla="*/ 943732 w 1059550"/>
                  <a:gd name="connsiteY9" fmla="*/ 724089 h 746370"/>
                  <a:gd name="connsiteX10" fmla="*/ 1037403 w 1059550"/>
                  <a:gd name="connsiteY10" fmla="*/ 629824 h 746370"/>
                  <a:gd name="connsiteX11" fmla="*/ 1059551 w 1059550"/>
                  <a:gd name="connsiteY11" fmla="*/ 373186 h 746370"/>
                  <a:gd name="connsiteX12" fmla="*/ 1037403 w 1059550"/>
                  <a:gd name="connsiteY12" fmla="*/ 116547 h 746370"/>
                  <a:gd name="connsiteX13" fmla="*/ 421408 w 1059550"/>
                  <a:gd name="connsiteY13" fmla="*/ 530698 h 746370"/>
                  <a:gd name="connsiteX14" fmla="*/ 421408 w 1059550"/>
                  <a:gd name="connsiteY14" fmla="*/ 215672 h 746370"/>
                  <a:gd name="connsiteX15" fmla="*/ 698335 w 1059550"/>
                  <a:gd name="connsiteY15" fmla="*/ 373191 h 746370"/>
                  <a:gd name="connsiteX16" fmla="*/ 421408 w 1059550"/>
                  <a:gd name="connsiteY16" fmla="*/ 530698 h 746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59550" h="746370">
                    <a:moveTo>
                      <a:pt x="1037403" y="116547"/>
                    </a:moveTo>
                    <a:cubicBezTo>
                      <a:pt x="1025226" y="70672"/>
                      <a:pt x="989317" y="34543"/>
                      <a:pt x="943732" y="22280"/>
                    </a:cubicBezTo>
                    <a:cubicBezTo>
                      <a:pt x="861106" y="0"/>
                      <a:pt x="529775" y="0"/>
                      <a:pt x="529775" y="0"/>
                    </a:cubicBezTo>
                    <a:cubicBezTo>
                      <a:pt x="529775" y="0"/>
                      <a:pt x="198444" y="0"/>
                      <a:pt x="115808" y="22280"/>
                    </a:cubicBezTo>
                    <a:cubicBezTo>
                      <a:pt x="70223" y="34543"/>
                      <a:pt x="34324" y="70672"/>
                      <a:pt x="22138" y="116547"/>
                    </a:cubicBezTo>
                    <a:cubicBezTo>
                      <a:pt x="0" y="199698"/>
                      <a:pt x="0" y="373186"/>
                      <a:pt x="0" y="373186"/>
                    </a:cubicBezTo>
                    <a:cubicBezTo>
                      <a:pt x="0" y="373186"/>
                      <a:pt x="0" y="546671"/>
                      <a:pt x="22138" y="629824"/>
                    </a:cubicBezTo>
                    <a:cubicBezTo>
                      <a:pt x="34324" y="675697"/>
                      <a:pt x="70223" y="711826"/>
                      <a:pt x="115808" y="724089"/>
                    </a:cubicBezTo>
                    <a:cubicBezTo>
                      <a:pt x="198444" y="746371"/>
                      <a:pt x="529775" y="746371"/>
                      <a:pt x="529775" y="746371"/>
                    </a:cubicBezTo>
                    <a:cubicBezTo>
                      <a:pt x="529775" y="746371"/>
                      <a:pt x="861106" y="746371"/>
                      <a:pt x="943732" y="724089"/>
                    </a:cubicBezTo>
                    <a:cubicBezTo>
                      <a:pt x="989317" y="711826"/>
                      <a:pt x="1025226" y="675697"/>
                      <a:pt x="1037403" y="629824"/>
                    </a:cubicBezTo>
                    <a:cubicBezTo>
                      <a:pt x="1059551" y="546671"/>
                      <a:pt x="1059551" y="373186"/>
                      <a:pt x="1059551" y="373186"/>
                    </a:cubicBezTo>
                    <a:cubicBezTo>
                      <a:pt x="1059551" y="373186"/>
                      <a:pt x="1059551" y="199698"/>
                      <a:pt x="1037403" y="116547"/>
                    </a:cubicBezTo>
                    <a:close/>
                    <a:moveTo>
                      <a:pt x="421408" y="530698"/>
                    </a:moveTo>
                    <a:lnTo>
                      <a:pt x="421408" y="215672"/>
                    </a:lnTo>
                    <a:lnTo>
                      <a:pt x="698335" y="373191"/>
                    </a:lnTo>
                    <a:lnTo>
                      <a:pt x="421408" y="530698"/>
                    </a:lnTo>
                    <a:close/>
                  </a:path>
                </a:pathLst>
              </a:custGeom>
              <a:solidFill>
                <a:srgbClr val="000000"/>
              </a:solidFill>
              <a:ln w="984"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xmlns="" id="{670517A0-E145-8516-89E4-E6EF27962C88}"/>
                  </a:ext>
                </a:extLst>
              </p:cNvPr>
              <p:cNvSpPr/>
              <p:nvPr/>
            </p:nvSpPr>
            <p:spPr>
              <a:xfrm>
                <a:off x="5758443" y="724259"/>
                <a:ext cx="276926" cy="315025"/>
              </a:xfrm>
              <a:custGeom>
                <a:avLst/>
                <a:gdLst>
                  <a:gd name="connsiteX0" fmla="*/ 0 w 276926"/>
                  <a:gd name="connsiteY0" fmla="*/ 315026 h 315025"/>
                  <a:gd name="connsiteX1" fmla="*/ 0 w 276926"/>
                  <a:gd name="connsiteY1" fmla="*/ 0 h 315025"/>
                  <a:gd name="connsiteX2" fmla="*/ 276926 w 276926"/>
                  <a:gd name="connsiteY2" fmla="*/ 157518 h 315025"/>
                </a:gdLst>
                <a:ahLst/>
                <a:cxnLst>
                  <a:cxn ang="0">
                    <a:pos x="connsiteX0" y="connsiteY0"/>
                  </a:cxn>
                  <a:cxn ang="0">
                    <a:pos x="connsiteX1" y="connsiteY1"/>
                  </a:cxn>
                  <a:cxn ang="0">
                    <a:pos x="connsiteX2" y="connsiteY2"/>
                  </a:cxn>
                </a:cxnLst>
                <a:rect l="l" t="t" r="r" b="b"/>
                <a:pathLst>
                  <a:path w="276926" h="315025">
                    <a:moveTo>
                      <a:pt x="0" y="315026"/>
                    </a:moveTo>
                    <a:lnTo>
                      <a:pt x="0" y="0"/>
                    </a:lnTo>
                    <a:lnTo>
                      <a:pt x="276926" y="157518"/>
                    </a:lnTo>
                    <a:close/>
                  </a:path>
                </a:pathLst>
              </a:custGeom>
              <a:solidFill>
                <a:srgbClr val="FFFFFF"/>
              </a:solidFill>
              <a:ln w="984" cap="flat">
                <a:noFill/>
                <a:prstDash val="solid"/>
                <a:miter/>
              </a:ln>
            </p:spPr>
            <p:txBody>
              <a:bodyPr rtlCol="0" anchor="ctr"/>
              <a:lstStyle/>
              <a:p>
                <a:endParaRPr lang="en-US"/>
              </a:p>
            </p:txBody>
          </p:sp>
        </p:grpSp>
        <p:sp>
          <p:nvSpPr>
            <p:cNvPr id="38" name="Freeform 37">
              <a:extLst>
                <a:ext uri="{FF2B5EF4-FFF2-40B4-BE49-F238E27FC236}">
                  <a16:creationId xmlns:a16="http://schemas.microsoft.com/office/drawing/2014/main" xmlns="" id="{738EB938-00F0-0D52-0838-32A3A6D07BB1}"/>
                </a:ext>
              </a:extLst>
            </p:cNvPr>
            <p:cNvSpPr/>
            <p:nvPr/>
          </p:nvSpPr>
          <p:spPr>
            <a:xfrm>
              <a:off x="1888524" y="5701223"/>
              <a:ext cx="183592" cy="187593"/>
            </a:xfrm>
            <a:custGeom>
              <a:avLst/>
              <a:gdLst>
                <a:gd name="connsiteX0" fmla="*/ 512480 w 861106"/>
                <a:gd name="connsiteY0" fmla="*/ 372568 h 879875"/>
                <a:gd name="connsiteX1" fmla="*/ 833043 w 861106"/>
                <a:gd name="connsiteY1" fmla="*/ 0 h 879875"/>
                <a:gd name="connsiteX2" fmla="*/ 757081 w 861106"/>
                <a:gd name="connsiteY2" fmla="*/ 0 h 879875"/>
                <a:gd name="connsiteX3" fmla="*/ 478737 w 861106"/>
                <a:gd name="connsiteY3" fmla="*/ 323496 h 879875"/>
                <a:gd name="connsiteX4" fmla="*/ 256422 w 861106"/>
                <a:gd name="connsiteY4" fmla="*/ 0 h 879875"/>
                <a:gd name="connsiteX5" fmla="*/ 0 w 861106"/>
                <a:gd name="connsiteY5" fmla="*/ 0 h 879875"/>
                <a:gd name="connsiteX6" fmla="*/ 336184 w 861106"/>
                <a:gd name="connsiteY6" fmla="*/ 489187 h 879875"/>
                <a:gd name="connsiteX7" fmla="*/ 0 w 861106"/>
                <a:gd name="connsiteY7" fmla="*/ 879875 h 879875"/>
                <a:gd name="connsiteX8" fmla="*/ 75972 w 861106"/>
                <a:gd name="connsiteY8" fmla="*/ 879875 h 879875"/>
                <a:gd name="connsiteX9" fmla="*/ 369917 w 861106"/>
                <a:gd name="connsiteY9" fmla="*/ 538258 h 879875"/>
                <a:gd name="connsiteX10" fmla="*/ 604694 w 861106"/>
                <a:gd name="connsiteY10" fmla="*/ 879875 h 879875"/>
                <a:gd name="connsiteX11" fmla="*/ 861106 w 861106"/>
                <a:gd name="connsiteY11" fmla="*/ 879875 h 879875"/>
                <a:gd name="connsiteX12" fmla="*/ 512461 w 861106"/>
                <a:gd name="connsiteY12" fmla="*/ 372568 h 879875"/>
                <a:gd name="connsiteX13" fmla="*/ 512480 w 861106"/>
                <a:gd name="connsiteY13" fmla="*/ 372568 h 879875"/>
                <a:gd name="connsiteX14" fmla="*/ 408435 w 861106"/>
                <a:gd name="connsiteY14" fmla="*/ 493488 h 879875"/>
                <a:gd name="connsiteX15" fmla="*/ 374367 w 861106"/>
                <a:gd name="connsiteY15" fmla="*/ 444781 h 879875"/>
                <a:gd name="connsiteX16" fmla="*/ 103347 w 861106"/>
                <a:gd name="connsiteY16" fmla="*/ 57178 h 879875"/>
                <a:gd name="connsiteX17" fmla="*/ 220031 w 861106"/>
                <a:gd name="connsiteY17" fmla="*/ 57178 h 879875"/>
                <a:gd name="connsiteX18" fmla="*/ 438743 w 861106"/>
                <a:gd name="connsiteY18" fmla="*/ 369985 h 879875"/>
                <a:gd name="connsiteX19" fmla="*/ 472811 w 861106"/>
                <a:gd name="connsiteY19" fmla="*/ 418697 h 879875"/>
                <a:gd name="connsiteX20" fmla="*/ 757120 w 861106"/>
                <a:gd name="connsiteY20" fmla="*/ 825303 h 879875"/>
                <a:gd name="connsiteX21" fmla="*/ 640436 w 861106"/>
                <a:gd name="connsiteY21" fmla="*/ 825303 h 879875"/>
                <a:gd name="connsiteX22" fmla="*/ 408435 w 861106"/>
                <a:gd name="connsiteY22" fmla="*/ 493507 h 879875"/>
                <a:gd name="connsiteX23" fmla="*/ 408435 w 861106"/>
                <a:gd name="connsiteY23" fmla="*/ 493488 h 879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61106" h="879875">
                  <a:moveTo>
                    <a:pt x="512480" y="372568"/>
                  </a:moveTo>
                  <a:lnTo>
                    <a:pt x="833043" y="0"/>
                  </a:lnTo>
                  <a:lnTo>
                    <a:pt x="757081" y="0"/>
                  </a:lnTo>
                  <a:lnTo>
                    <a:pt x="478737" y="323496"/>
                  </a:lnTo>
                  <a:lnTo>
                    <a:pt x="256422" y="0"/>
                  </a:lnTo>
                  <a:lnTo>
                    <a:pt x="0" y="0"/>
                  </a:lnTo>
                  <a:lnTo>
                    <a:pt x="336184" y="489187"/>
                  </a:lnTo>
                  <a:lnTo>
                    <a:pt x="0" y="879875"/>
                  </a:lnTo>
                  <a:lnTo>
                    <a:pt x="75972" y="879875"/>
                  </a:lnTo>
                  <a:lnTo>
                    <a:pt x="369917" y="538258"/>
                  </a:lnTo>
                  <a:lnTo>
                    <a:pt x="604694" y="879875"/>
                  </a:lnTo>
                  <a:lnTo>
                    <a:pt x="861106" y="879875"/>
                  </a:lnTo>
                  <a:lnTo>
                    <a:pt x="512461" y="372568"/>
                  </a:lnTo>
                  <a:lnTo>
                    <a:pt x="512480" y="372568"/>
                  </a:lnTo>
                  <a:close/>
                  <a:moveTo>
                    <a:pt x="408435" y="493488"/>
                  </a:moveTo>
                  <a:lnTo>
                    <a:pt x="374367" y="444781"/>
                  </a:lnTo>
                  <a:lnTo>
                    <a:pt x="103347" y="57178"/>
                  </a:lnTo>
                  <a:lnTo>
                    <a:pt x="220031" y="57178"/>
                  </a:lnTo>
                  <a:lnTo>
                    <a:pt x="438743" y="369985"/>
                  </a:lnTo>
                  <a:lnTo>
                    <a:pt x="472811" y="418697"/>
                  </a:lnTo>
                  <a:lnTo>
                    <a:pt x="757120" y="825303"/>
                  </a:lnTo>
                  <a:lnTo>
                    <a:pt x="640436" y="825303"/>
                  </a:lnTo>
                  <a:lnTo>
                    <a:pt x="408435" y="493507"/>
                  </a:lnTo>
                  <a:lnTo>
                    <a:pt x="408435" y="493488"/>
                  </a:lnTo>
                  <a:close/>
                </a:path>
              </a:pathLst>
            </a:custGeom>
            <a:solidFill>
              <a:srgbClr val="000000"/>
            </a:solidFill>
            <a:ln w="984" cap="flat">
              <a:noFill/>
              <a:prstDash val="solid"/>
              <a:miter/>
            </a:ln>
          </p:spPr>
          <p:txBody>
            <a:bodyPr rtlCol="0" anchor="ctr"/>
            <a:lstStyle/>
            <a:p>
              <a:endParaRPr lang="en-US"/>
            </a:p>
          </p:txBody>
        </p:sp>
        <p:grpSp>
          <p:nvGrpSpPr>
            <p:cNvPr id="40" name="Group 39">
              <a:extLst>
                <a:ext uri="{FF2B5EF4-FFF2-40B4-BE49-F238E27FC236}">
                  <a16:creationId xmlns:a16="http://schemas.microsoft.com/office/drawing/2014/main" xmlns="" id="{8BF2F6B5-E1AB-2946-411A-7FA70972B817}"/>
                </a:ext>
              </a:extLst>
            </p:cNvPr>
            <p:cNvGrpSpPr/>
            <p:nvPr/>
          </p:nvGrpSpPr>
          <p:grpSpPr>
            <a:xfrm>
              <a:off x="2734420" y="5699843"/>
              <a:ext cx="233393" cy="198562"/>
              <a:chOff x="6887607" y="418014"/>
              <a:chExt cx="1094690" cy="931325"/>
            </a:xfrm>
          </p:grpSpPr>
          <p:sp>
            <p:nvSpPr>
              <p:cNvPr id="42" name="Freeform 41">
                <a:extLst>
                  <a:ext uri="{FF2B5EF4-FFF2-40B4-BE49-F238E27FC236}">
                    <a16:creationId xmlns:a16="http://schemas.microsoft.com/office/drawing/2014/main" xmlns="" id="{D72D6F7E-7A81-D3A7-A56B-CD1556EDF1D1}"/>
                  </a:ext>
                </a:extLst>
              </p:cNvPr>
              <p:cNvSpPr/>
              <p:nvPr/>
            </p:nvSpPr>
            <p:spPr>
              <a:xfrm>
                <a:off x="6887607" y="418014"/>
                <a:ext cx="924586" cy="922398"/>
              </a:xfrm>
              <a:custGeom>
                <a:avLst/>
                <a:gdLst>
                  <a:gd name="connsiteX0" fmla="*/ 854176 w 924586"/>
                  <a:gd name="connsiteY0" fmla="*/ 0 h 922398"/>
                  <a:gd name="connsiteX1" fmla="*/ 70410 w 924586"/>
                  <a:gd name="connsiteY1" fmla="*/ 0 h 922398"/>
                  <a:gd name="connsiteX2" fmla="*/ 0 w 924586"/>
                  <a:gd name="connsiteY2" fmla="*/ 70398 h 922398"/>
                  <a:gd name="connsiteX3" fmla="*/ 0 w 924586"/>
                  <a:gd name="connsiteY3" fmla="*/ 852000 h 922398"/>
                  <a:gd name="connsiteX4" fmla="*/ 70410 w 924586"/>
                  <a:gd name="connsiteY4" fmla="*/ 922398 h 922398"/>
                  <a:gd name="connsiteX5" fmla="*/ 854176 w 924586"/>
                  <a:gd name="connsiteY5" fmla="*/ 922398 h 922398"/>
                  <a:gd name="connsiteX6" fmla="*/ 924587 w 924586"/>
                  <a:gd name="connsiteY6" fmla="*/ 852000 h 922398"/>
                  <a:gd name="connsiteX7" fmla="*/ 924587 w 924586"/>
                  <a:gd name="connsiteY7" fmla="*/ 70398 h 922398"/>
                  <a:gd name="connsiteX8" fmla="*/ 854176 w 924586"/>
                  <a:gd name="connsiteY8" fmla="*/ 0 h 922398"/>
                  <a:gd name="connsiteX9" fmla="*/ 275233 w 924586"/>
                  <a:gd name="connsiteY9" fmla="*/ 786720 h 922398"/>
                  <a:gd name="connsiteX10" fmla="*/ 138694 w 924586"/>
                  <a:gd name="connsiteY10" fmla="*/ 786720 h 922398"/>
                  <a:gd name="connsiteX11" fmla="*/ 138694 w 924586"/>
                  <a:gd name="connsiteY11" fmla="*/ 346600 h 922398"/>
                  <a:gd name="connsiteX12" fmla="*/ 275233 w 924586"/>
                  <a:gd name="connsiteY12" fmla="*/ 346600 h 922398"/>
                  <a:gd name="connsiteX13" fmla="*/ 275233 w 924586"/>
                  <a:gd name="connsiteY13" fmla="*/ 786720 h 922398"/>
                  <a:gd name="connsiteX14" fmla="*/ 206968 w 924586"/>
                  <a:gd name="connsiteY14" fmla="*/ 286141 h 922398"/>
                  <a:gd name="connsiteX15" fmla="*/ 127640 w 924586"/>
                  <a:gd name="connsiteY15" fmla="*/ 206829 h 922398"/>
                  <a:gd name="connsiteX16" fmla="*/ 206968 w 924586"/>
                  <a:gd name="connsiteY16" fmla="*/ 127518 h 922398"/>
                  <a:gd name="connsiteX17" fmla="*/ 286287 w 924586"/>
                  <a:gd name="connsiteY17" fmla="*/ 206829 h 922398"/>
                  <a:gd name="connsiteX18" fmla="*/ 206968 w 924586"/>
                  <a:gd name="connsiteY18" fmla="*/ 286141 h 922398"/>
                  <a:gd name="connsiteX19" fmla="*/ 788255 w 924586"/>
                  <a:gd name="connsiteY19" fmla="*/ 786720 h 922398"/>
                  <a:gd name="connsiteX20" fmla="*/ 651706 w 924586"/>
                  <a:gd name="connsiteY20" fmla="*/ 786720 h 922398"/>
                  <a:gd name="connsiteX21" fmla="*/ 651706 w 924586"/>
                  <a:gd name="connsiteY21" fmla="*/ 566658 h 922398"/>
                  <a:gd name="connsiteX22" fmla="*/ 578884 w 924586"/>
                  <a:gd name="connsiteY22" fmla="*/ 455816 h 922398"/>
                  <a:gd name="connsiteX23" fmla="*/ 497607 w 924586"/>
                  <a:gd name="connsiteY23" fmla="*/ 566658 h 922398"/>
                  <a:gd name="connsiteX24" fmla="*/ 497607 w 924586"/>
                  <a:gd name="connsiteY24" fmla="*/ 786720 h 922398"/>
                  <a:gd name="connsiteX25" fmla="*/ 361068 w 924586"/>
                  <a:gd name="connsiteY25" fmla="*/ 786720 h 922398"/>
                  <a:gd name="connsiteX26" fmla="*/ 361068 w 924586"/>
                  <a:gd name="connsiteY26" fmla="*/ 346600 h 922398"/>
                  <a:gd name="connsiteX27" fmla="*/ 492409 w 924586"/>
                  <a:gd name="connsiteY27" fmla="*/ 346600 h 922398"/>
                  <a:gd name="connsiteX28" fmla="*/ 492409 w 924586"/>
                  <a:gd name="connsiteY28" fmla="*/ 408034 h 922398"/>
                  <a:gd name="connsiteX29" fmla="*/ 494358 w 924586"/>
                  <a:gd name="connsiteY29" fmla="*/ 408034 h 922398"/>
                  <a:gd name="connsiteX30" fmla="*/ 626350 w 924586"/>
                  <a:gd name="connsiteY30" fmla="*/ 335223 h 922398"/>
                  <a:gd name="connsiteX31" fmla="*/ 788255 w 924586"/>
                  <a:gd name="connsiteY31" fmla="*/ 536424 h 922398"/>
                  <a:gd name="connsiteX32" fmla="*/ 788255 w 924586"/>
                  <a:gd name="connsiteY32" fmla="*/ 786720 h 922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24586" h="922398">
                    <a:moveTo>
                      <a:pt x="854176" y="0"/>
                    </a:moveTo>
                    <a:lnTo>
                      <a:pt x="70410" y="0"/>
                    </a:lnTo>
                    <a:cubicBezTo>
                      <a:pt x="31528" y="0"/>
                      <a:pt x="0" y="31518"/>
                      <a:pt x="0" y="70398"/>
                    </a:cubicBezTo>
                    <a:lnTo>
                      <a:pt x="0" y="852000"/>
                    </a:lnTo>
                    <a:cubicBezTo>
                      <a:pt x="0" y="890875"/>
                      <a:pt x="31528" y="922398"/>
                      <a:pt x="70410" y="922398"/>
                    </a:cubicBezTo>
                    <a:lnTo>
                      <a:pt x="854176" y="922398"/>
                    </a:lnTo>
                    <a:cubicBezTo>
                      <a:pt x="893068" y="922398"/>
                      <a:pt x="924587" y="890875"/>
                      <a:pt x="924587" y="852000"/>
                    </a:cubicBezTo>
                    <a:lnTo>
                      <a:pt x="924587" y="70398"/>
                    </a:lnTo>
                    <a:cubicBezTo>
                      <a:pt x="924587" y="31518"/>
                      <a:pt x="893068" y="0"/>
                      <a:pt x="854176" y="0"/>
                    </a:cubicBezTo>
                    <a:close/>
                    <a:moveTo>
                      <a:pt x="275233" y="786720"/>
                    </a:moveTo>
                    <a:lnTo>
                      <a:pt x="138694" y="786720"/>
                    </a:lnTo>
                    <a:lnTo>
                      <a:pt x="138694" y="346600"/>
                    </a:lnTo>
                    <a:lnTo>
                      <a:pt x="275233" y="346600"/>
                    </a:lnTo>
                    <a:lnTo>
                      <a:pt x="275233" y="786720"/>
                    </a:lnTo>
                    <a:close/>
                    <a:moveTo>
                      <a:pt x="206968" y="286141"/>
                    </a:moveTo>
                    <a:cubicBezTo>
                      <a:pt x="163155" y="286141"/>
                      <a:pt x="127640" y="250632"/>
                      <a:pt x="127640" y="206829"/>
                    </a:cubicBezTo>
                    <a:cubicBezTo>
                      <a:pt x="127640" y="163027"/>
                      <a:pt x="163155" y="127518"/>
                      <a:pt x="206968" y="127518"/>
                    </a:cubicBezTo>
                    <a:cubicBezTo>
                      <a:pt x="250772" y="127518"/>
                      <a:pt x="286287" y="163027"/>
                      <a:pt x="286287" y="206829"/>
                    </a:cubicBezTo>
                    <a:cubicBezTo>
                      <a:pt x="286287" y="250632"/>
                      <a:pt x="250772" y="286141"/>
                      <a:pt x="206968" y="286141"/>
                    </a:cubicBezTo>
                    <a:close/>
                    <a:moveTo>
                      <a:pt x="788255" y="786720"/>
                    </a:moveTo>
                    <a:lnTo>
                      <a:pt x="651706" y="786720"/>
                    </a:lnTo>
                    <a:lnTo>
                      <a:pt x="651706" y="566658"/>
                    </a:lnTo>
                    <a:cubicBezTo>
                      <a:pt x="651706" y="485720"/>
                      <a:pt x="628948" y="455816"/>
                      <a:pt x="578884" y="455816"/>
                    </a:cubicBezTo>
                    <a:cubicBezTo>
                      <a:pt x="510285" y="455816"/>
                      <a:pt x="497607" y="511721"/>
                      <a:pt x="497607" y="566658"/>
                    </a:cubicBezTo>
                    <a:lnTo>
                      <a:pt x="497607" y="786720"/>
                    </a:lnTo>
                    <a:lnTo>
                      <a:pt x="361068" y="786720"/>
                    </a:lnTo>
                    <a:lnTo>
                      <a:pt x="361068" y="346600"/>
                    </a:lnTo>
                    <a:lnTo>
                      <a:pt x="492409" y="346600"/>
                    </a:lnTo>
                    <a:lnTo>
                      <a:pt x="492409" y="408034"/>
                    </a:lnTo>
                    <a:lnTo>
                      <a:pt x="494358" y="408034"/>
                    </a:lnTo>
                    <a:cubicBezTo>
                      <a:pt x="512894" y="373579"/>
                      <a:pt x="553528" y="335223"/>
                      <a:pt x="626350" y="335223"/>
                    </a:cubicBezTo>
                    <a:cubicBezTo>
                      <a:pt x="727786" y="335223"/>
                      <a:pt x="788255" y="386580"/>
                      <a:pt x="788255" y="536424"/>
                    </a:cubicBezTo>
                    <a:lnTo>
                      <a:pt x="788255" y="786720"/>
                    </a:lnTo>
                    <a:close/>
                  </a:path>
                </a:pathLst>
              </a:custGeom>
              <a:solidFill>
                <a:srgbClr val="000000"/>
              </a:solidFill>
              <a:ln w="984" cap="flat">
                <a:noFill/>
                <a:prstDash val="solid"/>
                <a:miter/>
              </a:ln>
            </p:spPr>
            <p:txBody>
              <a:bodyPr rtlCol="0" anchor="ctr"/>
              <a:lstStyle/>
              <a:p>
                <a:endParaRPr lang="en-US"/>
              </a:p>
            </p:txBody>
          </p:sp>
          <p:grpSp>
            <p:nvGrpSpPr>
              <p:cNvPr id="43" name="Graphic 8">
                <a:extLst>
                  <a:ext uri="{FF2B5EF4-FFF2-40B4-BE49-F238E27FC236}">
                    <a16:creationId xmlns:a16="http://schemas.microsoft.com/office/drawing/2014/main" xmlns="" id="{B9885AC8-57E0-DBF8-88A6-EB17C26C0100}"/>
                  </a:ext>
                </a:extLst>
              </p:cNvPr>
              <p:cNvGrpSpPr/>
              <p:nvPr/>
            </p:nvGrpSpPr>
            <p:grpSpPr>
              <a:xfrm>
                <a:off x="7853821" y="1220885"/>
                <a:ext cx="128476" cy="128454"/>
                <a:chOff x="7853821" y="1220885"/>
                <a:chExt cx="128476" cy="128454"/>
              </a:xfrm>
              <a:solidFill>
                <a:srgbClr val="000000"/>
              </a:solidFill>
            </p:grpSpPr>
            <p:sp>
              <p:nvSpPr>
                <p:cNvPr id="44" name="Freeform 43">
                  <a:extLst>
                    <a:ext uri="{FF2B5EF4-FFF2-40B4-BE49-F238E27FC236}">
                      <a16:creationId xmlns:a16="http://schemas.microsoft.com/office/drawing/2014/main" xmlns="" id="{5118E966-BFE2-372C-D5DD-0D78CBB2D2E7}"/>
                    </a:ext>
                  </a:extLst>
                </p:cNvPr>
                <p:cNvSpPr/>
                <p:nvPr/>
              </p:nvSpPr>
              <p:spPr>
                <a:xfrm>
                  <a:off x="7853821" y="1220885"/>
                  <a:ext cx="128476" cy="128454"/>
                </a:xfrm>
                <a:custGeom>
                  <a:avLst/>
                  <a:gdLst>
                    <a:gd name="connsiteX0" fmla="*/ 64238 w 128476"/>
                    <a:gd name="connsiteY0" fmla="*/ 128455 h 128454"/>
                    <a:gd name="connsiteX1" fmla="*/ 0 w 128476"/>
                    <a:gd name="connsiteY1" fmla="*/ 64227 h 128454"/>
                    <a:gd name="connsiteX2" fmla="*/ 64238 w 128476"/>
                    <a:gd name="connsiteY2" fmla="*/ 0 h 128454"/>
                    <a:gd name="connsiteX3" fmla="*/ 128477 w 128476"/>
                    <a:gd name="connsiteY3" fmla="*/ 64227 h 128454"/>
                    <a:gd name="connsiteX4" fmla="*/ 64238 w 128476"/>
                    <a:gd name="connsiteY4" fmla="*/ 128455 h 128454"/>
                    <a:gd name="connsiteX5" fmla="*/ 64238 w 128476"/>
                    <a:gd name="connsiteY5" fmla="*/ 8858 h 128454"/>
                    <a:gd name="connsiteX6" fmla="*/ 8859 w 128476"/>
                    <a:gd name="connsiteY6" fmla="*/ 64227 h 128454"/>
                    <a:gd name="connsiteX7" fmla="*/ 64238 w 128476"/>
                    <a:gd name="connsiteY7" fmla="*/ 119597 h 128454"/>
                    <a:gd name="connsiteX8" fmla="*/ 119618 w 128476"/>
                    <a:gd name="connsiteY8" fmla="*/ 64227 h 128454"/>
                    <a:gd name="connsiteX9" fmla="*/ 64238 w 128476"/>
                    <a:gd name="connsiteY9" fmla="*/ 8858 h 128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8476" h="128454">
                      <a:moveTo>
                        <a:pt x="64238" y="128455"/>
                      </a:moveTo>
                      <a:cubicBezTo>
                        <a:pt x="28821" y="128455"/>
                        <a:pt x="0" y="99648"/>
                        <a:pt x="0" y="64227"/>
                      </a:cubicBezTo>
                      <a:cubicBezTo>
                        <a:pt x="0" y="28817"/>
                        <a:pt x="28821" y="0"/>
                        <a:pt x="64238" y="0"/>
                      </a:cubicBezTo>
                      <a:cubicBezTo>
                        <a:pt x="99665" y="0"/>
                        <a:pt x="128477" y="28817"/>
                        <a:pt x="128477" y="64227"/>
                      </a:cubicBezTo>
                      <a:cubicBezTo>
                        <a:pt x="128477" y="99648"/>
                        <a:pt x="99665" y="128455"/>
                        <a:pt x="64238" y="128455"/>
                      </a:cubicBezTo>
                      <a:close/>
                      <a:moveTo>
                        <a:pt x="64238" y="8858"/>
                      </a:moveTo>
                      <a:cubicBezTo>
                        <a:pt x="33704" y="8858"/>
                        <a:pt x="8859" y="33698"/>
                        <a:pt x="8859" y="64227"/>
                      </a:cubicBezTo>
                      <a:cubicBezTo>
                        <a:pt x="8859" y="94756"/>
                        <a:pt x="33704" y="119597"/>
                        <a:pt x="64238" y="119597"/>
                      </a:cubicBezTo>
                      <a:cubicBezTo>
                        <a:pt x="94783" y="119597"/>
                        <a:pt x="119618" y="94756"/>
                        <a:pt x="119618" y="64227"/>
                      </a:cubicBezTo>
                      <a:cubicBezTo>
                        <a:pt x="119618" y="33698"/>
                        <a:pt x="94783" y="8858"/>
                        <a:pt x="64238" y="8858"/>
                      </a:cubicBezTo>
                      <a:close/>
                    </a:path>
                  </a:pathLst>
                </a:custGeom>
                <a:solidFill>
                  <a:srgbClr val="000000"/>
                </a:solidFill>
                <a:ln w="984"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xmlns="" id="{1E6D3701-F335-873F-1A30-BB8E0A67CA41}"/>
                    </a:ext>
                  </a:extLst>
                </p:cNvPr>
                <p:cNvSpPr/>
                <p:nvPr/>
              </p:nvSpPr>
              <p:spPr>
                <a:xfrm>
                  <a:off x="7895587" y="1250445"/>
                  <a:ext cx="50861" cy="67892"/>
                </a:xfrm>
                <a:custGeom>
                  <a:avLst/>
                  <a:gdLst>
                    <a:gd name="connsiteX0" fmla="*/ 39128 w 50861"/>
                    <a:gd name="connsiteY0" fmla="*/ 67893 h 67892"/>
                    <a:gd name="connsiteX1" fmla="*/ 50861 w 50861"/>
                    <a:gd name="connsiteY1" fmla="*/ 67893 h 67892"/>
                    <a:gd name="connsiteX2" fmla="*/ 32326 w 50861"/>
                    <a:gd name="connsiteY2" fmla="*/ 39273 h 67892"/>
                    <a:gd name="connsiteX3" fmla="*/ 33340 w 50861"/>
                    <a:gd name="connsiteY3" fmla="*/ 39076 h 67892"/>
                    <a:gd name="connsiteX4" fmla="*/ 48578 w 50861"/>
                    <a:gd name="connsiteY4" fmla="*/ 14599 h 67892"/>
                    <a:gd name="connsiteX5" fmla="*/ 29619 w 50861"/>
                    <a:gd name="connsiteY5" fmla="*/ 4 h 67892"/>
                    <a:gd name="connsiteX6" fmla="*/ 0 w 50861"/>
                    <a:gd name="connsiteY6" fmla="*/ 4 h 67892"/>
                    <a:gd name="connsiteX7" fmla="*/ 0 w 50861"/>
                    <a:gd name="connsiteY7" fmla="*/ 4669 h 67892"/>
                    <a:gd name="connsiteX8" fmla="*/ 0 w 50861"/>
                    <a:gd name="connsiteY8" fmla="*/ 7710 h 67892"/>
                    <a:gd name="connsiteX9" fmla="*/ 0 w 50861"/>
                    <a:gd name="connsiteY9" fmla="*/ 67893 h 67892"/>
                    <a:gd name="connsiteX10" fmla="*/ 9351 w 50861"/>
                    <a:gd name="connsiteY10" fmla="*/ 67893 h 67892"/>
                    <a:gd name="connsiteX11" fmla="*/ 9351 w 50861"/>
                    <a:gd name="connsiteY11" fmla="*/ 39470 h 67892"/>
                    <a:gd name="connsiteX12" fmla="*/ 20721 w 50861"/>
                    <a:gd name="connsiteY12" fmla="*/ 39470 h 67892"/>
                    <a:gd name="connsiteX13" fmla="*/ 39128 w 50861"/>
                    <a:gd name="connsiteY13" fmla="*/ 67893 h 67892"/>
                    <a:gd name="connsiteX14" fmla="*/ 9351 w 50861"/>
                    <a:gd name="connsiteY14" fmla="*/ 9403 h 67892"/>
                    <a:gd name="connsiteX15" fmla="*/ 29914 w 50861"/>
                    <a:gd name="connsiteY15" fmla="*/ 9403 h 67892"/>
                    <a:gd name="connsiteX16" fmla="*/ 37720 w 50861"/>
                    <a:gd name="connsiteY16" fmla="*/ 25101 h 67892"/>
                    <a:gd name="connsiteX17" fmla="*/ 28517 w 50861"/>
                    <a:gd name="connsiteY17" fmla="*/ 30376 h 67892"/>
                    <a:gd name="connsiteX18" fmla="*/ 9351 w 50861"/>
                    <a:gd name="connsiteY18" fmla="*/ 30376 h 67892"/>
                    <a:gd name="connsiteX19" fmla="*/ 9351 w 50861"/>
                    <a:gd name="connsiteY19" fmla="*/ 9403 h 67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861" h="67892">
                      <a:moveTo>
                        <a:pt x="39128" y="67893"/>
                      </a:moveTo>
                      <a:lnTo>
                        <a:pt x="50861" y="67893"/>
                      </a:lnTo>
                      <a:lnTo>
                        <a:pt x="32326" y="39273"/>
                      </a:lnTo>
                      <a:cubicBezTo>
                        <a:pt x="32661" y="39214"/>
                        <a:pt x="32995" y="39125"/>
                        <a:pt x="33340" y="39076"/>
                      </a:cubicBezTo>
                      <a:cubicBezTo>
                        <a:pt x="45615" y="37226"/>
                        <a:pt x="51658" y="25170"/>
                        <a:pt x="48578" y="14599"/>
                      </a:cubicBezTo>
                      <a:cubicBezTo>
                        <a:pt x="46393" y="6096"/>
                        <a:pt x="38380" y="-183"/>
                        <a:pt x="29619" y="4"/>
                      </a:cubicBezTo>
                      <a:lnTo>
                        <a:pt x="0" y="4"/>
                      </a:lnTo>
                      <a:lnTo>
                        <a:pt x="0" y="4669"/>
                      </a:lnTo>
                      <a:lnTo>
                        <a:pt x="0" y="7710"/>
                      </a:lnTo>
                      <a:lnTo>
                        <a:pt x="0" y="67893"/>
                      </a:lnTo>
                      <a:lnTo>
                        <a:pt x="9351" y="67893"/>
                      </a:lnTo>
                      <a:lnTo>
                        <a:pt x="9351" y="39470"/>
                      </a:lnTo>
                      <a:lnTo>
                        <a:pt x="20721" y="39470"/>
                      </a:lnTo>
                      <a:lnTo>
                        <a:pt x="39128" y="67893"/>
                      </a:lnTo>
                      <a:close/>
                      <a:moveTo>
                        <a:pt x="9351" y="9403"/>
                      </a:moveTo>
                      <a:lnTo>
                        <a:pt x="29914" y="9403"/>
                      </a:lnTo>
                      <a:cubicBezTo>
                        <a:pt x="37277" y="10131"/>
                        <a:pt x="41579" y="18822"/>
                        <a:pt x="37720" y="25101"/>
                      </a:cubicBezTo>
                      <a:cubicBezTo>
                        <a:pt x="35870" y="28329"/>
                        <a:pt x="32237" y="30356"/>
                        <a:pt x="28517" y="30376"/>
                      </a:cubicBezTo>
                      <a:lnTo>
                        <a:pt x="9351" y="30376"/>
                      </a:lnTo>
                      <a:lnTo>
                        <a:pt x="9351" y="9403"/>
                      </a:lnTo>
                      <a:close/>
                    </a:path>
                  </a:pathLst>
                </a:custGeom>
                <a:solidFill>
                  <a:srgbClr val="000000"/>
                </a:solidFill>
                <a:ln w="984" cap="flat">
                  <a:noFill/>
                  <a:prstDash val="solid"/>
                  <a:miter/>
                </a:ln>
              </p:spPr>
              <p:txBody>
                <a:bodyPr rtlCol="0" anchor="ctr"/>
                <a:lstStyle/>
                <a:p>
                  <a:endParaRPr lang="en-US"/>
                </a:p>
              </p:txBody>
            </p:sp>
          </p:grpSp>
        </p:grpSp>
      </p:grpSp>
    </p:spTree>
    <p:extLst>
      <p:ext uri="{BB962C8B-B14F-4D97-AF65-F5344CB8AC3E}">
        <p14:creationId xmlns:p14="http://schemas.microsoft.com/office/powerpoint/2010/main" val="39872311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A1164736-FF43-1149-CA59-FBA242BB0CC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xmlns="" id="{F99457A4-488E-58E5-3F75-4284CE1D2B73}"/>
              </a:ext>
            </a:extLst>
          </p:cNvPr>
          <p:cNvSpPr>
            <a:spLocks noGrp="1"/>
          </p:cNvSpPr>
          <p:nvPr>
            <p:ph type="title"/>
          </p:nvPr>
        </p:nvSpPr>
        <p:spPr/>
        <p:txBody>
          <a:bodyPr/>
          <a:lstStyle/>
          <a:p>
            <a:r>
              <a:rPr lang="en-US" dirty="0" err="1"/>
              <a:t>Peristeen</a:t>
            </a:r>
            <a:r>
              <a:rPr lang="en-US" dirty="0"/>
              <a:t> Irrigation </a:t>
            </a:r>
          </a:p>
        </p:txBody>
      </p:sp>
      <p:sp>
        <p:nvSpPr>
          <p:cNvPr id="2" name="TextBox 1">
            <a:extLst>
              <a:ext uri="{FF2B5EF4-FFF2-40B4-BE49-F238E27FC236}">
                <a16:creationId xmlns:a16="http://schemas.microsoft.com/office/drawing/2014/main" xmlns="" id="{4B818504-12C3-7276-316D-2FB4C96DCDE8}"/>
              </a:ext>
            </a:extLst>
          </p:cNvPr>
          <p:cNvSpPr txBox="1"/>
          <p:nvPr/>
        </p:nvSpPr>
        <p:spPr>
          <a:xfrm>
            <a:off x="949325" y="1819564"/>
            <a:ext cx="5423766" cy="2031325"/>
          </a:xfrm>
          <a:prstGeom prst="rect">
            <a:avLst/>
          </a:prstGeom>
          <a:noFill/>
        </p:spPr>
        <p:txBody>
          <a:bodyPr wrap="square" rtlCol="0">
            <a:spAutoFit/>
          </a:bodyPr>
          <a:lstStyle/>
          <a:p>
            <a:pPr marL="285750" indent="-285750">
              <a:buFont typeface="Arial" panose="020B0604020202020204" pitchFamily="34" charset="0"/>
              <a:buChar char="•"/>
            </a:pPr>
            <a:r>
              <a:rPr lang="en-US" dirty="0"/>
              <a:t>An irrigation system that can be used for patients with </a:t>
            </a:r>
          </a:p>
          <a:p>
            <a:pPr marL="742950" lvl="1" indent="-285750">
              <a:buFont typeface="Arial" panose="020B0604020202020204" pitchFamily="34" charset="0"/>
              <a:buChar char="•"/>
            </a:pPr>
            <a:r>
              <a:rPr lang="en-US" dirty="0"/>
              <a:t>Neurogenic bowel </a:t>
            </a:r>
          </a:p>
          <a:p>
            <a:pPr marL="742950" lvl="1" indent="-285750">
              <a:buFont typeface="Arial" panose="020B0604020202020204" pitchFamily="34" charset="0"/>
              <a:buChar char="•"/>
            </a:pPr>
            <a:r>
              <a:rPr lang="en-US" dirty="0"/>
              <a:t>Chronic constipation</a:t>
            </a:r>
          </a:p>
          <a:p>
            <a:pPr marL="742950" lvl="1" indent="-285750">
              <a:buFont typeface="Arial" panose="020B0604020202020204" pitchFamily="34" charset="0"/>
              <a:buChar char="•"/>
            </a:pPr>
            <a:r>
              <a:rPr lang="en-US" dirty="0"/>
              <a:t>Fecal incontinence</a:t>
            </a:r>
          </a:p>
          <a:p>
            <a:pPr marL="742950" lvl="1" indent="-285750">
              <a:buFont typeface="Arial" panose="020B0604020202020204" pitchFamily="34" charset="0"/>
              <a:buChar char="•"/>
            </a:pPr>
            <a:r>
              <a:rPr lang="en-US" dirty="0"/>
              <a:t>Those with time consuming bowel management procedures</a:t>
            </a:r>
          </a:p>
        </p:txBody>
      </p:sp>
      <p:sp>
        <p:nvSpPr>
          <p:cNvPr id="7" name="TextBox 6">
            <a:extLst>
              <a:ext uri="{FF2B5EF4-FFF2-40B4-BE49-F238E27FC236}">
                <a16:creationId xmlns:a16="http://schemas.microsoft.com/office/drawing/2014/main" xmlns="" id="{B456CC43-8F85-7079-04E2-B4FD4DF2F2A6}"/>
              </a:ext>
            </a:extLst>
          </p:cNvPr>
          <p:cNvSpPr txBox="1"/>
          <p:nvPr/>
        </p:nvSpPr>
        <p:spPr>
          <a:xfrm>
            <a:off x="949325" y="3952875"/>
            <a:ext cx="4767984" cy="2031325"/>
          </a:xfrm>
          <a:prstGeom prst="rect">
            <a:avLst/>
          </a:prstGeom>
          <a:noFill/>
        </p:spPr>
        <p:txBody>
          <a:bodyPr wrap="square" rtlCol="0">
            <a:spAutoFit/>
          </a:bodyPr>
          <a:lstStyle/>
          <a:p>
            <a:pPr marL="285750" indent="-285750">
              <a:buFont typeface="Arial" panose="020B0604020202020204" pitchFamily="34" charset="0"/>
              <a:buChar char="•"/>
            </a:pPr>
            <a:r>
              <a:rPr lang="en-US" dirty="0"/>
              <a:t>Can be used for adults as well as children ages 2 and up</a:t>
            </a:r>
          </a:p>
          <a:p>
            <a:pPr marL="285750" indent="-285750">
              <a:buFont typeface="Arial" panose="020B0604020202020204" pitchFamily="34" charset="0"/>
              <a:buChar char="•"/>
            </a:pPr>
            <a:r>
              <a:rPr lang="en-US" dirty="0"/>
              <a:t>We see patients for their first time using it. Have patient bring supplies in that was mailed to them and we walk them through using the equipment, help them troubleshoot</a:t>
            </a:r>
          </a:p>
        </p:txBody>
      </p:sp>
      <p:pic>
        <p:nvPicPr>
          <p:cNvPr id="12" name="Picture 2" descr="Buy Peristeen Plus Anal Irrigation System (Catheters Not Included) at  Medical Monks!">
            <a:extLst>
              <a:ext uri="{FF2B5EF4-FFF2-40B4-BE49-F238E27FC236}">
                <a16:creationId xmlns:a16="http://schemas.microsoft.com/office/drawing/2014/main" xmlns="" id="{6F6195CF-B224-5E70-1054-6B2BF88B3833}"/>
              </a:ext>
            </a:extLst>
          </p:cNvPr>
          <p:cNvPicPr>
            <a:picLocks noGrp="1" noChangeAspect="1" noChangeArrowheads="1"/>
          </p:cNvPicPr>
          <p:nvPr>
            <p:ph type="pic" sz="quarter" idx="11"/>
          </p:nvPr>
        </p:nvPicPr>
        <p:blipFill>
          <a:blip r:embed="rId3">
            <a:extLst>
              <a:ext uri="{28A0092B-C50C-407E-A947-70E740481C1C}">
                <a14:useLocalDpi xmlns:a14="http://schemas.microsoft.com/office/drawing/2010/main" val="0"/>
              </a:ext>
            </a:extLst>
          </a:blip>
          <a:srcRect l="10646" r="10646"/>
          <a:stretch>
            <a:fillRect/>
          </a:stretch>
        </p:blipFill>
        <p:spPr bwMode="auto">
          <a:xfrm>
            <a:off x="7171534" y="0"/>
            <a:ext cx="5029200" cy="63895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5826731"/>
      </p:ext>
    </p:extLst>
  </p:cSld>
  <p:clrMapOvr>
    <a:masterClrMapping/>
  </p:clrMapOvr>
</p:sld>
</file>

<file path=ppt/theme/theme1.xml><?xml version="1.0" encoding="utf-8"?>
<a:theme xmlns:a="http://schemas.openxmlformats.org/drawingml/2006/main" name="Office Theme">
  <a:themeElements>
    <a:clrScheme name="IOWA BRAND COLORS">
      <a:dk1>
        <a:srgbClr val="000000"/>
      </a:dk1>
      <a:lt1>
        <a:srgbClr val="FFFFFF"/>
      </a:lt1>
      <a:dk2>
        <a:srgbClr val="62666A"/>
      </a:dk2>
      <a:lt2>
        <a:srgbClr val="BBBCBC"/>
      </a:lt2>
      <a:accent1>
        <a:srgbClr val="FFCD00"/>
      </a:accent1>
      <a:accent2>
        <a:srgbClr val="616669"/>
      </a:accent2>
      <a:accent3>
        <a:srgbClr val="BBBCBC"/>
      </a:accent3>
      <a:accent4>
        <a:srgbClr val="00A9E0"/>
      </a:accent4>
      <a:accent5>
        <a:srgbClr val="00AF66"/>
      </a:accent5>
      <a:accent6>
        <a:srgbClr val="FF8200"/>
      </a:accent6>
      <a:hlink>
        <a:srgbClr val="00558C"/>
      </a:hlink>
      <a:folHlink>
        <a:srgbClr val="636669"/>
      </a:folHlink>
    </a:clrScheme>
    <a:fontScheme name="University of Iowa">
      <a:majorFont>
        <a:latin typeface="Roboto"/>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Presentation13" id="{11CE6656-5A64-4A61-9E19-7252F133C89F}" vid="{9B58E63D-A3FC-4261-BE88-C9DBDA88F6C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a2fb63f9-38df-49bc-a30e-dbbaa9e554c4">
      <Terms xmlns="http://schemas.microsoft.com/office/infopath/2007/PartnerControls"/>
    </lcf76f155ced4ddcb4097134ff3c332f>
    <TaxCatchAll xmlns="83d90203-8d7e-43e2-9853-2570f48d19e0"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4EA677CEDC5E94F9A8BEA1EFCA49FA8" ma:contentTypeVersion="16" ma:contentTypeDescription="Create a new document." ma:contentTypeScope="" ma:versionID="dd03b8d5cb7b49401f6325955441ee91">
  <xsd:schema xmlns:xsd="http://www.w3.org/2001/XMLSchema" xmlns:xs="http://www.w3.org/2001/XMLSchema" xmlns:p="http://schemas.microsoft.com/office/2006/metadata/properties" xmlns:ns2="a2fb63f9-38df-49bc-a30e-dbbaa9e554c4" xmlns:ns3="83d90203-8d7e-43e2-9853-2570f48d19e0" targetNamespace="http://schemas.microsoft.com/office/2006/metadata/properties" ma:root="true" ma:fieldsID="b33e6fd00e60b64ef490fa4627d14100" ns2:_="" ns3:_="">
    <xsd:import namespace="a2fb63f9-38df-49bc-a30e-dbbaa9e554c4"/>
    <xsd:import namespace="83d90203-8d7e-43e2-9853-2570f48d19e0"/>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Location"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2fb63f9-38df-49bc-a30e-dbbaa9e554c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8af9f51b-2984-4022-8acc-3c23a99e8b1c"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Location" ma:index="21"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3d90203-8d7e-43e2-9853-2570f48d19e0"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15" nillable="true" ma:displayName="Taxonomy Catch All Column" ma:hidden="true" ma:list="{df5cf6b5-2e8a-4703-a764-d9ae6ce9137f}" ma:internalName="TaxCatchAll" ma:showField="CatchAllData" ma:web="83d90203-8d7e-43e2-9853-2570f48d19e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D61445E-1BE9-46D2-88DC-D7E85F691567}">
  <ds:schemaRefs>
    <ds:schemaRef ds:uri="http://purl.org/dc/elements/1.1/"/>
    <ds:schemaRef ds:uri="83d90203-8d7e-43e2-9853-2570f48d19e0"/>
    <ds:schemaRef ds:uri="http://purl.org/dc/terms/"/>
    <ds:schemaRef ds:uri="http://schemas.microsoft.com/office/infopath/2007/PartnerControls"/>
    <ds:schemaRef ds:uri="a2fb63f9-38df-49bc-a30e-dbbaa9e554c4"/>
    <ds:schemaRef ds:uri="http://schemas.microsoft.com/office/2006/documentManagement/types"/>
    <ds:schemaRef ds:uri="http://schemas.microsoft.com/office/2006/metadata/properties"/>
    <ds:schemaRef ds:uri="http://schemas.openxmlformats.org/package/2006/metadata/core-properties"/>
    <ds:schemaRef ds:uri="http://www.w3.org/XML/1998/namespace"/>
    <ds:schemaRef ds:uri="http://purl.org/dc/dcmitype/"/>
  </ds:schemaRefs>
</ds:datastoreItem>
</file>

<file path=customXml/itemProps2.xml><?xml version="1.0" encoding="utf-8"?>
<ds:datastoreItem xmlns:ds="http://schemas.openxmlformats.org/officeDocument/2006/customXml" ds:itemID="{E944282D-D767-47E5-B0B4-BCC07BC28BF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2fb63f9-38df-49bc-a30e-dbbaa9e554c4"/>
    <ds:schemaRef ds:uri="83d90203-8d7e-43e2-9853-2570f48d19e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0ED0504-F88C-4DBC-83BC-C970BC6C967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83657</TotalTime>
  <Words>4752</Words>
  <Application>Microsoft Office PowerPoint</Application>
  <PresentationFormat>Custom</PresentationFormat>
  <Paragraphs>570</Paragraphs>
  <Slides>82</Slides>
  <Notes>21</Notes>
  <HiddenSlides>0</HiddenSlides>
  <MMClips>1</MMClips>
  <ScaleCrop>false</ScaleCrop>
  <HeadingPairs>
    <vt:vector size="4" baseType="variant">
      <vt:variant>
        <vt:lpstr>Theme</vt:lpstr>
      </vt:variant>
      <vt:variant>
        <vt:i4>1</vt:i4>
      </vt:variant>
      <vt:variant>
        <vt:lpstr>Slide Titles</vt:lpstr>
      </vt:variant>
      <vt:variant>
        <vt:i4>82</vt:i4>
      </vt:variant>
    </vt:vector>
  </HeadingPairs>
  <TitlesOfParts>
    <vt:vector size="83" baseType="lpstr">
      <vt:lpstr>Office Theme</vt:lpstr>
      <vt:lpstr>The In’s and Out’s  of Lower Motility</vt:lpstr>
      <vt:lpstr>Disclosure</vt:lpstr>
      <vt:lpstr>Objectives</vt:lpstr>
      <vt:lpstr>What is Lower Motility?</vt:lpstr>
      <vt:lpstr>What is Lower Motility?</vt:lpstr>
      <vt:lpstr>Tests and Treatments</vt:lpstr>
      <vt:lpstr>Special Considerations</vt:lpstr>
      <vt:lpstr>Peristeen Anal Irrigation System </vt:lpstr>
      <vt:lpstr>Peristeen Irrigation </vt:lpstr>
      <vt:lpstr>Initiating Peristeen Therapy </vt:lpstr>
      <vt:lpstr>Initiating Peristeen Therapy</vt:lpstr>
      <vt:lpstr>Peristeen Training Day </vt:lpstr>
      <vt:lpstr>How It Works</vt:lpstr>
      <vt:lpstr>Benefits of Peristeen</vt:lpstr>
      <vt:lpstr>When to Consider Peristeen</vt:lpstr>
      <vt:lpstr>Peristeen Effectiveness</vt:lpstr>
      <vt:lpstr>Rebyota</vt:lpstr>
      <vt:lpstr>What is Rebyota?</vt:lpstr>
      <vt:lpstr>Review of Clostridium Difficile Infection</vt:lpstr>
      <vt:lpstr>You have a patient with recurrent CDI. What’s the next step?</vt:lpstr>
      <vt:lpstr>Questions to answer when considering Rebyota</vt:lpstr>
      <vt:lpstr>Starting Rebyota</vt:lpstr>
      <vt:lpstr>Preparation for Rebyota</vt:lpstr>
      <vt:lpstr>Rebyota Product </vt:lpstr>
      <vt:lpstr>Rebyota Administration</vt:lpstr>
      <vt:lpstr>PowerPoint Presentation</vt:lpstr>
      <vt:lpstr>PowerPoint Presentation</vt:lpstr>
      <vt:lpstr>Post Administration Education </vt:lpstr>
      <vt:lpstr>Rebyota vs Standard FMT</vt:lpstr>
      <vt:lpstr>Rebyota Success</vt:lpstr>
      <vt:lpstr>Pelvic Floor Anatomy &amp; Normal Defecation Process</vt:lpstr>
      <vt:lpstr>PowerPoint Presentation</vt:lpstr>
      <vt:lpstr>Function of Pelvic Muscles </vt:lpstr>
      <vt:lpstr>Normal Defecation Process</vt:lpstr>
      <vt:lpstr>ARM diagnostic test</vt:lpstr>
      <vt:lpstr>What is Anorectal Manometry?</vt:lpstr>
      <vt:lpstr>Preparing for ARM</vt:lpstr>
      <vt:lpstr>Pre-ARM setup</vt:lpstr>
      <vt:lpstr>ARM Procedure Process</vt:lpstr>
      <vt:lpstr>Probe Placement </vt:lpstr>
      <vt:lpstr>Probe Placement verification </vt:lpstr>
      <vt:lpstr>ARM Procedure</vt:lpstr>
      <vt:lpstr>ARM Procedure</vt:lpstr>
      <vt:lpstr>ARM Procedure</vt:lpstr>
      <vt:lpstr>Sensation Values by Age &amp; Gender</vt:lpstr>
      <vt:lpstr>PowerPoint Presentation</vt:lpstr>
      <vt:lpstr>ARM Procedure </vt:lpstr>
      <vt:lpstr>Balloon Expulsion Test </vt:lpstr>
      <vt:lpstr>Post ARM- What Happens Next?</vt:lpstr>
      <vt:lpstr>Pelvic Floor Dyssynergia</vt:lpstr>
      <vt:lpstr>Fecal Incontinence</vt:lpstr>
      <vt:lpstr>Anal Biofeedback</vt:lpstr>
      <vt:lpstr>What is Anal Biofeedback?</vt:lpstr>
      <vt:lpstr>Overview of UIHC Biofeedback Program</vt:lpstr>
      <vt:lpstr>1st time Biofeedback Session </vt:lpstr>
      <vt:lpstr>First time Biofeedback: Constipation</vt:lpstr>
      <vt:lpstr>Biofeedback Education for Constipation</vt:lpstr>
      <vt:lpstr>Biofeedback Education for Constipation </vt:lpstr>
      <vt:lpstr>Biofeedback Goals- Constipation</vt:lpstr>
      <vt:lpstr>Abdominal Breathing </vt:lpstr>
      <vt:lpstr>How to Have Bowel Movement</vt:lpstr>
      <vt:lpstr>Sensation Testing- Constipation </vt:lpstr>
      <vt:lpstr>Sensation Testing- Constipation </vt:lpstr>
      <vt:lpstr>Bearing Down Exercises</vt:lpstr>
      <vt:lpstr>Bearing Down Exercises</vt:lpstr>
      <vt:lpstr>First Time Biofeedback: Incontinence</vt:lpstr>
      <vt:lpstr>Biofeedback Education for Incontinence</vt:lpstr>
      <vt:lpstr>Biofeedback Education for Incontinence</vt:lpstr>
      <vt:lpstr>Biofeedback Goals- Incontinence</vt:lpstr>
      <vt:lpstr>Fecal Incontinence Grading Scale </vt:lpstr>
      <vt:lpstr>Fecal Incontinence Grading Scale</vt:lpstr>
      <vt:lpstr>Squeeze Exercises for Fecal Incontinence</vt:lpstr>
      <vt:lpstr>Sensation Testing- Incontinence</vt:lpstr>
      <vt:lpstr>Sensation Testing- Incontinence </vt:lpstr>
      <vt:lpstr>Strength Exercises</vt:lpstr>
      <vt:lpstr>Final Take Aways</vt:lpstr>
      <vt:lpstr>References</vt:lpstr>
      <vt:lpstr>References</vt:lpstr>
      <vt:lpstr>References</vt:lpstr>
      <vt:lpstr>References</vt:lpstr>
      <vt:lpstr>Questions?</vt:lpstr>
      <vt:lpstr>Thank you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In’s and Out’s of  Lower Motility</dc:title>
  <dc:creator>Freyberg, Tanner</dc:creator>
  <cp:lastModifiedBy>Kristin Carpenter</cp:lastModifiedBy>
  <cp:revision>52</cp:revision>
  <dcterms:created xsi:type="dcterms:W3CDTF">2025-03-14T15:47:46Z</dcterms:created>
  <dcterms:modified xsi:type="dcterms:W3CDTF">2026-04-25T03:10:27Z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0x01010074EA677CEDC5E94F9A8BEA1EFCA49FA8</vt:lpwstr>
  </property>
  <property fmtid="{D5CDD505-2E9C-101B-9397-08002B2CF9AE}" pid="3" name="MediaServiceImageTags">
    <vt:lpwstr/>
  </property>
</Properties>
</file>