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C14B-46EE-D30E-3C52-5DF142184D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A8B8B3-36D9-FAF8-8FFC-FA642F7DF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E8FB8-79E6-2043-652C-02D6BD893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A4B6C-CA9C-3D12-4878-1D8980F3D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58401-3D48-DA28-4757-41B8BB629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5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628A-617E-5944-E44F-AEB8A7B98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6CBF3-B4B8-2CC3-13DE-FA844965D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3845B-DA3A-9DAD-BB9D-F1F131ECF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927C4-C8C7-9704-8DCF-5C3535124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B79FE-C7AF-CEFD-65BE-1D9EFE6B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92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09D3C-226E-7F8D-0FE2-F6C0E0628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9B582-761D-3F86-9587-C53E04B75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2FA12-FB7D-D93E-56D0-4BB86B3AE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9BF12-90C1-412D-1EA1-173491654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F9971-A139-1A71-7C83-0D0267C56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7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66B30-B493-B6D2-68FE-AF9CB2AA4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3B09B-CB48-8726-5FA4-707CDA503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37CB7-E800-2C38-7C18-4BDD8777D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E397E1-DE57-BB71-6297-CF48EF19A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07D3D-BE12-D4DB-B188-296DA3399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8BAA7C-DE7C-764A-1FC6-6A9D016A2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84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0908E-E08E-0622-A8C7-70D3B308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3A27D-8F6F-8249-D7B2-063439C24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FE28A-BEAD-1054-60C8-B364014B8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DF8B18-8428-8743-B26A-CA6D7F97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EC6D25-554B-7848-5300-8C6CA87301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42BABC-FE5D-EE6C-B48D-6202F014A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5CBE63-0CC2-838C-4B69-5E9B4586B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3FD5F9-FB19-F70F-D6CB-672E015A7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41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C3DE8-3D73-3E0B-33CF-E4E102236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09321F-B962-D245-3EAB-686E661C9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E501F7-AF1D-49CE-DCF4-172E59B84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202CF2-D2E1-DDB8-2E4C-3AEB9CDCF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41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ED17EE-0F4B-8074-526C-54C32AF1E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5BAC7-EC08-9D6F-3F75-52ACF29A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A61BF-8439-E999-3583-FEF3F76E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96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5F82-249D-7B79-4432-9AD3E1137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418DC-B9A4-F234-D0F8-77D080E47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B3C99-2001-FE66-4D97-6A53A8E6B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9D456-1C7C-9D57-BE3B-2F81710B0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C68D60-04EA-9B2F-8B06-E980DFA4C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E24E8-D8C4-7984-455C-47532F143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1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649A9-AA8A-BBBB-6D6E-B1F88BBB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3E910F-7450-65C4-4495-4EFB43877C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A5578-78F1-42D3-66C4-54458B7984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2B5F8-9DE5-B1BB-430F-AB5B94458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DCB668-3DCE-8E69-C167-21C77C5CA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29A70-CD33-77CF-EC2A-4BE89BC79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41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581EF-EEFA-2B92-3EE9-3D97DFAD4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D934F-D55A-7FCF-23C6-54A554FAF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9CAB1-A26F-FF48-51BD-A5A181034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D152E-441D-6B87-E683-36A2AF17D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56599-682B-8876-465E-9CBD6871D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5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AE5288-F50D-3CD7-C0BF-C9543EB60C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BE8A9C-C449-A1F2-8211-774BE70C1C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75B21-3C79-CE42-6D1F-7CF71A094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84AED-2500-AE1C-F3E3-F56FF8972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DE099-9B53-3117-5F3E-62233D53A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7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0DFD21-F94F-37B7-C20C-173A0F0B1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33C30-26B9-13FF-8559-3C9EA6FBF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45BAA-7C20-5546-B234-1BC8E6AF3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336DEC-1811-8F43-A751-07459C583532}" type="datetimeFigureOut">
              <a:rPr lang="en-US" smtClean="0"/>
              <a:t>3/16/26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80C02-9778-3D96-CF0C-BC69A5FE59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6CF74-F5A1-9F75-CAB7-82BDE158F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894784-17BD-FA4C-ABE1-440B213E7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9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0" name="Rectangle 109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998379-EE45-C23F-C0A4-125233C0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3400" dirty="0">
                <a:latin typeface="Algerian" pitchFamily="82" charset="77"/>
                <a:cs typeface="Times New Roman" panose="02020603050405020304" pitchFamily="18" charset="0"/>
              </a:rPr>
              <a:t>Senator Mark Warner's Professional Degree Comment Letter in Support of Nursing</a:t>
            </a:r>
          </a:p>
        </p:txBody>
      </p:sp>
      <p:sp>
        <p:nvSpPr>
          <p:cNvPr id="110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A2C30EA6-1F57-6439-F603-7856306E5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2446178"/>
            <a:ext cx="7002266" cy="374431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Algerian" pitchFamily="82" charset="77"/>
              </a:rPr>
              <a:t>Guest Speaker Tiffany Covarrubias-Lyttle, NAHN DC Metro Chapter Board Member and Secretary, will provide an update on the current bill &amp; using the Legislative Tracker.</a:t>
            </a:r>
          </a:p>
        </p:txBody>
      </p:sp>
      <p:pic>
        <p:nvPicPr>
          <p:cNvPr id="1026" name="Picture 2" descr="Tiffany Covarrubias-Lyttle">
            <a:extLst>
              <a:ext uri="{FF2B5EF4-FFF2-40B4-BE49-F238E27FC236}">
                <a16:creationId xmlns:a16="http://schemas.microsoft.com/office/drawing/2014/main" id="{95B791FD-DA74-FF44-DCCF-37593278D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" r="827" b="1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171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39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Algerian</vt:lpstr>
      <vt:lpstr>Aptos</vt:lpstr>
      <vt:lpstr>Aptos Display</vt:lpstr>
      <vt:lpstr>Arial</vt:lpstr>
      <vt:lpstr>Office Theme</vt:lpstr>
      <vt:lpstr>Senator Mark Warner's Professional Degree Comment Letter in Support of Nursing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Robinson, Maria</dc:creator>
  <cp:lastModifiedBy>Robinson, Maria</cp:lastModifiedBy>
  <cp:revision>1</cp:revision>
  <dcterms:created xsi:type="dcterms:W3CDTF">2026-03-05T22:26:39Z</dcterms:created>
  <dcterms:modified xsi:type="dcterms:W3CDTF">2026-03-16T17:06:48Z</dcterms:modified>
</cp:coreProperties>
</file>