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Lst>
  <p:notesMasterIdLst>
    <p:notesMasterId r:id="rId146"/>
  </p:notesMasterIdLst>
  <p:handoutMasterIdLst>
    <p:handoutMasterId r:id="rId147"/>
  </p:handoutMasterIdLst>
  <p:sldIdLst>
    <p:sldId id="315" r:id="rId5"/>
    <p:sldId id="266" r:id="rId6"/>
    <p:sldId id="305" r:id="rId7"/>
    <p:sldId id="314" r:id="rId8"/>
    <p:sldId id="317" r:id="rId9"/>
    <p:sldId id="319" r:id="rId10"/>
    <p:sldId id="326" r:id="rId11"/>
    <p:sldId id="318" r:id="rId12"/>
    <p:sldId id="320" r:id="rId13"/>
    <p:sldId id="329" r:id="rId14"/>
    <p:sldId id="313" r:id="rId15"/>
    <p:sldId id="332" r:id="rId16"/>
    <p:sldId id="331" r:id="rId17"/>
    <p:sldId id="343" r:id="rId18"/>
    <p:sldId id="323" r:id="rId19"/>
    <p:sldId id="344" r:id="rId20"/>
    <p:sldId id="324" r:id="rId21"/>
    <p:sldId id="345" r:id="rId22"/>
    <p:sldId id="346" r:id="rId23"/>
    <p:sldId id="347" r:id="rId24"/>
    <p:sldId id="271" r:id="rId25"/>
    <p:sldId id="349" r:id="rId26"/>
    <p:sldId id="338" r:id="rId27"/>
    <p:sldId id="335" r:id="rId28"/>
    <p:sldId id="339" r:id="rId29"/>
    <p:sldId id="337" r:id="rId30"/>
    <p:sldId id="340" r:id="rId31"/>
    <p:sldId id="336" r:id="rId32"/>
    <p:sldId id="327" r:id="rId33"/>
    <p:sldId id="334" r:id="rId34"/>
    <p:sldId id="350" r:id="rId35"/>
    <p:sldId id="328" r:id="rId36"/>
    <p:sldId id="351" r:id="rId37"/>
    <p:sldId id="356" r:id="rId38"/>
    <p:sldId id="357" r:id="rId39"/>
    <p:sldId id="459" r:id="rId40"/>
    <p:sldId id="358" r:id="rId41"/>
    <p:sldId id="460" r:id="rId42"/>
    <p:sldId id="361" r:id="rId43"/>
    <p:sldId id="362" r:id="rId44"/>
    <p:sldId id="360" r:id="rId45"/>
    <p:sldId id="359" r:id="rId46"/>
    <p:sldId id="363" r:id="rId47"/>
    <p:sldId id="364" r:id="rId48"/>
    <p:sldId id="353" r:id="rId49"/>
    <p:sldId id="365" r:id="rId50"/>
    <p:sldId id="366" r:id="rId51"/>
    <p:sldId id="389" r:id="rId52"/>
    <p:sldId id="388" r:id="rId53"/>
    <p:sldId id="367" r:id="rId54"/>
    <p:sldId id="368" r:id="rId55"/>
    <p:sldId id="373" r:id="rId56"/>
    <p:sldId id="369" r:id="rId57"/>
    <p:sldId id="376" r:id="rId58"/>
    <p:sldId id="371" r:id="rId59"/>
    <p:sldId id="370" r:id="rId60"/>
    <p:sldId id="372" r:id="rId61"/>
    <p:sldId id="377" r:id="rId62"/>
    <p:sldId id="378" r:id="rId63"/>
    <p:sldId id="374" r:id="rId64"/>
    <p:sldId id="380" r:id="rId65"/>
    <p:sldId id="384" r:id="rId66"/>
    <p:sldId id="383" r:id="rId67"/>
    <p:sldId id="382" r:id="rId68"/>
    <p:sldId id="385" r:id="rId69"/>
    <p:sldId id="386" r:id="rId70"/>
    <p:sldId id="387" r:id="rId71"/>
    <p:sldId id="399" r:id="rId72"/>
    <p:sldId id="400" r:id="rId73"/>
    <p:sldId id="401" r:id="rId74"/>
    <p:sldId id="404" r:id="rId75"/>
    <p:sldId id="403" r:id="rId76"/>
    <p:sldId id="402" r:id="rId77"/>
    <p:sldId id="406" r:id="rId78"/>
    <p:sldId id="405" r:id="rId79"/>
    <p:sldId id="379" r:id="rId80"/>
    <p:sldId id="392" r:id="rId81"/>
    <p:sldId id="391" r:id="rId82"/>
    <p:sldId id="461" r:id="rId83"/>
    <p:sldId id="398" r:id="rId84"/>
    <p:sldId id="410" r:id="rId85"/>
    <p:sldId id="397" r:id="rId86"/>
    <p:sldId id="411" r:id="rId87"/>
    <p:sldId id="396" r:id="rId88"/>
    <p:sldId id="395" r:id="rId89"/>
    <p:sldId id="412" r:id="rId90"/>
    <p:sldId id="429" r:id="rId91"/>
    <p:sldId id="430" r:id="rId92"/>
    <p:sldId id="416" r:id="rId93"/>
    <p:sldId id="417" r:id="rId94"/>
    <p:sldId id="409" r:id="rId95"/>
    <p:sldId id="415" r:id="rId96"/>
    <p:sldId id="419" r:id="rId97"/>
    <p:sldId id="422" r:id="rId98"/>
    <p:sldId id="421" r:id="rId99"/>
    <p:sldId id="423" r:id="rId100"/>
    <p:sldId id="414" r:id="rId101"/>
    <p:sldId id="408" r:id="rId102"/>
    <p:sldId id="407" r:id="rId103"/>
    <p:sldId id="428" r:id="rId104"/>
    <p:sldId id="451" r:id="rId105"/>
    <p:sldId id="426" r:id="rId106"/>
    <p:sldId id="425" r:id="rId107"/>
    <p:sldId id="427" r:id="rId108"/>
    <p:sldId id="342" r:id="rId109"/>
    <p:sldId id="446" r:id="rId110"/>
    <p:sldId id="448" r:id="rId111"/>
    <p:sldId id="449" r:id="rId112"/>
    <p:sldId id="452" r:id="rId113"/>
    <p:sldId id="453" r:id="rId114"/>
    <p:sldId id="447" r:id="rId115"/>
    <p:sldId id="300" r:id="rId116"/>
    <p:sldId id="464" r:id="rId117"/>
    <p:sldId id="467" r:id="rId118"/>
    <p:sldId id="466" r:id="rId119"/>
    <p:sldId id="468" r:id="rId120"/>
    <p:sldId id="431" r:id="rId121"/>
    <p:sldId id="469" r:id="rId122"/>
    <p:sldId id="432" r:id="rId123"/>
    <p:sldId id="470" r:id="rId124"/>
    <p:sldId id="433" r:id="rId125"/>
    <p:sldId id="471" r:id="rId126"/>
    <p:sldId id="472" r:id="rId127"/>
    <p:sldId id="454" r:id="rId128"/>
    <p:sldId id="455" r:id="rId129"/>
    <p:sldId id="456" r:id="rId130"/>
    <p:sldId id="434" r:id="rId131"/>
    <p:sldId id="457" r:id="rId132"/>
    <p:sldId id="435" r:id="rId133"/>
    <p:sldId id="458" r:id="rId134"/>
    <p:sldId id="444" r:id="rId135"/>
    <p:sldId id="443" r:id="rId136"/>
    <p:sldId id="445" r:id="rId137"/>
    <p:sldId id="436" r:id="rId138"/>
    <p:sldId id="442" r:id="rId139"/>
    <p:sldId id="441" r:id="rId140"/>
    <p:sldId id="440" r:id="rId141"/>
    <p:sldId id="439" r:id="rId142"/>
    <p:sldId id="438" r:id="rId143"/>
    <p:sldId id="437" r:id="rId144"/>
    <p:sldId id="295" r:id="rId1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AA1BD55-57CD-466E-0725-B6CBA11E0D12}" name="Lauren Weldy (ALLEGIS GROUP SERVICES)" initials="LW" userId="S::v-lweldy@microsoft.com::07a2285c-a352-4b96-8658-ecc34365c15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DEB"/>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17" autoAdjust="0"/>
    <p:restoredTop sz="95388" autoAdjust="0"/>
  </p:normalViewPr>
  <p:slideViewPr>
    <p:cSldViewPr snapToGrid="0">
      <p:cViewPr>
        <p:scale>
          <a:sx n="70" d="100"/>
          <a:sy n="70" d="100"/>
        </p:scale>
        <p:origin x="826" y="2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3149"/>
    </p:cViewPr>
  </p:sorterViewPr>
  <p:notesViewPr>
    <p:cSldViewPr snapToGrid="0">
      <p:cViewPr>
        <p:scale>
          <a:sx n="1" d="2"/>
          <a:sy n="1" d="2"/>
        </p:scale>
        <p:origin x="2640" y="28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viewProps" Target="viewProps.xml"/><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5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microsoft.com/office/2018/10/relationships/authors" Targe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Bax" userId="7d3a153829a5b00e" providerId="LiveId" clId="{89A91F7D-B48F-4BFE-BD9D-0DB9D2D7B049}"/>
    <pc:docChg chg="undo custSel addSld delSld modSld sldOrd">
      <pc:chgData name="Tim Bax" userId="7d3a153829a5b00e" providerId="LiveId" clId="{89A91F7D-B48F-4BFE-BD9D-0DB9D2D7B049}" dt="2026-03-02T01:42:04.473" v="1667" actId="1076"/>
      <pc:docMkLst>
        <pc:docMk/>
      </pc:docMkLst>
      <pc:sldChg chg="modSp mod">
        <pc:chgData name="Tim Bax" userId="7d3a153829a5b00e" providerId="LiveId" clId="{89A91F7D-B48F-4BFE-BD9D-0DB9D2D7B049}" dt="2026-02-26T04:46:21.741" v="3" actId="20577"/>
        <pc:sldMkLst>
          <pc:docMk/>
          <pc:sldMk cId="3345023337" sldId="300"/>
        </pc:sldMkLst>
        <pc:spChg chg="mod">
          <ac:chgData name="Tim Bax" userId="7d3a153829a5b00e" providerId="LiveId" clId="{89A91F7D-B48F-4BFE-BD9D-0DB9D2D7B049}" dt="2026-02-26T04:46:21.741" v="3" actId="20577"/>
          <ac:spMkLst>
            <pc:docMk/>
            <pc:sldMk cId="3345023337" sldId="300"/>
            <ac:spMk id="4" creationId="{8B68F299-09D1-0AA3-EBC5-7412ACF6D9D8}"/>
          </ac:spMkLst>
        </pc:spChg>
      </pc:sldChg>
      <pc:sldChg chg="delSp mod">
        <pc:chgData name="Tim Bax" userId="7d3a153829a5b00e" providerId="LiveId" clId="{89A91F7D-B48F-4BFE-BD9D-0DB9D2D7B049}" dt="2026-03-01T23:02:05.434" v="55" actId="478"/>
        <pc:sldMkLst>
          <pc:docMk/>
          <pc:sldMk cId="3247838890" sldId="357"/>
        </pc:sldMkLst>
        <pc:picChg chg="del">
          <ac:chgData name="Tim Bax" userId="7d3a153829a5b00e" providerId="LiveId" clId="{89A91F7D-B48F-4BFE-BD9D-0DB9D2D7B049}" dt="2026-03-01T23:02:05.434" v="55" actId="478"/>
          <ac:picMkLst>
            <pc:docMk/>
            <pc:sldMk cId="3247838890" sldId="357"/>
            <ac:picMk id="5" creationId="{D7E30B5F-FCE5-09B6-347D-432A61CAAC91}"/>
          </ac:picMkLst>
        </pc:picChg>
      </pc:sldChg>
      <pc:sldChg chg="modSp mod">
        <pc:chgData name="Tim Bax" userId="7d3a153829a5b00e" providerId="LiveId" clId="{89A91F7D-B48F-4BFE-BD9D-0DB9D2D7B049}" dt="2026-03-01T23:03:15.369" v="59" actId="20577"/>
        <pc:sldMkLst>
          <pc:docMk/>
          <pc:sldMk cId="2542373307" sldId="358"/>
        </pc:sldMkLst>
        <pc:spChg chg="mod">
          <ac:chgData name="Tim Bax" userId="7d3a153829a5b00e" providerId="LiveId" clId="{89A91F7D-B48F-4BFE-BD9D-0DB9D2D7B049}" dt="2026-03-01T23:03:15.369" v="59" actId="20577"/>
          <ac:spMkLst>
            <pc:docMk/>
            <pc:sldMk cId="2542373307" sldId="358"/>
            <ac:spMk id="3" creationId="{EDCF9240-AD30-21B2-9E00-34AD481178E6}"/>
          </ac:spMkLst>
        </pc:spChg>
      </pc:sldChg>
      <pc:sldChg chg="modSp mod">
        <pc:chgData name="Tim Bax" userId="7d3a153829a5b00e" providerId="LiveId" clId="{89A91F7D-B48F-4BFE-BD9D-0DB9D2D7B049}" dt="2026-03-01T23:18:31.146" v="162" actId="20577"/>
        <pc:sldMkLst>
          <pc:docMk/>
          <pc:sldMk cId="993632043" sldId="378"/>
        </pc:sldMkLst>
        <pc:spChg chg="mod">
          <ac:chgData name="Tim Bax" userId="7d3a153829a5b00e" providerId="LiveId" clId="{89A91F7D-B48F-4BFE-BD9D-0DB9D2D7B049}" dt="2026-03-01T23:18:31.146" v="162" actId="20577"/>
          <ac:spMkLst>
            <pc:docMk/>
            <pc:sldMk cId="993632043" sldId="378"/>
            <ac:spMk id="3" creationId="{066EDBAC-43BC-B3C1-E00B-EBC047C7150B}"/>
          </ac:spMkLst>
        </pc:spChg>
      </pc:sldChg>
      <pc:sldChg chg="modSp mod">
        <pc:chgData name="Tim Bax" userId="7d3a153829a5b00e" providerId="LiveId" clId="{89A91F7D-B48F-4BFE-BD9D-0DB9D2D7B049}" dt="2026-03-01T23:19:02.717" v="203" actId="20577"/>
        <pc:sldMkLst>
          <pc:docMk/>
          <pc:sldMk cId="3349159178" sldId="384"/>
        </pc:sldMkLst>
        <pc:spChg chg="mod">
          <ac:chgData name="Tim Bax" userId="7d3a153829a5b00e" providerId="LiveId" clId="{89A91F7D-B48F-4BFE-BD9D-0DB9D2D7B049}" dt="2026-03-01T23:19:02.717" v="203" actId="20577"/>
          <ac:spMkLst>
            <pc:docMk/>
            <pc:sldMk cId="3349159178" sldId="384"/>
            <ac:spMk id="3" creationId="{B7960981-2776-C91E-78AC-910DB07EFB4C}"/>
          </ac:spMkLst>
        </pc:spChg>
      </pc:sldChg>
      <pc:sldChg chg="addSp delSp modSp mod">
        <pc:chgData name="Tim Bax" userId="7d3a153829a5b00e" providerId="LiveId" clId="{89A91F7D-B48F-4BFE-BD9D-0DB9D2D7B049}" dt="2026-03-01T23:16:09.881" v="151" actId="14100"/>
        <pc:sldMkLst>
          <pc:docMk/>
          <pc:sldMk cId="181112841" sldId="389"/>
        </pc:sldMkLst>
        <pc:spChg chg="mod">
          <ac:chgData name="Tim Bax" userId="7d3a153829a5b00e" providerId="LiveId" clId="{89A91F7D-B48F-4BFE-BD9D-0DB9D2D7B049}" dt="2026-03-01T23:15:10.962" v="144" actId="20577"/>
          <ac:spMkLst>
            <pc:docMk/>
            <pc:sldMk cId="181112841" sldId="389"/>
            <ac:spMk id="3" creationId="{5E8A113D-A67E-A48F-4A18-4B1A53E7373A}"/>
          </ac:spMkLst>
        </pc:spChg>
        <pc:spChg chg="add mod">
          <ac:chgData name="Tim Bax" userId="7d3a153829a5b00e" providerId="LiveId" clId="{89A91F7D-B48F-4BFE-BD9D-0DB9D2D7B049}" dt="2026-03-01T23:16:09.881" v="151" actId="14100"/>
          <ac:spMkLst>
            <pc:docMk/>
            <pc:sldMk cId="181112841" sldId="389"/>
            <ac:spMk id="6" creationId="{A19DCE02-A8BB-83FE-5AF1-9E76EAD1D369}"/>
          </ac:spMkLst>
        </pc:spChg>
        <pc:cxnChg chg="add del">
          <ac:chgData name="Tim Bax" userId="7d3a153829a5b00e" providerId="LiveId" clId="{89A91F7D-B48F-4BFE-BD9D-0DB9D2D7B049}" dt="2026-03-01T23:15:50.916" v="147" actId="478"/>
          <ac:cxnSpMkLst>
            <pc:docMk/>
            <pc:sldMk cId="181112841" sldId="389"/>
            <ac:cxnSpMk id="5" creationId="{718E4AAE-3894-9B1A-AB51-E945E39C2944}"/>
          </ac:cxnSpMkLst>
        </pc:cxnChg>
      </pc:sldChg>
      <pc:sldChg chg="modSp mod">
        <pc:chgData name="Tim Bax" userId="7d3a153829a5b00e" providerId="LiveId" clId="{89A91F7D-B48F-4BFE-BD9D-0DB9D2D7B049}" dt="2026-03-02T01:33:55.072" v="1629" actId="20577"/>
        <pc:sldMkLst>
          <pc:docMk/>
          <pc:sldMk cId="3501918233" sldId="431"/>
        </pc:sldMkLst>
        <pc:spChg chg="mod">
          <ac:chgData name="Tim Bax" userId="7d3a153829a5b00e" providerId="LiveId" clId="{89A91F7D-B48F-4BFE-BD9D-0DB9D2D7B049}" dt="2026-03-02T01:33:55.072" v="1629" actId="20577"/>
          <ac:spMkLst>
            <pc:docMk/>
            <pc:sldMk cId="3501918233" sldId="431"/>
            <ac:spMk id="4" creationId="{4238FD99-BFD5-F4CA-0C16-98CC75E54B4F}"/>
          </ac:spMkLst>
        </pc:spChg>
      </pc:sldChg>
      <pc:sldChg chg="modSp mod">
        <pc:chgData name="Tim Bax" userId="7d3a153829a5b00e" providerId="LiveId" clId="{89A91F7D-B48F-4BFE-BD9D-0DB9D2D7B049}" dt="2026-03-02T00:41:46.604" v="973" actId="20577"/>
        <pc:sldMkLst>
          <pc:docMk/>
          <pc:sldMk cId="2168851930" sldId="432"/>
        </pc:sldMkLst>
        <pc:spChg chg="mod">
          <ac:chgData name="Tim Bax" userId="7d3a153829a5b00e" providerId="LiveId" clId="{89A91F7D-B48F-4BFE-BD9D-0DB9D2D7B049}" dt="2026-03-02T00:41:46.604" v="973" actId="20577"/>
          <ac:spMkLst>
            <pc:docMk/>
            <pc:sldMk cId="2168851930" sldId="432"/>
            <ac:spMk id="4" creationId="{6A79C7BD-3CA9-5A5A-3259-779A0C92C1D0}"/>
          </ac:spMkLst>
        </pc:spChg>
      </pc:sldChg>
      <pc:sldChg chg="modSp mod">
        <pc:chgData name="Tim Bax" userId="7d3a153829a5b00e" providerId="LiveId" clId="{89A91F7D-B48F-4BFE-BD9D-0DB9D2D7B049}" dt="2026-03-02T00:48:50.559" v="986" actId="20577"/>
        <pc:sldMkLst>
          <pc:docMk/>
          <pc:sldMk cId="3525229810" sldId="433"/>
        </pc:sldMkLst>
        <pc:spChg chg="mod">
          <ac:chgData name="Tim Bax" userId="7d3a153829a5b00e" providerId="LiveId" clId="{89A91F7D-B48F-4BFE-BD9D-0DB9D2D7B049}" dt="2026-03-02T00:48:50.559" v="986" actId="20577"/>
          <ac:spMkLst>
            <pc:docMk/>
            <pc:sldMk cId="3525229810" sldId="433"/>
            <ac:spMk id="4" creationId="{6297CBB2-953D-4334-404E-312BB33029CA}"/>
          </ac:spMkLst>
        </pc:spChg>
      </pc:sldChg>
      <pc:sldChg chg="addSp delSp modSp mod">
        <pc:chgData name="Tim Bax" userId="7d3a153829a5b00e" providerId="LiveId" clId="{89A91F7D-B48F-4BFE-BD9D-0DB9D2D7B049}" dt="2026-03-02T01:42:04.473" v="1667" actId="1076"/>
        <pc:sldMkLst>
          <pc:docMk/>
          <pc:sldMk cId="1249129353" sldId="434"/>
        </pc:sldMkLst>
        <pc:picChg chg="del">
          <ac:chgData name="Tim Bax" userId="7d3a153829a5b00e" providerId="LiveId" clId="{89A91F7D-B48F-4BFE-BD9D-0DB9D2D7B049}" dt="2026-03-02T01:41:08.116" v="1660" actId="478"/>
          <ac:picMkLst>
            <pc:docMk/>
            <pc:sldMk cId="1249129353" sldId="434"/>
            <ac:picMk id="3" creationId="{5E40DD53-79BD-DC1E-8E3C-2DE62D5F7D79}"/>
          </ac:picMkLst>
        </pc:picChg>
        <pc:picChg chg="add mod">
          <ac:chgData name="Tim Bax" userId="7d3a153829a5b00e" providerId="LiveId" clId="{89A91F7D-B48F-4BFE-BD9D-0DB9D2D7B049}" dt="2026-03-02T01:42:04.473" v="1667" actId="1076"/>
          <ac:picMkLst>
            <pc:docMk/>
            <pc:sldMk cId="1249129353" sldId="434"/>
            <ac:picMk id="4" creationId="{7B04F10E-D6E1-2067-5DBB-BC9D8CECBCBC}"/>
          </ac:picMkLst>
        </pc:picChg>
      </pc:sldChg>
      <pc:sldChg chg="modSp mod">
        <pc:chgData name="Tim Bax" userId="7d3a153829a5b00e" providerId="LiveId" clId="{89A91F7D-B48F-4BFE-BD9D-0DB9D2D7B049}" dt="2026-03-01T23:33:11.048" v="439" actId="20577"/>
        <pc:sldMkLst>
          <pc:docMk/>
          <pc:sldMk cId="1134154574" sldId="438"/>
        </pc:sldMkLst>
        <pc:spChg chg="mod">
          <ac:chgData name="Tim Bax" userId="7d3a153829a5b00e" providerId="LiveId" clId="{89A91F7D-B48F-4BFE-BD9D-0DB9D2D7B049}" dt="2026-03-01T23:33:11.048" v="439" actId="20577"/>
          <ac:spMkLst>
            <pc:docMk/>
            <pc:sldMk cId="1134154574" sldId="438"/>
            <ac:spMk id="5" creationId="{94B24E0B-E6FC-161F-9108-3943621E674B}"/>
          </ac:spMkLst>
        </pc:spChg>
      </pc:sldChg>
      <pc:sldChg chg="modSp mod">
        <pc:chgData name="Tim Bax" userId="7d3a153829a5b00e" providerId="LiveId" clId="{89A91F7D-B48F-4BFE-BD9D-0DB9D2D7B049}" dt="2026-03-01T23:32:59.021" v="431" actId="20577"/>
        <pc:sldMkLst>
          <pc:docMk/>
          <pc:sldMk cId="564736843" sldId="439"/>
        </pc:sldMkLst>
        <pc:spChg chg="mod">
          <ac:chgData name="Tim Bax" userId="7d3a153829a5b00e" providerId="LiveId" clId="{89A91F7D-B48F-4BFE-BD9D-0DB9D2D7B049}" dt="2026-03-01T23:32:59.021" v="431" actId="20577"/>
          <ac:spMkLst>
            <pc:docMk/>
            <pc:sldMk cId="564736843" sldId="439"/>
            <ac:spMk id="5" creationId="{925165D9-192A-77C8-A0A9-DD2A39A08753}"/>
          </ac:spMkLst>
        </pc:spChg>
      </pc:sldChg>
      <pc:sldChg chg="modSp mod">
        <pc:chgData name="Tim Bax" userId="7d3a153829a5b00e" providerId="LiveId" clId="{89A91F7D-B48F-4BFE-BD9D-0DB9D2D7B049}" dt="2026-03-01T23:32:13.511" v="423" actId="20577"/>
        <pc:sldMkLst>
          <pc:docMk/>
          <pc:sldMk cId="1578497970" sldId="445"/>
        </pc:sldMkLst>
        <pc:spChg chg="mod">
          <ac:chgData name="Tim Bax" userId="7d3a153829a5b00e" providerId="LiveId" clId="{89A91F7D-B48F-4BFE-BD9D-0DB9D2D7B049}" dt="2026-03-01T23:32:13.511" v="423" actId="20577"/>
          <ac:spMkLst>
            <pc:docMk/>
            <pc:sldMk cId="1578497970" sldId="445"/>
            <ac:spMk id="4" creationId="{65B8D43E-C89E-EA6A-09B2-CEE75669E238}"/>
          </ac:spMkLst>
        </pc:spChg>
      </pc:sldChg>
      <pc:sldChg chg="modSp mod">
        <pc:chgData name="Tim Bax" userId="7d3a153829a5b00e" providerId="LiveId" clId="{89A91F7D-B48F-4BFE-BD9D-0DB9D2D7B049}" dt="2026-03-02T01:21:28.542" v="1612" actId="20577"/>
        <pc:sldMkLst>
          <pc:docMk/>
          <pc:sldMk cId="3137609303" sldId="455"/>
        </pc:sldMkLst>
        <pc:spChg chg="mod">
          <ac:chgData name="Tim Bax" userId="7d3a153829a5b00e" providerId="LiveId" clId="{89A91F7D-B48F-4BFE-BD9D-0DB9D2D7B049}" dt="2026-03-02T01:21:28.542" v="1612" actId="20577"/>
          <ac:spMkLst>
            <pc:docMk/>
            <pc:sldMk cId="3137609303" sldId="455"/>
            <ac:spMk id="4" creationId="{DDC22D08-498D-DBDE-A729-E757C0386404}"/>
          </ac:spMkLst>
        </pc:spChg>
      </pc:sldChg>
      <pc:sldChg chg="add">
        <pc:chgData name="Tim Bax" userId="7d3a153829a5b00e" providerId="LiveId" clId="{89A91F7D-B48F-4BFE-BD9D-0DB9D2D7B049}" dt="2026-03-01T23:02:00.994" v="54" actId="2890"/>
        <pc:sldMkLst>
          <pc:docMk/>
          <pc:sldMk cId="2602708770" sldId="459"/>
        </pc:sldMkLst>
      </pc:sldChg>
      <pc:sldChg chg="modSp add mod">
        <pc:chgData name="Tim Bax" userId="7d3a153829a5b00e" providerId="LiveId" clId="{89A91F7D-B48F-4BFE-BD9D-0DB9D2D7B049}" dt="2026-03-01T23:09:25.947" v="91" actId="20577"/>
        <pc:sldMkLst>
          <pc:docMk/>
          <pc:sldMk cId="2898324062" sldId="460"/>
        </pc:sldMkLst>
        <pc:spChg chg="mod">
          <ac:chgData name="Tim Bax" userId="7d3a153829a5b00e" providerId="LiveId" clId="{89A91F7D-B48F-4BFE-BD9D-0DB9D2D7B049}" dt="2026-03-01T23:09:25.947" v="91" actId="20577"/>
          <ac:spMkLst>
            <pc:docMk/>
            <pc:sldMk cId="2898324062" sldId="460"/>
            <ac:spMk id="3" creationId="{197A17EC-6961-0209-28B6-5EE436E044DD}"/>
          </ac:spMkLst>
        </pc:spChg>
      </pc:sldChg>
      <pc:sldChg chg="modSp add mod ord">
        <pc:chgData name="Tim Bax" userId="7d3a153829a5b00e" providerId="LiveId" clId="{89A91F7D-B48F-4BFE-BD9D-0DB9D2D7B049}" dt="2026-03-01T23:24:50.567" v="417" actId="313"/>
        <pc:sldMkLst>
          <pc:docMk/>
          <pc:sldMk cId="1046690116" sldId="461"/>
        </pc:sldMkLst>
        <pc:spChg chg="mod">
          <ac:chgData name="Tim Bax" userId="7d3a153829a5b00e" providerId="LiveId" clId="{89A91F7D-B48F-4BFE-BD9D-0DB9D2D7B049}" dt="2026-03-01T23:24:50.567" v="417" actId="313"/>
          <ac:spMkLst>
            <pc:docMk/>
            <pc:sldMk cId="1046690116" sldId="461"/>
            <ac:spMk id="3" creationId="{DAD99BCD-AD8C-7E20-35F5-BF946D1DBF05}"/>
          </ac:spMkLst>
        </pc:spChg>
      </pc:sldChg>
      <pc:sldChg chg="add del">
        <pc:chgData name="Tim Bax" userId="7d3a153829a5b00e" providerId="LiveId" clId="{89A91F7D-B48F-4BFE-BD9D-0DB9D2D7B049}" dt="2026-03-02T00:35:38.397" v="851" actId="47"/>
        <pc:sldMkLst>
          <pc:docMk/>
          <pc:sldMk cId="1125089060" sldId="462"/>
        </pc:sldMkLst>
      </pc:sldChg>
      <pc:sldChg chg="add del">
        <pc:chgData name="Tim Bax" userId="7d3a153829a5b00e" providerId="LiveId" clId="{89A91F7D-B48F-4BFE-BD9D-0DB9D2D7B049}" dt="2026-03-02T00:35:41.089" v="852" actId="47"/>
        <pc:sldMkLst>
          <pc:docMk/>
          <pc:sldMk cId="503676661" sldId="463"/>
        </pc:sldMkLst>
      </pc:sldChg>
      <pc:sldChg chg="addSp modSp add mod">
        <pc:chgData name="Tim Bax" userId="7d3a153829a5b00e" providerId="LiveId" clId="{89A91F7D-B48F-4BFE-BD9D-0DB9D2D7B049}" dt="2026-03-02T01:32:59.556" v="1620" actId="20577"/>
        <pc:sldMkLst>
          <pc:docMk/>
          <pc:sldMk cId="36294371" sldId="464"/>
        </pc:sldMkLst>
        <pc:spChg chg="mod">
          <ac:chgData name="Tim Bax" userId="7d3a153829a5b00e" providerId="LiveId" clId="{89A91F7D-B48F-4BFE-BD9D-0DB9D2D7B049}" dt="2026-03-02T01:32:59.556" v="1620" actId="20577"/>
          <ac:spMkLst>
            <pc:docMk/>
            <pc:sldMk cId="36294371" sldId="464"/>
            <ac:spMk id="4" creationId="{7AF02DEC-0412-5DAC-F375-1018889289BC}"/>
          </ac:spMkLst>
        </pc:spChg>
        <pc:picChg chg="add mod">
          <ac:chgData name="Tim Bax" userId="7d3a153829a5b00e" providerId="LiveId" clId="{89A91F7D-B48F-4BFE-BD9D-0DB9D2D7B049}" dt="2026-03-02T00:24:52.584" v="522" actId="1076"/>
          <ac:picMkLst>
            <pc:docMk/>
            <pc:sldMk cId="36294371" sldId="464"/>
            <ac:picMk id="2" creationId="{B2A7EC9A-0A8B-0CFC-5D68-78E38D303E1A}"/>
          </ac:picMkLst>
        </pc:picChg>
      </pc:sldChg>
      <pc:sldChg chg="add del">
        <pc:chgData name="Tim Bax" userId="7d3a153829a5b00e" providerId="LiveId" clId="{89A91F7D-B48F-4BFE-BD9D-0DB9D2D7B049}" dt="2026-03-02T00:35:33.255" v="850" actId="47"/>
        <pc:sldMkLst>
          <pc:docMk/>
          <pc:sldMk cId="963063345" sldId="465"/>
        </pc:sldMkLst>
      </pc:sldChg>
      <pc:sldChg chg="addSp delSp modSp add mod">
        <pc:chgData name="Tim Bax" userId="7d3a153829a5b00e" providerId="LiveId" clId="{89A91F7D-B48F-4BFE-BD9D-0DB9D2D7B049}" dt="2026-03-02T00:47:58.497" v="979" actId="14100"/>
        <pc:sldMkLst>
          <pc:docMk/>
          <pc:sldMk cId="2045432021" sldId="466"/>
        </pc:sldMkLst>
        <pc:spChg chg="add mod">
          <ac:chgData name="Tim Bax" userId="7d3a153829a5b00e" providerId="LiveId" clId="{89A91F7D-B48F-4BFE-BD9D-0DB9D2D7B049}" dt="2026-03-02T00:46:19.853" v="975" actId="14100"/>
          <ac:spMkLst>
            <pc:docMk/>
            <pc:sldMk cId="2045432021" sldId="466"/>
            <ac:spMk id="3" creationId="{0CE7993E-1CB5-A819-4FA8-5F380F036670}"/>
          </ac:spMkLst>
        </pc:spChg>
        <pc:spChg chg="mod">
          <ac:chgData name="Tim Bax" userId="7d3a153829a5b00e" providerId="LiveId" clId="{89A91F7D-B48F-4BFE-BD9D-0DB9D2D7B049}" dt="2026-03-02T00:35:04.837" v="848" actId="20577"/>
          <ac:spMkLst>
            <pc:docMk/>
            <pc:sldMk cId="2045432021" sldId="466"/>
            <ac:spMk id="4" creationId="{AFE25739-D93D-7E9C-3D8C-7AFF9CF18C08}"/>
          </ac:spMkLst>
        </pc:spChg>
        <pc:picChg chg="del">
          <ac:chgData name="Tim Bax" userId="7d3a153829a5b00e" providerId="LiveId" clId="{89A91F7D-B48F-4BFE-BD9D-0DB9D2D7B049}" dt="2026-03-02T00:35:08.866" v="849" actId="478"/>
          <ac:picMkLst>
            <pc:docMk/>
            <pc:sldMk cId="2045432021" sldId="466"/>
            <ac:picMk id="2" creationId="{C888DA01-F0B2-AEA3-B1BA-26C63F485557}"/>
          </ac:picMkLst>
        </pc:picChg>
        <pc:picChg chg="add mod">
          <ac:chgData name="Tim Bax" userId="7d3a153829a5b00e" providerId="LiveId" clId="{89A91F7D-B48F-4BFE-BD9D-0DB9D2D7B049}" dt="2026-03-02T00:47:58.497" v="979" actId="14100"/>
          <ac:picMkLst>
            <pc:docMk/>
            <pc:sldMk cId="2045432021" sldId="466"/>
            <ac:picMk id="7" creationId="{BC1B078F-3883-E8A8-19C4-F84584FE4541}"/>
          </ac:picMkLst>
        </pc:picChg>
      </pc:sldChg>
      <pc:sldChg chg="addSp delSp modSp add mod">
        <pc:chgData name="Tim Bax" userId="7d3a153829a5b00e" providerId="LiveId" clId="{89A91F7D-B48F-4BFE-BD9D-0DB9D2D7B049}" dt="2026-03-02T01:33:20.510" v="1625" actId="20577"/>
        <pc:sldMkLst>
          <pc:docMk/>
          <pc:sldMk cId="2618490403" sldId="467"/>
        </pc:sldMkLst>
        <pc:spChg chg="mod">
          <ac:chgData name="Tim Bax" userId="7d3a153829a5b00e" providerId="LiveId" clId="{89A91F7D-B48F-4BFE-BD9D-0DB9D2D7B049}" dt="2026-03-02T01:33:20.510" v="1625" actId="20577"/>
          <ac:spMkLst>
            <pc:docMk/>
            <pc:sldMk cId="2618490403" sldId="467"/>
            <ac:spMk id="4" creationId="{BC6D8764-F035-9656-9AB2-11BAF42E768C}"/>
          </ac:spMkLst>
        </pc:spChg>
        <pc:picChg chg="del">
          <ac:chgData name="Tim Bax" userId="7d3a153829a5b00e" providerId="LiveId" clId="{89A91F7D-B48F-4BFE-BD9D-0DB9D2D7B049}" dt="2026-03-02T00:27:50.438" v="583" actId="478"/>
          <ac:picMkLst>
            <pc:docMk/>
            <pc:sldMk cId="2618490403" sldId="467"/>
            <ac:picMk id="2" creationId="{A7FE035B-3408-2DF0-A38F-3DFA1ED23E9A}"/>
          </ac:picMkLst>
        </pc:picChg>
        <pc:picChg chg="add mod">
          <ac:chgData name="Tim Bax" userId="7d3a153829a5b00e" providerId="LiveId" clId="{89A91F7D-B48F-4BFE-BD9D-0DB9D2D7B049}" dt="2026-03-02T00:31:02.518" v="673" actId="14100"/>
          <ac:picMkLst>
            <pc:docMk/>
            <pc:sldMk cId="2618490403" sldId="467"/>
            <ac:picMk id="3" creationId="{C151C1DE-B2F6-B38B-ED59-D85B08D38023}"/>
          </ac:picMkLst>
        </pc:picChg>
      </pc:sldChg>
      <pc:sldChg chg="modSp add mod ord">
        <pc:chgData name="Tim Bax" userId="7d3a153829a5b00e" providerId="LiveId" clId="{89A91F7D-B48F-4BFE-BD9D-0DB9D2D7B049}" dt="2026-03-02T00:40:21" v="938" actId="20577"/>
        <pc:sldMkLst>
          <pc:docMk/>
          <pc:sldMk cId="1191592590" sldId="468"/>
        </pc:sldMkLst>
        <pc:spChg chg="mod">
          <ac:chgData name="Tim Bax" userId="7d3a153829a5b00e" providerId="LiveId" clId="{89A91F7D-B48F-4BFE-BD9D-0DB9D2D7B049}" dt="2026-03-02T00:40:21" v="938" actId="20577"/>
          <ac:spMkLst>
            <pc:docMk/>
            <pc:sldMk cId="1191592590" sldId="468"/>
            <ac:spMk id="4" creationId="{116AFC29-3CAC-144E-AA6A-74707BA0AA38}"/>
          </ac:spMkLst>
        </pc:spChg>
      </pc:sldChg>
      <pc:sldChg chg="add">
        <pc:chgData name="Tim Bax" userId="7d3a153829a5b00e" providerId="LiveId" clId="{89A91F7D-B48F-4BFE-BD9D-0DB9D2D7B049}" dt="2026-03-02T00:40:07.623" v="935" actId="2890"/>
        <pc:sldMkLst>
          <pc:docMk/>
          <pc:sldMk cId="1174984416" sldId="469"/>
        </pc:sldMkLst>
      </pc:sldChg>
      <pc:sldChg chg="modSp add mod ord">
        <pc:chgData name="Tim Bax" userId="7d3a153829a5b00e" providerId="LiveId" clId="{89A91F7D-B48F-4BFE-BD9D-0DB9D2D7B049}" dt="2026-03-02T01:34:18.254" v="1633" actId="20577"/>
        <pc:sldMkLst>
          <pc:docMk/>
          <pc:sldMk cId="1552247001" sldId="470"/>
        </pc:sldMkLst>
        <pc:spChg chg="mod">
          <ac:chgData name="Tim Bax" userId="7d3a153829a5b00e" providerId="LiveId" clId="{89A91F7D-B48F-4BFE-BD9D-0DB9D2D7B049}" dt="2026-03-02T01:34:18.254" v="1633" actId="20577"/>
          <ac:spMkLst>
            <pc:docMk/>
            <pc:sldMk cId="1552247001" sldId="470"/>
            <ac:spMk id="4" creationId="{90CEACF7-B097-D000-6B3A-0E874B3B08B4}"/>
          </ac:spMkLst>
        </pc:spChg>
        <pc:spChg chg="mod">
          <ac:chgData name="Tim Bax" userId="7d3a153829a5b00e" providerId="LiveId" clId="{89A91F7D-B48F-4BFE-BD9D-0DB9D2D7B049}" dt="2026-03-02T00:41:11.890" v="956" actId="20577"/>
          <ac:spMkLst>
            <pc:docMk/>
            <pc:sldMk cId="1552247001" sldId="470"/>
            <ac:spMk id="6" creationId="{A9D2EA00-7C0D-72E0-8E78-E3CCC6FA2898}"/>
          </ac:spMkLst>
        </pc:spChg>
      </pc:sldChg>
      <pc:sldChg chg="addSp delSp modSp add mod">
        <pc:chgData name="Tim Bax" userId="7d3a153829a5b00e" providerId="LiveId" clId="{89A91F7D-B48F-4BFE-BD9D-0DB9D2D7B049}" dt="2026-03-02T01:35:01.253" v="1655" actId="20577"/>
        <pc:sldMkLst>
          <pc:docMk/>
          <pc:sldMk cId="874693073" sldId="471"/>
        </pc:sldMkLst>
        <pc:spChg chg="add mod">
          <ac:chgData name="Tim Bax" userId="7d3a153829a5b00e" providerId="LiveId" clId="{89A91F7D-B48F-4BFE-BD9D-0DB9D2D7B049}" dt="2026-03-02T01:35:01.253" v="1655" actId="20577"/>
          <ac:spMkLst>
            <pc:docMk/>
            <pc:sldMk cId="874693073" sldId="471"/>
            <ac:spMk id="2" creationId="{D25F8606-5B6F-7A1B-4CFE-A30B4FBE3A3C}"/>
          </ac:spMkLst>
        </pc:spChg>
        <pc:spChg chg="del mod">
          <ac:chgData name="Tim Bax" userId="7d3a153829a5b00e" providerId="LiveId" clId="{89A91F7D-B48F-4BFE-BD9D-0DB9D2D7B049}" dt="2026-03-02T01:12:16.360" v="1398" actId="478"/>
          <ac:spMkLst>
            <pc:docMk/>
            <pc:sldMk cId="874693073" sldId="471"/>
            <ac:spMk id="4" creationId="{644ED4AB-7FBA-F762-7F6C-75ED47878A81}"/>
          </ac:spMkLst>
        </pc:spChg>
      </pc:sldChg>
      <pc:sldChg chg="modSp add mod">
        <pc:chgData name="Tim Bax" userId="7d3a153829a5b00e" providerId="LiveId" clId="{89A91F7D-B48F-4BFE-BD9D-0DB9D2D7B049}" dt="2026-03-02T01:35:27.038" v="1659" actId="20577"/>
        <pc:sldMkLst>
          <pc:docMk/>
          <pc:sldMk cId="3048239893" sldId="472"/>
        </pc:sldMkLst>
        <pc:spChg chg="mod">
          <ac:chgData name="Tim Bax" userId="7d3a153829a5b00e" providerId="LiveId" clId="{89A91F7D-B48F-4BFE-BD9D-0DB9D2D7B049}" dt="2026-03-02T01:35:27.038" v="1659" actId="20577"/>
          <ac:spMkLst>
            <pc:docMk/>
            <pc:sldMk cId="3048239893" sldId="472"/>
            <ac:spMk id="2" creationId="{4F270568-173B-0D4B-81D3-BE223A1C1C75}"/>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89D207-BE08-4B33-B5B0-5A5A94C951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5E58DB9-49DC-495B-A68F-33D105C906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7A1AC4-3AE8-4F87-AAED-904EC6054702}" type="datetimeFigureOut">
              <a:rPr lang="en-US" smtClean="0"/>
              <a:t>3/1/2026</a:t>
            </a:fld>
            <a:endParaRPr lang="en-US" dirty="0"/>
          </a:p>
        </p:txBody>
      </p:sp>
      <p:sp>
        <p:nvSpPr>
          <p:cNvPr id="4" name="Footer Placeholder 3">
            <a:extLst>
              <a:ext uri="{FF2B5EF4-FFF2-40B4-BE49-F238E27FC236}">
                <a16:creationId xmlns:a16="http://schemas.microsoft.com/office/drawing/2014/main" id="{7F66337E-DAD5-442C-9B8F-E10EB7D972C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EE3BDF2-02BD-4181-AC28-FD56172CC6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F8A362-CAFC-4987-9A50-47570528395E}" type="slidenum">
              <a:rPr lang="en-US" smtClean="0"/>
              <a:t>‹#›</a:t>
            </a:fld>
            <a:endParaRPr lang="en-US" dirty="0"/>
          </a:p>
        </p:txBody>
      </p:sp>
    </p:spTree>
    <p:extLst>
      <p:ext uri="{BB962C8B-B14F-4D97-AF65-F5344CB8AC3E}">
        <p14:creationId xmlns:p14="http://schemas.microsoft.com/office/powerpoint/2010/main" val="4523749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56653-6123-4FE4-861F-5F9583BF59B0}" type="datetimeFigureOut">
              <a:rPr lang="en-US" smtClean="0"/>
              <a:t>3/1/2026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EEB602-95FC-483A-B12D-216A7AD7EA24}" type="slidenum">
              <a:rPr lang="en-US" smtClean="0"/>
              <a:t>‹#›</a:t>
            </a:fld>
            <a:endParaRPr lang="en-US" dirty="0"/>
          </a:p>
        </p:txBody>
      </p:sp>
    </p:spTree>
    <p:extLst>
      <p:ext uri="{BB962C8B-B14F-4D97-AF65-F5344CB8AC3E}">
        <p14:creationId xmlns:p14="http://schemas.microsoft.com/office/powerpoint/2010/main" val="132584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a:t>
            </a:fld>
            <a:endParaRPr lang="en-US" dirty="0"/>
          </a:p>
        </p:txBody>
      </p:sp>
    </p:spTree>
    <p:extLst>
      <p:ext uri="{BB962C8B-B14F-4D97-AF65-F5344CB8AC3E}">
        <p14:creationId xmlns:p14="http://schemas.microsoft.com/office/powerpoint/2010/main" val="335608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314E6-54E5-CA9E-8744-7CA026280A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507FA-DEE5-C27E-4E78-11731C25E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A680C-54AB-8CC3-F844-9BE77EC57B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89066F-FB08-10BB-5E52-23CED55282ED}"/>
              </a:ext>
            </a:extLst>
          </p:cNvPr>
          <p:cNvSpPr>
            <a:spLocks noGrp="1"/>
          </p:cNvSpPr>
          <p:nvPr>
            <p:ph type="sldNum" sz="quarter" idx="5"/>
          </p:nvPr>
        </p:nvSpPr>
        <p:spPr/>
        <p:txBody>
          <a:bodyPr/>
          <a:lstStyle/>
          <a:p>
            <a:fld id="{54EEB602-95FC-483A-B12D-216A7AD7EA24}" type="slidenum">
              <a:rPr lang="en-US" smtClean="0"/>
              <a:t>10</a:t>
            </a:fld>
            <a:endParaRPr lang="en-US" dirty="0"/>
          </a:p>
        </p:txBody>
      </p:sp>
    </p:spTree>
    <p:extLst>
      <p:ext uri="{BB962C8B-B14F-4D97-AF65-F5344CB8AC3E}">
        <p14:creationId xmlns:p14="http://schemas.microsoft.com/office/powerpoint/2010/main" val="38485995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0732E-29B9-9204-C51E-90844E9F4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A0C49-AD87-493B-844F-02E99E708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645ECD-3DB4-24DC-EFBE-504B4DEA1C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9030E80-A492-B5EE-A121-7038F12D5175}"/>
              </a:ext>
            </a:extLst>
          </p:cNvPr>
          <p:cNvSpPr>
            <a:spLocks noGrp="1"/>
          </p:cNvSpPr>
          <p:nvPr>
            <p:ph type="sldNum" sz="quarter" idx="5"/>
          </p:nvPr>
        </p:nvSpPr>
        <p:spPr/>
        <p:txBody>
          <a:bodyPr/>
          <a:lstStyle/>
          <a:p>
            <a:fld id="{F07F282E-55F5-4803-B60F-09BA4600E538}" type="slidenum">
              <a:rPr lang="en-US" smtClean="0"/>
              <a:t>100</a:t>
            </a:fld>
            <a:endParaRPr lang="en-US" dirty="0"/>
          </a:p>
        </p:txBody>
      </p:sp>
    </p:spTree>
    <p:extLst>
      <p:ext uri="{BB962C8B-B14F-4D97-AF65-F5344CB8AC3E}">
        <p14:creationId xmlns:p14="http://schemas.microsoft.com/office/powerpoint/2010/main" val="34171559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BF3C5-9961-48EF-4715-C4ECDADAD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5E6AAA-E291-A6CD-9968-0BF5D1884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8733D-C6D9-A103-3645-496D342441A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DAA7926-6F49-0FCA-DFA2-3D27C2880EC1}"/>
              </a:ext>
            </a:extLst>
          </p:cNvPr>
          <p:cNvSpPr>
            <a:spLocks noGrp="1"/>
          </p:cNvSpPr>
          <p:nvPr>
            <p:ph type="sldNum" sz="quarter" idx="5"/>
          </p:nvPr>
        </p:nvSpPr>
        <p:spPr/>
        <p:txBody>
          <a:bodyPr/>
          <a:lstStyle/>
          <a:p>
            <a:fld id="{F07F282E-55F5-4803-B60F-09BA4600E538}" type="slidenum">
              <a:rPr lang="en-US" smtClean="0"/>
              <a:t>101</a:t>
            </a:fld>
            <a:endParaRPr lang="en-US" dirty="0"/>
          </a:p>
        </p:txBody>
      </p:sp>
    </p:spTree>
    <p:extLst>
      <p:ext uri="{BB962C8B-B14F-4D97-AF65-F5344CB8AC3E}">
        <p14:creationId xmlns:p14="http://schemas.microsoft.com/office/powerpoint/2010/main" val="29737575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E66B6-4CDC-E22B-0747-7E30E13AC1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55D672-5DD0-1137-D09E-8938EA1AC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E3108E-DF04-6D24-26BF-07200C0186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2DF3645-46FE-96CB-552D-05F30E1BA017}"/>
              </a:ext>
            </a:extLst>
          </p:cNvPr>
          <p:cNvSpPr>
            <a:spLocks noGrp="1"/>
          </p:cNvSpPr>
          <p:nvPr>
            <p:ph type="sldNum" sz="quarter" idx="5"/>
          </p:nvPr>
        </p:nvSpPr>
        <p:spPr/>
        <p:txBody>
          <a:bodyPr/>
          <a:lstStyle/>
          <a:p>
            <a:fld id="{F07F282E-55F5-4803-B60F-09BA4600E538}" type="slidenum">
              <a:rPr lang="en-US" smtClean="0"/>
              <a:t>102</a:t>
            </a:fld>
            <a:endParaRPr lang="en-US" dirty="0"/>
          </a:p>
        </p:txBody>
      </p:sp>
    </p:spTree>
    <p:extLst>
      <p:ext uri="{BB962C8B-B14F-4D97-AF65-F5344CB8AC3E}">
        <p14:creationId xmlns:p14="http://schemas.microsoft.com/office/powerpoint/2010/main" val="80393234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EE419-384A-C041-CC16-98A2B7002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91C7D-DE72-61EC-A3CF-76B8951A5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7C4341-7AC5-BDA4-120A-4720FBC86E0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8654D47-2275-1C1D-A64A-70441E7348D8}"/>
              </a:ext>
            </a:extLst>
          </p:cNvPr>
          <p:cNvSpPr>
            <a:spLocks noGrp="1"/>
          </p:cNvSpPr>
          <p:nvPr>
            <p:ph type="sldNum" sz="quarter" idx="5"/>
          </p:nvPr>
        </p:nvSpPr>
        <p:spPr/>
        <p:txBody>
          <a:bodyPr/>
          <a:lstStyle/>
          <a:p>
            <a:fld id="{F07F282E-55F5-4803-B60F-09BA4600E538}" type="slidenum">
              <a:rPr lang="en-US" smtClean="0"/>
              <a:t>103</a:t>
            </a:fld>
            <a:endParaRPr lang="en-US" dirty="0"/>
          </a:p>
        </p:txBody>
      </p:sp>
    </p:spTree>
    <p:extLst>
      <p:ext uri="{BB962C8B-B14F-4D97-AF65-F5344CB8AC3E}">
        <p14:creationId xmlns:p14="http://schemas.microsoft.com/office/powerpoint/2010/main" val="305151349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CC0AE-BEAF-08E8-0D69-D280823A4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41F4E-82F4-86FD-02E8-4020F732F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DD771-60E0-FB01-900D-AE7F9AE1DA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17E4265-E6F0-CBBA-1F0B-49652E106C37}"/>
              </a:ext>
            </a:extLst>
          </p:cNvPr>
          <p:cNvSpPr>
            <a:spLocks noGrp="1"/>
          </p:cNvSpPr>
          <p:nvPr>
            <p:ph type="sldNum" sz="quarter" idx="5"/>
          </p:nvPr>
        </p:nvSpPr>
        <p:spPr/>
        <p:txBody>
          <a:bodyPr/>
          <a:lstStyle/>
          <a:p>
            <a:fld id="{F07F282E-55F5-4803-B60F-09BA4600E538}" type="slidenum">
              <a:rPr lang="en-US" smtClean="0"/>
              <a:t>104</a:t>
            </a:fld>
            <a:endParaRPr lang="en-US" dirty="0"/>
          </a:p>
        </p:txBody>
      </p:sp>
    </p:spTree>
    <p:extLst>
      <p:ext uri="{BB962C8B-B14F-4D97-AF65-F5344CB8AC3E}">
        <p14:creationId xmlns:p14="http://schemas.microsoft.com/office/powerpoint/2010/main" val="33398739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AE757-CA24-1957-8D24-667518C7C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18998A-056D-F396-B375-03897ACE6F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4AB2A-D4EB-8758-D723-4D803B0A7B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1D28007-0635-CB67-DF51-AB84E0C0D5C6}"/>
              </a:ext>
            </a:extLst>
          </p:cNvPr>
          <p:cNvSpPr>
            <a:spLocks noGrp="1"/>
          </p:cNvSpPr>
          <p:nvPr>
            <p:ph type="sldNum" sz="quarter" idx="5"/>
          </p:nvPr>
        </p:nvSpPr>
        <p:spPr/>
        <p:txBody>
          <a:bodyPr/>
          <a:lstStyle/>
          <a:p>
            <a:fld id="{54EEB602-95FC-483A-B12D-216A7AD7EA24}" type="slidenum">
              <a:rPr lang="en-US" smtClean="0"/>
              <a:t>105</a:t>
            </a:fld>
            <a:endParaRPr lang="en-US" dirty="0"/>
          </a:p>
        </p:txBody>
      </p:sp>
    </p:spTree>
    <p:extLst>
      <p:ext uri="{BB962C8B-B14F-4D97-AF65-F5344CB8AC3E}">
        <p14:creationId xmlns:p14="http://schemas.microsoft.com/office/powerpoint/2010/main" val="17385413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0FC55-5A87-7988-6CB6-2A649DF363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27413-65E6-AC58-F06E-197B5ECE50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282FA-B53F-11BB-F9BA-D0D5D1CEC8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5A8641-4418-AFCB-83C2-6405DF22BA10}"/>
              </a:ext>
            </a:extLst>
          </p:cNvPr>
          <p:cNvSpPr>
            <a:spLocks noGrp="1"/>
          </p:cNvSpPr>
          <p:nvPr>
            <p:ph type="sldNum" sz="quarter" idx="5"/>
          </p:nvPr>
        </p:nvSpPr>
        <p:spPr/>
        <p:txBody>
          <a:bodyPr/>
          <a:lstStyle/>
          <a:p>
            <a:fld id="{54EEB602-95FC-483A-B12D-216A7AD7EA24}" type="slidenum">
              <a:rPr lang="en-US" smtClean="0"/>
              <a:t>106</a:t>
            </a:fld>
            <a:endParaRPr lang="en-US" dirty="0"/>
          </a:p>
        </p:txBody>
      </p:sp>
    </p:spTree>
    <p:extLst>
      <p:ext uri="{BB962C8B-B14F-4D97-AF65-F5344CB8AC3E}">
        <p14:creationId xmlns:p14="http://schemas.microsoft.com/office/powerpoint/2010/main" val="14821581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2205-960C-1A41-695E-B9BED2902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294CE2-8536-C265-F9AB-C86DCF9DA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AE7144-8195-B227-0193-DD625F6305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B8B542-A72C-F49A-43CF-3A4FB62098FB}"/>
              </a:ext>
            </a:extLst>
          </p:cNvPr>
          <p:cNvSpPr>
            <a:spLocks noGrp="1"/>
          </p:cNvSpPr>
          <p:nvPr>
            <p:ph type="sldNum" sz="quarter" idx="5"/>
          </p:nvPr>
        </p:nvSpPr>
        <p:spPr/>
        <p:txBody>
          <a:bodyPr/>
          <a:lstStyle/>
          <a:p>
            <a:fld id="{54EEB602-95FC-483A-B12D-216A7AD7EA24}" type="slidenum">
              <a:rPr lang="en-US" smtClean="0"/>
              <a:t>107</a:t>
            </a:fld>
            <a:endParaRPr lang="en-US" dirty="0"/>
          </a:p>
        </p:txBody>
      </p:sp>
    </p:spTree>
    <p:extLst>
      <p:ext uri="{BB962C8B-B14F-4D97-AF65-F5344CB8AC3E}">
        <p14:creationId xmlns:p14="http://schemas.microsoft.com/office/powerpoint/2010/main" val="362368569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7B858-BC29-8C2D-C923-5B26E8C1A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D30827-2686-9515-FDDD-9E7BF203EA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3D086-1413-02CA-6C35-B8F8C63B73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3AFA90-5EE4-B96C-7820-C2DA7C5CA6D3}"/>
              </a:ext>
            </a:extLst>
          </p:cNvPr>
          <p:cNvSpPr>
            <a:spLocks noGrp="1"/>
          </p:cNvSpPr>
          <p:nvPr>
            <p:ph type="sldNum" sz="quarter" idx="5"/>
          </p:nvPr>
        </p:nvSpPr>
        <p:spPr/>
        <p:txBody>
          <a:bodyPr/>
          <a:lstStyle/>
          <a:p>
            <a:fld id="{54EEB602-95FC-483A-B12D-216A7AD7EA24}" type="slidenum">
              <a:rPr lang="en-US" smtClean="0"/>
              <a:t>108</a:t>
            </a:fld>
            <a:endParaRPr lang="en-US" dirty="0"/>
          </a:p>
        </p:txBody>
      </p:sp>
    </p:spTree>
    <p:extLst>
      <p:ext uri="{BB962C8B-B14F-4D97-AF65-F5344CB8AC3E}">
        <p14:creationId xmlns:p14="http://schemas.microsoft.com/office/powerpoint/2010/main" val="115614064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B7C3C-DB63-C5D1-24C7-6F567A733F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D50D68-E25D-400E-2452-E5C3D137EF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E0102-EC19-37A1-4680-59A4FFA345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B803FC-4835-4DE9-9951-6FFFC2F4C99F}"/>
              </a:ext>
            </a:extLst>
          </p:cNvPr>
          <p:cNvSpPr>
            <a:spLocks noGrp="1"/>
          </p:cNvSpPr>
          <p:nvPr>
            <p:ph type="sldNum" sz="quarter" idx="5"/>
          </p:nvPr>
        </p:nvSpPr>
        <p:spPr/>
        <p:txBody>
          <a:bodyPr/>
          <a:lstStyle/>
          <a:p>
            <a:fld id="{54EEB602-95FC-483A-B12D-216A7AD7EA24}" type="slidenum">
              <a:rPr lang="en-US" smtClean="0"/>
              <a:t>109</a:t>
            </a:fld>
            <a:endParaRPr lang="en-US" dirty="0"/>
          </a:p>
        </p:txBody>
      </p:sp>
    </p:spTree>
    <p:extLst>
      <p:ext uri="{BB962C8B-B14F-4D97-AF65-F5344CB8AC3E}">
        <p14:creationId xmlns:p14="http://schemas.microsoft.com/office/powerpoint/2010/main" val="1572747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11</a:t>
            </a:fld>
            <a:endParaRPr lang="en-US" dirty="0"/>
          </a:p>
        </p:txBody>
      </p:sp>
    </p:spTree>
    <p:extLst>
      <p:ext uri="{BB962C8B-B14F-4D97-AF65-F5344CB8AC3E}">
        <p14:creationId xmlns:p14="http://schemas.microsoft.com/office/powerpoint/2010/main" val="39869127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CC790-38D9-0A3E-4CD6-34CFC839F7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85E08-57E5-8D3E-139B-125DA54E5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56D98F-5DE7-B847-1C78-FE1E582D77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A3A33C-9573-57C4-307F-88FD9357F2C1}"/>
              </a:ext>
            </a:extLst>
          </p:cNvPr>
          <p:cNvSpPr>
            <a:spLocks noGrp="1"/>
          </p:cNvSpPr>
          <p:nvPr>
            <p:ph type="sldNum" sz="quarter" idx="5"/>
          </p:nvPr>
        </p:nvSpPr>
        <p:spPr/>
        <p:txBody>
          <a:bodyPr/>
          <a:lstStyle/>
          <a:p>
            <a:fld id="{54EEB602-95FC-483A-B12D-216A7AD7EA24}" type="slidenum">
              <a:rPr lang="en-US" smtClean="0"/>
              <a:t>110</a:t>
            </a:fld>
            <a:endParaRPr lang="en-US" dirty="0"/>
          </a:p>
        </p:txBody>
      </p:sp>
    </p:spTree>
    <p:extLst>
      <p:ext uri="{BB962C8B-B14F-4D97-AF65-F5344CB8AC3E}">
        <p14:creationId xmlns:p14="http://schemas.microsoft.com/office/powerpoint/2010/main" val="13702857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F9555-F71D-9ECA-BC8A-4526E6F372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AD9EC-111F-E4FA-5B2D-2178AB289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222D3-AC86-39DC-583D-AFEEDDE4030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BA0B73-0DF0-4300-DAEA-440B9C851B41}"/>
              </a:ext>
            </a:extLst>
          </p:cNvPr>
          <p:cNvSpPr>
            <a:spLocks noGrp="1"/>
          </p:cNvSpPr>
          <p:nvPr>
            <p:ph type="sldNum" sz="quarter" idx="5"/>
          </p:nvPr>
        </p:nvSpPr>
        <p:spPr/>
        <p:txBody>
          <a:bodyPr/>
          <a:lstStyle/>
          <a:p>
            <a:fld id="{54EEB602-95FC-483A-B12D-216A7AD7EA24}" type="slidenum">
              <a:rPr lang="en-US" smtClean="0"/>
              <a:t>111</a:t>
            </a:fld>
            <a:endParaRPr lang="en-US" dirty="0"/>
          </a:p>
        </p:txBody>
      </p:sp>
    </p:spTree>
    <p:extLst>
      <p:ext uri="{BB962C8B-B14F-4D97-AF65-F5344CB8AC3E}">
        <p14:creationId xmlns:p14="http://schemas.microsoft.com/office/powerpoint/2010/main" val="337173285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112</a:t>
            </a:fld>
            <a:endParaRPr lang="en-US" dirty="0"/>
          </a:p>
        </p:txBody>
      </p:sp>
    </p:spTree>
    <p:extLst>
      <p:ext uri="{BB962C8B-B14F-4D97-AF65-F5344CB8AC3E}">
        <p14:creationId xmlns:p14="http://schemas.microsoft.com/office/powerpoint/2010/main" val="21253660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8C0D2-B2EA-875B-69B9-933A3459D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446A5-FC8E-1FBF-360B-454219464D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A5968-6FAD-B56A-9970-E50F99C509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19A6A5-E874-EBDA-F32B-71E4D3616799}"/>
              </a:ext>
            </a:extLst>
          </p:cNvPr>
          <p:cNvSpPr>
            <a:spLocks noGrp="1"/>
          </p:cNvSpPr>
          <p:nvPr>
            <p:ph type="sldNum" sz="quarter" idx="5"/>
          </p:nvPr>
        </p:nvSpPr>
        <p:spPr/>
        <p:txBody>
          <a:bodyPr/>
          <a:lstStyle/>
          <a:p>
            <a:fld id="{54EEB602-95FC-483A-B12D-216A7AD7EA24}" type="slidenum">
              <a:rPr lang="en-US" smtClean="0"/>
              <a:t>113</a:t>
            </a:fld>
            <a:endParaRPr lang="en-US" dirty="0"/>
          </a:p>
        </p:txBody>
      </p:sp>
    </p:spTree>
    <p:extLst>
      <p:ext uri="{BB962C8B-B14F-4D97-AF65-F5344CB8AC3E}">
        <p14:creationId xmlns:p14="http://schemas.microsoft.com/office/powerpoint/2010/main" val="8749402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E8FCF-3CB5-9C86-D677-D9B0CFB578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3CC352-0A0B-B109-6020-3B7DE3CCFB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891495-25CB-A1CF-9FF0-5C46C1D4E1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26140F-531B-7B02-6831-6E8484DD9172}"/>
              </a:ext>
            </a:extLst>
          </p:cNvPr>
          <p:cNvSpPr>
            <a:spLocks noGrp="1"/>
          </p:cNvSpPr>
          <p:nvPr>
            <p:ph type="sldNum" sz="quarter" idx="5"/>
          </p:nvPr>
        </p:nvSpPr>
        <p:spPr/>
        <p:txBody>
          <a:bodyPr/>
          <a:lstStyle/>
          <a:p>
            <a:fld id="{54EEB602-95FC-483A-B12D-216A7AD7EA24}" type="slidenum">
              <a:rPr lang="en-US" smtClean="0"/>
              <a:t>114</a:t>
            </a:fld>
            <a:endParaRPr lang="en-US" dirty="0"/>
          </a:p>
        </p:txBody>
      </p:sp>
    </p:spTree>
    <p:extLst>
      <p:ext uri="{BB962C8B-B14F-4D97-AF65-F5344CB8AC3E}">
        <p14:creationId xmlns:p14="http://schemas.microsoft.com/office/powerpoint/2010/main" val="37543835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1DEB9-4838-290D-9672-432F22099D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92E66-F0C7-7F32-705C-215E99CC8D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300E48-7F50-1384-E27B-142633C3B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99F67B-5240-3D2F-4F24-C39091B80700}"/>
              </a:ext>
            </a:extLst>
          </p:cNvPr>
          <p:cNvSpPr>
            <a:spLocks noGrp="1"/>
          </p:cNvSpPr>
          <p:nvPr>
            <p:ph type="sldNum" sz="quarter" idx="5"/>
          </p:nvPr>
        </p:nvSpPr>
        <p:spPr/>
        <p:txBody>
          <a:bodyPr/>
          <a:lstStyle/>
          <a:p>
            <a:fld id="{54EEB602-95FC-483A-B12D-216A7AD7EA24}" type="slidenum">
              <a:rPr lang="en-US" smtClean="0"/>
              <a:t>115</a:t>
            </a:fld>
            <a:endParaRPr lang="en-US" dirty="0"/>
          </a:p>
        </p:txBody>
      </p:sp>
    </p:spTree>
    <p:extLst>
      <p:ext uri="{BB962C8B-B14F-4D97-AF65-F5344CB8AC3E}">
        <p14:creationId xmlns:p14="http://schemas.microsoft.com/office/powerpoint/2010/main" val="14156835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A8F965-BD7A-FE73-48C0-DD3263956F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EF7DB-D3AE-D5E0-6F23-80C1CEAC19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53164-33DC-73BD-2A3F-8AE528F71F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4FE6C1-3301-8950-1B18-E2A9162EF29E}"/>
              </a:ext>
            </a:extLst>
          </p:cNvPr>
          <p:cNvSpPr>
            <a:spLocks noGrp="1"/>
          </p:cNvSpPr>
          <p:nvPr>
            <p:ph type="sldNum" sz="quarter" idx="5"/>
          </p:nvPr>
        </p:nvSpPr>
        <p:spPr/>
        <p:txBody>
          <a:bodyPr/>
          <a:lstStyle/>
          <a:p>
            <a:fld id="{54EEB602-95FC-483A-B12D-216A7AD7EA24}" type="slidenum">
              <a:rPr lang="en-US" smtClean="0"/>
              <a:t>116</a:t>
            </a:fld>
            <a:endParaRPr lang="en-US" dirty="0"/>
          </a:p>
        </p:txBody>
      </p:sp>
    </p:spTree>
    <p:extLst>
      <p:ext uri="{BB962C8B-B14F-4D97-AF65-F5344CB8AC3E}">
        <p14:creationId xmlns:p14="http://schemas.microsoft.com/office/powerpoint/2010/main" val="95209827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81DF7-41E9-3F89-3676-57093A97C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4B824-514D-E9AD-3B51-224D121711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16413F-8C87-1462-6CC7-8718E43B3F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9DBDE9-2BC2-CC74-04F1-BDD9300A718E}"/>
              </a:ext>
            </a:extLst>
          </p:cNvPr>
          <p:cNvSpPr>
            <a:spLocks noGrp="1"/>
          </p:cNvSpPr>
          <p:nvPr>
            <p:ph type="sldNum" sz="quarter" idx="5"/>
          </p:nvPr>
        </p:nvSpPr>
        <p:spPr/>
        <p:txBody>
          <a:bodyPr/>
          <a:lstStyle/>
          <a:p>
            <a:fld id="{54EEB602-95FC-483A-B12D-216A7AD7EA24}" type="slidenum">
              <a:rPr lang="en-US" smtClean="0"/>
              <a:t>117</a:t>
            </a:fld>
            <a:endParaRPr lang="en-US" dirty="0"/>
          </a:p>
        </p:txBody>
      </p:sp>
    </p:spTree>
    <p:extLst>
      <p:ext uri="{BB962C8B-B14F-4D97-AF65-F5344CB8AC3E}">
        <p14:creationId xmlns:p14="http://schemas.microsoft.com/office/powerpoint/2010/main" val="129670127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B61AD-BCF2-64B3-5A8C-38F951E07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922610-08CB-D235-BB3C-D18FFF3FF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2AE25-9333-A089-EC6B-C2D67505D6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F942BE-69CC-0060-06FA-A621B1B6F94C}"/>
              </a:ext>
            </a:extLst>
          </p:cNvPr>
          <p:cNvSpPr>
            <a:spLocks noGrp="1"/>
          </p:cNvSpPr>
          <p:nvPr>
            <p:ph type="sldNum" sz="quarter" idx="5"/>
          </p:nvPr>
        </p:nvSpPr>
        <p:spPr/>
        <p:txBody>
          <a:bodyPr/>
          <a:lstStyle/>
          <a:p>
            <a:fld id="{54EEB602-95FC-483A-B12D-216A7AD7EA24}" type="slidenum">
              <a:rPr lang="en-US" smtClean="0"/>
              <a:t>118</a:t>
            </a:fld>
            <a:endParaRPr lang="en-US" dirty="0"/>
          </a:p>
        </p:txBody>
      </p:sp>
    </p:spTree>
    <p:extLst>
      <p:ext uri="{BB962C8B-B14F-4D97-AF65-F5344CB8AC3E}">
        <p14:creationId xmlns:p14="http://schemas.microsoft.com/office/powerpoint/2010/main" val="40174822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5D948-3369-B48A-1E0D-A53502B73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05CD96-940D-9C26-DEB9-CD5A586206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E7AD3-3813-B447-152A-2B83880D56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FBE6BD-4B8B-AC0F-32DA-DA719167356A}"/>
              </a:ext>
            </a:extLst>
          </p:cNvPr>
          <p:cNvSpPr>
            <a:spLocks noGrp="1"/>
          </p:cNvSpPr>
          <p:nvPr>
            <p:ph type="sldNum" sz="quarter" idx="5"/>
          </p:nvPr>
        </p:nvSpPr>
        <p:spPr/>
        <p:txBody>
          <a:bodyPr/>
          <a:lstStyle/>
          <a:p>
            <a:fld id="{54EEB602-95FC-483A-B12D-216A7AD7EA24}" type="slidenum">
              <a:rPr lang="en-US" smtClean="0"/>
              <a:t>119</a:t>
            </a:fld>
            <a:endParaRPr lang="en-US" dirty="0"/>
          </a:p>
        </p:txBody>
      </p:sp>
    </p:spTree>
    <p:extLst>
      <p:ext uri="{BB962C8B-B14F-4D97-AF65-F5344CB8AC3E}">
        <p14:creationId xmlns:p14="http://schemas.microsoft.com/office/powerpoint/2010/main" val="1556661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CE32D-13EC-029C-C257-7AD74288AE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0B915-73F2-3263-D49D-EF8F4E0BB6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FFEF7-DA65-9CDE-5B4E-DF884A84F6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E3B801-01EE-3C91-67FE-F38DD2ADE5DE}"/>
              </a:ext>
            </a:extLst>
          </p:cNvPr>
          <p:cNvSpPr>
            <a:spLocks noGrp="1"/>
          </p:cNvSpPr>
          <p:nvPr>
            <p:ph type="sldNum" sz="quarter" idx="5"/>
          </p:nvPr>
        </p:nvSpPr>
        <p:spPr/>
        <p:txBody>
          <a:bodyPr/>
          <a:lstStyle/>
          <a:p>
            <a:fld id="{54EEB602-95FC-483A-B12D-216A7AD7EA24}" type="slidenum">
              <a:rPr lang="en-US" smtClean="0"/>
              <a:t>12</a:t>
            </a:fld>
            <a:endParaRPr lang="en-US" dirty="0"/>
          </a:p>
        </p:txBody>
      </p:sp>
    </p:spTree>
    <p:extLst>
      <p:ext uri="{BB962C8B-B14F-4D97-AF65-F5344CB8AC3E}">
        <p14:creationId xmlns:p14="http://schemas.microsoft.com/office/powerpoint/2010/main" val="1148241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1CDAD-5D4D-BF07-7730-65E6F1883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566AE-CC25-C884-964E-1CDC37DD8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1EE68A-5C50-BACE-870B-7E11EC462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057E2F-A53E-21F8-206C-F81F3B0A75C9}"/>
              </a:ext>
            </a:extLst>
          </p:cNvPr>
          <p:cNvSpPr>
            <a:spLocks noGrp="1"/>
          </p:cNvSpPr>
          <p:nvPr>
            <p:ph type="sldNum" sz="quarter" idx="5"/>
          </p:nvPr>
        </p:nvSpPr>
        <p:spPr/>
        <p:txBody>
          <a:bodyPr/>
          <a:lstStyle/>
          <a:p>
            <a:fld id="{54EEB602-95FC-483A-B12D-216A7AD7EA24}" type="slidenum">
              <a:rPr lang="en-US" smtClean="0"/>
              <a:t>120</a:t>
            </a:fld>
            <a:endParaRPr lang="en-US" dirty="0"/>
          </a:p>
        </p:txBody>
      </p:sp>
    </p:spTree>
    <p:extLst>
      <p:ext uri="{BB962C8B-B14F-4D97-AF65-F5344CB8AC3E}">
        <p14:creationId xmlns:p14="http://schemas.microsoft.com/office/powerpoint/2010/main" val="383543160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54AB1-376D-C966-1B3D-D6142B86C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D1120-B7BF-BD43-8DF7-DB1B960A1F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4D3FF4-6716-D49C-C647-195667C132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90E8D0-C78B-8E75-24EC-3D8E652737FB}"/>
              </a:ext>
            </a:extLst>
          </p:cNvPr>
          <p:cNvSpPr>
            <a:spLocks noGrp="1"/>
          </p:cNvSpPr>
          <p:nvPr>
            <p:ph type="sldNum" sz="quarter" idx="5"/>
          </p:nvPr>
        </p:nvSpPr>
        <p:spPr/>
        <p:txBody>
          <a:bodyPr/>
          <a:lstStyle/>
          <a:p>
            <a:fld id="{54EEB602-95FC-483A-B12D-216A7AD7EA24}" type="slidenum">
              <a:rPr lang="en-US" smtClean="0"/>
              <a:t>121</a:t>
            </a:fld>
            <a:endParaRPr lang="en-US" dirty="0"/>
          </a:p>
        </p:txBody>
      </p:sp>
    </p:spTree>
    <p:extLst>
      <p:ext uri="{BB962C8B-B14F-4D97-AF65-F5344CB8AC3E}">
        <p14:creationId xmlns:p14="http://schemas.microsoft.com/office/powerpoint/2010/main" val="184560031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29329-0DBA-20E0-CBCB-9CDFAFE648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F1BEB-8953-2A4F-C254-551C99BC4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E6461B-C439-ADCE-06CC-3D26CA5E35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7C5CF8-5B8F-9E1D-274B-AF3C283D6D02}"/>
              </a:ext>
            </a:extLst>
          </p:cNvPr>
          <p:cNvSpPr>
            <a:spLocks noGrp="1"/>
          </p:cNvSpPr>
          <p:nvPr>
            <p:ph type="sldNum" sz="quarter" idx="5"/>
          </p:nvPr>
        </p:nvSpPr>
        <p:spPr/>
        <p:txBody>
          <a:bodyPr/>
          <a:lstStyle/>
          <a:p>
            <a:fld id="{54EEB602-95FC-483A-B12D-216A7AD7EA24}" type="slidenum">
              <a:rPr lang="en-US" smtClean="0"/>
              <a:t>122</a:t>
            </a:fld>
            <a:endParaRPr lang="en-US" dirty="0"/>
          </a:p>
        </p:txBody>
      </p:sp>
    </p:spTree>
    <p:extLst>
      <p:ext uri="{BB962C8B-B14F-4D97-AF65-F5344CB8AC3E}">
        <p14:creationId xmlns:p14="http://schemas.microsoft.com/office/powerpoint/2010/main" val="32271225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039A4-8343-DCA1-2D9B-C6E5F9B3C7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D884C5-7AE9-8509-A0B4-FE4D82F84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183489-DC3B-7821-E09F-404A046E76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B49050-B33D-247C-4756-F8993CA855E8}"/>
              </a:ext>
            </a:extLst>
          </p:cNvPr>
          <p:cNvSpPr>
            <a:spLocks noGrp="1"/>
          </p:cNvSpPr>
          <p:nvPr>
            <p:ph type="sldNum" sz="quarter" idx="5"/>
          </p:nvPr>
        </p:nvSpPr>
        <p:spPr/>
        <p:txBody>
          <a:bodyPr/>
          <a:lstStyle/>
          <a:p>
            <a:fld id="{54EEB602-95FC-483A-B12D-216A7AD7EA24}" type="slidenum">
              <a:rPr lang="en-US" smtClean="0"/>
              <a:t>123</a:t>
            </a:fld>
            <a:endParaRPr lang="en-US" dirty="0"/>
          </a:p>
        </p:txBody>
      </p:sp>
    </p:spTree>
    <p:extLst>
      <p:ext uri="{BB962C8B-B14F-4D97-AF65-F5344CB8AC3E}">
        <p14:creationId xmlns:p14="http://schemas.microsoft.com/office/powerpoint/2010/main" val="197074510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D6838-50A5-D17E-474A-3A9CD3931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78D9BD-6E9C-2BC6-8F35-6718EB421A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61C172-FE55-26F7-AEE6-26560ACE6B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B7156A-90FE-F160-4BE2-AEF06FDADFB1}"/>
              </a:ext>
            </a:extLst>
          </p:cNvPr>
          <p:cNvSpPr>
            <a:spLocks noGrp="1"/>
          </p:cNvSpPr>
          <p:nvPr>
            <p:ph type="sldNum" sz="quarter" idx="5"/>
          </p:nvPr>
        </p:nvSpPr>
        <p:spPr/>
        <p:txBody>
          <a:bodyPr/>
          <a:lstStyle/>
          <a:p>
            <a:fld id="{54EEB602-95FC-483A-B12D-216A7AD7EA24}" type="slidenum">
              <a:rPr lang="en-US" smtClean="0"/>
              <a:t>124</a:t>
            </a:fld>
            <a:endParaRPr lang="en-US" dirty="0"/>
          </a:p>
        </p:txBody>
      </p:sp>
    </p:spTree>
    <p:extLst>
      <p:ext uri="{BB962C8B-B14F-4D97-AF65-F5344CB8AC3E}">
        <p14:creationId xmlns:p14="http://schemas.microsoft.com/office/powerpoint/2010/main" val="195333107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A683B-B15C-37BF-56D0-BE48CDEB8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846DCB-FB3D-E2CA-AA4B-769FF59BC0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132C58-205F-4914-ED10-6F0D3CF468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518CB0-594F-6484-65C8-029E6E7FD014}"/>
              </a:ext>
            </a:extLst>
          </p:cNvPr>
          <p:cNvSpPr>
            <a:spLocks noGrp="1"/>
          </p:cNvSpPr>
          <p:nvPr>
            <p:ph type="sldNum" sz="quarter" idx="5"/>
          </p:nvPr>
        </p:nvSpPr>
        <p:spPr/>
        <p:txBody>
          <a:bodyPr/>
          <a:lstStyle/>
          <a:p>
            <a:fld id="{54EEB602-95FC-483A-B12D-216A7AD7EA24}" type="slidenum">
              <a:rPr lang="en-US" smtClean="0"/>
              <a:t>125</a:t>
            </a:fld>
            <a:endParaRPr lang="en-US" dirty="0"/>
          </a:p>
        </p:txBody>
      </p:sp>
    </p:spTree>
    <p:extLst>
      <p:ext uri="{BB962C8B-B14F-4D97-AF65-F5344CB8AC3E}">
        <p14:creationId xmlns:p14="http://schemas.microsoft.com/office/powerpoint/2010/main" val="213594644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CF6AC-B0BE-6FC6-751A-4FE131975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0866BD-56F9-DC08-E176-05B7E3B779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64DA2A-82A1-908A-F5C6-AEE0804724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C242F6-37C8-504C-5EFE-EDBFB375CEC1}"/>
              </a:ext>
            </a:extLst>
          </p:cNvPr>
          <p:cNvSpPr>
            <a:spLocks noGrp="1"/>
          </p:cNvSpPr>
          <p:nvPr>
            <p:ph type="sldNum" sz="quarter" idx="5"/>
          </p:nvPr>
        </p:nvSpPr>
        <p:spPr/>
        <p:txBody>
          <a:bodyPr/>
          <a:lstStyle/>
          <a:p>
            <a:fld id="{54EEB602-95FC-483A-B12D-216A7AD7EA24}" type="slidenum">
              <a:rPr lang="en-US" smtClean="0"/>
              <a:t>126</a:t>
            </a:fld>
            <a:endParaRPr lang="en-US" dirty="0"/>
          </a:p>
        </p:txBody>
      </p:sp>
    </p:spTree>
    <p:extLst>
      <p:ext uri="{BB962C8B-B14F-4D97-AF65-F5344CB8AC3E}">
        <p14:creationId xmlns:p14="http://schemas.microsoft.com/office/powerpoint/2010/main" val="342901213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DE41D-A990-C984-0262-FC05565B3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BFEA9-59FA-6CA5-B2BD-B7E0CA6D80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AB912-99D9-13E2-A216-B27E35248C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612513-7F16-EDDA-C2DC-42926325FD7D}"/>
              </a:ext>
            </a:extLst>
          </p:cNvPr>
          <p:cNvSpPr>
            <a:spLocks noGrp="1"/>
          </p:cNvSpPr>
          <p:nvPr>
            <p:ph type="sldNum" sz="quarter" idx="5"/>
          </p:nvPr>
        </p:nvSpPr>
        <p:spPr/>
        <p:txBody>
          <a:bodyPr/>
          <a:lstStyle/>
          <a:p>
            <a:fld id="{54EEB602-95FC-483A-B12D-216A7AD7EA24}" type="slidenum">
              <a:rPr lang="en-US" smtClean="0"/>
              <a:t>127</a:t>
            </a:fld>
            <a:endParaRPr lang="en-US" dirty="0"/>
          </a:p>
        </p:txBody>
      </p:sp>
    </p:spTree>
    <p:extLst>
      <p:ext uri="{BB962C8B-B14F-4D97-AF65-F5344CB8AC3E}">
        <p14:creationId xmlns:p14="http://schemas.microsoft.com/office/powerpoint/2010/main" val="92555046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08FC-DA4D-2012-E01C-9C8AF23F69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C90DD-E87F-0719-7375-C3AAED600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5BB87-9441-A145-9C7E-F8655331CF8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3FA418-0CDD-43DD-066C-ED44E9699F3C}"/>
              </a:ext>
            </a:extLst>
          </p:cNvPr>
          <p:cNvSpPr>
            <a:spLocks noGrp="1"/>
          </p:cNvSpPr>
          <p:nvPr>
            <p:ph type="sldNum" sz="quarter" idx="5"/>
          </p:nvPr>
        </p:nvSpPr>
        <p:spPr/>
        <p:txBody>
          <a:bodyPr/>
          <a:lstStyle/>
          <a:p>
            <a:fld id="{54EEB602-95FC-483A-B12D-216A7AD7EA24}" type="slidenum">
              <a:rPr lang="en-US" smtClean="0"/>
              <a:t>128</a:t>
            </a:fld>
            <a:endParaRPr lang="en-US" dirty="0"/>
          </a:p>
        </p:txBody>
      </p:sp>
    </p:spTree>
    <p:extLst>
      <p:ext uri="{BB962C8B-B14F-4D97-AF65-F5344CB8AC3E}">
        <p14:creationId xmlns:p14="http://schemas.microsoft.com/office/powerpoint/2010/main" val="39567648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60B73-8C6A-ABA1-120A-FBC1A589B6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5796D-3BCF-775B-F56A-13844D7054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1B4E3-4264-20A1-7278-8F404D00C6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B8C2ED8-C5E2-2536-5A69-9DC232362583}"/>
              </a:ext>
            </a:extLst>
          </p:cNvPr>
          <p:cNvSpPr>
            <a:spLocks noGrp="1"/>
          </p:cNvSpPr>
          <p:nvPr>
            <p:ph type="sldNum" sz="quarter" idx="5"/>
          </p:nvPr>
        </p:nvSpPr>
        <p:spPr/>
        <p:txBody>
          <a:bodyPr/>
          <a:lstStyle/>
          <a:p>
            <a:fld id="{54EEB602-95FC-483A-B12D-216A7AD7EA24}" type="slidenum">
              <a:rPr lang="en-US" smtClean="0"/>
              <a:t>129</a:t>
            </a:fld>
            <a:endParaRPr lang="en-US" dirty="0"/>
          </a:p>
        </p:txBody>
      </p:sp>
    </p:spTree>
    <p:extLst>
      <p:ext uri="{BB962C8B-B14F-4D97-AF65-F5344CB8AC3E}">
        <p14:creationId xmlns:p14="http://schemas.microsoft.com/office/powerpoint/2010/main" val="2427187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5A48C-D892-26F5-7B99-4310CBEDAD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28804E-9DAA-57D1-780F-51BD807DDC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FF70F-C7EA-DCCD-156E-7661D00303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CBDC54-3F48-BBAF-0C6E-656CA2467AEF}"/>
              </a:ext>
            </a:extLst>
          </p:cNvPr>
          <p:cNvSpPr>
            <a:spLocks noGrp="1"/>
          </p:cNvSpPr>
          <p:nvPr>
            <p:ph type="sldNum" sz="quarter" idx="5"/>
          </p:nvPr>
        </p:nvSpPr>
        <p:spPr/>
        <p:txBody>
          <a:bodyPr/>
          <a:lstStyle/>
          <a:p>
            <a:fld id="{54EEB602-95FC-483A-B12D-216A7AD7EA24}" type="slidenum">
              <a:rPr lang="en-US" smtClean="0"/>
              <a:t>13</a:t>
            </a:fld>
            <a:endParaRPr lang="en-US" dirty="0"/>
          </a:p>
        </p:txBody>
      </p:sp>
    </p:spTree>
    <p:extLst>
      <p:ext uri="{BB962C8B-B14F-4D97-AF65-F5344CB8AC3E}">
        <p14:creationId xmlns:p14="http://schemas.microsoft.com/office/powerpoint/2010/main" val="1468264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79029-CF4E-4303-2D4F-7D788B6C4A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74D5D-3557-3B71-315E-7F0AEACBB6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FF73A-9BEB-5C23-0D08-985A9F8A03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FA4E10-25DA-6CAA-AD8B-6A690DB3DB78}"/>
              </a:ext>
            </a:extLst>
          </p:cNvPr>
          <p:cNvSpPr>
            <a:spLocks noGrp="1"/>
          </p:cNvSpPr>
          <p:nvPr>
            <p:ph type="sldNum" sz="quarter" idx="5"/>
          </p:nvPr>
        </p:nvSpPr>
        <p:spPr/>
        <p:txBody>
          <a:bodyPr/>
          <a:lstStyle/>
          <a:p>
            <a:fld id="{54EEB602-95FC-483A-B12D-216A7AD7EA24}" type="slidenum">
              <a:rPr lang="en-US" smtClean="0"/>
              <a:t>130</a:t>
            </a:fld>
            <a:endParaRPr lang="en-US" dirty="0"/>
          </a:p>
        </p:txBody>
      </p:sp>
    </p:spTree>
    <p:extLst>
      <p:ext uri="{BB962C8B-B14F-4D97-AF65-F5344CB8AC3E}">
        <p14:creationId xmlns:p14="http://schemas.microsoft.com/office/powerpoint/2010/main" val="267807659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B33DD-7954-98DF-7EF9-9AE4D824E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814B8-1B4C-73DF-CEB7-0C858347AD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837BE-CA44-3594-3515-C645F70BE6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01BBDD-09E2-B6D0-411D-9B2D0227DCB0}"/>
              </a:ext>
            </a:extLst>
          </p:cNvPr>
          <p:cNvSpPr>
            <a:spLocks noGrp="1"/>
          </p:cNvSpPr>
          <p:nvPr>
            <p:ph type="sldNum" sz="quarter" idx="5"/>
          </p:nvPr>
        </p:nvSpPr>
        <p:spPr/>
        <p:txBody>
          <a:bodyPr/>
          <a:lstStyle/>
          <a:p>
            <a:fld id="{54EEB602-95FC-483A-B12D-216A7AD7EA24}" type="slidenum">
              <a:rPr lang="en-US" smtClean="0"/>
              <a:t>131</a:t>
            </a:fld>
            <a:endParaRPr lang="en-US" dirty="0"/>
          </a:p>
        </p:txBody>
      </p:sp>
    </p:spTree>
    <p:extLst>
      <p:ext uri="{BB962C8B-B14F-4D97-AF65-F5344CB8AC3E}">
        <p14:creationId xmlns:p14="http://schemas.microsoft.com/office/powerpoint/2010/main" val="343797586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CC46F-D204-3B8B-F47B-9B8E89954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521018-D8A8-FE0F-798A-A88733742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418C31-B279-3363-E6C5-003FF60801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DD5E6B-2219-DE45-E94E-0ECE197D7CA0}"/>
              </a:ext>
            </a:extLst>
          </p:cNvPr>
          <p:cNvSpPr>
            <a:spLocks noGrp="1"/>
          </p:cNvSpPr>
          <p:nvPr>
            <p:ph type="sldNum" sz="quarter" idx="5"/>
          </p:nvPr>
        </p:nvSpPr>
        <p:spPr/>
        <p:txBody>
          <a:bodyPr/>
          <a:lstStyle/>
          <a:p>
            <a:fld id="{54EEB602-95FC-483A-B12D-216A7AD7EA24}" type="slidenum">
              <a:rPr lang="en-US" smtClean="0"/>
              <a:t>132</a:t>
            </a:fld>
            <a:endParaRPr lang="en-US" dirty="0"/>
          </a:p>
        </p:txBody>
      </p:sp>
    </p:spTree>
    <p:extLst>
      <p:ext uri="{BB962C8B-B14F-4D97-AF65-F5344CB8AC3E}">
        <p14:creationId xmlns:p14="http://schemas.microsoft.com/office/powerpoint/2010/main" val="27989746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B8A9E-6AD3-3FC8-F637-6C11295409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74C32-1BB1-C05D-B389-57D34CEEC8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020953-1960-784C-54D2-B0A669DB4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4D4479-3DFC-C07A-F0B5-EC260B6C3F5A}"/>
              </a:ext>
            </a:extLst>
          </p:cNvPr>
          <p:cNvSpPr>
            <a:spLocks noGrp="1"/>
          </p:cNvSpPr>
          <p:nvPr>
            <p:ph type="sldNum" sz="quarter" idx="5"/>
          </p:nvPr>
        </p:nvSpPr>
        <p:spPr/>
        <p:txBody>
          <a:bodyPr/>
          <a:lstStyle/>
          <a:p>
            <a:fld id="{54EEB602-95FC-483A-B12D-216A7AD7EA24}" type="slidenum">
              <a:rPr lang="en-US" smtClean="0"/>
              <a:t>133</a:t>
            </a:fld>
            <a:endParaRPr lang="en-US" dirty="0"/>
          </a:p>
        </p:txBody>
      </p:sp>
    </p:spTree>
    <p:extLst>
      <p:ext uri="{BB962C8B-B14F-4D97-AF65-F5344CB8AC3E}">
        <p14:creationId xmlns:p14="http://schemas.microsoft.com/office/powerpoint/2010/main" val="101325406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D3F8A-A3DA-66EE-9016-A210BB1415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42F86-6C18-4BAB-ED26-817EB675C1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54A069-8153-2FA3-61D2-144D8DBB0A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42698A-5E52-DA47-9AA3-3D00F5B6E6BE}"/>
              </a:ext>
            </a:extLst>
          </p:cNvPr>
          <p:cNvSpPr>
            <a:spLocks noGrp="1"/>
          </p:cNvSpPr>
          <p:nvPr>
            <p:ph type="sldNum" sz="quarter" idx="5"/>
          </p:nvPr>
        </p:nvSpPr>
        <p:spPr/>
        <p:txBody>
          <a:bodyPr/>
          <a:lstStyle/>
          <a:p>
            <a:fld id="{54EEB602-95FC-483A-B12D-216A7AD7EA24}" type="slidenum">
              <a:rPr lang="en-US" smtClean="0"/>
              <a:t>134</a:t>
            </a:fld>
            <a:endParaRPr lang="en-US" dirty="0"/>
          </a:p>
        </p:txBody>
      </p:sp>
    </p:spTree>
    <p:extLst>
      <p:ext uri="{BB962C8B-B14F-4D97-AF65-F5344CB8AC3E}">
        <p14:creationId xmlns:p14="http://schemas.microsoft.com/office/powerpoint/2010/main" val="180500269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9EAD7-5F42-569A-7F43-E5F54AA1C4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FB95D-5328-FBBA-292A-3094E3C73D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E4FA1B-77F6-3BE7-0BD5-A32D2DEDCF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0C7D29-95BF-6019-11F6-DDDDA7B7220A}"/>
              </a:ext>
            </a:extLst>
          </p:cNvPr>
          <p:cNvSpPr>
            <a:spLocks noGrp="1"/>
          </p:cNvSpPr>
          <p:nvPr>
            <p:ph type="sldNum" sz="quarter" idx="5"/>
          </p:nvPr>
        </p:nvSpPr>
        <p:spPr/>
        <p:txBody>
          <a:bodyPr/>
          <a:lstStyle/>
          <a:p>
            <a:fld id="{54EEB602-95FC-483A-B12D-216A7AD7EA24}" type="slidenum">
              <a:rPr lang="en-US" smtClean="0"/>
              <a:t>135</a:t>
            </a:fld>
            <a:endParaRPr lang="en-US" dirty="0"/>
          </a:p>
        </p:txBody>
      </p:sp>
    </p:spTree>
    <p:extLst>
      <p:ext uri="{BB962C8B-B14F-4D97-AF65-F5344CB8AC3E}">
        <p14:creationId xmlns:p14="http://schemas.microsoft.com/office/powerpoint/2010/main" val="422869124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E226A-7976-85DA-896C-0BB5606F4B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680B76-7C14-24B1-F270-C7F71D3E82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75D0EF-9217-CF93-BC88-E008666DEB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E2F2FC-2C52-FF58-4526-3BDC38D3BF50}"/>
              </a:ext>
            </a:extLst>
          </p:cNvPr>
          <p:cNvSpPr>
            <a:spLocks noGrp="1"/>
          </p:cNvSpPr>
          <p:nvPr>
            <p:ph type="sldNum" sz="quarter" idx="5"/>
          </p:nvPr>
        </p:nvSpPr>
        <p:spPr/>
        <p:txBody>
          <a:bodyPr/>
          <a:lstStyle/>
          <a:p>
            <a:fld id="{54EEB602-95FC-483A-B12D-216A7AD7EA24}" type="slidenum">
              <a:rPr lang="en-US" smtClean="0"/>
              <a:t>136</a:t>
            </a:fld>
            <a:endParaRPr lang="en-US" dirty="0"/>
          </a:p>
        </p:txBody>
      </p:sp>
    </p:spTree>
    <p:extLst>
      <p:ext uri="{BB962C8B-B14F-4D97-AF65-F5344CB8AC3E}">
        <p14:creationId xmlns:p14="http://schemas.microsoft.com/office/powerpoint/2010/main" val="65655695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69FE4-650F-BFF5-7FC4-47EF38896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662522-BFA4-6FF0-6089-91B61D6D4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C5A5BC-CAB7-3E19-2B43-0F1E0F7B268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E08ED9-749A-F4EE-4EE2-588B65985F87}"/>
              </a:ext>
            </a:extLst>
          </p:cNvPr>
          <p:cNvSpPr>
            <a:spLocks noGrp="1"/>
          </p:cNvSpPr>
          <p:nvPr>
            <p:ph type="sldNum" sz="quarter" idx="5"/>
          </p:nvPr>
        </p:nvSpPr>
        <p:spPr/>
        <p:txBody>
          <a:bodyPr/>
          <a:lstStyle/>
          <a:p>
            <a:fld id="{54EEB602-95FC-483A-B12D-216A7AD7EA24}" type="slidenum">
              <a:rPr lang="en-US" smtClean="0"/>
              <a:t>137</a:t>
            </a:fld>
            <a:endParaRPr lang="en-US" dirty="0"/>
          </a:p>
        </p:txBody>
      </p:sp>
    </p:spTree>
    <p:extLst>
      <p:ext uri="{BB962C8B-B14F-4D97-AF65-F5344CB8AC3E}">
        <p14:creationId xmlns:p14="http://schemas.microsoft.com/office/powerpoint/2010/main" val="380362677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F1B8C-CE93-2C7C-3660-7421184A7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7DCBE-923A-0940-2632-9E397C8AF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AB901-3FE2-FB22-9674-6FBFCDEC7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E6E9C8-5D39-DC68-67C4-B76DA14E89F1}"/>
              </a:ext>
            </a:extLst>
          </p:cNvPr>
          <p:cNvSpPr>
            <a:spLocks noGrp="1"/>
          </p:cNvSpPr>
          <p:nvPr>
            <p:ph type="sldNum" sz="quarter" idx="5"/>
          </p:nvPr>
        </p:nvSpPr>
        <p:spPr/>
        <p:txBody>
          <a:bodyPr/>
          <a:lstStyle/>
          <a:p>
            <a:fld id="{54EEB602-95FC-483A-B12D-216A7AD7EA24}" type="slidenum">
              <a:rPr lang="en-US" smtClean="0"/>
              <a:t>138</a:t>
            </a:fld>
            <a:endParaRPr lang="en-US" dirty="0"/>
          </a:p>
        </p:txBody>
      </p:sp>
    </p:spTree>
    <p:extLst>
      <p:ext uri="{BB962C8B-B14F-4D97-AF65-F5344CB8AC3E}">
        <p14:creationId xmlns:p14="http://schemas.microsoft.com/office/powerpoint/2010/main" val="3264166851"/>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616D1-B0B2-8308-C066-6187C7D13E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6E52E4-FE16-4929-6C1D-793585AE97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A6CFC-72D3-2B04-975B-C843E9BD19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1DDD35-C5C7-7D02-DDF3-A75C4A827266}"/>
              </a:ext>
            </a:extLst>
          </p:cNvPr>
          <p:cNvSpPr>
            <a:spLocks noGrp="1"/>
          </p:cNvSpPr>
          <p:nvPr>
            <p:ph type="sldNum" sz="quarter" idx="5"/>
          </p:nvPr>
        </p:nvSpPr>
        <p:spPr/>
        <p:txBody>
          <a:bodyPr/>
          <a:lstStyle/>
          <a:p>
            <a:fld id="{54EEB602-95FC-483A-B12D-216A7AD7EA24}" type="slidenum">
              <a:rPr lang="en-US" smtClean="0"/>
              <a:t>139</a:t>
            </a:fld>
            <a:endParaRPr lang="en-US" dirty="0"/>
          </a:p>
        </p:txBody>
      </p:sp>
    </p:spTree>
    <p:extLst>
      <p:ext uri="{BB962C8B-B14F-4D97-AF65-F5344CB8AC3E}">
        <p14:creationId xmlns:p14="http://schemas.microsoft.com/office/powerpoint/2010/main" val="4078088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2100E-196D-6A5C-434B-5F670EEDF6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5DD46-9A0F-DF37-5632-CB361D114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1A910-2DD9-C190-D494-5C14878BE8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6AFB26-0E14-0988-05EC-FC3286170CD0}"/>
              </a:ext>
            </a:extLst>
          </p:cNvPr>
          <p:cNvSpPr>
            <a:spLocks noGrp="1"/>
          </p:cNvSpPr>
          <p:nvPr>
            <p:ph type="sldNum" sz="quarter" idx="5"/>
          </p:nvPr>
        </p:nvSpPr>
        <p:spPr/>
        <p:txBody>
          <a:bodyPr/>
          <a:lstStyle/>
          <a:p>
            <a:fld id="{54EEB602-95FC-483A-B12D-216A7AD7EA24}" type="slidenum">
              <a:rPr lang="en-US" smtClean="0"/>
              <a:t>14</a:t>
            </a:fld>
            <a:endParaRPr lang="en-US" dirty="0"/>
          </a:p>
        </p:txBody>
      </p:sp>
    </p:spTree>
    <p:extLst>
      <p:ext uri="{BB962C8B-B14F-4D97-AF65-F5344CB8AC3E}">
        <p14:creationId xmlns:p14="http://schemas.microsoft.com/office/powerpoint/2010/main" val="351093299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393DA-FF73-4E11-FDEC-03FC1C19B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97A9E3-64D4-E052-D947-2A1ECD5F80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16F16A-2D5A-4BF5-A756-45A0DEF99C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865562-C016-1974-F63E-21B8FA1BA74C}"/>
              </a:ext>
            </a:extLst>
          </p:cNvPr>
          <p:cNvSpPr>
            <a:spLocks noGrp="1"/>
          </p:cNvSpPr>
          <p:nvPr>
            <p:ph type="sldNum" sz="quarter" idx="5"/>
          </p:nvPr>
        </p:nvSpPr>
        <p:spPr/>
        <p:txBody>
          <a:bodyPr/>
          <a:lstStyle/>
          <a:p>
            <a:fld id="{54EEB602-95FC-483A-B12D-216A7AD7EA24}" type="slidenum">
              <a:rPr lang="en-US" smtClean="0"/>
              <a:t>140</a:t>
            </a:fld>
            <a:endParaRPr lang="en-US" dirty="0"/>
          </a:p>
        </p:txBody>
      </p:sp>
    </p:spTree>
    <p:extLst>
      <p:ext uri="{BB962C8B-B14F-4D97-AF65-F5344CB8AC3E}">
        <p14:creationId xmlns:p14="http://schemas.microsoft.com/office/powerpoint/2010/main" val="20341297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141</a:t>
            </a:fld>
            <a:endParaRPr lang="en-US" dirty="0"/>
          </a:p>
        </p:txBody>
      </p:sp>
    </p:spTree>
    <p:extLst>
      <p:ext uri="{BB962C8B-B14F-4D97-AF65-F5344CB8AC3E}">
        <p14:creationId xmlns:p14="http://schemas.microsoft.com/office/powerpoint/2010/main" val="58069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2F990-9DB5-2C75-B6C3-BAAEC1E694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9AEA7C-2215-C50C-8222-6167A511D7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975E5-BC7D-151D-E867-DFD3281AF3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E1DF89-E287-6C49-523E-9850876CA954}"/>
              </a:ext>
            </a:extLst>
          </p:cNvPr>
          <p:cNvSpPr>
            <a:spLocks noGrp="1"/>
          </p:cNvSpPr>
          <p:nvPr>
            <p:ph type="sldNum" sz="quarter" idx="5"/>
          </p:nvPr>
        </p:nvSpPr>
        <p:spPr/>
        <p:txBody>
          <a:bodyPr/>
          <a:lstStyle/>
          <a:p>
            <a:fld id="{54EEB602-95FC-483A-B12D-216A7AD7EA24}" type="slidenum">
              <a:rPr lang="en-US" smtClean="0"/>
              <a:t>15</a:t>
            </a:fld>
            <a:endParaRPr lang="en-US" dirty="0"/>
          </a:p>
        </p:txBody>
      </p:sp>
    </p:spTree>
    <p:extLst>
      <p:ext uri="{BB962C8B-B14F-4D97-AF65-F5344CB8AC3E}">
        <p14:creationId xmlns:p14="http://schemas.microsoft.com/office/powerpoint/2010/main" val="2768299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6C3A5-6816-9441-63C1-9D25F190A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BCAD0-BACF-CCCF-543A-534541D41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EA2661-794E-F40C-E188-D2B7B59BA5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588F3A-29CF-D23D-3D04-380134502AD0}"/>
              </a:ext>
            </a:extLst>
          </p:cNvPr>
          <p:cNvSpPr>
            <a:spLocks noGrp="1"/>
          </p:cNvSpPr>
          <p:nvPr>
            <p:ph type="sldNum" sz="quarter" idx="5"/>
          </p:nvPr>
        </p:nvSpPr>
        <p:spPr/>
        <p:txBody>
          <a:bodyPr/>
          <a:lstStyle/>
          <a:p>
            <a:fld id="{54EEB602-95FC-483A-B12D-216A7AD7EA24}" type="slidenum">
              <a:rPr lang="en-US" smtClean="0"/>
              <a:t>16</a:t>
            </a:fld>
            <a:endParaRPr lang="en-US" dirty="0"/>
          </a:p>
        </p:txBody>
      </p:sp>
    </p:spTree>
    <p:extLst>
      <p:ext uri="{BB962C8B-B14F-4D97-AF65-F5344CB8AC3E}">
        <p14:creationId xmlns:p14="http://schemas.microsoft.com/office/powerpoint/2010/main" val="84754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A443C-BEF1-D415-7B5A-015A97794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529DD-B963-9950-E59E-DECA551B0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DC433-198C-33C2-6A0F-7B034F669B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2B0F3F-25AC-5600-5611-7F90F98FF5E3}"/>
              </a:ext>
            </a:extLst>
          </p:cNvPr>
          <p:cNvSpPr>
            <a:spLocks noGrp="1"/>
          </p:cNvSpPr>
          <p:nvPr>
            <p:ph type="sldNum" sz="quarter" idx="5"/>
          </p:nvPr>
        </p:nvSpPr>
        <p:spPr/>
        <p:txBody>
          <a:bodyPr/>
          <a:lstStyle/>
          <a:p>
            <a:fld id="{54EEB602-95FC-483A-B12D-216A7AD7EA24}" type="slidenum">
              <a:rPr lang="en-US" smtClean="0"/>
              <a:t>17</a:t>
            </a:fld>
            <a:endParaRPr lang="en-US" dirty="0"/>
          </a:p>
        </p:txBody>
      </p:sp>
    </p:spTree>
    <p:extLst>
      <p:ext uri="{BB962C8B-B14F-4D97-AF65-F5344CB8AC3E}">
        <p14:creationId xmlns:p14="http://schemas.microsoft.com/office/powerpoint/2010/main" val="3626160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A5737-B520-9FBD-5CF2-2975669BF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E1ECF-5BE5-4BC4-C8A2-681327929D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E16E7F-EECD-CA2D-AF62-BC3663F925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A39E22-83E3-8CA0-BBD3-280A12A4CFB8}"/>
              </a:ext>
            </a:extLst>
          </p:cNvPr>
          <p:cNvSpPr>
            <a:spLocks noGrp="1"/>
          </p:cNvSpPr>
          <p:nvPr>
            <p:ph type="sldNum" sz="quarter" idx="5"/>
          </p:nvPr>
        </p:nvSpPr>
        <p:spPr/>
        <p:txBody>
          <a:bodyPr/>
          <a:lstStyle/>
          <a:p>
            <a:fld id="{54EEB602-95FC-483A-B12D-216A7AD7EA24}" type="slidenum">
              <a:rPr lang="en-US" smtClean="0"/>
              <a:t>18</a:t>
            </a:fld>
            <a:endParaRPr lang="en-US" dirty="0"/>
          </a:p>
        </p:txBody>
      </p:sp>
    </p:spTree>
    <p:extLst>
      <p:ext uri="{BB962C8B-B14F-4D97-AF65-F5344CB8AC3E}">
        <p14:creationId xmlns:p14="http://schemas.microsoft.com/office/powerpoint/2010/main" val="1775775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16A6-46D6-A24B-7DFC-28021B43CC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DC4220-06F4-D16C-9316-7AFA7DA05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A4F25-7857-A510-086F-B1898F496B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FCA248-03FB-F093-5005-D86BA082AD01}"/>
              </a:ext>
            </a:extLst>
          </p:cNvPr>
          <p:cNvSpPr>
            <a:spLocks noGrp="1"/>
          </p:cNvSpPr>
          <p:nvPr>
            <p:ph type="sldNum" sz="quarter" idx="5"/>
          </p:nvPr>
        </p:nvSpPr>
        <p:spPr/>
        <p:txBody>
          <a:bodyPr/>
          <a:lstStyle/>
          <a:p>
            <a:fld id="{54EEB602-95FC-483A-B12D-216A7AD7EA24}" type="slidenum">
              <a:rPr lang="en-US" smtClean="0"/>
              <a:t>19</a:t>
            </a:fld>
            <a:endParaRPr lang="en-US" dirty="0"/>
          </a:p>
        </p:txBody>
      </p:sp>
    </p:spTree>
    <p:extLst>
      <p:ext uri="{BB962C8B-B14F-4D97-AF65-F5344CB8AC3E}">
        <p14:creationId xmlns:p14="http://schemas.microsoft.com/office/powerpoint/2010/main" val="15735647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a:t>
            </a:fld>
            <a:endParaRPr lang="en-US" dirty="0"/>
          </a:p>
        </p:txBody>
      </p:sp>
    </p:spTree>
    <p:extLst>
      <p:ext uri="{BB962C8B-B14F-4D97-AF65-F5344CB8AC3E}">
        <p14:creationId xmlns:p14="http://schemas.microsoft.com/office/powerpoint/2010/main" val="17274510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C178E-AE0D-4A87-712B-C0726E0F5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50C93F-37B7-9F37-8A3D-DFF679C943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1A9530-5548-8AF7-5D9B-7C4DF4A796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1046DD-E212-B29C-75C6-D3E8DC7D08C1}"/>
              </a:ext>
            </a:extLst>
          </p:cNvPr>
          <p:cNvSpPr>
            <a:spLocks noGrp="1"/>
          </p:cNvSpPr>
          <p:nvPr>
            <p:ph type="sldNum" sz="quarter" idx="5"/>
          </p:nvPr>
        </p:nvSpPr>
        <p:spPr/>
        <p:txBody>
          <a:bodyPr/>
          <a:lstStyle/>
          <a:p>
            <a:fld id="{54EEB602-95FC-483A-B12D-216A7AD7EA24}" type="slidenum">
              <a:rPr lang="en-US" smtClean="0"/>
              <a:t>20</a:t>
            </a:fld>
            <a:endParaRPr lang="en-US" dirty="0"/>
          </a:p>
        </p:txBody>
      </p:sp>
    </p:spTree>
    <p:extLst>
      <p:ext uri="{BB962C8B-B14F-4D97-AF65-F5344CB8AC3E}">
        <p14:creationId xmlns:p14="http://schemas.microsoft.com/office/powerpoint/2010/main" val="489451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07F282E-55F5-4803-B60F-09BA4600E538}" type="slidenum">
              <a:rPr lang="en-US" smtClean="0"/>
              <a:t>21</a:t>
            </a:fld>
            <a:endParaRPr lang="en-US" dirty="0"/>
          </a:p>
        </p:txBody>
      </p:sp>
    </p:spTree>
    <p:extLst>
      <p:ext uri="{BB962C8B-B14F-4D97-AF65-F5344CB8AC3E}">
        <p14:creationId xmlns:p14="http://schemas.microsoft.com/office/powerpoint/2010/main" val="4200283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4D78B-1187-C64F-E4C8-75256F37BE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294F9B-1E99-35B2-8BB1-DDE4E2EEA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FF645-FC7C-9457-6435-79E848FB574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E020D40-D72F-70BA-9C0B-D9E2C6504050}"/>
              </a:ext>
            </a:extLst>
          </p:cNvPr>
          <p:cNvSpPr>
            <a:spLocks noGrp="1"/>
          </p:cNvSpPr>
          <p:nvPr>
            <p:ph type="sldNum" sz="quarter" idx="5"/>
          </p:nvPr>
        </p:nvSpPr>
        <p:spPr/>
        <p:txBody>
          <a:bodyPr/>
          <a:lstStyle/>
          <a:p>
            <a:fld id="{F07F282E-55F5-4803-B60F-09BA4600E538}" type="slidenum">
              <a:rPr lang="en-US" smtClean="0"/>
              <a:t>22</a:t>
            </a:fld>
            <a:endParaRPr lang="en-US" dirty="0"/>
          </a:p>
        </p:txBody>
      </p:sp>
    </p:spTree>
    <p:extLst>
      <p:ext uri="{BB962C8B-B14F-4D97-AF65-F5344CB8AC3E}">
        <p14:creationId xmlns:p14="http://schemas.microsoft.com/office/powerpoint/2010/main" val="783062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9275A-2ABC-23FA-8142-BEC38B5AD4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006142-C9CB-0917-C03E-755D5A6A72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99382D-5F7E-16B2-55EC-C1A6477129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47D3247-036B-39CE-DFF4-A1DA9D36D44F}"/>
              </a:ext>
            </a:extLst>
          </p:cNvPr>
          <p:cNvSpPr>
            <a:spLocks noGrp="1"/>
          </p:cNvSpPr>
          <p:nvPr>
            <p:ph type="sldNum" sz="quarter" idx="5"/>
          </p:nvPr>
        </p:nvSpPr>
        <p:spPr/>
        <p:txBody>
          <a:bodyPr/>
          <a:lstStyle/>
          <a:p>
            <a:fld id="{F07F282E-55F5-4803-B60F-09BA4600E538}" type="slidenum">
              <a:rPr lang="en-US" smtClean="0"/>
              <a:t>23</a:t>
            </a:fld>
            <a:endParaRPr lang="en-US" dirty="0"/>
          </a:p>
        </p:txBody>
      </p:sp>
    </p:spTree>
    <p:extLst>
      <p:ext uri="{BB962C8B-B14F-4D97-AF65-F5344CB8AC3E}">
        <p14:creationId xmlns:p14="http://schemas.microsoft.com/office/powerpoint/2010/main" val="3846445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E23F5F-243C-6CA6-57B1-717D16DE9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CD371D-B0C7-85C2-A7DD-673348BFD5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22DD57-AEC7-A332-CF73-D23A61CB6D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FFD9DC0-9737-61DC-97DA-6390AC84BEB2}"/>
              </a:ext>
            </a:extLst>
          </p:cNvPr>
          <p:cNvSpPr>
            <a:spLocks noGrp="1"/>
          </p:cNvSpPr>
          <p:nvPr>
            <p:ph type="sldNum" sz="quarter" idx="5"/>
          </p:nvPr>
        </p:nvSpPr>
        <p:spPr/>
        <p:txBody>
          <a:bodyPr/>
          <a:lstStyle/>
          <a:p>
            <a:fld id="{F07F282E-55F5-4803-B60F-09BA4600E538}" type="slidenum">
              <a:rPr lang="en-US" smtClean="0"/>
              <a:t>24</a:t>
            </a:fld>
            <a:endParaRPr lang="en-US" dirty="0"/>
          </a:p>
        </p:txBody>
      </p:sp>
    </p:spTree>
    <p:extLst>
      <p:ext uri="{BB962C8B-B14F-4D97-AF65-F5344CB8AC3E}">
        <p14:creationId xmlns:p14="http://schemas.microsoft.com/office/powerpoint/2010/main" val="2485349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C6DF1-2407-EC92-45CE-BA3AEF7C4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DE764E-4AA5-6C8A-3086-DA3D925582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44B5C-86BE-A31C-68ED-F0BE69A4DEC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6CB02D9-5633-78B9-A3A2-30703C27F090}"/>
              </a:ext>
            </a:extLst>
          </p:cNvPr>
          <p:cNvSpPr>
            <a:spLocks noGrp="1"/>
          </p:cNvSpPr>
          <p:nvPr>
            <p:ph type="sldNum" sz="quarter" idx="5"/>
          </p:nvPr>
        </p:nvSpPr>
        <p:spPr/>
        <p:txBody>
          <a:bodyPr/>
          <a:lstStyle/>
          <a:p>
            <a:fld id="{F07F282E-55F5-4803-B60F-09BA4600E538}" type="slidenum">
              <a:rPr lang="en-US" smtClean="0"/>
              <a:t>25</a:t>
            </a:fld>
            <a:endParaRPr lang="en-US" dirty="0"/>
          </a:p>
        </p:txBody>
      </p:sp>
    </p:spTree>
    <p:extLst>
      <p:ext uri="{BB962C8B-B14F-4D97-AF65-F5344CB8AC3E}">
        <p14:creationId xmlns:p14="http://schemas.microsoft.com/office/powerpoint/2010/main" val="1016683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6504E8-6891-103D-B737-B052AFB51E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4C7133-5875-3D7E-F135-87E4F965D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F8214A-1BEF-1DC1-62CB-E77B9ABE88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3AAD810-D8CB-1034-1EE3-B98B85EE3513}"/>
              </a:ext>
            </a:extLst>
          </p:cNvPr>
          <p:cNvSpPr>
            <a:spLocks noGrp="1"/>
          </p:cNvSpPr>
          <p:nvPr>
            <p:ph type="sldNum" sz="quarter" idx="5"/>
          </p:nvPr>
        </p:nvSpPr>
        <p:spPr/>
        <p:txBody>
          <a:bodyPr/>
          <a:lstStyle/>
          <a:p>
            <a:fld id="{F07F282E-55F5-4803-B60F-09BA4600E538}" type="slidenum">
              <a:rPr lang="en-US" smtClean="0"/>
              <a:t>26</a:t>
            </a:fld>
            <a:endParaRPr lang="en-US" dirty="0"/>
          </a:p>
        </p:txBody>
      </p:sp>
    </p:spTree>
    <p:extLst>
      <p:ext uri="{BB962C8B-B14F-4D97-AF65-F5344CB8AC3E}">
        <p14:creationId xmlns:p14="http://schemas.microsoft.com/office/powerpoint/2010/main" val="40622558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968B9-5094-85C6-AFB1-9AA9FF5BB0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A251B-50CD-A5EA-80F9-97BEEF6426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158F7-DCFA-CF18-5A05-5FD3CA8A5E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34D2DD7-0437-E631-BFAD-48C1D78BC16A}"/>
              </a:ext>
            </a:extLst>
          </p:cNvPr>
          <p:cNvSpPr>
            <a:spLocks noGrp="1"/>
          </p:cNvSpPr>
          <p:nvPr>
            <p:ph type="sldNum" sz="quarter" idx="5"/>
          </p:nvPr>
        </p:nvSpPr>
        <p:spPr/>
        <p:txBody>
          <a:bodyPr/>
          <a:lstStyle/>
          <a:p>
            <a:fld id="{F07F282E-55F5-4803-B60F-09BA4600E538}" type="slidenum">
              <a:rPr lang="en-US" smtClean="0"/>
              <a:t>27</a:t>
            </a:fld>
            <a:endParaRPr lang="en-US" dirty="0"/>
          </a:p>
        </p:txBody>
      </p:sp>
    </p:spTree>
    <p:extLst>
      <p:ext uri="{BB962C8B-B14F-4D97-AF65-F5344CB8AC3E}">
        <p14:creationId xmlns:p14="http://schemas.microsoft.com/office/powerpoint/2010/main" val="2783395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FBD9F-14AD-3D1B-C0BE-4B8EACC32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98958-E7A0-89E1-6D77-1C638664A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DB753-D963-E1C4-3126-B03E3A841C1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555AB84-1C49-F9E7-CA00-11D3DBD21CA9}"/>
              </a:ext>
            </a:extLst>
          </p:cNvPr>
          <p:cNvSpPr>
            <a:spLocks noGrp="1"/>
          </p:cNvSpPr>
          <p:nvPr>
            <p:ph type="sldNum" sz="quarter" idx="5"/>
          </p:nvPr>
        </p:nvSpPr>
        <p:spPr/>
        <p:txBody>
          <a:bodyPr/>
          <a:lstStyle/>
          <a:p>
            <a:fld id="{F07F282E-55F5-4803-B60F-09BA4600E538}" type="slidenum">
              <a:rPr lang="en-US" smtClean="0"/>
              <a:t>28</a:t>
            </a:fld>
            <a:endParaRPr lang="en-US" dirty="0"/>
          </a:p>
        </p:txBody>
      </p:sp>
    </p:spTree>
    <p:extLst>
      <p:ext uri="{BB962C8B-B14F-4D97-AF65-F5344CB8AC3E}">
        <p14:creationId xmlns:p14="http://schemas.microsoft.com/office/powerpoint/2010/main" val="3488230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66999F-C701-B170-62EF-C31EE8617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5F2FC7-2278-2129-FB5A-3896C7A45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3F22B-A672-3250-A2FC-4D15013190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98A38E-A51A-3B1A-DAD1-4DC2D760B825}"/>
              </a:ext>
            </a:extLst>
          </p:cNvPr>
          <p:cNvSpPr>
            <a:spLocks noGrp="1"/>
          </p:cNvSpPr>
          <p:nvPr>
            <p:ph type="sldNum" sz="quarter" idx="5"/>
          </p:nvPr>
        </p:nvSpPr>
        <p:spPr/>
        <p:txBody>
          <a:bodyPr/>
          <a:lstStyle/>
          <a:p>
            <a:fld id="{54EEB602-95FC-483A-B12D-216A7AD7EA24}" type="slidenum">
              <a:rPr lang="en-US" smtClean="0"/>
              <a:t>29</a:t>
            </a:fld>
            <a:endParaRPr lang="en-US" dirty="0"/>
          </a:p>
        </p:txBody>
      </p:sp>
    </p:spTree>
    <p:extLst>
      <p:ext uri="{BB962C8B-B14F-4D97-AF65-F5344CB8AC3E}">
        <p14:creationId xmlns:p14="http://schemas.microsoft.com/office/powerpoint/2010/main" val="2432090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3</a:t>
            </a:fld>
            <a:endParaRPr lang="en-US" dirty="0"/>
          </a:p>
        </p:txBody>
      </p:sp>
    </p:spTree>
    <p:extLst>
      <p:ext uri="{BB962C8B-B14F-4D97-AF65-F5344CB8AC3E}">
        <p14:creationId xmlns:p14="http://schemas.microsoft.com/office/powerpoint/2010/main" val="27143279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B72E8-FBA6-0005-3B41-C03238621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FBF53-62C5-BD4F-6B8B-250AED225B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406C17-42C2-993B-C17B-ECB68D0C45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DDEEB8A-4029-1616-869B-B0D89ACD490A}"/>
              </a:ext>
            </a:extLst>
          </p:cNvPr>
          <p:cNvSpPr>
            <a:spLocks noGrp="1"/>
          </p:cNvSpPr>
          <p:nvPr>
            <p:ph type="sldNum" sz="quarter" idx="5"/>
          </p:nvPr>
        </p:nvSpPr>
        <p:spPr/>
        <p:txBody>
          <a:bodyPr/>
          <a:lstStyle/>
          <a:p>
            <a:fld id="{F07F282E-55F5-4803-B60F-09BA4600E538}" type="slidenum">
              <a:rPr lang="en-US" smtClean="0"/>
              <a:t>30</a:t>
            </a:fld>
            <a:endParaRPr lang="en-US" dirty="0"/>
          </a:p>
        </p:txBody>
      </p:sp>
    </p:spTree>
    <p:extLst>
      <p:ext uri="{BB962C8B-B14F-4D97-AF65-F5344CB8AC3E}">
        <p14:creationId xmlns:p14="http://schemas.microsoft.com/office/powerpoint/2010/main" val="32598712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A03E8-493A-FC07-97A3-F028727766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001D9E-3394-B151-8BB6-7D3B52E7DB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9F66A-CB5E-1456-0615-AF8A9BA279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F054931-B22F-EE21-B030-0A77F168D993}"/>
              </a:ext>
            </a:extLst>
          </p:cNvPr>
          <p:cNvSpPr>
            <a:spLocks noGrp="1"/>
          </p:cNvSpPr>
          <p:nvPr>
            <p:ph type="sldNum" sz="quarter" idx="5"/>
          </p:nvPr>
        </p:nvSpPr>
        <p:spPr/>
        <p:txBody>
          <a:bodyPr/>
          <a:lstStyle/>
          <a:p>
            <a:fld id="{F07F282E-55F5-4803-B60F-09BA4600E538}" type="slidenum">
              <a:rPr lang="en-US" smtClean="0"/>
              <a:t>31</a:t>
            </a:fld>
            <a:endParaRPr lang="en-US" dirty="0"/>
          </a:p>
        </p:txBody>
      </p:sp>
    </p:spTree>
    <p:extLst>
      <p:ext uri="{BB962C8B-B14F-4D97-AF65-F5344CB8AC3E}">
        <p14:creationId xmlns:p14="http://schemas.microsoft.com/office/powerpoint/2010/main" val="4361101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011B5-C285-0BA2-E4E1-D50DC950A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394DB-2872-B7AF-33D7-A7478C43F4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101C72-18AD-0DA7-1A45-9ACEB10A8F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E9E1E0-D7B3-87B7-B439-4558C418E71E}"/>
              </a:ext>
            </a:extLst>
          </p:cNvPr>
          <p:cNvSpPr>
            <a:spLocks noGrp="1"/>
          </p:cNvSpPr>
          <p:nvPr>
            <p:ph type="sldNum" sz="quarter" idx="5"/>
          </p:nvPr>
        </p:nvSpPr>
        <p:spPr/>
        <p:txBody>
          <a:bodyPr/>
          <a:lstStyle/>
          <a:p>
            <a:fld id="{54EEB602-95FC-483A-B12D-216A7AD7EA24}" type="slidenum">
              <a:rPr lang="en-US" smtClean="0"/>
              <a:t>32</a:t>
            </a:fld>
            <a:endParaRPr lang="en-US" dirty="0"/>
          </a:p>
        </p:txBody>
      </p:sp>
    </p:spTree>
    <p:extLst>
      <p:ext uri="{BB962C8B-B14F-4D97-AF65-F5344CB8AC3E}">
        <p14:creationId xmlns:p14="http://schemas.microsoft.com/office/powerpoint/2010/main" val="6365965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93D435-E0E7-9C76-0466-B26781EA1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BE8D57-9CE6-A964-06C2-D04A42F4B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D8E1B-F299-2523-3B0B-FB0B5845C84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0F4FE57-A39F-03E1-A1DD-D65FA047C47E}"/>
              </a:ext>
            </a:extLst>
          </p:cNvPr>
          <p:cNvSpPr>
            <a:spLocks noGrp="1"/>
          </p:cNvSpPr>
          <p:nvPr>
            <p:ph type="sldNum" sz="quarter" idx="5"/>
          </p:nvPr>
        </p:nvSpPr>
        <p:spPr/>
        <p:txBody>
          <a:bodyPr/>
          <a:lstStyle/>
          <a:p>
            <a:fld id="{54EEB602-95FC-483A-B12D-216A7AD7EA24}" type="slidenum">
              <a:rPr lang="en-US" smtClean="0"/>
              <a:t>33</a:t>
            </a:fld>
            <a:endParaRPr lang="en-US" dirty="0"/>
          </a:p>
        </p:txBody>
      </p:sp>
    </p:spTree>
    <p:extLst>
      <p:ext uri="{BB962C8B-B14F-4D97-AF65-F5344CB8AC3E}">
        <p14:creationId xmlns:p14="http://schemas.microsoft.com/office/powerpoint/2010/main" val="202872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9DD0F-2CBA-B15A-A950-644120E4A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C1024-ACEC-8874-57A4-02B87D1E2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CF6F3-F617-9D1A-C06F-08E37A1D2E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4B07DA-10F7-B869-BD9A-9E9B180A726F}"/>
              </a:ext>
            </a:extLst>
          </p:cNvPr>
          <p:cNvSpPr>
            <a:spLocks noGrp="1"/>
          </p:cNvSpPr>
          <p:nvPr>
            <p:ph type="sldNum" sz="quarter" idx="5"/>
          </p:nvPr>
        </p:nvSpPr>
        <p:spPr/>
        <p:txBody>
          <a:bodyPr/>
          <a:lstStyle/>
          <a:p>
            <a:fld id="{54EEB602-95FC-483A-B12D-216A7AD7EA24}" type="slidenum">
              <a:rPr lang="en-US" smtClean="0"/>
              <a:t>34</a:t>
            </a:fld>
            <a:endParaRPr lang="en-US" dirty="0"/>
          </a:p>
        </p:txBody>
      </p:sp>
    </p:spTree>
    <p:extLst>
      <p:ext uri="{BB962C8B-B14F-4D97-AF65-F5344CB8AC3E}">
        <p14:creationId xmlns:p14="http://schemas.microsoft.com/office/powerpoint/2010/main" val="15020754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64AE2-20D1-CC6E-DF65-C950B858B3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048B48-57E0-9BA0-9964-060F5FF934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C85102-A9BC-30C0-908B-EC8BC6B806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9B2A5E-ADCD-7CF3-D1B5-4C34BB93B6F0}"/>
              </a:ext>
            </a:extLst>
          </p:cNvPr>
          <p:cNvSpPr>
            <a:spLocks noGrp="1"/>
          </p:cNvSpPr>
          <p:nvPr>
            <p:ph type="sldNum" sz="quarter" idx="5"/>
          </p:nvPr>
        </p:nvSpPr>
        <p:spPr/>
        <p:txBody>
          <a:bodyPr/>
          <a:lstStyle/>
          <a:p>
            <a:fld id="{54EEB602-95FC-483A-B12D-216A7AD7EA24}" type="slidenum">
              <a:rPr lang="en-US" smtClean="0"/>
              <a:t>35</a:t>
            </a:fld>
            <a:endParaRPr lang="en-US" dirty="0"/>
          </a:p>
        </p:txBody>
      </p:sp>
    </p:spTree>
    <p:extLst>
      <p:ext uri="{BB962C8B-B14F-4D97-AF65-F5344CB8AC3E}">
        <p14:creationId xmlns:p14="http://schemas.microsoft.com/office/powerpoint/2010/main" val="2531550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42999-2E9D-A6C9-4A66-CDD66F018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5792E9-E5EA-3BD5-6111-FB7D0C52B8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B0963-8E5E-9A20-E1B2-F8EEA935CC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CB7377-D184-B810-06EF-A0603824FD3C}"/>
              </a:ext>
            </a:extLst>
          </p:cNvPr>
          <p:cNvSpPr>
            <a:spLocks noGrp="1"/>
          </p:cNvSpPr>
          <p:nvPr>
            <p:ph type="sldNum" sz="quarter" idx="5"/>
          </p:nvPr>
        </p:nvSpPr>
        <p:spPr/>
        <p:txBody>
          <a:bodyPr/>
          <a:lstStyle/>
          <a:p>
            <a:fld id="{54EEB602-95FC-483A-B12D-216A7AD7EA24}" type="slidenum">
              <a:rPr lang="en-US" smtClean="0"/>
              <a:t>36</a:t>
            </a:fld>
            <a:endParaRPr lang="en-US" dirty="0"/>
          </a:p>
        </p:txBody>
      </p:sp>
    </p:spTree>
    <p:extLst>
      <p:ext uri="{BB962C8B-B14F-4D97-AF65-F5344CB8AC3E}">
        <p14:creationId xmlns:p14="http://schemas.microsoft.com/office/powerpoint/2010/main" val="180184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C55D8-7863-E078-B68B-5E22AF3528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B86880-BEF8-5F15-94D6-28862EBE70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E84AE9-A3A3-5F80-1F5C-15D0C27CBC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33519F-2E1C-DC35-3AB1-78ADBCF11372}"/>
              </a:ext>
            </a:extLst>
          </p:cNvPr>
          <p:cNvSpPr>
            <a:spLocks noGrp="1"/>
          </p:cNvSpPr>
          <p:nvPr>
            <p:ph type="sldNum" sz="quarter" idx="5"/>
          </p:nvPr>
        </p:nvSpPr>
        <p:spPr/>
        <p:txBody>
          <a:bodyPr/>
          <a:lstStyle/>
          <a:p>
            <a:fld id="{54EEB602-95FC-483A-B12D-216A7AD7EA24}" type="slidenum">
              <a:rPr lang="en-US" smtClean="0"/>
              <a:t>37</a:t>
            </a:fld>
            <a:endParaRPr lang="en-US" dirty="0"/>
          </a:p>
        </p:txBody>
      </p:sp>
    </p:spTree>
    <p:extLst>
      <p:ext uri="{BB962C8B-B14F-4D97-AF65-F5344CB8AC3E}">
        <p14:creationId xmlns:p14="http://schemas.microsoft.com/office/powerpoint/2010/main" val="28619624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FC3F0-21B5-5AE6-6EAB-3C0D2C4C0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E8B63-561F-801F-4D64-651A4DB10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6C797-DF9E-E1CE-C44E-F582AEDA3C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6B6B61-2976-EBD0-78EB-2745B165DE20}"/>
              </a:ext>
            </a:extLst>
          </p:cNvPr>
          <p:cNvSpPr>
            <a:spLocks noGrp="1"/>
          </p:cNvSpPr>
          <p:nvPr>
            <p:ph type="sldNum" sz="quarter" idx="5"/>
          </p:nvPr>
        </p:nvSpPr>
        <p:spPr/>
        <p:txBody>
          <a:bodyPr/>
          <a:lstStyle/>
          <a:p>
            <a:fld id="{54EEB602-95FC-483A-B12D-216A7AD7EA24}" type="slidenum">
              <a:rPr lang="en-US" smtClean="0"/>
              <a:t>38</a:t>
            </a:fld>
            <a:endParaRPr lang="en-US" dirty="0"/>
          </a:p>
        </p:txBody>
      </p:sp>
    </p:spTree>
    <p:extLst>
      <p:ext uri="{BB962C8B-B14F-4D97-AF65-F5344CB8AC3E}">
        <p14:creationId xmlns:p14="http://schemas.microsoft.com/office/powerpoint/2010/main" val="25146605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94D68-6074-0D3B-71A2-00036E52F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DDB511-5575-FA70-97AB-4C6747E082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DAB330-C9A2-B344-1D3A-C5EB22C1A9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63E6C7-D36B-E5C5-4F8C-C0C597C97F4A}"/>
              </a:ext>
            </a:extLst>
          </p:cNvPr>
          <p:cNvSpPr>
            <a:spLocks noGrp="1"/>
          </p:cNvSpPr>
          <p:nvPr>
            <p:ph type="sldNum" sz="quarter" idx="5"/>
          </p:nvPr>
        </p:nvSpPr>
        <p:spPr/>
        <p:txBody>
          <a:bodyPr/>
          <a:lstStyle/>
          <a:p>
            <a:fld id="{54EEB602-95FC-483A-B12D-216A7AD7EA24}" type="slidenum">
              <a:rPr lang="en-US" smtClean="0"/>
              <a:t>39</a:t>
            </a:fld>
            <a:endParaRPr lang="en-US" dirty="0"/>
          </a:p>
        </p:txBody>
      </p:sp>
    </p:spTree>
    <p:extLst>
      <p:ext uri="{BB962C8B-B14F-4D97-AF65-F5344CB8AC3E}">
        <p14:creationId xmlns:p14="http://schemas.microsoft.com/office/powerpoint/2010/main" val="3862786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EEB602-95FC-483A-B12D-216A7AD7EA24}" type="slidenum">
              <a:rPr lang="en-US" smtClean="0"/>
              <a:t>4</a:t>
            </a:fld>
            <a:endParaRPr lang="en-US" dirty="0"/>
          </a:p>
        </p:txBody>
      </p:sp>
    </p:spTree>
    <p:extLst>
      <p:ext uri="{BB962C8B-B14F-4D97-AF65-F5344CB8AC3E}">
        <p14:creationId xmlns:p14="http://schemas.microsoft.com/office/powerpoint/2010/main" val="3743899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EDCB-53EA-B8E1-FFB1-DF037D4BDF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C8F353-CB47-9424-06BD-4D00C6158E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138EB2-3A21-5F7D-2370-4909BD97964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34B44A-F756-6E98-CD71-7DB353F25D60}"/>
              </a:ext>
            </a:extLst>
          </p:cNvPr>
          <p:cNvSpPr>
            <a:spLocks noGrp="1"/>
          </p:cNvSpPr>
          <p:nvPr>
            <p:ph type="sldNum" sz="quarter" idx="5"/>
          </p:nvPr>
        </p:nvSpPr>
        <p:spPr/>
        <p:txBody>
          <a:bodyPr/>
          <a:lstStyle/>
          <a:p>
            <a:fld id="{54EEB602-95FC-483A-B12D-216A7AD7EA24}" type="slidenum">
              <a:rPr lang="en-US" smtClean="0"/>
              <a:t>40</a:t>
            </a:fld>
            <a:endParaRPr lang="en-US" dirty="0"/>
          </a:p>
        </p:txBody>
      </p:sp>
    </p:spTree>
    <p:extLst>
      <p:ext uri="{BB962C8B-B14F-4D97-AF65-F5344CB8AC3E}">
        <p14:creationId xmlns:p14="http://schemas.microsoft.com/office/powerpoint/2010/main" val="1408917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A3D78-9DA8-5D28-DCD3-DCC3598B4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03A11-EE46-D916-5A78-2A56113EF8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4E314-63A5-7AE0-14E5-AC7545457D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CFB021-C90A-5056-B41E-F0586A306A60}"/>
              </a:ext>
            </a:extLst>
          </p:cNvPr>
          <p:cNvSpPr>
            <a:spLocks noGrp="1"/>
          </p:cNvSpPr>
          <p:nvPr>
            <p:ph type="sldNum" sz="quarter" idx="5"/>
          </p:nvPr>
        </p:nvSpPr>
        <p:spPr/>
        <p:txBody>
          <a:bodyPr/>
          <a:lstStyle/>
          <a:p>
            <a:fld id="{54EEB602-95FC-483A-B12D-216A7AD7EA24}" type="slidenum">
              <a:rPr lang="en-US" smtClean="0"/>
              <a:t>41</a:t>
            </a:fld>
            <a:endParaRPr lang="en-US" dirty="0"/>
          </a:p>
        </p:txBody>
      </p:sp>
    </p:spTree>
    <p:extLst>
      <p:ext uri="{BB962C8B-B14F-4D97-AF65-F5344CB8AC3E}">
        <p14:creationId xmlns:p14="http://schemas.microsoft.com/office/powerpoint/2010/main" val="7734400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48BEA-9A32-AADC-73B4-F8079C43E9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729F9C-85B9-BD99-1400-5BD1C341F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82CA02-DD1A-506E-CCFD-A9E1939D39B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2203727-8A1F-BFDA-0988-91E1181045E6}"/>
              </a:ext>
            </a:extLst>
          </p:cNvPr>
          <p:cNvSpPr>
            <a:spLocks noGrp="1"/>
          </p:cNvSpPr>
          <p:nvPr>
            <p:ph type="sldNum" sz="quarter" idx="5"/>
          </p:nvPr>
        </p:nvSpPr>
        <p:spPr/>
        <p:txBody>
          <a:bodyPr/>
          <a:lstStyle/>
          <a:p>
            <a:fld id="{54EEB602-95FC-483A-B12D-216A7AD7EA24}" type="slidenum">
              <a:rPr lang="en-US" smtClean="0"/>
              <a:t>42</a:t>
            </a:fld>
            <a:endParaRPr lang="en-US" dirty="0"/>
          </a:p>
        </p:txBody>
      </p:sp>
    </p:spTree>
    <p:extLst>
      <p:ext uri="{BB962C8B-B14F-4D97-AF65-F5344CB8AC3E}">
        <p14:creationId xmlns:p14="http://schemas.microsoft.com/office/powerpoint/2010/main" val="29550366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AF68A-1C13-8138-80A1-92E8FAE14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6CE81-E307-5ED8-8FF0-2AF1950B6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81F348-8694-9A85-5C42-50D4488FE2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13177F-4063-0196-CD2F-ECB285999C73}"/>
              </a:ext>
            </a:extLst>
          </p:cNvPr>
          <p:cNvSpPr>
            <a:spLocks noGrp="1"/>
          </p:cNvSpPr>
          <p:nvPr>
            <p:ph type="sldNum" sz="quarter" idx="5"/>
          </p:nvPr>
        </p:nvSpPr>
        <p:spPr/>
        <p:txBody>
          <a:bodyPr/>
          <a:lstStyle/>
          <a:p>
            <a:fld id="{54EEB602-95FC-483A-B12D-216A7AD7EA24}" type="slidenum">
              <a:rPr lang="en-US" smtClean="0"/>
              <a:t>43</a:t>
            </a:fld>
            <a:endParaRPr lang="en-US" dirty="0"/>
          </a:p>
        </p:txBody>
      </p:sp>
    </p:spTree>
    <p:extLst>
      <p:ext uri="{BB962C8B-B14F-4D97-AF65-F5344CB8AC3E}">
        <p14:creationId xmlns:p14="http://schemas.microsoft.com/office/powerpoint/2010/main" val="9233027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65832-7CF3-5A66-52C6-0B3589477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CF4165-CD2A-8FC8-904E-EF083CD04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4C31B2-3B92-7E76-9875-4CCDDACC1C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BE4C9F-748B-2E88-7AB6-927886235B56}"/>
              </a:ext>
            </a:extLst>
          </p:cNvPr>
          <p:cNvSpPr>
            <a:spLocks noGrp="1"/>
          </p:cNvSpPr>
          <p:nvPr>
            <p:ph type="sldNum" sz="quarter" idx="5"/>
          </p:nvPr>
        </p:nvSpPr>
        <p:spPr/>
        <p:txBody>
          <a:bodyPr/>
          <a:lstStyle/>
          <a:p>
            <a:fld id="{54EEB602-95FC-483A-B12D-216A7AD7EA24}" type="slidenum">
              <a:rPr lang="en-US" smtClean="0"/>
              <a:t>44</a:t>
            </a:fld>
            <a:endParaRPr lang="en-US" dirty="0"/>
          </a:p>
        </p:txBody>
      </p:sp>
    </p:spTree>
    <p:extLst>
      <p:ext uri="{BB962C8B-B14F-4D97-AF65-F5344CB8AC3E}">
        <p14:creationId xmlns:p14="http://schemas.microsoft.com/office/powerpoint/2010/main" val="35088212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7FF81-7967-7792-0B67-EA2603973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923A2B-ABFE-46B8-CAAC-486532A0C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C1228A-7AD2-554B-D090-D4D14285D9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F305B7-2EEC-A2E6-BADB-EB2D09268B91}"/>
              </a:ext>
            </a:extLst>
          </p:cNvPr>
          <p:cNvSpPr>
            <a:spLocks noGrp="1"/>
          </p:cNvSpPr>
          <p:nvPr>
            <p:ph type="sldNum" sz="quarter" idx="5"/>
          </p:nvPr>
        </p:nvSpPr>
        <p:spPr/>
        <p:txBody>
          <a:bodyPr/>
          <a:lstStyle/>
          <a:p>
            <a:fld id="{54EEB602-95FC-483A-B12D-216A7AD7EA24}" type="slidenum">
              <a:rPr lang="en-US" smtClean="0"/>
              <a:t>45</a:t>
            </a:fld>
            <a:endParaRPr lang="en-US" dirty="0"/>
          </a:p>
        </p:txBody>
      </p:sp>
    </p:spTree>
    <p:extLst>
      <p:ext uri="{BB962C8B-B14F-4D97-AF65-F5344CB8AC3E}">
        <p14:creationId xmlns:p14="http://schemas.microsoft.com/office/powerpoint/2010/main" val="22344110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BF7A2-1BFB-44D5-257C-F6B8F4EA9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D9B10-AEB5-B445-A20A-D8034B3AB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B15D57-42D9-C63B-EC9D-FAF1E76D5A3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4716C8-00C8-651A-D219-2DE0B926D9D8}"/>
              </a:ext>
            </a:extLst>
          </p:cNvPr>
          <p:cNvSpPr>
            <a:spLocks noGrp="1"/>
          </p:cNvSpPr>
          <p:nvPr>
            <p:ph type="sldNum" sz="quarter" idx="5"/>
          </p:nvPr>
        </p:nvSpPr>
        <p:spPr/>
        <p:txBody>
          <a:bodyPr/>
          <a:lstStyle/>
          <a:p>
            <a:fld id="{54EEB602-95FC-483A-B12D-216A7AD7EA24}" type="slidenum">
              <a:rPr lang="en-US" smtClean="0"/>
              <a:t>46</a:t>
            </a:fld>
            <a:endParaRPr lang="en-US" dirty="0"/>
          </a:p>
        </p:txBody>
      </p:sp>
    </p:spTree>
    <p:extLst>
      <p:ext uri="{BB962C8B-B14F-4D97-AF65-F5344CB8AC3E}">
        <p14:creationId xmlns:p14="http://schemas.microsoft.com/office/powerpoint/2010/main" val="3083145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09D33-4900-69D6-9339-EEB4ABCD1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AF01D-D976-4E1B-E66D-71C23BD2B3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FEDA88-3B06-1137-26BE-80188FAE8E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5585DA-3FBF-3B21-C224-237467FE4E10}"/>
              </a:ext>
            </a:extLst>
          </p:cNvPr>
          <p:cNvSpPr>
            <a:spLocks noGrp="1"/>
          </p:cNvSpPr>
          <p:nvPr>
            <p:ph type="sldNum" sz="quarter" idx="5"/>
          </p:nvPr>
        </p:nvSpPr>
        <p:spPr/>
        <p:txBody>
          <a:bodyPr/>
          <a:lstStyle/>
          <a:p>
            <a:fld id="{54EEB602-95FC-483A-B12D-216A7AD7EA24}" type="slidenum">
              <a:rPr lang="en-US" smtClean="0"/>
              <a:t>47</a:t>
            </a:fld>
            <a:endParaRPr lang="en-US" dirty="0"/>
          </a:p>
        </p:txBody>
      </p:sp>
    </p:spTree>
    <p:extLst>
      <p:ext uri="{BB962C8B-B14F-4D97-AF65-F5344CB8AC3E}">
        <p14:creationId xmlns:p14="http://schemas.microsoft.com/office/powerpoint/2010/main" val="11141921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38C2E-B23C-AB60-8C01-AF56B6BB3D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A2C81-E26F-098D-F5EA-59AB09F283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04621D-36EC-D0FD-06BE-65E7C522E7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FDD50A6-5147-2D71-FF13-68C61B41412D}"/>
              </a:ext>
            </a:extLst>
          </p:cNvPr>
          <p:cNvSpPr>
            <a:spLocks noGrp="1"/>
          </p:cNvSpPr>
          <p:nvPr>
            <p:ph type="sldNum" sz="quarter" idx="5"/>
          </p:nvPr>
        </p:nvSpPr>
        <p:spPr/>
        <p:txBody>
          <a:bodyPr/>
          <a:lstStyle/>
          <a:p>
            <a:fld id="{54EEB602-95FC-483A-B12D-216A7AD7EA24}" type="slidenum">
              <a:rPr lang="en-US" smtClean="0"/>
              <a:t>48</a:t>
            </a:fld>
            <a:endParaRPr lang="en-US" dirty="0"/>
          </a:p>
        </p:txBody>
      </p:sp>
    </p:spTree>
    <p:extLst>
      <p:ext uri="{BB962C8B-B14F-4D97-AF65-F5344CB8AC3E}">
        <p14:creationId xmlns:p14="http://schemas.microsoft.com/office/powerpoint/2010/main" val="28283327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EAB4D-6ADF-6D63-8B7C-077E54E850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1FC352-88A9-7A14-7A3A-0D3492D8B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43E2F-3AEE-01C8-6A7F-8217CC63B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793765-EABE-4A2C-5DBF-25408CF13D3D}"/>
              </a:ext>
            </a:extLst>
          </p:cNvPr>
          <p:cNvSpPr>
            <a:spLocks noGrp="1"/>
          </p:cNvSpPr>
          <p:nvPr>
            <p:ph type="sldNum" sz="quarter" idx="5"/>
          </p:nvPr>
        </p:nvSpPr>
        <p:spPr/>
        <p:txBody>
          <a:bodyPr/>
          <a:lstStyle/>
          <a:p>
            <a:fld id="{54EEB602-95FC-483A-B12D-216A7AD7EA24}" type="slidenum">
              <a:rPr lang="en-US" smtClean="0"/>
              <a:t>49</a:t>
            </a:fld>
            <a:endParaRPr lang="en-US" dirty="0"/>
          </a:p>
        </p:txBody>
      </p:sp>
    </p:spTree>
    <p:extLst>
      <p:ext uri="{BB962C8B-B14F-4D97-AF65-F5344CB8AC3E}">
        <p14:creationId xmlns:p14="http://schemas.microsoft.com/office/powerpoint/2010/main" val="3314638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D5400-9F35-C17F-BA2A-05F769604F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8D4674-C1BF-9718-B311-8ACA477A3C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FB9563-CA94-535C-7A16-F40A0127A0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34DBDD-BC13-414D-7401-CCEFFD6E22B8}"/>
              </a:ext>
            </a:extLst>
          </p:cNvPr>
          <p:cNvSpPr>
            <a:spLocks noGrp="1"/>
          </p:cNvSpPr>
          <p:nvPr>
            <p:ph type="sldNum" sz="quarter" idx="5"/>
          </p:nvPr>
        </p:nvSpPr>
        <p:spPr/>
        <p:txBody>
          <a:bodyPr/>
          <a:lstStyle/>
          <a:p>
            <a:fld id="{54EEB602-95FC-483A-B12D-216A7AD7EA24}" type="slidenum">
              <a:rPr lang="en-US" smtClean="0"/>
              <a:t>5</a:t>
            </a:fld>
            <a:endParaRPr lang="en-US" dirty="0"/>
          </a:p>
        </p:txBody>
      </p:sp>
    </p:spTree>
    <p:extLst>
      <p:ext uri="{BB962C8B-B14F-4D97-AF65-F5344CB8AC3E}">
        <p14:creationId xmlns:p14="http://schemas.microsoft.com/office/powerpoint/2010/main" val="18491848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58D67-FCF2-0545-E496-3118703D6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ADC682-F00F-EB62-B054-6F49E3935F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0023AF-EC4E-18E9-F6B3-8214FC34E53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76BB922-5068-ADBB-7B05-3E327BF2EEF3}"/>
              </a:ext>
            </a:extLst>
          </p:cNvPr>
          <p:cNvSpPr>
            <a:spLocks noGrp="1"/>
          </p:cNvSpPr>
          <p:nvPr>
            <p:ph type="sldNum" sz="quarter" idx="5"/>
          </p:nvPr>
        </p:nvSpPr>
        <p:spPr/>
        <p:txBody>
          <a:bodyPr/>
          <a:lstStyle/>
          <a:p>
            <a:fld id="{F07F282E-55F5-4803-B60F-09BA4600E538}" type="slidenum">
              <a:rPr lang="en-US" smtClean="0"/>
              <a:t>50</a:t>
            </a:fld>
            <a:endParaRPr lang="en-US" dirty="0"/>
          </a:p>
        </p:txBody>
      </p:sp>
    </p:spTree>
    <p:extLst>
      <p:ext uri="{BB962C8B-B14F-4D97-AF65-F5344CB8AC3E}">
        <p14:creationId xmlns:p14="http://schemas.microsoft.com/office/powerpoint/2010/main" val="31779577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17AC8-57DD-69C9-0D13-10AD682908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FFA17-9A1E-FD1A-BBF1-93AFB0494F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63AFEA-7B4B-ED3B-B485-159414DAB9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EF5E6EC-2502-AC66-932A-913C7633F4CA}"/>
              </a:ext>
            </a:extLst>
          </p:cNvPr>
          <p:cNvSpPr>
            <a:spLocks noGrp="1"/>
          </p:cNvSpPr>
          <p:nvPr>
            <p:ph type="sldNum" sz="quarter" idx="5"/>
          </p:nvPr>
        </p:nvSpPr>
        <p:spPr/>
        <p:txBody>
          <a:bodyPr/>
          <a:lstStyle/>
          <a:p>
            <a:fld id="{F07F282E-55F5-4803-B60F-09BA4600E538}" type="slidenum">
              <a:rPr lang="en-US" smtClean="0"/>
              <a:t>51</a:t>
            </a:fld>
            <a:endParaRPr lang="en-US" dirty="0"/>
          </a:p>
        </p:txBody>
      </p:sp>
    </p:spTree>
    <p:extLst>
      <p:ext uri="{BB962C8B-B14F-4D97-AF65-F5344CB8AC3E}">
        <p14:creationId xmlns:p14="http://schemas.microsoft.com/office/powerpoint/2010/main" val="1877294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D380-0EB2-071D-444B-5ED4A1CA58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92595A-B369-DCCF-66F7-2F1A18984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22AF4-710B-C6E5-BC68-A932B83DF2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D890AC7-F45A-91AF-2DC7-141DC8C8E543}"/>
              </a:ext>
            </a:extLst>
          </p:cNvPr>
          <p:cNvSpPr>
            <a:spLocks noGrp="1"/>
          </p:cNvSpPr>
          <p:nvPr>
            <p:ph type="sldNum" sz="quarter" idx="5"/>
          </p:nvPr>
        </p:nvSpPr>
        <p:spPr/>
        <p:txBody>
          <a:bodyPr/>
          <a:lstStyle/>
          <a:p>
            <a:fld id="{F07F282E-55F5-4803-B60F-09BA4600E538}" type="slidenum">
              <a:rPr lang="en-US" smtClean="0"/>
              <a:t>52</a:t>
            </a:fld>
            <a:endParaRPr lang="en-US" dirty="0"/>
          </a:p>
        </p:txBody>
      </p:sp>
    </p:spTree>
    <p:extLst>
      <p:ext uri="{BB962C8B-B14F-4D97-AF65-F5344CB8AC3E}">
        <p14:creationId xmlns:p14="http://schemas.microsoft.com/office/powerpoint/2010/main" val="33087230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ADCB3-D0FF-971C-7AE3-AF4A30933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744E9D-E526-10C8-7A16-44969AFA6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29CF57-1763-6EB9-D6CE-BDB8F809FB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321EA85-06B9-BF32-4FFD-89348754AF46}"/>
              </a:ext>
            </a:extLst>
          </p:cNvPr>
          <p:cNvSpPr>
            <a:spLocks noGrp="1"/>
          </p:cNvSpPr>
          <p:nvPr>
            <p:ph type="sldNum" sz="quarter" idx="5"/>
          </p:nvPr>
        </p:nvSpPr>
        <p:spPr/>
        <p:txBody>
          <a:bodyPr/>
          <a:lstStyle/>
          <a:p>
            <a:fld id="{F07F282E-55F5-4803-B60F-09BA4600E538}" type="slidenum">
              <a:rPr lang="en-US" smtClean="0"/>
              <a:t>53</a:t>
            </a:fld>
            <a:endParaRPr lang="en-US" dirty="0"/>
          </a:p>
        </p:txBody>
      </p:sp>
    </p:spTree>
    <p:extLst>
      <p:ext uri="{BB962C8B-B14F-4D97-AF65-F5344CB8AC3E}">
        <p14:creationId xmlns:p14="http://schemas.microsoft.com/office/powerpoint/2010/main" val="40900799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10794-8AED-30E7-702E-6AA4CAA71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A79F25-FF8A-4285-D261-9E7DEC3BD1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BA32A4-B705-00A7-0D33-A18FF3EC192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6B93854-8145-8EA3-5779-3FE70645591A}"/>
              </a:ext>
            </a:extLst>
          </p:cNvPr>
          <p:cNvSpPr>
            <a:spLocks noGrp="1"/>
          </p:cNvSpPr>
          <p:nvPr>
            <p:ph type="sldNum" sz="quarter" idx="5"/>
          </p:nvPr>
        </p:nvSpPr>
        <p:spPr/>
        <p:txBody>
          <a:bodyPr/>
          <a:lstStyle/>
          <a:p>
            <a:fld id="{F07F282E-55F5-4803-B60F-09BA4600E538}" type="slidenum">
              <a:rPr lang="en-US" smtClean="0"/>
              <a:t>54</a:t>
            </a:fld>
            <a:endParaRPr lang="en-US" dirty="0"/>
          </a:p>
        </p:txBody>
      </p:sp>
    </p:spTree>
    <p:extLst>
      <p:ext uri="{BB962C8B-B14F-4D97-AF65-F5344CB8AC3E}">
        <p14:creationId xmlns:p14="http://schemas.microsoft.com/office/powerpoint/2010/main" val="17056260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398FC-39FB-891F-D827-9463D7B9F7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0B99BE-C2E4-2A82-665F-19079E2AD9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445073-B505-DB91-69D1-A50696E8AD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A682C9C-3098-F0AF-8484-1C861949B810}"/>
              </a:ext>
            </a:extLst>
          </p:cNvPr>
          <p:cNvSpPr>
            <a:spLocks noGrp="1"/>
          </p:cNvSpPr>
          <p:nvPr>
            <p:ph type="sldNum" sz="quarter" idx="5"/>
          </p:nvPr>
        </p:nvSpPr>
        <p:spPr/>
        <p:txBody>
          <a:bodyPr/>
          <a:lstStyle/>
          <a:p>
            <a:fld id="{F07F282E-55F5-4803-B60F-09BA4600E538}" type="slidenum">
              <a:rPr lang="en-US" smtClean="0"/>
              <a:t>55</a:t>
            </a:fld>
            <a:endParaRPr lang="en-US" dirty="0"/>
          </a:p>
        </p:txBody>
      </p:sp>
    </p:spTree>
    <p:extLst>
      <p:ext uri="{BB962C8B-B14F-4D97-AF65-F5344CB8AC3E}">
        <p14:creationId xmlns:p14="http://schemas.microsoft.com/office/powerpoint/2010/main" val="22009854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FC0E9-4F28-7BA0-7F6F-247C23F125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4AB1F8-CBAF-FF25-DFC8-BD96EC92F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0C690-57F4-E45D-E1A1-459F1348C1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490F220-FE87-780F-C639-2F49CDE3A2D3}"/>
              </a:ext>
            </a:extLst>
          </p:cNvPr>
          <p:cNvSpPr>
            <a:spLocks noGrp="1"/>
          </p:cNvSpPr>
          <p:nvPr>
            <p:ph type="sldNum" sz="quarter" idx="5"/>
          </p:nvPr>
        </p:nvSpPr>
        <p:spPr/>
        <p:txBody>
          <a:bodyPr/>
          <a:lstStyle/>
          <a:p>
            <a:fld id="{F07F282E-55F5-4803-B60F-09BA4600E538}" type="slidenum">
              <a:rPr lang="en-US" smtClean="0"/>
              <a:t>56</a:t>
            </a:fld>
            <a:endParaRPr lang="en-US" dirty="0"/>
          </a:p>
        </p:txBody>
      </p:sp>
    </p:spTree>
    <p:extLst>
      <p:ext uri="{BB962C8B-B14F-4D97-AF65-F5344CB8AC3E}">
        <p14:creationId xmlns:p14="http://schemas.microsoft.com/office/powerpoint/2010/main" val="3540022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852AF-CCAC-F353-AFC9-9944824A81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F67131-142E-045F-2A61-A3173E411D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D5AEA-89F0-3348-E5F2-65BBA2F998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491493A-D2A2-34F9-D3C5-AFEE914364AA}"/>
              </a:ext>
            </a:extLst>
          </p:cNvPr>
          <p:cNvSpPr>
            <a:spLocks noGrp="1"/>
          </p:cNvSpPr>
          <p:nvPr>
            <p:ph type="sldNum" sz="quarter" idx="5"/>
          </p:nvPr>
        </p:nvSpPr>
        <p:spPr/>
        <p:txBody>
          <a:bodyPr/>
          <a:lstStyle/>
          <a:p>
            <a:fld id="{F07F282E-55F5-4803-B60F-09BA4600E538}" type="slidenum">
              <a:rPr lang="en-US" smtClean="0"/>
              <a:t>57</a:t>
            </a:fld>
            <a:endParaRPr lang="en-US" dirty="0"/>
          </a:p>
        </p:txBody>
      </p:sp>
    </p:spTree>
    <p:extLst>
      <p:ext uri="{BB962C8B-B14F-4D97-AF65-F5344CB8AC3E}">
        <p14:creationId xmlns:p14="http://schemas.microsoft.com/office/powerpoint/2010/main" val="123170651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DA22D-2D59-8362-56F2-AEA0684E8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AD0B1-1164-59CD-6110-095FAF428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CE11B2-A9D4-CDD3-10B6-5F3B7AA7B32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35B79BE-822B-31B7-E126-73A097C95478}"/>
              </a:ext>
            </a:extLst>
          </p:cNvPr>
          <p:cNvSpPr>
            <a:spLocks noGrp="1"/>
          </p:cNvSpPr>
          <p:nvPr>
            <p:ph type="sldNum" sz="quarter" idx="5"/>
          </p:nvPr>
        </p:nvSpPr>
        <p:spPr/>
        <p:txBody>
          <a:bodyPr/>
          <a:lstStyle/>
          <a:p>
            <a:fld id="{F07F282E-55F5-4803-B60F-09BA4600E538}" type="slidenum">
              <a:rPr lang="en-US" smtClean="0"/>
              <a:t>58</a:t>
            </a:fld>
            <a:endParaRPr lang="en-US" dirty="0"/>
          </a:p>
        </p:txBody>
      </p:sp>
    </p:spTree>
    <p:extLst>
      <p:ext uri="{BB962C8B-B14F-4D97-AF65-F5344CB8AC3E}">
        <p14:creationId xmlns:p14="http://schemas.microsoft.com/office/powerpoint/2010/main" val="17354501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76392-DA75-AEA6-42D7-84D0D78330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C14BA-2039-3868-9EEE-85C85B310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682BE6-0951-CD95-3240-4D3BF397CEF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A8C9D9F-C517-36D4-61D0-86258214FE8E}"/>
              </a:ext>
            </a:extLst>
          </p:cNvPr>
          <p:cNvSpPr>
            <a:spLocks noGrp="1"/>
          </p:cNvSpPr>
          <p:nvPr>
            <p:ph type="sldNum" sz="quarter" idx="5"/>
          </p:nvPr>
        </p:nvSpPr>
        <p:spPr/>
        <p:txBody>
          <a:bodyPr/>
          <a:lstStyle/>
          <a:p>
            <a:fld id="{F07F282E-55F5-4803-B60F-09BA4600E538}" type="slidenum">
              <a:rPr lang="en-US" smtClean="0"/>
              <a:t>59</a:t>
            </a:fld>
            <a:endParaRPr lang="en-US" dirty="0"/>
          </a:p>
        </p:txBody>
      </p:sp>
    </p:spTree>
    <p:extLst>
      <p:ext uri="{BB962C8B-B14F-4D97-AF65-F5344CB8AC3E}">
        <p14:creationId xmlns:p14="http://schemas.microsoft.com/office/powerpoint/2010/main" val="241476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26035-D508-ACA5-319C-2A5D8B468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BD6AA3-CF55-0B0C-432B-F8E16E56EC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CAC11-0AA3-E6F7-2E0E-B5012E967B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B48D64-061C-8C74-5304-86828EA7B85F}"/>
              </a:ext>
            </a:extLst>
          </p:cNvPr>
          <p:cNvSpPr>
            <a:spLocks noGrp="1"/>
          </p:cNvSpPr>
          <p:nvPr>
            <p:ph type="sldNum" sz="quarter" idx="5"/>
          </p:nvPr>
        </p:nvSpPr>
        <p:spPr/>
        <p:txBody>
          <a:bodyPr/>
          <a:lstStyle/>
          <a:p>
            <a:fld id="{54EEB602-95FC-483A-B12D-216A7AD7EA24}" type="slidenum">
              <a:rPr lang="en-US" smtClean="0"/>
              <a:t>6</a:t>
            </a:fld>
            <a:endParaRPr lang="en-US" dirty="0"/>
          </a:p>
        </p:txBody>
      </p:sp>
    </p:spTree>
    <p:extLst>
      <p:ext uri="{BB962C8B-B14F-4D97-AF65-F5344CB8AC3E}">
        <p14:creationId xmlns:p14="http://schemas.microsoft.com/office/powerpoint/2010/main" val="331967550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5A84A-87F3-44AD-0ED1-B66CA89DD2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5FD13-2ED1-A371-0E27-EF392640D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339253-D1AA-3E79-076E-2C9FADF8EE5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59A5D42-6761-71F2-CB5E-8D91ECA17B39}"/>
              </a:ext>
            </a:extLst>
          </p:cNvPr>
          <p:cNvSpPr>
            <a:spLocks noGrp="1"/>
          </p:cNvSpPr>
          <p:nvPr>
            <p:ph type="sldNum" sz="quarter" idx="5"/>
          </p:nvPr>
        </p:nvSpPr>
        <p:spPr/>
        <p:txBody>
          <a:bodyPr/>
          <a:lstStyle/>
          <a:p>
            <a:fld id="{F07F282E-55F5-4803-B60F-09BA4600E538}" type="slidenum">
              <a:rPr lang="en-US" smtClean="0"/>
              <a:t>60</a:t>
            </a:fld>
            <a:endParaRPr lang="en-US" dirty="0"/>
          </a:p>
        </p:txBody>
      </p:sp>
    </p:spTree>
    <p:extLst>
      <p:ext uri="{BB962C8B-B14F-4D97-AF65-F5344CB8AC3E}">
        <p14:creationId xmlns:p14="http://schemas.microsoft.com/office/powerpoint/2010/main" val="3103262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E6F7C-F8F0-B849-FABA-C49D8F9DD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3ADDC2-85E0-C4B2-54A5-F943648FF4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78D2A-1CC8-2281-5CFA-3DB5E017D19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425B856-7154-97EF-B12A-12780B9769E7}"/>
              </a:ext>
            </a:extLst>
          </p:cNvPr>
          <p:cNvSpPr>
            <a:spLocks noGrp="1"/>
          </p:cNvSpPr>
          <p:nvPr>
            <p:ph type="sldNum" sz="quarter" idx="5"/>
          </p:nvPr>
        </p:nvSpPr>
        <p:spPr/>
        <p:txBody>
          <a:bodyPr/>
          <a:lstStyle/>
          <a:p>
            <a:fld id="{F07F282E-55F5-4803-B60F-09BA4600E538}" type="slidenum">
              <a:rPr lang="en-US" smtClean="0"/>
              <a:t>61</a:t>
            </a:fld>
            <a:endParaRPr lang="en-US" dirty="0"/>
          </a:p>
        </p:txBody>
      </p:sp>
    </p:spTree>
    <p:extLst>
      <p:ext uri="{BB962C8B-B14F-4D97-AF65-F5344CB8AC3E}">
        <p14:creationId xmlns:p14="http://schemas.microsoft.com/office/powerpoint/2010/main" val="28547511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844CC-1311-6779-2A7C-61B4F342E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2A65E-97E6-023A-4EDA-2DFE0DB86C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950CE-2056-8496-4E6D-1DB9D35674A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8A3A98F-5760-0026-4417-3FCBDAD2898E}"/>
              </a:ext>
            </a:extLst>
          </p:cNvPr>
          <p:cNvSpPr>
            <a:spLocks noGrp="1"/>
          </p:cNvSpPr>
          <p:nvPr>
            <p:ph type="sldNum" sz="quarter" idx="5"/>
          </p:nvPr>
        </p:nvSpPr>
        <p:spPr/>
        <p:txBody>
          <a:bodyPr/>
          <a:lstStyle/>
          <a:p>
            <a:fld id="{F07F282E-55F5-4803-B60F-09BA4600E538}" type="slidenum">
              <a:rPr lang="en-US" smtClean="0"/>
              <a:t>62</a:t>
            </a:fld>
            <a:endParaRPr lang="en-US" dirty="0"/>
          </a:p>
        </p:txBody>
      </p:sp>
    </p:spTree>
    <p:extLst>
      <p:ext uri="{BB962C8B-B14F-4D97-AF65-F5344CB8AC3E}">
        <p14:creationId xmlns:p14="http://schemas.microsoft.com/office/powerpoint/2010/main" val="34742595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B20F7-5C1C-6E1D-13A4-B8A2E732C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70F840-F175-2F4D-26E9-C0D84EB81D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CC30F-2BB6-D356-4C6B-EE474E5103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0B89313-E55B-727E-9327-42553A8C6A10}"/>
              </a:ext>
            </a:extLst>
          </p:cNvPr>
          <p:cNvSpPr>
            <a:spLocks noGrp="1"/>
          </p:cNvSpPr>
          <p:nvPr>
            <p:ph type="sldNum" sz="quarter" idx="5"/>
          </p:nvPr>
        </p:nvSpPr>
        <p:spPr/>
        <p:txBody>
          <a:bodyPr/>
          <a:lstStyle/>
          <a:p>
            <a:fld id="{F07F282E-55F5-4803-B60F-09BA4600E538}" type="slidenum">
              <a:rPr lang="en-US" smtClean="0"/>
              <a:t>63</a:t>
            </a:fld>
            <a:endParaRPr lang="en-US" dirty="0"/>
          </a:p>
        </p:txBody>
      </p:sp>
    </p:spTree>
    <p:extLst>
      <p:ext uri="{BB962C8B-B14F-4D97-AF65-F5344CB8AC3E}">
        <p14:creationId xmlns:p14="http://schemas.microsoft.com/office/powerpoint/2010/main" val="24036328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FB39C-26CE-CC23-6FF2-87DA330DA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2F1190-110B-014A-928A-680B18CCAD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CFFF21-2732-8A3A-C202-86D66886FC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3D0C95C-4A1A-E616-89CC-A6BDB27F61CB}"/>
              </a:ext>
            </a:extLst>
          </p:cNvPr>
          <p:cNvSpPr>
            <a:spLocks noGrp="1"/>
          </p:cNvSpPr>
          <p:nvPr>
            <p:ph type="sldNum" sz="quarter" idx="5"/>
          </p:nvPr>
        </p:nvSpPr>
        <p:spPr/>
        <p:txBody>
          <a:bodyPr/>
          <a:lstStyle/>
          <a:p>
            <a:fld id="{F07F282E-55F5-4803-B60F-09BA4600E538}" type="slidenum">
              <a:rPr lang="en-US" smtClean="0"/>
              <a:t>64</a:t>
            </a:fld>
            <a:endParaRPr lang="en-US" dirty="0"/>
          </a:p>
        </p:txBody>
      </p:sp>
    </p:spTree>
    <p:extLst>
      <p:ext uri="{BB962C8B-B14F-4D97-AF65-F5344CB8AC3E}">
        <p14:creationId xmlns:p14="http://schemas.microsoft.com/office/powerpoint/2010/main" val="276179453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9E789-84D3-675F-707A-CA59CE392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92E725-014B-A76F-D018-093A3F115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40B71-B9A0-CB7B-FB75-48AC488D22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8993C08-3DC1-5D99-F399-1EEBCB4505C0}"/>
              </a:ext>
            </a:extLst>
          </p:cNvPr>
          <p:cNvSpPr>
            <a:spLocks noGrp="1"/>
          </p:cNvSpPr>
          <p:nvPr>
            <p:ph type="sldNum" sz="quarter" idx="5"/>
          </p:nvPr>
        </p:nvSpPr>
        <p:spPr/>
        <p:txBody>
          <a:bodyPr/>
          <a:lstStyle/>
          <a:p>
            <a:fld id="{F07F282E-55F5-4803-B60F-09BA4600E538}" type="slidenum">
              <a:rPr lang="en-US" smtClean="0"/>
              <a:t>65</a:t>
            </a:fld>
            <a:endParaRPr lang="en-US" dirty="0"/>
          </a:p>
        </p:txBody>
      </p:sp>
    </p:spTree>
    <p:extLst>
      <p:ext uri="{BB962C8B-B14F-4D97-AF65-F5344CB8AC3E}">
        <p14:creationId xmlns:p14="http://schemas.microsoft.com/office/powerpoint/2010/main" val="14385338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D5213-F69E-76F8-121E-0D2CA5181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6CDC2-90AB-F117-997C-F7C344823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5895E-1B4E-CD46-D789-4826D862DF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162720B-E4AA-8CB5-43AB-90FEEBDFC344}"/>
              </a:ext>
            </a:extLst>
          </p:cNvPr>
          <p:cNvSpPr>
            <a:spLocks noGrp="1"/>
          </p:cNvSpPr>
          <p:nvPr>
            <p:ph type="sldNum" sz="quarter" idx="5"/>
          </p:nvPr>
        </p:nvSpPr>
        <p:spPr/>
        <p:txBody>
          <a:bodyPr/>
          <a:lstStyle/>
          <a:p>
            <a:fld id="{F07F282E-55F5-4803-B60F-09BA4600E538}" type="slidenum">
              <a:rPr lang="en-US" smtClean="0"/>
              <a:t>66</a:t>
            </a:fld>
            <a:endParaRPr lang="en-US" dirty="0"/>
          </a:p>
        </p:txBody>
      </p:sp>
    </p:spTree>
    <p:extLst>
      <p:ext uri="{BB962C8B-B14F-4D97-AF65-F5344CB8AC3E}">
        <p14:creationId xmlns:p14="http://schemas.microsoft.com/office/powerpoint/2010/main" val="30586620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F13E-9CEF-F65A-6148-4DF0BE09CB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A3C904-BD42-19F4-CB6E-1FCB64305F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16A476-01B4-95B2-7D25-F1969BA700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7BFABAF-03A8-327B-0114-789D942CB354}"/>
              </a:ext>
            </a:extLst>
          </p:cNvPr>
          <p:cNvSpPr>
            <a:spLocks noGrp="1"/>
          </p:cNvSpPr>
          <p:nvPr>
            <p:ph type="sldNum" sz="quarter" idx="5"/>
          </p:nvPr>
        </p:nvSpPr>
        <p:spPr/>
        <p:txBody>
          <a:bodyPr/>
          <a:lstStyle/>
          <a:p>
            <a:fld id="{F07F282E-55F5-4803-B60F-09BA4600E538}" type="slidenum">
              <a:rPr lang="en-US" smtClean="0"/>
              <a:t>67</a:t>
            </a:fld>
            <a:endParaRPr lang="en-US" dirty="0"/>
          </a:p>
        </p:txBody>
      </p:sp>
    </p:spTree>
    <p:extLst>
      <p:ext uri="{BB962C8B-B14F-4D97-AF65-F5344CB8AC3E}">
        <p14:creationId xmlns:p14="http://schemas.microsoft.com/office/powerpoint/2010/main" val="36648487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E4710-CB06-80FC-0A4F-C57CEF4530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40E755-6ECE-9ACD-6C2C-9EDAA4BFDD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2C9A55-BF00-AA7A-6A66-A3B7C9497A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E56C82D-CFF8-5A3A-AD11-6D53AED38F15}"/>
              </a:ext>
            </a:extLst>
          </p:cNvPr>
          <p:cNvSpPr>
            <a:spLocks noGrp="1"/>
          </p:cNvSpPr>
          <p:nvPr>
            <p:ph type="sldNum" sz="quarter" idx="5"/>
          </p:nvPr>
        </p:nvSpPr>
        <p:spPr/>
        <p:txBody>
          <a:bodyPr/>
          <a:lstStyle/>
          <a:p>
            <a:fld id="{F07F282E-55F5-4803-B60F-09BA4600E538}" type="slidenum">
              <a:rPr lang="en-US" smtClean="0"/>
              <a:t>68</a:t>
            </a:fld>
            <a:endParaRPr lang="en-US" dirty="0"/>
          </a:p>
        </p:txBody>
      </p:sp>
    </p:spTree>
    <p:extLst>
      <p:ext uri="{BB962C8B-B14F-4D97-AF65-F5344CB8AC3E}">
        <p14:creationId xmlns:p14="http://schemas.microsoft.com/office/powerpoint/2010/main" val="42483801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697B4-4CFB-C6B4-5F22-1B990B8673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F6EB67-E7EC-C157-17DE-75964802F6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611B87-680A-1071-CCC3-C4EBC63DB2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8D7DC5B-3AE5-3BA3-1936-6327E66E06F7}"/>
              </a:ext>
            </a:extLst>
          </p:cNvPr>
          <p:cNvSpPr>
            <a:spLocks noGrp="1"/>
          </p:cNvSpPr>
          <p:nvPr>
            <p:ph type="sldNum" sz="quarter" idx="5"/>
          </p:nvPr>
        </p:nvSpPr>
        <p:spPr/>
        <p:txBody>
          <a:bodyPr/>
          <a:lstStyle/>
          <a:p>
            <a:fld id="{F07F282E-55F5-4803-B60F-09BA4600E538}" type="slidenum">
              <a:rPr lang="en-US" smtClean="0"/>
              <a:t>69</a:t>
            </a:fld>
            <a:endParaRPr lang="en-US" dirty="0"/>
          </a:p>
        </p:txBody>
      </p:sp>
    </p:spTree>
    <p:extLst>
      <p:ext uri="{BB962C8B-B14F-4D97-AF65-F5344CB8AC3E}">
        <p14:creationId xmlns:p14="http://schemas.microsoft.com/office/powerpoint/2010/main" val="3639784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4F07D-3A2B-6907-BBF7-12DA1F443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C24D9-D77E-AB82-E573-6E7270888B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E13AC-C5FD-F0F8-67D2-54BD66CDBA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7DBE31-EF0A-B109-E628-F0C02F11E12E}"/>
              </a:ext>
            </a:extLst>
          </p:cNvPr>
          <p:cNvSpPr>
            <a:spLocks noGrp="1"/>
          </p:cNvSpPr>
          <p:nvPr>
            <p:ph type="sldNum" sz="quarter" idx="5"/>
          </p:nvPr>
        </p:nvSpPr>
        <p:spPr/>
        <p:txBody>
          <a:bodyPr/>
          <a:lstStyle/>
          <a:p>
            <a:fld id="{54EEB602-95FC-483A-B12D-216A7AD7EA24}" type="slidenum">
              <a:rPr lang="en-US" smtClean="0"/>
              <a:t>7</a:t>
            </a:fld>
            <a:endParaRPr lang="en-US" dirty="0"/>
          </a:p>
        </p:txBody>
      </p:sp>
    </p:spTree>
    <p:extLst>
      <p:ext uri="{BB962C8B-B14F-4D97-AF65-F5344CB8AC3E}">
        <p14:creationId xmlns:p14="http://schemas.microsoft.com/office/powerpoint/2010/main" val="1749630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1055F-25B3-AA43-A3FB-6616B12AF3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6E76F-5E31-79F2-B66F-A285640817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D4E8C9-CF39-7B47-E537-A8325EAC239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EFC621C-3A46-E0AC-B7BE-F66ABDFA4C6A}"/>
              </a:ext>
            </a:extLst>
          </p:cNvPr>
          <p:cNvSpPr>
            <a:spLocks noGrp="1"/>
          </p:cNvSpPr>
          <p:nvPr>
            <p:ph type="sldNum" sz="quarter" idx="5"/>
          </p:nvPr>
        </p:nvSpPr>
        <p:spPr/>
        <p:txBody>
          <a:bodyPr/>
          <a:lstStyle/>
          <a:p>
            <a:fld id="{F07F282E-55F5-4803-B60F-09BA4600E538}" type="slidenum">
              <a:rPr lang="en-US" smtClean="0"/>
              <a:t>70</a:t>
            </a:fld>
            <a:endParaRPr lang="en-US" dirty="0"/>
          </a:p>
        </p:txBody>
      </p:sp>
    </p:spTree>
    <p:extLst>
      <p:ext uri="{BB962C8B-B14F-4D97-AF65-F5344CB8AC3E}">
        <p14:creationId xmlns:p14="http://schemas.microsoft.com/office/powerpoint/2010/main" val="25109484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D676C-8DB2-9258-0307-84183B6A09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04671-2902-2F2F-DF1D-341DAD5D9C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BD078F-65D8-FDE4-AAEC-8CAF195762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52D7014-615D-24E0-153C-A63980E2692C}"/>
              </a:ext>
            </a:extLst>
          </p:cNvPr>
          <p:cNvSpPr>
            <a:spLocks noGrp="1"/>
          </p:cNvSpPr>
          <p:nvPr>
            <p:ph type="sldNum" sz="quarter" idx="5"/>
          </p:nvPr>
        </p:nvSpPr>
        <p:spPr/>
        <p:txBody>
          <a:bodyPr/>
          <a:lstStyle/>
          <a:p>
            <a:fld id="{F07F282E-55F5-4803-B60F-09BA4600E538}" type="slidenum">
              <a:rPr lang="en-US" smtClean="0"/>
              <a:t>71</a:t>
            </a:fld>
            <a:endParaRPr lang="en-US" dirty="0"/>
          </a:p>
        </p:txBody>
      </p:sp>
    </p:spTree>
    <p:extLst>
      <p:ext uri="{BB962C8B-B14F-4D97-AF65-F5344CB8AC3E}">
        <p14:creationId xmlns:p14="http://schemas.microsoft.com/office/powerpoint/2010/main" val="8635056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4AD12-BC68-4540-C6A4-1BE076DD7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FE9A3A-5F52-4E87-AE4D-4CD7CA7A14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2B0ECE-CF61-AD0B-7633-FEFE796E8B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8B5FA5F-6197-FD1A-BDFB-0EE2D2B6F083}"/>
              </a:ext>
            </a:extLst>
          </p:cNvPr>
          <p:cNvSpPr>
            <a:spLocks noGrp="1"/>
          </p:cNvSpPr>
          <p:nvPr>
            <p:ph type="sldNum" sz="quarter" idx="5"/>
          </p:nvPr>
        </p:nvSpPr>
        <p:spPr/>
        <p:txBody>
          <a:bodyPr/>
          <a:lstStyle/>
          <a:p>
            <a:fld id="{F07F282E-55F5-4803-B60F-09BA4600E538}" type="slidenum">
              <a:rPr lang="en-US" smtClean="0"/>
              <a:t>72</a:t>
            </a:fld>
            <a:endParaRPr lang="en-US" dirty="0"/>
          </a:p>
        </p:txBody>
      </p:sp>
    </p:spTree>
    <p:extLst>
      <p:ext uri="{BB962C8B-B14F-4D97-AF65-F5344CB8AC3E}">
        <p14:creationId xmlns:p14="http://schemas.microsoft.com/office/powerpoint/2010/main" val="417848879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856EB-BA6F-1A9D-AE41-37F1D99A83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E0DF35-2100-2C3E-E530-8B0BA27D28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E47CB-10D7-D80A-AE93-248A7F29A9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0063213-C6CC-9629-8A32-E0AAAB8D54FD}"/>
              </a:ext>
            </a:extLst>
          </p:cNvPr>
          <p:cNvSpPr>
            <a:spLocks noGrp="1"/>
          </p:cNvSpPr>
          <p:nvPr>
            <p:ph type="sldNum" sz="quarter" idx="5"/>
          </p:nvPr>
        </p:nvSpPr>
        <p:spPr/>
        <p:txBody>
          <a:bodyPr/>
          <a:lstStyle/>
          <a:p>
            <a:fld id="{F07F282E-55F5-4803-B60F-09BA4600E538}" type="slidenum">
              <a:rPr lang="en-US" smtClean="0"/>
              <a:t>73</a:t>
            </a:fld>
            <a:endParaRPr lang="en-US" dirty="0"/>
          </a:p>
        </p:txBody>
      </p:sp>
    </p:spTree>
    <p:extLst>
      <p:ext uri="{BB962C8B-B14F-4D97-AF65-F5344CB8AC3E}">
        <p14:creationId xmlns:p14="http://schemas.microsoft.com/office/powerpoint/2010/main" val="11542988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D912A-AD99-FD7B-D806-58531F0D0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9D8601-0378-373E-BF82-32A233721C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88EC4D-2A54-E3C1-A1CF-EA8D75140D8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83B622C-89AF-E299-6034-B146FA2A1A87}"/>
              </a:ext>
            </a:extLst>
          </p:cNvPr>
          <p:cNvSpPr>
            <a:spLocks noGrp="1"/>
          </p:cNvSpPr>
          <p:nvPr>
            <p:ph type="sldNum" sz="quarter" idx="5"/>
          </p:nvPr>
        </p:nvSpPr>
        <p:spPr/>
        <p:txBody>
          <a:bodyPr/>
          <a:lstStyle/>
          <a:p>
            <a:fld id="{F07F282E-55F5-4803-B60F-09BA4600E538}" type="slidenum">
              <a:rPr lang="en-US" smtClean="0"/>
              <a:t>74</a:t>
            </a:fld>
            <a:endParaRPr lang="en-US" dirty="0"/>
          </a:p>
        </p:txBody>
      </p:sp>
    </p:spTree>
    <p:extLst>
      <p:ext uri="{BB962C8B-B14F-4D97-AF65-F5344CB8AC3E}">
        <p14:creationId xmlns:p14="http://schemas.microsoft.com/office/powerpoint/2010/main" val="1426898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E2E12-7447-729E-1C6A-06F521928D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86F24E-FF36-0B96-718C-E41DA44D3A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123FF1-4B9F-8248-262E-C79995595FD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6B07287-ABFF-D661-903C-E316D2C55373}"/>
              </a:ext>
            </a:extLst>
          </p:cNvPr>
          <p:cNvSpPr>
            <a:spLocks noGrp="1"/>
          </p:cNvSpPr>
          <p:nvPr>
            <p:ph type="sldNum" sz="quarter" idx="5"/>
          </p:nvPr>
        </p:nvSpPr>
        <p:spPr/>
        <p:txBody>
          <a:bodyPr/>
          <a:lstStyle/>
          <a:p>
            <a:fld id="{F07F282E-55F5-4803-B60F-09BA4600E538}" type="slidenum">
              <a:rPr lang="en-US" smtClean="0"/>
              <a:t>75</a:t>
            </a:fld>
            <a:endParaRPr lang="en-US" dirty="0"/>
          </a:p>
        </p:txBody>
      </p:sp>
    </p:spTree>
    <p:extLst>
      <p:ext uri="{BB962C8B-B14F-4D97-AF65-F5344CB8AC3E}">
        <p14:creationId xmlns:p14="http://schemas.microsoft.com/office/powerpoint/2010/main" val="40152426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D8D6A-1854-E2AA-9BAE-BF9E84284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A9A0A5-693E-5305-74C0-AF60CAABB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0CB552-A7D1-D48F-D603-15CD92F198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802A1F9-9C46-26FE-9A44-1DA97583C54F}"/>
              </a:ext>
            </a:extLst>
          </p:cNvPr>
          <p:cNvSpPr>
            <a:spLocks noGrp="1"/>
          </p:cNvSpPr>
          <p:nvPr>
            <p:ph type="sldNum" sz="quarter" idx="5"/>
          </p:nvPr>
        </p:nvSpPr>
        <p:spPr/>
        <p:txBody>
          <a:bodyPr/>
          <a:lstStyle/>
          <a:p>
            <a:fld id="{F07F282E-55F5-4803-B60F-09BA4600E538}" type="slidenum">
              <a:rPr lang="en-US" smtClean="0"/>
              <a:t>76</a:t>
            </a:fld>
            <a:endParaRPr lang="en-US" dirty="0"/>
          </a:p>
        </p:txBody>
      </p:sp>
    </p:spTree>
    <p:extLst>
      <p:ext uri="{BB962C8B-B14F-4D97-AF65-F5344CB8AC3E}">
        <p14:creationId xmlns:p14="http://schemas.microsoft.com/office/powerpoint/2010/main" val="2131884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DB611-115C-616E-52DB-F83E4FBF2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24956-E38B-0211-77B0-5BA60A544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C4788-E499-9A36-1F0C-773EB54891C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B3A85DF-7B81-F034-2732-4FEAB1F9FBF0}"/>
              </a:ext>
            </a:extLst>
          </p:cNvPr>
          <p:cNvSpPr>
            <a:spLocks noGrp="1"/>
          </p:cNvSpPr>
          <p:nvPr>
            <p:ph type="sldNum" sz="quarter" idx="5"/>
          </p:nvPr>
        </p:nvSpPr>
        <p:spPr/>
        <p:txBody>
          <a:bodyPr/>
          <a:lstStyle/>
          <a:p>
            <a:fld id="{F07F282E-55F5-4803-B60F-09BA4600E538}" type="slidenum">
              <a:rPr lang="en-US" smtClean="0"/>
              <a:t>77</a:t>
            </a:fld>
            <a:endParaRPr lang="en-US" dirty="0"/>
          </a:p>
        </p:txBody>
      </p:sp>
    </p:spTree>
    <p:extLst>
      <p:ext uri="{BB962C8B-B14F-4D97-AF65-F5344CB8AC3E}">
        <p14:creationId xmlns:p14="http://schemas.microsoft.com/office/powerpoint/2010/main" val="19675806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28866-19CD-7A96-8E7D-DDC089C25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B4FDA4-F65E-8755-2C50-800302933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B6484D-9324-ED60-475C-8DD332AA40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E0721D8-0078-BCF2-6A79-32CD1D06FED9}"/>
              </a:ext>
            </a:extLst>
          </p:cNvPr>
          <p:cNvSpPr>
            <a:spLocks noGrp="1"/>
          </p:cNvSpPr>
          <p:nvPr>
            <p:ph type="sldNum" sz="quarter" idx="5"/>
          </p:nvPr>
        </p:nvSpPr>
        <p:spPr/>
        <p:txBody>
          <a:bodyPr/>
          <a:lstStyle/>
          <a:p>
            <a:fld id="{F07F282E-55F5-4803-B60F-09BA4600E538}" type="slidenum">
              <a:rPr lang="en-US" smtClean="0"/>
              <a:t>78</a:t>
            </a:fld>
            <a:endParaRPr lang="en-US" dirty="0"/>
          </a:p>
        </p:txBody>
      </p:sp>
    </p:spTree>
    <p:extLst>
      <p:ext uri="{BB962C8B-B14F-4D97-AF65-F5344CB8AC3E}">
        <p14:creationId xmlns:p14="http://schemas.microsoft.com/office/powerpoint/2010/main" val="30997660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2B88A-7454-53E3-CA26-82B52D564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B9BB9-2E50-5CBF-F644-11B3A018D6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9D6154-B984-5E74-E661-E75814FEA1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BEB8727-D5D5-8CAC-1CB6-D3BB11AE0973}"/>
              </a:ext>
            </a:extLst>
          </p:cNvPr>
          <p:cNvSpPr>
            <a:spLocks noGrp="1"/>
          </p:cNvSpPr>
          <p:nvPr>
            <p:ph type="sldNum" sz="quarter" idx="5"/>
          </p:nvPr>
        </p:nvSpPr>
        <p:spPr/>
        <p:txBody>
          <a:bodyPr/>
          <a:lstStyle/>
          <a:p>
            <a:fld id="{F07F282E-55F5-4803-B60F-09BA4600E538}" type="slidenum">
              <a:rPr lang="en-US" smtClean="0"/>
              <a:t>79</a:t>
            </a:fld>
            <a:endParaRPr lang="en-US" dirty="0"/>
          </a:p>
        </p:txBody>
      </p:sp>
    </p:spTree>
    <p:extLst>
      <p:ext uri="{BB962C8B-B14F-4D97-AF65-F5344CB8AC3E}">
        <p14:creationId xmlns:p14="http://schemas.microsoft.com/office/powerpoint/2010/main" val="82763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23DED8-A182-09DC-2B54-B1171E0CB6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5F52BD-DBDF-EDFE-A475-165E76B241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9818DE-CD60-D9BB-758C-E4E2B9BDC1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1B8821-93F4-6D90-A835-A6E88B7EA55D}"/>
              </a:ext>
            </a:extLst>
          </p:cNvPr>
          <p:cNvSpPr>
            <a:spLocks noGrp="1"/>
          </p:cNvSpPr>
          <p:nvPr>
            <p:ph type="sldNum" sz="quarter" idx="5"/>
          </p:nvPr>
        </p:nvSpPr>
        <p:spPr/>
        <p:txBody>
          <a:bodyPr/>
          <a:lstStyle/>
          <a:p>
            <a:fld id="{54EEB602-95FC-483A-B12D-216A7AD7EA24}" type="slidenum">
              <a:rPr lang="en-US" smtClean="0"/>
              <a:t>8</a:t>
            </a:fld>
            <a:endParaRPr lang="en-US" dirty="0"/>
          </a:p>
        </p:txBody>
      </p:sp>
    </p:spTree>
    <p:extLst>
      <p:ext uri="{BB962C8B-B14F-4D97-AF65-F5344CB8AC3E}">
        <p14:creationId xmlns:p14="http://schemas.microsoft.com/office/powerpoint/2010/main" val="152264345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41634-C2F8-25BF-0537-8EC40B38C0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22138-EE3E-401A-B85D-C562C6364D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FEE47A-EA10-0E0E-B59F-2737041E9D4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7849F59-F5DF-856D-CF0B-3C11B53A45A4}"/>
              </a:ext>
            </a:extLst>
          </p:cNvPr>
          <p:cNvSpPr>
            <a:spLocks noGrp="1"/>
          </p:cNvSpPr>
          <p:nvPr>
            <p:ph type="sldNum" sz="quarter" idx="5"/>
          </p:nvPr>
        </p:nvSpPr>
        <p:spPr/>
        <p:txBody>
          <a:bodyPr/>
          <a:lstStyle/>
          <a:p>
            <a:fld id="{F07F282E-55F5-4803-B60F-09BA4600E538}" type="slidenum">
              <a:rPr lang="en-US" smtClean="0"/>
              <a:t>80</a:t>
            </a:fld>
            <a:endParaRPr lang="en-US" dirty="0"/>
          </a:p>
        </p:txBody>
      </p:sp>
    </p:spTree>
    <p:extLst>
      <p:ext uri="{BB962C8B-B14F-4D97-AF65-F5344CB8AC3E}">
        <p14:creationId xmlns:p14="http://schemas.microsoft.com/office/powerpoint/2010/main" val="245685386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0B6D7-9C7C-538E-6996-647BB5BE0A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14D717-B601-1CD4-7653-9BE8EAA250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AF262E-C651-F7CB-55ED-D5A22CAF97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4BC6940-037A-79D7-5439-16679E5449D5}"/>
              </a:ext>
            </a:extLst>
          </p:cNvPr>
          <p:cNvSpPr>
            <a:spLocks noGrp="1"/>
          </p:cNvSpPr>
          <p:nvPr>
            <p:ph type="sldNum" sz="quarter" idx="5"/>
          </p:nvPr>
        </p:nvSpPr>
        <p:spPr/>
        <p:txBody>
          <a:bodyPr/>
          <a:lstStyle/>
          <a:p>
            <a:fld id="{F07F282E-55F5-4803-B60F-09BA4600E538}" type="slidenum">
              <a:rPr lang="en-US" smtClean="0"/>
              <a:t>81</a:t>
            </a:fld>
            <a:endParaRPr lang="en-US" dirty="0"/>
          </a:p>
        </p:txBody>
      </p:sp>
    </p:spTree>
    <p:extLst>
      <p:ext uri="{BB962C8B-B14F-4D97-AF65-F5344CB8AC3E}">
        <p14:creationId xmlns:p14="http://schemas.microsoft.com/office/powerpoint/2010/main" val="41312005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E2FBB-9352-58EB-3ECC-F8D301112E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95D47-6969-21AE-916D-41C9E6261B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7092B8-4E66-3D1A-3028-AFDA6981D1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C27BA3B-BEDC-B702-3263-C09CCB0BD69D}"/>
              </a:ext>
            </a:extLst>
          </p:cNvPr>
          <p:cNvSpPr>
            <a:spLocks noGrp="1"/>
          </p:cNvSpPr>
          <p:nvPr>
            <p:ph type="sldNum" sz="quarter" idx="5"/>
          </p:nvPr>
        </p:nvSpPr>
        <p:spPr/>
        <p:txBody>
          <a:bodyPr/>
          <a:lstStyle/>
          <a:p>
            <a:fld id="{F07F282E-55F5-4803-B60F-09BA4600E538}" type="slidenum">
              <a:rPr lang="en-US" smtClean="0"/>
              <a:t>82</a:t>
            </a:fld>
            <a:endParaRPr lang="en-US" dirty="0"/>
          </a:p>
        </p:txBody>
      </p:sp>
    </p:spTree>
    <p:extLst>
      <p:ext uri="{BB962C8B-B14F-4D97-AF65-F5344CB8AC3E}">
        <p14:creationId xmlns:p14="http://schemas.microsoft.com/office/powerpoint/2010/main" val="37693653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E906F-0887-0CFA-BA03-64FFFC958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5C8D7-303F-19D8-EF6D-2AAAC864EA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713724-9189-5979-3F78-472249D9DB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7FC6DB8-AF1D-8188-12C0-A2CFE5E2C09E}"/>
              </a:ext>
            </a:extLst>
          </p:cNvPr>
          <p:cNvSpPr>
            <a:spLocks noGrp="1"/>
          </p:cNvSpPr>
          <p:nvPr>
            <p:ph type="sldNum" sz="quarter" idx="5"/>
          </p:nvPr>
        </p:nvSpPr>
        <p:spPr/>
        <p:txBody>
          <a:bodyPr/>
          <a:lstStyle/>
          <a:p>
            <a:fld id="{F07F282E-55F5-4803-B60F-09BA4600E538}" type="slidenum">
              <a:rPr lang="en-US" smtClean="0"/>
              <a:t>83</a:t>
            </a:fld>
            <a:endParaRPr lang="en-US" dirty="0"/>
          </a:p>
        </p:txBody>
      </p:sp>
    </p:spTree>
    <p:extLst>
      <p:ext uri="{BB962C8B-B14F-4D97-AF65-F5344CB8AC3E}">
        <p14:creationId xmlns:p14="http://schemas.microsoft.com/office/powerpoint/2010/main" val="397877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D13E5-713F-5062-0F56-A826CBEBCF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02A34A-CE7F-A8B9-E4B0-D0617B4D8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2C0536-C328-E6FC-0185-C40B81597CF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6D0CD09-9BCD-63A4-B487-CC4B13B07AA8}"/>
              </a:ext>
            </a:extLst>
          </p:cNvPr>
          <p:cNvSpPr>
            <a:spLocks noGrp="1"/>
          </p:cNvSpPr>
          <p:nvPr>
            <p:ph type="sldNum" sz="quarter" idx="5"/>
          </p:nvPr>
        </p:nvSpPr>
        <p:spPr/>
        <p:txBody>
          <a:bodyPr/>
          <a:lstStyle/>
          <a:p>
            <a:fld id="{F07F282E-55F5-4803-B60F-09BA4600E538}" type="slidenum">
              <a:rPr lang="en-US" smtClean="0"/>
              <a:t>84</a:t>
            </a:fld>
            <a:endParaRPr lang="en-US" dirty="0"/>
          </a:p>
        </p:txBody>
      </p:sp>
    </p:spTree>
    <p:extLst>
      <p:ext uri="{BB962C8B-B14F-4D97-AF65-F5344CB8AC3E}">
        <p14:creationId xmlns:p14="http://schemas.microsoft.com/office/powerpoint/2010/main" val="40159574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EAB40-E4A2-BFE4-D0EF-A762768033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C2203F-3706-1EB1-0B90-5D787E7AD5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257A71-FA3F-73EC-BD97-0DE247D668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AE262E7-77E0-BC66-4C45-AED8F4A7E830}"/>
              </a:ext>
            </a:extLst>
          </p:cNvPr>
          <p:cNvSpPr>
            <a:spLocks noGrp="1"/>
          </p:cNvSpPr>
          <p:nvPr>
            <p:ph type="sldNum" sz="quarter" idx="5"/>
          </p:nvPr>
        </p:nvSpPr>
        <p:spPr/>
        <p:txBody>
          <a:bodyPr/>
          <a:lstStyle/>
          <a:p>
            <a:fld id="{F07F282E-55F5-4803-B60F-09BA4600E538}" type="slidenum">
              <a:rPr lang="en-US" smtClean="0"/>
              <a:t>85</a:t>
            </a:fld>
            <a:endParaRPr lang="en-US" dirty="0"/>
          </a:p>
        </p:txBody>
      </p:sp>
    </p:spTree>
    <p:extLst>
      <p:ext uri="{BB962C8B-B14F-4D97-AF65-F5344CB8AC3E}">
        <p14:creationId xmlns:p14="http://schemas.microsoft.com/office/powerpoint/2010/main" val="184725156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A0DDB-630F-5BD1-7585-AADCEE89C0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8EC562-FA76-0626-C2C9-158C33B1D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70DC7-DAC1-0412-FC17-DEE2FCFFAC4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D757116-3A2E-0633-1DB6-F3C4C62035F4}"/>
              </a:ext>
            </a:extLst>
          </p:cNvPr>
          <p:cNvSpPr>
            <a:spLocks noGrp="1"/>
          </p:cNvSpPr>
          <p:nvPr>
            <p:ph type="sldNum" sz="quarter" idx="5"/>
          </p:nvPr>
        </p:nvSpPr>
        <p:spPr/>
        <p:txBody>
          <a:bodyPr/>
          <a:lstStyle/>
          <a:p>
            <a:fld id="{F07F282E-55F5-4803-B60F-09BA4600E538}" type="slidenum">
              <a:rPr lang="en-US" smtClean="0"/>
              <a:t>86</a:t>
            </a:fld>
            <a:endParaRPr lang="en-US" dirty="0"/>
          </a:p>
        </p:txBody>
      </p:sp>
    </p:spTree>
    <p:extLst>
      <p:ext uri="{BB962C8B-B14F-4D97-AF65-F5344CB8AC3E}">
        <p14:creationId xmlns:p14="http://schemas.microsoft.com/office/powerpoint/2010/main" val="14970255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C3132-390E-C849-6A8F-3B1676D85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4E81C-3313-56CA-D96A-DDFEEA8FAF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3B54DF-A64C-C11B-E6DD-1BBFE724B1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7B9876A-C284-0234-F203-E1E33EBE9584}"/>
              </a:ext>
            </a:extLst>
          </p:cNvPr>
          <p:cNvSpPr>
            <a:spLocks noGrp="1"/>
          </p:cNvSpPr>
          <p:nvPr>
            <p:ph type="sldNum" sz="quarter" idx="5"/>
          </p:nvPr>
        </p:nvSpPr>
        <p:spPr/>
        <p:txBody>
          <a:bodyPr/>
          <a:lstStyle/>
          <a:p>
            <a:fld id="{F07F282E-55F5-4803-B60F-09BA4600E538}" type="slidenum">
              <a:rPr lang="en-US" smtClean="0"/>
              <a:t>87</a:t>
            </a:fld>
            <a:endParaRPr lang="en-US" dirty="0"/>
          </a:p>
        </p:txBody>
      </p:sp>
    </p:spTree>
    <p:extLst>
      <p:ext uri="{BB962C8B-B14F-4D97-AF65-F5344CB8AC3E}">
        <p14:creationId xmlns:p14="http://schemas.microsoft.com/office/powerpoint/2010/main" val="10511626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00420-C7F3-2326-0EB2-F26C33E81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EC6764-522C-9907-1550-798EE3483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DDB9D-79DB-7E2D-A8DF-B3C53C62BD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4EB4305-B912-D90A-00A6-ACE3BB1437E1}"/>
              </a:ext>
            </a:extLst>
          </p:cNvPr>
          <p:cNvSpPr>
            <a:spLocks noGrp="1"/>
          </p:cNvSpPr>
          <p:nvPr>
            <p:ph type="sldNum" sz="quarter" idx="5"/>
          </p:nvPr>
        </p:nvSpPr>
        <p:spPr/>
        <p:txBody>
          <a:bodyPr/>
          <a:lstStyle/>
          <a:p>
            <a:fld id="{F07F282E-55F5-4803-B60F-09BA4600E538}" type="slidenum">
              <a:rPr lang="en-US" smtClean="0"/>
              <a:t>88</a:t>
            </a:fld>
            <a:endParaRPr lang="en-US" dirty="0"/>
          </a:p>
        </p:txBody>
      </p:sp>
    </p:spTree>
    <p:extLst>
      <p:ext uri="{BB962C8B-B14F-4D97-AF65-F5344CB8AC3E}">
        <p14:creationId xmlns:p14="http://schemas.microsoft.com/office/powerpoint/2010/main" val="32131426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38503-1B75-1238-D6B3-01E250950C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3694E-48AF-A86F-C5DE-BB26AA0658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7D80A-F414-7F70-A6AF-1D5C8F3E0E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CD9BE96-6732-1748-5E86-779B107BAA01}"/>
              </a:ext>
            </a:extLst>
          </p:cNvPr>
          <p:cNvSpPr>
            <a:spLocks noGrp="1"/>
          </p:cNvSpPr>
          <p:nvPr>
            <p:ph type="sldNum" sz="quarter" idx="5"/>
          </p:nvPr>
        </p:nvSpPr>
        <p:spPr/>
        <p:txBody>
          <a:bodyPr/>
          <a:lstStyle/>
          <a:p>
            <a:fld id="{F07F282E-55F5-4803-B60F-09BA4600E538}" type="slidenum">
              <a:rPr lang="en-US" smtClean="0"/>
              <a:t>89</a:t>
            </a:fld>
            <a:endParaRPr lang="en-US" dirty="0"/>
          </a:p>
        </p:txBody>
      </p:sp>
    </p:spTree>
    <p:extLst>
      <p:ext uri="{BB962C8B-B14F-4D97-AF65-F5344CB8AC3E}">
        <p14:creationId xmlns:p14="http://schemas.microsoft.com/office/powerpoint/2010/main" val="1270851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A07BF-AD6C-A51F-93F7-04C720CC20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355AA-B909-27B9-CC1E-FA82D6882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B7CE93-172E-9E61-B387-123FAA1C81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5A8693-3921-8DB2-FB2E-9C54639C3303}"/>
              </a:ext>
            </a:extLst>
          </p:cNvPr>
          <p:cNvSpPr>
            <a:spLocks noGrp="1"/>
          </p:cNvSpPr>
          <p:nvPr>
            <p:ph type="sldNum" sz="quarter" idx="5"/>
          </p:nvPr>
        </p:nvSpPr>
        <p:spPr/>
        <p:txBody>
          <a:bodyPr/>
          <a:lstStyle/>
          <a:p>
            <a:fld id="{54EEB602-95FC-483A-B12D-216A7AD7EA24}" type="slidenum">
              <a:rPr lang="en-US" smtClean="0"/>
              <a:t>9</a:t>
            </a:fld>
            <a:endParaRPr lang="en-US" dirty="0"/>
          </a:p>
        </p:txBody>
      </p:sp>
    </p:spTree>
    <p:extLst>
      <p:ext uri="{BB962C8B-B14F-4D97-AF65-F5344CB8AC3E}">
        <p14:creationId xmlns:p14="http://schemas.microsoft.com/office/powerpoint/2010/main" val="31665954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EC103-2D7F-453A-DEBE-7C20A22655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F0FB6-5C2B-74F2-9EEE-39266BCB3F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DFA1C-A990-4542-259E-77A15129DC2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E1C6E4C-E40D-BE93-3D50-2F71DE8570A1}"/>
              </a:ext>
            </a:extLst>
          </p:cNvPr>
          <p:cNvSpPr>
            <a:spLocks noGrp="1"/>
          </p:cNvSpPr>
          <p:nvPr>
            <p:ph type="sldNum" sz="quarter" idx="5"/>
          </p:nvPr>
        </p:nvSpPr>
        <p:spPr/>
        <p:txBody>
          <a:bodyPr/>
          <a:lstStyle/>
          <a:p>
            <a:fld id="{F07F282E-55F5-4803-B60F-09BA4600E538}" type="slidenum">
              <a:rPr lang="en-US" smtClean="0"/>
              <a:t>90</a:t>
            </a:fld>
            <a:endParaRPr lang="en-US" dirty="0"/>
          </a:p>
        </p:txBody>
      </p:sp>
    </p:spTree>
    <p:extLst>
      <p:ext uri="{BB962C8B-B14F-4D97-AF65-F5344CB8AC3E}">
        <p14:creationId xmlns:p14="http://schemas.microsoft.com/office/powerpoint/2010/main" val="12817100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2978A-0C2E-D34B-3895-41657C5307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747A5D-919B-0311-137E-0982694C7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D0646-FD71-6FA4-B371-784275897F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DCD6741-717D-FFDD-7FE6-0F5151878F85}"/>
              </a:ext>
            </a:extLst>
          </p:cNvPr>
          <p:cNvSpPr>
            <a:spLocks noGrp="1"/>
          </p:cNvSpPr>
          <p:nvPr>
            <p:ph type="sldNum" sz="quarter" idx="5"/>
          </p:nvPr>
        </p:nvSpPr>
        <p:spPr/>
        <p:txBody>
          <a:bodyPr/>
          <a:lstStyle/>
          <a:p>
            <a:fld id="{F07F282E-55F5-4803-B60F-09BA4600E538}" type="slidenum">
              <a:rPr lang="en-US" smtClean="0"/>
              <a:t>91</a:t>
            </a:fld>
            <a:endParaRPr lang="en-US" dirty="0"/>
          </a:p>
        </p:txBody>
      </p:sp>
    </p:spTree>
    <p:extLst>
      <p:ext uri="{BB962C8B-B14F-4D97-AF65-F5344CB8AC3E}">
        <p14:creationId xmlns:p14="http://schemas.microsoft.com/office/powerpoint/2010/main" val="408309012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9C332-15AA-5165-B6E9-AB2AC39EE2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000335-8591-4A5E-7DAE-1DD7712B8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4A0B7-AC8B-AA32-EF76-FF695EE127B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5BB768D-8C6C-C042-CC5C-006145E1BA73}"/>
              </a:ext>
            </a:extLst>
          </p:cNvPr>
          <p:cNvSpPr>
            <a:spLocks noGrp="1"/>
          </p:cNvSpPr>
          <p:nvPr>
            <p:ph type="sldNum" sz="quarter" idx="5"/>
          </p:nvPr>
        </p:nvSpPr>
        <p:spPr/>
        <p:txBody>
          <a:bodyPr/>
          <a:lstStyle/>
          <a:p>
            <a:fld id="{F07F282E-55F5-4803-B60F-09BA4600E538}" type="slidenum">
              <a:rPr lang="en-US" smtClean="0"/>
              <a:t>92</a:t>
            </a:fld>
            <a:endParaRPr lang="en-US" dirty="0"/>
          </a:p>
        </p:txBody>
      </p:sp>
    </p:spTree>
    <p:extLst>
      <p:ext uri="{BB962C8B-B14F-4D97-AF65-F5344CB8AC3E}">
        <p14:creationId xmlns:p14="http://schemas.microsoft.com/office/powerpoint/2010/main" val="19468636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ED022-8FEF-BA3C-0357-8FE84E10B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75538F-88AA-89B6-BF81-4CDA844E16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76F239-67DC-0B14-6108-721124A92D7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90FB9DC-D357-C73F-D32E-7F51C73905B2}"/>
              </a:ext>
            </a:extLst>
          </p:cNvPr>
          <p:cNvSpPr>
            <a:spLocks noGrp="1"/>
          </p:cNvSpPr>
          <p:nvPr>
            <p:ph type="sldNum" sz="quarter" idx="5"/>
          </p:nvPr>
        </p:nvSpPr>
        <p:spPr/>
        <p:txBody>
          <a:bodyPr/>
          <a:lstStyle/>
          <a:p>
            <a:fld id="{F07F282E-55F5-4803-B60F-09BA4600E538}" type="slidenum">
              <a:rPr lang="en-US" smtClean="0"/>
              <a:t>93</a:t>
            </a:fld>
            <a:endParaRPr lang="en-US" dirty="0"/>
          </a:p>
        </p:txBody>
      </p:sp>
    </p:spTree>
    <p:extLst>
      <p:ext uri="{BB962C8B-B14F-4D97-AF65-F5344CB8AC3E}">
        <p14:creationId xmlns:p14="http://schemas.microsoft.com/office/powerpoint/2010/main" val="7369416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7F8A3-3380-4FDE-A90E-F1BDA2584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5D1456-8127-0BC3-0C30-E724E5EC46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AC664D-80D9-DA1C-9BB4-3B65A59B9AD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47FAF15-7537-4331-8529-79FCB67F547F}"/>
              </a:ext>
            </a:extLst>
          </p:cNvPr>
          <p:cNvSpPr>
            <a:spLocks noGrp="1"/>
          </p:cNvSpPr>
          <p:nvPr>
            <p:ph type="sldNum" sz="quarter" idx="5"/>
          </p:nvPr>
        </p:nvSpPr>
        <p:spPr/>
        <p:txBody>
          <a:bodyPr/>
          <a:lstStyle/>
          <a:p>
            <a:fld id="{F07F282E-55F5-4803-B60F-09BA4600E538}" type="slidenum">
              <a:rPr lang="en-US" smtClean="0"/>
              <a:t>94</a:t>
            </a:fld>
            <a:endParaRPr lang="en-US" dirty="0"/>
          </a:p>
        </p:txBody>
      </p:sp>
    </p:spTree>
    <p:extLst>
      <p:ext uri="{BB962C8B-B14F-4D97-AF65-F5344CB8AC3E}">
        <p14:creationId xmlns:p14="http://schemas.microsoft.com/office/powerpoint/2010/main" val="398605302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50C6B-40AB-2D1A-A3B7-C4BA42742F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0E64F-7452-43AC-B12C-5B87473815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5D70FC-C298-C793-F4CA-A442624245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E49302B-E46D-6892-FE9A-AD7504E6DAFE}"/>
              </a:ext>
            </a:extLst>
          </p:cNvPr>
          <p:cNvSpPr>
            <a:spLocks noGrp="1"/>
          </p:cNvSpPr>
          <p:nvPr>
            <p:ph type="sldNum" sz="quarter" idx="5"/>
          </p:nvPr>
        </p:nvSpPr>
        <p:spPr/>
        <p:txBody>
          <a:bodyPr/>
          <a:lstStyle/>
          <a:p>
            <a:fld id="{F07F282E-55F5-4803-B60F-09BA4600E538}" type="slidenum">
              <a:rPr lang="en-US" smtClean="0"/>
              <a:t>95</a:t>
            </a:fld>
            <a:endParaRPr lang="en-US" dirty="0"/>
          </a:p>
        </p:txBody>
      </p:sp>
    </p:spTree>
    <p:extLst>
      <p:ext uri="{BB962C8B-B14F-4D97-AF65-F5344CB8AC3E}">
        <p14:creationId xmlns:p14="http://schemas.microsoft.com/office/powerpoint/2010/main" val="40851795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642B2-7BC4-9532-3F7F-DA652CA5D7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C05C0-989A-390C-1419-3A37E06AA9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7329B-FC9A-705F-AF3D-85F49DB0FC8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0766504-1F73-1682-0D11-F3151CF895D7}"/>
              </a:ext>
            </a:extLst>
          </p:cNvPr>
          <p:cNvSpPr>
            <a:spLocks noGrp="1"/>
          </p:cNvSpPr>
          <p:nvPr>
            <p:ph type="sldNum" sz="quarter" idx="5"/>
          </p:nvPr>
        </p:nvSpPr>
        <p:spPr/>
        <p:txBody>
          <a:bodyPr/>
          <a:lstStyle/>
          <a:p>
            <a:fld id="{F07F282E-55F5-4803-B60F-09BA4600E538}" type="slidenum">
              <a:rPr lang="en-US" smtClean="0"/>
              <a:t>96</a:t>
            </a:fld>
            <a:endParaRPr lang="en-US" dirty="0"/>
          </a:p>
        </p:txBody>
      </p:sp>
    </p:spTree>
    <p:extLst>
      <p:ext uri="{BB962C8B-B14F-4D97-AF65-F5344CB8AC3E}">
        <p14:creationId xmlns:p14="http://schemas.microsoft.com/office/powerpoint/2010/main" val="72333800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504666-994B-75BD-EBCC-4EB958E548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A32C4-C642-E707-A72F-D1A364EB7A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2E68F9-B298-7CE2-6E5B-5B9C1B028E0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3DC2A35-D638-5F80-5263-AD727764ABAB}"/>
              </a:ext>
            </a:extLst>
          </p:cNvPr>
          <p:cNvSpPr>
            <a:spLocks noGrp="1"/>
          </p:cNvSpPr>
          <p:nvPr>
            <p:ph type="sldNum" sz="quarter" idx="5"/>
          </p:nvPr>
        </p:nvSpPr>
        <p:spPr/>
        <p:txBody>
          <a:bodyPr/>
          <a:lstStyle/>
          <a:p>
            <a:fld id="{F07F282E-55F5-4803-B60F-09BA4600E538}" type="slidenum">
              <a:rPr lang="en-US" smtClean="0"/>
              <a:t>97</a:t>
            </a:fld>
            <a:endParaRPr lang="en-US" dirty="0"/>
          </a:p>
        </p:txBody>
      </p:sp>
    </p:spTree>
    <p:extLst>
      <p:ext uri="{BB962C8B-B14F-4D97-AF65-F5344CB8AC3E}">
        <p14:creationId xmlns:p14="http://schemas.microsoft.com/office/powerpoint/2010/main" val="80969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23215-EEEE-EE15-4CB4-9671F837D7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E3AA01-284A-A9AD-834E-AEBF8DE82F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FB3DE-3FE6-4228-1ABD-C78B0F0C39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1A0A2E5-B096-591E-416F-43B3A1F593C5}"/>
              </a:ext>
            </a:extLst>
          </p:cNvPr>
          <p:cNvSpPr>
            <a:spLocks noGrp="1"/>
          </p:cNvSpPr>
          <p:nvPr>
            <p:ph type="sldNum" sz="quarter" idx="5"/>
          </p:nvPr>
        </p:nvSpPr>
        <p:spPr/>
        <p:txBody>
          <a:bodyPr/>
          <a:lstStyle/>
          <a:p>
            <a:fld id="{F07F282E-55F5-4803-B60F-09BA4600E538}" type="slidenum">
              <a:rPr lang="en-US" smtClean="0"/>
              <a:t>98</a:t>
            </a:fld>
            <a:endParaRPr lang="en-US" dirty="0"/>
          </a:p>
        </p:txBody>
      </p:sp>
    </p:spTree>
    <p:extLst>
      <p:ext uri="{BB962C8B-B14F-4D97-AF65-F5344CB8AC3E}">
        <p14:creationId xmlns:p14="http://schemas.microsoft.com/office/powerpoint/2010/main" val="385454469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4FCB57-6BE9-B3C9-2908-9F84D1202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F7A009-4DE9-26D2-2C24-8A6BD62328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9E80E-3A7C-1CF1-3B5C-739727B8CE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8B45332-C519-F759-9A1C-2EC10ADA34CC}"/>
              </a:ext>
            </a:extLst>
          </p:cNvPr>
          <p:cNvSpPr>
            <a:spLocks noGrp="1"/>
          </p:cNvSpPr>
          <p:nvPr>
            <p:ph type="sldNum" sz="quarter" idx="5"/>
          </p:nvPr>
        </p:nvSpPr>
        <p:spPr/>
        <p:txBody>
          <a:bodyPr/>
          <a:lstStyle/>
          <a:p>
            <a:fld id="{F07F282E-55F5-4803-B60F-09BA4600E538}" type="slidenum">
              <a:rPr lang="en-US" smtClean="0"/>
              <a:t>99</a:t>
            </a:fld>
            <a:endParaRPr lang="en-US" dirty="0"/>
          </a:p>
        </p:txBody>
      </p:sp>
    </p:spTree>
    <p:extLst>
      <p:ext uri="{BB962C8B-B14F-4D97-AF65-F5344CB8AC3E}">
        <p14:creationId xmlns:p14="http://schemas.microsoft.com/office/powerpoint/2010/main" val="4272960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r>
              <a:rPr lang="en-US"/>
              <a:t>9/8/20XX</a:t>
            </a:r>
            <a:endParaRPr lang="en-US" dirty="0"/>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r>
              <a:rPr lang="en-US"/>
              <a:t>Presentation Title</a:t>
            </a:r>
            <a:endParaRPr lang="en-US" dirty="0"/>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4233062062"/>
      </p:ext>
    </p:extLst>
  </p:cSld>
  <p:clrMapOvr>
    <a:masterClrMapping/>
  </p:clrMapOvr>
  <p:hf sldNum="0" hdr="0" ftr="0" dt="0"/>
  <p:extLst>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33523653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r>
              <a:rPr lang="en-US"/>
              <a:t>9/8/20XX</a:t>
            </a:r>
            <a:endParaRPr lang="en-US" dirty="0"/>
          </a:p>
        </p:txBody>
      </p:sp>
      <p:sp>
        <p:nvSpPr>
          <p:cNvPr id="5" name="Footer Placeholder 4"/>
          <p:cNvSpPr>
            <a:spLocks noGrp="1"/>
          </p:cNvSpPr>
          <p:nvPr>
            <p:ph type="ftr" sz="quarter" idx="11"/>
          </p:nvPr>
        </p:nvSpPr>
        <p:spPr>
          <a:xfrm>
            <a:off x="2933699" y="6296615"/>
            <a:ext cx="5959577" cy="365125"/>
          </a:xfrm>
        </p:spPr>
        <p:txBody>
          <a:bodyPr/>
          <a:lstStyle/>
          <a:p>
            <a:r>
              <a:rPr lang="en-US"/>
              <a:t>Presentation Title</a:t>
            </a:r>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215722"/>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F5F5DFA-1BC3-4062-9356-6145C9F7CD56}"/>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6B5D461-AEC0-477F-A77A-6227F95A8374}"/>
              </a:ext>
              <a:ext uri="{C183D7F6-B498-43B3-948B-1728B52AA6E4}">
                <adec:decorative xmlns:adec="http://schemas.microsoft.com/office/drawing/2017/decorative" val="1"/>
              </a:ext>
            </a:extLst>
          </p:cNvPr>
          <p:cNvSpPr/>
          <p:nvPr userDrawn="1"/>
        </p:nvSpPr>
        <p:spPr>
          <a:xfrm>
            <a:off x="8175813" y="0"/>
            <a:ext cx="4016188"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E1A041D-DE47-45FA-AC78-CC7FD02571F2}"/>
              </a:ext>
              <a:ext uri="{C183D7F6-B498-43B3-948B-1728B52AA6E4}">
                <adec:decorative xmlns:adec="http://schemas.microsoft.com/office/drawing/2017/decorative" val="1"/>
              </a:ext>
            </a:extLst>
          </p:cNvPr>
          <p:cNvSpPr/>
          <p:nvPr userDrawn="1"/>
        </p:nvSpPr>
        <p:spPr>
          <a:xfrm>
            <a:off x="1525" y="1031500"/>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1614254-52EF-4F58-99B1-CDA7C39223C1}"/>
              </a:ext>
              <a:ext uri="{C183D7F6-B498-43B3-948B-1728B52AA6E4}">
                <adec:decorative xmlns:adec="http://schemas.microsoft.com/office/drawing/2017/decorative" val="1"/>
              </a:ext>
            </a:extLst>
          </p:cNvPr>
          <p:cNvSpPr/>
          <p:nvPr userDrawn="1"/>
        </p:nvSpPr>
        <p:spPr>
          <a:xfrm>
            <a:off x="-9134" y="1095508"/>
            <a:ext cx="8203482"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BD3B3ABA-0408-41EA-935D-D4F4586AA840}"/>
              </a:ext>
            </a:extLst>
          </p:cNvPr>
          <p:cNvSpPr>
            <a:spLocks noGrp="1"/>
          </p:cNvSpPr>
          <p:nvPr>
            <p:ph type="title" hasCustomPrompt="1"/>
          </p:nvPr>
        </p:nvSpPr>
        <p:spPr>
          <a:xfrm>
            <a:off x="787178" y="1361923"/>
            <a:ext cx="6623040" cy="1421898"/>
          </a:xfrm>
        </p:spPr>
        <p:txBody>
          <a:bodyPr anchor="b" anchorCtr="0">
            <a:noAutofit/>
          </a:bodyPr>
          <a:lstStyle>
            <a:lvl1pPr>
              <a:lnSpc>
                <a:spcPct val="100000"/>
              </a:lnSpc>
              <a:defRPr sz="3200"/>
            </a:lvl1pPr>
          </a:lstStyle>
          <a:p>
            <a:r>
              <a:rPr lang="en-US" dirty="0"/>
              <a:t>Click to add title</a:t>
            </a:r>
          </a:p>
        </p:txBody>
      </p:sp>
      <p:sp>
        <p:nvSpPr>
          <p:cNvPr id="3" name="Content Placeholder 2">
            <a:extLst>
              <a:ext uri="{FF2B5EF4-FFF2-40B4-BE49-F238E27FC236}">
                <a16:creationId xmlns:a16="http://schemas.microsoft.com/office/drawing/2014/main" id="{C40EA5BF-04A6-2B17-0703-8419C4DB97FF}"/>
              </a:ext>
            </a:extLst>
          </p:cNvPr>
          <p:cNvSpPr>
            <a:spLocks noGrp="1"/>
          </p:cNvSpPr>
          <p:nvPr>
            <p:ph sz="quarter" idx="14" hasCustomPrompt="1"/>
          </p:nvPr>
        </p:nvSpPr>
        <p:spPr>
          <a:xfrm>
            <a:off x="787399" y="2916772"/>
            <a:ext cx="6622819" cy="2852639"/>
          </a:xfrm>
        </p:spPr>
        <p:txBody>
          <a:bodyPr anchor="t"/>
          <a:lstStyle>
            <a:lvl1pPr marL="0" indent="0">
              <a:lnSpc>
                <a:spcPct val="125000"/>
              </a:lnSpc>
              <a:spcAft>
                <a:spcPts val="600"/>
              </a:spcAft>
              <a:buNone/>
              <a:defRPr sz="2000" b="0"/>
            </a:lvl1pPr>
            <a:lvl2pPr>
              <a:lnSpc>
                <a:spcPct val="125000"/>
              </a:lnSpc>
              <a:spcAft>
                <a:spcPts val="600"/>
              </a:spcAft>
              <a:defRPr/>
            </a:lvl2pPr>
            <a:lvl3pPr>
              <a:lnSpc>
                <a:spcPct val="125000"/>
              </a:lnSpc>
              <a:spcAft>
                <a:spcPts val="600"/>
              </a:spcAft>
              <a:defRPr/>
            </a:lvl3pPr>
            <a:lvl4pPr>
              <a:lnSpc>
                <a:spcPct val="125000"/>
              </a:lnSpc>
              <a:spcAft>
                <a:spcPts val="600"/>
              </a:spcAft>
              <a:defRPr/>
            </a:lvl4pPr>
            <a:lvl5pPr>
              <a:lnSpc>
                <a:spcPct val="125000"/>
              </a:lnSpc>
              <a:spcAft>
                <a:spcPts val="600"/>
              </a:spcAft>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1837301C-2B9B-4119-9002-BD6DB2AB87FB}"/>
              </a:ext>
              <a:ext uri="{C183D7F6-B498-43B3-948B-1728B52AA6E4}">
                <adec:decorative xmlns:adec="http://schemas.microsoft.com/office/drawing/2017/decorative" val="1"/>
              </a:ext>
            </a:extLst>
          </p:cNvPr>
          <p:cNvSpPr/>
          <p:nvPr userDrawn="1"/>
        </p:nvSpPr>
        <p:spPr>
          <a:xfrm>
            <a:off x="-1" y="6144405"/>
            <a:ext cx="815008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D12738D-D0ED-4899-A01C-42439B5B3E64}"/>
              </a:ext>
              <a:ext uri="{C183D7F6-B498-43B3-948B-1728B52AA6E4}">
                <adec:decorative xmlns:adec="http://schemas.microsoft.com/office/drawing/2017/decorative" val="1"/>
              </a:ext>
            </a:extLst>
          </p:cNvPr>
          <p:cNvSpPr/>
          <p:nvPr userDrawn="1"/>
        </p:nvSpPr>
        <p:spPr>
          <a:xfrm>
            <a:off x="8206532" y="6167615"/>
            <a:ext cx="3982418"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ED261D-45B9-40C1-8341-8B8B796E8AE2}"/>
              </a:ext>
              <a:ext uri="{C183D7F6-B498-43B3-948B-1728B52AA6E4}">
                <adec:decorative xmlns:adec="http://schemas.microsoft.com/office/drawing/2017/decorative" val="1"/>
              </a:ext>
            </a:extLst>
          </p:cNvPr>
          <p:cNvSpPr/>
          <p:nvPr userDrawn="1"/>
        </p:nvSpPr>
        <p:spPr>
          <a:xfrm>
            <a:off x="1525" y="6112401"/>
            <a:ext cx="1218895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ooter Placeholder 7">
            <a:extLst>
              <a:ext uri="{FF2B5EF4-FFF2-40B4-BE49-F238E27FC236}">
                <a16:creationId xmlns:a16="http://schemas.microsoft.com/office/drawing/2014/main" id="{182CF530-D736-4104-8678-850EEDF997E6}"/>
              </a:ext>
            </a:extLst>
          </p:cNvPr>
          <p:cNvSpPr>
            <a:spLocks noGrp="1"/>
          </p:cNvSpPr>
          <p:nvPr>
            <p:ph type="ftr" sz="quarter" idx="11"/>
          </p:nvPr>
        </p:nvSpPr>
        <p:spPr>
          <a:xfrm>
            <a:off x="787178" y="6309360"/>
            <a:ext cx="6623040" cy="457200"/>
          </a:xfrm>
        </p:spPr>
        <p:txBody>
          <a:bodyPr/>
          <a:lstStyle>
            <a:lvl1pPr>
              <a:defRPr>
                <a:solidFill>
                  <a:schemeClr val="bg1"/>
                </a:solidFill>
              </a:defRPr>
            </a:lvl1pPr>
          </a:lstStyle>
          <a:p>
            <a:r>
              <a:rPr lang="en-US" dirty="0"/>
              <a:t>Presentation Title</a:t>
            </a:r>
          </a:p>
        </p:txBody>
      </p:sp>
      <p:sp>
        <p:nvSpPr>
          <p:cNvPr id="19" name="Date Placeholder 5">
            <a:extLst>
              <a:ext uri="{FF2B5EF4-FFF2-40B4-BE49-F238E27FC236}">
                <a16:creationId xmlns:a16="http://schemas.microsoft.com/office/drawing/2014/main" id="{8DEDB7CE-711E-4E43-9450-4C7BECE2FCFC}"/>
              </a:ext>
            </a:extLst>
          </p:cNvPr>
          <p:cNvSpPr>
            <a:spLocks noGrp="1"/>
          </p:cNvSpPr>
          <p:nvPr>
            <p:ph type="dt" sz="half" idx="10"/>
          </p:nvPr>
        </p:nvSpPr>
        <p:spPr>
          <a:xfrm>
            <a:off x="8379537" y="6309360"/>
            <a:ext cx="1885598" cy="457200"/>
          </a:xfrm>
        </p:spPr>
        <p:txBody>
          <a:bodyPr/>
          <a:lstStyle/>
          <a:p>
            <a:r>
              <a:rPr lang="en-US" dirty="0"/>
              <a:t>9/8/20XX</a:t>
            </a:r>
          </a:p>
        </p:txBody>
      </p:sp>
      <p:sp>
        <p:nvSpPr>
          <p:cNvPr id="20" name="Slide Number Placeholder 9">
            <a:extLst>
              <a:ext uri="{FF2B5EF4-FFF2-40B4-BE49-F238E27FC236}">
                <a16:creationId xmlns:a16="http://schemas.microsoft.com/office/drawing/2014/main" id="{F5D9588C-9E6B-42F6-8B42-D18388626ACB}"/>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8" name="Rectangle 17">
            <a:extLst>
              <a:ext uri="{FF2B5EF4-FFF2-40B4-BE49-F238E27FC236}">
                <a16:creationId xmlns:a16="http://schemas.microsoft.com/office/drawing/2014/main" id="{3E23953F-BF80-48E0-8282-62907D6C29C6}"/>
              </a:ext>
              <a:ext uri="{C183D7F6-B498-43B3-948B-1728B52AA6E4}">
                <adec:decorative xmlns:adec="http://schemas.microsoft.com/office/drawing/2017/decorative" val="1"/>
              </a:ext>
            </a:extLst>
          </p:cNvPr>
          <p:cNvSpPr/>
          <p:nvPr userDrawn="1"/>
        </p:nvSpPr>
        <p:spPr>
          <a:xfrm>
            <a:off x="8142523"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BD79D74E-6357-D3E7-30C0-09B4B82BA321}"/>
              </a:ext>
              <a:ext uri="{C183D7F6-B498-43B3-948B-1728B52AA6E4}">
                <adec:decorative xmlns:adec="http://schemas.microsoft.com/office/drawing/2017/decorative" val="1"/>
              </a:ext>
            </a:extLst>
          </p:cNvPr>
          <p:cNvSpPr/>
          <p:nvPr userDrawn="1"/>
        </p:nvSpPr>
        <p:spPr>
          <a:xfrm>
            <a:off x="8203482" y="1095507"/>
            <a:ext cx="3997653" cy="50168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75342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 Picture">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1" y="825689"/>
            <a:ext cx="7685728" cy="37415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30" y="825687"/>
            <a:ext cx="5957384" cy="3741551"/>
          </a:xfrm>
        </p:spPr>
        <p:txBody>
          <a:bodyPr tIns="182880" anchor="ctr" anchorCtr="0">
            <a:noAutofit/>
          </a:bodyPr>
          <a:lstStyle>
            <a:lvl1pPr>
              <a:lnSpc>
                <a:spcPct val="100000"/>
              </a:lnSpc>
              <a:defRPr sz="40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36013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Picture Placeholder 64">
            <a:extLst>
              <a:ext uri="{FF2B5EF4-FFF2-40B4-BE49-F238E27FC236}">
                <a16:creationId xmlns:a16="http://schemas.microsoft.com/office/drawing/2014/main" id="{D60E3C33-714C-4528-93A6-4470C3E89AE4}"/>
              </a:ext>
            </a:extLst>
          </p:cNvPr>
          <p:cNvSpPr>
            <a:spLocks noGrp="1"/>
          </p:cNvSpPr>
          <p:nvPr>
            <p:ph type="pic" sz="quarter" idx="13"/>
          </p:nvPr>
        </p:nvSpPr>
        <p:spPr>
          <a:xfrm>
            <a:off x="7710836" y="-2"/>
            <a:ext cx="4481164" cy="6858002"/>
          </a:xfrm>
          <a:custGeom>
            <a:avLst/>
            <a:gdLst>
              <a:gd name="connsiteX0" fmla="*/ 0 w 5332064"/>
              <a:gd name="connsiteY0" fmla="*/ 0 h 6858002"/>
              <a:gd name="connsiteX1" fmla="*/ 5332064 w 5332064"/>
              <a:gd name="connsiteY1" fmla="*/ 0 h 6858002"/>
              <a:gd name="connsiteX2" fmla="*/ 5332064 w 5332064"/>
              <a:gd name="connsiteY2" fmla="*/ 6858002 h 6858002"/>
              <a:gd name="connsiteX3" fmla="*/ 0 w 5332064"/>
              <a:gd name="connsiteY3" fmla="*/ 6858002 h 6858002"/>
            </a:gdLst>
            <a:ahLst/>
            <a:cxnLst>
              <a:cxn ang="0">
                <a:pos x="connsiteX0" y="connsiteY0"/>
              </a:cxn>
              <a:cxn ang="0">
                <a:pos x="connsiteX1" y="connsiteY1"/>
              </a:cxn>
              <a:cxn ang="0">
                <a:pos x="connsiteX2" y="connsiteY2"/>
              </a:cxn>
              <a:cxn ang="0">
                <a:pos x="connsiteX3" y="connsiteY3"/>
              </a:cxn>
            </a:cxnLst>
            <a:rect l="l" t="t" r="r" b="b"/>
            <a:pathLst>
              <a:path w="5332064" h="6858002">
                <a:moveTo>
                  <a:pt x="0" y="0"/>
                </a:moveTo>
                <a:lnTo>
                  <a:pt x="5332064" y="0"/>
                </a:lnTo>
                <a:lnTo>
                  <a:pt x="5332064" y="6858002"/>
                </a:lnTo>
                <a:lnTo>
                  <a:pt x="0" y="6858002"/>
                </a:lnTo>
                <a:close/>
              </a:path>
            </a:pathLst>
          </a:custGeom>
        </p:spPr>
        <p:txBody>
          <a:bodyPr wrap="square" anchor="t">
            <a:noAutofit/>
          </a:bodyPr>
          <a:lstStyle>
            <a:lvl1pPr marL="0" indent="0" algn="ctr">
              <a:buNone/>
              <a:defRPr sz="1400"/>
            </a:lvl1pPr>
          </a:lstStyle>
          <a:p>
            <a:r>
              <a:rPr lang="en-US"/>
              <a:t>Click icon to add picture</a:t>
            </a: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42498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1430795"/>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7E77A60-3019-43AE-AA38-E130C04CFD8D}"/>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FDBF0FB-88D2-4271-BFAF-D129CF8C2F68}"/>
              </a:ext>
              <a:ext uri="{C183D7F6-B498-43B3-948B-1728B52AA6E4}">
                <adec:decorative xmlns:adec="http://schemas.microsoft.com/office/drawing/2017/decorative" val="1"/>
              </a:ext>
            </a:extLst>
          </p:cNvPr>
          <p:cNvSpPr/>
          <p:nvPr userDrawn="1"/>
        </p:nvSpPr>
        <p:spPr>
          <a:xfrm>
            <a:off x="6410325" y="-4078"/>
            <a:ext cx="5787773" cy="105654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62B807B-6DFA-471C-B675-016416207F0E}"/>
              </a:ext>
              <a:ext uri="{C183D7F6-B498-43B3-948B-1728B52AA6E4}">
                <adec:decorative xmlns:adec="http://schemas.microsoft.com/office/drawing/2017/decorative" val="1"/>
              </a:ext>
            </a:extLst>
          </p:cNvPr>
          <p:cNvSpPr/>
          <p:nvPr userDrawn="1"/>
        </p:nvSpPr>
        <p:spPr>
          <a:xfrm>
            <a:off x="1524" y="1031500"/>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555D4C0-9882-489D-AD77-A9F38B3784A6}"/>
              </a:ext>
              <a:ext uri="{C183D7F6-B498-43B3-948B-1728B52AA6E4}">
                <adec:decorative xmlns:adec="http://schemas.microsoft.com/office/drawing/2017/decorative" val="1"/>
              </a:ext>
            </a:extLst>
          </p:cNvPr>
          <p:cNvSpPr/>
          <p:nvPr userDrawn="1"/>
        </p:nvSpPr>
        <p:spPr>
          <a:xfrm>
            <a:off x="6446677" y="1095508"/>
            <a:ext cx="5742273" cy="501689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8EC5ED-FCAE-682A-C050-58786819ECD3}"/>
              </a:ext>
            </a:extLst>
          </p:cNvPr>
          <p:cNvSpPr>
            <a:spLocks noGrp="1"/>
          </p:cNvSpPr>
          <p:nvPr>
            <p:ph type="title"/>
          </p:nvPr>
        </p:nvSpPr>
        <p:spPr>
          <a:xfrm>
            <a:off x="6757416" y="1316736"/>
            <a:ext cx="5120640" cy="3392424"/>
          </a:xfrm>
        </p:spPr>
        <p:txBody>
          <a:bodyPr anchor="b"/>
          <a:lstStyle>
            <a:lvl1pPr>
              <a:lnSpc>
                <a:spcPct val="100000"/>
              </a:lnSpc>
              <a:defRPr/>
            </a:lvl1pPr>
          </a:lstStyle>
          <a:p>
            <a:r>
              <a:rPr lang="en-US"/>
              <a:t>Click to edit Master title style</a:t>
            </a:r>
          </a:p>
        </p:txBody>
      </p:sp>
      <p:sp>
        <p:nvSpPr>
          <p:cNvPr id="30" name="Subtitle 2">
            <a:extLst>
              <a:ext uri="{FF2B5EF4-FFF2-40B4-BE49-F238E27FC236}">
                <a16:creationId xmlns:a16="http://schemas.microsoft.com/office/drawing/2014/main" id="{15C8BDC7-F09C-40A3-B14E-9A49781EE6CE}"/>
              </a:ext>
            </a:extLst>
          </p:cNvPr>
          <p:cNvSpPr>
            <a:spLocks noGrp="1"/>
          </p:cNvSpPr>
          <p:nvPr>
            <p:ph type="subTitle" idx="1" hasCustomPrompt="1"/>
          </p:nvPr>
        </p:nvSpPr>
        <p:spPr>
          <a:xfrm>
            <a:off x="6749828" y="4816366"/>
            <a:ext cx="5125300" cy="1068929"/>
          </a:xfrm>
        </p:spPr>
        <p:txBody>
          <a:bodyPr anchor="t" anchorCtr="0">
            <a:noAutofit/>
          </a:bodyPr>
          <a:lstStyle>
            <a:lvl1pPr marL="0" indent="0">
              <a:lnSpc>
                <a:spcPct val="100000"/>
              </a:lnSpc>
              <a:buNone/>
              <a:defRPr sz="2000" b="0"/>
            </a:lvl1pPr>
          </a:lstStyle>
          <a:p>
            <a:r>
              <a:rPr lang="en-US" sz="2000" dirty="0">
                <a:solidFill>
                  <a:schemeClr val="tx2"/>
                </a:solidFill>
              </a:rPr>
              <a:t>Click to add subtitle</a:t>
            </a:r>
          </a:p>
        </p:txBody>
      </p:sp>
      <p:sp>
        <p:nvSpPr>
          <p:cNvPr id="40" name="Picture Placeholder 38">
            <a:extLst>
              <a:ext uri="{FF2B5EF4-FFF2-40B4-BE49-F238E27FC236}">
                <a16:creationId xmlns:a16="http://schemas.microsoft.com/office/drawing/2014/main" id="{AB2070F4-085F-4F8D-A1E8-A58E5F8F0687}"/>
              </a:ext>
            </a:extLst>
          </p:cNvPr>
          <p:cNvSpPr>
            <a:spLocks noGrp="1"/>
          </p:cNvSpPr>
          <p:nvPr>
            <p:ph type="pic" sz="quarter" idx="13"/>
          </p:nvPr>
        </p:nvSpPr>
        <p:spPr>
          <a:xfrm>
            <a:off x="-6099" y="1095509"/>
            <a:ext cx="6391656" cy="5016892"/>
          </a:xfrm>
        </p:spPr>
        <p:txBody>
          <a:bodyPr anchor="t">
            <a:normAutofit/>
          </a:bodyPr>
          <a:lstStyle>
            <a:lvl1pPr marL="0" indent="0" algn="ctr">
              <a:buNone/>
              <a:defRPr sz="1400"/>
            </a:lvl1pPr>
          </a:lstStyle>
          <a:p>
            <a:r>
              <a:rPr lang="en-US"/>
              <a:t>Click icon to add picture</a:t>
            </a:r>
            <a:endParaRPr lang="en-US" dirty="0"/>
          </a:p>
        </p:txBody>
      </p:sp>
      <p:sp>
        <p:nvSpPr>
          <p:cNvPr id="32" name="Rectangle 31">
            <a:extLst>
              <a:ext uri="{FF2B5EF4-FFF2-40B4-BE49-F238E27FC236}">
                <a16:creationId xmlns:a16="http://schemas.microsoft.com/office/drawing/2014/main" id="{247A5DB4-1ED7-4630-89AF-F1802E44EF89}"/>
              </a:ext>
              <a:ext uri="{C183D7F6-B498-43B3-948B-1728B52AA6E4}">
                <adec:decorative xmlns:adec="http://schemas.microsoft.com/office/drawing/2017/decorative" val="1"/>
              </a:ext>
            </a:extLst>
          </p:cNvPr>
          <p:cNvSpPr/>
          <p:nvPr userDrawn="1"/>
        </p:nvSpPr>
        <p:spPr>
          <a:xfrm>
            <a:off x="0" y="6144405"/>
            <a:ext cx="6446677" cy="71359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6E5D4012-4107-490F-A369-EA7063242A98}"/>
              </a:ext>
              <a:ext uri="{C183D7F6-B498-43B3-948B-1728B52AA6E4}">
                <adec:decorative xmlns:adec="http://schemas.microsoft.com/office/drawing/2017/decorative" val="1"/>
              </a:ext>
            </a:extLst>
          </p:cNvPr>
          <p:cNvSpPr/>
          <p:nvPr userDrawn="1"/>
        </p:nvSpPr>
        <p:spPr>
          <a:xfrm>
            <a:off x="6446677" y="6167615"/>
            <a:ext cx="5742273" cy="69038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795C79E2-9EA5-4713-B4AF-0E4572CFFA2F}"/>
              </a:ext>
              <a:ext uri="{C183D7F6-B498-43B3-948B-1728B52AA6E4}">
                <adec:decorative xmlns:adec="http://schemas.microsoft.com/office/drawing/2017/decorative" val="1"/>
              </a:ext>
            </a:extLst>
          </p:cNvPr>
          <p:cNvSpPr/>
          <p:nvPr userDrawn="1"/>
        </p:nvSpPr>
        <p:spPr>
          <a:xfrm>
            <a:off x="1524" y="6112249"/>
            <a:ext cx="12190475" cy="64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74C09E2-06F0-4230-8DAD-A0DBF01F8603}"/>
              </a:ext>
              <a:ext uri="{C183D7F6-B498-43B3-948B-1728B52AA6E4}">
                <adec:decorative xmlns:adec="http://schemas.microsoft.com/office/drawing/2017/decorative" val="1"/>
              </a:ext>
            </a:extLst>
          </p:cNvPr>
          <p:cNvSpPr/>
          <p:nvPr userDrawn="1"/>
        </p:nvSpPr>
        <p:spPr>
          <a:xfrm>
            <a:off x="637949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00742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2">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2" name="Content Placeholder 2">
            <a:extLst>
              <a:ext uri="{FF2B5EF4-FFF2-40B4-BE49-F238E27FC236}">
                <a16:creationId xmlns:a16="http://schemas.microsoft.com/office/drawing/2014/main" id="{252AD8E1-37CB-EB1E-9394-A293E1F2107F}"/>
              </a:ext>
            </a:extLst>
          </p:cNvPr>
          <p:cNvSpPr>
            <a:spLocks noGrp="1"/>
          </p:cNvSpPr>
          <p:nvPr>
            <p:ph sz="quarter" idx="18" hasCustomPrompt="1"/>
          </p:nvPr>
        </p:nvSpPr>
        <p:spPr>
          <a:xfrm>
            <a:off x="1542563" y="2590800"/>
            <a:ext cx="6441412" cy="3718557"/>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5B37B294-6F01-986D-E8E5-119AE9A8F2BE}"/>
              </a:ext>
            </a:extLst>
          </p:cNvPr>
          <p:cNvSpPr>
            <a:spLocks noGrp="1"/>
          </p:cNvSpPr>
          <p:nvPr>
            <p:ph sz="quarter" idx="17" hasCustomPrompt="1"/>
          </p:nvPr>
        </p:nvSpPr>
        <p:spPr>
          <a:xfrm>
            <a:off x="8197362" y="2590800"/>
            <a:ext cx="3522849" cy="3718557"/>
          </a:xfrm>
        </p:spPr>
        <p:txBody>
          <a:bodyPr anchor="t">
            <a:normAutofit/>
          </a:bodyPr>
          <a:lstStyle>
            <a:lvl1pPr marL="285750" indent="-285750">
              <a:lnSpc>
                <a:spcPct val="125000"/>
              </a:lnSpc>
              <a:spcAft>
                <a:spcPts val="600"/>
              </a:spcAft>
              <a:buFont typeface="Wingdings" panose="05000000000000000000" pitchFamily="2" charset="2"/>
              <a:buChar char="§"/>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ooter Placeholder 4">
            <a:extLst>
              <a:ext uri="{FF2B5EF4-FFF2-40B4-BE49-F238E27FC236}">
                <a16:creationId xmlns:a16="http://schemas.microsoft.com/office/drawing/2014/main" id="{B47BB165-F380-48C4-B95B-C09C91893B2D}"/>
              </a:ext>
            </a:extLst>
          </p:cNvPr>
          <p:cNvSpPr>
            <a:spLocks noGrp="1"/>
          </p:cNvSpPr>
          <p:nvPr>
            <p:ph type="ftr" sz="quarter" idx="11"/>
          </p:nvPr>
        </p:nvSpPr>
        <p:spPr>
          <a:xfrm>
            <a:off x="1535371" y="6309360"/>
            <a:ext cx="5049579" cy="457200"/>
          </a:xfrm>
        </p:spPr>
        <p:txBody>
          <a:bodyPr/>
          <a:lstStyle/>
          <a:p>
            <a:r>
              <a:rPr lang="en-US" dirty="0"/>
              <a:t>Presentation Title</a:t>
            </a:r>
          </a:p>
        </p:txBody>
      </p:sp>
      <p:sp>
        <p:nvSpPr>
          <p:cNvPr id="14" name="Slide Number Placeholder 5">
            <a:extLst>
              <a:ext uri="{FF2B5EF4-FFF2-40B4-BE49-F238E27FC236}">
                <a16:creationId xmlns:a16="http://schemas.microsoft.com/office/drawing/2014/main" id="{F0805E9B-6657-4167-BD79-CAC59C0D841D}"/>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3" name="Date Placeholder 3">
            <a:extLst>
              <a:ext uri="{FF2B5EF4-FFF2-40B4-BE49-F238E27FC236}">
                <a16:creationId xmlns:a16="http://schemas.microsoft.com/office/drawing/2014/main" id="{D0EFA1AD-93FB-148E-CFC6-A6E5D9967406}"/>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1616477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3">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2A19A957-1FB5-43F8-B325-BBD9FEF23E88}"/>
              </a:ext>
              <a:ext uri="{C183D7F6-B498-43B3-948B-1728B52AA6E4}">
                <adec:decorative xmlns:adec="http://schemas.microsoft.com/office/drawing/2017/decorative" val="1"/>
              </a:ext>
            </a:extLst>
          </p:cNvPr>
          <p:cNvSpPr/>
          <p:nvPr userDrawn="1"/>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Rectangle 19">
            <a:extLst>
              <a:ext uri="{FF2B5EF4-FFF2-40B4-BE49-F238E27FC236}">
                <a16:creationId xmlns:a16="http://schemas.microsoft.com/office/drawing/2014/main" id="{3FA5410A-92A6-4C0B-9D89-186B7DDB20BD}"/>
              </a:ext>
              <a:ext uri="{C183D7F6-B498-43B3-948B-1728B52AA6E4}">
                <adec:decorative xmlns:adec="http://schemas.microsoft.com/office/drawing/2017/decorative" val="1"/>
              </a:ext>
            </a:extLst>
          </p:cNvPr>
          <p:cNvSpPr/>
          <p:nvPr userDrawn="1"/>
        </p:nvSpPr>
        <p:spPr>
          <a:xfrm>
            <a:off x="0" y="0"/>
            <a:ext cx="12192000" cy="13516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1A26073-23A2-4B91-A128-79AA1BE93523}"/>
              </a:ext>
              <a:ext uri="{C183D7F6-B498-43B3-948B-1728B52AA6E4}">
                <adec:decorative xmlns:adec="http://schemas.microsoft.com/office/drawing/2017/decorative" val="1"/>
              </a:ext>
            </a:extLst>
          </p:cNvPr>
          <p:cNvSpPr/>
          <p:nvPr userDrawn="1"/>
        </p:nvSpPr>
        <p:spPr>
          <a:xfrm>
            <a:off x="1" y="1351619"/>
            <a:ext cx="12192000" cy="474948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14D5DFA-0CEA-43F0-98EE-6C9F741F7C96}"/>
              </a:ext>
              <a:ext uri="{C183D7F6-B498-43B3-948B-1728B52AA6E4}">
                <adec:decorative xmlns:adec="http://schemas.microsoft.com/office/drawing/2017/decorative" val="1"/>
              </a:ext>
            </a:extLst>
          </p:cNvPr>
          <p:cNvSpPr/>
          <p:nvPr userDrawn="1"/>
        </p:nvSpPr>
        <p:spPr>
          <a:xfrm>
            <a:off x="1" y="6107836"/>
            <a:ext cx="4651248" cy="7501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5E19795B-1103-80EF-6098-1E8371D07DB8}"/>
              </a:ext>
            </a:extLst>
          </p:cNvPr>
          <p:cNvSpPr>
            <a:spLocks noGrp="1"/>
          </p:cNvSpPr>
          <p:nvPr>
            <p:ph type="title" hasCustomPrompt="1"/>
          </p:nvPr>
        </p:nvSpPr>
        <p:spPr>
          <a:xfrm>
            <a:off x="648935" y="91439"/>
            <a:ext cx="10900146" cy="1168739"/>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3" name="Content Placeholder 2">
            <a:extLst>
              <a:ext uri="{FF2B5EF4-FFF2-40B4-BE49-F238E27FC236}">
                <a16:creationId xmlns:a16="http://schemas.microsoft.com/office/drawing/2014/main" id="{7ED4F766-C576-F298-E93A-CD0D832F8E4F}"/>
              </a:ext>
            </a:extLst>
          </p:cNvPr>
          <p:cNvSpPr>
            <a:spLocks noGrp="1"/>
          </p:cNvSpPr>
          <p:nvPr>
            <p:ph sz="quarter" idx="14" hasCustomPrompt="1"/>
          </p:nvPr>
        </p:nvSpPr>
        <p:spPr>
          <a:xfrm>
            <a:off x="648935" y="1646102"/>
            <a:ext cx="3819652" cy="4160520"/>
          </a:xfrm>
        </p:spPr>
        <p:txBody>
          <a:bodyPr anchor="t">
            <a:normAutofit/>
          </a:bodyPr>
          <a:lstStyle>
            <a:lvl1pPr>
              <a:lnSpc>
                <a:spcPct val="125000"/>
              </a:lnSpc>
              <a:spcAft>
                <a:spcPts val="600"/>
              </a:spcAft>
              <a:defRPr sz="1800" b="0"/>
            </a:lvl1pPr>
            <a:lvl2pPr>
              <a:lnSpc>
                <a:spcPct val="125000"/>
              </a:lnSpc>
              <a:spcAft>
                <a:spcPts val="600"/>
              </a:spcAft>
              <a:defRPr sz="1800"/>
            </a:lvl2pPr>
            <a:lvl3pPr>
              <a:lnSpc>
                <a:spcPct val="125000"/>
              </a:lnSpc>
              <a:spcAft>
                <a:spcPts val="600"/>
              </a:spcAft>
              <a:defRPr sz="1800"/>
            </a:lvl3pPr>
            <a:lvl4pPr>
              <a:lnSpc>
                <a:spcPct val="125000"/>
              </a:lnSpc>
              <a:spcAft>
                <a:spcPts val="600"/>
              </a:spcAft>
              <a:defRPr sz="1800"/>
            </a:lvl4pPr>
            <a:lvl5pPr>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a:extLst>
              <a:ext uri="{FF2B5EF4-FFF2-40B4-BE49-F238E27FC236}">
                <a16:creationId xmlns:a16="http://schemas.microsoft.com/office/drawing/2014/main" id="{8352712D-F957-4B22-8B50-BE10410FF895}"/>
              </a:ext>
              <a:ext uri="{C183D7F6-B498-43B3-948B-1728B52AA6E4}">
                <adec:decorative xmlns:adec="http://schemas.microsoft.com/office/drawing/2017/decorative" val="1"/>
              </a:ext>
            </a:extLst>
          </p:cNvPr>
          <p:cNvSpPr/>
          <p:nvPr userDrawn="1"/>
        </p:nvSpPr>
        <p:spPr>
          <a:xfrm>
            <a:off x="1524" y="6101107"/>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29">
            <a:extLst>
              <a:ext uri="{FF2B5EF4-FFF2-40B4-BE49-F238E27FC236}">
                <a16:creationId xmlns:a16="http://schemas.microsoft.com/office/drawing/2014/main" id="{26FD74F8-42BB-4CB4-ABF1-5F149743B464}"/>
              </a:ext>
            </a:extLst>
          </p:cNvPr>
          <p:cNvSpPr>
            <a:spLocks noGrp="1"/>
          </p:cNvSpPr>
          <p:nvPr>
            <p:ph type="ftr" sz="quarter" idx="11"/>
          </p:nvPr>
        </p:nvSpPr>
        <p:spPr>
          <a:xfrm>
            <a:off x="642917" y="6309360"/>
            <a:ext cx="3423986" cy="457200"/>
          </a:xfrm>
        </p:spPr>
        <p:txBody>
          <a:bodyPr/>
          <a:lstStyle>
            <a:lvl1pPr>
              <a:defRPr>
                <a:solidFill>
                  <a:schemeClr val="bg1"/>
                </a:solidFill>
              </a:defRPr>
            </a:lvl1pPr>
          </a:lstStyle>
          <a:p>
            <a:r>
              <a:rPr lang="en-US" dirty="0"/>
              <a:t>Presentation Title</a:t>
            </a:r>
            <a:endParaRPr lang="en-US" dirty="0">
              <a:solidFill>
                <a:schemeClr val="bg1"/>
              </a:solidFill>
            </a:endParaRPr>
          </a:p>
        </p:txBody>
      </p:sp>
      <p:sp>
        <p:nvSpPr>
          <p:cNvPr id="10" name="Date Placeholder 28">
            <a:extLst>
              <a:ext uri="{FF2B5EF4-FFF2-40B4-BE49-F238E27FC236}">
                <a16:creationId xmlns:a16="http://schemas.microsoft.com/office/drawing/2014/main" id="{5B031752-6400-4BFB-979F-E2EE795E4B90}"/>
              </a:ext>
            </a:extLst>
          </p:cNvPr>
          <p:cNvSpPr>
            <a:spLocks noGrp="1"/>
          </p:cNvSpPr>
          <p:nvPr>
            <p:ph type="dt" sz="half" idx="10"/>
          </p:nvPr>
        </p:nvSpPr>
        <p:spPr>
          <a:xfrm>
            <a:off x="5373620" y="6309360"/>
            <a:ext cx="3411973" cy="457200"/>
          </a:xfrm>
        </p:spPr>
        <p:txBody>
          <a:bodyPr/>
          <a:lstStyle>
            <a:lvl1pPr>
              <a:defRPr>
                <a:solidFill>
                  <a:schemeClr val="tx2"/>
                </a:solidFill>
              </a:defRPr>
            </a:lvl1pPr>
          </a:lstStyle>
          <a:p>
            <a:r>
              <a:rPr lang="en-US" dirty="0"/>
              <a:t>9/8/20XX</a:t>
            </a:r>
          </a:p>
        </p:txBody>
      </p:sp>
      <p:sp>
        <p:nvSpPr>
          <p:cNvPr id="12" name="Slide Number Placeholder 30">
            <a:extLst>
              <a:ext uri="{FF2B5EF4-FFF2-40B4-BE49-F238E27FC236}">
                <a16:creationId xmlns:a16="http://schemas.microsoft.com/office/drawing/2014/main" id="{6A5CAEAF-7DEC-4B20-8B1E-301A9D0E684A}"/>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3" name="Rectangle 12">
            <a:extLst>
              <a:ext uri="{FF2B5EF4-FFF2-40B4-BE49-F238E27FC236}">
                <a16:creationId xmlns:a16="http://schemas.microsoft.com/office/drawing/2014/main" id="{70B696A3-EA34-4924-9037-E330B1CB890E}"/>
              </a:ext>
              <a:ext uri="{C183D7F6-B498-43B3-948B-1728B52AA6E4}">
                <adec:decorative xmlns:adec="http://schemas.microsoft.com/office/drawing/2017/decorative" val="1"/>
              </a:ext>
            </a:extLst>
          </p:cNvPr>
          <p:cNvSpPr/>
          <p:nvPr userDrawn="1"/>
        </p:nvSpPr>
        <p:spPr>
          <a:xfrm>
            <a:off x="4633798" y="6117631"/>
            <a:ext cx="64008" cy="7403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2">
            <a:extLst>
              <a:ext uri="{FF2B5EF4-FFF2-40B4-BE49-F238E27FC236}">
                <a16:creationId xmlns:a16="http://schemas.microsoft.com/office/drawing/2014/main" id="{2E94D0A7-4358-49BF-96EE-8DEB6F4DCF56}"/>
              </a:ext>
            </a:extLst>
          </p:cNvPr>
          <p:cNvSpPr>
            <a:spLocks noGrp="1"/>
          </p:cNvSpPr>
          <p:nvPr>
            <p:ph sz="quarter" idx="19" hasCustomPrompt="1"/>
          </p:nvPr>
        </p:nvSpPr>
        <p:spPr>
          <a:xfrm>
            <a:off x="4679661" y="1646102"/>
            <a:ext cx="6863403" cy="4160520"/>
          </a:xfrm>
        </p:spPr>
        <p:txBody>
          <a:bodyPr anchor="t">
            <a:normAutofit/>
          </a:bodyPr>
          <a:lstStyle>
            <a:lvl1pPr marL="0" indent="0">
              <a:lnSpc>
                <a:spcPct val="125000"/>
              </a:lnSpc>
              <a:spcAft>
                <a:spcPts val="600"/>
              </a:spcAft>
              <a:buNone/>
              <a:defRPr sz="1800" b="0"/>
            </a:lvl1pPr>
            <a:lvl2pPr marL="283464">
              <a:lnSpc>
                <a:spcPct val="125000"/>
              </a:lnSpc>
              <a:spcAft>
                <a:spcPts val="600"/>
              </a:spcAft>
              <a:defRPr sz="1800"/>
            </a:lvl2pPr>
            <a:lvl3pPr marL="566928">
              <a:lnSpc>
                <a:spcPct val="125000"/>
              </a:lnSpc>
              <a:spcAft>
                <a:spcPts val="600"/>
              </a:spcAft>
              <a:defRPr sz="1800"/>
            </a:lvl3pPr>
            <a:lvl4pPr marL="850392">
              <a:lnSpc>
                <a:spcPct val="125000"/>
              </a:lnSpc>
              <a:spcAft>
                <a:spcPts val="600"/>
              </a:spcAft>
              <a:defRPr sz="1800"/>
            </a:lvl4pPr>
            <a:lvl5pPr marL="1133856">
              <a:lnSpc>
                <a:spcPct val="125000"/>
              </a:lnSpc>
              <a:spcAft>
                <a:spcPts val="600"/>
              </a:spcAft>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7369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able">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DF88512-9E62-4695-B350-39488566A1F7}"/>
              </a:ext>
              <a:ext uri="{C183D7F6-B498-43B3-948B-1728B52AA6E4}">
                <adec:decorative xmlns:adec="http://schemas.microsoft.com/office/drawing/2017/decorative" val="1"/>
              </a:ext>
            </a:extLst>
          </p:cNvPr>
          <p:cNvSpPr/>
          <p:nvPr userDrawn="1"/>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8CD596D-95F4-4C5C-A0E7-86D747FE70BE}"/>
              </a:ext>
              <a:ext uri="{C183D7F6-B498-43B3-948B-1728B52AA6E4}">
                <adec:decorative xmlns:adec="http://schemas.microsoft.com/office/drawing/2017/decorative" val="1"/>
              </a:ext>
            </a:extLst>
          </p:cNvPr>
          <p:cNvSpPr/>
          <p:nvPr userDrawn="1"/>
        </p:nvSpPr>
        <p:spPr>
          <a:xfrm>
            <a:off x="1038768" y="2130218"/>
            <a:ext cx="11153231" cy="472778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7553E9F-DCBF-4BEE-A261-5AA97361A0E0}"/>
              </a:ext>
              <a:ext uri="{C183D7F6-B498-43B3-948B-1728B52AA6E4}">
                <adec:decorative xmlns:adec="http://schemas.microsoft.com/office/drawing/2017/decorative" val="1"/>
              </a:ext>
            </a:extLst>
          </p:cNvPr>
          <p:cNvSpPr/>
          <p:nvPr userDrawn="1"/>
        </p:nvSpPr>
        <p:spPr>
          <a:xfrm>
            <a:off x="0" y="896641"/>
            <a:ext cx="12192000" cy="13477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a:extLst>
              <a:ext uri="{FF2B5EF4-FFF2-40B4-BE49-F238E27FC236}">
                <a16:creationId xmlns:a16="http://schemas.microsoft.com/office/drawing/2014/main" id="{949B0EB0-AEBA-44ED-BC77-4188C7486144}"/>
              </a:ext>
            </a:extLst>
          </p:cNvPr>
          <p:cNvSpPr>
            <a:spLocks noGrp="1"/>
          </p:cNvSpPr>
          <p:nvPr>
            <p:ph type="title" hasCustomPrompt="1"/>
          </p:nvPr>
        </p:nvSpPr>
        <p:spPr>
          <a:xfrm>
            <a:off x="1535371" y="962423"/>
            <a:ext cx="10013710" cy="1216152"/>
          </a:xfrm>
        </p:spPr>
        <p:txBody>
          <a:bodyPr tIns="182880" anchor="ctr" anchorCtr="0">
            <a:noAutofit/>
          </a:bodyPr>
          <a:lstStyle>
            <a:lvl1pPr>
              <a:lnSpc>
                <a:spcPct val="100000"/>
              </a:lnSpc>
              <a:defRPr sz="3200">
                <a:solidFill>
                  <a:schemeClr val="bg1"/>
                </a:solidFill>
              </a:defRPr>
            </a:lvl1pPr>
          </a:lstStyle>
          <a:p>
            <a:r>
              <a:rPr lang="en-US" dirty="0">
                <a:solidFill>
                  <a:schemeClr val="bg1"/>
                </a:solidFill>
              </a:rPr>
              <a:t>Click to add title</a:t>
            </a:r>
          </a:p>
        </p:txBody>
      </p:sp>
      <p:sp>
        <p:nvSpPr>
          <p:cNvPr id="4" name="Table Placeholder 3">
            <a:extLst>
              <a:ext uri="{FF2B5EF4-FFF2-40B4-BE49-F238E27FC236}">
                <a16:creationId xmlns:a16="http://schemas.microsoft.com/office/drawing/2014/main" id="{74D0E84D-2B51-9F8D-82CE-C086143DC605}"/>
              </a:ext>
            </a:extLst>
          </p:cNvPr>
          <p:cNvSpPr>
            <a:spLocks noGrp="1"/>
          </p:cNvSpPr>
          <p:nvPr>
            <p:ph type="tbl" sz="quarter" idx="14"/>
          </p:nvPr>
        </p:nvSpPr>
        <p:spPr>
          <a:xfrm>
            <a:off x="1630363" y="2757951"/>
            <a:ext cx="9918700" cy="3387579"/>
          </a:xfrm>
        </p:spPr>
        <p:txBody>
          <a:bodyPr anchor="t"/>
          <a:lstStyle>
            <a:lvl1pPr marL="0" indent="0" algn="ctr">
              <a:buNone/>
              <a:defRPr/>
            </a:lvl1pPr>
          </a:lstStyle>
          <a:p>
            <a:r>
              <a:rPr lang="en-US"/>
              <a:t>Click icon to add table</a:t>
            </a:r>
            <a:endParaRPr lang="en-US" dirty="0"/>
          </a:p>
        </p:txBody>
      </p:sp>
      <p:sp>
        <p:nvSpPr>
          <p:cNvPr id="10" name="Rectangle 9">
            <a:extLst>
              <a:ext uri="{FF2B5EF4-FFF2-40B4-BE49-F238E27FC236}">
                <a16:creationId xmlns:a16="http://schemas.microsoft.com/office/drawing/2014/main" id="{7278DD10-67BC-4E87-A788-A45C6093F5F8}"/>
              </a:ext>
              <a:ext uri="{C183D7F6-B498-43B3-948B-1728B52AA6E4}">
                <adec:decorative xmlns:adec="http://schemas.microsoft.com/office/drawing/2017/decorative" val="1"/>
              </a:ext>
            </a:extLst>
          </p:cNvPr>
          <p:cNvSpPr/>
          <p:nvPr userDrawn="1"/>
        </p:nvSpPr>
        <p:spPr>
          <a:xfrm>
            <a:off x="-1" y="962423"/>
            <a:ext cx="1006766" cy="1216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16769F5-486B-4B48-A543-2C70359DF66E}"/>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ooter Placeholder 4">
            <a:extLst>
              <a:ext uri="{FF2B5EF4-FFF2-40B4-BE49-F238E27FC236}">
                <a16:creationId xmlns:a16="http://schemas.microsoft.com/office/drawing/2014/main" id="{0DB9557B-D9D3-4FA9-2D64-D2F91957D2FC}"/>
              </a:ext>
            </a:extLst>
          </p:cNvPr>
          <p:cNvSpPr>
            <a:spLocks noGrp="1"/>
          </p:cNvSpPr>
          <p:nvPr>
            <p:ph type="ftr" sz="quarter" idx="11"/>
          </p:nvPr>
        </p:nvSpPr>
        <p:spPr>
          <a:xfrm>
            <a:off x="1535372" y="6309360"/>
            <a:ext cx="4946592" cy="457200"/>
          </a:xfrm>
        </p:spPr>
        <p:txBody>
          <a:bodyPr/>
          <a:lstStyle/>
          <a:p>
            <a:r>
              <a:rPr lang="en-US" dirty="0"/>
              <a:t>Presentation Title</a:t>
            </a:r>
          </a:p>
        </p:txBody>
      </p:sp>
      <p:sp>
        <p:nvSpPr>
          <p:cNvPr id="16" name="Slide Number Placeholder 5">
            <a:extLst>
              <a:ext uri="{FF2B5EF4-FFF2-40B4-BE49-F238E27FC236}">
                <a16:creationId xmlns:a16="http://schemas.microsoft.com/office/drawing/2014/main" id="{3BC3F5B3-7690-C0DA-4084-5EFE50E8C162}"/>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17" name="Date Placeholder 3">
            <a:extLst>
              <a:ext uri="{FF2B5EF4-FFF2-40B4-BE49-F238E27FC236}">
                <a16:creationId xmlns:a16="http://schemas.microsoft.com/office/drawing/2014/main" id="{99E56FFE-09D7-3078-C9E8-DFE8CF68AAD5}"/>
              </a:ext>
            </a:extLst>
          </p:cNvPr>
          <p:cNvSpPr>
            <a:spLocks noGrp="1"/>
          </p:cNvSpPr>
          <p:nvPr>
            <p:ph type="dt" sz="half" idx="10"/>
          </p:nvPr>
        </p:nvSpPr>
        <p:spPr>
          <a:xfrm>
            <a:off x="6678168" y="6309360"/>
            <a:ext cx="2148840" cy="457200"/>
          </a:xfrm>
        </p:spPr>
        <p:txBody>
          <a:bodyPr/>
          <a:lstStyle>
            <a:lvl1pPr algn="l">
              <a:defRPr/>
            </a:lvl1pPr>
          </a:lstStyle>
          <a:p>
            <a:r>
              <a:rPr lang="en-US" dirty="0"/>
              <a:t>9/8/20XX</a:t>
            </a:r>
          </a:p>
        </p:txBody>
      </p:sp>
    </p:spTree>
    <p:extLst>
      <p:ext uri="{BB962C8B-B14F-4D97-AF65-F5344CB8AC3E}">
        <p14:creationId xmlns:p14="http://schemas.microsoft.com/office/powerpoint/2010/main" val="2434033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23DC2F0A-1748-49AE-AF72-D6BBB4F8FEC3}"/>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683DF7B1-E0C5-4E09-BB5C-F11EA14D7C95}"/>
              </a:ext>
              <a:ext uri="{C183D7F6-B498-43B3-948B-1728B52AA6E4}">
                <adec:decorative xmlns:adec="http://schemas.microsoft.com/office/drawing/2017/decorative" val="1"/>
              </a:ext>
            </a:extLst>
          </p:cNvPr>
          <p:cNvSpPr/>
          <p:nvPr userDrawn="1"/>
        </p:nvSpPr>
        <p:spPr>
          <a:xfrm>
            <a:off x="0" y="866789"/>
            <a:ext cx="6833381"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BBC678EC-E47C-4AC2-A75A-7022CECD0031}"/>
              </a:ext>
            </a:extLst>
          </p:cNvPr>
          <p:cNvSpPr>
            <a:spLocks noGrp="1"/>
          </p:cNvSpPr>
          <p:nvPr>
            <p:ph type="title" hasCustomPrompt="1"/>
          </p:nvPr>
        </p:nvSpPr>
        <p:spPr>
          <a:xfrm>
            <a:off x="1434622" y="848455"/>
            <a:ext cx="5102365" cy="2601914"/>
          </a:xfrm>
        </p:spPr>
        <p:txBody>
          <a:bodyPr tIns="182880" anchor="ctr" anchorCtr="0">
            <a:noAutofit/>
          </a:bodyPr>
          <a:lstStyle>
            <a:lvl1pPr>
              <a:lnSpc>
                <a:spcPct val="100000"/>
              </a:lnSpc>
              <a:defRPr sz="3200" cap="all" baseline="0">
                <a:solidFill>
                  <a:schemeClr val="bg1"/>
                </a:solidFill>
              </a:defRPr>
            </a:lvl1pPr>
          </a:lstStyle>
          <a:p>
            <a:r>
              <a:rPr lang="en-US" dirty="0">
                <a:solidFill>
                  <a:schemeClr val="bg1"/>
                </a:solidFill>
              </a:rPr>
              <a:t>CLICK TO ADD TITLE</a:t>
            </a:r>
          </a:p>
        </p:txBody>
      </p:sp>
      <p:sp>
        <p:nvSpPr>
          <p:cNvPr id="9" name="Rectangle 8">
            <a:extLst>
              <a:ext uri="{FF2B5EF4-FFF2-40B4-BE49-F238E27FC236}">
                <a16:creationId xmlns:a16="http://schemas.microsoft.com/office/drawing/2014/main" id="{5E74E69A-5ABD-42DF-A2B0-997A626257D4}"/>
              </a:ext>
              <a:ext uri="{C183D7F6-B498-43B3-948B-1728B52AA6E4}">
                <adec:decorative xmlns:adec="http://schemas.microsoft.com/office/drawing/2017/decorative" val="1"/>
              </a:ext>
            </a:extLst>
          </p:cNvPr>
          <p:cNvSpPr/>
          <p:nvPr userDrawn="1"/>
        </p:nvSpPr>
        <p:spPr>
          <a:xfrm>
            <a:off x="-3063" y="920164"/>
            <a:ext cx="1070775" cy="24661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C2B6D0A-4A1F-4B59-B429-AD3FABC74F33}"/>
              </a:ext>
              <a:ext uri="{C183D7F6-B498-43B3-948B-1728B52AA6E4}">
                <adec:decorative xmlns:adec="http://schemas.microsoft.com/office/drawing/2017/decorative" val="1"/>
              </a:ext>
            </a:extLst>
          </p:cNvPr>
          <p:cNvSpPr/>
          <p:nvPr userDrawn="1"/>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2B66529-F6B7-4C1C-8291-8139628DF6C0}"/>
              </a:ext>
              <a:ext uri="{C183D7F6-B498-43B3-948B-1728B52AA6E4}">
                <adec:decorative xmlns:adec="http://schemas.microsoft.com/office/drawing/2017/decorative" val="1"/>
              </a:ext>
            </a:extLst>
          </p:cNvPr>
          <p:cNvSpPr/>
          <p:nvPr userDrawn="1"/>
        </p:nvSpPr>
        <p:spPr>
          <a:xfrm>
            <a:off x="0" y="848456"/>
            <a:ext cx="6833382" cy="717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72245B9-34B5-4F89-8EA6-C018B9D4FA46}"/>
              </a:ext>
              <a:ext uri="{C183D7F6-B498-43B3-948B-1728B52AA6E4}">
                <adec:decorative xmlns:adec="http://schemas.microsoft.com/office/drawing/2017/decorative" val="1"/>
              </a:ext>
            </a:extLst>
          </p:cNvPr>
          <p:cNvSpPr/>
          <p:nvPr userDrawn="1"/>
        </p:nvSpPr>
        <p:spPr>
          <a:xfrm>
            <a:off x="6858023" y="3442673"/>
            <a:ext cx="5333977" cy="34153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90814BE-76E8-43EC-9616-A1F02F053AD5}"/>
              </a:ext>
              <a:ext uri="{C183D7F6-B498-43B3-948B-1728B52AA6E4}">
                <adec:decorative xmlns:adec="http://schemas.microsoft.com/office/drawing/2017/decorative" val="1"/>
              </a:ext>
            </a:extLst>
          </p:cNvPr>
          <p:cNvSpPr/>
          <p:nvPr userDrawn="1"/>
        </p:nvSpPr>
        <p:spPr>
          <a:xfrm>
            <a:off x="0" y="3396996"/>
            <a:ext cx="12192001"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Content Placeholder 2">
            <a:extLst>
              <a:ext uri="{FF2B5EF4-FFF2-40B4-BE49-F238E27FC236}">
                <a16:creationId xmlns:a16="http://schemas.microsoft.com/office/drawing/2014/main" id="{F8AAA0A6-9D4B-4AA2-82F0-77E5ECF4B647}"/>
              </a:ext>
            </a:extLst>
          </p:cNvPr>
          <p:cNvSpPr>
            <a:spLocks noGrp="1"/>
          </p:cNvSpPr>
          <p:nvPr>
            <p:ph idx="1" hasCustomPrompt="1"/>
          </p:nvPr>
        </p:nvSpPr>
        <p:spPr>
          <a:xfrm>
            <a:off x="7386762" y="3928342"/>
            <a:ext cx="4162319" cy="2285000"/>
          </a:xfrm>
        </p:spPr>
        <p:txBody>
          <a:bodyPr anchor="ctr">
            <a:normAutofit/>
          </a:bodyPr>
          <a:lstStyle>
            <a:lvl1pPr marL="0" indent="0">
              <a:lnSpc>
                <a:spcPct val="100000"/>
              </a:lnSpc>
              <a:spcAft>
                <a:spcPts val="600"/>
              </a:spcAft>
              <a:buNone/>
              <a:defRPr sz="1800" b="0"/>
            </a:lvl1pPr>
          </a:lstStyle>
          <a:p>
            <a:r>
              <a:rPr lang="en-US" dirty="0"/>
              <a:t>Click to add text</a:t>
            </a:r>
          </a:p>
        </p:txBody>
      </p:sp>
      <p:sp>
        <p:nvSpPr>
          <p:cNvPr id="17" name="Footer Placeholder 12">
            <a:extLst>
              <a:ext uri="{FF2B5EF4-FFF2-40B4-BE49-F238E27FC236}">
                <a16:creationId xmlns:a16="http://schemas.microsoft.com/office/drawing/2014/main" id="{8E3FFD99-95F0-47A4-8642-FB9FECEC4F37}"/>
              </a:ext>
            </a:extLst>
          </p:cNvPr>
          <p:cNvSpPr>
            <a:spLocks noGrp="1"/>
          </p:cNvSpPr>
          <p:nvPr>
            <p:ph type="ftr" sz="quarter" idx="11"/>
          </p:nvPr>
        </p:nvSpPr>
        <p:spPr>
          <a:xfrm>
            <a:off x="1525917" y="6309360"/>
            <a:ext cx="4946592" cy="457200"/>
          </a:xfrm>
        </p:spPr>
        <p:txBody>
          <a:bodyPr/>
          <a:lstStyle>
            <a:lvl1pPr>
              <a:defRPr lang="en-US" sz="1200" kern="1200" spc="150" baseline="0" dirty="0">
                <a:solidFill>
                  <a:schemeClr val="tx1">
                    <a:lumMod val="75000"/>
                    <a:lumOff val="25000"/>
                  </a:schemeClr>
                </a:solidFill>
                <a:latin typeface="+mj-lt"/>
                <a:ea typeface="+mn-ea"/>
                <a:cs typeface="+mn-cs"/>
              </a:defRPr>
            </a:lvl1pPr>
          </a:lstStyle>
          <a:p>
            <a:r>
              <a:rPr lang="en-US" dirty="0"/>
              <a:t>Presentation Title</a:t>
            </a:r>
          </a:p>
        </p:txBody>
      </p:sp>
      <p:sp>
        <p:nvSpPr>
          <p:cNvPr id="18" name="Rectangle 17">
            <a:extLst>
              <a:ext uri="{FF2B5EF4-FFF2-40B4-BE49-F238E27FC236}">
                <a16:creationId xmlns:a16="http://schemas.microsoft.com/office/drawing/2014/main" id="{94727536-E532-4015-A178-0ABB6B09C661}"/>
              </a:ext>
              <a:ext uri="{C183D7F6-B498-43B3-948B-1728B52AA6E4}">
                <adec:decorative xmlns:adec="http://schemas.microsoft.com/office/drawing/2017/decorative" val="1"/>
              </a:ext>
            </a:extLst>
          </p:cNvPr>
          <p:cNvSpPr/>
          <p:nvPr userDrawn="1"/>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Date Placeholder 11">
            <a:extLst>
              <a:ext uri="{FF2B5EF4-FFF2-40B4-BE49-F238E27FC236}">
                <a16:creationId xmlns:a16="http://schemas.microsoft.com/office/drawing/2014/main" id="{22977876-C29D-4D32-9948-303465AEC312}"/>
              </a:ext>
            </a:extLst>
          </p:cNvPr>
          <p:cNvSpPr>
            <a:spLocks noGrp="1"/>
          </p:cNvSpPr>
          <p:nvPr>
            <p:ph type="dt" sz="half" idx="10"/>
          </p:nvPr>
        </p:nvSpPr>
        <p:spPr>
          <a:xfrm>
            <a:off x="7377730" y="6309360"/>
            <a:ext cx="2736329" cy="457200"/>
          </a:xfrm>
        </p:spPr>
        <p:txBody>
          <a:bodyPr/>
          <a:lstStyle/>
          <a:p>
            <a:r>
              <a:rPr lang="en-US" dirty="0"/>
              <a:t>9/8/20XX</a:t>
            </a:r>
          </a:p>
        </p:txBody>
      </p:sp>
      <p:sp>
        <p:nvSpPr>
          <p:cNvPr id="20" name="Slide Number Placeholder 15">
            <a:extLst>
              <a:ext uri="{FF2B5EF4-FFF2-40B4-BE49-F238E27FC236}">
                <a16:creationId xmlns:a16="http://schemas.microsoft.com/office/drawing/2014/main" id="{6A7BC11E-2EF0-4989-9A7E-7AB377DB8534}"/>
              </a:ext>
            </a:extLst>
          </p:cNvPr>
          <p:cNvSpPr>
            <a:spLocks noGrp="1"/>
          </p:cNvSpPr>
          <p:nvPr>
            <p:ph type="sldNum" sz="quarter" idx="12"/>
          </p:nvPr>
        </p:nvSpPr>
        <p:spPr>
          <a:xfrm>
            <a:off x="10569202" y="6309360"/>
            <a:ext cx="979879" cy="457200"/>
          </a:xfrm>
        </p:spPr>
        <p:txBody>
          <a:bodyPr/>
          <a:lstStyle>
            <a:lvl1pPr>
              <a:defRPr sz="1200" b="0"/>
            </a:lvl1pPr>
          </a:lstStyle>
          <a:p>
            <a:fld id="{FAEF9944-A4F6-4C59-AEBD-678D6480B8EA}" type="slidenum">
              <a:rPr lang="en-US" smtClean="0"/>
              <a:pPr/>
              <a:t>‹#›</a:t>
            </a:fld>
            <a:endParaRPr lang="en-US" dirty="0"/>
          </a:p>
        </p:txBody>
      </p:sp>
      <p:sp>
        <p:nvSpPr>
          <p:cNvPr id="2" name="Rectangle 1">
            <a:extLst>
              <a:ext uri="{FF2B5EF4-FFF2-40B4-BE49-F238E27FC236}">
                <a16:creationId xmlns:a16="http://schemas.microsoft.com/office/drawing/2014/main" id="{50557ABF-B75C-BD78-1A04-E483A57A9491}"/>
              </a:ext>
              <a:ext uri="{C183D7F6-B498-43B3-948B-1728B52AA6E4}">
                <adec:decorative xmlns:adec="http://schemas.microsoft.com/office/drawing/2017/decorative" val="1"/>
              </a:ext>
            </a:extLst>
          </p:cNvPr>
          <p:cNvSpPr/>
          <p:nvPr userDrawn="1"/>
        </p:nvSpPr>
        <p:spPr>
          <a:xfrm>
            <a:off x="1067712" y="0"/>
            <a:ext cx="5728216" cy="845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01838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EA8D8870-8337-4ABD-9EA6-3D5AAB7E42D9}"/>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BAC3B2DB-2CCA-4BD4-8D63-98257049E273}"/>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itle 1">
            <a:extLst>
              <a:ext uri="{FF2B5EF4-FFF2-40B4-BE49-F238E27FC236}">
                <a16:creationId xmlns:a16="http://schemas.microsoft.com/office/drawing/2014/main" id="{324DAAC3-FA37-4838-A298-327679F99F8A}"/>
              </a:ext>
            </a:extLst>
          </p:cNvPr>
          <p:cNvSpPr>
            <a:spLocks noGrp="1"/>
          </p:cNvSpPr>
          <p:nvPr>
            <p:ph type="ctrTitle" hasCustomPrompt="1"/>
          </p:nvPr>
        </p:nvSpPr>
        <p:spPr>
          <a:xfrm>
            <a:off x="1386629" y="825687"/>
            <a:ext cx="9643772" cy="5201730"/>
          </a:xfrm>
        </p:spPr>
        <p:txBody>
          <a:bodyPr tIns="182880" anchor="ctr" anchorCtr="0">
            <a:noAutofit/>
          </a:bodyPr>
          <a:lstStyle>
            <a:lvl1pPr algn="l">
              <a:lnSpc>
                <a:spcPct val="100000"/>
              </a:lnSpc>
              <a:defRPr sz="4800" cap="all" baseline="0">
                <a:solidFill>
                  <a:schemeClr val="bg1"/>
                </a:solidFill>
              </a:defRPr>
            </a:lvl1pPr>
          </a:lstStyle>
          <a:p>
            <a:r>
              <a:rPr lang="en-US" sz="4400" dirty="0">
                <a:solidFill>
                  <a:schemeClr val="bg1"/>
                </a:solidFill>
              </a:rPr>
              <a:t>CLICK TO ADD TITLE</a:t>
            </a:r>
          </a:p>
        </p:txBody>
      </p:sp>
      <p:sp>
        <p:nvSpPr>
          <p:cNvPr id="56" name="Rectangle 55">
            <a:extLst>
              <a:ext uri="{FF2B5EF4-FFF2-40B4-BE49-F238E27FC236}">
                <a16:creationId xmlns:a16="http://schemas.microsoft.com/office/drawing/2014/main" id="{FB792E4C-AD3B-4E88-8540-E75759746368}"/>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6A32632F-9ED1-4328-BBE3-B4E014156A29}"/>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EA124D3C-01E3-4B96-BDF0-54851D1739D0}"/>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67A64FF-37A7-4837-8033-CBEA22697ECA}"/>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3FC0C09F-8990-542B-199E-E6FADE2FEEFB}"/>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F6F60C3-341E-9533-2415-66360A254A78}"/>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753914"/>
      </p:ext>
    </p:extLst>
  </p:cSld>
  <p:clrMapOvr>
    <a:masterClrMapping/>
  </p:clrMapOvr>
  <p:extLst>
    <p:ext uri="{DCECCB84-F9BA-43D5-87BE-67443E8EF086}">
      <p15:sldGuideLst xmlns:p15="http://schemas.microsoft.com/office/powerpoint/2012/main">
        <p15:guide id="1" orient="horz" pos="40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9/8/20XX</a:t>
            </a:r>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1208494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r>
              <a:rPr lang="en-US"/>
              <a:t>9/8/20XX</a:t>
            </a:r>
            <a:endParaRPr lang="en-US" dirty="0"/>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r>
              <a:rPr lang="en-US"/>
              <a:t>Presentation Title</a:t>
            </a:r>
            <a:endParaRPr lang="en-US" dirty="0"/>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753438"/>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9/8/20XX</a:t>
            </a:r>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758592"/>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9/8/20XX</a:t>
            </a:r>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smtClean="0"/>
              <a:pPr/>
              <a:t>‹#›</a:t>
            </a:fld>
            <a:endParaRPr lang="en-US" dirty="0"/>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15215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05CD215-1C45-48A0-8534-39FFE8A7C95A}" type="datetime1">
              <a:rPr lang="en-US" smtClean="0"/>
              <a:t>3/1/2026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 useBgFill="1">
        <p:nvSpPr>
          <p:cNvPr id="6" name="Rectangle 5">
            <a:extLst>
              <a:ext uri="{FF2B5EF4-FFF2-40B4-BE49-F238E27FC236}">
                <a16:creationId xmlns:a16="http://schemas.microsoft.com/office/drawing/2014/main" id="{94837D5C-EE88-BE2B-5940-6A8E20CAEEC6}"/>
              </a:ext>
              <a:ext uri="{C183D7F6-B498-43B3-948B-1728B52AA6E4}">
                <adec:decorative xmlns:adec="http://schemas.microsoft.com/office/drawing/2017/decorative" val="1"/>
              </a:ext>
            </a:extLst>
          </p:cNvPr>
          <p:cNvSpPr/>
          <p:nvPr userDrawn="1"/>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7D6331A-AE6C-3009-DDD4-1671FF7E0F3D}"/>
              </a:ext>
              <a:ext uri="{C183D7F6-B498-43B3-948B-1728B52AA6E4}">
                <adec:decorative xmlns:adec="http://schemas.microsoft.com/office/drawing/2017/decorative" val="1"/>
              </a:ext>
            </a:extLst>
          </p:cNvPr>
          <p:cNvSpPr/>
          <p:nvPr userDrawn="1"/>
        </p:nvSpPr>
        <p:spPr>
          <a:xfrm>
            <a:off x="0" y="825689"/>
            <a:ext cx="12192000" cy="5201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8D7D28B-DE67-0B99-CDEB-A037FFC568ED}"/>
              </a:ext>
              <a:ext uri="{C183D7F6-B498-43B3-948B-1728B52AA6E4}">
                <adec:decorative xmlns:adec="http://schemas.microsoft.com/office/drawing/2017/decorative" val="1"/>
              </a:ext>
            </a:extLst>
          </p:cNvPr>
          <p:cNvSpPr/>
          <p:nvPr userDrawn="1"/>
        </p:nvSpPr>
        <p:spPr>
          <a:xfrm>
            <a:off x="-1" y="889696"/>
            <a:ext cx="1070775" cy="50777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8B9F3E3-6134-5423-F75E-B36E71A65278}"/>
              </a:ext>
              <a:ext uri="{C183D7F6-B498-43B3-948B-1728B52AA6E4}">
                <adec:decorative xmlns:adec="http://schemas.microsoft.com/office/drawing/2017/decorative" val="1"/>
              </a:ext>
            </a:extLst>
          </p:cNvPr>
          <p:cNvSpPr/>
          <p:nvPr userDrawn="1"/>
        </p:nvSpPr>
        <p:spPr>
          <a:xfrm rot="5400000">
            <a:off x="-236512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1F677F-A1EC-4CDA-E80E-4B3695465156}"/>
              </a:ext>
              <a:ext uri="{C183D7F6-B498-43B3-948B-1728B52AA6E4}">
                <adec:decorative xmlns:adec="http://schemas.microsoft.com/office/drawing/2017/decorative" val="1"/>
              </a:ext>
            </a:extLst>
          </p:cNvPr>
          <p:cNvSpPr/>
          <p:nvPr userDrawn="1"/>
        </p:nvSpPr>
        <p:spPr>
          <a:xfrm rot="5400000">
            <a:off x="765851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F1E2C06-C49E-A5AA-07A3-D134EFA3D29E}"/>
              </a:ext>
              <a:ext uri="{C183D7F6-B498-43B3-948B-1728B52AA6E4}">
                <adec:decorative xmlns:adec="http://schemas.microsoft.com/office/drawing/2017/decorative" val="1"/>
              </a:ext>
            </a:extLst>
          </p:cNvPr>
          <p:cNvSpPr/>
          <p:nvPr userDrawn="1"/>
        </p:nvSpPr>
        <p:spPr>
          <a:xfrm>
            <a:off x="11119516" y="896046"/>
            <a:ext cx="1070775" cy="50777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BA39D8-E4F7-CD36-B80A-49D228C0FCA3}"/>
              </a:ext>
              <a:ext uri="{C183D7F6-B498-43B3-948B-1728B52AA6E4}">
                <adec:decorative xmlns:adec="http://schemas.microsoft.com/office/drawing/2017/decorative" val="1"/>
              </a:ext>
            </a:extLst>
          </p:cNvPr>
          <p:cNvSpPr/>
          <p:nvPr userDrawn="1"/>
        </p:nvSpPr>
        <p:spPr>
          <a:xfrm>
            <a:off x="11119516" y="0"/>
            <a:ext cx="1070775" cy="8256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06F4721-4B2C-0638-8409-054F6738EAFD}"/>
              </a:ext>
              <a:ext uri="{C183D7F6-B498-43B3-948B-1728B52AA6E4}">
                <adec:decorative xmlns:adec="http://schemas.microsoft.com/office/drawing/2017/decorative" val="1"/>
              </a:ext>
            </a:extLst>
          </p:cNvPr>
          <p:cNvSpPr/>
          <p:nvPr userDrawn="1"/>
        </p:nvSpPr>
        <p:spPr>
          <a:xfrm>
            <a:off x="11119515" y="6027421"/>
            <a:ext cx="1070775" cy="8305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57894789"/>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r>
              <a:rPr lang="en-US"/>
              <a:t>9/8/20XX</a:t>
            </a:r>
            <a:endParaRPr lang="en-US" dirty="0"/>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r>
              <a:rPr lang="en-US"/>
              <a:t>Presentation Title</a:t>
            </a:r>
            <a:endParaRPr lang="en-US" dirty="0"/>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2938225541"/>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endParaRPr lang="en-US" dirty="0"/>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r>
              <a:rPr lang="en-US"/>
              <a:t>9/8/20XX</a:t>
            </a:r>
            <a:endParaRPr lang="en-US" dirty="0"/>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r>
              <a:rPr lang="en-US"/>
              <a:t>Presentation Title</a:t>
            </a:r>
            <a:endParaRPr lang="en-US" dirty="0"/>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dirty="0"/>
          </a:p>
        </p:txBody>
      </p:sp>
    </p:spTree>
    <p:extLst>
      <p:ext uri="{BB962C8B-B14F-4D97-AF65-F5344CB8AC3E}">
        <p14:creationId xmlns:p14="http://schemas.microsoft.com/office/powerpoint/2010/main" val="3804140893"/>
      </p:ext>
    </p:extLst>
  </p:cSld>
  <p:clrMapOvr>
    <a:masterClrMapping/>
  </p:clrMapOvr>
  <p:hf sldNum="0" hdr="0" ftr="0" dt="0"/>
  <p:extLst>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r>
              <a:rPr lang="en-US"/>
              <a:t>9/8/20XX</a:t>
            </a:r>
            <a:endParaRPr lang="en-US" dirty="0"/>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dirty="0"/>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r>
              <a:rPr lang="en-US"/>
              <a:t>Presentation Title</a:t>
            </a:r>
            <a:endParaRPr lang="en-US" dirty="0"/>
          </a:p>
        </p:txBody>
      </p:sp>
    </p:spTree>
    <p:extLst>
      <p:ext uri="{BB962C8B-B14F-4D97-AF65-F5344CB8AC3E}">
        <p14:creationId xmlns:p14="http://schemas.microsoft.com/office/powerpoint/2010/main" val="137063196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9/8/20XX</a:t>
            </a:r>
            <a:endParaRPr lang="en-US" dirty="0"/>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r>
              <a:rPr lang="en-US"/>
              <a:t>Presentation Title</a:t>
            </a:r>
            <a:endParaRPr lang="en-US" dirty="0"/>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dirty="0"/>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54897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4" r:id="rId15"/>
    <p:sldLayoutId id="2147483707" r:id="rId16"/>
    <p:sldLayoutId id="2147483708" r:id="rId17"/>
    <p:sldLayoutId id="2147483709" r:id="rId18"/>
    <p:sldLayoutId id="2147483682" r:id="rId19"/>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2.xml"/><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3.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4.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5.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7.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9.xml"/><Relationship Id="rId1" Type="http://schemas.openxmlformats.org/officeDocument/2006/relationships/slideLayout" Target="../slideLayouts/slideLayout17.xml"/><Relationship Id="rId4"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2.xml"/><Relationship Id="rId1" Type="http://schemas.openxmlformats.org/officeDocument/2006/relationships/slideLayout" Target="../slideLayouts/slideLayout1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5.xml"/><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6.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7.xml"/><Relationship Id="rId1" Type="http://schemas.openxmlformats.org/officeDocument/2006/relationships/slideLayout" Target="../slideLayouts/slideLayout16.xml"/></Relationships>
</file>

<file path=ppt/slides/_rels/slide1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8.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0.xml"/><Relationship Id="rId1" Type="http://schemas.openxmlformats.org/officeDocument/2006/relationships/slideLayout" Target="../slideLayouts/slideLayout1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6.xml"/><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hyperlink" Target="https://creativecommons.org/licenses/by-sa/3.0/" TargetMode="External"/><Relationship Id="rId4" Type="http://schemas.openxmlformats.org/officeDocument/2006/relationships/hyperlink" Target="https://www.picpedia.org/legal-01/a/accident-lawyer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hyperlink" Target="https://creativecommons.org/licenses/by-sa/3.0/" TargetMode="External"/><Relationship Id="rId4" Type="http://schemas.openxmlformats.org/officeDocument/2006/relationships/hyperlink" Target="https://www.picpedia.org/legal-01/a/accident-lawyers.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7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35.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97.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9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ctr">
            <a:normAutofit/>
          </a:bodyPr>
          <a:lstStyle/>
          <a:p>
            <a:r>
              <a:rPr lang="en-US" dirty="0"/>
              <a:t>Soft Tissue Infections</a:t>
            </a:r>
            <a:br>
              <a:rPr lang="en-US" dirty="0"/>
            </a:br>
            <a:br>
              <a:rPr lang="en-US" dirty="0"/>
            </a:br>
            <a:r>
              <a:rPr lang="en-US" dirty="0"/>
              <a:t>	</a:t>
            </a:r>
            <a:r>
              <a:rPr lang="en-US" sz="2400" dirty="0"/>
              <a:t>Timothy Bax</a:t>
            </a:r>
            <a:br>
              <a:rPr lang="en-US" sz="2400" dirty="0"/>
            </a:br>
            <a:r>
              <a:rPr lang="en-US" sz="2400" dirty="0"/>
              <a:t>	Columbia Surgical Specialists</a:t>
            </a:r>
            <a:br>
              <a:rPr lang="en-US" dirty="0"/>
            </a:br>
            <a:endParaRPr lang="en-US" dirty="0"/>
          </a:p>
        </p:txBody>
      </p:sp>
    </p:spTree>
    <p:extLst>
      <p:ext uri="{BB962C8B-B14F-4D97-AF65-F5344CB8AC3E}">
        <p14:creationId xmlns:p14="http://schemas.microsoft.com/office/powerpoint/2010/main" val="2323907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1269A7E-6290-3BD6-AA6C-44238478CC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12631A-A359-B528-79E0-060A34AE2836}"/>
              </a:ext>
            </a:extLst>
          </p:cNvPr>
          <p:cNvSpPr>
            <a:spLocks noGrp="1"/>
          </p:cNvSpPr>
          <p:nvPr>
            <p:ph type="ctrTitle"/>
          </p:nvPr>
        </p:nvSpPr>
        <p:spPr/>
        <p:txBody>
          <a:bodyPr vert="horz" lIns="109728" tIns="109728" rIns="109728" bIns="91440" rtlCol="0" anchor="ctr">
            <a:normAutofit/>
          </a:bodyPr>
          <a:lstStyle/>
          <a:p>
            <a:r>
              <a:rPr lang="en-US" dirty="0"/>
              <a:t>How do microorganisms hurt us?</a:t>
            </a:r>
          </a:p>
        </p:txBody>
      </p:sp>
      <p:pic>
        <p:nvPicPr>
          <p:cNvPr id="4100" name="Picture 4" descr="Image result for bacteria">
            <a:extLst>
              <a:ext uri="{FF2B5EF4-FFF2-40B4-BE49-F238E27FC236}">
                <a16:creationId xmlns:a16="http://schemas.microsoft.com/office/drawing/2014/main" id="{4B5CCAFC-879A-8EF5-5C52-29A764D4736E}"/>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57357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9A367-0025-5650-B152-2003E4E2ACB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FBBDBF-A720-D53E-78ED-A833976EBF80}"/>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2FBE4E88-3E3D-305B-C877-A58320CDF95D}"/>
              </a:ext>
            </a:extLst>
          </p:cNvPr>
          <p:cNvSpPr txBox="1"/>
          <p:nvPr/>
        </p:nvSpPr>
        <p:spPr>
          <a:xfrm>
            <a:off x="457199" y="195942"/>
            <a:ext cx="2040943" cy="769441"/>
          </a:xfrm>
          <a:prstGeom prst="rect">
            <a:avLst/>
          </a:prstGeom>
          <a:noFill/>
        </p:spPr>
        <p:txBody>
          <a:bodyPr wrap="none" rtlCol="0">
            <a:spAutoFit/>
          </a:bodyPr>
          <a:lstStyle/>
          <a:p>
            <a:r>
              <a:rPr lang="en-US" sz="4400" dirty="0"/>
              <a:t>Case 2</a:t>
            </a:r>
          </a:p>
        </p:txBody>
      </p:sp>
      <p:sp>
        <p:nvSpPr>
          <p:cNvPr id="3" name="TextBox 2">
            <a:extLst>
              <a:ext uri="{FF2B5EF4-FFF2-40B4-BE49-F238E27FC236}">
                <a16:creationId xmlns:a16="http://schemas.microsoft.com/office/drawing/2014/main" id="{B898796F-0D30-FC19-C382-492C022203EA}"/>
              </a:ext>
            </a:extLst>
          </p:cNvPr>
          <p:cNvSpPr txBox="1"/>
          <p:nvPr/>
        </p:nvSpPr>
        <p:spPr>
          <a:xfrm>
            <a:off x="685800" y="1774371"/>
            <a:ext cx="7075714" cy="1477328"/>
          </a:xfrm>
          <a:prstGeom prst="rect">
            <a:avLst/>
          </a:prstGeom>
          <a:noFill/>
        </p:spPr>
        <p:txBody>
          <a:bodyPr wrap="square" rtlCol="0">
            <a:spAutoFit/>
          </a:bodyPr>
          <a:lstStyle/>
          <a:p>
            <a:r>
              <a:rPr lang="en-US" dirty="0"/>
              <a:t>64yo man on Tremfya for psoriasis presents to ER with 2 days of body aches, N/V/D, mild SOB. </a:t>
            </a:r>
          </a:p>
          <a:p>
            <a:r>
              <a:rPr lang="en-US" dirty="0"/>
              <a:t>  2300	35.5 103/79 101 18 98%</a:t>
            </a:r>
          </a:p>
          <a:p>
            <a:r>
              <a:rPr lang="en-US" dirty="0"/>
              <a:t>  0100	Home- ‘Flu’, Covid neg, Flu swab pend.</a:t>
            </a:r>
          </a:p>
          <a:p>
            <a:endParaRPr lang="en-US" dirty="0"/>
          </a:p>
        </p:txBody>
      </p:sp>
    </p:spTree>
    <p:extLst>
      <p:ext uri="{BB962C8B-B14F-4D97-AF65-F5344CB8AC3E}">
        <p14:creationId xmlns:p14="http://schemas.microsoft.com/office/powerpoint/2010/main" val="10852101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B860-69A3-201E-23B8-F06B5748B59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46B61D-799A-7C35-80F5-2ABB6925DC99}"/>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26D6A328-22EE-48F8-12FA-1EBB8EBF2324}"/>
              </a:ext>
            </a:extLst>
          </p:cNvPr>
          <p:cNvSpPr txBox="1"/>
          <p:nvPr/>
        </p:nvSpPr>
        <p:spPr>
          <a:xfrm>
            <a:off x="457199" y="195942"/>
            <a:ext cx="2040943" cy="769441"/>
          </a:xfrm>
          <a:prstGeom prst="rect">
            <a:avLst/>
          </a:prstGeom>
          <a:noFill/>
        </p:spPr>
        <p:txBody>
          <a:bodyPr wrap="none" rtlCol="0">
            <a:spAutoFit/>
          </a:bodyPr>
          <a:lstStyle/>
          <a:p>
            <a:r>
              <a:rPr lang="en-US" sz="4400" dirty="0"/>
              <a:t>Case 2</a:t>
            </a:r>
          </a:p>
        </p:txBody>
      </p:sp>
      <p:sp>
        <p:nvSpPr>
          <p:cNvPr id="3" name="TextBox 2">
            <a:extLst>
              <a:ext uri="{FF2B5EF4-FFF2-40B4-BE49-F238E27FC236}">
                <a16:creationId xmlns:a16="http://schemas.microsoft.com/office/drawing/2014/main" id="{72CA6EEE-6A82-EEAF-8B78-E259D624FEFF}"/>
              </a:ext>
            </a:extLst>
          </p:cNvPr>
          <p:cNvSpPr txBox="1"/>
          <p:nvPr/>
        </p:nvSpPr>
        <p:spPr>
          <a:xfrm>
            <a:off x="685800" y="1774371"/>
            <a:ext cx="7075714" cy="3139321"/>
          </a:xfrm>
          <a:prstGeom prst="rect">
            <a:avLst/>
          </a:prstGeom>
          <a:noFill/>
        </p:spPr>
        <p:txBody>
          <a:bodyPr wrap="square" rtlCol="0">
            <a:spAutoFit/>
          </a:bodyPr>
          <a:lstStyle/>
          <a:p>
            <a:r>
              <a:rPr lang="en-US" dirty="0"/>
              <a:t>64yo man on Tremfya for psoriasis presents to ER with 2 days of body aches, N/V/D, mild SOB. </a:t>
            </a:r>
          </a:p>
          <a:p>
            <a:r>
              <a:rPr lang="en-US" dirty="0"/>
              <a:t>  2300	35.5 103/79 101 18 98%</a:t>
            </a:r>
          </a:p>
          <a:p>
            <a:r>
              <a:rPr lang="en-US" dirty="0"/>
              <a:t>  0100	Home- ‘Flu’, Covid neg, Flu swab pend.</a:t>
            </a:r>
          </a:p>
          <a:p>
            <a:endParaRPr lang="en-US" dirty="0"/>
          </a:p>
          <a:p>
            <a:endParaRPr lang="en-US" dirty="0"/>
          </a:p>
          <a:p>
            <a:r>
              <a:rPr lang="en-US" dirty="0"/>
              <a:t>Returns to ER that afternoon with focal R flank/RLQ pain and suprapubic bruising.</a:t>
            </a:r>
          </a:p>
          <a:p>
            <a:r>
              <a:rPr lang="en-US" dirty="0"/>
              <a:t>  1400	36.6 91/52 128 27 90%</a:t>
            </a:r>
          </a:p>
          <a:p>
            <a:r>
              <a:rPr lang="en-US" dirty="0"/>
              <a:t>	WBC 12.6 </a:t>
            </a:r>
            <a:r>
              <a:rPr lang="en-US" dirty="0" err="1"/>
              <a:t>Creat</a:t>
            </a:r>
            <a:r>
              <a:rPr lang="en-US" dirty="0"/>
              <a:t> 7.8 </a:t>
            </a:r>
            <a:r>
              <a:rPr lang="en-US" dirty="0" err="1"/>
              <a:t>Lact</a:t>
            </a:r>
            <a:r>
              <a:rPr lang="en-US" dirty="0"/>
              <a:t> 5.8 Na 123</a:t>
            </a:r>
          </a:p>
          <a:p>
            <a:endParaRPr lang="en-US" dirty="0"/>
          </a:p>
        </p:txBody>
      </p:sp>
    </p:spTree>
    <p:extLst>
      <p:ext uri="{BB962C8B-B14F-4D97-AF65-F5344CB8AC3E}">
        <p14:creationId xmlns:p14="http://schemas.microsoft.com/office/powerpoint/2010/main" val="39534851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E8066-74AA-8C8B-415C-E27D29DF240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FA758B2-338C-AA40-8DCB-612271E43E28}"/>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D90FC453-89F7-BFF5-CDF9-A3479E2FE354}"/>
              </a:ext>
            </a:extLst>
          </p:cNvPr>
          <p:cNvSpPr txBox="1"/>
          <p:nvPr/>
        </p:nvSpPr>
        <p:spPr>
          <a:xfrm>
            <a:off x="457199" y="195942"/>
            <a:ext cx="2040943" cy="769441"/>
          </a:xfrm>
          <a:prstGeom prst="rect">
            <a:avLst/>
          </a:prstGeom>
          <a:noFill/>
        </p:spPr>
        <p:txBody>
          <a:bodyPr wrap="none" rtlCol="0">
            <a:spAutoFit/>
          </a:bodyPr>
          <a:lstStyle/>
          <a:p>
            <a:r>
              <a:rPr lang="en-US" sz="4400" dirty="0"/>
              <a:t>Case 2</a:t>
            </a:r>
          </a:p>
        </p:txBody>
      </p:sp>
      <p:pic>
        <p:nvPicPr>
          <p:cNvPr id="6" name="Picture 5">
            <a:extLst>
              <a:ext uri="{FF2B5EF4-FFF2-40B4-BE49-F238E27FC236}">
                <a16:creationId xmlns:a16="http://schemas.microsoft.com/office/drawing/2014/main" id="{1351D599-680A-AA0D-056A-6A09DC5A66AF}"/>
              </a:ext>
            </a:extLst>
          </p:cNvPr>
          <p:cNvPicPr>
            <a:picLocks noChangeAspect="1"/>
          </p:cNvPicPr>
          <p:nvPr/>
        </p:nvPicPr>
        <p:blipFill>
          <a:blip r:embed="rId3"/>
          <a:srcRect l="7663" r="16322"/>
          <a:stretch>
            <a:fillRect/>
          </a:stretch>
        </p:blipFill>
        <p:spPr>
          <a:xfrm rot="5400000">
            <a:off x="1722763" y="1202761"/>
            <a:ext cx="4861262" cy="4796331"/>
          </a:xfrm>
          <a:prstGeom prst="rect">
            <a:avLst/>
          </a:prstGeom>
        </p:spPr>
      </p:pic>
    </p:spTree>
    <p:extLst>
      <p:ext uri="{BB962C8B-B14F-4D97-AF65-F5344CB8AC3E}">
        <p14:creationId xmlns:p14="http://schemas.microsoft.com/office/powerpoint/2010/main" val="9565906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819CD-4239-2302-543A-E4269F0C6D9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CE7524-991B-7303-D73E-871BB4DE1C27}"/>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C4224C5E-97E7-17FF-D147-25A6DC3DAE2B}"/>
              </a:ext>
            </a:extLst>
          </p:cNvPr>
          <p:cNvSpPr txBox="1"/>
          <p:nvPr/>
        </p:nvSpPr>
        <p:spPr>
          <a:xfrm>
            <a:off x="457199" y="195942"/>
            <a:ext cx="2040943" cy="769441"/>
          </a:xfrm>
          <a:prstGeom prst="rect">
            <a:avLst/>
          </a:prstGeom>
          <a:noFill/>
        </p:spPr>
        <p:txBody>
          <a:bodyPr wrap="none" rtlCol="0">
            <a:spAutoFit/>
          </a:bodyPr>
          <a:lstStyle/>
          <a:p>
            <a:r>
              <a:rPr lang="en-US" sz="4400" dirty="0"/>
              <a:t>Case 2</a:t>
            </a:r>
          </a:p>
        </p:txBody>
      </p:sp>
      <p:sp>
        <p:nvSpPr>
          <p:cNvPr id="3" name="TextBox 2">
            <a:extLst>
              <a:ext uri="{FF2B5EF4-FFF2-40B4-BE49-F238E27FC236}">
                <a16:creationId xmlns:a16="http://schemas.microsoft.com/office/drawing/2014/main" id="{C0A3858E-6756-645E-8F44-FAA73C0E62A5}"/>
              </a:ext>
            </a:extLst>
          </p:cNvPr>
          <p:cNvSpPr txBox="1"/>
          <p:nvPr/>
        </p:nvSpPr>
        <p:spPr>
          <a:xfrm>
            <a:off x="-220717" y="1774371"/>
            <a:ext cx="8103476" cy="2585323"/>
          </a:xfrm>
          <a:prstGeom prst="rect">
            <a:avLst/>
          </a:prstGeom>
          <a:noFill/>
        </p:spPr>
        <p:txBody>
          <a:bodyPr wrap="square" rtlCol="0">
            <a:spAutoFit/>
          </a:bodyPr>
          <a:lstStyle/>
          <a:p>
            <a:pPr lvl="1"/>
            <a:r>
              <a:rPr lang="en-US" dirty="0"/>
              <a:t>  1400 Returns to ER with more focal R flank/RLQ pain and suprapubic bruising.</a:t>
            </a:r>
          </a:p>
          <a:p>
            <a:pPr lvl="1"/>
            <a:r>
              <a:rPr lang="en-US" dirty="0"/>
              <a:t>	36.6 91/52 128 27 90%</a:t>
            </a:r>
          </a:p>
          <a:p>
            <a:pPr lvl="1"/>
            <a:r>
              <a:rPr lang="en-US" dirty="0"/>
              <a:t>	WBC 12.6 </a:t>
            </a:r>
            <a:r>
              <a:rPr lang="en-US" dirty="0" err="1"/>
              <a:t>Creat</a:t>
            </a:r>
            <a:r>
              <a:rPr lang="en-US" dirty="0"/>
              <a:t> 7.8 </a:t>
            </a:r>
            <a:r>
              <a:rPr lang="en-US" dirty="0" err="1"/>
              <a:t>Lact</a:t>
            </a:r>
            <a:r>
              <a:rPr lang="en-US" dirty="0"/>
              <a:t> 5.8 Na 123</a:t>
            </a:r>
          </a:p>
          <a:p>
            <a:pPr lvl="1"/>
            <a:endParaRPr lang="en-US" dirty="0"/>
          </a:p>
          <a:p>
            <a:pPr lvl="1"/>
            <a:r>
              <a:rPr lang="en-US" dirty="0"/>
              <a:t>	Central line, fluids, pressors, </a:t>
            </a:r>
            <a:r>
              <a:rPr lang="en-US" dirty="0" err="1"/>
              <a:t>abx</a:t>
            </a:r>
            <a:endParaRPr lang="en-US" dirty="0"/>
          </a:p>
          <a:p>
            <a:pPr lvl="1"/>
            <a:endParaRPr lang="en-US" dirty="0"/>
          </a:p>
          <a:p>
            <a:pPr lvl="1"/>
            <a:r>
              <a:rPr lang="en-US" dirty="0"/>
              <a:t>  1800 Transfer to higher level care</a:t>
            </a:r>
          </a:p>
          <a:p>
            <a:pPr marL="800100" lvl="1" indent="-342900">
              <a:buAutoNum type="arabicPlain" startAt="1400"/>
            </a:pPr>
            <a:endParaRPr lang="en-US" dirty="0"/>
          </a:p>
        </p:txBody>
      </p:sp>
    </p:spTree>
    <p:extLst>
      <p:ext uri="{BB962C8B-B14F-4D97-AF65-F5344CB8AC3E}">
        <p14:creationId xmlns:p14="http://schemas.microsoft.com/office/powerpoint/2010/main" val="21759162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98BA-B026-2265-0C13-B9AE005E24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2A68BE1-297F-9A51-FB52-B765295A529A}"/>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55B3A6B5-A90F-B115-2FEC-0137DA7DD223}"/>
              </a:ext>
            </a:extLst>
          </p:cNvPr>
          <p:cNvSpPr txBox="1"/>
          <p:nvPr/>
        </p:nvSpPr>
        <p:spPr>
          <a:xfrm>
            <a:off x="457199" y="195942"/>
            <a:ext cx="2040943" cy="769441"/>
          </a:xfrm>
          <a:prstGeom prst="rect">
            <a:avLst/>
          </a:prstGeom>
          <a:noFill/>
        </p:spPr>
        <p:txBody>
          <a:bodyPr wrap="none" rtlCol="0">
            <a:spAutoFit/>
          </a:bodyPr>
          <a:lstStyle/>
          <a:p>
            <a:r>
              <a:rPr lang="en-US" sz="4400" dirty="0"/>
              <a:t>Case 2</a:t>
            </a:r>
          </a:p>
        </p:txBody>
      </p:sp>
      <p:sp>
        <p:nvSpPr>
          <p:cNvPr id="3" name="TextBox 2">
            <a:extLst>
              <a:ext uri="{FF2B5EF4-FFF2-40B4-BE49-F238E27FC236}">
                <a16:creationId xmlns:a16="http://schemas.microsoft.com/office/drawing/2014/main" id="{3B5374A5-1BD0-9CC9-1733-D15F7F27EA83}"/>
              </a:ext>
            </a:extLst>
          </p:cNvPr>
          <p:cNvSpPr txBox="1"/>
          <p:nvPr/>
        </p:nvSpPr>
        <p:spPr>
          <a:xfrm>
            <a:off x="-220717" y="1774371"/>
            <a:ext cx="8103476" cy="2031325"/>
          </a:xfrm>
          <a:prstGeom prst="rect">
            <a:avLst/>
          </a:prstGeom>
          <a:noFill/>
        </p:spPr>
        <p:txBody>
          <a:bodyPr wrap="square" rtlCol="0">
            <a:spAutoFit/>
          </a:bodyPr>
          <a:lstStyle/>
          <a:p>
            <a:pPr lvl="1"/>
            <a:r>
              <a:rPr lang="en-US" dirty="0"/>
              <a:t>  2100 	Arrives at receiving hospital</a:t>
            </a:r>
          </a:p>
          <a:p>
            <a:pPr lvl="1"/>
            <a:r>
              <a:rPr lang="en-US" dirty="0"/>
              <a:t>		Intubated, fluids, dialysis, pressors, </a:t>
            </a:r>
            <a:r>
              <a:rPr lang="en-US" dirty="0" err="1"/>
              <a:t>abx</a:t>
            </a:r>
            <a:endParaRPr lang="en-US" dirty="0"/>
          </a:p>
          <a:p>
            <a:pPr lvl="1"/>
            <a:r>
              <a:rPr lang="en-US" dirty="0"/>
              <a:t>  0100	Gen surg consult -&gt; groin cutdown in ICU</a:t>
            </a:r>
          </a:p>
          <a:p>
            <a:pPr lvl="1"/>
            <a:r>
              <a:rPr lang="en-US" dirty="0"/>
              <a:t>  1000	Repeat cutdown -&gt; nec </a:t>
            </a:r>
            <a:r>
              <a:rPr lang="en-US" dirty="0" err="1"/>
              <a:t>fasc</a:t>
            </a:r>
            <a:endParaRPr lang="en-US" dirty="0"/>
          </a:p>
          <a:p>
            <a:pPr lvl="1"/>
            <a:r>
              <a:rPr lang="en-US" dirty="0"/>
              <a:t>  1100	Debride 25x60cm skin, fat, fascia</a:t>
            </a:r>
          </a:p>
          <a:p>
            <a:pPr lvl="1"/>
            <a:r>
              <a:rPr lang="en-US" dirty="0"/>
              <a:t>		Expires next day</a:t>
            </a:r>
          </a:p>
          <a:p>
            <a:pPr marL="800100" lvl="1" indent="-342900">
              <a:buAutoNum type="arabicPlain" startAt="1400"/>
            </a:pPr>
            <a:endParaRPr lang="en-US" dirty="0"/>
          </a:p>
        </p:txBody>
      </p:sp>
    </p:spTree>
    <p:extLst>
      <p:ext uri="{BB962C8B-B14F-4D97-AF65-F5344CB8AC3E}">
        <p14:creationId xmlns:p14="http://schemas.microsoft.com/office/powerpoint/2010/main" val="42392266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2D7E1ED-D431-7F7D-C8B6-F43C3C29D8D2}"/>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532C19C-EF72-F6F3-725F-0B3E5F8B97E5}"/>
              </a:ext>
            </a:extLst>
          </p:cNvPr>
          <p:cNvSpPr>
            <a:spLocks noGrp="1"/>
          </p:cNvSpPr>
          <p:nvPr>
            <p:ph type="ctrTitle"/>
          </p:nvPr>
        </p:nvSpPr>
        <p:spPr/>
        <p:txBody>
          <a:bodyPr vert="horz" lIns="109728" tIns="109728" rIns="109728" bIns="91440" rtlCol="0" anchor="ctr">
            <a:normAutofit/>
          </a:bodyPr>
          <a:lstStyle/>
          <a:p>
            <a:r>
              <a:rPr lang="en-US" dirty="0"/>
              <a:t>Treatment strategies</a:t>
            </a:r>
          </a:p>
        </p:txBody>
      </p:sp>
      <p:pic>
        <p:nvPicPr>
          <p:cNvPr id="4100" name="Picture 4" descr="Image result for bacteria">
            <a:extLst>
              <a:ext uri="{FF2B5EF4-FFF2-40B4-BE49-F238E27FC236}">
                <a16:creationId xmlns:a16="http://schemas.microsoft.com/office/drawing/2014/main" id="{251C9AD7-0CD8-D0FD-94E3-D367669B1DB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81805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412D6E7-3CEA-EDC6-3F27-FABE7E02922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819D938-4373-D9C6-7AEC-81F032D60D29}"/>
              </a:ext>
            </a:extLst>
          </p:cNvPr>
          <p:cNvSpPr>
            <a:spLocks noGrp="1"/>
          </p:cNvSpPr>
          <p:nvPr>
            <p:ph type="ctrTitle"/>
          </p:nvPr>
        </p:nvSpPr>
        <p:spPr/>
        <p:txBody>
          <a:bodyPr vert="horz" lIns="109728" tIns="109728" rIns="109728" bIns="91440" rtlCol="0" anchor="ctr">
            <a:normAutofit/>
          </a:bodyPr>
          <a:lstStyle/>
          <a:p>
            <a:r>
              <a:rPr lang="en-US" dirty="0"/>
              <a:t>antibiotics</a:t>
            </a:r>
          </a:p>
        </p:txBody>
      </p:sp>
      <p:pic>
        <p:nvPicPr>
          <p:cNvPr id="4100" name="Picture 4" descr="Image result for bacteria">
            <a:extLst>
              <a:ext uri="{FF2B5EF4-FFF2-40B4-BE49-F238E27FC236}">
                <a16:creationId xmlns:a16="http://schemas.microsoft.com/office/drawing/2014/main" id="{F5B6B85A-8D08-5BB3-7A98-EEABD4C2BA92}"/>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45157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2EF3562-E997-CB36-FF93-CE6CFE34357C}"/>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6B74AA3-D564-8EBC-C645-0D3A952E2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FD88F94-0F8E-9320-77D1-714E003617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CDE801A1-7B46-09EB-3175-7E4E76ADC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AFDBAA4-834D-9312-70AA-47666742A5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678E9-8A9C-62FE-B9C3-6D3F0915591E}"/>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50000"/>
              </a:lnSpc>
            </a:pPr>
            <a:r>
              <a:rPr lang="en-US" sz="3600" dirty="0"/>
              <a:t>Types of antibiotics</a:t>
            </a:r>
          </a:p>
        </p:txBody>
      </p:sp>
      <p:sp>
        <p:nvSpPr>
          <p:cNvPr id="19" name="Rectangle 18">
            <a:extLst>
              <a:ext uri="{FF2B5EF4-FFF2-40B4-BE49-F238E27FC236}">
                <a16:creationId xmlns:a16="http://schemas.microsoft.com/office/drawing/2014/main" id="{1A9A45A7-2F7B-DB49-0803-F0E0AA0A3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5AACF02-5437-5891-CE39-CDE545B2C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A9E4339-1140-A9A2-30A9-BEC5C52ED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84DC427-A58C-B4BA-7006-EE8F19622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09559B5-CE33-5347-5FCA-47616A1FC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F7F8A178-C8B0-1C52-2EFD-DFBE26EA1252}"/>
              </a:ext>
            </a:extLst>
          </p:cNvPr>
          <p:cNvSpPr>
            <a:spLocks noGrp="1"/>
          </p:cNvSpPr>
          <p:nvPr>
            <p:ph sz="quarter" idx="18"/>
          </p:nvPr>
        </p:nvSpPr>
        <p:spPr>
          <a:xfrm>
            <a:off x="7090749" y="1190080"/>
            <a:ext cx="5117253" cy="4331630"/>
          </a:xfrm>
        </p:spPr>
        <p:txBody>
          <a:bodyPr vert="horz" lIns="109728" tIns="109728" rIns="109728" bIns="91440" rtlCol="0" anchor="t">
            <a:noAutofit/>
          </a:bodyPr>
          <a:lstStyle/>
          <a:p>
            <a:pPr>
              <a:lnSpc>
                <a:spcPct val="130000"/>
              </a:lnSpc>
            </a:pPr>
            <a:r>
              <a:rPr lang="en-US" sz="2400" b="1" dirty="0"/>
              <a:t>Bacteriostatic</a:t>
            </a:r>
          </a:p>
          <a:p>
            <a:pPr>
              <a:lnSpc>
                <a:spcPct val="130000"/>
              </a:lnSpc>
            </a:pPr>
            <a:r>
              <a:rPr lang="en-US" sz="2400" dirty="0"/>
              <a:t>	Sulfa, Clindamycin, Tetracycline, Linezolid</a:t>
            </a:r>
          </a:p>
          <a:p>
            <a:pPr>
              <a:lnSpc>
                <a:spcPct val="130000"/>
              </a:lnSpc>
            </a:pPr>
            <a:r>
              <a:rPr lang="en-US" sz="2400" b="1" dirty="0" err="1"/>
              <a:t>Bacteriocidal</a:t>
            </a:r>
            <a:endParaRPr lang="en-US" sz="2400" b="1" dirty="0"/>
          </a:p>
          <a:p>
            <a:pPr>
              <a:lnSpc>
                <a:spcPct val="130000"/>
              </a:lnSpc>
            </a:pPr>
            <a:r>
              <a:rPr lang="en-US" sz="2400" dirty="0"/>
              <a:t>	</a:t>
            </a:r>
            <a:r>
              <a:rPr lang="en-US" sz="2400" dirty="0" err="1"/>
              <a:t>Penicillins</a:t>
            </a:r>
            <a:r>
              <a:rPr lang="en-US" sz="2400" dirty="0"/>
              <a:t>, Vancomycin, Gentamycin, Meropenem, Imipenem</a:t>
            </a:r>
          </a:p>
        </p:txBody>
      </p:sp>
      <p:sp>
        <p:nvSpPr>
          <p:cNvPr id="29" name="Rectangle 28">
            <a:extLst>
              <a:ext uri="{FF2B5EF4-FFF2-40B4-BE49-F238E27FC236}">
                <a16:creationId xmlns:a16="http://schemas.microsoft.com/office/drawing/2014/main" id="{1EBC7007-8787-4CC2-3DFB-88625A385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0517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6B5F1D7D-E363-4C8C-D7A0-B6F207286FC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4492A1C-C933-F45F-F257-897122D0F7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2107EBE-EEFD-FD24-0327-9EE04D280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F37C2EDB-2808-93CD-6BD6-3CCF54AD5B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97F5E632-7BF6-0AEE-1676-AA44400A9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77959-AE64-428B-B532-28CC8D8F102D}"/>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50000"/>
              </a:lnSpc>
            </a:pPr>
            <a:r>
              <a:rPr lang="en-US" sz="3600" dirty="0"/>
              <a:t>Where do antibiotics go?</a:t>
            </a:r>
          </a:p>
        </p:txBody>
      </p:sp>
      <p:sp>
        <p:nvSpPr>
          <p:cNvPr id="19" name="Rectangle 18">
            <a:extLst>
              <a:ext uri="{FF2B5EF4-FFF2-40B4-BE49-F238E27FC236}">
                <a16:creationId xmlns:a16="http://schemas.microsoft.com/office/drawing/2014/main" id="{94116D6A-46AD-D2CF-2166-9128E2BC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1772BD-04FE-ACB1-E00E-28998B743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65234B3-3D4D-6E69-9EE2-A7DB1F6595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BBDBA0A-694A-5F09-9FFF-D6445D222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C064B5E-0C52-DE81-53F0-DF754232B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ED087DB-387D-6812-C9B2-5CC7AA66948F}"/>
              </a:ext>
            </a:extLst>
          </p:cNvPr>
          <p:cNvSpPr>
            <a:spLocks noGrp="1"/>
          </p:cNvSpPr>
          <p:nvPr>
            <p:ph sz="quarter" idx="18"/>
          </p:nvPr>
        </p:nvSpPr>
        <p:spPr>
          <a:xfrm>
            <a:off x="7090749" y="1190080"/>
            <a:ext cx="5117253" cy="4331630"/>
          </a:xfrm>
        </p:spPr>
        <p:txBody>
          <a:bodyPr vert="horz" lIns="109728" tIns="109728" rIns="109728" bIns="91440" rtlCol="0" anchor="t">
            <a:noAutofit/>
          </a:bodyPr>
          <a:lstStyle/>
          <a:p>
            <a:pPr>
              <a:lnSpc>
                <a:spcPct val="130000"/>
              </a:lnSpc>
            </a:pPr>
            <a:r>
              <a:rPr lang="en-US" sz="2400" b="1" dirty="0"/>
              <a:t>Everywhere there is blood flow</a:t>
            </a:r>
            <a:endParaRPr lang="en-US" sz="2400" dirty="0"/>
          </a:p>
        </p:txBody>
      </p:sp>
      <p:sp>
        <p:nvSpPr>
          <p:cNvPr id="29" name="Rectangle 28">
            <a:extLst>
              <a:ext uri="{FF2B5EF4-FFF2-40B4-BE49-F238E27FC236}">
                <a16:creationId xmlns:a16="http://schemas.microsoft.com/office/drawing/2014/main" id="{345D15E2-DD0B-6DFF-B23F-F98FA943E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3873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8B91146-1A3E-1222-281E-AA45B868D7D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4139CC3-258E-5C60-2DB3-C8557625CD48}"/>
              </a:ext>
            </a:extLst>
          </p:cNvPr>
          <p:cNvSpPr>
            <a:spLocks noGrp="1"/>
          </p:cNvSpPr>
          <p:nvPr>
            <p:ph type="ctrTitle"/>
          </p:nvPr>
        </p:nvSpPr>
        <p:spPr/>
        <p:txBody>
          <a:bodyPr vert="horz" lIns="109728" tIns="109728" rIns="109728" bIns="91440" rtlCol="0" anchor="ctr">
            <a:normAutofit/>
          </a:bodyPr>
          <a:lstStyle/>
          <a:p>
            <a:r>
              <a:rPr lang="en-US" dirty="0"/>
              <a:t>Surgery</a:t>
            </a:r>
          </a:p>
        </p:txBody>
      </p:sp>
      <p:pic>
        <p:nvPicPr>
          <p:cNvPr id="4100" name="Picture 4" descr="Image result for bacteria">
            <a:extLst>
              <a:ext uri="{FF2B5EF4-FFF2-40B4-BE49-F238E27FC236}">
                <a16:creationId xmlns:a16="http://schemas.microsoft.com/office/drawing/2014/main" id="{197736EE-F0CB-B498-7511-2CBA8A58DFE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1475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hungry bacteria">
            <a:extLst>
              <a:ext uri="{FF2B5EF4-FFF2-40B4-BE49-F238E27FC236}">
                <a16:creationId xmlns:a16="http://schemas.microsoft.com/office/drawing/2014/main" id="{194C52BC-DED4-B802-4917-55DF41555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326" r="17326"/>
          <a:stretch>
            <a:fillRect/>
          </a:stretch>
        </p:blipFill>
        <p:spPr bwMode="auto">
          <a:xfrm>
            <a:off x="4511273" y="1391376"/>
            <a:ext cx="3169454" cy="46699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a:xfrm>
            <a:off x="648935" y="91439"/>
            <a:ext cx="7297636" cy="1168739"/>
          </a:xfrm>
        </p:spPr>
        <p:txBody>
          <a:bodyPr/>
          <a:lstStyle/>
          <a:p>
            <a:r>
              <a:rPr lang="en-US" dirty="0"/>
              <a:t>WHAT DO ORGANISMS WANT?</a:t>
            </a:r>
          </a:p>
        </p:txBody>
      </p:sp>
      <p:sp>
        <p:nvSpPr>
          <p:cNvPr id="3" name="Content Placeholder 2">
            <a:extLst>
              <a:ext uri="{FF2B5EF4-FFF2-40B4-BE49-F238E27FC236}">
                <a16:creationId xmlns:a16="http://schemas.microsoft.com/office/drawing/2014/main" id="{41191CC7-9CF2-71F0-1AD4-791EA9CBAD97}"/>
              </a:ext>
            </a:extLst>
          </p:cNvPr>
          <p:cNvSpPr>
            <a:spLocks noGrp="1"/>
          </p:cNvSpPr>
          <p:nvPr>
            <p:ph sz="quarter" idx="14"/>
          </p:nvPr>
        </p:nvSpPr>
        <p:spPr>
          <a:xfrm>
            <a:off x="648934" y="1646102"/>
            <a:ext cx="5349095" cy="2675527"/>
          </a:xfrm>
        </p:spPr>
        <p:txBody>
          <a:bodyPr>
            <a:normAutofit/>
          </a:bodyPr>
          <a:lstStyle/>
          <a:p>
            <a:r>
              <a:rPr lang="en-US" sz="3600" dirty="0"/>
              <a:t>	</a:t>
            </a:r>
          </a:p>
        </p:txBody>
      </p:sp>
      <p:sp>
        <p:nvSpPr>
          <p:cNvPr id="7" name="Content Placeholder 6">
            <a:extLst>
              <a:ext uri="{FF2B5EF4-FFF2-40B4-BE49-F238E27FC236}">
                <a16:creationId xmlns:a16="http://schemas.microsoft.com/office/drawing/2014/main" id="{7078F1DC-7EF8-5514-E97B-D47663F284D3}"/>
              </a:ext>
            </a:extLst>
          </p:cNvPr>
          <p:cNvSpPr>
            <a:spLocks noGrp="1"/>
          </p:cNvSpPr>
          <p:nvPr>
            <p:ph sz="quarter" idx="19"/>
          </p:nvPr>
        </p:nvSpPr>
        <p:spPr/>
        <p:txBody>
          <a:bodyPr>
            <a:normAutofit/>
          </a:bodyPr>
          <a:lstStyle/>
          <a:p>
            <a:endParaRPr lang="en-US" dirty="0"/>
          </a:p>
          <a:p>
            <a:endParaRPr lang="en-US" dirty="0"/>
          </a:p>
          <a:p>
            <a:endParaRPr lang="en-US" dirty="0"/>
          </a:p>
        </p:txBody>
      </p:sp>
      <p:sp>
        <p:nvSpPr>
          <p:cNvPr id="4" name="TextBox 3">
            <a:extLst>
              <a:ext uri="{FF2B5EF4-FFF2-40B4-BE49-F238E27FC236}">
                <a16:creationId xmlns:a16="http://schemas.microsoft.com/office/drawing/2014/main" id="{A99A1C59-D363-BF90-670C-C3260D8DFAF0}"/>
              </a:ext>
            </a:extLst>
          </p:cNvPr>
          <p:cNvSpPr txBox="1"/>
          <p:nvPr/>
        </p:nvSpPr>
        <p:spPr>
          <a:xfrm>
            <a:off x="8257083" y="874876"/>
            <a:ext cx="3285981" cy="369332"/>
          </a:xfrm>
          <a:prstGeom prst="rect">
            <a:avLst/>
          </a:prstGeom>
          <a:noFill/>
        </p:spPr>
        <p:txBody>
          <a:bodyPr wrap="square" rtlCol="0">
            <a:spAutoFit/>
          </a:bodyPr>
          <a:lstStyle/>
          <a:p>
            <a:r>
              <a:rPr lang="en-US" dirty="0">
                <a:solidFill>
                  <a:schemeClr val="bg1"/>
                </a:solidFill>
              </a:rPr>
              <a:t>(Evolutionarily speaking)</a:t>
            </a:r>
          </a:p>
        </p:txBody>
      </p:sp>
    </p:spTree>
    <p:extLst>
      <p:ext uri="{BB962C8B-B14F-4D97-AF65-F5344CB8AC3E}">
        <p14:creationId xmlns:p14="http://schemas.microsoft.com/office/powerpoint/2010/main" val="41532470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12EE390-85FC-8C36-817B-500CF3CA120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0B23BAD-E977-39A5-9EAE-830FDA7DEB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68E9E8-8FEC-D5AD-E812-AC54FE741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CD174C-6AF1-0B29-64E4-57FD7B7AE0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7B5C36A-2989-8D51-9754-E6E5F0555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CF5D44-6A88-F98C-3594-B909059806A6}"/>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50000"/>
              </a:lnSpc>
            </a:pPr>
            <a:r>
              <a:rPr lang="en-US" sz="3600" dirty="0"/>
              <a:t>What can surgery accomplish?</a:t>
            </a:r>
          </a:p>
        </p:txBody>
      </p:sp>
      <p:sp>
        <p:nvSpPr>
          <p:cNvPr id="19" name="Rectangle 18">
            <a:extLst>
              <a:ext uri="{FF2B5EF4-FFF2-40B4-BE49-F238E27FC236}">
                <a16:creationId xmlns:a16="http://schemas.microsoft.com/office/drawing/2014/main" id="{22F1AAA9-4425-D9C7-CF60-7A5E51604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963755C-0501-2259-877D-37D527DAF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6E82C56-629B-B906-64A2-36DF55A6D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D050A31-0379-E676-D42C-309B5423A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568221A-C165-0B2F-ED05-726DBED63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3C5C9855-61B6-5DA2-18D6-D1442FDC6306}"/>
              </a:ext>
            </a:extLst>
          </p:cNvPr>
          <p:cNvSpPr>
            <a:spLocks noGrp="1"/>
          </p:cNvSpPr>
          <p:nvPr>
            <p:ph sz="quarter" idx="18"/>
          </p:nvPr>
        </p:nvSpPr>
        <p:spPr>
          <a:xfrm>
            <a:off x="7090749" y="1190080"/>
            <a:ext cx="5117253" cy="4331630"/>
          </a:xfrm>
        </p:spPr>
        <p:txBody>
          <a:bodyPr vert="horz" lIns="109728" tIns="109728" rIns="109728" bIns="91440" rtlCol="0" anchor="t">
            <a:noAutofit/>
          </a:bodyPr>
          <a:lstStyle/>
          <a:p>
            <a:pPr>
              <a:lnSpc>
                <a:spcPct val="130000"/>
              </a:lnSpc>
            </a:pPr>
            <a:r>
              <a:rPr lang="en-US" sz="2400" b="1" dirty="0"/>
              <a:t>Drain abscess</a:t>
            </a:r>
          </a:p>
          <a:p>
            <a:pPr>
              <a:lnSpc>
                <a:spcPct val="130000"/>
              </a:lnSpc>
            </a:pPr>
            <a:r>
              <a:rPr lang="en-US" sz="2400" b="1" dirty="0"/>
              <a:t>Cut out dead tissue</a:t>
            </a:r>
          </a:p>
          <a:p>
            <a:pPr>
              <a:lnSpc>
                <a:spcPct val="130000"/>
              </a:lnSpc>
            </a:pPr>
            <a:r>
              <a:rPr lang="en-US" sz="2400" b="1" dirty="0"/>
              <a:t>Cut out infectious agents</a:t>
            </a:r>
            <a:endParaRPr lang="en-US" sz="2400" dirty="0"/>
          </a:p>
        </p:txBody>
      </p:sp>
      <p:sp>
        <p:nvSpPr>
          <p:cNvPr id="29" name="Rectangle 28">
            <a:extLst>
              <a:ext uri="{FF2B5EF4-FFF2-40B4-BE49-F238E27FC236}">
                <a16:creationId xmlns:a16="http://schemas.microsoft.com/office/drawing/2014/main" id="{FE3CF2E0-415A-D0A0-380F-B74D1DF2F2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39791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C28CD2E-D83E-06EF-6EFD-E35987BCE04B}"/>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D9403C3-9648-F6F6-47EF-2EA7443E7B51}"/>
              </a:ext>
            </a:extLst>
          </p:cNvPr>
          <p:cNvSpPr>
            <a:spLocks noGrp="1"/>
          </p:cNvSpPr>
          <p:nvPr>
            <p:ph type="ctrTitle"/>
          </p:nvPr>
        </p:nvSpPr>
        <p:spPr/>
        <p:txBody>
          <a:bodyPr vert="horz" lIns="109728" tIns="109728" rIns="109728" bIns="91440" rtlCol="0" anchor="ctr">
            <a:normAutofit/>
          </a:bodyPr>
          <a:lstStyle/>
          <a:p>
            <a:r>
              <a:rPr lang="en-US" dirty="0"/>
              <a:t>Treatment strategies</a:t>
            </a:r>
          </a:p>
        </p:txBody>
      </p:sp>
      <p:pic>
        <p:nvPicPr>
          <p:cNvPr id="4100" name="Picture 4" descr="Image result for bacteria">
            <a:extLst>
              <a:ext uri="{FF2B5EF4-FFF2-40B4-BE49-F238E27FC236}">
                <a16:creationId xmlns:a16="http://schemas.microsoft.com/office/drawing/2014/main" id="{C561690B-23A0-7150-FE07-8263080C5C7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10565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FE67981-079D-4463-B997-67E6CA039B58}"/>
              </a:ext>
            </a:extLst>
          </p:cNvPr>
          <p:cNvSpPr>
            <a:spLocks noGrp="1"/>
          </p:cNvSpPr>
          <p:nvPr>
            <p:ph type="title"/>
          </p:nvPr>
        </p:nvSpPr>
        <p:spPr/>
        <p:txBody>
          <a:bodyPr/>
          <a:lstStyle/>
          <a:p>
            <a:r>
              <a:rPr lang="en-US" sz="4400" dirty="0"/>
              <a:t>Cellulitis</a:t>
            </a:r>
          </a:p>
        </p:txBody>
      </p:sp>
      <p:sp>
        <p:nvSpPr>
          <p:cNvPr id="4" name="TextBox 3">
            <a:extLst>
              <a:ext uri="{FF2B5EF4-FFF2-40B4-BE49-F238E27FC236}">
                <a16:creationId xmlns:a16="http://schemas.microsoft.com/office/drawing/2014/main" id="{8B68F299-09D1-0AA3-EBC5-7412ACF6D9D8}"/>
              </a:ext>
            </a:extLst>
          </p:cNvPr>
          <p:cNvSpPr txBox="1"/>
          <p:nvPr/>
        </p:nvSpPr>
        <p:spPr>
          <a:xfrm>
            <a:off x="2501462" y="3005959"/>
            <a:ext cx="4211409" cy="584775"/>
          </a:xfrm>
          <a:prstGeom prst="rect">
            <a:avLst/>
          </a:prstGeom>
          <a:noFill/>
        </p:spPr>
        <p:txBody>
          <a:bodyPr wrap="none" rtlCol="0">
            <a:spAutoFit/>
          </a:bodyPr>
          <a:lstStyle/>
          <a:p>
            <a:r>
              <a:rPr lang="en-US" sz="3200" dirty="0"/>
              <a:t>Sponge =Antibiotics</a:t>
            </a:r>
          </a:p>
        </p:txBody>
      </p:sp>
    </p:spTree>
    <p:extLst>
      <p:ext uri="{BB962C8B-B14F-4D97-AF65-F5344CB8AC3E}">
        <p14:creationId xmlns:p14="http://schemas.microsoft.com/office/powerpoint/2010/main" val="33450233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E433B-E46A-0E9E-2FC9-D18DF8A92C6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3AC026-16AE-F559-60B9-A292547FBDFF}"/>
              </a:ext>
            </a:extLst>
          </p:cNvPr>
          <p:cNvSpPr>
            <a:spLocks noGrp="1"/>
          </p:cNvSpPr>
          <p:nvPr>
            <p:ph type="title"/>
          </p:nvPr>
        </p:nvSpPr>
        <p:spPr/>
        <p:txBody>
          <a:bodyPr/>
          <a:lstStyle/>
          <a:p>
            <a:r>
              <a:rPr lang="en-US" sz="4400" dirty="0"/>
              <a:t>Cellulitis</a:t>
            </a:r>
          </a:p>
        </p:txBody>
      </p:sp>
      <p:sp>
        <p:nvSpPr>
          <p:cNvPr id="4" name="TextBox 3">
            <a:extLst>
              <a:ext uri="{FF2B5EF4-FFF2-40B4-BE49-F238E27FC236}">
                <a16:creationId xmlns:a16="http://schemas.microsoft.com/office/drawing/2014/main" id="{7AF02DEC-0412-5DAC-F375-1018889289BC}"/>
              </a:ext>
            </a:extLst>
          </p:cNvPr>
          <p:cNvSpPr txBox="1"/>
          <p:nvPr/>
        </p:nvSpPr>
        <p:spPr>
          <a:xfrm>
            <a:off x="1535371" y="2581416"/>
            <a:ext cx="9581469" cy="1384995"/>
          </a:xfrm>
          <a:prstGeom prst="rect">
            <a:avLst/>
          </a:prstGeom>
          <a:noFill/>
        </p:spPr>
        <p:txBody>
          <a:bodyPr wrap="none" rtlCol="0">
            <a:spAutoFit/>
          </a:bodyPr>
          <a:lstStyle/>
          <a:p>
            <a:r>
              <a:rPr lang="en-US" sz="2400" dirty="0"/>
              <a:t>Mild cellulitis without associated wound or systemic symptoms</a:t>
            </a:r>
          </a:p>
          <a:p>
            <a:r>
              <a:rPr lang="en-US" sz="2400" dirty="0"/>
              <a:t>	</a:t>
            </a:r>
            <a:r>
              <a:rPr lang="en-US" dirty="0"/>
              <a:t>Beta hemolytic strep</a:t>
            </a:r>
          </a:p>
          <a:p>
            <a:pPr lvl="2"/>
            <a:r>
              <a:rPr lang="en-US" dirty="0"/>
              <a:t>Oral Abx</a:t>
            </a:r>
          </a:p>
          <a:p>
            <a:pPr lvl="2"/>
            <a:r>
              <a:rPr lang="en-US" dirty="0"/>
              <a:t>   -PCN or amoxicillin or cephalexin</a:t>
            </a:r>
            <a:endParaRPr lang="en-US" sz="3200" dirty="0"/>
          </a:p>
        </p:txBody>
      </p:sp>
      <p:pic>
        <p:nvPicPr>
          <p:cNvPr id="2" name="1889853.jpg" descr="1889853.jpg">
            <a:extLst>
              <a:ext uri="{FF2B5EF4-FFF2-40B4-BE49-F238E27FC236}">
                <a16:creationId xmlns:a16="http://schemas.microsoft.com/office/drawing/2014/main" id="{B2A7EC9A-0A8B-0CFC-5D68-78E38D303E1A}"/>
              </a:ext>
            </a:extLst>
          </p:cNvPr>
          <p:cNvPicPr>
            <a:picLocks noChangeAspect="1"/>
          </p:cNvPicPr>
          <p:nvPr/>
        </p:nvPicPr>
        <p:blipFill>
          <a:blip r:embed="rId3"/>
          <a:stretch>
            <a:fillRect/>
          </a:stretch>
        </p:blipFill>
        <p:spPr>
          <a:xfrm>
            <a:off x="7086600" y="3012620"/>
            <a:ext cx="4996543" cy="3747409"/>
          </a:xfrm>
          <a:prstGeom prst="rect">
            <a:avLst/>
          </a:prstGeom>
          <a:ln w="12700">
            <a:miter lim="400000"/>
          </a:ln>
        </p:spPr>
      </p:pic>
    </p:spTree>
    <p:extLst>
      <p:ext uri="{BB962C8B-B14F-4D97-AF65-F5344CB8AC3E}">
        <p14:creationId xmlns:p14="http://schemas.microsoft.com/office/powerpoint/2010/main" val="362943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D4DD4-BD55-FC48-6F9E-A1E117BAF16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CE2610E8-6464-4CAB-3E70-D33AE99AC765}"/>
              </a:ext>
            </a:extLst>
          </p:cNvPr>
          <p:cNvSpPr>
            <a:spLocks noGrp="1"/>
          </p:cNvSpPr>
          <p:nvPr>
            <p:ph type="title"/>
          </p:nvPr>
        </p:nvSpPr>
        <p:spPr/>
        <p:txBody>
          <a:bodyPr/>
          <a:lstStyle/>
          <a:p>
            <a:r>
              <a:rPr lang="en-US" sz="4400" dirty="0"/>
              <a:t>Cellulitis</a:t>
            </a:r>
          </a:p>
        </p:txBody>
      </p:sp>
      <p:sp>
        <p:nvSpPr>
          <p:cNvPr id="4" name="TextBox 3">
            <a:extLst>
              <a:ext uri="{FF2B5EF4-FFF2-40B4-BE49-F238E27FC236}">
                <a16:creationId xmlns:a16="http://schemas.microsoft.com/office/drawing/2014/main" id="{BC6D8764-F035-9656-9AB2-11BAF42E768C}"/>
              </a:ext>
            </a:extLst>
          </p:cNvPr>
          <p:cNvSpPr txBox="1"/>
          <p:nvPr/>
        </p:nvSpPr>
        <p:spPr>
          <a:xfrm>
            <a:off x="1535371" y="2581416"/>
            <a:ext cx="10288394" cy="2431435"/>
          </a:xfrm>
          <a:prstGeom prst="rect">
            <a:avLst/>
          </a:prstGeom>
          <a:noFill/>
        </p:spPr>
        <p:txBody>
          <a:bodyPr wrap="none" rtlCol="0">
            <a:spAutoFit/>
          </a:bodyPr>
          <a:lstStyle/>
          <a:p>
            <a:r>
              <a:rPr lang="en-US" sz="2400" dirty="0"/>
              <a:t>Cellulitis with associated wound or abscess, no systemic symptoms</a:t>
            </a:r>
          </a:p>
          <a:p>
            <a:r>
              <a:rPr lang="en-US" sz="2400" dirty="0"/>
              <a:t>	</a:t>
            </a:r>
            <a:r>
              <a:rPr lang="en-US" dirty="0"/>
              <a:t>MSSA,MRSA, Beta hemolytic strep</a:t>
            </a:r>
          </a:p>
          <a:p>
            <a:pPr lvl="1"/>
            <a:r>
              <a:rPr lang="en-US" dirty="0"/>
              <a:t>	Oral Abx</a:t>
            </a:r>
          </a:p>
          <a:p>
            <a:pPr lvl="2"/>
            <a:r>
              <a:rPr lang="en-US" dirty="0"/>
              <a:t>   -TMP/SMZ or doxycycline plus </a:t>
            </a:r>
          </a:p>
          <a:p>
            <a:pPr lvl="2"/>
            <a:r>
              <a:rPr lang="en-US" dirty="0"/>
              <a:t>       PCN or amoxicillin or cephalexin</a:t>
            </a:r>
          </a:p>
          <a:p>
            <a:pPr lvl="2"/>
            <a:r>
              <a:rPr lang="en-US" dirty="0"/>
              <a:t>   -Linezolid</a:t>
            </a:r>
          </a:p>
          <a:p>
            <a:endParaRPr lang="en-US" sz="3200" dirty="0"/>
          </a:p>
        </p:txBody>
      </p:sp>
      <p:pic>
        <p:nvPicPr>
          <p:cNvPr id="3" name="Cellulitis-erysipelas-antibiotic-prescribing-20191001034928346.jpg" descr="Cellulitis-erysipelas-antibiotic-prescribing-20191001034928346.jpg">
            <a:extLst>
              <a:ext uri="{FF2B5EF4-FFF2-40B4-BE49-F238E27FC236}">
                <a16:creationId xmlns:a16="http://schemas.microsoft.com/office/drawing/2014/main" id="{C151C1DE-B2F6-B38B-ED59-D85B08D38023}"/>
              </a:ext>
            </a:extLst>
          </p:cNvPr>
          <p:cNvPicPr>
            <a:picLocks noChangeAspect="1"/>
          </p:cNvPicPr>
          <p:nvPr/>
        </p:nvPicPr>
        <p:blipFill>
          <a:blip r:embed="rId3"/>
          <a:stretch>
            <a:fillRect/>
          </a:stretch>
        </p:blipFill>
        <p:spPr>
          <a:xfrm>
            <a:off x="6758096" y="3429000"/>
            <a:ext cx="5355480" cy="3352800"/>
          </a:xfrm>
          <a:prstGeom prst="rect">
            <a:avLst/>
          </a:prstGeom>
          <a:ln w="12700">
            <a:miter lim="400000"/>
          </a:ln>
        </p:spPr>
      </p:pic>
    </p:spTree>
    <p:extLst>
      <p:ext uri="{BB962C8B-B14F-4D97-AF65-F5344CB8AC3E}">
        <p14:creationId xmlns:p14="http://schemas.microsoft.com/office/powerpoint/2010/main" val="261849040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0429E-8F5E-A834-A786-2811D46701B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C49254E-9BE4-381A-C78B-755C126DB248}"/>
              </a:ext>
            </a:extLst>
          </p:cNvPr>
          <p:cNvSpPr>
            <a:spLocks noGrp="1"/>
          </p:cNvSpPr>
          <p:nvPr>
            <p:ph type="title"/>
          </p:nvPr>
        </p:nvSpPr>
        <p:spPr/>
        <p:txBody>
          <a:bodyPr/>
          <a:lstStyle/>
          <a:p>
            <a:r>
              <a:rPr lang="en-US" sz="4400" dirty="0"/>
              <a:t>Cellulitis</a:t>
            </a:r>
          </a:p>
        </p:txBody>
      </p:sp>
      <p:sp>
        <p:nvSpPr>
          <p:cNvPr id="4" name="TextBox 3">
            <a:extLst>
              <a:ext uri="{FF2B5EF4-FFF2-40B4-BE49-F238E27FC236}">
                <a16:creationId xmlns:a16="http://schemas.microsoft.com/office/drawing/2014/main" id="{AFE25739-D93D-7E9C-3D8C-7AFF9CF18C08}"/>
              </a:ext>
            </a:extLst>
          </p:cNvPr>
          <p:cNvSpPr txBox="1"/>
          <p:nvPr/>
        </p:nvSpPr>
        <p:spPr>
          <a:xfrm>
            <a:off x="1535371" y="2581416"/>
            <a:ext cx="6326540" cy="1754326"/>
          </a:xfrm>
          <a:prstGeom prst="rect">
            <a:avLst/>
          </a:prstGeom>
          <a:noFill/>
        </p:spPr>
        <p:txBody>
          <a:bodyPr wrap="none" rtlCol="0">
            <a:spAutoFit/>
          </a:bodyPr>
          <a:lstStyle/>
          <a:p>
            <a:r>
              <a:rPr lang="en-US" sz="2400" dirty="0"/>
              <a:t>Severe cellulitis with systemic symptoms</a:t>
            </a:r>
          </a:p>
          <a:p>
            <a:r>
              <a:rPr lang="en-US" sz="2400" dirty="0"/>
              <a:t>	</a:t>
            </a:r>
            <a:r>
              <a:rPr lang="en-US" dirty="0"/>
              <a:t>MSSA, MRSA, Beta hemolytic strep</a:t>
            </a:r>
          </a:p>
          <a:p>
            <a:r>
              <a:rPr lang="en-US" dirty="0"/>
              <a:t>	IV Abx</a:t>
            </a:r>
          </a:p>
          <a:p>
            <a:r>
              <a:rPr lang="en-US" dirty="0"/>
              <a:t>	   -Vancomycin or daptomycin or linezolid</a:t>
            </a:r>
          </a:p>
          <a:p>
            <a:endParaRPr lang="en-US" sz="2400" dirty="0"/>
          </a:p>
        </p:txBody>
      </p:sp>
      <p:sp>
        <p:nvSpPr>
          <p:cNvPr id="3" name="AutoShape 2" descr="Image result for cartoon of fever">
            <a:extLst>
              <a:ext uri="{FF2B5EF4-FFF2-40B4-BE49-F238E27FC236}">
                <a16:creationId xmlns:a16="http://schemas.microsoft.com/office/drawing/2014/main" id="{0CE7993E-1CB5-A819-4FA8-5F380F036670}"/>
              </a:ext>
            </a:extLst>
          </p:cNvPr>
          <p:cNvSpPr>
            <a:spLocks noChangeAspect="1" noChangeArrowheads="1"/>
          </p:cNvSpPr>
          <p:nvPr/>
        </p:nvSpPr>
        <p:spPr bwMode="auto">
          <a:xfrm>
            <a:off x="5943599" y="3276599"/>
            <a:ext cx="3320143" cy="33201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BC1B078F-3883-E8A8-19C4-F84584FE4541}"/>
              </a:ext>
            </a:extLst>
          </p:cNvPr>
          <p:cNvPicPr>
            <a:picLocks noChangeAspect="1"/>
          </p:cNvPicPr>
          <p:nvPr/>
        </p:nvPicPr>
        <p:blipFill>
          <a:blip r:embed="rId3"/>
          <a:stretch>
            <a:fillRect/>
          </a:stretch>
        </p:blipFill>
        <p:spPr>
          <a:xfrm>
            <a:off x="8098971" y="2570821"/>
            <a:ext cx="3970033" cy="4199074"/>
          </a:xfrm>
          <a:prstGeom prst="rect">
            <a:avLst/>
          </a:prstGeom>
        </p:spPr>
      </p:pic>
    </p:spTree>
    <p:extLst>
      <p:ext uri="{BB962C8B-B14F-4D97-AF65-F5344CB8AC3E}">
        <p14:creationId xmlns:p14="http://schemas.microsoft.com/office/powerpoint/2010/main" val="20454320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D68C1-A4D0-9FA2-2ED1-BC9C5DA902A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5B469FD-0966-6D2E-628B-E8010B19A426}"/>
              </a:ext>
            </a:extLst>
          </p:cNvPr>
          <p:cNvSpPr>
            <a:spLocks noGrp="1"/>
          </p:cNvSpPr>
          <p:nvPr>
            <p:ph type="title"/>
          </p:nvPr>
        </p:nvSpPr>
        <p:spPr/>
        <p:txBody>
          <a:bodyPr/>
          <a:lstStyle/>
          <a:p>
            <a:r>
              <a:rPr lang="en-US" sz="4400" dirty="0"/>
              <a:t>Phlegmon</a:t>
            </a:r>
          </a:p>
        </p:txBody>
      </p:sp>
      <p:sp>
        <p:nvSpPr>
          <p:cNvPr id="4" name="TextBox 3">
            <a:extLst>
              <a:ext uri="{FF2B5EF4-FFF2-40B4-BE49-F238E27FC236}">
                <a16:creationId xmlns:a16="http://schemas.microsoft.com/office/drawing/2014/main" id="{116AFC29-3CAC-144E-AA6A-74707BA0AA38}"/>
              </a:ext>
            </a:extLst>
          </p:cNvPr>
          <p:cNvSpPr txBox="1"/>
          <p:nvPr/>
        </p:nvSpPr>
        <p:spPr>
          <a:xfrm>
            <a:off x="2501462" y="3005959"/>
            <a:ext cx="6990881" cy="584775"/>
          </a:xfrm>
          <a:prstGeom prst="rect">
            <a:avLst/>
          </a:prstGeom>
          <a:noFill/>
        </p:spPr>
        <p:txBody>
          <a:bodyPr wrap="square" rtlCol="0">
            <a:spAutoFit/>
          </a:bodyPr>
          <a:lstStyle/>
          <a:p>
            <a:r>
              <a:rPr lang="en-US" sz="3200" dirty="0"/>
              <a:t>Sponge=Antibiotics</a:t>
            </a:r>
          </a:p>
        </p:txBody>
      </p:sp>
    </p:spTree>
    <p:extLst>
      <p:ext uri="{BB962C8B-B14F-4D97-AF65-F5344CB8AC3E}">
        <p14:creationId xmlns:p14="http://schemas.microsoft.com/office/powerpoint/2010/main" val="11915925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002A3-FB1B-7CB9-0643-8925D15489F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B567638-784C-D4EC-3F2E-BBEF5E2AB94E}"/>
              </a:ext>
            </a:extLst>
          </p:cNvPr>
          <p:cNvSpPr>
            <a:spLocks noGrp="1"/>
          </p:cNvSpPr>
          <p:nvPr>
            <p:ph type="title"/>
          </p:nvPr>
        </p:nvSpPr>
        <p:spPr/>
        <p:txBody>
          <a:bodyPr/>
          <a:lstStyle/>
          <a:p>
            <a:r>
              <a:rPr lang="en-US" sz="4400" dirty="0"/>
              <a:t>Phlegmon</a:t>
            </a:r>
          </a:p>
        </p:txBody>
      </p:sp>
      <p:sp>
        <p:nvSpPr>
          <p:cNvPr id="4" name="TextBox 3">
            <a:extLst>
              <a:ext uri="{FF2B5EF4-FFF2-40B4-BE49-F238E27FC236}">
                <a16:creationId xmlns:a16="http://schemas.microsoft.com/office/drawing/2014/main" id="{4238FD99-BFD5-F4CA-0C16-98CC75E54B4F}"/>
              </a:ext>
            </a:extLst>
          </p:cNvPr>
          <p:cNvSpPr txBox="1"/>
          <p:nvPr/>
        </p:nvSpPr>
        <p:spPr>
          <a:xfrm>
            <a:off x="1763486" y="2329543"/>
            <a:ext cx="7728857" cy="4154984"/>
          </a:xfrm>
          <a:prstGeom prst="rect">
            <a:avLst/>
          </a:prstGeom>
          <a:noFill/>
        </p:spPr>
        <p:txBody>
          <a:bodyPr wrap="square" rtlCol="0">
            <a:spAutoFit/>
          </a:bodyPr>
          <a:lstStyle/>
          <a:p>
            <a:r>
              <a:rPr lang="en-US" sz="2400" dirty="0"/>
              <a:t>Cellulitis with associated wound or abscess, no systemic symptoms</a:t>
            </a:r>
          </a:p>
          <a:p>
            <a:r>
              <a:rPr lang="en-US" sz="2400" dirty="0"/>
              <a:t>	</a:t>
            </a:r>
            <a:r>
              <a:rPr lang="en-US" dirty="0"/>
              <a:t>MSSA,MRSA, Beta hemolytic strep</a:t>
            </a:r>
          </a:p>
          <a:p>
            <a:pPr lvl="1"/>
            <a:r>
              <a:rPr lang="en-US" dirty="0"/>
              <a:t>	Oral Abx</a:t>
            </a:r>
          </a:p>
          <a:p>
            <a:pPr lvl="2"/>
            <a:r>
              <a:rPr lang="en-US" dirty="0"/>
              <a:t>   -TMP/SMZ or doxycycline plus </a:t>
            </a:r>
          </a:p>
          <a:p>
            <a:pPr lvl="2"/>
            <a:r>
              <a:rPr lang="en-US" dirty="0"/>
              <a:t>       PCN or amoxicillin, or cephalexin</a:t>
            </a:r>
          </a:p>
          <a:p>
            <a:pPr lvl="2"/>
            <a:r>
              <a:rPr lang="en-US" dirty="0"/>
              <a:t>   -Linezolid</a:t>
            </a:r>
          </a:p>
          <a:p>
            <a:pPr lvl="2"/>
            <a:endParaRPr lang="en-US" dirty="0"/>
          </a:p>
          <a:p>
            <a:pPr lvl="2"/>
            <a:endParaRPr lang="en-US" dirty="0"/>
          </a:p>
          <a:p>
            <a:r>
              <a:rPr lang="en-US" sz="2400" dirty="0"/>
              <a:t>Severe cellulitis with systemic symptoms</a:t>
            </a:r>
          </a:p>
          <a:p>
            <a:r>
              <a:rPr lang="en-US" sz="2400" dirty="0"/>
              <a:t>	</a:t>
            </a:r>
            <a:r>
              <a:rPr lang="en-US" dirty="0"/>
              <a:t>MSSA, MRSA, Beta hemolytic strep</a:t>
            </a:r>
          </a:p>
          <a:p>
            <a:r>
              <a:rPr lang="en-US" dirty="0"/>
              <a:t>	IV Abx</a:t>
            </a:r>
          </a:p>
          <a:p>
            <a:r>
              <a:rPr lang="en-US" dirty="0"/>
              <a:t>	   -Vancomycin or daptomycin or linezolid</a:t>
            </a:r>
          </a:p>
        </p:txBody>
      </p:sp>
    </p:spTree>
    <p:extLst>
      <p:ext uri="{BB962C8B-B14F-4D97-AF65-F5344CB8AC3E}">
        <p14:creationId xmlns:p14="http://schemas.microsoft.com/office/powerpoint/2010/main" val="35019182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0A72B-1AAF-A779-CBCD-38A775AF6113}"/>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0556DC6-FA78-CA94-B10C-FB9B12B2CBF7}"/>
              </a:ext>
            </a:extLst>
          </p:cNvPr>
          <p:cNvSpPr>
            <a:spLocks noGrp="1"/>
          </p:cNvSpPr>
          <p:nvPr>
            <p:ph type="title"/>
          </p:nvPr>
        </p:nvSpPr>
        <p:spPr/>
        <p:txBody>
          <a:bodyPr/>
          <a:lstStyle/>
          <a:p>
            <a:r>
              <a:rPr lang="en-US" sz="4400" dirty="0"/>
              <a:t>Phlegmon</a:t>
            </a:r>
          </a:p>
        </p:txBody>
      </p:sp>
      <p:sp>
        <p:nvSpPr>
          <p:cNvPr id="4" name="TextBox 3">
            <a:extLst>
              <a:ext uri="{FF2B5EF4-FFF2-40B4-BE49-F238E27FC236}">
                <a16:creationId xmlns:a16="http://schemas.microsoft.com/office/drawing/2014/main" id="{45368710-4313-E3DA-2A73-764E8CC3B7E5}"/>
              </a:ext>
            </a:extLst>
          </p:cNvPr>
          <p:cNvSpPr txBox="1"/>
          <p:nvPr/>
        </p:nvSpPr>
        <p:spPr>
          <a:xfrm>
            <a:off x="2501462" y="3005959"/>
            <a:ext cx="6990881" cy="2062103"/>
          </a:xfrm>
          <a:prstGeom prst="rect">
            <a:avLst/>
          </a:prstGeom>
          <a:noFill/>
        </p:spPr>
        <p:txBody>
          <a:bodyPr wrap="square" rtlCol="0">
            <a:spAutoFit/>
          </a:bodyPr>
          <a:lstStyle/>
          <a:p>
            <a:r>
              <a:rPr lang="en-US" sz="3200" dirty="0"/>
              <a:t>Sponge=Antibiotics</a:t>
            </a:r>
          </a:p>
          <a:p>
            <a:endParaRPr lang="en-US" sz="3200" dirty="0"/>
          </a:p>
          <a:p>
            <a:r>
              <a:rPr lang="en-US" sz="3200" dirty="0"/>
              <a:t>Close observation for water balloon development</a:t>
            </a:r>
          </a:p>
        </p:txBody>
      </p:sp>
    </p:spTree>
    <p:extLst>
      <p:ext uri="{BB962C8B-B14F-4D97-AF65-F5344CB8AC3E}">
        <p14:creationId xmlns:p14="http://schemas.microsoft.com/office/powerpoint/2010/main" val="11749844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F11D-F7F7-24EE-5D40-1979B80EDF3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963B219-0D85-7843-96D0-3CF87C0838AC}"/>
              </a:ext>
            </a:extLst>
          </p:cNvPr>
          <p:cNvSpPr>
            <a:spLocks noGrp="1"/>
          </p:cNvSpPr>
          <p:nvPr>
            <p:ph type="title"/>
          </p:nvPr>
        </p:nvSpPr>
        <p:spPr/>
        <p:txBody>
          <a:bodyPr/>
          <a:lstStyle/>
          <a:p>
            <a:r>
              <a:rPr lang="en-US" sz="4400" dirty="0"/>
              <a:t>Abscess</a:t>
            </a:r>
          </a:p>
        </p:txBody>
      </p:sp>
      <p:sp>
        <p:nvSpPr>
          <p:cNvPr id="4" name="TextBox 3">
            <a:extLst>
              <a:ext uri="{FF2B5EF4-FFF2-40B4-BE49-F238E27FC236}">
                <a16:creationId xmlns:a16="http://schemas.microsoft.com/office/drawing/2014/main" id="{6A79C7BD-3CA9-5A5A-3259-779A0C92C1D0}"/>
              </a:ext>
            </a:extLst>
          </p:cNvPr>
          <p:cNvSpPr txBox="1"/>
          <p:nvPr/>
        </p:nvSpPr>
        <p:spPr>
          <a:xfrm>
            <a:off x="2501462" y="3005959"/>
            <a:ext cx="9470285" cy="1077218"/>
          </a:xfrm>
          <a:prstGeom prst="rect">
            <a:avLst/>
          </a:prstGeom>
          <a:noFill/>
        </p:spPr>
        <p:txBody>
          <a:bodyPr wrap="none" rtlCol="0">
            <a:spAutoFit/>
          </a:bodyPr>
          <a:lstStyle/>
          <a:p>
            <a:r>
              <a:rPr lang="en-US" sz="3200" dirty="0"/>
              <a:t>Water balloon=Drainage</a:t>
            </a:r>
          </a:p>
          <a:p>
            <a:r>
              <a:rPr lang="en-US" sz="3200" dirty="0"/>
              <a:t>Sponge along edges=Antibiotics(short course)</a:t>
            </a:r>
          </a:p>
        </p:txBody>
      </p:sp>
    </p:spTree>
    <p:extLst>
      <p:ext uri="{BB962C8B-B14F-4D97-AF65-F5344CB8AC3E}">
        <p14:creationId xmlns:p14="http://schemas.microsoft.com/office/powerpoint/2010/main" val="216885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1E994-0D3E-61F7-EEE7-F42154EEE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F6CC3-F326-9136-6868-31B12A9AC483}"/>
              </a:ext>
            </a:extLst>
          </p:cNvPr>
          <p:cNvSpPr>
            <a:spLocks noGrp="1"/>
          </p:cNvSpPr>
          <p:nvPr>
            <p:ph type="title"/>
          </p:nvPr>
        </p:nvSpPr>
        <p:spPr>
          <a:xfrm>
            <a:off x="648935" y="91439"/>
            <a:ext cx="7297636" cy="1168739"/>
          </a:xfrm>
        </p:spPr>
        <p:txBody>
          <a:bodyPr/>
          <a:lstStyle/>
          <a:p>
            <a:r>
              <a:rPr lang="en-US" dirty="0"/>
              <a:t>WHAT DO ORGANISMS WANT?</a:t>
            </a:r>
          </a:p>
        </p:txBody>
      </p:sp>
      <p:sp>
        <p:nvSpPr>
          <p:cNvPr id="3" name="Content Placeholder 2">
            <a:extLst>
              <a:ext uri="{FF2B5EF4-FFF2-40B4-BE49-F238E27FC236}">
                <a16:creationId xmlns:a16="http://schemas.microsoft.com/office/drawing/2014/main" id="{DB64F02B-420B-81BA-4567-AEB261406E4D}"/>
              </a:ext>
            </a:extLst>
          </p:cNvPr>
          <p:cNvSpPr>
            <a:spLocks noGrp="1"/>
          </p:cNvSpPr>
          <p:nvPr>
            <p:ph sz="quarter" idx="14"/>
          </p:nvPr>
        </p:nvSpPr>
        <p:spPr>
          <a:xfrm>
            <a:off x="648934" y="1646102"/>
            <a:ext cx="5349095" cy="2675527"/>
          </a:xfrm>
        </p:spPr>
        <p:txBody>
          <a:bodyPr>
            <a:normAutofit fontScale="85000" lnSpcReduction="20000"/>
          </a:bodyPr>
          <a:lstStyle/>
          <a:p>
            <a:r>
              <a:rPr lang="en-US" sz="5700" dirty="0"/>
              <a:t>Proliferation</a:t>
            </a:r>
          </a:p>
          <a:p>
            <a:r>
              <a:rPr lang="en-US" sz="5700" dirty="0"/>
              <a:t>Transmission</a:t>
            </a:r>
          </a:p>
          <a:p>
            <a:r>
              <a:rPr lang="en-US" sz="3600" dirty="0"/>
              <a:t>	</a:t>
            </a:r>
          </a:p>
        </p:txBody>
      </p:sp>
      <p:sp>
        <p:nvSpPr>
          <p:cNvPr id="7" name="Content Placeholder 6">
            <a:extLst>
              <a:ext uri="{FF2B5EF4-FFF2-40B4-BE49-F238E27FC236}">
                <a16:creationId xmlns:a16="http://schemas.microsoft.com/office/drawing/2014/main" id="{18AA9D77-85EC-56E2-40CD-E646FC29EC20}"/>
              </a:ext>
            </a:extLst>
          </p:cNvPr>
          <p:cNvSpPr>
            <a:spLocks noGrp="1"/>
          </p:cNvSpPr>
          <p:nvPr>
            <p:ph sz="quarter" idx="19"/>
          </p:nvPr>
        </p:nvSpPr>
        <p:spPr/>
        <p:txBody>
          <a:bodyPr>
            <a:normAutofit/>
          </a:bodyPr>
          <a:lstStyle/>
          <a:p>
            <a:endParaRPr lang="en-US" dirty="0"/>
          </a:p>
          <a:p>
            <a:endParaRPr lang="en-US" dirty="0"/>
          </a:p>
          <a:p>
            <a:endParaRPr lang="en-US" dirty="0"/>
          </a:p>
        </p:txBody>
      </p:sp>
      <p:sp>
        <p:nvSpPr>
          <p:cNvPr id="4" name="TextBox 3">
            <a:extLst>
              <a:ext uri="{FF2B5EF4-FFF2-40B4-BE49-F238E27FC236}">
                <a16:creationId xmlns:a16="http://schemas.microsoft.com/office/drawing/2014/main" id="{2A2E87C2-E87A-3ADC-7239-29B5FDF6AB70}"/>
              </a:ext>
            </a:extLst>
          </p:cNvPr>
          <p:cNvSpPr txBox="1"/>
          <p:nvPr/>
        </p:nvSpPr>
        <p:spPr>
          <a:xfrm>
            <a:off x="8257083" y="874876"/>
            <a:ext cx="3285981" cy="369332"/>
          </a:xfrm>
          <a:prstGeom prst="rect">
            <a:avLst/>
          </a:prstGeom>
          <a:noFill/>
        </p:spPr>
        <p:txBody>
          <a:bodyPr wrap="square" rtlCol="0">
            <a:spAutoFit/>
          </a:bodyPr>
          <a:lstStyle/>
          <a:p>
            <a:r>
              <a:rPr lang="en-US" dirty="0">
                <a:solidFill>
                  <a:schemeClr val="bg1"/>
                </a:solidFill>
              </a:rPr>
              <a:t>(Evolutionarily speaking)</a:t>
            </a:r>
          </a:p>
        </p:txBody>
      </p:sp>
      <p:pic>
        <p:nvPicPr>
          <p:cNvPr id="6" name="Picture 2" descr="Image result for horny bacteria cartoon">
            <a:extLst>
              <a:ext uri="{FF2B5EF4-FFF2-40B4-BE49-F238E27FC236}">
                <a16:creationId xmlns:a16="http://schemas.microsoft.com/office/drawing/2014/main" id="{0F612CEA-1BD6-4CFC-B14C-E71E7BE7A5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6571" y="1512189"/>
            <a:ext cx="2846877" cy="4470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9288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F0935-48DE-79E6-5784-14E412F3890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A9D2EA00-7C0D-72E0-8E78-E3CCC6FA2898}"/>
              </a:ext>
            </a:extLst>
          </p:cNvPr>
          <p:cNvSpPr>
            <a:spLocks noGrp="1"/>
          </p:cNvSpPr>
          <p:nvPr>
            <p:ph type="title"/>
          </p:nvPr>
        </p:nvSpPr>
        <p:spPr/>
        <p:txBody>
          <a:bodyPr/>
          <a:lstStyle/>
          <a:p>
            <a:r>
              <a:rPr lang="en-US" sz="4400" dirty="0"/>
              <a:t>Abscess</a:t>
            </a:r>
          </a:p>
        </p:txBody>
      </p:sp>
      <p:sp>
        <p:nvSpPr>
          <p:cNvPr id="4" name="TextBox 3">
            <a:extLst>
              <a:ext uri="{FF2B5EF4-FFF2-40B4-BE49-F238E27FC236}">
                <a16:creationId xmlns:a16="http://schemas.microsoft.com/office/drawing/2014/main" id="{90CEACF7-B097-D000-6B3A-0E874B3B08B4}"/>
              </a:ext>
            </a:extLst>
          </p:cNvPr>
          <p:cNvSpPr txBox="1"/>
          <p:nvPr/>
        </p:nvSpPr>
        <p:spPr>
          <a:xfrm>
            <a:off x="1763486" y="2329543"/>
            <a:ext cx="7728857" cy="4154984"/>
          </a:xfrm>
          <a:prstGeom prst="rect">
            <a:avLst/>
          </a:prstGeom>
          <a:noFill/>
        </p:spPr>
        <p:txBody>
          <a:bodyPr wrap="square" rtlCol="0">
            <a:spAutoFit/>
          </a:bodyPr>
          <a:lstStyle/>
          <a:p>
            <a:r>
              <a:rPr lang="en-US" sz="2400" dirty="0"/>
              <a:t>Cellulitis with associated wound or abscess, no systemic symptoms</a:t>
            </a:r>
          </a:p>
          <a:p>
            <a:r>
              <a:rPr lang="en-US" sz="2400" dirty="0"/>
              <a:t>	</a:t>
            </a:r>
            <a:r>
              <a:rPr lang="en-US" dirty="0"/>
              <a:t>MSSA,MRSA, Beta hemolytic strep</a:t>
            </a:r>
          </a:p>
          <a:p>
            <a:pPr lvl="1"/>
            <a:r>
              <a:rPr lang="en-US" dirty="0"/>
              <a:t>	Oral Abx</a:t>
            </a:r>
          </a:p>
          <a:p>
            <a:pPr lvl="2"/>
            <a:r>
              <a:rPr lang="en-US" dirty="0"/>
              <a:t>   -TMP/SMZ or doxycycline plus </a:t>
            </a:r>
          </a:p>
          <a:p>
            <a:pPr lvl="2"/>
            <a:r>
              <a:rPr lang="en-US" dirty="0"/>
              <a:t>       PCN or amoxicillin, or cephalexin</a:t>
            </a:r>
          </a:p>
          <a:p>
            <a:pPr lvl="2"/>
            <a:r>
              <a:rPr lang="en-US" dirty="0"/>
              <a:t>   -Linezolid</a:t>
            </a:r>
          </a:p>
          <a:p>
            <a:pPr lvl="2"/>
            <a:endParaRPr lang="en-US" dirty="0"/>
          </a:p>
          <a:p>
            <a:pPr lvl="2"/>
            <a:endParaRPr lang="en-US" dirty="0"/>
          </a:p>
          <a:p>
            <a:r>
              <a:rPr lang="en-US" sz="2400" dirty="0"/>
              <a:t>Severe cellulitis with systemic symptoms</a:t>
            </a:r>
          </a:p>
          <a:p>
            <a:r>
              <a:rPr lang="en-US" sz="2400" dirty="0"/>
              <a:t>	</a:t>
            </a:r>
            <a:r>
              <a:rPr lang="en-US" dirty="0"/>
              <a:t>MSSA, MRSA, Beta hemolytic strep</a:t>
            </a:r>
          </a:p>
          <a:p>
            <a:r>
              <a:rPr lang="en-US" dirty="0"/>
              <a:t>	IV Abx</a:t>
            </a:r>
          </a:p>
          <a:p>
            <a:r>
              <a:rPr lang="en-US" dirty="0"/>
              <a:t>	   -Vancomycin or daptomycin or linezolid</a:t>
            </a:r>
          </a:p>
        </p:txBody>
      </p:sp>
    </p:spTree>
    <p:extLst>
      <p:ext uri="{BB962C8B-B14F-4D97-AF65-F5344CB8AC3E}">
        <p14:creationId xmlns:p14="http://schemas.microsoft.com/office/powerpoint/2010/main" val="15522470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B289-5F79-0EF5-2797-5DC34D148D0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1BD9D20-5CB1-48A6-F0D7-254865E59557}"/>
              </a:ext>
            </a:extLst>
          </p:cNvPr>
          <p:cNvSpPr>
            <a:spLocks noGrp="1"/>
          </p:cNvSpPr>
          <p:nvPr>
            <p:ph type="title"/>
          </p:nvPr>
        </p:nvSpPr>
        <p:spPr/>
        <p:txBody>
          <a:bodyPr/>
          <a:lstStyle/>
          <a:p>
            <a:r>
              <a:rPr lang="en-US" sz="4400" dirty="0"/>
              <a:t>NSTI</a:t>
            </a:r>
          </a:p>
        </p:txBody>
      </p:sp>
      <p:sp>
        <p:nvSpPr>
          <p:cNvPr id="4" name="TextBox 3">
            <a:extLst>
              <a:ext uri="{FF2B5EF4-FFF2-40B4-BE49-F238E27FC236}">
                <a16:creationId xmlns:a16="http://schemas.microsoft.com/office/drawing/2014/main" id="{6297CBB2-953D-4334-404E-312BB33029CA}"/>
              </a:ext>
            </a:extLst>
          </p:cNvPr>
          <p:cNvSpPr txBox="1"/>
          <p:nvPr/>
        </p:nvSpPr>
        <p:spPr>
          <a:xfrm>
            <a:off x="2501462" y="3005959"/>
            <a:ext cx="5147178" cy="1569660"/>
          </a:xfrm>
          <a:prstGeom prst="rect">
            <a:avLst/>
          </a:prstGeom>
          <a:noFill/>
        </p:spPr>
        <p:txBody>
          <a:bodyPr wrap="none" rtlCol="0">
            <a:spAutoFit/>
          </a:bodyPr>
          <a:lstStyle/>
          <a:p>
            <a:r>
              <a:rPr lang="en-US" sz="3200" u="sng" dirty="0"/>
              <a:t>Excisional</a:t>
            </a:r>
            <a:r>
              <a:rPr lang="en-US" sz="3200" dirty="0"/>
              <a:t> </a:t>
            </a:r>
            <a:r>
              <a:rPr lang="en-US" sz="3200" dirty="0" err="1"/>
              <a:t>debridements</a:t>
            </a:r>
            <a:r>
              <a:rPr lang="en-US" sz="3200" dirty="0"/>
              <a:t> </a:t>
            </a:r>
          </a:p>
          <a:p>
            <a:r>
              <a:rPr lang="en-US" sz="3200" dirty="0"/>
              <a:t>	N+1</a:t>
            </a:r>
          </a:p>
          <a:p>
            <a:r>
              <a:rPr lang="en-US" sz="3200" dirty="0"/>
              <a:t>Antibiotics</a:t>
            </a:r>
          </a:p>
        </p:txBody>
      </p:sp>
    </p:spTree>
    <p:extLst>
      <p:ext uri="{BB962C8B-B14F-4D97-AF65-F5344CB8AC3E}">
        <p14:creationId xmlns:p14="http://schemas.microsoft.com/office/powerpoint/2010/main" val="352522981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87D5D-A2B8-A231-55F2-A5417BB91CF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E19BC7E-0160-5166-2D79-6923D8E0BF63}"/>
              </a:ext>
            </a:extLst>
          </p:cNvPr>
          <p:cNvSpPr>
            <a:spLocks noGrp="1"/>
          </p:cNvSpPr>
          <p:nvPr>
            <p:ph type="title"/>
          </p:nvPr>
        </p:nvSpPr>
        <p:spPr/>
        <p:txBody>
          <a:bodyPr/>
          <a:lstStyle/>
          <a:p>
            <a:r>
              <a:rPr lang="en-US" sz="4400" dirty="0"/>
              <a:t>NSTI</a:t>
            </a:r>
          </a:p>
        </p:txBody>
      </p:sp>
      <p:sp>
        <p:nvSpPr>
          <p:cNvPr id="2" name="TextBox 1">
            <a:extLst>
              <a:ext uri="{FF2B5EF4-FFF2-40B4-BE49-F238E27FC236}">
                <a16:creationId xmlns:a16="http://schemas.microsoft.com/office/drawing/2014/main" id="{D25F8606-5B6F-7A1B-4CFE-A30B4FBE3A3C}"/>
              </a:ext>
            </a:extLst>
          </p:cNvPr>
          <p:cNvSpPr txBox="1"/>
          <p:nvPr/>
        </p:nvSpPr>
        <p:spPr>
          <a:xfrm>
            <a:off x="1654628" y="2427514"/>
            <a:ext cx="7226915" cy="3970318"/>
          </a:xfrm>
          <a:prstGeom prst="rect">
            <a:avLst/>
          </a:prstGeom>
          <a:noFill/>
        </p:spPr>
        <p:txBody>
          <a:bodyPr wrap="none" rtlCol="0">
            <a:spAutoFit/>
          </a:bodyPr>
          <a:lstStyle/>
          <a:p>
            <a:r>
              <a:rPr lang="en-US" sz="3600" dirty="0"/>
              <a:t>Monomicrobial</a:t>
            </a:r>
          </a:p>
          <a:p>
            <a:r>
              <a:rPr lang="en-US" sz="3600" dirty="0"/>
              <a:t>	</a:t>
            </a:r>
            <a:r>
              <a:rPr lang="en-US" dirty="0"/>
              <a:t>-Usually involves extremities, head or neck</a:t>
            </a:r>
          </a:p>
          <a:p>
            <a:r>
              <a:rPr lang="en-US" dirty="0"/>
              <a:t>	-Mostly beta hemolytic strep</a:t>
            </a:r>
          </a:p>
          <a:p>
            <a:r>
              <a:rPr lang="en-US" dirty="0"/>
              <a:t>		Group A&gt;&gt;B, C, G</a:t>
            </a:r>
          </a:p>
          <a:p>
            <a:r>
              <a:rPr lang="en-US" dirty="0"/>
              <a:t>	-Can be MSSA, MRSA</a:t>
            </a:r>
          </a:p>
          <a:p>
            <a:endParaRPr lang="en-US" dirty="0"/>
          </a:p>
          <a:p>
            <a:r>
              <a:rPr lang="en-US" dirty="0"/>
              <a:t>	+Surgical debridement</a:t>
            </a:r>
          </a:p>
          <a:p>
            <a:r>
              <a:rPr lang="en-US" dirty="0"/>
              <a:t>	+IV Abx</a:t>
            </a:r>
          </a:p>
          <a:p>
            <a:r>
              <a:rPr lang="en-US" dirty="0"/>
              <a:t>		Strep-PCN plus Linezolid***</a:t>
            </a:r>
          </a:p>
          <a:p>
            <a:r>
              <a:rPr lang="en-US" dirty="0"/>
              <a:t>			IVIG for Toxic Shock Syndrome</a:t>
            </a:r>
          </a:p>
          <a:p>
            <a:r>
              <a:rPr lang="en-US" dirty="0"/>
              <a:t>		MSSA-Cefazolin or Oxacillin or Nafcillin</a:t>
            </a:r>
          </a:p>
          <a:p>
            <a:r>
              <a:rPr lang="en-US" dirty="0"/>
              <a:t>		MRSA-Vancomycin or Linezolid or Daptomycin</a:t>
            </a:r>
          </a:p>
        </p:txBody>
      </p:sp>
    </p:spTree>
    <p:extLst>
      <p:ext uri="{BB962C8B-B14F-4D97-AF65-F5344CB8AC3E}">
        <p14:creationId xmlns:p14="http://schemas.microsoft.com/office/powerpoint/2010/main" val="874693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F6E345-9415-1437-7FD4-B358030695D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6AE2A25-D8E6-C7B1-0D31-09B58C8CAFC8}"/>
              </a:ext>
            </a:extLst>
          </p:cNvPr>
          <p:cNvSpPr>
            <a:spLocks noGrp="1"/>
          </p:cNvSpPr>
          <p:nvPr>
            <p:ph type="title"/>
          </p:nvPr>
        </p:nvSpPr>
        <p:spPr/>
        <p:txBody>
          <a:bodyPr/>
          <a:lstStyle/>
          <a:p>
            <a:r>
              <a:rPr lang="en-US" sz="4400" dirty="0"/>
              <a:t>NSTI</a:t>
            </a:r>
          </a:p>
        </p:txBody>
      </p:sp>
      <p:sp>
        <p:nvSpPr>
          <p:cNvPr id="2" name="TextBox 1">
            <a:extLst>
              <a:ext uri="{FF2B5EF4-FFF2-40B4-BE49-F238E27FC236}">
                <a16:creationId xmlns:a16="http://schemas.microsoft.com/office/drawing/2014/main" id="{4F270568-173B-0D4B-81D3-BE223A1C1C75}"/>
              </a:ext>
            </a:extLst>
          </p:cNvPr>
          <p:cNvSpPr txBox="1"/>
          <p:nvPr/>
        </p:nvSpPr>
        <p:spPr>
          <a:xfrm>
            <a:off x="1654628" y="2427514"/>
            <a:ext cx="8236614" cy="2585323"/>
          </a:xfrm>
          <a:prstGeom prst="rect">
            <a:avLst/>
          </a:prstGeom>
          <a:noFill/>
        </p:spPr>
        <p:txBody>
          <a:bodyPr wrap="none" rtlCol="0">
            <a:spAutoFit/>
          </a:bodyPr>
          <a:lstStyle/>
          <a:p>
            <a:r>
              <a:rPr lang="en-US" sz="3600" dirty="0"/>
              <a:t>Polymicrobial</a:t>
            </a:r>
          </a:p>
          <a:p>
            <a:r>
              <a:rPr lang="en-US" sz="3600" dirty="0"/>
              <a:t>	</a:t>
            </a:r>
            <a:r>
              <a:rPr lang="en-US" dirty="0"/>
              <a:t>-Usually involves perineum or trunk…can be anywhere!</a:t>
            </a:r>
          </a:p>
          <a:p>
            <a:r>
              <a:rPr lang="en-US" dirty="0"/>
              <a:t>	-Mixture of gram+/gram- and aerobe/anaerobe</a:t>
            </a:r>
          </a:p>
          <a:p>
            <a:endParaRPr lang="en-US" dirty="0"/>
          </a:p>
          <a:p>
            <a:r>
              <a:rPr lang="en-US" dirty="0"/>
              <a:t>	+Surgical debridement</a:t>
            </a:r>
          </a:p>
          <a:p>
            <a:r>
              <a:rPr lang="en-US" dirty="0"/>
              <a:t>	+IV Abx</a:t>
            </a:r>
          </a:p>
          <a:p>
            <a:r>
              <a:rPr lang="en-US" dirty="0"/>
              <a:t>		Pip/</a:t>
            </a:r>
            <a:r>
              <a:rPr lang="en-US" dirty="0" err="1"/>
              <a:t>tazo</a:t>
            </a:r>
            <a:r>
              <a:rPr lang="en-US" dirty="0"/>
              <a:t> or Meropenem plus Vancomycin plus Linezolid</a:t>
            </a:r>
          </a:p>
        </p:txBody>
      </p:sp>
    </p:spTree>
    <p:extLst>
      <p:ext uri="{BB962C8B-B14F-4D97-AF65-F5344CB8AC3E}">
        <p14:creationId xmlns:p14="http://schemas.microsoft.com/office/powerpoint/2010/main" val="304823989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899C2-EE18-C85D-0F80-9B20EE59F9F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FF6DAA4-EA85-E6F2-EE70-F527DB618BF4}"/>
              </a:ext>
            </a:extLst>
          </p:cNvPr>
          <p:cNvSpPr>
            <a:spLocks noGrp="1"/>
          </p:cNvSpPr>
          <p:nvPr>
            <p:ph type="title"/>
          </p:nvPr>
        </p:nvSpPr>
        <p:spPr/>
        <p:txBody>
          <a:bodyPr/>
          <a:lstStyle/>
          <a:p>
            <a:r>
              <a:rPr lang="en-US" sz="4400" dirty="0"/>
              <a:t>Case #3</a:t>
            </a:r>
          </a:p>
        </p:txBody>
      </p:sp>
      <p:sp>
        <p:nvSpPr>
          <p:cNvPr id="4" name="TextBox 3">
            <a:extLst>
              <a:ext uri="{FF2B5EF4-FFF2-40B4-BE49-F238E27FC236}">
                <a16:creationId xmlns:a16="http://schemas.microsoft.com/office/drawing/2014/main" id="{CB70C1B6-3CEB-6DD2-F649-DE954EA61D7F}"/>
              </a:ext>
            </a:extLst>
          </p:cNvPr>
          <p:cNvSpPr txBox="1"/>
          <p:nvPr/>
        </p:nvSpPr>
        <p:spPr>
          <a:xfrm>
            <a:off x="2501463" y="3005958"/>
            <a:ext cx="9244224" cy="1938992"/>
          </a:xfrm>
          <a:prstGeom prst="rect">
            <a:avLst/>
          </a:prstGeom>
          <a:noFill/>
        </p:spPr>
        <p:txBody>
          <a:bodyPr wrap="square" rtlCol="0">
            <a:spAutoFit/>
          </a:bodyPr>
          <a:lstStyle/>
          <a:p>
            <a:r>
              <a:rPr lang="en-US" sz="2000" dirty="0"/>
              <a:t>-51 </a:t>
            </a:r>
            <a:r>
              <a:rPr lang="en-US" sz="2000" dirty="0" err="1"/>
              <a:t>yo</a:t>
            </a:r>
            <a:r>
              <a:rPr lang="en-US" sz="2000" dirty="0"/>
              <a:t> man with polysubstance use disorder who presented to community ER with R arm pain after injecting antecubital multiple times with reused needle</a:t>
            </a:r>
          </a:p>
          <a:p>
            <a:r>
              <a:rPr lang="en-US" sz="2000" dirty="0"/>
              <a:t>-VS not impressive, WBC 25K</a:t>
            </a:r>
          </a:p>
          <a:p>
            <a:r>
              <a:rPr lang="en-US" sz="2000" dirty="0"/>
              <a:t>-R hand cool, forearm compartments tight</a:t>
            </a:r>
          </a:p>
          <a:p>
            <a:r>
              <a:rPr lang="en-US" sz="2000" dirty="0"/>
              <a:t>-CT concerning for nec </a:t>
            </a:r>
            <a:r>
              <a:rPr lang="en-US" sz="2000" dirty="0" err="1"/>
              <a:t>fasc</a:t>
            </a:r>
            <a:endParaRPr lang="en-US" sz="2000" dirty="0"/>
          </a:p>
        </p:txBody>
      </p:sp>
    </p:spTree>
    <p:extLst>
      <p:ext uri="{BB962C8B-B14F-4D97-AF65-F5344CB8AC3E}">
        <p14:creationId xmlns:p14="http://schemas.microsoft.com/office/powerpoint/2010/main" val="35404239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0DF84-421A-C082-FFD7-78B661A14A5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E0539C2-4760-B6E9-6CAC-29916C71E904}"/>
              </a:ext>
            </a:extLst>
          </p:cNvPr>
          <p:cNvSpPr>
            <a:spLocks noGrp="1"/>
          </p:cNvSpPr>
          <p:nvPr>
            <p:ph type="title"/>
          </p:nvPr>
        </p:nvSpPr>
        <p:spPr/>
        <p:txBody>
          <a:bodyPr/>
          <a:lstStyle/>
          <a:p>
            <a:r>
              <a:rPr lang="en-US" sz="4400" dirty="0"/>
              <a:t>Case #3</a:t>
            </a:r>
          </a:p>
        </p:txBody>
      </p:sp>
      <p:sp>
        <p:nvSpPr>
          <p:cNvPr id="4" name="TextBox 3">
            <a:extLst>
              <a:ext uri="{FF2B5EF4-FFF2-40B4-BE49-F238E27FC236}">
                <a16:creationId xmlns:a16="http://schemas.microsoft.com/office/drawing/2014/main" id="{DDC22D08-498D-DBDE-A729-E757C0386404}"/>
              </a:ext>
            </a:extLst>
          </p:cNvPr>
          <p:cNvSpPr txBox="1"/>
          <p:nvPr/>
        </p:nvSpPr>
        <p:spPr>
          <a:xfrm>
            <a:off x="2501463" y="3005958"/>
            <a:ext cx="9244224" cy="1938992"/>
          </a:xfrm>
          <a:prstGeom prst="rect">
            <a:avLst/>
          </a:prstGeom>
          <a:noFill/>
        </p:spPr>
        <p:txBody>
          <a:bodyPr wrap="square" rtlCol="0">
            <a:spAutoFit/>
          </a:bodyPr>
          <a:lstStyle/>
          <a:p>
            <a:r>
              <a:rPr lang="en-US" sz="2000" dirty="0"/>
              <a:t>-Call to SHMC ortho team who recommended debridement there prior to transfer and then admission to medical team at SH with ortho consulting</a:t>
            </a:r>
          </a:p>
          <a:p>
            <a:r>
              <a:rPr lang="en-US" sz="2000" dirty="0"/>
              <a:t>-Underwent fasciotomies including carpal tunnel for the compartment syndrome at OSH</a:t>
            </a:r>
          </a:p>
          <a:p>
            <a:r>
              <a:rPr lang="en-US" sz="2000" dirty="0"/>
              <a:t>-2330: Arrived at SHMC</a:t>
            </a:r>
          </a:p>
          <a:p>
            <a:r>
              <a:rPr lang="en-US" sz="2000" dirty="0"/>
              <a:t>-Plan: IV </a:t>
            </a:r>
            <a:r>
              <a:rPr lang="en-US" sz="2000" dirty="0" err="1"/>
              <a:t>abx</a:t>
            </a:r>
            <a:r>
              <a:rPr lang="en-US" sz="2000" dirty="0"/>
              <a:t>, follow cap refill, surgery consult if worsens</a:t>
            </a:r>
          </a:p>
        </p:txBody>
      </p:sp>
    </p:spTree>
    <p:extLst>
      <p:ext uri="{BB962C8B-B14F-4D97-AF65-F5344CB8AC3E}">
        <p14:creationId xmlns:p14="http://schemas.microsoft.com/office/powerpoint/2010/main" val="31376093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0AB00-8BF8-DF03-71E2-9DE19DE2A92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2987A08-C2A4-7325-ECFD-A3785D36BAC6}"/>
              </a:ext>
            </a:extLst>
          </p:cNvPr>
          <p:cNvSpPr>
            <a:spLocks noGrp="1"/>
          </p:cNvSpPr>
          <p:nvPr>
            <p:ph type="title"/>
          </p:nvPr>
        </p:nvSpPr>
        <p:spPr/>
        <p:txBody>
          <a:bodyPr/>
          <a:lstStyle/>
          <a:p>
            <a:r>
              <a:rPr lang="en-US" sz="4400" dirty="0"/>
              <a:t>Case #3</a:t>
            </a:r>
          </a:p>
        </p:txBody>
      </p:sp>
      <p:sp>
        <p:nvSpPr>
          <p:cNvPr id="4" name="TextBox 3">
            <a:extLst>
              <a:ext uri="{FF2B5EF4-FFF2-40B4-BE49-F238E27FC236}">
                <a16:creationId xmlns:a16="http://schemas.microsoft.com/office/drawing/2014/main" id="{C02A1DB5-474D-0A6E-6E94-2B0DFC17FFC2}"/>
              </a:ext>
            </a:extLst>
          </p:cNvPr>
          <p:cNvSpPr txBox="1"/>
          <p:nvPr/>
        </p:nvSpPr>
        <p:spPr>
          <a:xfrm>
            <a:off x="2501463" y="3005958"/>
            <a:ext cx="9244224" cy="707886"/>
          </a:xfrm>
          <a:prstGeom prst="rect">
            <a:avLst/>
          </a:prstGeom>
          <a:noFill/>
        </p:spPr>
        <p:txBody>
          <a:bodyPr wrap="square" rtlCol="0">
            <a:spAutoFit/>
          </a:bodyPr>
          <a:lstStyle/>
          <a:p>
            <a:r>
              <a:rPr lang="en-US" sz="2000" dirty="0"/>
              <a:t>-0800: Increased pain, decreased cap refill so gen surgery called around</a:t>
            </a:r>
          </a:p>
          <a:p>
            <a:r>
              <a:rPr lang="en-US" sz="2000" dirty="0"/>
              <a:t>-Dressing taken down and wound evaluated</a:t>
            </a:r>
          </a:p>
        </p:txBody>
      </p:sp>
    </p:spTree>
    <p:extLst>
      <p:ext uri="{BB962C8B-B14F-4D97-AF65-F5344CB8AC3E}">
        <p14:creationId xmlns:p14="http://schemas.microsoft.com/office/powerpoint/2010/main" val="362689424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C872D8-C39E-2483-2CE7-9FE20EBD59A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ED6ADF6-F8BE-4209-819A-9D08B8394881}"/>
              </a:ext>
            </a:extLst>
          </p:cNvPr>
          <p:cNvSpPr>
            <a:spLocks noGrp="1"/>
          </p:cNvSpPr>
          <p:nvPr>
            <p:ph type="title"/>
          </p:nvPr>
        </p:nvSpPr>
        <p:spPr/>
        <p:txBody>
          <a:bodyPr/>
          <a:lstStyle/>
          <a:p>
            <a:r>
              <a:rPr lang="en-US" sz="4400" dirty="0"/>
              <a:t>Case #3: NSTI</a:t>
            </a:r>
          </a:p>
        </p:txBody>
      </p:sp>
      <p:pic>
        <p:nvPicPr>
          <p:cNvPr id="4" name="Picture 3">
            <a:extLst>
              <a:ext uri="{FF2B5EF4-FFF2-40B4-BE49-F238E27FC236}">
                <a16:creationId xmlns:a16="http://schemas.microsoft.com/office/drawing/2014/main" id="{7B04F10E-D6E1-2067-5DBB-BC9D8CECBCBC}"/>
              </a:ext>
            </a:extLst>
          </p:cNvPr>
          <p:cNvPicPr>
            <a:picLocks noChangeAspect="1"/>
          </p:cNvPicPr>
          <p:nvPr/>
        </p:nvPicPr>
        <p:blipFill>
          <a:blip r:embed="rId3"/>
          <a:stretch>
            <a:fillRect/>
          </a:stretch>
        </p:blipFill>
        <p:spPr>
          <a:xfrm>
            <a:off x="2041225" y="2283814"/>
            <a:ext cx="9002001" cy="4488153"/>
          </a:xfrm>
          <a:prstGeom prst="rect">
            <a:avLst/>
          </a:prstGeom>
        </p:spPr>
      </p:pic>
    </p:spTree>
    <p:extLst>
      <p:ext uri="{BB962C8B-B14F-4D97-AF65-F5344CB8AC3E}">
        <p14:creationId xmlns:p14="http://schemas.microsoft.com/office/powerpoint/2010/main" val="12491293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19689-8FF3-9357-929D-8138FF09D2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E2D14DC8-8D6F-8B7C-4C46-1C191D6AB30D}"/>
              </a:ext>
            </a:extLst>
          </p:cNvPr>
          <p:cNvSpPr>
            <a:spLocks noGrp="1"/>
          </p:cNvSpPr>
          <p:nvPr>
            <p:ph type="title"/>
          </p:nvPr>
        </p:nvSpPr>
        <p:spPr/>
        <p:txBody>
          <a:bodyPr/>
          <a:lstStyle/>
          <a:p>
            <a:r>
              <a:rPr lang="en-US" sz="4400" dirty="0"/>
              <a:t>Case #3</a:t>
            </a:r>
          </a:p>
        </p:txBody>
      </p:sp>
      <p:sp>
        <p:nvSpPr>
          <p:cNvPr id="4" name="TextBox 3">
            <a:extLst>
              <a:ext uri="{FF2B5EF4-FFF2-40B4-BE49-F238E27FC236}">
                <a16:creationId xmlns:a16="http://schemas.microsoft.com/office/drawing/2014/main" id="{4AC02504-B7E5-BF3E-0E19-60979427D5F4}"/>
              </a:ext>
            </a:extLst>
          </p:cNvPr>
          <p:cNvSpPr txBox="1"/>
          <p:nvPr/>
        </p:nvSpPr>
        <p:spPr>
          <a:xfrm>
            <a:off x="2501463" y="3005958"/>
            <a:ext cx="9244224" cy="1323439"/>
          </a:xfrm>
          <a:prstGeom prst="rect">
            <a:avLst/>
          </a:prstGeom>
          <a:noFill/>
        </p:spPr>
        <p:txBody>
          <a:bodyPr wrap="square" rtlCol="0">
            <a:spAutoFit/>
          </a:bodyPr>
          <a:lstStyle/>
          <a:p>
            <a:r>
              <a:rPr lang="en-US" sz="2000" dirty="0"/>
              <a:t>-HD 2 0830:Taken emergently to the OR with general surgery, ortho and hand for extensive debridement(Orthopedic surgeon was wondering if he had arrived as he hadn’t heard anything from transfer center, floor or medical team)</a:t>
            </a:r>
          </a:p>
        </p:txBody>
      </p:sp>
    </p:spTree>
    <p:extLst>
      <p:ext uri="{BB962C8B-B14F-4D97-AF65-F5344CB8AC3E}">
        <p14:creationId xmlns:p14="http://schemas.microsoft.com/office/powerpoint/2010/main" val="38554292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A05A3-5B2E-D07E-F156-B47C4F72471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9D1C50D-4060-6B1A-A168-3D218BE8B9BD}"/>
              </a:ext>
            </a:extLst>
          </p:cNvPr>
          <p:cNvSpPr>
            <a:spLocks noGrp="1"/>
          </p:cNvSpPr>
          <p:nvPr>
            <p:ph type="title"/>
          </p:nvPr>
        </p:nvSpPr>
        <p:spPr/>
        <p:txBody>
          <a:bodyPr/>
          <a:lstStyle/>
          <a:p>
            <a:r>
              <a:rPr lang="en-US" sz="4400" dirty="0"/>
              <a:t>Case #3: NSTI</a:t>
            </a:r>
          </a:p>
        </p:txBody>
      </p:sp>
      <p:pic>
        <p:nvPicPr>
          <p:cNvPr id="4" name="Picture 3">
            <a:extLst>
              <a:ext uri="{FF2B5EF4-FFF2-40B4-BE49-F238E27FC236}">
                <a16:creationId xmlns:a16="http://schemas.microsoft.com/office/drawing/2014/main" id="{2A33394C-569D-2DBD-7829-4662BACFC3F4}"/>
              </a:ext>
            </a:extLst>
          </p:cNvPr>
          <p:cNvPicPr>
            <a:picLocks noChangeAspect="1"/>
          </p:cNvPicPr>
          <p:nvPr/>
        </p:nvPicPr>
        <p:blipFill>
          <a:blip r:embed="rId3"/>
          <a:srcRect l="17778" t="2248" r="47280"/>
          <a:stretch>
            <a:fillRect/>
          </a:stretch>
        </p:blipFill>
        <p:spPr>
          <a:xfrm rot="5400000">
            <a:off x="2526706" y="772225"/>
            <a:ext cx="2656489" cy="5573682"/>
          </a:xfrm>
          <a:prstGeom prst="rect">
            <a:avLst/>
          </a:prstGeom>
        </p:spPr>
      </p:pic>
      <p:pic>
        <p:nvPicPr>
          <p:cNvPr id="7" name="Picture 6">
            <a:extLst>
              <a:ext uri="{FF2B5EF4-FFF2-40B4-BE49-F238E27FC236}">
                <a16:creationId xmlns:a16="http://schemas.microsoft.com/office/drawing/2014/main" id="{C4D216FD-710E-1F0C-C0DF-FBF4F48D8914}"/>
              </a:ext>
            </a:extLst>
          </p:cNvPr>
          <p:cNvPicPr>
            <a:picLocks noChangeAspect="1"/>
          </p:cNvPicPr>
          <p:nvPr/>
        </p:nvPicPr>
        <p:blipFill>
          <a:blip r:embed="rId4"/>
          <a:srcRect l="20996" r="41609"/>
          <a:stretch>
            <a:fillRect/>
          </a:stretch>
        </p:blipFill>
        <p:spPr>
          <a:xfrm rot="5400000">
            <a:off x="8061571" y="2727571"/>
            <a:ext cx="2748455" cy="5512403"/>
          </a:xfrm>
          <a:prstGeom prst="rect">
            <a:avLst/>
          </a:prstGeom>
        </p:spPr>
      </p:pic>
    </p:spTree>
    <p:extLst>
      <p:ext uri="{BB962C8B-B14F-4D97-AF65-F5344CB8AC3E}">
        <p14:creationId xmlns:p14="http://schemas.microsoft.com/office/powerpoint/2010/main" val="2438049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B3520-BCE3-8DB5-042E-51EA38FF7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D3699A-BAB5-3178-136A-A6A6B6912E26}"/>
              </a:ext>
            </a:extLst>
          </p:cNvPr>
          <p:cNvSpPr>
            <a:spLocks noGrp="1"/>
          </p:cNvSpPr>
          <p:nvPr>
            <p:ph type="title"/>
          </p:nvPr>
        </p:nvSpPr>
        <p:spPr/>
        <p:txBody>
          <a:bodyPr/>
          <a:lstStyle/>
          <a:p>
            <a:r>
              <a:rPr lang="en-US" dirty="0"/>
              <a:t>PROLIFERATION</a:t>
            </a:r>
          </a:p>
        </p:txBody>
      </p:sp>
      <p:sp>
        <p:nvSpPr>
          <p:cNvPr id="3" name="Content Placeholder 2">
            <a:extLst>
              <a:ext uri="{FF2B5EF4-FFF2-40B4-BE49-F238E27FC236}">
                <a16:creationId xmlns:a16="http://schemas.microsoft.com/office/drawing/2014/main" id="{70B339D6-5653-CDB5-E2B6-75C39DC62CF5}"/>
              </a:ext>
            </a:extLst>
          </p:cNvPr>
          <p:cNvSpPr>
            <a:spLocks noGrp="1"/>
          </p:cNvSpPr>
          <p:nvPr>
            <p:ph sz="quarter" idx="14"/>
          </p:nvPr>
        </p:nvSpPr>
        <p:spPr>
          <a:xfrm>
            <a:off x="648935" y="1646102"/>
            <a:ext cx="5447066" cy="4160520"/>
          </a:xfrm>
        </p:spPr>
        <p:txBody>
          <a:bodyPr>
            <a:normAutofit/>
          </a:bodyPr>
          <a:lstStyle/>
          <a:p>
            <a:r>
              <a:rPr lang="en-US" sz="3600" dirty="0"/>
              <a:t>Multiply by Dividing</a:t>
            </a:r>
          </a:p>
          <a:p>
            <a:r>
              <a:rPr lang="en-US" sz="3600" dirty="0"/>
              <a:t>	</a:t>
            </a:r>
            <a:r>
              <a:rPr lang="en-US" sz="2000" dirty="0"/>
              <a:t>	</a:t>
            </a:r>
            <a:r>
              <a:rPr lang="en-US" sz="3600" dirty="0"/>
              <a:t>	</a:t>
            </a:r>
          </a:p>
        </p:txBody>
      </p:sp>
      <p:sp>
        <p:nvSpPr>
          <p:cNvPr id="7" name="Content Placeholder 6">
            <a:extLst>
              <a:ext uri="{FF2B5EF4-FFF2-40B4-BE49-F238E27FC236}">
                <a16:creationId xmlns:a16="http://schemas.microsoft.com/office/drawing/2014/main" id="{E7A7B43E-6F7D-3514-434D-A63B0116546D}"/>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7170" name="Picture 2" descr="Image result for multply and divide">
            <a:extLst>
              <a:ext uri="{FF2B5EF4-FFF2-40B4-BE49-F238E27FC236}">
                <a16:creationId xmlns:a16="http://schemas.microsoft.com/office/drawing/2014/main" id="{253333CF-B686-B992-514C-3734D1097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15827"/>
            <a:ext cx="5470705" cy="322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8650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61E9A-ACC1-025B-0285-EB1F2F4A871F}"/>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B7C7F273-DE20-386A-614D-5D24A0497856}"/>
              </a:ext>
            </a:extLst>
          </p:cNvPr>
          <p:cNvSpPr>
            <a:spLocks noGrp="1"/>
          </p:cNvSpPr>
          <p:nvPr>
            <p:ph type="title"/>
          </p:nvPr>
        </p:nvSpPr>
        <p:spPr/>
        <p:txBody>
          <a:bodyPr/>
          <a:lstStyle/>
          <a:p>
            <a:r>
              <a:rPr lang="en-US" sz="4400" dirty="0"/>
              <a:t>Case #3</a:t>
            </a:r>
          </a:p>
        </p:txBody>
      </p:sp>
      <p:sp>
        <p:nvSpPr>
          <p:cNvPr id="4" name="TextBox 3">
            <a:extLst>
              <a:ext uri="{FF2B5EF4-FFF2-40B4-BE49-F238E27FC236}">
                <a16:creationId xmlns:a16="http://schemas.microsoft.com/office/drawing/2014/main" id="{0B38EF1E-0DD6-1249-0D9B-D8D0B62A599B}"/>
              </a:ext>
            </a:extLst>
          </p:cNvPr>
          <p:cNvSpPr txBox="1"/>
          <p:nvPr/>
        </p:nvSpPr>
        <p:spPr>
          <a:xfrm>
            <a:off x="2501463" y="3005958"/>
            <a:ext cx="9244224" cy="707886"/>
          </a:xfrm>
          <a:prstGeom prst="rect">
            <a:avLst/>
          </a:prstGeom>
          <a:noFill/>
        </p:spPr>
        <p:txBody>
          <a:bodyPr wrap="square" rtlCol="0">
            <a:spAutoFit/>
          </a:bodyPr>
          <a:lstStyle/>
          <a:p>
            <a:r>
              <a:rPr lang="en-US" sz="2000" dirty="0"/>
              <a:t>-HD 3 Progressive multisystem organ failure despite maximal support. Pt expired.</a:t>
            </a:r>
          </a:p>
        </p:txBody>
      </p:sp>
    </p:spTree>
    <p:extLst>
      <p:ext uri="{BB962C8B-B14F-4D97-AF65-F5344CB8AC3E}">
        <p14:creationId xmlns:p14="http://schemas.microsoft.com/office/powerpoint/2010/main" val="1080483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051F11-D18B-8F12-1D93-B5C4BA142F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2BA918F-ECA2-5DC0-C6C4-2820CC75ED87}"/>
              </a:ext>
            </a:extLst>
          </p:cNvPr>
          <p:cNvSpPr>
            <a:spLocks noGrp="1"/>
          </p:cNvSpPr>
          <p:nvPr>
            <p:ph type="title"/>
          </p:nvPr>
        </p:nvSpPr>
        <p:spPr/>
        <p:txBody>
          <a:bodyPr/>
          <a:lstStyle/>
          <a:p>
            <a:r>
              <a:rPr lang="en-US" sz="4400" dirty="0"/>
              <a:t>NSTI example</a:t>
            </a:r>
          </a:p>
        </p:txBody>
      </p:sp>
      <p:pic>
        <p:nvPicPr>
          <p:cNvPr id="10" name="Picture 9">
            <a:extLst>
              <a:ext uri="{FF2B5EF4-FFF2-40B4-BE49-F238E27FC236}">
                <a16:creationId xmlns:a16="http://schemas.microsoft.com/office/drawing/2014/main" id="{59C56637-FF41-AADC-463A-E5FB98C2BB71}"/>
              </a:ext>
            </a:extLst>
          </p:cNvPr>
          <p:cNvPicPr>
            <a:picLocks noChangeAspect="1"/>
          </p:cNvPicPr>
          <p:nvPr/>
        </p:nvPicPr>
        <p:blipFill>
          <a:blip r:embed="rId3"/>
          <a:stretch>
            <a:fillRect/>
          </a:stretch>
        </p:blipFill>
        <p:spPr>
          <a:xfrm>
            <a:off x="3111190" y="2233030"/>
            <a:ext cx="6166626" cy="4624970"/>
          </a:xfrm>
          <a:prstGeom prst="rect">
            <a:avLst/>
          </a:prstGeom>
        </p:spPr>
      </p:pic>
    </p:spTree>
    <p:extLst>
      <p:ext uri="{BB962C8B-B14F-4D97-AF65-F5344CB8AC3E}">
        <p14:creationId xmlns:p14="http://schemas.microsoft.com/office/powerpoint/2010/main" val="52083703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B8166-0155-1388-2063-A50B035742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D05CFF75-3064-5452-EC04-93444E1F49BC}"/>
              </a:ext>
            </a:extLst>
          </p:cNvPr>
          <p:cNvSpPr>
            <a:spLocks noGrp="1"/>
          </p:cNvSpPr>
          <p:nvPr>
            <p:ph type="title"/>
          </p:nvPr>
        </p:nvSpPr>
        <p:spPr/>
        <p:txBody>
          <a:bodyPr/>
          <a:lstStyle/>
          <a:p>
            <a:r>
              <a:rPr lang="en-US" sz="4400" dirty="0"/>
              <a:t>NSTI example</a:t>
            </a:r>
          </a:p>
        </p:txBody>
      </p:sp>
      <p:pic>
        <p:nvPicPr>
          <p:cNvPr id="2" name="Picture 1">
            <a:extLst>
              <a:ext uri="{FF2B5EF4-FFF2-40B4-BE49-F238E27FC236}">
                <a16:creationId xmlns:a16="http://schemas.microsoft.com/office/drawing/2014/main" id="{DC7D268D-5E0F-9AA7-B722-7C9F4C0A474F}"/>
              </a:ext>
            </a:extLst>
          </p:cNvPr>
          <p:cNvPicPr>
            <a:picLocks noChangeAspect="1"/>
          </p:cNvPicPr>
          <p:nvPr/>
        </p:nvPicPr>
        <p:blipFill>
          <a:blip r:embed="rId3"/>
          <a:stretch>
            <a:fillRect/>
          </a:stretch>
        </p:blipFill>
        <p:spPr>
          <a:xfrm>
            <a:off x="3512197" y="2312957"/>
            <a:ext cx="6060058" cy="4545043"/>
          </a:xfrm>
          <a:prstGeom prst="rect">
            <a:avLst/>
          </a:prstGeom>
        </p:spPr>
      </p:pic>
    </p:spTree>
    <p:extLst>
      <p:ext uri="{BB962C8B-B14F-4D97-AF65-F5344CB8AC3E}">
        <p14:creationId xmlns:p14="http://schemas.microsoft.com/office/powerpoint/2010/main" val="12656051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B4C4F-5D3F-A8EE-E794-1A968CC52BC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10605255-A1AE-20AC-BBC1-2B61DE2901B2}"/>
              </a:ext>
            </a:extLst>
          </p:cNvPr>
          <p:cNvSpPr>
            <a:spLocks noGrp="1"/>
          </p:cNvSpPr>
          <p:nvPr>
            <p:ph type="title"/>
          </p:nvPr>
        </p:nvSpPr>
        <p:spPr/>
        <p:txBody>
          <a:bodyPr/>
          <a:lstStyle/>
          <a:p>
            <a:r>
              <a:rPr lang="en-US" sz="4400" dirty="0"/>
              <a:t>NSTI</a:t>
            </a:r>
          </a:p>
        </p:txBody>
      </p:sp>
      <p:sp>
        <p:nvSpPr>
          <p:cNvPr id="4" name="TextBox 3">
            <a:extLst>
              <a:ext uri="{FF2B5EF4-FFF2-40B4-BE49-F238E27FC236}">
                <a16:creationId xmlns:a16="http://schemas.microsoft.com/office/drawing/2014/main" id="{65B8D43E-C89E-EA6A-09B2-CEE75669E238}"/>
              </a:ext>
            </a:extLst>
          </p:cNvPr>
          <p:cNvSpPr txBox="1"/>
          <p:nvPr/>
        </p:nvSpPr>
        <p:spPr>
          <a:xfrm>
            <a:off x="2501463" y="3005959"/>
            <a:ext cx="8313294" cy="2062103"/>
          </a:xfrm>
          <a:prstGeom prst="rect">
            <a:avLst/>
          </a:prstGeom>
          <a:noFill/>
        </p:spPr>
        <p:txBody>
          <a:bodyPr wrap="square" rtlCol="0">
            <a:spAutoFit/>
          </a:bodyPr>
          <a:lstStyle/>
          <a:p>
            <a:r>
              <a:rPr lang="en-US" sz="3200" dirty="0"/>
              <a:t>Typically requires multiple </a:t>
            </a:r>
            <a:r>
              <a:rPr lang="en-US" sz="3200" dirty="0" err="1"/>
              <a:t>debridements</a:t>
            </a:r>
            <a:endParaRPr lang="en-US" sz="3200" dirty="0"/>
          </a:p>
          <a:p>
            <a:endParaRPr lang="en-US" sz="3200" dirty="0"/>
          </a:p>
          <a:p>
            <a:r>
              <a:rPr lang="en-US" sz="3200" u="sng" dirty="0"/>
              <a:t>Bax rule:</a:t>
            </a:r>
            <a:r>
              <a:rPr lang="en-US" sz="3200" dirty="0"/>
              <a:t> </a:t>
            </a:r>
            <a:r>
              <a:rPr lang="en-US" sz="3200" dirty="0" err="1"/>
              <a:t>qd</a:t>
            </a:r>
            <a:r>
              <a:rPr lang="en-US" sz="3200" dirty="0"/>
              <a:t> or </a:t>
            </a:r>
            <a:r>
              <a:rPr lang="en-US" sz="3200" dirty="0" err="1"/>
              <a:t>qod</a:t>
            </a:r>
            <a:r>
              <a:rPr lang="en-US" sz="3200" dirty="0"/>
              <a:t> trips to OR until NO further debridement needed (N+1)</a:t>
            </a:r>
          </a:p>
        </p:txBody>
      </p:sp>
    </p:spTree>
    <p:extLst>
      <p:ext uri="{BB962C8B-B14F-4D97-AF65-F5344CB8AC3E}">
        <p14:creationId xmlns:p14="http://schemas.microsoft.com/office/powerpoint/2010/main" val="157849797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86020-A6B0-F0EB-78A0-A5C4B3A16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237BC6-322E-5ED4-4DBA-6AD496905ED2}"/>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D81860BF-791E-444E-99C5-DADBECF1DF0A}"/>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7ECFF877-81C0-973C-655C-6419B3BAE118}"/>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9CB8C439-9CD8-00A8-1950-E62248EC0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03152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2CD65-A36F-C8F2-1E71-87B99AAE21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1DE16-4502-3B7C-98A9-9638E10CD7DD}"/>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49D8654F-A2A4-CD67-65DD-1229C80344C3}"/>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F65D2CB2-FFE6-BF23-C99A-4DB1DF5B03BE}"/>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D9280C57-7C08-BAF4-F446-62A990EA9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8E07073-5F60-C913-002C-D8E094AB40FE}"/>
              </a:ext>
            </a:extLst>
          </p:cNvPr>
          <p:cNvSpPr txBox="1"/>
          <p:nvPr/>
        </p:nvSpPr>
        <p:spPr>
          <a:xfrm>
            <a:off x="-1" y="1807029"/>
            <a:ext cx="9084411" cy="1107996"/>
          </a:xfrm>
          <a:prstGeom prst="rect">
            <a:avLst/>
          </a:prstGeom>
          <a:noFill/>
        </p:spPr>
        <p:txBody>
          <a:bodyPr wrap="square" rtlCol="0">
            <a:spAutoFit/>
          </a:bodyPr>
          <a:lstStyle/>
          <a:p>
            <a:pPr marL="285750" indent="-285750">
              <a:buFont typeface="Arial" panose="020B0604020202020204" pitchFamily="34" charset="0"/>
              <a:buChar char="•"/>
            </a:pPr>
            <a:r>
              <a:rPr lang="en-US" sz="2200" dirty="0"/>
              <a:t>Not all bacteria are bad…but most are</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6185203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5D2BA-C144-01CC-2BBF-CBB68D7E8B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00000E-34EE-B9FF-50C4-CA98FDB79FCA}"/>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AEFC12DF-2069-12F1-EE1E-D0D5DB2CCDCC}"/>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611119E1-E3F6-749B-D537-FB73A8D4E0F7}"/>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F56EA108-6CC2-A53F-2DB4-1ECACD3B1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54BC0E1-9F80-BDF4-B44D-D5E64A28CF03}"/>
              </a:ext>
            </a:extLst>
          </p:cNvPr>
          <p:cNvSpPr txBox="1"/>
          <p:nvPr/>
        </p:nvSpPr>
        <p:spPr>
          <a:xfrm>
            <a:off x="-1" y="1807029"/>
            <a:ext cx="9084411"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t>Not all bacteria are bad…but most are</a:t>
            </a:r>
          </a:p>
          <a:p>
            <a:pPr marL="285750" indent="-285750">
              <a:buFont typeface="Arial" panose="020B0604020202020204" pitchFamily="34" charset="0"/>
              <a:buChar char="•"/>
            </a:pPr>
            <a:r>
              <a:rPr lang="en-US" sz="2200" dirty="0"/>
              <a:t>Your immune system is good…most of the time</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248973383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ED5D9-F371-DA6D-19B2-1AA5D300BC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2294F6-CA83-2722-17E4-65F49C6D5DA6}"/>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C9F2E96E-7EFE-E1FB-85CD-8D9E65D92FD9}"/>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9727DA37-1852-F13A-4283-DF44C7438591}"/>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A1DB0B69-A946-445A-03D2-5D28CDB7C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9B39E0E-78B1-B00D-9634-4AF2379C63DE}"/>
              </a:ext>
            </a:extLst>
          </p:cNvPr>
          <p:cNvSpPr txBox="1"/>
          <p:nvPr/>
        </p:nvSpPr>
        <p:spPr>
          <a:xfrm>
            <a:off x="-1" y="1807029"/>
            <a:ext cx="9084411" cy="1785104"/>
          </a:xfrm>
          <a:prstGeom prst="rect">
            <a:avLst/>
          </a:prstGeom>
          <a:noFill/>
        </p:spPr>
        <p:txBody>
          <a:bodyPr wrap="square" rtlCol="0">
            <a:spAutoFit/>
          </a:bodyPr>
          <a:lstStyle/>
          <a:p>
            <a:pPr marL="285750" indent="-285750">
              <a:buFont typeface="Arial" panose="020B0604020202020204" pitchFamily="34" charset="0"/>
              <a:buChar char="•"/>
            </a:pPr>
            <a:r>
              <a:rPr lang="en-US" sz="2200" dirty="0"/>
              <a:t>Not all bacteria are bad…but most are</a:t>
            </a:r>
          </a:p>
          <a:p>
            <a:pPr marL="285750" indent="-285750">
              <a:buFont typeface="Arial" panose="020B0604020202020204" pitchFamily="34" charset="0"/>
              <a:buChar char="•"/>
            </a:pPr>
            <a:r>
              <a:rPr lang="en-US" sz="2200" dirty="0"/>
              <a:t>Your immune system is good…most of the time</a:t>
            </a:r>
          </a:p>
          <a:p>
            <a:pPr marL="285750" indent="-285750">
              <a:buFont typeface="Arial" panose="020B0604020202020204" pitchFamily="34" charset="0"/>
              <a:buChar char="•"/>
            </a:pPr>
            <a:r>
              <a:rPr lang="en-US" sz="2200"/>
              <a:t>Bax </a:t>
            </a:r>
            <a:r>
              <a:rPr lang="en-US" sz="2200" dirty="0"/>
              <a:t>classification has 4 types of soft tissue infection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78669487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5F945-7425-2DF7-2F59-7C08FE9A4C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6596F1-D616-172A-6EBF-91D824AAED81}"/>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38E81582-CB89-3728-AE17-1F11A1D2E8E7}"/>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46B883A5-924A-AC92-E6A2-7E462FD86894}"/>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E3309E39-991E-1F90-97EB-236C297B8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25165D9-192A-77C8-A0A9-DD2A39A08753}"/>
              </a:ext>
            </a:extLst>
          </p:cNvPr>
          <p:cNvSpPr txBox="1"/>
          <p:nvPr/>
        </p:nvSpPr>
        <p:spPr>
          <a:xfrm>
            <a:off x="-1" y="1807029"/>
            <a:ext cx="9084411" cy="2123658"/>
          </a:xfrm>
          <a:prstGeom prst="rect">
            <a:avLst/>
          </a:prstGeom>
          <a:noFill/>
        </p:spPr>
        <p:txBody>
          <a:bodyPr wrap="square" rtlCol="0">
            <a:spAutoFit/>
          </a:bodyPr>
          <a:lstStyle/>
          <a:p>
            <a:pPr marL="285750" indent="-285750">
              <a:buFont typeface="Arial" panose="020B0604020202020204" pitchFamily="34" charset="0"/>
              <a:buChar char="•"/>
            </a:pPr>
            <a:r>
              <a:rPr lang="en-US" sz="2200" dirty="0"/>
              <a:t>Not all bacteria are bad…but most are</a:t>
            </a:r>
          </a:p>
          <a:p>
            <a:pPr marL="285750" indent="-285750">
              <a:buFont typeface="Arial" panose="020B0604020202020204" pitchFamily="34" charset="0"/>
              <a:buChar char="•"/>
            </a:pPr>
            <a:r>
              <a:rPr lang="en-US" sz="2200" dirty="0"/>
              <a:t>Your immune system is good…most of the time</a:t>
            </a:r>
          </a:p>
          <a:p>
            <a:pPr marL="285750" indent="-285750">
              <a:buFont typeface="Arial" panose="020B0604020202020204" pitchFamily="34" charset="0"/>
              <a:buChar char="•"/>
            </a:pPr>
            <a:r>
              <a:rPr lang="en-US" sz="2200" dirty="0"/>
              <a:t>Bax classification has 4 types of soft tissue infection</a:t>
            </a:r>
          </a:p>
          <a:p>
            <a:pPr marL="285750" indent="-285750">
              <a:buFont typeface="Arial" panose="020B0604020202020204" pitchFamily="34" charset="0"/>
              <a:buChar char="•"/>
            </a:pPr>
            <a:r>
              <a:rPr lang="en-US" sz="2200" dirty="0"/>
              <a:t>Look at the patient and site of infection please!</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56473684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24EEC-6F70-70A7-1767-71142D88A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D3E7A6-C5BF-B061-3B94-C55863044757}"/>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855BEE5C-9348-5383-F055-D1F7AAB62983}"/>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6A2919CA-C995-1030-16F4-93291F3D13D6}"/>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4F619068-94DF-418B-A876-AC796DA5C6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B24E0B-E6FC-161F-9108-3943621E674B}"/>
              </a:ext>
            </a:extLst>
          </p:cNvPr>
          <p:cNvSpPr txBox="1"/>
          <p:nvPr/>
        </p:nvSpPr>
        <p:spPr>
          <a:xfrm>
            <a:off x="-1" y="1807029"/>
            <a:ext cx="9084411" cy="2462213"/>
          </a:xfrm>
          <a:prstGeom prst="rect">
            <a:avLst/>
          </a:prstGeom>
          <a:noFill/>
        </p:spPr>
        <p:txBody>
          <a:bodyPr wrap="square" rtlCol="0">
            <a:spAutoFit/>
          </a:bodyPr>
          <a:lstStyle/>
          <a:p>
            <a:pPr marL="285750" indent="-285750">
              <a:buFont typeface="Arial" panose="020B0604020202020204" pitchFamily="34" charset="0"/>
              <a:buChar char="•"/>
            </a:pPr>
            <a:r>
              <a:rPr lang="en-US" sz="2200" dirty="0"/>
              <a:t>Not all bacteria are bad…but most are</a:t>
            </a:r>
          </a:p>
          <a:p>
            <a:pPr marL="285750" indent="-285750">
              <a:buFont typeface="Arial" panose="020B0604020202020204" pitchFamily="34" charset="0"/>
              <a:buChar char="•"/>
            </a:pPr>
            <a:r>
              <a:rPr lang="en-US" sz="2200" dirty="0"/>
              <a:t>Your immune system is good…most of the time</a:t>
            </a:r>
          </a:p>
          <a:p>
            <a:pPr marL="285750" indent="-285750">
              <a:buFont typeface="Arial" panose="020B0604020202020204" pitchFamily="34" charset="0"/>
              <a:buChar char="•"/>
            </a:pPr>
            <a:r>
              <a:rPr lang="en-US" sz="2200" dirty="0"/>
              <a:t>Bax classification has 4 types of soft tissue infection</a:t>
            </a:r>
          </a:p>
          <a:p>
            <a:pPr marL="285750" indent="-285750">
              <a:buFont typeface="Arial" panose="020B0604020202020204" pitchFamily="34" charset="0"/>
              <a:buChar char="•"/>
            </a:pPr>
            <a:r>
              <a:rPr lang="en-US" sz="2200" dirty="0"/>
              <a:t>Look at the patient and site of infection please!</a:t>
            </a:r>
          </a:p>
          <a:p>
            <a:pPr marL="285750" indent="-285750">
              <a:buFont typeface="Arial" panose="020B0604020202020204" pitchFamily="34" charset="0"/>
              <a:buChar char="•"/>
            </a:pPr>
            <a:r>
              <a:rPr lang="en-US" sz="2200" dirty="0"/>
              <a:t>Is it a sponge or a water balloon?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1341545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EFDEF-FCC9-470C-C3D5-B63FC4692C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EBFB4C-C7A1-BDC8-459F-D48D738CE993}"/>
              </a:ext>
            </a:extLst>
          </p:cNvPr>
          <p:cNvSpPr>
            <a:spLocks noGrp="1"/>
          </p:cNvSpPr>
          <p:nvPr>
            <p:ph type="title"/>
          </p:nvPr>
        </p:nvSpPr>
        <p:spPr/>
        <p:txBody>
          <a:bodyPr/>
          <a:lstStyle/>
          <a:p>
            <a:r>
              <a:rPr lang="en-US" dirty="0"/>
              <a:t>PROLIFERATION</a:t>
            </a:r>
          </a:p>
        </p:txBody>
      </p:sp>
      <p:sp>
        <p:nvSpPr>
          <p:cNvPr id="3" name="Content Placeholder 2">
            <a:extLst>
              <a:ext uri="{FF2B5EF4-FFF2-40B4-BE49-F238E27FC236}">
                <a16:creationId xmlns:a16="http://schemas.microsoft.com/office/drawing/2014/main" id="{56D4F6D8-D0D6-DA8C-517E-B822E1D4A97B}"/>
              </a:ext>
            </a:extLst>
          </p:cNvPr>
          <p:cNvSpPr>
            <a:spLocks noGrp="1"/>
          </p:cNvSpPr>
          <p:nvPr>
            <p:ph sz="quarter" idx="14"/>
          </p:nvPr>
        </p:nvSpPr>
        <p:spPr>
          <a:xfrm>
            <a:off x="648935" y="1646102"/>
            <a:ext cx="5447066" cy="4160520"/>
          </a:xfrm>
        </p:spPr>
        <p:txBody>
          <a:bodyPr>
            <a:normAutofit/>
          </a:bodyPr>
          <a:lstStyle/>
          <a:p>
            <a:r>
              <a:rPr lang="en-US" sz="3600" dirty="0"/>
              <a:t>Multiply by Dividing</a:t>
            </a:r>
          </a:p>
          <a:p>
            <a:r>
              <a:rPr lang="en-US" sz="3600" dirty="0"/>
              <a:t>	</a:t>
            </a:r>
            <a:r>
              <a:rPr lang="en-US" dirty="0"/>
              <a:t>This requires some type of nutrient source</a:t>
            </a:r>
          </a:p>
          <a:p>
            <a:r>
              <a:rPr lang="en-US" sz="2000" dirty="0"/>
              <a:t>	</a:t>
            </a:r>
            <a:r>
              <a:rPr lang="en-US" sz="3600" dirty="0"/>
              <a:t>	</a:t>
            </a:r>
          </a:p>
        </p:txBody>
      </p:sp>
      <p:sp>
        <p:nvSpPr>
          <p:cNvPr id="7" name="Content Placeholder 6">
            <a:extLst>
              <a:ext uri="{FF2B5EF4-FFF2-40B4-BE49-F238E27FC236}">
                <a16:creationId xmlns:a16="http://schemas.microsoft.com/office/drawing/2014/main" id="{083C9E5B-8399-5D37-DD82-2E332D7EDCD7}"/>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7170" name="Picture 2" descr="Image result for multply and divide">
            <a:extLst>
              <a:ext uri="{FF2B5EF4-FFF2-40B4-BE49-F238E27FC236}">
                <a16:creationId xmlns:a16="http://schemas.microsoft.com/office/drawing/2014/main" id="{433CC6CE-A830-9434-339E-FD7B072437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115827"/>
            <a:ext cx="5470705" cy="3221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36954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ED99F-DB2B-7CB1-8D25-6107F3AC0B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08F3B-CC32-C734-E613-3DE7AF3F29CB}"/>
              </a:ext>
            </a:extLst>
          </p:cNvPr>
          <p:cNvSpPr>
            <a:spLocks noGrp="1"/>
          </p:cNvSpPr>
          <p:nvPr>
            <p:ph type="title"/>
          </p:nvPr>
        </p:nvSpPr>
        <p:spPr/>
        <p:txBody>
          <a:bodyPr/>
          <a:lstStyle/>
          <a:p>
            <a:r>
              <a:rPr lang="en-US" dirty="0"/>
              <a:t>SUMMARY</a:t>
            </a:r>
          </a:p>
        </p:txBody>
      </p:sp>
      <p:sp>
        <p:nvSpPr>
          <p:cNvPr id="7" name="Content Placeholder 6">
            <a:extLst>
              <a:ext uri="{FF2B5EF4-FFF2-40B4-BE49-F238E27FC236}">
                <a16:creationId xmlns:a16="http://schemas.microsoft.com/office/drawing/2014/main" id="{1F20B915-D9DE-63C0-B06E-2D7BEF7E1A4A}"/>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995D0B51-550E-2531-2936-DF219975DAD4}"/>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4" descr="Image result for bacteria">
            <a:extLst>
              <a:ext uri="{FF2B5EF4-FFF2-40B4-BE49-F238E27FC236}">
                <a16:creationId xmlns:a16="http://schemas.microsoft.com/office/drawing/2014/main" id="{F756CE16-097F-EF12-74E4-4F05A1A38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669" r="31669"/>
          <a:stretch>
            <a:fillRect/>
          </a:stretch>
        </p:blipFill>
        <p:spPr bwMode="auto">
          <a:xfrm>
            <a:off x="9084411" y="1355834"/>
            <a:ext cx="3107589" cy="475587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FF400E-8D45-B957-F3CB-009DCC17C755}"/>
              </a:ext>
            </a:extLst>
          </p:cNvPr>
          <p:cNvSpPr txBox="1"/>
          <p:nvPr/>
        </p:nvSpPr>
        <p:spPr>
          <a:xfrm>
            <a:off x="-1" y="1807029"/>
            <a:ext cx="9084411"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t>Not all bacteria are bad…but most are</a:t>
            </a:r>
          </a:p>
          <a:p>
            <a:pPr marL="285750" indent="-285750">
              <a:buFont typeface="Arial" panose="020B0604020202020204" pitchFamily="34" charset="0"/>
              <a:buChar char="•"/>
            </a:pPr>
            <a:r>
              <a:rPr lang="en-US" sz="2200" dirty="0"/>
              <a:t>Your immune system is good…most of the time</a:t>
            </a:r>
          </a:p>
          <a:p>
            <a:pPr marL="285750" indent="-285750">
              <a:buFont typeface="Arial" panose="020B0604020202020204" pitchFamily="34" charset="0"/>
              <a:buChar char="•"/>
            </a:pPr>
            <a:r>
              <a:rPr lang="en-US" sz="2200" dirty="0"/>
              <a:t>Bax classification has 4 types of soft tissue infection</a:t>
            </a:r>
          </a:p>
          <a:p>
            <a:pPr marL="285750" indent="-285750">
              <a:buFont typeface="Arial" panose="020B0604020202020204" pitchFamily="34" charset="0"/>
              <a:buChar char="•"/>
            </a:pPr>
            <a:r>
              <a:rPr lang="en-US" sz="2200" dirty="0"/>
              <a:t>Look at the patient and infection please!</a:t>
            </a:r>
          </a:p>
          <a:p>
            <a:pPr marL="285750" indent="-285750">
              <a:buFont typeface="Arial" panose="020B0604020202020204" pitchFamily="34" charset="0"/>
              <a:buChar char="•"/>
            </a:pPr>
            <a:r>
              <a:rPr lang="en-US" sz="2200" dirty="0"/>
              <a:t>Is it a sponge or a water balloon?</a:t>
            </a:r>
          </a:p>
          <a:p>
            <a:pPr marL="285750" indent="-285750">
              <a:buFont typeface="Arial" panose="020B0604020202020204" pitchFamily="34" charset="0"/>
              <a:buChar char="•"/>
            </a:pPr>
            <a:r>
              <a:rPr lang="en-US" sz="2200" dirty="0"/>
              <a:t>Treatment:</a:t>
            </a:r>
          </a:p>
          <a:p>
            <a:pPr marL="742950" lvl="1" indent="-285750">
              <a:buFont typeface="Arial" panose="020B0604020202020204" pitchFamily="34" charset="0"/>
              <a:buChar char="•"/>
            </a:pPr>
            <a:r>
              <a:rPr lang="en-US" sz="2200" dirty="0"/>
              <a:t>Cellulitis and phlegmon -&gt; antibiotics and recheck</a:t>
            </a:r>
          </a:p>
          <a:p>
            <a:pPr marL="742950" lvl="1" indent="-285750">
              <a:buFont typeface="Arial" panose="020B0604020202020204" pitchFamily="34" charset="0"/>
              <a:buChar char="•"/>
            </a:pPr>
            <a:r>
              <a:rPr lang="en-US" sz="2200" dirty="0"/>
              <a:t>Abscess -&gt; Drainage + short course antibiotics</a:t>
            </a:r>
          </a:p>
          <a:p>
            <a:pPr marL="742950" lvl="1" indent="-285750">
              <a:buFont typeface="Arial" panose="020B0604020202020204" pitchFamily="34" charset="0"/>
              <a:buChar char="•"/>
            </a:pPr>
            <a:r>
              <a:rPr lang="en-US" sz="2200" dirty="0"/>
              <a:t>NSTI -&gt; aggressive excisional </a:t>
            </a:r>
            <a:r>
              <a:rPr lang="en-US" sz="2200" dirty="0" err="1"/>
              <a:t>debridements</a:t>
            </a:r>
            <a:r>
              <a:rPr lang="en-US" sz="2200" dirty="0"/>
              <a:t> + antibiotics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15763958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2C4253E-1183-24F8-F16A-CADBE5FB767D}"/>
              </a:ext>
            </a:extLst>
          </p:cNvPr>
          <p:cNvSpPr txBox="1"/>
          <p:nvPr/>
        </p:nvSpPr>
        <p:spPr>
          <a:xfrm>
            <a:off x="7294179" y="1460938"/>
            <a:ext cx="4695516" cy="1015663"/>
          </a:xfrm>
          <a:prstGeom prst="rect">
            <a:avLst/>
          </a:prstGeom>
          <a:noFill/>
        </p:spPr>
        <p:txBody>
          <a:bodyPr wrap="none" rtlCol="0">
            <a:spAutoFit/>
          </a:bodyPr>
          <a:lstStyle/>
          <a:p>
            <a:r>
              <a:rPr lang="en-US" sz="6000" dirty="0"/>
              <a:t>Questions??</a:t>
            </a:r>
          </a:p>
        </p:txBody>
      </p:sp>
      <p:sp>
        <p:nvSpPr>
          <p:cNvPr id="9" name="TextBox 8">
            <a:extLst>
              <a:ext uri="{FF2B5EF4-FFF2-40B4-BE49-F238E27FC236}">
                <a16:creationId xmlns:a16="http://schemas.microsoft.com/office/drawing/2014/main" id="{D8AC4E12-A7B6-C47F-29FF-3067B8A4BF9D}"/>
              </a:ext>
            </a:extLst>
          </p:cNvPr>
          <p:cNvSpPr txBox="1"/>
          <p:nvPr/>
        </p:nvSpPr>
        <p:spPr>
          <a:xfrm>
            <a:off x="1975577" y="4761186"/>
            <a:ext cx="4120423" cy="1015663"/>
          </a:xfrm>
          <a:prstGeom prst="rect">
            <a:avLst/>
          </a:prstGeom>
          <a:noFill/>
        </p:spPr>
        <p:txBody>
          <a:bodyPr wrap="none" rtlCol="0">
            <a:spAutoFit/>
          </a:bodyPr>
          <a:lstStyle/>
          <a:p>
            <a:r>
              <a:rPr lang="en-US" sz="6000" dirty="0"/>
              <a:t>Thank you</a:t>
            </a:r>
          </a:p>
        </p:txBody>
      </p:sp>
    </p:spTree>
    <p:extLst>
      <p:ext uri="{BB962C8B-B14F-4D97-AF65-F5344CB8AC3E}">
        <p14:creationId xmlns:p14="http://schemas.microsoft.com/office/powerpoint/2010/main" val="79820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D6F73-D960-3FAB-DE4B-A93E581848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5C729-FB79-4CA1-94A6-5E2D6F3C16CF}"/>
              </a:ext>
            </a:extLst>
          </p:cNvPr>
          <p:cNvSpPr>
            <a:spLocks noGrp="1"/>
          </p:cNvSpPr>
          <p:nvPr>
            <p:ph type="title"/>
          </p:nvPr>
        </p:nvSpPr>
        <p:spPr/>
        <p:txBody>
          <a:bodyPr/>
          <a:lstStyle/>
          <a:p>
            <a:r>
              <a:rPr lang="en-US" dirty="0"/>
              <a:t>PROLIFERATION</a:t>
            </a:r>
          </a:p>
        </p:txBody>
      </p:sp>
      <p:sp>
        <p:nvSpPr>
          <p:cNvPr id="3" name="Content Placeholder 2">
            <a:extLst>
              <a:ext uri="{FF2B5EF4-FFF2-40B4-BE49-F238E27FC236}">
                <a16:creationId xmlns:a16="http://schemas.microsoft.com/office/drawing/2014/main" id="{F490A93D-085A-9FBD-5028-549411BFBF70}"/>
              </a:ext>
            </a:extLst>
          </p:cNvPr>
          <p:cNvSpPr>
            <a:spLocks noGrp="1"/>
          </p:cNvSpPr>
          <p:nvPr>
            <p:ph sz="quarter" idx="14"/>
          </p:nvPr>
        </p:nvSpPr>
        <p:spPr>
          <a:xfrm>
            <a:off x="648934" y="1646102"/>
            <a:ext cx="6720695" cy="4160520"/>
          </a:xfrm>
        </p:spPr>
        <p:txBody>
          <a:bodyPr>
            <a:normAutofit/>
          </a:bodyPr>
          <a:lstStyle/>
          <a:p>
            <a:r>
              <a:rPr lang="en-US" sz="3600" dirty="0"/>
              <a:t>Multiply by Manufacturing</a:t>
            </a:r>
            <a:endParaRPr lang="en-US" sz="2000" dirty="0"/>
          </a:p>
          <a:p>
            <a:r>
              <a:rPr lang="en-US" sz="3600" dirty="0"/>
              <a:t>	</a:t>
            </a:r>
          </a:p>
        </p:txBody>
      </p:sp>
      <p:sp>
        <p:nvSpPr>
          <p:cNvPr id="7" name="Content Placeholder 6">
            <a:extLst>
              <a:ext uri="{FF2B5EF4-FFF2-40B4-BE49-F238E27FC236}">
                <a16:creationId xmlns:a16="http://schemas.microsoft.com/office/drawing/2014/main" id="{B91D6C5D-8E15-A8FC-42C0-D34AE3CFAFA0}"/>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8194" name="Picture 2" descr="Creating Clones | NodePing">
            <a:extLst>
              <a:ext uri="{FF2B5EF4-FFF2-40B4-BE49-F238E27FC236}">
                <a16:creationId xmlns:a16="http://schemas.microsoft.com/office/drawing/2014/main" id="{920BF852-13DB-484D-CBA7-B53DB384CB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86" y="2007598"/>
            <a:ext cx="4754334" cy="343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15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A0642-DBF7-C74E-90AD-793AAD6D1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FD108-5248-5CE2-B5B2-91531764C600}"/>
              </a:ext>
            </a:extLst>
          </p:cNvPr>
          <p:cNvSpPr>
            <a:spLocks noGrp="1"/>
          </p:cNvSpPr>
          <p:nvPr>
            <p:ph type="title"/>
          </p:nvPr>
        </p:nvSpPr>
        <p:spPr/>
        <p:txBody>
          <a:bodyPr/>
          <a:lstStyle/>
          <a:p>
            <a:r>
              <a:rPr lang="en-US" dirty="0"/>
              <a:t>PROLIFERATION</a:t>
            </a:r>
          </a:p>
        </p:txBody>
      </p:sp>
      <p:sp>
        <p:nvSpPr>
          <p:cNvPr id="3" name="Content Placeholder 2">
            <a:extLst>
              <a:ext uri="{FF2B5EF4-FFF2-40B4-BE49-F238E27FC236}">
                <a16:creationId xmlns:a16="http://schemas.microsoft.com/office/drawing/2014/main" id="{A6DAC36E-23EB-13C5-EF97-4CB3E7B6F352}"/>
              </a:ext>
            </a:extLst>
          </p:cNvPr>
          <p:cNvSpPr>
            <a:spLocks noGrp="1"/>
          </p:cNvSpPr>
          <p:nvPr>
            <p:ph sz="quarter" idx="14"/>
          </p:nvPr>
        </p:nvSpPr>
        <p:spPr>
          <a:xfrm>
            <a:off x="648934" y="1646102"/>
            <a:ext cx="6720695" cy="4160520"/>
          </a:xfrm>
        </p:spPr>
        <p:txBody>
          <a:bodyPr>
            <a:normAutofit/>
          </a:bodyPr>
          <a:lstStyle/>
          <a:p>
            <a:r>
              <a:rPr lang="en-US" sz="3600" dirty="0"/>
              <a:t>Multiply by Manufacturing</a:t>
            </a:r>
            <a:endParaRPr lang="en-US" sz="2000" dirty="0"/>
          </a:p>
          <a:p>
            <a:r>
              <a:rPr lang="en-US" sz="2000" dirty="0"/>
              <a:t>	</a:t>
            </a:r>
            <a:r>
              <a:rPr lang="en-US" dirty="0"/>
              <a:t>This uses cellular machinery to make clones	(usually at the expense of the cell)</a:t>
            </a:r>
          </a:p>
        </p:txBody>
      </p:sp>
      <p:sp>
        <p:nvSpPr>
          <p:cNvPr id="7" name="Content Placeholder 6">
            <a:extLst>
              <a:ext uri="{FF2B5EF4-FFF2-40B4-BE49-F238E27FC236}">
                <a16:creationId xmlns:a16="http://schemas.microsoft.com/office/drawing/2014/main" id="{3D78B0AE-4252-A8E1-38C2-E2EC26BB8396}"/>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8194" name="Picture 2" descr="Creating Clones | NodePing">
            <a:extLst>
              <a:ext uri="{FF2B5EF4-FFF2-40B4-BE49-F238E27FC236}">
                <a16:creationId xmlns:a16="http://schemas.microsoft.com/office/drawing/2014/main" id="{3A518266-55D5-1518-54A1-EA1EEF3EC3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9886" y="2007598"/>
            <a:ext cx="4754334" cy="343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22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0359C-0B5B-CFBE-2C19-CBDD824EC7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94A04-FA33-9E5A-8FAE-1697B62AD9E8}"/>
              </a:ext>
            </a:extLst>
          </p:cNvPr>
          <p:cNvSpPr>
            <a:spLocks noGrp="1"/>
          </p:cNvSpPr>
          <p:nvPr>
            <p:ph type="title"/>
          </p:nvPr>
        </p:nvSpPr>
        <p:spPr/>
        <p:txBody>
          <a:bodyPr/>
          <a:lstStyle/>
          <a:p>
            <a:r>
              <a:rPr lang="en-US" dirty="0"/>
              <a:t>TRANSMISSION</a:t>
            </a:r>
          </a:p>
        </p:txBody>
      </p:sp>
      <p:sp>
        <p:nvSpPr>
          <p:cNvPr id="3" name="Content Placeholder 2">
            <a:extLst>
              <a:ext uri="{FF2B5EF4-FFF2-40B4-BE49-F238E27FC236}">
                <a16:creationId xmlns:a16="http://schemas.microsoft.com/office/drawing/2014/main" id="{8D1D79CE-3A88-1B99-A7D7-6345C8005415}"/>
              </a:ext>
            </a:extLst>
          </p:cNvPr>
          <p:cNvSpPr>
            <a:spLocks noGrp="1"/>
          </p:cNvSpPr>
          <p:nvPr>
            <p:ph sz="quarter" idx="14"/>
          </p:nvPr>
        </p:nvSpPr>
        <p:spPr>
          <a:xfrm>
            <a:off x="648935" y="1646102"/>
            <a:ext cx="2943352" cy="4160520"/>
          </a:xfrm>
        </p:spPr>
        <p:txBody>
          <a:bodyPr>
            <a:normAutofit/>
          </a:bodyPr>
          <a:lstStyle/>
          <a:p>
            <a:r>
              <a:rPr lang="en-US" sz="3600" dirty="0"/>
              <a:t>Air</a:t>
            </a:r>
          </a:p>
          <a:p>
            <a:r>
              <a:rPr lang="en-US" sz="3600" dirty="0"/>
              <a:t>	</a:t>
            </a:r>
          </a:p>
        </p:txBody>
      </p:sp>
      <p:sp>
        <p:nvSpPr>
          <p:cNvPr id="7" name="Content Placeholder 6">
            <a:extLst>
              <a:ext uri="{FF2B5EF4-FFF2-40B4-BE49-F238E27FC236}">
                <a16:creationId xmlns:a16="http://schemas.microsoft.com/office/drawing/2014/main" id="{8B12459A-D62E-9310-06E2-44D314215602}"/>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9218" name="Picture 2" descr="COVID-19's lasting impact: 'Less attractive' people wear masks more ...">
            <a:extLst>
              <a:ext uri="{FF2B5EF4-FFF2-40B4-BE49-F238E27FC236}">
                <a16:creationId xmlns:a16="http://schemas.microsoft.com/office/drawing/2014/main" id="{5BC0DF95-6D50-8BA2-BBDA-D87AF7B4A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29" y="1567589"/>
            <a:ext cx="3837819" cy="2158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841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CCD79-296B-1093-202B-3428F37161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F5BF9-753E-030F-D887-DF6AB3F99EF0}"/>
              </a:ext>
            </a:extLst>
          </p:cNvPr>
          <p:cNvSpPr>
            <a:spLocks noGrp="1"/>
          </p:cNvSpPr>
          <p:nvPr>
            <p:ph type="title"/>
          </p:nvPr>
        </p:nvSpPr>
        <p:spPr/>
        <p:txBody>
          <a:bodyPr/>
          <a:lstStyle/>
          <a:p>
            <a:r>
              <a:rPr lang="en-US" dirty="0"/>
              <a:t>TRANSMISSION</a:t>
            </a:r>
          </a:p>
        </p:txBody>
      </p:sp>
      <p:sp>
        <p:nvSpPr>
          <p:cNvPr id="3" name="Content Placeholder 2">
            <a:extLst>
              <a:ext uri="{FF2B5EF4-FFF2-40B4-BE49-F238E27FC236}">
                <a16:creationId xmlns:a16="http://schemas.microsoft.com/office/drawing/2014/main" id="{55663FA8-D3B6-CFAA-2237-8E20A0AC0581}"/>
              </a:ext>
            </a:extLst>
          </p:cNvPr>
          <p:cNvSpPr>
            <a:spLocks noGrp="1"/>
          </p:cNvSpPr>
          <p:nvPr>
            <p:ph sz="quarter" idx="14"/>
          </p:nvPr>
        </p:nvSpPr>
        <p:spPr>
          <a:xfrm>
            <a:off x="648935" y="1646102"/>
            <a:ext cx="2943352" cy="4160520"/>
          </a:xfrm>
        </p:spPr>
        <p:txBody>
          <a:bodyPr>
            <a:normAutofit/>
          </a:bodyPr>
          <a:lstStyle/>
          <a:p>
            <a:r>
              <a:rPr lang="en-US" sz="3600" dirty="0"/>
              <a:t>Air</a:t>
            </a:r>
          </a:p>
          <a:p>
            <a:r>
              <a:rPr lang="en-US" sz="3600" dirty="0"/>
              <a:t>Touch</a:t>
            </a:r>
          </a:p>
          <a:p>
            <a:r>
              <a:rPr lang="en-US" sz="3600" dirty="0"/>
              <a:t>	</a:t>
            </a:r>
          </a:p>
        </p:txBody>
      </p:sp>
      <p:sp>
        <p:nvSpPr>
          <p:cNvPr id="7" name="Content Placeholder 6">
            <a:extLst>
              <a:ext uri="{FF2B5EF4-FFF2-40B4-BE49-F238E27FC236}">
                <a16:creationId xmlns:a16="http://schemas.microsoft.com/office/drawing/2014/main" id="{DC1E8DB9-A7F0-3E99-E6DC-05DCDA54D1D7}"/>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9218" name="Picture 2" descr="COVID-19's lasting impact: 'Less attractive' people wear masks more ...">
            <a:extLst>
              <a:ext uri="{FF2B5EF4-FFF2-40B4-BE49-F238E27FC236}">
                <a16:creationId xmlns:a16="http://schemas.microsoft.com/office/drawing/2014/main" id="{E1E0AC35-8751-43B3-FF74-8493E0E02B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29" y="1567589"/>
            <a:ext cx="3837819" cy="21587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door nob">
            <a:extLst>
              <a:ext uri="{FF2B5EF4-FFF2-40B4-BE49-F238E27FC236}">
                <a16:creationId xmlns:a16="http://schemas.microsoft.com/office/drawing/2014/main" id="{F5D4DB0B-1D40-5AD0-8B61-74DBF45E5F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480" y="1446825"/>
            <a:ext cx="2400300"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95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7F5CA-637C-C80A-5C57-B22C9AD05D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22A360-5C2D-CEE4-38A2-E4CEB1F328B8}"/>
              </a:ext>
            </a:extLst>
          </p:cNvPr>
          <p:cNvSpPr>
            <a:spLocks noGrp="1"/>
          </p:cNvSpPr>
          <p:nvPr>
            <p:ph type="title"/>
          </p:nvPr>
        </p:nvSpPr>
        <p:spPr/>
        <p:txBody>
          <a:bodyPr/>
          <a:lstStyle/>
          <a:p>
            <a:r>
              <a:rPr lang="en-US" dirty="0"/>
              <a:t>TRANSMISSION</a:t>
            </a:r>
          </a:p>
        </p:txBody>
      </p:sp>
      <p:sp>
        <p:nvSpPr>
          <p:cNvPr id="3" name="Content Placeholder 2">
            <a:extLst>
              <a:ext uri="{FF2B5EF4-FFF2-40B4-BE49-F238E27FC236}">
                <a16:creationId xmlns:a16="http://schemas.microsoft.com/office/drawing/2014/main" id="{003FCB7D-8786-7D26-E70F-BF4D59AAFE87}"/>
              </a:ext>
            </a:extLst>
          </p:cNvPr>
          <p:cNvSpPr>
            <a:spLocks noGrp="1"/>
          </p:cNvSpPr>
          <p:nvPr>
            <p:ph sz="quarter" idx="14"/>
          </p:nvPr>
        </p:nvSpPr>
        <p:spPr>
          <a:xfrm>
            <a:off x="648935" y="1646102"/>
            <a:ext cx="2943352" cy="4160520"/>
          </a:xfrm>
        </p:spPr>
        <p:txBody>
          <a:bodyPr>
            <a:normAutofit/>
          </a:bodyPr>
          <a:lstStyle/>
          <a:p>
            <a:r>
              <a:rPr lang="en-US" sz="3600" dirty="0"/>
              <a:t>Air</a:t>
            </a:r>
          </a:p>
          <a:p>
            <a:r>
              <a:rPr lang="en-US" sz="3600" dirty="0"/>
              <a:t>Touch</a:t>
            </a:r>
          </a:p>
          <a:p>
            <a:r>
              <a:rPr lang="en-US" sz="3600" dirty="0"/>
              <a:t>Fecal-oral</a:t>
            </a:r>
          </a:p>
          <a:p>
            <a:r>
              <a:rPr lang="en-US" sz="3600" dirty="0"/>
              <a:t>	</a:t>
            </a:r>
          </a:p>
        </p:txBody>
      </p:sp>
      <p:sp>
        <p:nvSpPr>
          <p:cNvPr id="7" name="Content Placeholder 6">
            <a:extLst>
              <a:ext uri="{FF2B5EF4-FFF2-40B4-BE49-F238E27FC236}">
                <a16:creationId xmlns:a16="http://schemas.microsoft.com/office/drawing/2014/main" id="{A9AACE64-686C-B132-047C-B68EEA3520AA}"/>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9218" name="Picture 2" descr="COVID-19's lasting impact: 'Less attractive' people wear masks more ...">
            <a:extLst>
              <a:ext uri="{FF2B5EF4-FFF2-40B4-BE49-F238E27FC236}">
                <a16:creationId xmlns:a16="http://schemas.microsoft.com/office/drawing/2014/main" id="{E4E447E5-31DB-6BA8-AD68-74FBC8CE8E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29" y="1567589"/>
            <a:ext cx="3837819" cy="21587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door nob">
            <a:extLst>
              <a:ext uri="{FF2B5EF4-FFF2-40B4-BE49-F238E27FC236}">
                <a16:creationId xmlns:a16="http://schemas.microsoft.com/office/drawing/2014/main" id="{562AB634-1948-61A0-FDEF-1A17437E74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480" y="1446825"/>
            <a:ext cx="24003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oop emoji">
            <a:extLst>
              <a:ext uri="{FF2B5EF4-FFF2-40B4-BE49-F238E27FC236}">
                <a16:creationId xmlns:a16="http://schemas.microsoft.com/office/drawing/2014/main" id="{47252C4D-C07C-05D3-16EC-FD7E243D48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735" y="3847125"/>
            <a:ext cx="2108805" cy="209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174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DE6B89-9484-4E50-8387-C55E031D8549}"/>
              </a:ext>
            </a:extLst>
          </p:cNvPr>
          <p:cNvSpPr>
            <a:spLocks noGrp="1"/>
          </p:cNvSpPr>
          <p:nvPr>
            <p:ph type="title"/>
          </p:nvPr>
        </p:nvSpPr>
        <p:spPr/>
        <p:txBody>
          <a:bodyPr>
            <a:normAutofit/>
          </a:bodyPr>
          <a:lstStyle/>
          <a:p>
            <a:r>
              <a:rPr lang="en-US" sz="4800" dirty="0"/>
              <a:t>Objectives</a:t>
            </a:r>
          </a:p>
        </p:txBody>
      </p:sp>
      <p:sp>
        <p:nvSpPr>
          <p:cNvPr id="5" name="Content Placeholder 4">
            <a:extLst>
              <a:ext uri="{FF2B5EF4-FFF2-40B4-BE49-F238E27FC236}">
                <a16:creationId xmlns:a16="http://schemas.microsoft.com/office/drawing/2014/main" id="{30EB58E2-A9A0-481A-8B5B-381B836CE40B}"/>
              </a:ext>
            </a:extLst>
          </p:cNvPr>
          <p:cNvSpPr>
            <a:spLocks noGrp="1"/>
          </p:cNvSpPr>
          <p:nvPr>
            <p:ph sz="quarter" idx="14"/>
          </p:nvPr>
        </p:nvSpPr>
        <p:spPr/>
        <p:txBody>
          <a:bodyPr>
            <a:normAutofit/>
          </a:bodyPr>
          <a:lstStyle/>
          <a:p>
            <a:r>
              <a:rPr lang="en-US" sz="2400" dirty="0"/>
              <a:t>Physiology of microorganisms</a:t>
            </a:r>
          </a:p>
          <a:p>
            <a:r>
              <a:rPr lang="en-US" sz="2400" dirty="0"/>
              <a:t>Types of infections</a:t>
            </a:r>
          </a:p>
          <a:p>
            <a:r>
              <a:rPr lang="en-US" sz="2400" dirty="0"/>
              <a:t>Treatment strategies</a:t>
            </a:r>
          </a:p>
        </p:txBody>
      </p:sp>
    </p:spTree>
    <p:extLst>
      <p:ext uri="{BB962C8B-B14F-4D97-AF65-F5344CB8AC3E}">
        <p14:creationId xmlns:p14="http://schemas.microsoft.com/office/powerpoint/2010/main" val="3318299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A809F-F8B7-D859-ED65-13A82F852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365F3-96FE-F86C-7DDF-30FEBC379117}"/>
              </a:ext>
            </a:extLst>
          </p:cNvPr>
          <p:cNvSpPr>
            <a:spLocks noGrp="1"/>
          </p:cNvSpPr>
          <p:nvPr>
            <p:ph type="title"/>
          </p:nvPr>
        </p:nvSpPr>
        <p:spPr/>
        <p:txBody>
          <a:bodyPr/>
          <a:lstStyle/>
          <a:p>
            <a:r>
              <a:rPr lang="en-US" dirty="0"/>
              <a:t>TRANSMISSION</a:t>
            </a:r>
          </a:p>
        </p:txBody>
      </p:sp>
      <p:sp>
        <p:nvSpPr>
          <p:cNvPr id="3" name="Content Placeholder 2">
            <a:extLst>
              <a:ext uri="{FF2B5EF4-FFF2-40B4-BE49-F238E27FC236}">
                <a16:creationId xmlns:a16="http://schemas.microsoft.com/office/drawing/2014/main" id="{826FEA0C-6135-77A7-C783-AC7E6E3F21B1}"/>
              </a:ext>
            </a:extLst>
          </p:cNvPr>
          <p:cNvSpPr>
            <a:spLocks noGrp="1"/>
          </p:cNvSpPr>
          <p:nvPr>
            <p:ph sz="quarter" idx="14"/>
          </p:nvPr>
        </p:nvSpPr>
        <p:spPr>
          <a:xfrm>
            <a:off x="648935" y="1646102"/>
            <a:ext cx="2943352" cy="4160520"/>
          </a:xfrm>
        </p:spPr>
        <p:txBody>
          <a:bodyPr>
            <a:normAutofit/>
          </a:bodyPr>
          <a:lstStyle/>
          <a:p>
            <a:r>
              <a:rPr lang="en-US" sz="3600" dirty="0"/>
              <a:t>Air</a:t>
            </a:r>
          </a:p>
          <a:p>
            <a:r>
              <a:rPr lang="en-US" sz="3600" dirty="0"/>
              <a:t>Touch</a:t>
            </a:r>
          </a:p>
          <a:p>
            <a:r>
              <a:rPr lang="en-US" sz="3600" dirty="0"/>
              <a:t>Fecal-oral</a:t>
            </a:r>
          </a:p>
          <a:p>
            <a:r>
              <a:rPr lang="en-US" sz="3600" dirty="0"/>
              <a:t>Blood	</a:t>
            </a:r>
          </a:p>
        </p:txBody>
      </p:sp>
      <p:sp>
        <p:nvSpPr>
          <p:cNvPr id="7" name="Content Placeholder 6">
            <a:extLst>
              <a:ext uri="{FF2B5EF4-FFF2-40B4-BE49-F238E27FC236}">
                <a16:creationId xmlns:a16="http://schemas.microsoft.com/office/drawing/2014/main" id="{E145228B-E135-60BE-F77C-5739DB2644ED}"/>
              </a:ext>
            </a:extLst>
          </p:cNvPr>
          <p:cNvSpPr>
            <a:spLocks noGrp="1"/>
          </p:cNvSpPr>
          <p:nvPr>
            <p:ph sz="quarter" idx="19"/>
          </p:nvPr>
        </p:nvSpPr>
        <p:spPr/>
        <p:txBody>
          <a:bodyPr>
            <a:normAutofit/>
          </a:bodyPr>
          <a:lstStyle/>
          <a:p>
            <a:endParaRPr lang="en-US" dirty="0"/>
          </a:p>
          <a:p>
            <a:endParaRPr lang="en-US" dirty="0"/>
          </a:p>
          <a:p>
            <a:endParaRPr lang="en-US" dirty="0"/>
          </a:p>
        </p:txBody>
      </p:sp>
      <p:pic>
        <p:nvPicPr>
          <p:cNvPr id="9218" name="Picture 2" descr="COVID-19's lasting impact: 'Less attractive' people wear masks more ...">
            <a:extLst>
              <a:ext uri="{FF2B5EF4-FFF2-40B4-BE49-F238E27FC236}">
                <a16:creationId xmlns:a16="http://schemas.microsoft.com/office/drawing/2014/main" id="{5CD7DDF9-2062-5AFA-0FFA-AFCE8F323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8229" y="1567589"/>
            <a:ext cx="3837819" cy="21587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door nob">
            <a:extLst>
              <a:ext uri="{FF2B5EF4-FFF2-40B4-BE49-F238E27FC236}">
                <a16:creationId xmlns:a16="http://schemas.microsoft.com/office/drawing/2014/main" id="{6723A65A-3AFC-19D1-4D8C-D9F9F67EF1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7480" y="1446825"/>
            <a:ext cx="2400300" cy="24003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poop emoji">
            <a:extLst>
              <a:ext uri="{FF2B5EF4-FFF2-40B4-BE49-F238E27FC236}">
                <a16:creationId xmlns:a16="http://schemas.microsoft.com/office/drawing/2014/main" id="{05BD4CC5-73AD-DE8D-9E51-9949E015E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52735" y="3847125"/>
            <a:ext cx="2108805" cy="209233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Image result for iv drug use">
            <a:extLst>
              <a:ext uri="{FF2B5EF4-FFF2-40B4-BE49-F238E27FC236}">
                <a16:creationId xmlns:a16="http://schemas.microsoft.com/office/drawing/2014/main" id="{276CD0F9-960D-82A0-4BAF-DA4E985DA5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1362" y="3778865"/>
            <a:ext cx="299085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368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31CEB84-49DC-40A9-B2F0-D573658AE999}"/>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B7886DF7-FA3D-4AD1-AEC1-578EA3AC8C7D}"/>
              </a:ext>
            </a:extLst>
          </p:cNvPr>
          <p:cNvSpPr>
            <a:spLocks noGrp="1"/>
          </p:cNvSpPr>
          <p:nvPr>
            <p:ph type="subTitle" idx="1"/>
          </p:nvPr>
        </p:nvSpPr>
        <p:spPr>
          <a:xfrm>
            <a:off x="6749828" y="2558144"/>
            <a:ext cx="5125300" cy="3327152"/>
          </a:xfrm>
        </p:spPr>
        <p:txBody>
          <a:bodyPr/>
          <a:lstStyle/>
          <a:p>
            <a:endParaRPr lang="en-US" sz="2800" dirty="0"/>
          </a:p>
          <a:p>
            <a:endParaRPr lang="en-US" dirty="0"/>
          </a:p>
        </p:txBody>
      </p:sp>
      <p:pic>
        <p:nvPicPr>
          <p:cNvPr id="10242" name="Picture 2" descr="Cough And Congestion In Morning at Alan Koester blog">
            <a:extLst>
              <a:ext uri="{FF2B5EF4-FFF2-40B4-BE49-F238E27FC236}">
                <a16:creationId xmlns:a16="http://schemas.microsoft.com/office/drawing/2014/main" id="{436ADE1D-F602-17D8-6111-B9C2BDA1537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792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430DC-1A19-FDF4-3A05-8CE9A5629B8D}"/>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77D6B7F-AC6D-2CAF-A7E9-B8C1C4EE9EE7}"/>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815E9933-8747-9F4F-8E95-B97BF7E0FDC7}"/>
              </a:ext>
            </a:extLst>
          </p:cNvPr>
          <p:cNvSpPr>
            <a:spLocks noGrp="1"/>
          </p:cNvSpPr>
          <p:nvPr>
            <p:ph type="subTitle" idx="1"/>
          </p:nvPr>
        </p:nvSpPr>
        <p:spPr>
          <a:xfrm>
            <a:off x="6749828" y="2558144"/>
            <a:ext cx="5125300" cy="3327152"/>
          </a:xfrm>
        </p:spPr>
        <p:txBody>
          <a:bodyPr/>
          <a:lstStyle/>
          <a:p>
            <a:r>
              <a:rPr lang="en-US" sz="2800" dirty="0"/>
              <a:t>-Good at hiding in host</a:t>
            </a:r>
          </a:p>
          <a:p>
            <a:endParaRPr lang="en-US" dirty="0"/>
          </a:p>
        </p:txBody>
      </p:sp>
      <p:pic>
        <p:nvPicPr>
          <p:cNvPr id="10242" name="Picture 2" descr="Cough And Congestion In Morning at Alan Koester blog">
            <a:extLst>
              <a:ext uri="{FF2B5EF4-FFF2-40B4-BE49-F238E27FC236}">
                <a16:creationId xmlns:a16="http://schemas.microsoft.com/office/drawing/2014/main" id="{DE997F05-04C6-B97E-6B52-28A51126290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9366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F684-C1C9-C6BC-529B-9D63EF6DC40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D49123B3-72A9-B602-66F8-26887991AA5B}"/>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74610FBF-4FD3-1663-7835-BC314563BE03}"/>
              </a:ext>
            </a:extLst>
          </p:cNvPr>
          <p:cNvSpPr>
            <a:spLocks noGrp="1"/>
          </p:cNvSpPr>
          <p:nvPr>
            <p:ph type="subTitle" idx="1"/>
          </p:nvPr>
        </p:nvSpPr>
        <p:spPr>
          <a:xfrm>
            <a:off x="6749828" y="2558144"/>
            <a:ext cx="5125300" cy="3327152"/>
          </a:xfrm>
        </p:spPr>
        <p:txBody>
          <a:bodyPr/>
          <a:lstStyle/>
          <a:p>
            <a:r>
              <a:rPr lang="en-US" sz="2800" dirty="0"/>
              <a:t>-Good at hiding in host</a:t>
            </a:r>
          </a:p>
          <a:p>
            <a:r>
              <a:rPr lang="en-US" dirty="0"/>
              <a:t>	Mycobacterium leprae causes no host response with 10,000 organisms/1cc blood</a:t>
            </a:r>
          </a:p>
        </p:txBody>
      </p:sp>
      <p:pic>
        <p:nvPicPr>
          <p:cNvPr id="10242" name="Picture 2" descr="Cough And Congestion In Morning at Alan Koester blog">
            <a:extLst>
              <a:ext uri="{FF2B5EF4-FFF2-40B4-BE49-F238E27FC236}">
                <a16:creationId xmlns:a16="http://schemas.microsoft.com/office/drawing/2014/main" id="{4899826F-6DCF-FC72-3167-26C21BD6FE3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659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8CD68-7A1F-EA54-8797-9D13349EF143}"/>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4DDCF02A-A1EE-F3AC-6EE1-BEC15FFAC9C0}"/>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DF83E900-ECC6-23A2-3B27-52CDB2CC384D}"/>
              </a:ext>
            </a:extLst>
          </p:cNvPr>
          <p:cNvSpPr>
            <a:spLocks noGrp="1"/>
          </p:cNvSpPr>
          <p:nvPr>
            <p:ph type="subTitle" idx="1"/>
          </p:nvPr>
        </p:nvSpPr>
        <p:spPr>
          <a:xfrm>
            <a:off x="6749828" y="2558144"/>
            <a:ext cx="5125300" cy="3327152"/>
          </a:xfrm>
        </p:spPr>
        <p:txBody>
          <a:bodyPr/>
          <a:lstStyle/>
          <a:p>
            <a:r>
              <a:rPr lang="en-US" sz="2800" dirty="0"/>
              <a:t>-Good at hiding in host</a:t>
            </a:r>
          </a:p>
          <a:p>
            <a:r>
              <a:rPr lang="en-US" sz="2800" dirty="0"/>
              <a:t>-Rapidly multiplies</a:t>
            </a:r>
          </a:p>
          <a:p>
            <a:r>
              <a:rPr lang="en-US" sz="2800" dirty="0"/>
              <a:t>	</a:t>
            </a:r>
            <a:endParaRPr lang="en-US" dirty="0"/>
          </a:p>
        </p:txBody>
      </p:sp>
      <p:pic>
        <p:nvPicPr>
          <p:cNvPr id="10242" name="Picture 2" descr="Cough And Congestion In Morning at Alan Koester blog">
            <a:extLst>
              <a:ext uri="{FF2B5EF4-FFF2-40B4-BE49-F238E27FC236}">
                <a16:creationId xmlns:a16="http://schemas.microsoft.com/office/drawing/2014/main" id="{88B4DE59-0F2E-2552-499E-371C71AEBF9D}"/>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41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415D2-EB9E-2EFF-88A4-B9739D56889C}"/>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09D58BE1-19D6-292B-4C19-93AEE76EF06A}"/>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EA3AEFB3-E970-B607-4490-56BE05F1262C}"/>
              </a:ext>
            </a:extLst>
          </p:cNvPr>
          <p:cNvSpPr>
            <a:spLocks noGrp="1"/>
          </p:cNvSpPr>
          <p:nvPr>
            <p:ph type="subTitle" idx="1"/>
          </p:nvPr>
        </p:nvSpPr>
        <p:spPr>
          <a:xfrm>
            <a:off x="6749828" y="2558144"/>
            <a:ext cx="5125300" cy="3327152"/>
          </a:xfrm>
        </p:spPr>
        <p:txBody>
          <a:bodyPr/>
          <a:lstStyle/>
          <a:p>
            <a:r>
              <a:rPr lang="en-US" sz="2800" dirty="0"/>
              <a:t>-Good at hiding in host</a:t>
            </a:r>
          </a:p>
          <a:p>
            <a:r>
              <a:rPr lang="en-US" sz="2800" dirty="0"/>
              <a:t>-Rapidly multiplies</a:t>
            </a:r>
          </a:p>
          <a:p>
            <a:r>
              <a:rPr lang="en-US" sz="2800" dirty="0"/>
              <a:t>	</a:t>
            </a:r>
            <a:r>
              <a:rPr lang="en-US" dirty="0"/>
              <a:t>Staph and Strep have a doubling time in a petri dish of 20-30 min</a:t>
            </a:r>
          </a:p>
          <a:p>
            <a:endParaRPr lang="en-US" dirty="0"/>
          </a:p>
        </p:txBody>
      </p:sp>
      <p:pic>
        <p:nvPicPr>
          <p:cNvPr id="10242" name="Picture 2" descr="Cough And Congestion In Morning at Alan Koester blog">
            <a:extLst>
              <a:ext uri="{FF2B5EF4-FFF2-40B4-BE49-F238E27FC236}">
                <a16:creationId xmlns:a16="http://schemas.microsoft.com/office/drawing/2014/main" id="{9F429653-B92D-F741-A12C-5998593DBB33}"/>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9498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750CA-927D-D54E-CB1F-BD459816329D}"/>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B2DCD48-F793-1488-2038-E88A008EC0F4}"/>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25C42FB3-9C7A-77D0-DB67-51F528FF7D1C}"/>
              </a:ext>
            </a:extLst>
          </p:cNvPr>
          <p:cNvSpPr>
            <a:spLocks noGrp="1"/>
          </p:cNvSpPr>
          <p:nvPr>
            <p:ph type="subTitle" idx="1"/>
          </p:nvPr>
        </p:nvSpPr>
        <p:spPr>
          <a:xfrm>
            <a:off x="6749828" y="2558144"/>
            <a:ext cx="5125300" cy="3327152"/>
          </a:xfrm>
        </p:spPr>
        <p:txBody>
          <a:bodyPr/>
          <a:lstStyle/>
          <a:p>
            <a:r>
              <a:rPr lang="en-US" sz="2800" dirty="0"/>
              <a:t>-Good at hiding in host</a:t>
            </a:r>
          </a:p>
          <a:p>
            <a:r>
              <a:rPr lang="en-US" sz="2800" dirty="0"/>
              <a:t>-Rapidly multiplies</a:t>
            </a:r>
          </a:p>
          <a:p>
            <a:r>
              <a:rPr lang="en-US" sz="2800" dirty="0"/>
              <a:t>-Easily transmitted</a:t>
            </a:r>
          </a:p>
          <a:p>
            <a:r>
              <a:rPr lang="en-US" sz="2800" dirty="0"/>
              <a:t>	</a:t>
            </a:r>
            <a:endParaRPr lang="en-US" dirty="0"/>
          </a:p>
        </p:txBody>
      </p:sp>
      <p:pic>
        <p:nvPicPr>
          <p:cNvPr id="10242" name="Picture 2" descr="Cough And Congestion In Morning at Alan Koester blog">
            <a:extLst>
              <a:ext uri="{FF2B5EF4-FFF2-40B4-BE49-F238E27FC236}">
                <a16:creationId xmlns:a16="http://schemas.microsoft.com/office/drawing/2014/main" id="{2C691EAE-BED2-50BD-D744-7F05700C8FA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578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2FD31-58C3-50ED-A4C7-61F5CA9FBF14}"/>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E773EA96-1C93-79E0-6931-E414AC4C6211}"/>
              </a:ext>
            </a:extLst>
          </p:cNvPr>
          <p:cNvSpPr>
            <a:spLocks noGrp="1"/>
          </p:cNvSpPr>
          <p:nvPr>
            <p:ph type="title"/>
          </p:nvPr>
        </p:nvSpPr>
        <p:spPr>
          <a:xfrm>
            <a:off x="6757416" y="1316736"/>
            <a:ext cx="5120640" cy="893064"/>
          </a:xfrm>
        </p:spPr>
        <p:txBody>
          <a:bodyPr/>
          <a:lstStyle/>
          <a:p>
            <a:r>
              <a:rPr lang="en-US" dirty="0"/>
              <a:t>IDEAL PATHOGEN</a:t>
            </a:r>
          </a:p>
        </p:txBody>
      </p:sp>
      <p:sp>
        <p:nvSpPr>
          <p:cNvPr id="15" name="Subtitle 14">
            <a:extLst>
              <a:ext uri="{FF2B5EF4-FFF2-40B4-BE49-F238E27FC236}">
                <a16:creationId xmlns:a16="http://schemas.microsoft.com/office/drawing/2014/main" id="{2D4F917C-97FB-D04E-5DD4-CE1026FC99F4}"/>
              </a:ext>
            </a:extLst>
          </p:cNvPr>
          <p:cNvSpPr>
            <a:spLocks noGrp="1"/>
          </p:cNvSpPr>
          <p:nvPr>
            <p:ph type="subTitle" idx="1"/>
          </p:nvPr>
        </p:nvSpPr>
        <p:spPr>
          <a:xfrm>
            <a:off x="6749828" y="2558144"/>
            <a:ext cx="5125300" cy="3327152"/>
          </a:xfrm>
        </p:spPr>
        <p:txBody>
          <a:bodyPr/>
          <a:lstStyle/>
          <a:p>
            <a:r>
              <a:rPr lang="en-US" sz="2800" dirty="0"/>
              <a:t>-Good at hiding in host</a:t>
            </a:r>
          </a:p>
          <a:p>
            <a:r>
              <a:rPr lang="en-US" sz="2800" dirty="0"/>
              <a:t>-Rapidly multiplies</a:t>
            </a:r>
          </a:p>
          <a:p>
            <a:r>
              <a:rPr lang="en-US" sz="2800" dirty="0"/>
              <a:t>-Easily transmitted</a:t>
            </a:r>
          </a:p>
          <a:p>
            <a:r>
              <a:rPr lang="en-US" sz="2800" dirty="0"/>
              <a:t>	</a:t>
            </a:r>
            <a:r>
              <a:rPr lang="en-US" dirty="0"/>
              <a:t>Ro is a measure of how many people can expect to be infected by 1 individual with the disease.</a:t>
            </a:r>
          </a:p>
          <a:p>
            <a:r>
              <a:rPr lang="en-US" sz="2800" dirty="0"/>
              <a:t>   </a:t>
            </a:r>
            <a:endParaRPr lang="en-US" dirty="0"/>
          </a:p>
        </p:txBody>
      </p:sp>
      <p:pic>
        <p:nvPicPr>
          <p:cNvPr id="10242" name="Picture 2" descr="Cough And Congestion In Morning at Alan Koester blog">
            <a:extLst>
              <a:ext uri="{FF2B5EF4-FFF2-40B4-BE49-F238E27FC236}">
                <a16:creationId xmlns:a16="http://schemas.microsoft.com/office/drawing/2014/main" id="{4808E89B-3153-5A6E-33D2-AA14C265860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8507" r="1850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54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a:extLst>
            <a:ext uri="{FF2B5EF4-FFF2-40B4-BE49-F238E27FC236}">
              <a16:creationId xmlns:a16="http://schemas.microsoft.com/office/drawing/2014/main" id="{F6334A96-5EC3-E5EA-DAAB-3B70F7078ECE}"/>
            </a:ext>
          </a:extLst>
        </p:cNvPr>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2BC3A3E-29AA-6776-0736-2F4933C42D4E}"/>
              </a:ext>
            </a:extLst>
          </p:cNvPr>
          <p:cNvSpPr>
            <a:spLocks noGrp="1"/>
          </p:cNvSpPr>
          <p:nvPr>
            <p:ph type="pic" sz="quarter" idx="13"/>
          </p:nvPr>
        </p:nvSpPr>
        <p:spPr/>
        <p:txBody>
          <a:bodyPr/>
          <a:lstStyle/>
          <a:p>
            <a:endParaRPr lang="en-US"/>
          </a:p>
        </p:txBody>
      </p:sp>
      <p:pic>
        <p:nvPicPr>
          <p:cNvPr id="12290" name="Picture 2" descr="Basic Reproduction Number (R0) of Major Infectious Diseases | The ...">
            <a:extLst>
              <a:ext uri="{FF2B5EF4-FFF2-40B4-BE49-F238E27FC236}">
                <a16:creationId xmlns:a16="http://schemas.microsoft.com/office/drawing/2014/main" id="{6B69E14D-5881-C086-B8C6-F33C0DF46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43" y="1099254"/>
            <a:ext cx="10700657" cy="5013147"/>
          </a:xfrm>
          <a:prstGeom prst="rect">
            <a:avLst/>
          </a:prstGeom>
          <a:solidFill>
            <a:srgbClr val="EBEDEB"/>
          </a:solidFill>
        </p:spPr>
      </p:pic>
    </p:spTree>
    <p:extLst>
      <p:ext uri="{BB962C8B-B14F-4D97-AF65-F5344CB8AC3E}">
        <p14:creationId xmlns:p14="http://schemas.microsoft.com/office/powerpoint/2010/main" val="3526207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75D7351-19FF-DFBE-94A2-58867C88414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D55B605-A526-E295-74EA-CD8B9D26E24C}"/>
              </a:ext>
            </a:extLst>
          </p:cNvPr>
          <p:cNvSpPr>
            <a:spLocks noGrp="1"/>
          </p:cNvSpPr>
          <p:nvPr>
            <p:ph type="ctrTitle"/>
          </p:nvPr>
        </p:nvSpPr>
        <p:spPr/>
        <p:txBody>
          <a:bodyPr vert="horz" lIns="109728" tIns="109728" rIns="109728" bIns="91440" rtlCol="0" anchor="ctr">
            <a:normAutofit/>
          </a:bodyPr>
          <a:lstStyle/>
          <a:p>
            <a:r>
              <a:rPr lang="en-US" dirty="0"/>
              <a:t>Why do microorganisms kill us?</a:t>
            </a:r>
          </a:p>
        </p:txBody>
      </p:sp>
      <p:pic>
        <p:nvPicPr>
          <p:cNvPr id="4100" name="Picture 4" descr="Image result for bacteria">
            <a:extLst>
              <a:ext uri="{FF2B5EF4-FFF2-40B4-BE49-F238E27FC236}">
                <a16:creationId xmlns:a16="http://schemas.microsoft.com/office/drawing/2014/main" id="{826E6D35-F798-9048-E321-3EF6E477B64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666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30E0F-10C6-298A-C347-E831FFF4ECB8}"/>
              </a:ext>
            </a:extLst>
          </p:cNvPr>
          <p:cNvSpPr>
            <a:spLocks noGrp="1"/>
          </p:cNvSpPr>
          <p:nvPr>
            <p:ph type="title"/>
          </p:nvPr>
        </p:nvSpPr>
        <p:spPr/>
        <p:txBody>
          <a:bodyPr/>
          <a:lstStyle/>
          <a:p>
            <a:r>
              <a:rPr lang="en-US" sz="4800" dirty="0"/>
              <a:t>MICROBIOLOGY PRIMER</a:t>
            </a:r>
          </a:p>
        </p:txBody>
      </p:sp>
      <p:pic>
        <p:nvPicPr>
          <p:cNvPr id="11266" name="Picture 2" descr="Image result for bored students">
            <a:extLst>
              <a:ext uri="{FF2B5EF4-FFF2-40B4-BE49-F238E27FC236}">
                <a16:creationId xmlns:a16="http://schemas.microsoft.com/office/drawing/2014/main" id="{AACE89E8-42FC-4F93-3062-C65323BE70A3}"/>
              </a:ext>
            </a:extLst>
          </p:cNvPr>
          <p:cNvPicPr>
            <a:picLocks noGrp="1" noChangeAspect="1" noChangeArrowheads="1"/>
          </p:cNvPicPr>
          <p:nvPr>
            <p:ph sz="quarter" idx="18"/>
          </p:nvPr>
        </p:nvPicPr>
        <p:blipFill>
          <a:blip r:embed="rId3">
            <a:extLst>
              <a:ext uri="{28A0092B-C50C-407E-A947-70E740481C1C}">
                <a14:useLocalDpi xmlns:a14="http://schemas.microsoft.com/office/drawing/2010/main" val="0"/>
              </a:ext>
            </a:extLst>
          </a:blip>
          <a:srcRect/>
          <a:stretch>
            <a:fillRect/>
          </a:stretch>
        </p:blipFill>
        <p:spPr bwMode="auto">
          <a:xfrm>
            <a:off x="2094672" y="2326367"/>
            <a:ext cx="6102690" cy="4420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637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C0841-BB0F-0837-5A8C-ADE414E5889B}"/>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F0F3EB70-F715-C61B-3FC8-97761E5898E4}"/>
              </a:ext>
            </a:extLst>
          </p:cNvPr>
          <p:cNvSpPr>
            <a:spLocks noGrp="1"/>
          </p:cNvSpPr>
          <p:nvPr>
            <p:ph type="title"/>
          </p:nvPr>
        </p:nvSpPr>
        <p:spPr>
          <a:xfrm>
            <a:off x="7214616" y="2677667"/>
            <a:ext cx="5120640" cy="1502665"/>
          </a:xfrm>
        </p:spPr>
        <p:txBody>
          <a:bodyPr>
            <a:normAutofit/>
          </a:bodyPr>
          <a:lstStyle/>
          <a:p>
            <a:r>
              <a:rPr lang="en-US" dirty="0"/>
              <a:t>MOSTLY BY ACCIDENT</a:t>
            </a:r>
          </a:p>
        </p:txBody>
      </p:sp>
      <p:pic>
        <p:nvPicPr>
          <p:cNvPr id="6" name="Picture Placeholder 5">
            <a:extLst>
              <a:ext uri="{FF2B5EF4-FFF2-40B4-BE49-F238E27FC236}">
                <a16:creationId xmlns:a16="http://schemas.microsoft.com/office/drawing/2014/main" id="{9231A02E-083A-081E-47FA-0431D8142020}"/>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7545" r="7545"/>
          <a:stretch>
            <a:fillRect/>
          </a:stretch>
        </p:blipFill>
        <p:spPr>
          <a:xfrm>
            <a:off x="0" y="1051378"/>
            <a:ext cx="6391275" cy="5018088"/>
          </a:xfrm>
        </p:spPr>
      </p:pic>
      <p:sp>
        <p:nvSpPr>
          <p:cNvPr id="7" name="TextBox 6">
            <a:extLst>
              <a:ext uri="{FF2B5EF4-FFF2-40B4-BE49-F238E27FC236}">
                <a16:creationId xmlns:a16="http://schemas.microsoft.com/office/drawing/2014/main" id="{85D70DEA-E828-6CEE-4998-A7738D7D37FB}"/>
              </a:ext>
            </a:extLst>
          </p:cNvPr>
          <p:cNvSpPr txBox="1"/>
          <p:nvPr/>
        </p:nvSpPr>
        <p:spPr>
          <a:xfrm>
            <a:off x="0" y="6069466"/>
            <a:ext cx="6391275" cy="230832"/>
          </a:xfrm>
          <a:prstGeom prst="rect">
            <a:avLst/>
          </a:prstGeom>
          <a:noFill/>
        </p:spPr>
        <p:txBody>
          <a:bodyPr wrap="square" rtlCol="0">
            <a:spAutoFit/>
          </a:bodyPr>
          <a:lstStyle/>
          <a:p>
            <a:r>
              <a:rPr lang="en-US" sz="900">
                <a:hlinkClick r:id="rId4" tooltip="https://www.picpedia.org/legal-01/a/accident-lawyers.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2469588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82CD5-C485-B17B-1B00-B6FD2F76ED7A}"/>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8CF186C4-0A13-588D-56C0-8067B37CA68F}"/>
              </a:ext>
            </a:extLst>
          </p:cNvPr>
          <p:cNvSpPr>
            <a:spLocks noGrp="1"/>
          </p:cNvSpPr>
          <p:nvPr>
            <p:ph type="title"/>
          </p:nvPr>
        </p:nvSpPr>
        <p:spPr>
          <a:xfrm>
            <a:off x="7214616" y="2677667"/>
            <a:ext cx="5120640" cy="1502665"/>
          </a:xfrm>
        </p:spPr>
        <p:txBody>
          <a:bodyPr>
            <a:normAutofit fontScale="90000"/>
          </a:bodyPr>
          <a:lstStyle/>
          <a:p>
            <a:r>
              <a:rPr lang="en-US" dirty="0"/>
              <a:t>MOSTLY BY ACCIDENT</a:t>
            </a:r>
            <a:br>
              <a:rPr lang="en-US" dirty="0"/>
            </a:br>
            <a:r>
              <a:rPr lang="en-US" sz="2000" dirty="0"/>
              <a:t>	(Unless you are an anaerobe and prefer dead flesh)</a:t>
            </a:r>
            <a:endParaRPr lang="en-US" dirty="0"/>
          </a:p>
        </p:txBody>
      </p:sp>
      <p:pic>
        <p:nvPicPr>
          <p:cNvPr id="6" name="Picture Placeholder 5">
            <a:extLst>
              <a:ext uri="{FF2B5EF4-FFF2-40B4-BE49-F238E27FC236}">
                <a16:creationId xmlns:a16="http://schemas.microsoft.com/office/drawing/2014/main" id="{4BC62B0D-B0E3-5E4C-6307-30DFFAD2D5A5}"/>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7545" r="7545"/>
          <a:stretch>
            <a:fillRect/>
          </a:stretch>
        </p:blipFill>
        <p:spPr>
          <a:xfrm>
            <a:off x="0" y="1051378"/>
            <a:ext cx="6391275" cy="5018088"/>
          </a:xfrm>
        </p:spPr>
      </p:pic>
      <p:sp>
        <p:nvSpPr>
          <p:cNvPr id="7" name="TextBox 6">
            <a:extLst>
              <a:ext uri="{FF2B5EF4-FFF2-40B4-BE49-F238E27FC236}">
                <a16:creationId xmlns:a16="http://schemas.microsoft.com/office/drawing/2014/main" id="{29AE74FD-96AC-F8C5-EF5B-BD90ACF2D77F}"/>
              </a:ext>
            </a:extLst>
          </p:cNvPr>
          <p:cNvSpPr txBox="1"/>
          <p:nvPr/>
        </p:nvSpPr>
        <p:spPr>
          <a:xfrm>
            <a:off x="0" y="6069466"/>
            <a:ext cx="6391275" cy="230832"/>
          </a:xfrm>
          <a:prstGeom prst="rect">
            <a:avLst/>
          </a:prstGeom>
          <a:noFill/>
        </p:spPr>
        <p:txBody>
          <a:bodyPr wrap="square" rtlCol="0">
            <a:spAutoFit/>
          </a:bodyPr>
          <a:lstStyle/>
          <a:p>
            <a:r>
              <a:rPr lang="en-US" sz="900">
                <a:hlinkClick r:id="rId4" tooltip="https://www.picpedia.org/legal-01/a/accident-lawyers.html"/>
              </a:rPr>
              <a:t>This Photo</a:t>
            </a:r>
            <a:r>
              <a:rPr lang="en-US" sz="900"/>
              <a:t> by Unknown Author is licensed under </a:t>
            </a:r>
            <a:r>
              <a:rPr lang="en-US" sz="900">
                <a:hlinkClick r:id="rId5" tooltip="https://creativecommons.org/licenses/by-sa/3.0/"/>
              </a:rPr>
              <a:t>CC BY-SA</a:t>
            </a:r>
            <a:endParaRPr lang="en-US" sz="900"/>
          </a:p>
        </p:txBody>
      </p:sp>
    </p:spTree>
    <p:extLst>
      <p:ext uri="{BB962C8B-B14F-4D97-AF65-F5344CB8AC3E}">
        <p14:creationId xmlns:p14="http://schemas.microsoft.com/office/powerpoint/2010/main" val="1378706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43DD55C-FE5D-ADE9-A48A-E1A629B7C00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9042815-6907-CFBA-2D0E-2D1AB7C53B9F}"/>
              </a:ext>
            </a:extLst>
          </p:cNvPr>
          <p:cNvSpPr>
            <a:spLocks noGrp="1"/>
          </p:cNvSpPr>
          <p:nvPr>
            <p:ph type="ctrTitle"/>
          </p:nvPr>
        </p:nvSpPr>
        <p:spPr/>
        <p:txBody>
          <a:bodyPr vert="horz" lIns="109728" tIns="109728" rIns="109728" bIns="91440" rtlCol="0" anchor="ctr">
            <a:normAutofit/>
          </a:bodyPr>
          <a:lstStyle/>
          <a:p>
            <a:r>
              <a:rPr lang="en-US" dirty="0"/>
              <a:t>How do microorganisms hurt us?</a:t>
            </a:r>
          </a:p>
        </p:txBody>
      </p:sp>
      <p:pic>
        <p:nvPicPr>
          <p:cNvPr id="4100" name="Picture 4" descr="Image result for bacteria">
            <a:extLst>
              <a:ext uri="{FF2B5EF4-FFF2-40B4-BE49-F238E27FC236}">
                <a16:creationId xmlns:a16="http://schemas.microsoft.com/office/drawing/2014/main" id="{253F6E8F-B9FF-9C2E-0120-FA6C2A42DBC8}"/>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0408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E148D-775D-4C86-6185-C33A1AE8C3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9B8200-4CAB-D92E-F1A5-AB0A332C6886}"/>
              </a:ext>
            </a:extLst>
          </p:cNvPr>
          <p:cNvSpPr>
            <a:spLocks noGrp="1"/>
          </p:cNvSpPr>
          <p:nvPr>
            <p:ph type="title"/>
          </p:nvPr>
        </p:nvSpPr>
        <p:spPr/>
        <p:txBody>
          <a:bodyPr/>
          <a:lstStyle/>
          <a:p>
            <a:r>
              <a:rPr lang="en-US" dirty="0"/>
              <a:t>Direct cellular damage</a:t>
            </a:r>
          </a:p>
        </p:txBody>
      </p:sp>
      <p:pic>
        <p:nvPicPr>
          <p:cNvPr id="5" name="Content Placeholder 4">
            <a:extLst>
              <a:ext uri="{FF2B5EF4-FFF2-40B4-BE49-F238E27FC236}">
                <a16:creationId xmlns:a16="http://schemas.microsoft.com/office/drawing/2014/main" id="{B82D97A3-7D36-EF37-4256-5A3973E9A818}"/>
              </a:ext>
            </a:extLst>
          </p:cNvPr>
          <p:cNvPicPr>
            <a:picLocks noGrp="1" noChangeAspect="1"/>
          </p:cNvPicPr>
          <p:nvPr>
            <p:ph sz="quarter" idx="18"/>
          </p:nvPr>
        </p:nvPicPr>
        <p:blipFill>
          <a:blip r:embed="rId3"/>
          <a:stretch>
            <a:fillRect/>
          </a:stretch>
        </p:blipFill>
        <p:spPr>
          <a:xfrm>
            <a:off x="3305379" y="2308937"/>
            <a:ext cx="6252278" cy="4465913"/>
          </a:xfrm>
        </p:spPr>
      </p:pic>
    </p:spTree>
    <p:extLst>
      <p:ext uri="{BB962C8B-B14F-4D97-AF65-F5344CB8AC3E}">
        <p14:creationId xmlns:p14="http://schemas.microsoft.com/office/powerpoint/2010/main" val="3826314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C5BF2-C38D-0563-5207-7212EDF0B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F66DD-8BD1-C572-364E-7B133DD0A01A}"/>
              </a:ext>
            </a:extLst>
          </p:cNvPr>
          <p:cNvSpPr>
            <a:spLocks noGrp="1"/>
          </p:cNvSpPr>
          <p:nvPr>
            <p:ph type="title"/>
          </p:nvPr>
        </p:nvSpPr>
        <p:spPr/>
        <p:txBody>
          <a:bodyPr/>
          <a:lstStyle/>
          <a:p>
            <a:r>
              <a:rPr lang="en-US" dirty="0"/>
              <a:t>Example 1: Strep mutans</a:t>
            </a:r>
          </a:p>
        </p:txBody>
      </p:sp>
      <p:sp>
        <p:nvSpPr>
          <p:cNvPr id="7" name="Content Placeholder 6">
            <a:extLst>
              <a:ext uri="{FF2B5EF4-FFF2-40B4-BE49-F238E27FC236}">
                <a16:creationId xmlns:a16="http://schemas.microsoft.com/office/drawing/2014/main" id="{BCEB2965-A049-D372-F141-132CF1AEF397}"/>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514436A9-6ECA-3BB8-0106-6CAE31AF7148}"/>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9055603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2D7F2-7C83-9DF3-EBE5-B9008D54F1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90471-6CFF-2318-C909-0B96B4182817}"/>
              </a:ext>
            </a:extLst>
          </p:cNvPr>
          <p:cNvSpPr>
            <a:spLocks noGrp="1"/>
          </p:cNvSpPr>
          <p:nvPr>
            <p:ph type="title"/>
          </p:nvPr>
        </p:nvSpPr>
        <p:spPr/>
        <p:txBody>
          <a:bodyPr/>
          <a:lstStyle/>
          <a:p>
            <a:r>
              <a:rPr lang="en-US" dirty="0"/>
              <a:t>Strep mutans</a:t>
            </a:r>
          </a:p>
        </p:txBody>
      </p:sp>
      <p:sp>
        <p:nvSpPr>
          <p:cNvPr id="3" name="Content Placeholder 2">
            <a:extLst>
              <a:ext uri="{FF2B5EF4-FFF2-40B4-BE49-F238E27FC236}">
                <a16:creationId xmlns:a16="http://schemas.microsoft.com/office/drawing/2014/main" id="{E19DF84D-5352-DA35-5178-7B465EDB26CB}"/>
              </a:ext>
            </a:extLst>
          </p:cNvPr>
          <p:cNvSpPr>
            <a:spLocks noGrp="1"/>
          </p:cNvSpPr>
          <p:nvPr>
            <p:ph sz="quarter" idx="14"/>
          </p:nvPr>
        </p:nvSpPr>
        <p:spPr>
          <a:xfrm>
            <a:off x="648934" y="1646102"/>
            <a:ext cx="6720695" cy="4160520"/>
          </a:xfrm>
        </p:spPr>
        <p:txBody>
          <a:bodyPr>
            <a:normAutofit/>
          </a:bodyPr>
          <a:lstStyle/>
          <a:p>
            <a:r>
              <a:rPr lang="en-US" sz="2000" b="1" dirty="0"/>
              <a:t>Most common infection in Western civilization</a:t>
            </a:r>
          </a:p>
          <a:p>
            <a:endParaRPr lang="en-US" dirty="0"/>
          </a:p>
        </p:txBody>
      </p:sp>
      <p:sp>
        <p:nvSpPr>
          <p:cNvPr id="7" name="Content Placeholder 6">
            <a:extLst>
              <a:ext uri="{FF2B5EF4-FFF2-40B4-BE49-F238E27FC236}">
                <a16:creationId xmlns:a16="http://schemas.microsoft.com/office/drawing/2014/main" id="{506950DB-8620-6BDC-57CD-EE348D460B44}"/>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25179685-85BA-8AF3-83AF-3A28A5101E51}"/>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47838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3B07B-BFC9-F743-D596-6DBE4A2DA4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F04E42-5E75-CFD8-9557-B7D2A65DC181}"/>
              </a:ext>
            </a:extLst>
          </p:cNvPr>
          <p:cNvSpPr>
            <a:spLocks noGrp="1"/>
          </p:cNvSpPr>
          <p:nvPr>
            <p:ph type="title"/>
          </p:nvPr>
        </p:nvSpPr>
        <p:spPr/>
        <p:txBody>
          <a:bodyPr/>
          <a:lstStyle/>
          <a:p>
            <a:r>
              <a:rPr lang="en-US" dirty="0"/>
              <a:t>Strep mutans</a:t>
            </a:r>
          </a:p>
        </p:txBody>
      </p:sp>
      <p:sp>
        <p:nvSpPr>
          <p:cNvPr id="3" name="Content Placeholder 2">
            <a:extLst>
              <a:ext uri="{FF2B5EF4-FFF2-40B4-BE49-F238E27FC236}">
                <a16:creationId xmlns:a16="http://schemas.microsoft.com/office/drawing/2014/main" id="{212CB2EB-F201-0A86-F06A-53BAAE87E18F}"/>
              </a:ext>
            </a:extLst>
          </p:cNvPr>
          <p:cNvSpPr>
            <a:spLocks noGrp="1"/>
          </p:cNvSpPr>
          <p:nvPr>
            <p:ph sz="quarter" idx="14"/>
          </p:nvPr>
        </p:nvSpPr>
        <p:spPr>
          <a:xfrm>
            <a:off x="648934" y="1646102"/>
            <a:ext cx="6720695" cy="4160520"/>
          </a:xfrm>
        </p:spPr>
        <p:txBody>
          <a:bodyPr>
            <a:normAutofit/>
          </a:bodyPr>
          <a:lstStyle/>
          <a:p>
            <a:r>
              <a:rPr lang="en-US" sz="2000" b="1" dirty="0"/>
              <a:t>Most common infection in Western civilization</a:t>
            </a:r>
          </a:p>
          <a:p>
            <a:endParaRPr lang="en-US" dirty="0"/>
          </a:p>
        </p:txBody>
      </p:sp>
      <p:sp>
        <p:nvSpPr>
          <p:cNvPr id="7" name="Content Placeholder 6">
            <a:extLst>
              <a:ext uri="{FF2B5EF4-FFF2-40B4-BE49-F238E27FC236}">
                <a16:creationId xmlns:a16="http://schemas.microsoft.com/office/drawing/2014/main" id="{EDDDCAFC-A551-C9FC-3490-9EBCDB74D5BA}"/>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68B61627-EE5D-4DF2-B3FD-AD26E0D52CD9}"/>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CFEC436C-7A3C-F079-F541-608C12AB8F9B}"/>
              </a:ext>
            </a:extLst>
          </p:cNvPr>
          <p:cNvPicPr>
            <a:picLocks noChangeAspect="1"/>
          </p:cNvPicPr>
          <p:nvPr/>
        </p:nvPicPr>
        <p:blipFill>
          <a:blip r:embed="rId3"/>
          <a:srcRect l="27287" t="1" r="11109" b="11246"/>
          <a:stretch>
            <a:fillRect/>
          </a:stretch>
        </p:blipFill>
        <p:spPr>
          <a:xfrm>
            <a:off x="7020589" y="1719945"/>
            <a:ext cx="4692439" cy="3999592"/>
          </a:xfrm>
          <a:prstGeom prst="rect">
            <a:avLst/>
          </a:prstGeom>
        </p:spPr>
      </p:pic>
    </p:spTree>
    <p:extLst>
      <p:ext uri="{BB962C8B-B14F-4D97-AF65-F5344CB8AC3E}">
        <p14:creationId xmlns:p14="http://schemas.microsoft.com/office/powerpoint/2010/main" val="2602708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EC171-4DE6-7043-372A-94258F6F5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27D6B6-0530-2785-DA32-3BC71286B30C}"/>
              </a:ext>
            </a:extLst>
          </p:cNvPr>
          <p:cNvSpPr>
            <a:spLocks noGrp="1"/>
          </p:cNvSpPr>
          <p:nvPr>
            <p:ph type="title"/>
          </p:nvPr>
        </p:nvSpPr>
        <p:spPr/>
        <p:txBody>
          <a:bodyPr/>
          <a:lstStyle/>
          <a:p>
            <a:r>
              <a:rPr lang="en-US" dirty="0"/>
              <a:t>Strep mutans</a:t>
            </a:r>
          </a:p>
        </p:txBody>
      </p:sp>
      <p:sp>
        <p:nvSpPr>
          <p:cNvPr id="3" name="Content Placeholder 2">
            <a:extLst>
              <a:ext uri="{FF2B5EF4-FFF2-40B4-BE49-F238E27FC236}">
                <a16:creationId xmlns:a16="http://schemas.microsoft.com/office/drawing/2014/main" id="{EDCF9240-AD30-21B2-9E00-34AD481178E6}"/>
              </a:ext>
            </a:extLst>
          </p:cNvPr>
          <p:cNvSpPr>
            <a:spLocks noGrp="1"/>
          </p:cNvSpPr>
          <p:nvPr>
            <p:ph sz="quarter" idx="14"/>
          </p:nvPr>
        </p:nvSpPr>
        <p:spPr>
          <a:xfrm>
            <a:off x="648934" y="1646102"/>
            <a:ext cx="6720695" cy="4160520"/>
          </a:xfrm>
        </p:spPr>
        <p:txBody>
          <a:bodyPr>
            <a:normAutofit/>
          </a:bodyPr>
          <a:lstStyle/>
          <a:p>
            <a:r>
              <a:rPr lang="en-US" sz="2000" b="1" dirty="0"/>
              <a:t>Most common infection in Western civilization</a:t>
            </a:r>
          </a:p>
          <a:p>
            <a:pPr marL="285750" indent="-285750">
              <a:buFont typeface="Arial" panose="020B0604020202020204" pitchFamily="34" charset="0"/>
              <a:buChar char="•"/>
            </a:pPr>
            <a:r>
              <a:rPr lang="en-US" sz="2000" dirty="0"/>
              <a:t>Creates plaque which holds bacteria against teeth</a:t>
            </a:r>
          </a:p>
          <a:p>
            <a:pPr marL="285750" indent="-285750">
              <a:buFont typeface="Arial" panose="020B0604020202020204" pitchFamily="34" charset="0"/>
              <a:buChar char="•"/>
            </a:pPr>
            <a:r>
              <a:rPr lang="en-US" sz="2000" dirty="0"/>
              <a:t>Bacteria metabolize sugar creating acid</a:t>
            </a:r>
          </a:p>
          <a:p>
            <a:pPr marL="285750" indent="-285750">
              <a:buFont typeface="Arial" panose="020B0604020202020204" pitchFamily="34" charset="0"/>
              <a:buChar char="•"/>
            </a:pPr>
            <a:r>
              <a:rPr lang="en-US" sz="2000" dirty="0"/>
              <a:t>Acid decalcifies tooth causing cavities</a:t>
            </a:r>
          </a:p>
        </p:txBody>
      </p:sp>
      <p:sp>
        <p:nvSpPr>
          <p:cNvPr id="7" name="Content Placeholder 6">
            <a:extLst>
              <a:ext uri="{FF2B5EF4-FFF2-40B4-BE49-F238E27FC236}">
                <a16:creationId xmlns:a16="http://schemas.microsoft.com/office/drawing/2014/main" id="{8B4DE9E6-BECA-9663-DAD8-C6DD0670B93B}"/>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6FDE253C-F691-FE55-FF3D-06CBC3900D44}"/>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5BAB54F1-4D6E-88B8-8388-477567514CC5}"/>
              </a:ext>
            </a:extLst>
          </p:cNvPr>
          <p:cNvPicPr>
            <a:picLocks noChangeAspect="1"/>
          </p:cNvPicPr>
          <p:nvPr/>
        </p:nvPicPr>
        <p:blipFill>
          <a:blip r:embed="rId3"/>
          <a:srcRect l="27287" t="1" r="11109" b="11246"/>
          <a:stretch>
            <a:fillRect/>
          </a:stretch>
        </p:blipFill>
        <p:spPr>
          <a:xfrm>
            <a:off x="7020589" y="1719945"/>
            <a:ext cx="4692439" cy="3999592"/>
          </a:xfrm>
          <a:prstGeom prst="rect">
            <a:avLst/>
          </a:prstGeom>
        </p:spPr>
      </p:pic>
    </p:spTree>
    <p:extLst>
      <p:ext uri="{BB962C8B-B14F-4D97-AF65-F5344CB8AC3E}">
        <p14:creationId xmlns:p14="http://schemas.microsoft.com/office/powerpoint/2010/main" val="25423733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9EF8F-87E4-318E-2D73-814FABF1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D6C908-F321-5C7E-28BD-FCA79EF0A402}"/>
              </a:ext>
            </a:extLst>
          </p:cNvPr>
          <p:cNvSpPr>
            <a:spLocks noGrp="1"/>
          </p:cNvSpPr>
          <p:nvPr>
            <p:ph type="title"/>
          </p:nvPr>
        </p:nvSpPr>
        <p:spPr/>
        <p:txBody>
          <a:bodyPr/>
          <a:lstStyle/>
          <a:p>
            <a:r>
              <a:rPr lang="en-US" dirty="0"/>
              <a:t>Strep mutans</a:t>
            </a:r>
          </a:p>
        </p:txBody>
      </p:sp>
      <p:sp>
        <p:nvSpPr>
          <p:cNvPr id="3" name="Content Placeholder 2">
            <a:extLst>
              <a:ext uri="{FF2B5EF4-FFF2-40B4-BE49-F238E27FC236}">
                <a16:creationId xmlns:a16="http://schemas.microsoft.com/office/drawing/2014/main" id="{197A17EC-6961-0209-28B6-5EE436E044DD}"/>
              </a:ext>
            </a:extLst>
          </p:cNvPr>
          <p:cNvSpPr>
            <a:spLocks noGrp="1"/>
          </p:cNvSpPr>
          <p:nvPr>
            <p:ph sz="quarter" idx="14"/>
          </p:nvPr>
        </p:nvSpPr>
        <p:spPr>
          <a:xfrm>
            <a:off x="648934" y="1646102"/>
            <a:ext cx="6720695" cy="4160520"/>
          </a:xfrm>
        </p:spPr>
        <p:txBody>
          <a:bodyPr>
            <a:normAutofit/>
          </a:bodyPr>
          <a:lstStyle/>
          <a:p>
            <a:r>
              <a:rPr lang="en-US" sz="2000" b="1" dirty="0"/>
              <a:t>Most common infection in Western civilization</a:t>
            </a:r>
          </a:p>
          <a:p>
            <a:pPr marL="285750" indent="-285750">
              <a:buFont typeface="Arial" panose="020B0604020202020204" pitchFamily="34" charset="0"/>
              <a:buChar char="•"/>
            </a:pPr>
            <a:r>
              <a:rPr lang="en-US" sz="2000" dirty="0"/>
              <a:t>Creates plaque which holds bacteria against teeth</a:t>
            </a:r>
          </a:p>
          <a:p>
            <a:pPr marL="285750" indent="-285750">
              <a:buFont typeface="Arial" panose="020B0604020202020204" pitchFamily="34" charset="0"/>
              <a:buChar char="•"/>
            </a:pPr>
            <a:r>
              <a:rPr lang="en-US" sz="2000" dirty="0"/>
              <a:t>Bacteria metabolize sugar creating acid</a:t>
            </a:r>
          </a:p>
          <a:p>
            <a:pPr marL="285750" indent="-285750">
              <a:buFont typeface="Arial" panose="020B0604020202020204" pitchFamily="34" charset="0"/>
              <a:buChar char="•"/>
            </a:pPr>
            <a:r>
              <a:rPr lang="en-US" sz="2000" dirty="0"/>
              <a:t>Acid decalcifies tooth causing cavities</a:t>
            </a:r>
          </a:p>
          <a:p>
            <a:pPr marL="285750" indent="-285750">
              <a:buFont typeface="Arial" panose="020B0604020202020204" pitchFamily="34" charset="0"/>
              <a:buChar char="•"/>
            </a:pPr>
            <a:r>
              <a:rPr lang="en-US" sz="2000" dirty="0"/>
              <a:t>Fluoride makes enamel resistant to acid (brushing your teeth works too)</a:t>
            </a:r>
          </a:p>
          <a:p>
            <a:pPr marL="285750" indent="-285750">
              <a:buFont typeface="Arial" panose="020B0604020202020204" pitchFamily="34" charset="0"/>
              <a:buChar char="•"/>
            </a:pPr>
            <a:endParaRPr lang="en-US" dirty="0"/>
          </a:p>
        </p:txBody>
      </p:sp>
      <p:sp>
        <p:nvSpPr>
          <p:cNvPr id="7" name="Content Placeholder 6">
            <a:extLst>
              <a:ext uri="{FF2B5EF4-FFF2-40B4-BE49-F238E27FC236}">
                <a16:creationId xmlns:a16="http://schemas.microsoft.com/office/drawing/2014/main" id="{9D104AFA-492F-FCD4-5A76-B5D69C7116CC}"/>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751BB06C-80DF-C3AB-7174-545A2EFE564F}"/>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6A194E9D-E040-0D94-858A-4B2E6AC80DDE}"/>
              </a:ext>
            </a:extLst>
          </p:cNvPr>
          <p:cNvPicPr>
            <a:picLocks noChangeAspect="1"/>
          </p:cNvPicPr>
          <p:nvPr/>
        </p:nvPicPr>
        <p:blipFill>
          <a:blip r:embed="rId3"/>
          <a:srcRect l="27287" t="1" r="11109" b="11246"/>
          <a:stretch>
            <a:fillRect/>
          </a:stretch>
        </p:blipFill>
        <p:spPr>
          <a:xfrm>
            <a:off x="7020589" y="1719945"/>
            <a:ext cx="4692439" cy="3999592"/>
          </a:xfrm>
          <a:prstGeom prst="rect">
            <a:avLst/>
          </a:prstGeom>
        </p:spPr>
      </p:pic>
    </p:spTree>
    <p:extLst>
      <p:ext uri="{BB962C8B-B14F-4D97-AF65-F5344CB8AC3E}">
        <p14:creationId xmlns:p14="http://schemas.microsoft.com/office/powerpoint/2010/main" val="2898324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BE7E-6029-5493-81A7-1EDB4FE7E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F6314-BE8D-E355-A9C0-C29A70474CC2}"/>
              </a:ext>
            </a:extLst>
          </p:cNvPr>
          <p:cNvSpPr>
            <a:spLocks noGrp="1"/>
          </p:cNvSpPr>
          <p:nvPr>
            <p:ph type="title"/>
          </p:nvPr>
        </p:nvSpPr>
        <p:spPr/>
        <p:txBody>
          <a:bodyPr/>
          <a:lstStyle/>
          <a:p>
            <a:r>
              <a:rPr lang="en-US" dirty="0"/>
              <a:t>Example 2: Rift Valley Fever</a:t>
            </a:r>
          </a:p>
        </p:txBody>
      </p:sp>
      <p:sp>
        <p:nvSpPr>
          <p:cNvPr id="3" name="Content Placeholder 2">
            <a:extLst>
              <a:ext uri="{FF2B5EF4-FFF2-40B4-BE49-F238E27FC236}">
                <a16:creationId xmlns:a16="http://schemas.microsoft.com/office/drawing/2014/main" id="{18B448EF-06B6-B8CC-4B87-52416C712CC8}"/>
              </a:ext>
            </a:extLst>
          </p:cNvPr>
          <p:cNvSpPr>
            <a:spLocks noGrp="1"/>
          </p:cNvSpPr>
          <p:nvPr>
            <p:ph sz="quarter" idx="14"/>
          </p:nvPr>
        </p:nvSpPr>
        <p:spPr>
          <a:xfrm>
            <a:off x="648934" y="1646102"/>
            <a:ext cx="6720695" cy="4160520"/>
          </a:xfrm>
        </p:spPr>
        <p:txBody>
          <a:bodyPr>
            <a:normAutofit/>
          </a:bodyPr>
          <a:lstStyle/>
          <a:p>
            <a:pPr marL="285750" indent="-285750">
              <a:buFont typeface="Arial" panose="020B0604020202020204" pitchFamily="34" charset="0"/>
              <a:buChar char="•"/>
            </a:pPr>
            <a:r>
              <a:rPr lang="en-US" dirty="0"/>
              <a:t>Virus that replicates in hepatic cells</a:t>
            </a:r>
          </a:p>
        </p:txBody>
      </p:sp>
      <p:sp>
        <p:nvSpPr>
          <p:cNvPr id="7" name="Content Placeholder 6">
            <a:extLst>
              <a:ext uri="{FF2B5EF4-FFF2-40B4-BE49-F238E27FC236}">
                <a16:creationId xmlns:a16="http://schemas.microsoft.com/office/drawing/2014/main" id="{949C7288-60FF-CE45-BA82-DFA679E7FCD6}"/>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B468CA7A-1232-8F97-027D-A0C31153B11A}"/>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1352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814B6A3-5F3E-4909-8ED5-87FE82492264}"/>
              </a:ext>
            </a:extLst>
          </p:cNvPr>
          <p:cNvSpPr>
            <a:spLocks noGrp="1"/>
          </p:cNvSpPr>
          <p:nvPr>
            <p:ph type="ctrTitle"/>
          </p:nvPr>
        </p:nvSpPr>
        <p:spPr/>
        <p:txBody>
          <a:bodyPr vert="horz" lIns="109728" tIns="109728" rIns="109728" bIns="91440" rtlCol="0" anchor="ctr">
            <a:normAutofit/>
          </a:bodyPr>
          <a:lstStyle/>
          <a:p>
            <a:r>
              <a:rPr lang="en-US" dirty="0"/>
              <a:t>What is the difference between colonization and infection?</a:t>
            </a:r>
          </a:p>
        </p:txBody>
      </p:sp>
      <p:pic>
        <p:nvPicPr>
          <p:cNvPr id="4100" name="Picture 4" descr="Image result for bacteria">
            <a:extLst>
              <a:ext uri="{FF2B5EF4-FFF2-40B4-BE49-F238E27FC236}">
                <a16:creationId xmlns:a16="http://schemas.microsoft.com/office/drawing/2014/main" id="{58820980-CB83-3710-A33B-957B747FBF27}"/>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022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0CC6A-E3CF-F442-EC77-0E2931599C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6E89CB-93CD-5DBA-1BFD-72C8CD950151}"/>
              </a:ext>
            </a:extLst>
          </p:cNvPr>
          <p:cNvSpPr>
            <a:spLocks noGrp="1"/>
          </p:cNvSpPr>
          <p:nvPr>
            <p:ph type="title"/>
          </p:nvPr>
        </p:nvSpPr>
        <p:spPr/>
        <p:txBody>
          <a:bodyPr/>
          <a:lstStyle/>
          <a:p>
            <a:r>
              <a:rPr lang="en-US" dirty="0"/>
              <a:t>Rift Valley Fever</a:t>
            </a:r>
          </a:p>
        </p:txBody>
      </p:sp>
      <p:sp>
        <p:nvSpPr>
          <p:cNvPr id="3" name="Content Placeholder 2">
            <a:extLst>
              <a:ext uri="{FF2B5EF4-FFF2-40B4-BE49-F238E27FC236}">
                <a16:creationId xmlns:a16="http://schemas.microsoft.com/office/drawing/2014/main" id="{4F0EC815-F750-49B5-7571-64C4A2117CA3}"/>
              </a:ext>
            </a:extLst>
          </p:cNvPr>
          <p:cNvSpPr>
            <a:spLocks noGrp="1"/>
          </p:cNvSpPr>
          <p:nvPr>
            <p:ph sz="quarter" idx="14"/>
          </p:nvPr>
        </p:nvSpPr>
        <p:spPr>
          <a:xfrm>
            <a:off x="648934" y="1646102"/>
            <a:ext cx="6720695" cy="4160520"/>
          </a:xfrm>
        </p:spPr>
        <p:txBody>
          <a:bodyPr>
            <a:normAutofit/>
          </a:bodyPr>
          <a:lstStyle/>
          <a:p>
            <a:pPr marL="285750" indent="-285750">
              <a:buFont typeface="Arial" panose="020B0604020202020204" pitchFamily="34" charset="0"/>
              <a:buChar char="•"/>
            </a:pPr>
            <a:r>
              <a:rPr lang="en-US" dirty="0"/>
              <a:t>Virus that replicates in hepatic cells</a:t>
            </a:r>
          </a:p>
          <a:p>
            <a:pPr marL="285750" indent="-285750">
              <a:buFont typeface="Arial" panose="020B0604020202020204" pitchFamily="34" charset="0"/>
              <a:buChar char="•"/>
            </a:pPr>
            <a:r>
              <a:rPr lang="en-US" dirty="0"/>
              <a:t>If injected in mice causes fulminant liver failure and death in less than 6 hours</a:t>
            </a:r>
          </a:p>
        </p:txBody>
      </p:sp>
      <p:sp>
        <p:nvSpPr>
          <p:cNvPr id="7" name="Content Placeholder 6">
            <a:extLst>
              <a:ext uri="{FF2B5EF4-FFF2-40B4-BE49-F238E27FC236}">
                <a16:creationId xmlns:a16="http://schemas.microsoft.com/office/drawing/2014/main" id="{B9B9A47C-1ED1-F99C-C1A1-DB403BB2A70A}"/>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5021F0D3-D229-DD2C-39D8-62A3DD7C7B8A}"/>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D138D176-CF14-9191-1870-D6122A49CAE1}"/>
              </a:ext>
            </a:extLst>
          </p:cNvPr>
          <p:cNvPicPr>
            <a:picLocks noChangeAspect="1"/>
          </p:cNvPicPr>
          <p:nvPr/>
        </p:nvPicPr>
        <p:blipFill>
          <a:blip r:embed="rId3"/>
          <a:srcRect l="19364" t="10644" r="3521" b="18564"/>
          <a:stretch>
            <a:fillRect/>
          </a:stretch>
        </p:blipFill>
        <p:spPr>
          <a:xfrm>
            <a:off x="6738471" y="1872342"/>
            <a:ext cx="5176184" cy="3483429"/>
          </a:xfrm>
          <a:prstGeom prst="rect">
            <a:avLst/>
          </a:prstGeom>
        </p:spPr>
      </p:pic>
    </p:spTree>
    <p:extLst>
      <p:ext uri="{BB962C8B-B14F-4D97-AF65-F5344CB8AC3E}">
        <p14:creationId xmlns:p14="http://schemas.microsoft.com/office/powerpoint/2010/main" val="3790587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E1125-901E-C2AE-C487-2E8D7A8DE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A1D5A9-E4BA-EB34-6F37-B99650F4F6D0}"/>
              </a:ext>
            </a:extLst>
          </p:cNvPr>
          <p:cNvSpPr>
            <a:spLocks noGrp="1"/>
          </p:cNvSpPr>
          <p:nvPr>
            <p:ph type="title"/>
          </p:nvPr>
        </p:nvSpPr>
        <p:spPr/>
        <p:txBody>
          <a:bodyPr/>
          <a:lstStyle/>
          <a:p>
            <a:r>
              <a:rPr lang="en-US" dirty="0"/>
              <a:t>Endotoxins</a:t>
            </a:r>
          </a:p>
        </p:txBody>
      </p:sp>
      <p:sp>
        <p:nvSpPr>
          <p:cNvPr id="3" name="Content Placeholder 2">
            <a:extLst>
              <a:ext uri="{FF2B5EF4-FFF2-40B4-BE49-F238E27FC236}">
                <a16:creationId xmlns:a16="http://schemas.microsoft.com/office/drawing/2014/main" id="{687CAF81-3EB6-4BB6-8734-7876FD2C2A82}"/>
              </a:ext>
            </a:extLst>
          </p:cNvPr>
          <p:cNvSpPr>
            <a:spLocks noGrp="1"/>
          </p:cNvSpPr>
          <p:nvPr>
            <p:ph sz="quarter" idx="14"/>
          </p:nvPr>
        </p:nvSpPr>
        <p:spPr>
          <a:xfrm>
            <a:off x="648934" y="1646102"/>
            <a:ext cx="11394873" cy="944698"/>
          </a:xfrm>
        </p:spPr>
        <p:txBody>
          <a:bodyPr>
            <a:normAutofit/>
          </a:bodyPr>
          <a:lstStyle/>
          <a:p>
            <a:pPr marL="285750" indent="-285750">
              <a:buFont typeface="Arial" panose="020B0604020202020204" pitchFamily="34" charset="0"/>
              <a:buChar char="•"/>
            </a:pPr>
            <a:r>
              <a:rPr lang="en-US" dirty="0"/>
              <a:t>Lipopolysaccharides on cell surface of gram– bacteria with several possible effects</a:t>
            </a:r>
          </a:p>
          <a:p>
            <a:pPr marL="285750" indent="-285750">
              <a:buFont typeface="Arial" panose="020B0604020202020204" pitchFamily="34" charset="0"/>
              <a:buChar char="•"/>
            </a:pPr>
            <a:endParaRPr lang="en-US" dirty="0"/>
          </a:p>
          <a:p>
            <a:endParaRPr lang="en-US" dirty="0"/>
          </a:p>
        </p:txBody>
      </p:sp>
      <p:sp>
        <p:nvSpPr>
          <p:cNvPr id="7" name="Content Placeholder 6">
            <a:extLst>
              <a:ext uri="{FF2B5EF4-FFF2-40B4-BE49-F238E27FC236}">
                <a16:creationId xmlns:a16="http://schemas.microsoft.com/office/drawing/2014/main" id="{84D81EE5-C42F-BD09-6CF7-4DE958D0A538}"/>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5D69ACDD-1EEE-B4AC-8F94-8EEB28714063}"/>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6E851EDB-305E-C203-BC22-6F659B1DD3C7}"/>
              </a:ext>
            </a:extLst>
          </p:cNvPr>
          <p:cNvPicPr>
            <a:picLocks noChangeAspect="1"/>
          </p:cNvPicPr>
          <p:nvPr/>
        </p:nvPicPr>
        <p:blipFill>
          <a:blip r:embed="rId3"/>
          <a:stretch>
            <a:fillRect/>
          </a:stretch>
        </p:blipFill>
        <p:spPr>
          <a:xfrm>
            <a:off x="2325336" y="2118451"/>
            <a:ext cx="6372350" cy="3870328"/>
          </a:xfrm>
          <a:prstGeom prst="rect">
            <a:avLst/>
          </a:prstGeom>
        </p:spPr>
      </p:pic>
    </p:spTree>
    <p:extLst>
      <p:ext uri="{BB962C8B-B14F-4D97-AF65-F5344CB8AC3E}">
        <p14:creationId xmlns:p14="http://schemas.microsoft.com/office/powerpoint/2010/main" val="29186021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14245-44A3-4E25-F6B3-7F1BABC88D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B07F36-59D5-770C-86E9-305F9E771FB2}"/>
              </a:ext>
            </a:extLst>
          </p:cNvPr>
          <p:cNvSpPr>
            <a:spLocks noGrp="1"/>
          </p:cNvSpPr>
          <p:nvPr>
            <p:ph type="title"/>
          </p:nvPr>
        </p:nvSpPr>
        <p:spPr/>
        <p:txBody>
          <a:bodyPr/>
          <a:lstStyle/>
          <a:p>
            <a:r>
              <a:rPr lang="en-US" dirty="0"/>
              <a:t>Exotoxins</a:t>
            </a:r>
          </a:p>
        </p:txBody>
      </p:sp>
      <p:sp>
        <p:nvSpPr>
          <p:cNvPr id="3" name="Content Placeholder 2">
            <a:extLst>
              <a:ext uri="{FF2B5EF4-FFF2-40B4-BE49-F238E27FC236}">
                <a16:creationId xmlns:a16="http://schemas.microsoft.com/office/drawing/2014/main" id="{BBFD8B72-A864-7B66-A41D-AF55A73F0258}"/>
              </a:ext>
            </a:extLst>
          </p:cNvPr>
          <p:cNvSpPr>
            <a:spLocks noGrp="1"/>
          </p:cNvSpPr>
          <p:nvPr>
            <p:ph sz="quarter" idx="14"/>
          </p:nvPr>
        </p:nvSpPr>
        <p:spPr>
          <a:xfrm>
            <a:off x="648933" y="1646102"/>
            <a:ext cx="9082895" cy="4160520"/>
          </a:xfrm>
        </p:spPr>
        <p:txBody>
          <a:bodyPr>
            <a:normAutofit/>
          </a:bodyPr>
          <a:lstStyle/>
          <a:p>
            <a:r>
              <a:rPr lang="en-US" sz="2000" b="1" dirty="0"/>
              <a:t>Proteins secreted or released upon bacterial death from Gram+ bacteria </a:t>
            </a:r>
          </a:p>
          <a:p>
            <a:pPr marL="342900" indent="-342900">
              <a:buFont typeface="Arial" panose="020B0604020202020204" pitchFamily="34" charset="0"/>
              <a:buChar char="•"/>
            </a:pPr>
            <a:r>
              <a:rPr lang="en-US" sz="2000" dirty="0"/>
              <a:t>Activate immune system – Type 1</a:t>
            </a:r>
          </a:p>
          <a:p>
            <a:pPr marL="342900" indent="-342900">
              <a:buFont typeface="Arial" panose="020B0604020202020204" pitchFamily="34" charset="0"/>
              <a:buChar char="•"/>
            </a:pPr>
            <a:r>
              <a:rPr lang="en-US" sz="2000" dirty="0"/>
              <a:t>Cell damage/death – Type 2</a:t>
            </a:r>
          </a:p>
          <a:p>
            <a:pPr marL="342900" indent="-342900">
              <a:buFont typeface="Arial" panose="020B0604020202020204" pitchFamily="34" charset="0"/>
              <a:buChar char="•"/>
            </a:pPr>
            <a:r>
              <a:rPr lang="en-US" sz="2000" dirty="0"/>
              <a:t>Local effects(H. pylori neutralizes acid)</a:t>
            </a:r>
          </a:p>
          <a:p>
            <a:pPr marL="342900" indent="-342900">
              <a:buFont typeface="Arial" panose="020B0604020202020204" pitchFamily="34" charset="0"/>
              <a:buChar char="•"/>
            </a:pPr>
            <a:r>
              <a:rPr lang="en-US" sz="2000" dirty="0"/>
              <a:t>Breakdown intracellular bonds (scalded skin)</a:t>
            </a:r>
          </a:p>
          <a:p>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dirty="0"/>
          </a:p>
        </p:txBody>
      </p:sp>
      <p:sp>
        <p:nvSpPr>
          <p:cNvPr id="7" name="Content Placeholder 6">
            <a:extLst>
              <a:ext uri="{FF2B5EF4-FFF2-40B4-BE49-F238E27FC236}">
                <a16:creationId xmlns:a16="http://schemas.microsoft.com/office/drawing/2014/main" id="{FC9A161A-2802-5CA2-33CE-8CBB964F3C2B}"/>
              </a:ext>
            </a:extLst>
          </p:cNvPr>
          <p:cNvSpPr>
            <a:spLocks noGrp="1"/>
          </p:cNvSpPr>
          <p:nvPr>
            <p:ph sz="quarter" idx="19"/>
          </p:nvPr>
        </p:nvSpPr>
        <p:spPr>
          <a:xfrm>
            <a:off x="7206343" y="1807029"/>
            <a:ext cx="4837464" cy="3912508"/>
          </a:xfrm>
        </p:spPr>
        <p:txBody>
          <a:bodyPr>
            <a:normAutofit/>
          </a:bodyPr>
          <a:lstStyle/>
          <a:p>
            <a:endParaRPr lang="en-US" dirty="0"/>
          </a:p>
          <a:p>
            <a:endParaRPr lang="en-US" dirty="0"/>
          </a:p>
          <a:p>
            <a:endParaRPr lang="en-US" dirty="0"/>
          </a:p>
        </p:txBody>
      </p:sp>
      <p:sp>
        <p:nvSpPr>
          <p:cNvPr id="4" name="AutoShape 2" descr="Image result for smeegle">
            <a:extLst>
              <a:ext uri="{FF2B5EF4-FFF2-40B4-BE49-F238E27FC236}">
                <a16:creationId xmlns:a16="http://schemas.microsoft.com/office/drawing/2014/main" id="{FF1C6656-ED45-C4EC-9124-4D83FE01DDE2}"/>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17027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C44D0-2BD1-384E-196E-09C8902A60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574337-984F-0B33-4B8C-0440551D4F55}"/>
              </a:ext>
            </a:extLst>
          </p:cNvPr>
          <p:cNvSpPr>
            <a:spLocks noGrp="1"/>
          </p:cNvSpPr>
          <p:nvPr>
            <p:ph type="title"/>
          </p:nvPr>
        </p:nvSpPr>
        <p:spPr/>
        <p:txBody>
          <a:bodyPr/>
          <a:lstStyle/>
          <a:p>
            <a:r>
              <a:rPr lang="en-US" dirty="0"/>
              <a:t>Exotoxins –Super antigens</a:t>
            </a:r>
          </a:p>
        </p:txBody>
      </p:sp>
      <p:sp>
        <p:nvSpPr>
          <p:cNvPr id="3" name="Content Placeholder 2">
            <a:extLst>
              <a:ext uri="{FF2B5EF4-FFF2-40B4-BE49-F238E27FC236}">
                <a16:creationId xmlns:a16="http://schemas.microsoft.com/office/drawing/2014/main" id="{C6483CC4-E3FD-1EA2-9841-9B7848FE940A}"/>
              </a:ext>
            </a:extLst>
          </p:cNvPr>
          <p:cNvSpPr>
            <a:spLocks noGrp="1"/>
          </p:cNvSpPr>
          <p:nvPr>
            <p:ph sz="quarter" idx="14"/>
          </p:nvPr>
        </p:nvSpPr>
        <p:spPr>
          <a:xfrm>
            <a:off x="648933" y="1646102"/>
            <a:ext cx="10606896" cy="4160520"/>
          </a:xfrm>
        </p:spPr>
        <p:txBody>
          <a:bodyPr>
            <a:normAutofit/>
          </a:bodyPr>
          <a:lstStyle/>
          <a:p>
            <a:r>
              <a:rPr lang="en-US" sz="2000" dirty="0"/>
              <a:t>Staph aureus, Group A Strep</a:t>
            </a:r>
          </a:p>
          <a:p>
            <a:pPr marL="342900" indent="-342900">
              <a:buFont typeface="Arial" panose="020B0604020202020204" pitchFamily="34" charset="0"/>
              <a:buChar char="•"/>
            </a:pPr>
            <a:r>
              <a:rPr lang="en-US" sz="2000" dirty="0"/>
              <a:t>1 nanogram of antigen typically activates 0.001-0.0001% of T cells</a:t>
            </a:r>
          </a:p>
          <a:p>
            <a:pPr marL="342900" indent="-342900">
              <a:buFont typeface="Arial" panose="020B0604020202020204" pitchFamily="34" charset="0"/>
              <a:buChar char="•"/>
            </a:pPr>
            <a:r>
              <a:rPr lang="en-US" sz="2000" dirty="0"/>
              <a:t>Superantigens activate up to 20% of T cells</a:t>
            </a:r>
          </a:p>
          <a:p>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dirty="0"/>
          </a:p>
        </p:txBody>
      </p:sp>
      <p:sp>
        <p:nvSpPr>
          <p:cNvPr id="4" name="AutoShape 2" descr="Image result for smeegle">
            <a:extLst>
              <a:ext uri="{FF2B5EF4-FFF2-40B4-BE49-F238E27FC236}">
                <a16:creationId xmlns:a16="http://schemas.microsoft.com/office/drawing/2014/main" id="{1FAE0979-F7F6-1D23-A6AD-C6D617A617BD}"/>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78475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50A0C0A-50DE-36B3-5583-87A56DE3185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4B00C85-185F-0F3E-F0D4-F6E5F3172999}"/>
              </a:ext>
            </a:extLst>
          </p:cNvPr>
          <p:cNvSpPr>
            <a:spLocks noGrp="1"/>
          </p:cNvSpPr>
          <p:nvPr>
            <p:ph type="ctrTitle"/>
          </p:nvPr>
        </p:nvSpPr>
        <p:spPr/>
        <p:txBody>
          <a:bodyPr vert="horz" lIns="109728" tIns="109728" rIns="109728" bIns="91440" rtlCol="0" anchor="ctr">
            <a:normAutofit/>
          </a:bodyPr>
          <a:lstStyle/>
          <a:p>
            <a:r>
              <a:rPr lang="en-US" sz="3200" dirty="0"/>
              <a:t>What’s wrong with </a:t>
            </a:r>
            <a:r>
              <a:rPr lang="en-US" sz="3200" dirty="0" err="1"/>
              <a:t>wbc</a:t>
            </a:r>
            <a:r>
              <a:rPr lang="en-US" sz="3200" dirty="0"/>
              <a:t> activation? </a:t>
            </a:r>
            <a:br>
              <a:rPr lang="en-US" sz="3200" dirty="0"/>
            </a:br>
            <a:r>
              <a:rPr lang="en-US" sz="1800" dirty="0"/>
              <a:t>Or</a:t>
            </a:r>
            <a:r>
              <a:rPr lang="en-US" sz="3200" dirty="0"/>
              <a:t> </a:t>
            </a:r>
            <a:br>
              <a:rPr lang="en-US" sz="3200" dirty="0"/>
            </a:br>
            <a:r>
              <a:rPr lang="en-US" sz="3200" dirty="0"/>
              <a:t>How does our immune system hurt us?</a:t>
            </a:r>
          </a:p>
        </p:txBody>
      </p:sp>
      <p:pic>
        <p:nvPicPr>
          <p:cNvPr id="4100" name="Picture 4" descr="Image result for bacteria">
            <a:extLst>
              <a:ext uri="{FF2B5EF4-FFF2-40B4-BE49-F238E27FC236}">
                <a16:creationId xmlns:a16="http://schemas.microsoft.com/office/drawing/2014/main" id="{C634ECF6-BE0C-27DB-1834-6366C0F2357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801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84615391-4441-DC78-292B-8B07A4AD23A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786F82F-1B47-46ED-8EAE-53EF71E59E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F1BAF6F-6275-4646-9C59-331B29B9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099405E2-1A96-4DBA-A9DC-4C2A1B421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B1CCE3-FB1D-471C-9AFE-D20E81E64A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5928" cy="2594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FE1734-2D04-9F7B-6E6D-9097F6354D47}"/>
              </a:ext>
            </a:extLst>
          </p:cNvPr>
          <p:cNvSpPr>
            <a:spLocks noGrp="1"/>
          </p:cNvSpPr>
          <p:nvPr>
            <p:ph type="title"/>
          </p:nvPr>
        </p:nvSpPr>
        <p:spPr>
          <a:xfrm>
            <a:off x="1434622" y="1113327"/>
            <a:ext cx="4862811" cy="2019488"/>
          </a:xfrm>
        </p:spPr>
        <p:txBody>
          <a:bodyPr vert="horz" lIns="109728" tIns="109728" rIns="109728" bIns="91440" rtlCol="0" anchor="ctr">
            <a:normAutofit/>
          </a:bodyPr>
          <a:lstStyle/>
          <a:p>
            <a:pPr>
              <a:lnSpc>
                <a:spcPct val="150000"/>
              </a:lnSpc>
            </a:pPr>
            <a:r>
              <a:rPr lang="en-US" sz="3600"/>
              <a:t>Helpful immune effects</a:t>
            </a:r>
          </a:p>
        </p:txBody>
      </p:sp>
      <p:sp>
        <p:nvSpPr>
          <p:cNvPr id="19" name="Rectangle 18">
            <a:extLst>
              <a:ext uri="{FF2B5EF4-FFF2-40B4-BE49-F238E27FC236}">
                <a16:creationId xmlns:a16="http://schemas.microsoft.com/office/drawing/2014/main" id="{60F38E87-6AF8-4488-B608-9FA2F57B40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89697"/>
            <a:ext cx="1070775" cy="2466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CC3B76D-CC6E-42D0-8666-2A2164AB5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355896"/>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2BA9D6C-8214-4E25-AF8B-48762AD8D5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8769" y="3419903"/>
            <a:ext cx="5789163" cy="343809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E9B8BD-472F-4F54-AC9D-101EE34969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0232"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71A14F-64B0-4CCE-900E-695C55EF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25689"/>
            <a:ext cx="679399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A1AFA62F-1173-34BC-2449-9159E6077AF5}"/>
              </a:ext>
            </a:extLst>
          </p:cNvPr>
          <p:cNvSpPr>
            <a:spLocks noGrp="1"/>
          </p:cNvSpPr>
          <p:nvPr>
            <p:ph sz="quarter" idx="18"/>
          </p:nvPr>
        </p:nvSpPr>
        <p:spPr>
          <a:xfrm>
            <a:off x="1434622" y="3444309"/>
            <a:ext cx="5117253" cy="2505801"/>
          </a:xfrm>
        </p:spPr>
        <p:txBody>
          <a:bodyPr vert="horz" lIns="109728" tIns="109728" rIns="109728" bIns="91440" rtlCol="0" anchor="t">
            <a:noAutofit/>
          </a:bodyPr>
          <a:lstStyle/>
          <a:p>
            <a:pPr>
              <a:lnSpc>
                <a:spcPct val="130000"/>
              </a:lnSpc>
            </a:pPr>
            <a:r>
              <a:rPr lang="en-US" dirty="0"/>
              <a:t>Identify and kill pathogens</a:t>
            </a:r>
          </a:p>
          <a:p>
            <a:pPr>
              <a:lnSpc>
                <a:spcPct val="130000"/>
              </a:lnSpc>
            </a:pPr>
            <a:r>
              <a:rPr lang="en-US" dirty="0"/>
              <a:t>	Phagocytosis</a:t>
            </a:r>
          </a:p>
          <a:p>
            <a:pPr>
              <a:lnSpc>
                <a:spcPct val="130000"/>
              </a:lnSpc>
            </a:pPr>
            <a:r>
              <a:rPr lang="en-US" dirty="0"/>
              <a:t>	Antibody production</a:t>
            </a:r>
          </a:p>
          <a:p>
            <a:pPr>
              <a:lnSpc>
                <a:spcPct val="130000"/>
              </a:lnSpc>
            </a:pPr>
            <a:r>
              <a:rPr lang="en-US" dirty="0"/>
              <a:t>Cytokine release</a:t>
            </a:r>
          </a:p>
          <a:p>
            <a:pPr>
              <a:lnSpc>
                <a:spcPct val="130000"/>
              </a:lnSpc>
            </a:pPr>
            <a:r>
              <a:rPr lang="en-US" dirty="0"/>
              <a:t>	Fever, vasodilation</a:t>
            </a:r>
          </a:p>
          <a:p>
            <a:pPr>
              <a:lnSpc>
                <a:spcPct val="130000"/>
              </a:lnSpc>
            </a:pPr>
            <a:r>
              <a:rPr lang="en-US" dirty="0"/>
              <a:t>Chemotaxis</a:t>
            </a:r>
          </a:p>
        </p:txBody>
      </p:sp>
      <p:sp>
        <p:nvSpPr>
          <p:cNvPr id="29" name="Rectangle 28">
            <a:extLst>
              <a:ext uri="{FF2B5EF4-FFF2-40B4-BE49-F238E27FC236}">
                <a16:creationId xmlns:a16="http://schemas.microsoft.com/office/drawing/2014/main" id="{0FDBC76A-295F-4635-A28D-ADA24F38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931"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414544-A41F-55C2-2480-78E5408BBE35}"/>
              </a:ext>
            </a:extLst>
          </p:cNvPr>
          <p:cNvPicPr>
            <a:picLocks noChangeAspect="1"/>
          </p:cNvPicPr>
          <p:nvPr/>
        </p:nvPicPr>
        <p:blipFill>
          <a:blip r:embed="rId3"/>
          <a:stretch>
            <a:fillRect/>
          </a:stretch>
        </p:blipFill>
        <p:spPr>
          <a:xfrm>
            <a:off x="7740198" y="484632"/>
            <a:ext cx="3571539" cy="5824726"/>
          </a:xfrm>
          <a:prstGeom prst="rect">
            <a:avLst/>
          </a:prstGeom>
        </p:spPr>
      </p:pic>
    </p:spTree>
    <p:extLst>
      <p:ext uri="{BB962C8B-B14F-4D97-AF65-F5344CB8AC3E}">
        <p14:creationId xmlns:p14="http://schemas.microsoft.com/office/powerpoint/2010/main" val="2347061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FFC7155-D3A9-2A8E-687A-E3F78723878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ED69555-EE48-4B19-812B-4E1068DBF9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57">
            <a:extLst>
              <a:ext uri="{FF2B5EF4-FFF2-40B4-BE49-F238E27FC236}">
                <a16:creationId xmlns:a16="http://schemas.microsoft.com/office/drawing/2014/main" id="{57AEB73D-F521-4B19-820F-12DB6BCC8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txBody>
          <a:bodyPr/>
          <a:lstStyle/>
          <a:p>
            <a:endParaRPr lang="en-US"/>
          </a:p>
        </p:txBody>
      </p:sp>
      <p:sp>
        <p:nvSpPr>
          <p:cNvPr id="12" name="Rectangle 11">
            <a:extLst>
              <a:ext uri="{FF2B5EF4-FFF2-40B4-BE49-F238E27FC236}">
                <a16:creationId xmlns:a16="http://schemas.microsoft.com/office/drawing/2014/main" id="{6B72EEBA-3A5D-41CE-8465-A45A0F656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EA164D6B-6878-4B9F-A2D0-985D39B17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64738AB-B6BE-4867-889A-52CE4AC8DB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095508"/>
            <a:ext cx="4668819" cy="501689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E7C66-5D5A-EFB2-2A83-5D1D48D7308C}"/>
              </a:ext>
            </a:extLst>
          </p:cNvPr>
          <p:cNvSpPr>
            <a:spLocks noGrp="1"/>
          </p:cNvSpPr>
          <p:nvPr>
            <p:ph type="title"/>
          </p:nvPr>
        </p:nvSpPr>
        <p:spPr>
          <a:xfrm>
            <a:off x="463825" y="1709530"/>
            <a:ext cx="3754671" cy="2528515"/>
          </a:xfrm>
        </p:spPr>
        <p:txBody>
          <a:bodyPr vert="horz" lIns="109728" tIns="109728" rIns="109728" bIns="91440" rtlCol="0" anchor="b">
            <a:normAutofit/>
          </a:bodyPr>
          <a:lstStyle/>
          <a:p>
            <a:pPr>
              <a:lnSpc>
                <a:spcPct val="115000"/>
              </a:lnSpc>
            </a:pPr>
            <a:r>
              <a:rPr lang="en-US" sz="3300" b="0" cap="all"/>
              <a:t>Not so helpful immune effects</a:t>
            </a:r>
          </a:p>
        </p:txBody>
      </p:sp>
      <p:sp>
        <p:nvSpPr>
          <p:cNvPr id="18" name="Rectangle 17">
            <a:extLst>
              <a:ext uri="{FF2B5EF4-FFF2-40B4-BE49-F238E27FC236}">
                <a16:creationId xmlns:a16="http://schemas.microsoft.com/office/drawing/2014/main" id="{BBD49B71-B686-4DFD-93AD-40CB19B6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72066" y="0"/>
            <a:ext cx="7519934"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06E6EEE-6A0A-7A95-47BE-A20324F042FD}"/>
              </a:ext>
            </a:extLst>
          </p:cNvPr>
          <p:cNvPicPr>
            <a:picLocks noChangeAspect="1"/>
          </p:cNvPicPr>
          <p:nvPr/>
        </p:nvPicPr>
        <p:blipFill>
          <a:blip r:embed="rId3"/>
          <a:stretch>
            <a:fillRect/>
          </a:stretch>
        </p:blipFill>
        <p:spPr>
          <a:xfrm>
            <a:off x="4819238" y="405343"/>
            <a:ext cx="7177820" cy="6047314"/>
          </a:xfrm>
          <a:prstGeom prst="rect">
            <a:avLst/>
          </a:prstGeom>
        </p:spPr>
      </p:pic>
      <p:sp>
        <p:nvSpPr>
          <p:cNvPr id="20" name="Rectangle 19">
            <a:extLst>
              <a:ext uri="{FF2B5EF4-FFF2-40B4-BE49-F238E27FC236}">
                <a16:creationId xmlns:a16="http://schemas.microsoft.com/office/drawing/2014/main" id="{7C60369F-A41B-4D6E-8990-30E2715C5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6534" y="0"/>
            <a:ext cx="6400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1065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8395F52-574E-21AB-6FCF-2F34A0ABC0A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40D4A1FA-5499-E167-4FE1-5079398ABC01}"/>
              </a:ext>
            </a:extLst>
          </p:cNvPr>
          <p:cNvSpPr>
            <a:spLocks noGrp="1"/>
          </p:cNvSpPr>
          <p:nvPr>
            <p:ph type="ctrTitle"/>
          </p:nvPr>
        </p:nvSpPr>
        <p:spPr/>
        <p:txBody>
          <a:bodyPr vert="horz" lIns="109728" tIns="109728" rIns="109728" bIns="91440" rtlCol="0" anchor="ctr">
            <a:normAutofit/>
          </a:bodyPr>
          <a:lstStyle/>
          <a:p>
            <a:r>
              <a:rPr lang="en-US" sz="4400" dirty="0"/>
              <a:t>Symptoms of infection</a:t>
            </a:r>
          </a:p>
        </p:txBody>
      </p:sp>
      <p:pic>
        <p:nvPicPr>
          <p:cNvPr id="4100" name="Picture 4" descr="Image result for bacteria">
            <a:extLst>
              <a:ext uri="{FF2B5EF4-FFF2-40B4-BE49-F238E27FC236}">
                <a16:creationId xmlns:a16="http://schemas.microsoft.com/office/drawing/2014/main" id="{3C513EC0-EF41-BEDD-CF93-FFF6B79417E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152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91461F-BCA5-6849-0C16-37B12A66710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8A113D-A67E-A48F-4A18-4B1A53E7373A}"/>
              </a:ext>
            </a:extLst>
          </p:cNvPr>
          <p:cNvSpPr>
            <a:spLocks noGrp="1"/>
          </p:cNvSpPr>
          <p:nvPr>
            <p:ph sz="quarter" idx="14"/>
          </p:nvPr>
        </p:nvSpPr>
        <p:spPr>
          <a:xfrm>
            <a:off x="648933" y="1646102"/>
            <a:ext cx="10606896" cy="4160520"/>
          </a:xfrm>
        </p:spPr>
        <p:txBody>
          <a:bodyPr>
            <a:normAutofit/>
          </a:bodyPr>
          <a:lstStyle/>
          <a:p>
            <a:r>
              <a:rPr lang="en-US" sz="2000" dirty="0"/>
              <a:t>Early:	Malaise, headache, muscle ache, fatigue</a:t>
            </a:r>
          </a:p>
          <a:p>
            <a:r>
              <a:rPr lang="en-US" sz="2000" dirty="0"/>
              <a:t>	Fever, chills, tachycardia</a:t>
            </a:r>
          </a:p>
          <a:p>
            <a:r>
              <a:rPr lang="en-US" sz="2000" dirty="0"/>
              <a:t>	Localizing signs – pain, redness, cough, etc.</a:t>
            </a:r>
          </a:p>
          <a:p>
            <a:r>
              <a:rPr lang="en-US" sz="2000" dirty="0"/>
              <a:t>Late:	Sepsis, Multisystem organ failure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dirty="0"/>
          </a:p>
        </p:txBody>
      </p:sp>
      <p:sp>
        <p:nvSpPr>
          <p:cNvPr id="4" name="AutoShape 2" descr="Image result for smeegle">
            <a:extLst>
              <a:ext uri="{FF2B5EF4-FFF2-40B4-BE49-F238E27FC236}">
                <a16:creationId xmlns:a16="http://schemas.microsoft.com/office/drawing/2014/main" id="{A049EFED-3C3D-FA0F-B522-2FCA87CBC883}"/>
              </a:ext>
            </a:extLst>
          </p:cNvPr>
          <p:cNvSpPr>
            <a:spLocks noChangeAspect="1" noChangeArrowheads="1"/>
          </p:cNvSpPr>
          <p:nvPr/>
        </p:nvSpPr>
        <p:spPr bwMode="auto">
          <a:xfrm>
            <a:off x="5943600" y="3276600"/>
            <a:ext cx="2971800" cy="2971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rrow: Right 5">
            <a:extLst>
              <a:ext uri="{FF2B5EF4-FFF2-40B4-BE49-F238E27FC236}">
                <a16:creationId xmlns:a16="http://schemas.microsoft.com/office/drawing/2014/main" id="{A19DCE02-A8BB-83FE-5AF1-9E76EAD1D369}"/>
              </a:ext>
            </a:extLst>
          </p:cNvPr>
          <p:cNvSpPr/>
          <p:nvPr/>
        </p:nvSpPr>
        <p:spPr>
          <a:xfrm rot="5400000">
            <a:off x="436517" y="2557054"/>
            <a:ext cx="1259259"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1128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9F1176DB-6E76-591E-B427-749EC7648DB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55023EF-B380-67B4-E500-FFAD37CB630E}"/>
              </a:ext>
            </a:extLst>
          </p:cNvPr>
          <p:cNvSpPr>
            <a:spLocks noGrp="1"/>
          </p:cNvSpPr>
          <p:nvPr>
            <p:ph type="ctrTitle"/>
          </p:nvPr>
        </p:nvSpPr>
        <p:spPr/>
        <p:txBody>
          <a:bodyPr vert="horz" lIns="109728" tIns="109728" rIns="109728" bIns="91440" rtlCol="0" anchor="ctr">
            <a:normAutofit/>
          </a:bodyPr>
          <a:lstStyle/>
          <a:p>
            <a:r>
              <a:rPr lang="en-US" sz="4400" dirty="0"/>
              <a:t>Soft tissue infections</a:t>
            </a:r>
          </a:p>
        </p:txBody>
      </p:sp>
      <p:pic>
        <p:nvPicPr>
          <p:cNvPr id="4100" name="Picture 4" descr="Image result for bacteria">
            <a:extLst>
              <a:ext uri="{FF2B5EF4-FFF2-40B4-BE49-F238E27FC236}">
                <a16:creationId xmlns:a16="http://schemas.microsoft.com/office/drawing/2014/main" id="{5EF9BD71-B48A-7518-46F7-FE854385C7A5}"/>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31669" r="3166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37057-F43F-037F-7761-4CB522E4B3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C0994D-0F27-5AFB-BB70-8DD036FC833D}"/>
              </a:ext>
            </a:extLst>
          </p:cNvPr>
          <p:cNvSpPr>
            <a:spLocks noGrp="1"/>
          </p:cNvSpPr>
          <p:nvPr>
            <p:ph type="title"/>
          </p:nvPr>
        </p:nvSpPr>
        <p:spPr/>
        <p:txBody>
          <a:bodyPr/>
          <a:lstStyle/>
          <a:p>
            <a:r>
              <a:rPr lang="en-US" dirty="0"/>
              <a:t>Colonization</a:t>
            </a:r>
          </a:p>
        </p:txBody>
      </p:sp>
      <p:sp>
        <p:nvSpPr>
          <p:cNvPr id="3" name="Content Placeholder 2">
            <a:extLst>
              <a:ext uri="{FF2B5EF4-FFF2-40B4-BE49-F238E27FC236}">
                <a16:creationId xmlns:a16="http://schemas.microsoft.com/office/drawing/2014/main" id="{E8D33078-3453-1BEE-9BE4-59132CFFBC1A}"/>
              </a:ext>
            </a:extLst>
          </p:cNvPr>
          <p:cNvSpPr>
            <a:spLocks noGrp="1"/>
          </p:cNvSpPr>
          <p:nvPr>
            <p:ph sz="quarter" idx="18"/>
          </p:nvPr>
        </p:nvSpPr>
        <p:spPr/>
        <p:txBody>
          <a:bodyPr>
            <a:normAutofit/>
          </a:bodyPr>
          <a:lstStyle/>
          <a:p>
            <a:r>
              <a:rPr lang="en-US" sz="2400" dirty="0"/>
              <a:t>The action or process of settling among and establishing control over the Indigenous people of an area.</a:t>
            </a:r>
          </a:p>
        </p:txBody>
      </p:sp>
      <p:pic>
        <p:nvPicPr>
          <p:cNvPr id="1026" name="Picture 2" descr="Image result for colonization">
            <a:extLst>
              <a:ext uri="{FF2B5EF4-FFF2-40B4-BE49-F238E27FC236}">
                <a16:creationId xmlns:a16="http://schemas.microsoft.com/office/drawing/2014/main" id="{DF407F6B-1320-552B-D55C-F9175577DA0F}"/>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7983975" y="2404636"/>
            <a:ext cx="4131825" cy="4278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1799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90CCB-C7E7-6CE2-5A47-765F90DDC54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C537F85-1F24-BA6F-A9D9-45A8632B5C0D}"/>
              </a:ext>
            </a:extLst>
          </p:cNvPr>
          <p:cNvSpPr>
            <a:spLocks noGrp="1"/>
          </p:cNvSpPr>
          <p:nvPr>
            <p:ph type="title"/>
          </p:nvPr>
        </p:nvSpPr>
        <p:spPr>
          <a:xfrm>
            <a:off x="8327572" y="489858"/>
            <a:ext cx="3712028" cy="4637297"/>
          </a:xfrm>
        </p:spPr>
        <p:txBody>
          <a:bodyPr>
            <a:noAutofit/>
          </a:bodyPr>
          <a:lstStyle/>
          <a:p>
            <a:r>
              <a:rPr lang="en-US" sz="4000" dirty="0"/>
              <a:t>The simple, Bax way of thinking about soft tissue infections</a:t>
            </a:r>
          </a:p>
        </p:txBody>
      </p:sp>
      <p:pic>
        <p:nvPicPr>
          <p:cNvPr id="2" name="Picture 1">
            <a:extLst>
              <a:ext uri="{FF2B5EF4-FFF2-40B4-BE49-F238E27FC236}">
                <a16:creationId xmlns:a16="http://schemas.microsoft.com/office/drawing/2014/main" id="{AC415890-D943-3C2A-5DDC-027636E6EC66}"/>
              </a:ext>
            </a:extLst>
          </p:cNvPr>
          <p:cNvPicPr>
            <a:picLocks noChangeAspect="1"/>
          </p:cNvPicPr>
          <p:nvPr/>
        </p:nvPicPr>
        <p:blipFill>
          <a:blip r:embed="rId3"/>
          <a:srcRect l="17954" r="22848"/>
          <a:stretch>
            <a:fillRect/>
          </a:stretch>
        </p:blipFill>
        <p:spPr>
          <a:xfrm>
            <a:off x="1732866" y="1088589"/>
            <a:ext cx="3907972" cy="4857724"/>
          </a:xfrm>
          <a:prstGeom prst="rect">
            <a:avLst/>
          </a:prstGeom>
        </p:spPr>
      </p:pic>
    </p:spTree>
    <p:extLst>
      <p:ext uri="{BB962C8B-B14F-4D97-AF65-F5344CB8AC3E}">
        <p14:creationId xmlns:p14="http://schemas.microsoft.com/office/powerpoint/2010/main" val="866269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24EDB-B4FC-97FE-8895-51D5F43B470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61FB8E1-4C29-E15D-934F-7C6B3A9BFCCA}"/>
              </a:ext>
            </a:extLst>
          </p:cNvPr>
          <p:cNvSpPr>
            <a:spLocks noGrp="1"/>
          </p:cNvSpPr>
          <p:nvPr>
            <p:ph sz="quarter" idx="14"/>
          </p:nvPr>
        </p:nvSpPr>
        <p:spPr>
          <a:xfrm>
            <a:off x="809172" y="1534887"/>
            <a:ext cx="6623050" cy="4071256"/>
          </a:xfrm>
        </p:spPr>
        <p:txBody>
          <a:bodyPr>
            <a:normAutofit/>
          </a:bodyPr>
          <a:lstStyle/>
          <a:p>
            <a:r>
              <a:rPr lang="en-US" sz="2400" b="1" dirty="0"/>
              <a:t>Types of soft tissue infection</a:t>
            </a:r>
          </a:p>
          <a:p>
            <a:r>
              <a:rPr lang="en-US" sz="2400" dirty="0"/>
              <a:t>	Cellulitis</a:t>
            </a:r>
          </a:p>
          <a:p>
            <a:r>
              <a:rPr lang="en-US" sz="2400" dirty="0"/>
              <a:t>	Phlegmon</a:t>
            </a:r>
          </a:p>
          <a:p>
            <a:r>
              <a:rPr lang="en-US" sz="2400" dirty="0"/>
              <a:t>	Abscess</a:t>
            </a:r>
          </a:p>
          <a:p>
            <a:r>
              <a:rPr lang="en-US" sz="2400" dirty="0"/>
              <a:t>	Necrotizing(NSTI)</a:t>
            </a:r>
          </a:p>
        </p:txBody>
      </p:sp>
      <p:sp>
        <p:nvSpPr>
          <p:cNvPr id="8" name="Title 3">
            <a:extLst>
              <a:ext uri="{FF2B5EF4-FFF2-40B4-BE49-F238E27FC236}">
                <a16:creationId xmlns:a16="http://schemas.microsoft.com/office/drawing/2014/main" id="{1047AC5F-3109-BC1F-01DE-F36D22763DC7}"/>
              </a:ext>
            </a:extLst>
          </p:cNvPr>
          <p:cNvSpPr txBox="1">
            <a:spLocks/>
          </p:cNvSpPr>
          <p:nvPr/>
        </p:nvSpPr>
        <p:spPr>
          <a:xfrm>
            <a:off x="8327572" y="489858"/>
            <a:ext cx="3712028" cy="4637297"/>
          </a:xfrm>
          <a:prstGeom prst="rect">
            <a:avLst/>
          </a:prstGeom>
        </p:spPr>
        <p:txBody>
          <a:bodyPr vert="horz" lIns="109728" tIns="109728" rIns="109728" bIns="91440" rtlCol="0" anchor="b" anchorCtr="0">
            <a:noAutofit/>
          </a:bodyPr>
          <a:lstStyle>
            <a:lvl1pPr algn="l" defTabSz="914400" rtl="0" eaLnBrk="1" latinLnBrk="0" hangingPunct="1">
              <a:lnSpc>
                <a:spcPct val="100000"/>
              </a:lnSpc>
              <a:spcBef>
                <a:spcPct val="0"/>
              </a:spcBef>
              <a:buNone/>
              <a:defRPr sz="3200" b="1" kern="1200" spc="150" baseline="0">
                <a:solidFill>
                  <a:schemeClr val="tx1">
                    <a:lumMod val="75000"/>
                    <a:lumOff val="25000"/>
                  </a:schemeClr>
                </a:solidFill>
                <a:latin typeface="+mj-lt"/>
                <a:ea typeface="+mj-ea"/>
                <a:cs typeface="+mj-cs"/>
              </a:defRPr>
            </a:lvl1pPr>
          </a:lstStyle>
          <a:p>
            <a:r>
              <a:rPr lang="en-US" sz="4000"/>
              <a:t>The simple, Bax way of thinking about soft tissue infections</a:t>
            </a:r>
            <a:endParaRPr lang="en-US" sz="4000" dirty="0"/>
          </a:p>
        </p:txBody>
      </p:sp>
    </p:spTree>
    <p:extLst>
      <p:ext uri="{BB962C8B-B14F-4D97-AF65-F5344CB8AC3E}">
        <p14:creationId xmlns:p14="http://schemas.microsoft.com/office/powerpoint/2010/main" val="545657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4A9CD-84D3-BCF4-33C0-F172A874E7A4}"/>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5258D1D-FF9E-2036-9C65-B3F397E1076A}"/>
              </a:ext>
            </a:extLst>
          </p:cNvPr>
          <p:cNvSpPr>
            <a:spLocks noGrp="1"/>
          </p:cNvSpPr>
          <p:nvPr>
            <p:ph sz="quarter" idx="14"/>
          </p:nvPr>
        </p:nvSpPr>
        <p:spPr>
          <a:xfrm>
            <a:off x="809172" y="1534887"/>
            <a:ext cx="6623050" cy="4223656"/>
          </a:xfrm>
        </p:spPr>
        <p:txBody>
          <a:bodyPr>
            <a:normAutofit/>
          </a:bodyPr>
          <a:lstStyle/>
          <a:p>
            <a:r>
              <a:rPr lang="en-US" sz="2400" b="1" dirty="0"/>
              <a:t>Diagnosing soft tissue infection</a:t>
            </a:r>
          </a:p>
          <a:p>
            <a:r>
              <a:rPr lang="en-US" sz="2400" dirty="0"/>
              <a:t>	Physical exam</a:t>
            </a:r>
          </a:p>
          <a:p>
            <a:r>
              <a:rPr lang="en-US" sz="2400" dirty="0"/>
              <a:t>	Physical exam</a:t>
            </a:r>
          </a:p>
          <a:p>
            <a:r>
              <a:rPr lang="en-US" sz="2400" dirty="0"/>
              <a:t>	Look at the patient</a:t>
            </a:r>
          </a:p>
          <a:p>
            <a:r>
              <a:rPr lang="en-US" sz="2400" dirty="0"/>
              <a:t>	(Labs)</a:t>
            </a:r>
          </a:p>
          <a:p>
            <a:r>
              <a:rPr lang="en-US" sz="2400" dirty="0"/>
              <a:t>	(Imaging)</a:t>
            </a:r>
          </a:p>
        </p:txBody>
      </p:sp>
      <p:sp>
        <p:nvSpPr>
          <p:cNvPr id="6" name="Title 3">
            <a:extLst>
              <a:ext uri="{FF2B5EF4-FFF2-40B4-BE49-F238E27FC236}">
                <a16:creationId xmlns:a16="http://schemas.microsoft.com/office/drawing/2014/main" id="{25250ACE-0C2C-5D5D-6C9C-116E8A9827B1}"/>
              </a:ext>
            </a:extLst>
          </p:cNvPr>
          <p:cNvSpPr txBox="1">
            <a:spLocks/>
          </p:cNvSpPr>
          <p:nvPr/>
        </p:nvSpPr>
        <p:spPr>
          <a:xfrm>
            <a:off x="8327572" y="489858"/>
            <a:ext cx="3712028" cy="4637297"/>
          </a:xfrm>
          <a:prstGeom prst="rect">
            <a:avLst/>
          </a:prstGeom>
        </p:spPr>
        <p:txBody>
          <a:bodyPr vert="horz" lIns="109728" tIns="109728" rIns="109728" bIns="91440" rtlCol="0" anchor="b" anchorCtr="0">
            <a:noAutofit/>
          </a:bodyPr>
          <a:lstStyle>
            <a:lvl1pPr algn="l" defTabSz="914400" rtl="0" eaLnBrk="1" latinLnBrk="0" hangingPunct="1">
              <a:lnSpc>
                <a:spcPct val="100000"/>
              </a:lnSpc>
              <a:spcBef>
                <a:spcPct val="0"/>
              </a:spcBef>
              <a:buNone/>
              <a:defRPr sz="3200" b="1" kern="1200" spc="150" baseline="0">
                <a:solidFill>
                  <a:schemeClr val="tx1">
                    <a:lumMod val="75000"/>
                    <a:lumOff val="25000"/>
                  </a:schemeClr>
                </a:solidFill>
                <a:latin typeface="+mj-lt"/>
                <a:ea typeface="+mj-ea"/>
                <a:cs typeface="+mj-cs"/>
              </a:defRPr>
            </a:lvl1pPr>
          </a:lstStyle>
          <a:p>
            <a:r>
              <a:rPr lang="en-US" sz="4000"/>
              <a:t>The simple, Bax way of thinking about soft tissue infections</a:t>
            </a:r>
            <a:endParaRPr lang="en-US" sz="4000" dirty="0"/>
          </a:p>
        </p:txBody>
      </p:sp>
    </p:spTree>
    <p:extLst>
      <p:ext uri="{BB962C8B-B14F-4D97-AF65-F5344CB8AC3E}">
        <p14:creationId xmlns:p14="http://schemas.microsoft.com/office/powerpoint/2010/main" val="12302960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0F7D1F-0FDD-D31A-249F-82550B5FFC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D98D965-9407-6CE6-E1E5-090DA25E7C49}"/>
              </a:ext>
            </a:extLst>
          </p:cNvPr>
          <p:cNvSpPr>
            <a:spLocks noGrp="1"/>
          </p:cNvSpPr>
          <p:nvPr>
            <p:ph type="title"/>
          </p:nvPr>
        </p:nvSpPr>
        <p:spPr>
          <a:xfrm>
            <a:off x="8505149" y="1534886"/>
            <a:ext cx="3164336" cy="892279"/>
          </a:xfrm>
        </p:spPr>
        <p:txBody>
          <a:bodyPr>
            <a:noAutofit/>
          </a:bodyPr>
          <a:lstStyle/>
          <a:p>
            <a:r>
              <a:rPr lang="en-US" sz="4400" dirty="0"/>
              <a:t>Cellulitis</a:t>
            </a:r>
          </a:p>
        </p:txBody>
      </p:sp>
    </p:spTree>
    <p:extLst>
      <p:ext uri="{BB962C8B-B14F-4D97-AF65-F5344CB8AC3E}">
        <p14:creationId xmlns:p14="http://schemas.microsoft.com/office/powerpoint/2010/main" val="21355295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D684A-D254-37A4-8D43-5A0584BFF1B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D3FECD5-1A8B-C5DA-17F0-3B07324B18C5}"/>
              </a:ext>
            </a:extLst>
          </p:cNvPr>
          <p:cNvSpPr>
            <a:spLocks noGrp="1"/>
          </p:cNvSpPr>
          <p:nvPr>
            <p:ph type="title"/>
          </p:nvPr>
        </p:nvSpPr>
        <p:spPr>
          <a:xfrm>
            <a:off x="8505149" y="1534886"/>
            <a:ext cx="3164336" cy="892279"/>
          </a:xfrm>
        </p:spPr>
        <p:txBody>
          <a:bodyPr>
            <a:noAutofit/>
          </a:bodyPr>
          <a:lstStyle/>
          <a:p>
            <a:r>
              <a:rPr lang="en-US" sz="4400" dirty="0"/>
              <a:t>Cellulitis</a:t>
            </a:r>
          </a:p>
        </p:txBody>
      </p:sp>
      <p:sp>
        <p:nvSpPr>
          <p:cNvPr id="3" name="TextBox 2">
            <a:extLst>
              <a:ext uri="{FF2B5EF4-FFF2-40B4-BE49-F238E27FC236}">
                <a16:creationId xmlns:a16="http://schemas.microsoft.com/office/drawing/2014/main" id="{AFEF4462-FC29-B021-9D50-844AFF11F6FA}"/>
              </a:ext>
            </a:extLst>
          </p:cNvPr>
          <p:cNvSpPr txBox="1"/>
          <p:nvPr/>
        </p:nvSpPr>
        <p:spPr>
          <a:xfrm>
            <a:off x="366709" y="1534886"/>
            <a:ext cx="7285948" cy="2192908"/>
          </a:xfrm>
          <a:prstGeom prst="rect">
            <a:avLst/>
          </a:prstGeom>
          <a:noFill/>
        </p:spPr>
        <p:txBody>
          <a:bodyPr wrap="square" rtlCol="0">
            <a:spAutoFit/>
          </a:bodyPr>
          <a:lstStyle/>
          <a:p>
            <a:r>
              <a:rPr lang="en-US" sz="2800" dirty="0"/>
              <a:t>Infection plus immune response limited to the skin +/- subcutaneous tissues</a:t>
            </a:r>
          </a:p>
          <a:p>
            <a:pPr>
              <a:lnSpc>
                <a:spcPct val="150000"/>
              </a:lnSpc>
            </a:pPr>
            <a:r>
              <a:rPr lang="en-US" sz="2800" dirty="0"/>
              <a:t>	-Most commonly Staph or Strep</a:t>
            </a:r>
          </a:p>
          <a:p>
            <a:pPr>
              <a:lnSpc>
                <a:spcPct val="150000"/>
              </a:lnSpc>
            </a:pPr>
            <a:r>
              <a:rPr lang="en-US" sz="2800" dirty="0"/>
              <a:t>	-Redness, warmth, swelling, (pain)</a:t>
            </a:r>
          </a:p>
        </p:txBody>
      </p:sp>
    </p:spTree>
    <p:extLst>
      <p:ext uri="{BB962C8B-B14F-4D97-AF65-F5344CB8AC3E}">
        <p14:creationId xmlns:p14="http://schemas.microsoft.com/office/powerpoint/2010/main" val="28830622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FB9A5-F17C-4A0C-E8C2-234045F783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35D546-44B0-6E04-C75F-B0D21F5F4457}"/>
              </a:ext>
            </a:extLst>
          </p:cNvPr>
          <p:cNvSpPr>
            <a:spLocks noGrp="1"/>
          </p:cNvSpPr>
          <p:nvPr>
            <p:ph type="title"/>
          </p:nvPr>
        </p:nvSpPr>
        <p:spPr>
          <a:xfrm>
            <a:off x="8505149" y="1534886"/>
            <a:ext cx="3164336" cy="892279"/>
          </a:xfrm>
        </p:spPr>
        <p:txBody>
          <a:bodyPr>
            <a:noAutofit/>
          </a:bodyPr>
          <a:lstStyle/>
          <a:p>
            <a:r>
              <a:rPr lang="en-US" sz="4400" dirty="0"/>
              <a:t>Cellulitis</a:t>
            </a:r>
          </a:p>
        </p:txBody>
      </p:sp>
      <p:pic>
        <p:nvPicPr>
          <p:cNvPr id="3" name="Picture 2">
            <a:extLst>
              <a:ext uri="{FF2B5EF4-FFF2-40B4-BE49-F238E27FC236}">
                <a16:creationId xmlns:a16="http://schemas.microsoft.com/office/drawing/2014/main" id="{80A3799B-17E7-810C-D002-3D7E3F8AA8DA}"/>
              </a:ext>
            </a:extLst>
          </p:cNvPr>
          <p:cNvPicPr>
            <a:picLocks noChangeAspect="1"/>
          </p:cNvPicPr>
          <p:nvPr/>
        </p:nvPicPr>
        <p:blipFill>
          <a:blip r:embed="rId3"/>
          <a:stretch>
            <a:fillRect/>
          </a:stretch>
        </p:blipFill>
        <p:spPr>
          <a:xfrm>
            <a:off x="163285" y="1349829"/>
            <a:ext cx="7857067" cy="4419600"/>
          </a:xfrm>
          <a:prstGeom prst="rect">
            <a:avLst/>
          </a:prstGeom>
        </p:spPr>
      </p:pic>
    </p:spTree>
    <p:extLst>
      <p:ext uri="{BB962C8B-B14F-4D97-AF65-F5344CB8AC3E}">
        <p14:creationId xmlns:p14="http://schemas.microsoft.com/office/powerpoint/2010/main" val="2268780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6FB2-1963-4830-AEA8-72BDB44E0D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C8FAA8-AB13-4585-CB49-C88F67420560}"/>
              </a:ext>
            </a:extLst>
          </p:cNvPr>
          <p:cNvSpPr>
            <a:spLocks noGrp="1"/>
          </p:cNvSpPr>
          <p:nvPr>
            <p:ph type="title"/>
          </p:nvPr>
        </p:nvSpPr>
        <p:spPr>
          <a:xfrm>
            <a:off x="8505149" y="1534886"/>
            <a:ext cx="3164336" cy="892279"/>
          </a:xfrm>
        </p:spPr>
        <p:txBody>
          <a:bodyPr>
            <a:noAutofit/>
          </a:bodyPr>
          <a:lstStyle/>
          <a:p>
            <a:r>
              <a:rPr lang="en-US" sz="4400" dirty="0"/>
              <a:t>Cellulitis</a:t>
            </a:r>
          </a:p>
        </p:txBody>
      </p:sp>
      <p:pic>
        <p:nvPicPr>
          <p:cNvPr id="2" name="Picture 1">
            <a:extLst>
              <a:ext uri="{FF2B5EF4-FFF2-40B4-BE49-F238E27FC236}">
                <a16:creationId xmlns:a16="http://schemas.microsoft.com/office/drawing/2014/main" id="{5695410C-9274-506B-2D33-2FD9AC92DE7E}"/>
              </a:ext>
            </a:extLst>
          </p:cNvPr>
          <p:cNvPicPr>
            <a:picLocks noChangeAspect="1"/>
          </p:cNvPicPr>
          <p:nvPr/>
        </p:nvPicPr>
        <p:blipFill>
          <a:blip r:embed="rId3"/>
          <a:stretch>
            <a:fillRect/>
          </a:stretch>
        </p:blipFill>
        <p:spPr>
          <a:xfrm>
            <a:off x="130629" y="1290683"/>
            <a:ext cx="7694647" cy="4467860"/>
          </a:xfrm>
          <a:prstGeom prst="rect">
            <a:avLst/>
          </a:prstGeom>
        </p:spPr>
      </p:pic>
    </p:spTree>
    <p:extLst>
      <p:ext uri="{BB962C8B-B14F-4D97-AF65-F5344CB8AC3E}">
        <p14:creationId xmlns:p14="http://schemas.microsoft.com/office/powerpoint/2010/main" val="13244551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39063-1049-1D48-CA55-CF4D1F221A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7FF77C-055D-3896-11FA-C5B929410BFF}"/>
              </a:ext>
            </a:extLst>
          </p:cNvPr>
          <p:cNvSpPr>
            <a:spLocks noGrp="1"/>
          </p:cNvSpPr>
          <p:nvPr>
            <p:ph type="title"/>
          </p:nvPr>
        </p:nvSpPr>
        <p:spPr>
          <a:xfrm>
            <a:off x="8505149" y="1534886"/>
            <a:ext cx="3164336" cy="892279"/>
          </a:xfrm>
        </p:spPr>
        <p:txBody>
          <a:bodyPr>
            <a:noAutofit/>
          </a:bodyPr>
          <a:lstStyle/>
          <a:p>
            <a:r>
              <a:rPr lang="en-US" sz="4400" dirty="0"/>
              <a:t>Cellulitis</a:t>
            </a:r>
          </a:p>
        </p:txBody>
      </p:sp>
      <p:pic>
        <p:nvPicPr>
          <p:cNvPr id="3" name="Picture 2">
            <a:extLst>
              <a:ext uri="{FF2B5EF4-FFF2-40B4-BE49-F238E27FC236}">
                <a16:creationId xmlns:a16="http://schemas.microsoft.com/office/drawing/2014/main" id="{BAFB5281-FF45-828F-DBA5-CD8018FE55AC}"/>
              </a:ext>
            </a:extLst>
          </p:cNvPr>
          <p:cNvPicPr>
            <a:picLocks noChangeAspect="1"/>
          </p:cNvPicPr>
          <p:nvPr/>
        </p:nvPicPr>
        <p:blipFill>
          <a:blip r:embed="rId3"/>
          <a:stretch>
            <a:fillRect/>
          </a:stretch>
        </p:blipFill>
        <p:spPr>
          <a:xfrm>
            <a:off x="127227" y="1384177"/>
            <a:ext cx="7935264" cy="4450566"/>
          </a:xfrm>
          <a:prstGeom prst="rect">
            <a:avLst/>
          </a:prstGeom>
        </p:spPr>
      </p:pic>
    </p:spTree>
    <p:extLst>
      <p:ext uri="{BB962C8B-B14F-4D97-AF65-F5344CB8AC3E}">
        <p14:creationId xmlns:p14="http://schemas.microsoft.com/office/powerpoint/2010/main" val="22356517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25335-A6A3-D60D-D212-7BBBB36A2D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267A1E5-E86E-78C7-6015-8D2535E73F57}"/>
              </a:ext>
            </a:extLst>
          </p:cNvPr>
          <p:cNvSpPr>
            <a:spLocks noGrp="1"/>
          </p:cNvSpPr>
          <p:nvPr>
            <p:ph type="title"/>
          </p:nvPr>
        </p:nvSpPr>
        <p:spPr>
          <a:xfrm>
            <a:off x="8505148" y="1534886"/>
            <a:ext cx="3545337" cy="892279"/>
          </a:xfrm>
        </p:spPr>
        <p:txBody>
          <a:bodyPr>
            <a:noAutofit/>
          </a:bodyPr>
          <a:lstStyle/>
          <a:p>
            <a:r>
              <a:rPr lang="en-US" sz="4400" dirty="0"/>
              <a:t>Phlegmon</a:t>
            </a:r>
          </a:p>
        </p:txBody>
      </p:sp>
    </p:spTree>
    <p:extLst>
      <p:ext uri="{BB962C8B-B14F-4D97-AF65-F5344CB8AC3E}">
        <p14:creationId xmlns:p14="http://schemas.microsoft.com/office/powerpoint/2010/main" val="1191412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369E8-1A99-3017-5955-1922533CC10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454D7F-8F47-17CD-809A-72F23BF5419B}"/>
              </a:ext>
            </a:extLst>
          </p:cNvPr>
          <p:cNvSpPr>
            <a:spLocks noGrp="1"/>
          </p:cNvSpPr>
          <p:nvPr>
            <p:ph type="title"/>
          </p:nvPr>
        </p:nvSpPr>
        <p:spPr>
          <a:xfrm>
            <a:off x="8505148" y="1534886"/>
            <a:ext cx="3545337" cy="892279"/>
          </a:xfrm>
        </p:spPr>
        <p:txBody>
          <a:bodyPr>
            <a:noAutofit/>
          </a:bodyPr>
          <a:lstStyle/>
          <a:p>
            <a:r>
              <a:rPr lang="en-US" sz="4400" dirty="0"/>
              <a:t>Phlegmon</a:t>
            </a:r>
          </a:p>
        </p:txBody>
      </p:sp>
      <p:sp>
        <p:nvSpPr>
          <p:cNvPr id="3" name="TextBox 2">
            <a:extLst>
              <a:ext uri="{FF2B5EF4-FFF2-40B4-BE49-F238E27FC236}">
                <a16:creationId xmlns:a16="http://schemas.microsoft.com/office/drawing/2014/main" id="{066EDBAC-43BC-B3C1-E00B-EBC047C7150B}"/>
              </a:ext>
            </a:extLst>
          </p:cNvPr>
          <p:cNvSpPr txBox="1"/>
          <p:nvPr/>
        </p:nvSpPr>
        <p:spPr>
          <a:xfrm>
            <a:off x="366709" y="1534886"/>
            <a:ext cx="7460120" cy="3054682"/>
          </a:xfrm>
          <a:prstGeom prst="rect">
            <a:avLst/>
          </a:prstGeom>
          <a:noFill/>
        </p:spPr>
        <p:txBody>
          <a:bodyPr wrap="square" rtlCol="0">
            <a:spAutoFit/>
          </a:bodyPr>
          <a:lstStyle/>
          <a:p>
            <a:r>
              <a:rPr lang="en-US" sz="2800" dirty="0"/>
              <a:t>Infection plus immune response coalesces into an inflammatory mass</a:t>
            </a:r>
          </a:p>
          <a:p>
            <a:r>
              <a:rPr lang="en-US" sz="2800" dirty="0"/>
              <a:t>	-Involves more of the subcutaneous fatty tissue</a:t>
            </a:r>
          </a:p>
          <a:p>
            <a:pPr>
              <a:lnSpc>
                <a:spcPct val="150000"/>
              </a:lnSpc>
            </a:pPr>
            <a:r>
              <a:rPr lang="en-US" sz="2800" dirty="0"/>
              <a:t>	-Redness, warmth, swelling, pain 	**firm, woody mass**</a:t>
            </a:r>
          </a:p>
        </p:txBody>
      </p:sp>
    </p:spTree>
    <p:extLst>
      <p:ext uri="{BB962C8B-B14F-4D97-AF65-F5344CB8AC3E}">
        <p14:creationId xmlns:p14="http://schemas.microsoft.com/office/powerpoint/2010/main" val="993632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5E26D-FDE9-833B-FA37-D8C2B1A8BD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F70E81-9489-A855-5B61-CEEF12021218}"/>
              </a:ext>
            </a:extLst>
          </p:cNvPr>
          <p:cNvSpPr>
            <a:spLocks noGrp="1"/>
          </p:cNvSpPr>
          <p:nvPr>
            <p:ph type="title"/>
          </p:nvPr>
        </p:nvSpPr>
        <p:spPr/>
        <p:txBody>
          <a:bodyPr/>
          <a:lstStyle/>
          <a:p>
            <a:r>
              <a:rPr lang="en-US" dirty="0"/>
              <a:t>Colonization</a:t>
            </a:r>
          </a:p>
        </p:txBody>
      </p:sp>
      <p:sp>
        <p:nvSpPr>
          <p:cNvPr id="3" name="Content Placeholder 2">
            <a:extLst>
              <a:ext uri="{FF2B5EF4-FFF2-40B4-BE49-F238E27FC236}">
                <a16:creationId xmlns:a16="http://schemas.microsoft.com/office/drawing/2014/main" id="{66424630-17A0-1C29-CF3C-DCEEE218E575}"/>
              </a:ext>
            </a:extLst>
          </p:cNvPr>
          <p:cNvSpPr>
            <a:spLocks noGrp="1"/>
          </p:cNvSpPr>
          <p:nvPr>
            <p:ph sz="quarter" idx="18"/>
          </p:nvPr>
        </p:nvSpPr>
        <p:spPr>
          <a:xfrm>
            <a:off x="1542563" y="2590801"/>
            <a:ext cx="5119494" cy="1915886"/>
          </a:xfrm>
        </p:spPr>
        <p:txBody>
          <a:bodyPr>
            <a:normAutofit/>
          </a:bodyPr>
          <a:lstStyle/>
          <a:p>
            <a:r>
              <a:rPr lang="en-US" sz="2400" dirty="0"/>
              <a:t>The action by a plant or animal of establishing itself in an area</a:t>
            </a:r>
          </a:p>
          <a:p>
            <a:endParaRPr lang="en-US" dirty="0"/>
          </a:p>
        </p:txBody>
      </p:sp>
      <p:pic>
        <p:nvPicPr>
          <p:cNvPr id="2050" name="Picture 2" descr="Germs On Hands: 8-Year-Old Boy's Handprint Reveals Various Bacteria ...">
            <a:extLst>
              <a:ext uri="{FF2B5EF4-FFF2-40B4-BE49-F238E27FC236}">
                <a16:creationId xmlns:a16="http://schemas.microsoft.com/office/drawing/2014/main" id="{83C27765-8384-B38F-7880-8EEDDE8A22D9}"/>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7242353" y="2383971"/>
            <a:ext cx="4782729" cy="4336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8798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172777-16B5-2284-F2A7-521081A0DE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C568EB8-FA03-1195-BB79-D50CD7639536}"/>
              </a:ext>
            </a:extLst>
          </p:cNvPr>
          <p:cNvSpPr>
            <a:spLocks noGrp="1"/>
          </p:cNvSpPr>
          <p:nvPr>
            <p:ph type="title"/>
          </p:nvPr>
        </p:nvSpPr>
        <p:spPr>
          <a:xfrm>
            <a:off x="8505149" y="1534886"/>
            <a:ext cx="3425594" cy="892279"/>
          </a:xfrm>
        </p:spPr>
        <p:txBody>
          <a:bodyPr>
            <a:noAutofit/>
          </a:bodyPr>
          <a:lstStyle/>
          <a:p>
            <a:r>
              <a:rPr lang="en-US" sz="4400" dirty="0"/>
              <a:t>Phlegmon</a:t>
            </a:r>
          </a:p>
        </p:txBody>
      </p:sp>
      <p:pic>
        <p:nvPicPr>
          <p:cNvPr id="2" name="Picture 1">
            <a:extLst>
              <a:ext uri="{FF2B5EF4-FFF2-40B4-BE49-F238E27FC236}">
                <a16:creationId xmlns:a16="http://schemas.microsoft.com/office/drawing/2014/main" id="{3CBDEAD4-C0E3-ECBB-7A02-ECAB42CF1825}"/>
              </a:ext>
            </a:extLst>
          </p:cNvPr>
          <p:cNvPicPr>
            <a:picLocks noChangeAspect="1"/>
          </p:cNvPicPr>
          <p:nvPr/>
        </p:nvPicPr>
        <p:blipFill>
          <a:blip r:embed="rId3"/>
          <a:stretch>
            <a:fillRect/>
          </a:stretch>
        </p:blipFill>
        <p:spPr>
          <a:xfrm>
            <a:off x="800101" y="1328737"/>
            <a:ext cx="6428014" cy="4553177"/>
          </a:xfrm>
          <a:prstGeom prst="rect">
            <a:avLst/>
          </a:prstGeom>
        </p:spPr>
      </p:pic>
    </p:spTree>
    <p:extLst>
      <p:ext uri="{BB962C8B-B14F-4D97-AF65-F5344CB8AC3E}">
        <p14:creationId xmlns:p14="http://schemas.microsoft.com/office/powerpoint/2010/main" val="20685316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A0A9C-AB99-75D0-3019-B69682C159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F222D8-E7FA-17D5-073C-6117D302B1E5}"/>
              </a:ext>
            </a:extLst>
          </p:cNvPr>
          <p:cNvSpPr>
            <a:spLocks noGrp="1"/>
          </p:cNvSpPr>
          <p:nvPr>
            <p:ph type="title"/>
          </p:nvPr>
        </p:nvSpPr>
        <p:spPr>
          <a:xfrm>
            <a:off x="8505148" y="1534886"/>
            <a:ext cx="3545337" cy="892279"/>
          </a:xfrm>
        </p:spPr>
        <p:txBody>
          <a:bodyPr>
            <a:noAutofit/>
          </a:bodyPr>
          <a:lstStyle/>
          <a:p>
            <a:r>
              <a:rPr lang="en-US" sz="4400" dirty="0"/>
              <a:t>Abscess</a:t>
            </a:r>
          </a:p>
        </p:txBody>
      </p:sp>
    </p:spTree>
    <p:extLst>
      <p:ext uri="{BB962C8B-B14F-4D97-AF65-F5344CB8AC3E}">
        <p14:creationId xmlns:p14="http://schemas.microsoft.com/office/powerpoint/2010/main" val="9801367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59FA8-4C70-CA6F-0004-FF8F4E41B0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1A1877A-A264-E65F-C1D0-EA8531537B00}"/>
              </a:ext>
            </a:extLst>
          </p:cNvPr>
          <p:cNvSpPr>
            <a:spLocks noGrp="1"/>
          </p:cNvSpPr>
          <p:nvPr>
            <p:ph type="title"/>
          </p:nvPr>
        </p:nvSpPr>
        <p:spPr>
          <a:xfrm>
            <a:off x="8505148" y="1534886"/>
            <a:ext cx="3545337" cy="892279"/>
          </a:xfrm>
        </p:spPr>
        <p:txBody>
          <a:bodyPr>
            <a:noAutofit/>
          </a:bodyPr>
          <a:lstStyle/>
          <a:p>
            <a:r>
              <a:rPr lang="en-US" sz="4400" dirty="0"/>
              <a:t>Abscess</a:t>
            </a:r>
          </a:p>
        </p:txBody>
      </p:sp>
      <p:sp>
        <p:nvSpPr>
          <p:cNvPr id="3" name="TextBox 2">
            <a:extLst>
              <a:ext uri="{FF2B5EF4-FFF2-40B4-BE49-F238E27FC236}">
                <a16:creationId xmlns:a16="http://schemas.microsoft.com/office/drawing/2014/main" id="{B7960981-2776-C91E-78AC-910DB07EFB4C}"/>
              </a:ext>
            </a:extLst>
          </p:cNvPr>
          <p:cNvSpPr txBox="1"/>
          <p:nvPr/>
        </p:nvSpPr>
        <p:spPr>
          <a:xfrm>
            <a:off x="366709" y="1534886"/>
            <a:ext cx="7285948" cy="2192908"/>
          </a:xfrm>
          <a:prstGeom prst="rect">
            <a:avLst/>
          </a:prstGeom>
          <a:noFill/>
        </p:spPr>
        <p:txBody>
          <a:bodyPr wrap="square" rtlCol="0">
            <a:spAutoFit/>
          </a:bodyPr>
          <a:lstStyle/>
          <a:p>
            <a:r>
              <a:rPr lang="en-US" sz="2800" dirty="0"/>
              <a:t>Infection plus immune response coalesces into a fluid collection</a:t>
            </a:r>
          </a:p>
          <a:p>
            <a:pPr>
              <a:lnSpc>
                <a:spcPct val="150000"/>
              </a:lnSpc>
            </a:pPr>
            <a:r>
              <a:rPr lang="en-US" sz="2800" dirty="0"/>
              <a:t>	-Redness, warmth, swelling, pain 	**ballotable mass**</a:t>
            </a:r>
          </a:p>
        </p:txBody>
      </p:sp>
    </p:spTree>
    <p:extLst>
      <p:ext uri="{BB962C8B-B14F-4D97-AF65-F5344CB8AC3E}">
        <p14:creationId xmlns:p14="http://schemas.microsoft.com/office/powerpoint/2010/main" val="33491591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0025F-4315-205B-F310-A833E73D2A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BDA1A1-DC29-4644-A615-3C652B1A54CE}"/>
              </a:ext>
            </a:extLst>
          </p:cNvPr>
          <p:cNvSpPr>
            <a:spLocks noGrp="1"/>
          </p:cNvSpPr>
          <p:nvPr>
            <p:ph type="title"/>
          </p:nvPr>
        </p:nvSpPr>
        <p:spPr>
          <a:xfrm>
            <a:off x="8505148" y="1534886"/>
            <a:ext cx="3545337" cy="892279"/>
          </a:xfrm>
        </p:spPr>
        <p:txBody>
          <a:bodyPr>
            <a:noAutofit/>
          </a:bodyPr>
          <a:lstStyle/>
          <a:p>
            <a:r>
              <a:rPr lang="en-US" sz="4400" dirty="0"/>
              <a:t>Abscess</a:t>
            </a:r>
          </a:p>
        </p:txBody>
      </p:sp>
      <p:pic>
        <p:nvPicPr>
          <p:cNvPr id="2" name="Picture 1">
            <a:extLst>
              <a:ext uri="{FF2B5EF4-FFF2-40B4-BE49-F238E27FC236}">
                <a16:creationId xmlns:a16="http://schemas.microsoft.com/office/drawing/2014/main" id="{0C60134C-3169-55B0-D3DD-3B5239AC38F4}"/>
              </a:ext>
            </a:extLst>
          </p:cNvPr>
          <p:cNvPicPr>
            <a:picLocks noChangeAspect="1"/>
          </p:cNvPicPr>
          <p:nvPr/>
        </p:nvPicPr>
        <p:blipFill>
          <a:blip r:embed="rId3"/>
          <a:stretch>
            <a:fillRect/>
          </a:stretch>
        </p:blipFill>
        <p:spPr>
          <a:xfrm>
            <a:off x="1589314" y="1153886"/>
            <a:ext cx="4876800" cy="4876800"/>
          </a:xfrm>
          <a:prstGeom prst="rect">
            <a:avLst/>
          </a:prstGeom>
        </p:spPr>
      </p:pic>
    </p:spTree>
    <p:extLst>
      <p:ext uri="{BB962C8B-B14F-4D97-AF65-F5344CB8AC3E}">
        <p14:creationId xmlns:p14="http://schemas.microsoft.com/office/powerpoint/2010/main" val="38317151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1C649-655A-9FC8-EC6B-E38A57B989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3743E81-4F05-D4F5-A093-8686F8BBCE95}"/>
              </a:ext>
            </a:extLst>
          </p:cNvPr>
          <p:cNvSpPr>
            <a:spLocks noGrp="1"/>
          </p:cNvSpPr>
          <p:nvPr>
            <p:ph type="title"/>
          </p:nvPr>
        </p:nvSpPr>
        <p:spPr>
          <a:xfrm>
            <a:off x="8349343" y="1110351"/>
            <a:ext cx="3712028" cy="4637297"/>
          </a:xfrm>
        </p:spPr>
        <p:txBody>
          <a:bodyPr>
            <a:noAutofit/>
          </a:bodyPr>
          <a:lstStyle/>
          <a:p>
            <a:r>
              <a:rPr lang="en-US" sz="4000" dirty="0"/>
              <a:t>The simple, Bax way of thinking about soft tissue infections -  Part II</a:t>
            </a:r>
          </a:p>
        </p:txBody>
      </p:sp>
      <p:pic>
        <p:nvPicPr>
          <p:cNvPr id="2" name="Picture 1">
            <a:extLst>
              <a:ext uri="{FF2B5EF4-FFF2-40B4-BE49-F238E27FC236}">
                <a16:creationId xmlns:a16="http://schemas.microsoft.com/office/drawing/2014/main" id="{DB3A2812-4FC3-41FD-F279-08048E15A2A1}"/>
              </a:ext>
            </a:extLst>
          </p:cNvPr>
          <p:cNvPicPr>
            <a:picLocks noChangeAspect="1"/>
          </p:cNvPicPr>
          <p:nvPr/>
        </p:nvPicPr>
        <p:blipFill>
          <a:blip r:embed="rId3"/>
          <a:srcRect l="17954" r="22848"/>
          <a:stretch>
            <a:fillRect/>
          </a:stretch>
        </p:blipFill>
        <p:spPr>
          <a:xfrm>
            <a:off x="1732866" y="1088589"/>
            <a:ext cx="3907972" cy="4857724"/>
          </a:xfrm>
          <a:prstGeom prst="rect">
            <a:avLst/>
          </a:prstGeom>
        </p:spPr>
      </p:pic>
    </p:spTree>
    <p:extLst>
      <p:ext uri="{BB962C8B-B14F-4D97-AF65-F5344CB8AC3E}">
        <p14:creationId xmlns:p14="http://schemas.microsoft.com/office/powerpoint/2010/main" val="3676748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7E97F-D35A-92C9-0FBA-16D3EE63C16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0044C6-A471-4669-35B3-28B2323CE3DA}"/>
              </a:ext>
            </a:extLst>
          </p:cNvPr>
          <p:cNvSpPr>
            <a:spLocks noGrp="1"/>
          </p:cNvSpPr>
          <p:nvPr>
            <p:ph type="title"/>
          </p:nvPr>
        </p:nvSpPr>
        <p:spPr>
          <a:xfrm>
            <a:off x="8349343" y="1110351"/>
            <a:ext cx="3712028" cy="4637297"/>
          </a:xfrm>
        </p:spPr>
        <p:txBody>
          <a:bodyPr>
            <a:noAutofit/>
          </a:bodyPr>
          <a:lstStyle/>
          <a:p>
            <a:r>
              <a:rPr lang="en-US" sz="4000" dirty="0"/>
              <a:t>The simple, Bax way of thinking about soft tissue infections -  Part II</a:t>
            </a:r>
          </a:p>
        </p:txBody>
      </p:sp>
      <p:sp>
        <p:nvSpPr>
          <p:cNvPr id="3" name="TextBox 2">
            <a:extLst>
              <a:ext uri="{FF2B5EF4-FFF2-40B4-BE49-F238E27FC236}">
                <a16:creationId xmlns:a16="http://schemas.microsoft.com/office/drawing/2014/main" id="{A9252D15-9902-D444-A9A1-402FFE3B2157}"/>
              </a:ext>
            </a:extLst>
          </p:cNvPr>
          <p:cNvSpPr txBox="1"/>
          <p:nvPr/>
        </p:nvSpPr>
        <p:spPr>
          <a:xfrm>
            <a:off x="707572" y="1905000"/>
            <a:ext cx="6847114" cy="707886"/>
          </a:xfrm>
          <a:prstGeom prst="rect">
            <a:avLst/>
          </a:prstGeom>
          <a:noFill/>
        </p:spPr>
        <p:txBody>
          <a:bodyPr wrap="square" rtlCol="0">
            <a:spAutoFit/>
          </a:bodyPr>
          <a:lstStyle/>
          <a:p>
            <a:r>
              <a:rPr lang="en-US" sz="4000" dirty="0"/>
              <a:t>Sponge vs water balloon</a:t>
            </a:r>
          </a:p>
        </p:txBody>
      </p:sp>
    </p:spTree>
    <p:extLst>
      <p:ext uri="{BB962C8B-B14F-4D97-AF65-F5344CB8AC3E}">
        <p14:creationId xmlns:p14="http://schemas.microsoft.com/office/powerpoint/2010/main" val="1930804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7136E-C82F-711F-FABF-9F5B72A2E1D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2E87B4-2A1D-0961-D764-98B76395BAB3}"/>
              </a:ext>
            </a:extLst>
          </p:cNvPr>
          <p:cNvSpPr>
            <a:spLocks noGrp="1"/>
          </p:cNvSpPr>
          <p:nvPr>
            <p:ph type="title"/>
          </p:nvPr>
        </p:nvSpPr>
        <p:spPr>
          <a:xfrm>
            <a:off x="8349343" y="1110351"/>
            <a:ext cx="3712028" cy="4637297"/>
          </a:xfrm>
        </p:spPr>
        <p:txBody>
          <a:bodyPr>
            <a:noAutofit/>
          </a:bodyPr>
          <a:lstStyle/>
          <a:p>
            <a:r>
              <a:rPr lang="en-US" sz="4000" dirty="0"/>
              <a:t>The simple, Bax way of thinking about soft tissue infections -  Part II</a:t>
            </a:r>
          </a:p>
        </p:txBody>
      </p:sp>
      <p:sp>
        <p:nvSpPr>
          <p:cNvPr id="3" name="TextBox 2">
            <a:extLst>
              <a:ext uri="{FF2B5EF4-FFF2-40B4-BE49-F238E27FC236}">
                <a16:creationId xmlns:a16="http://schemas.microsoft.com/office/drawing/2014/main" id="{6280030E-945C-3460-7630-D6FE0DD0E343}"/>
              </a:ext>
            </a:extLst>
          </p:cNvPr>
          <p:cNvSpPr txBox="1"/>
          <p:nvPr/>
        </p:nvSpPr>
        <p:spPr>
          <a:xfrm>
            <a:off x="707572" y="1905000"/>
            <a:ext cx="6847114" cy="3046988"/>
          </a:xfrm>
          <a:prstGeom prst="rect">
            <a:avLst/>
          </a:prstGeom>
          <a:noFill/>
        </p:spPr>
        <p:txBody>
          <a:bodyPr wrap="square" rtlCol="0">
            <a:spAutoFit/>
          </a:bodyPr>
          <a:lstStyle/>
          <a:p>
            <a:r>
              <a:rPr lang="en-US" sz="4000" dirty="0"/>
              <a:t>Sponge</a:t>
            </a:r>
          </a:p>
          <a:p>
            <a:r>
              <a:rPr lang="en-US" sz="4000" dirty="0"/>
              <a:t>	</a:t>
            </a:r>
            <a:r>
              <a:rPr lang="en-US" sz="2800" dirty="0"/>
              <a:t>-Infection/inflammation tracks through tissues like water in sponge</a:t>
            </a:r>
          </a:p>
          <a:p>
            <a:r>
              <a:rPr lang="en-US" sz="2800" dirty="0"/>
              <a:t>	-Like a sponge, cutting into it doesn’t release much fluid</a:t>
            </a:r>
          </a:p>
          <a:p>
            <a:r>
              <a:rPr lang="en-US" sz="2800" dirty="0"/>
              <a:t>	-Cellulitis, phlegmon</a:t>
            </a:r>
          </a:p>
        </p:txBody>
      </p:sp>
    </p:spTree>
    <p:extLst>
      <p:ext uri="{BB962C8B-B14F-4D97-AF65-F5344CB8AC3E}">
        <p14:creationId xmlns:p14="http://schemas.microsoft.com/office/powerpoint/2010/main" val="7574885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200B9-C060-48B7-319C-71E055C31C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9AEB0CD-F574-740B-EADA-AC1A6D9A8200}"/>
              </a:ext>
            </a:extLst>
          </p:cNvPr>
          <p:cNvSpPr>
            <a:spLocks noGrp="1"/>
          </p:cNvSpPr>
          <p:nvPr>
            <p:ph type="title"/>
          </p:nvPr>
        </p:nvSpPr>
        <p:spPr>
          <a:xfrm>
            <a:off x="8349343" y="1110351"/>
            <a:ext cx="3712028" cy="4637297"/>
          </a:xfrm>
        </p:spPr>
        <p:txBody>
          <a:bodyPr>
            <a:noAutofit/>
          </a:bodyPr>
          <a:lstStyle/>
          <a:p>
            <a:r>
              <a:rPr lang="en-US" sz="4000" dirty="0"/>
              <a:t>The simple, Bax way of thinking about soft tissue infections -  Part II</a:t>
            </a:r>
          </a:p>
        </p:txBody>
      </p:sp>
      <p:sp>
        <p:nvSpPr>
          <p:cNvPr id="3" name="TextBox 2">
            <a:extLst>
              <a:ext uri="{FF2B5EF4-FFF2-40B4-BE49-F238E27FC236}">
                <a16:creationId xmlns:a16="http://schemas.microsoft.com/office/drawing/2014/main" id="{F2397913-27A5-4C80-6278-10BAFF381585}"/>
              </a:ext>
            </a:extLst>
          </p:cNvPr>
          <p:cNvSpPr txBox="1"/>
          <p:nvPr/>
        </p:nvSpPr>
        <p:spPr>
          <a:xfrm>
            <a:off x="707572" y="1905000"/>
            <a:ext cx="6847114" cy="3046988"/>
          </a:xfrm>
          <a:prstGeom prst="rect">
            <a:avLst/>
          </a:prstGeom>
          <a:noFill/>
        </p:spPr>
        <p:txBody>
          <a:bodyPr wrap="square" rtlCol="0">
            <a:spAutoFit/>
          </a:bodyPr>
          <a:lstStyle/>
          <a:p>
            <a:r>
              <a:rPr lang="en-US" sz="4000" dirty="0"/>
              <a:t>Water balloon</a:t>
            </a:r>
          </a:p>
          <a:p>
            <a:r>
              <a:rPr lang="en-US" sz="4000" dirty="0"/>
              <a:t>	</a:t>
            </a:r>
            <a:r>
              <a:rPr lang="en-US" sz="2800" dirty="0"/>
              <a:t>-Infection/inflammation coalesces and liquifies</a:t>
            </a:r>
          </a:p>
          <a:p>
            <a:r>
              <a:rPr lang="en-US" sz="2800" dirty="0"/>
              <a:t>	-Like a water balloon, cutting into it effectively drains all the fluid</a:t>
            </a:r>
          </a:p>
          <a:p>
            <a:r>
              <a:rPr lang="en-US" sz="2800" dirty="0"/>
              <a:t>	-Abscess</a:t>
            </a:r>
          </a:p>
        </p:txBody>
      </p:sp>
    </p:spTree>
    <p:extLst>
      <p:ext uri="{BB962C8B-B14F-4D97-AF65-F5344CB8AC3E}">
        <p14:creationId xmlns:p14="http://schemas.microsoft.com/office/powerpoint/2010/main" val="23772352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7B10E-0C8B-0A19-800C-8718172D06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E61560-3833-89AD-162C-B6435A016201}"/>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spTree>
    <p:extLst>
      <p:ext uri="{BB962C8B-B14F-4D97-AF65-F5344CB8AC3E}">
        <p14:creationId xmlns:p14="http://schemas.microsoft.com/office/powerpoint/2010/main" val="9161197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42CCE-5887-86BD-6D0B-DA3661F50B9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EB8982-27F2-25C1-36FF-26B467E2DB52}"/>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sp>
        <p:nvSpPr>
          <p:cNvPr id="3" name="TextBox 2">
            <a:extLst>
              <a:ext uri="{FF2B5EF4-FFF2-40B4-BE49-F238E27FC236}">
                <a16:creationId xmlns:a16="http://schemas.microsoft.com/office/drawing/2014/main" id="{107CE88D-6032-DFC4-BA6A-D4AAA96F30A4}"/>
              </a:ext>
            </a:extLst>
          </p:cNvPr>
          <p:cNvSpPr txBox="1"/>
          <p:nvPr/>
        </p:nvSpPr>
        <p:spPr>
          <a:xfrm>
            <a:off x="707572" y="1905000"/>
            <a:ext cx="6847114" cy="2554545"/>
          </a:xfrm>
          <a:prstGeom prst="rect">
            <a:avLst/>
          </a:prstGeom>
          <a:noFill/>
        </p:spPr>
        <p:txBody>
          <a:bodyPr wrap="square" rtlCol="0">
            <a:spAutoFit/>
          </a:bodyPr>
          <a:lstStyle/>
          <a:p>
            <a:r>
              <a:rPr lang="en-US" sz="4000" dirty="0"/>
              <a:t>Plain Xray</a:t>
            </a:r>
          </a:p>
          <a:p>
            <a:r>
              <a:rPr lang="en-US" sz="4000" dirty="0"/>
              <a:t>Ultrasound</a:t>
            </a:r>
          </a:p>
          <a:p>
            <a:r>
              <a:rPr lang="en-US" sz="4000" dirty="0"/>
              <a:t>CT</a:t>
            </a:r>
          </a:p>
          <a:p>
            <a:r>
              <a:rPr lang="en-US" sz="4000" dirty="0"/>
              <a:t>MRI</a:t>
            </a:r>
            <a:endParaRPr lang="en-US" sz="2800" dirty="0"/>
          </a:p>
        </p:txBody>
      </p:sp>
    </p:spTree>
    <p:extLst>
      <p:ext uri="{BB962C8B-B14F-4D97-AF65-F5344CB8AC3E}">
        <p14:creationId xmlns:p14="http://schemas.microsoft.com/office/powerpoint/2010/main" val="3631826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446E6-7143-743B-17D4-EBDF4942F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653723-E5FA-F5CD-56F0-7A0D706B333D}"/>
              </a:ext>
            </a:extLst>
          </p:cNvPr>
          <p:cNvSpPr>
            <a:spLocks noGrp="1"/>
          </p:cNvSpPr>
          <p:nvPr>
            <p:ph type="title"/>
          </p:nvPr>
        </p:nvSpPr>
        <p:spPr/>
        <p:txBody>
          <a:bodyPr/>
          <a:lstStyle/>
          <a:p>
            <a:r>
              <a:rPr lang="en-US" dirty="0"/>
              <a:t>Colonization</a:t>
            </a:r>
          </a:p>
        </p:txBody>
      </p:sp>
      <p:sp>
        <p:nvSpPr>
          <p:cNvPr id="3" name="Content Placeholder 2">
            <a:extLst>
              <a:ext uri="{FF2B5EF4-FFF2-40B4-BE49-F238E27FC236}">
                <a16:creationId xmlns:a16="http://schemas.microsoft.com/office/drawing/2014/main" id="{A0FC360F-8BE6-E9E4-3D21-605DCB873D4F}"/>
              </a:ext>
            </a:extLst>
          </p:cNvPr>
          <p:cNvSpPr>
            <a:spLocks noGrp="1"/>
          </p:cNvSpPr>
          <p:nvPr>
            <p:ph sz="quarter" idx="18"/>
          </p:nvPr>
        </p:nvSpPr>
        <p:spPr>
          <a:xfrm>
            <a:off x="1542563" y="2590801"/>
            <a:ext cx="5119494" cy="1915886"/>
          </a:xfrm>
        </p:spPr>
        <p:txBody>
          <a:bodyPr>
            <a:normAutofit/>
          </a:bodyPr>
          <a:lstStyle/>
          <a:p>
            <a:r>
              <a:rPr lang="en-US" sz="2400" dirty="0"/>
              <a:t>The action by a plant or animal of establishing itself in an area</a:t>
            </a:r>
          </a:p>
          <a:p>
            <a:endParaRPr lang="en-US" dirty="0"/>
          </a:p>
        </p:txBody>
      </p:sp>
      <p:pic>
        <p:nvPicPr>
          <p:cNvPr id="2050" name="Picture 2" descr="Germs On Hands: 8-Year-Old Boy's Handprint Reveals Various Bacteria ...">
            <a:extLst>
              <a:ext uri="{FF2B5EF4-FFF2-40B4-BE49-F238E27FC236}">
                <a16:creationId xmlns:a16="http://schemas.microsoft.com/office/drawing/2014/main" id="{987D3C39-779C-22D3-39C2-01B353136616}"/>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7242353" y="2383971"/>
            <a:ext cx="4782729" cy="43369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4A1D8CD-6E48-565F-2E15-28ED5E5E7C86}"/>
              </a:ext>
            </a:extLst>
          </p:cNvPr>
          <p:cNvSpPr txBox="1"/>
          <p:nvPr/>
        </p:nvSpPr>
        <p:spPr>
          <a:xfrm>
            <a:off x="4844143" y="5475514"/>
            <a:ext cx="1513363" cy="369332"/>
          </a:xfrm>
          <a:prstGeom prst="rect">
            <a:avLst/>
          </a:prstGeom>
          <a:noFill/>
        </p:spPr>
        <p:txBody>
          <a:bodyPr wrap="none" rtlCol="0">
            <a:spAutoFit/>
          </a:bodyPr>
          <a:lstStyle/>
          <a:p>
            <a:r>
              <a:rPr lang="en-US" dirty="0"/>
              <a:t>(8 </a:t>
            </a:r>
            <a:r>
              <a:rPr lang="en-US" dirty="0" err="1"/>
              <a:t>yo</a:t>
            </a:r>
            <a:r>
              <a:rPr lang="en-US" dirty="0"/>
              <a:t> hand)</a:t>
            </a:r>
          </a:p>
        </p:txBody>
      </p:sp>
      <p:cxnSp>
        <p:nvCxnSpPr>
          <p:cNvPr id="7" name="Straight Arrow Connector 6">
            <a:extLst>
              <a:ext uri="{FF2B5EF4-FFF2-40B4-BE49-F238E27FC236}">
                <a16:creationId xmlns:a16="http://schemas.microsoft.com/office/drawing/2014/main" id="{66FE8463-75A5-51AB-04AA-5FEB0DE92611}"/>
              </a:ext>
            </a:extLst>
          </p:cNvPr>
          <p:cNvCxnSpPr/>
          <p:nvPr/>
        </p:nvCxnSpPr>
        <p:spPr>
          <a:xfrm flipV="1">
            <a:off x="6286500" y="5355771"/>
            <a:ext cx="751114" cy="239486"/>
          </a:xfrm>
          <a:prstGeom prst="straightConnector1">
            <a:avLst/>
          </a:prstGeom>
          <a:ln w="1905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91775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29F38-6A0D-A478-044A-BE848C02896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9E85A3C-1C1A-8804-012F-A1BAA8D8E344}"/>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pic>
        <p:nvPicPr>
          <p:cNvPr id="3" name="Picture 2">
            <a:extLst>
              <a:ext uri="{FF2B5EF4-FFF2-40B4-BE49-F238E27FC236}">
                <a16:creationId xmlns:a16="http://schemas.microsoft.com/office/drawing/2014/main" id="{E58D4E18-4CB2-6319-7AAF-41A8AFF4609A}"/>
              </a:ext>
            </a:extLst>
          </p:cNvPr>
          <p:cNvPicPr>
            <a:picLocks noChangeAspect="1"/>
          </p:cNvPicPr>
          <p:nvPr/>
        </p:nvPicPr>
        <p:blipFill>
          <a:blip r:embed="rId3"/>
          <a:stretch>
            <a:fillRect/>
          </a:stretch>
        </p:blipFill>
        <p:spPr>
          <a:xfrm>
            <a:off x="327849" y="1246076"/>
            <a:ext cx="7433665" cy="4701290"/>
          </a:xfrm>
          <a:prstGeom prst="rect">
            <a:avLst/>
          </a:prstGeom>
        </p:spPr>
      </p:pic>
    </p:spTree>
    <p:extLst>
      <p:ext uri="{BB962C8B-B14F-4D97-AF65-F5344CB8AC3E}">
        <p14:creationId xmlns:p14="http://schemas.microsoft.com/office/powerpoint/2010/main" val="27220661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03F619-C10D-464A-38DE-ECDF52C94B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35CED3-CB20-B614-5631-40AB2A832FB8}"/>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pic>
        <p:nvPicPr>
          <p:cNvPr id="3" name="Picture 2">
            <a:extLst>
              <a:ext uri="{FF2B5EF4-FFF2-40B4-BE49-F238E27FC236}">
                <a16:creationId xmlns:a16="http://schemas.microsoft.com/office/drawing/2014/main" id="{9834E4F5-8547-844C-3278-8F596794493E}"/>
              </a:ext>
            </a:extLst>
          </p:cNvPr>
          <p:cNvPicPr>
            <a:picLocks noChangeAspect="1"/>
          </p:cNvPicPr>
          <p:nvPr/>
        </p:nvPicPr>
        <p:blipFill>
          <a:blip r:embed="rId3"/>
          <a:srcRect r="49182" b="34822"/>
          <a:stretch>
            <a:fillRect/>
          </a:stretch>
        </p:blipFill>
        <p:spPr>
          <a:xfrm>
            <a:off x="138285" y="1180764"/>
            <a:ext cx="4106124" cy="3510980"/>
          </a:xfrm>
          <a:prstGeom prst="rect">
            <a:avLst/>
          </a:prstGeom>
        </p:spPr>
      </p:pic>
      <p:pic>
        <p:nvPicPr>
          <p:cNvPr id="5" name="Picture 4">
            <a:extLst>
              <a:ext uri="{FF2B5EF4-FFF2-40B4-BE49-F238E27FC236}">
                <a16:creationId xmlns:a16="http://schemas.microsoft.com/office/drawing/2014/main" id="{6A5378DF-5FBE-3A18-B947-3F5469A157C2}"/>
              </a:ext>
            </a:extLst>
          </p:cNvPr>
          <p:cNvPicPr>
            <a:picLocks noChangeAspect="1"/>
          </p:cNvPicPr>
          <p:nvPr/>
        </p:nvPicPr>
        <p:blipFill>
          <a:blip r:embed="rId4"/>
          <a:stretch>
            <a:fillRect/>
          </a:stretch>
        </p:blipFill>
        <p:spPr>
          <a:xfrm>
            <a:off x="4441201" y="2151288"/>
            <a:ext cx="3624263" cy="3908191"/>
          </a:xfrm>
          <a:prstGeom prst="rect">
            <a:avLst/>
          </a:prstGeom>
        </p:spPr>
      </p:pic>
    </p:spTree>
    <p:extLst>
      <p:ext uri="{BB962C8B-B14F-4D97-AF65-F5344CB8AC3E}">
        <p14:creationId xmlns:p14="http://schemas.microsoft.com/office/powerpoint/2010/main" val="18782426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1989A-7C8F-D077-D8BB-BA62161709C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7CBC6C5-C8F1-340E-88D8-A56FA7776158}"/>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pic>
        <p:nvPicPr>
          <p:cNvPr id="3" name="Picture 2">
            <a:extLst>
              <a:ext uri="{FF2B5EF4-FFF2-40B4-BE49-F238E27FC236}">
                <a16:creationId xmlns:a16="http://schemas.microsoft.com/office/drawing/2014/main" id="{95C6CE13-74D3-ED54-2D7B-DC7D5668ED93}"/>
              </a:ext>
            </a:extLst>
          </p:cNvPr>
          <p:cNvPicPr>
            <a:picLocks noChangeAspect="1"/>
          </p:cNvPicPr>
          <p:nvPr/>
        </p:nvPicPr>
        <p:blipFill>
          <a:blip r:embed="rId3"/>
          <a:srcRect l="-1" r="46694" b="52245"/>
          <a:stretch>
            <a:fillRect/>
          </a:stretch>
        </p:blipFill>
        <p:spPr>
          <a:xfrm>
            <a:off x="103414" y="1175659"/>
            <a:ext cx="3789136" cy="3818855"/>
          </a:xfrm>
          <a:prstGeom prst="rect">
            <a:avLst/>
          </a:prstGeom>
        </p:spPr>
      </p:pic>
      <p:pic>
        <p:nvPicPr>
          <p:cNvPr id="6" name="Picture 5">
            <a:extLst>
              <a:ext uri="{FF2B5EF4-FFF2-40B4-BE49-F238E27FC236}">
                <a16:creationId xmlns:a16="http://schemas.microsoft.com/office/drawing/2014/main" id="{1F4E70EB-43B7-8A3E-954D-77D216CA6790}"/>
              </a:ext>
            </a:extLst>
          </p:cNvPr>
          <p:cNvPicPr>
            <a:picLocks noChangeAspect="1"/>
          </p:cNvPicPr>
          <p:nvPr/>
        </p:nvPicPr>
        <p:blipFill>
          <a:blip r:embed="rId3"/>
          <a:srcRect t="51765" r="43138"/>
          <a:stretch>
            <a:fillRect/>
          </a:stretch>
        </p:blipFill>
        <p:spPr>
          <a:xfrm>
            <a:off x="3970419" y="2166257"/>
            <a:ext cx="4001705" cy="3818855"/>
          </a:xfrm>
          <a:prstGeom prst="rect">
            <a:avLst/>
          </a:prstGeom>
        </p:spPr>
      </p:pic>
    </p:spTree>
    <p:extLst>
      <p:ext uri="{BB962C8B-B14F-4D97-AF65-F5344CB8AC3E}">
        <p14:creationId xmlns:p14="http://schemas.microsoft.com/office/powerpoint/2010/main" val="348083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DFA8-FD27-7AAF-C5B1-5F55ADBEEC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D545C6-AC38-A5DE-90AB-AE0B3B7A2C4B}"/>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pic>
        <p:nvPicPr>
          <p:cNvPr id="3" name="Picture 2">
            <a:extLst>
              <a:ext uri="{FF2B5EF4-FFF2-40B4-BE49-F238E27FC236}">
                <a16:creationId xmlns:a16="http://schemas.microsoft.com/office/drawing/2014/main" id="{13A8CB93-3694-84B3-4EA2-953F9C338ED1}"/>
              </a:ext>
            </a:extLst>
          </p:cNvPr>
          <p:cNvPicPr>
            <a:picLocks noChangeAspect="1"/>
          </p:cNvPicPr>
          <p:nvPr/>
        </p:nvPicPr>
        <p:blipFill>
          <a:blip r:embed="rId3"/>
          <a:stretch>
            <a:fillRect/>
          </a:stretch>
        </p:blipFill>
        <p:spPr>
          <a:xfrm>
            <a:off x="1296887" y="1224304"/>
            <a:ext cx="4592284" cy="4754842"/>
          </a:xfrm>
          <a:prstGeom prst="rect">
            <a:avLst/>
          </a:prstGeom>
        </p:spPr>
      </p:pic>
    </p:spTree>
    <p:extLst>
      <p:ext uri="{BB962C8B-B14F-4D97-AF65-F5344CB8AC3E}">
        <p14:creationId xmlns:p14="http://schemas.microsoft.com/office/powerpoint/2010/main" val="3772129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ECC64-DD2E-E2FD-F0DB-5367B4A098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E248CFB-D250-3DD3-BBDC-5EA88E035D87}"/>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pic>
        <p:nvPicPr>
          <p:cNvPr id="5" name="Picture 4">
            <a:extLst>
              <a:ext uri="{FF2B5EF4-FFF2-40B4-BE49-F238E27FC236}">
                <a16:creationId xmlns:a16="http://schemas.microsoft.com/office/drawing/2014/main" id="{36544989-F222-6909-7C1F-1A9BEAB8DCC2}"/>
              </a:ext>
            </a:extLst>
          </p:cNvPr>
          <p:cNvPicPr>
            <a:picLocks noChangeAspect="1"/>
          </p:cNvPicPr>
          <p:nvPr/>
        </p:nvPicPr>
        <p:blipFill>
          <a:blip r:embed="rId3"/>
          <a:stretch>
            <a:fillRect/>
          </a:stretch>
        </p:blipFill>
        <p:spPr>
          <a:xfrm>
            <a:off x="108684" y="1158990"/>
            <a:ext cx="4463316" cy="4351732"/>
          </a:xfrm>
          <a:prstGeom prst="rect">
            <a:avLst/>
          </a:prstGeom>
        </p:spPr>
      </p:pic>
      <p:pic>
        <p:nvPicPr>
          <p:cNvPr id="7" name="Picture 6">
            <a:extLst>
              <a:ext uri="{FF2B5EF4-FFF2-40B4-BE49-F238E27FC236}">
                <a16:creationId xmlns:a16="http://schemas.microsoft.com/office/drawing/2014/main" id="{79C25310-3FF9-B70D-76A0-3EBC986C0360}"/>
              </a:ext>
            </a:extLst>
          </p:cNvPr>
          <p:cNvPicPr>
            <a:picLocks noChangeAspect="1"/>
          </p:cNvPicPr>
          <p:nvPr/>
        </p:nvPicPr>
        <p:blipFill>
          <a:blip r:embed="rId4"/>
          <a:stretch>
            <a:fillRect/>
          </a:stretch>
        </p:blipFill>
        <p:spPr>
          <a:xfrm>
            <a:off x="5083629" y="1158990"/>
            <a:ext cx="2351315" cy="4831766"/>
          </a:xfrm>
          <a:prstGeom prst="rect">
            <a:avLst/>
          </a:prstGeom>
        </p:spPr>
      </p:pic>
    </p:spTree>
    <p:extLst>
      <p:ext uri="{BB962C8B-B14F-4D97-AF65-F5344CB8AC3E}">
        <p14:creationId xmlns:p14="http://schemas.microsoft.com/office/powerpoint/2010/main" val="17471237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01EA3-6892-256C-150F-870ED046E8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6C271E-31C2-419A-9BC6-DAA2E35414EF}"/>
              </a:ext>
            </a:extLst>
          </p:cNvPr>
          <p:cNvSpPr>
            <a:spLocks noGrp="1"/>
          </p:cNvSpPr>
          <p:nvPr>
            <p:ph type="title"/>
          </p:nvPr>
        </p:nvSpPr>
        <p:spPr>
          <a:xfrm>
            <a:off x="8262257" y="1066810"/>
            <a:ext cx="2547257" cy="2906478"/>
          </a:xfrm>
        </p:spPr>
        <p:txBody>
          <a:bodyPr>
            <a:noAutofit/>
          </a:bodyPr>
          <a:lstStyle/>
          <a:p>
            <a:r>
              <a:rPr lang="en-US" sz="4000" dirty="0"/>
              <a:t>A little bit about imaging</a:t>
            </a:r>
          </a:p>
        </p:txBody>
      </p:sp>
      <p:sp>
        <p:nvSpPr>
          <p:cNvPr id="2" name="TextBox 1">
            <a:extLst>
              <a:ext uri="{FF2B5EF4-FFF2-40B4-BE49-F238E27FC236}">
                <a16:creationId xmlns:a16="http://schemas.microsoft.com/office/drawing/2014/main" id="{1281DD76-07D5-BE64-6390-30ECFCA8B7B6}"/>
              </a:ext>
            </a:extLst>
          </p:cNvPr>
          <p:cNvSpPr txBox="1"/>
          <p:nvPr/>
        </p:nvSpPr>
        <p:spPr>
          <a:xfrm>
            <a:off x="426122" y="1716032"/>
            <a:ext cx="7727278" cy="1200329"/>
          </a:xfrm>
          <a:prstGeom prst="rect">
            <a:avLst/>
          </a:prstGeom>
          <a:noFill/>
        </p:spPr>
        <p:txBody>
          <a:bodyPr wrap="square" rtlCol="0">
            <a:spAutoFit/>
          </a:bodyPr>
          <a:lstStyle/>
          <a:p>
            <a:r>
              <a:rPr lang="en-US" sz="3600" dirty="0"/>
              <a:t>Helpful at differentiating sponges from water balloons</a:t>
            </a:r>
          </a:p>
        </p:txBody>
      </p:sp>
    </p:spTree>
    <p:extLst>
      <p:ext uri="{BB962C8B-B14F-4D97-AF65-F5344CB8AC3E}">
        <p14:creationId xmlns:p14="http://schemas.microsoft.com/office/powerpoint/2010/main" val="200202527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73CD0-0F68-608F-E42B-467E3E05A62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F017F76-4DEE-4872-DEEC-1F2C3FD12E36}"/>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Tree>
    <p:extLst>
      <p:ext uri="{BB962C8B-B14F-4D97-AF65-F5344CB8AC3E}">
        <p14:creationId xmlns:p14="http://schemas.microsoft.com/office/powerpoint/2010/main" val="32534444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CF654-66DB-4E37-8BE1-CA0C2C68266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CCB149-93BA-0386-6277-DBE4F4296BED}"/>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3" name="TextBox 2">
            <a:extLst>
              <a:ext uri="{FF2B5EF4-FFF2-40B4-BE49-F238E27FC236}">
                <a16:creationId xmlns:a16="http://schemas.microsoft.com/office/drawing/2014/main" id="{22254AEB-05F2-7C7E-7ED2-D8C07B644F38}"/>
              </a:ext>
            </a:extLst>
          </p:cNvPr>
          <p:cNvSpPr txBox="1"/>
          <p:nvPr/>
        </p:nvSpPr>
        <p:spPr>
          <a:xfrm>
            <a:off x="366709" y="1534886"/>
            <a:ext cx="7601634" cy="2192908"/>
          </a:xfrm>
          <a:prstGeom prst="rect">
            <a:avLst/>
          </a:prstGeom>
          <a:noFill/>
        </p:spPr>
        <p:txBody>
          <a:bodyPr wrap="square" rtlCol="0">
            <a:spAutoFit/>
          </a:bodyPr>
          <a:lstStyle/>
          <a:p>
            <a:r>
              <a:rPr lang="en-US" sz="2800" dirty="0"/>
              <a:t>Infection tracks deep to skin and fat along the fascia</a:t>
            </a:r>
          </a:p>
          <a:p>
            <a:pPr>
              <a:lnSpc>
                <a:spcPct val="150000"/>
              </a:lnSpc>
            </a:pPr>
            <a:r>
              <a:rPr lang="en-US" sz="2800" dirty="0"/>
              <a:t>	-(Redness), warmth, swelling,**pain</a:t>
            </a:r>
          </a:p>
          <a:p>
            <a:pPr>
              <a:lnSpc>
                <a:spcPct val="150000"/>
              </a:lnSpc>
            </a:pPr>
            <a:r>
              <a:rPr lang="en-US" sz="2800" dirty="0"/>
              <a:t>	-Bruising/discoloration</a:t>
            </a:r>
          </a:p>
        </p:txBody>
      </p:sp>
    </p:spTree>
    <p:extLst>
      <p:ext uri="{BB962C8B-B14F-4D97-AF65-F5344CB8AC3E}">
        <p14:creationId xmlns:p14="http://schemas.microsoft.com/office/powerpoint/2010/main" val="18561010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4DC0B-67E9-2F45-1C61-0AD17BAF8D0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C78BDD9-DC96-8394-7955-13F7FF773EAC}"/>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3" name="TextBox 2">
            <a:extLst>
              <a:ext uri="{FF2B5EF4-FFF2-40B4-BE49-F238E27FC236}">
                <a16:creationId xmlns:a16="http://schemas.microsoft.com/office/drawing/2014/main" id="{4562B3F9-A358-0BA4-4E6D-26832C3765EF}"/>
              </a:ext>
            </a:extLst>
          </p:cNvPr>
          <p:cNvSpPr txBox="1"/>
          <p:nvPr/>
        </p:nvSpPr>
        <p:spPr>
          <a:xfrm>
            <a:off x="366708" y="1534886"/>
            <a:ext cx="7645178" cy="3754874"/>
          </a:xfrm>
          <a:prstGeom prst="rect">
            <a:avLst/>
          </a:prstGeom>
          <a:noFill/>
        </p:spPr>
        <p:txBody>
          <a:bodyPr wrap="square" rtlCol="0">
            <a:spAutoFit/>
          </a:bodyPr>
          <a:lstStyle/>
          <a:p>
            <a:r>
              <a:rPr lang="en-US" sz="2800" dirty="0"/>
              <a:t>Infection tracks deep to skin and fat along the fascia</a:t>
            </a:r>
          </a:p>
          <a:p>
            <a:pPr>
              <a:lnSpc>
                <a:spcPct val="150000"/>
              </a:lnSpc>
            </a:pPr>
            <a:r>
              <a:rPr lang="en-US" sz="2800" dirty="0"/>
              <a:t>	-(Redness), warmth, swelling,**pain</a:t>
            </a:r>
          </a:p>
          <a:p>
            <a:pPr>
              <a:lnSpc>
                <a:spcPct val="150000"/>
              </a:lnSpc>
            </a:pPr>
            <a:r>
              <a:rPr lang="en-US" sz="2800" dirty="0"/>
              <a:t>	-Bruising/discoloration</a:t>
            </a:r>
          </a:p>
          <a:p>
            <a:pPr>
              <a:lnSpc>
                <a:spcPct val="150000"/>
              </a:lnSpc>
            </a:pPr>
            <a:r>
              <a:rPr lang="en-US" sz="2800" dirty="0"/>
              <a:t>	-Commonly caused by Group A strep</a:t>
            </a:r>
          </a:p>
          <a:p>
            <a:r>
              <a:rPr lang="en-US" sz="2800" dirty="0"/>
              <a:t>	-Frequently co-infected with an anaerobe like Clostridium gangrenosum</a:t>
            </a:r>
          </a:p>
        </p:txBody>
      </p:sp>
    </p:spTree>
    <p:extLst>
      <p:ext uri="{BB962C8B-B14F-4D97-AF65-F5344CB8AC3E}">
        <p14:creationId xmlns:p14="http://schemas.microsoft.com/office/powerpoint/2010/main" val="20997879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4E540-53DA-2815-8105-079C9195D12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92E498A-2C00-603E-CA12-5EE8906E6C0C}"/>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3" name="TextBox 2">
            <a:extLst>
              <a:ext uri="{FF2B5EF4-FFF2-40B4-BE49-F238E27FC236}">
                <a16:creationId xmlns:a16="http://schemas.microsoft.com/office/drawing/2014/main" id="{DAD99BCD-AD8C-7E20-35F5-BF946D1DBF05}"/>
              </a:ext>
            </a:extLst>
          </p:cNvPr>
          <p:cNvSpPr txBox="1"/>
          <p:nvPr/>
        </p:nvSpPr>
        <p:spPr>
          <a:xfrm>
            <a:off x="366709" y="1534886"/>
            <a:ext cx="7601634" cy="2677656"/>
          </a:xfrm>
          <a:prstGeom prst="rect">
            <a:avLst/>
          </a:prstGeom>
          <a:noFill/>
        </p:spPr>
        <p:txBody>
          <a:bodyPr wrap="square" rtlCol="0">
            <a:spAutoFit/>
          </a:bodyPr>
          <a:lstStyle/>
          <a:p>
            <a:r>
              <a:rPr lang="en-US" sz="2800" dirty="0"/>
              <a:t>-Group A strep travels along the fascial plane and causes microvascular thrombosis</a:t>
            </a:r>
          </a:p>
          <a:p>
            <a:r>
              <a:rPr lang="en-US" sz="2800" dirty="0"/>
              <a:t>-The opportunistic Clostridium follows behind in the now avascular tissues further promoting tissue death</a:t>
            </a:r>
          </a:p>
        </p:txBody>
      </p:sp>
    </p:spTree>
    <p:extLst>
      <p:ext uri="{BB962C8B-B14F-4D97-AF65-F5344CB8AC3E}">
        <p14:creationId xmlns:p14="http://schemas.microsoft.com/office/powerpoint/2010/main" val="1046690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33080-1D33-3653-730E-FA858F82EE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6C1FB1-BB5E-2FC5-E2AC-71698509E1F0}"/>
              </a:ext>
            </a:extLst>
          </p:cNvPr>
          <p:cNvSpPr>
            <a:spLocks noGrp="1"/>
          </p:cNvSpPr>
          <p:nvPr>
            <p:ph type="title"/>
          </p:nvPr>
        </p:nvSpPr>
        <p:spPr/>
        <p:txBody>
          <a:bodyPr/>
          <a:lstStyle/>
          <a:p>
            <a:r>
              <a:rPr lang="en-US" dirty="0"/>
              <a:t>Infection</a:t>
            </a:r>
          </a:p>
        </p:txBody>
      </p:sp>
      <p:sp>
        <p:nvSpPr>
          <p:cNvPr id="3" name="Content Placeholder 2">
            <a:extLst>
              <a:ext uri="{FF2B5EF4-FFF2-40B4-BE49-F238E27FC236}">
                <a16:creationId xmlns:a16="http://schemas.microsoft.com/office/drawing/2014/main" id="{0ED22EAF-2549-4160-D879-C8E9385F69E9}"/>
              </a:ext>
            </a:extLst>
          </p:cNvPr>
          <p:cNvSpPr>
            <a:spLocks noGrp="1"/>
          </p:cNvSpPr>
          <p:nvPr>
            <p:ph sz="quarter" idx="18"/>
          </p:nvPr>
        </p:nvSpPr>
        <p:spPr>
          <a:xfrm>
            <a:off x="1542563" y="2590800"/>
            <a:ext cx="5173923" cy="3718557"/>
          </a:xfrm>
        </p:spPr>
        <p:txBody>
          <a:bodyPr>
            <a:normAutofit/>
          </a:bodyPr>
          <a:lstStyle/>
          <a:p>
            <a:r>
              <a:rPr lang="en-US" sz="2400" dirty="0"/>
              <a:t>The process of infecting or the state of being infected</a:t>
            </a:r>
          </a:p>
        </p:txBody>
      </p:sp>
      <p:pic>
        <p:nvPicPr>
          <p:cNvPr id="3074" name="Picture 2" descr="Infected Wound WOUND INFECTION">
            <a:extLst>
              <a:ext uri="{FF2B5EF4-FFF2-40B4-BE49-F238E27FC236}">
                <a16:creationId xmlns:a16="http://schemas.microsoft.com/office/drawing/2014/main" id="{D2D1DB4B-7621-562A-1CA6-79D663863304}"/>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6716486" y="2836107"/>
            <a:ext cx="5287056" cy="322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18108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8AC8-B490-6F20-CF8C-C01A2EE3B92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A11BE1-1BEE-64CC-4E86-152567986DD6}"/>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A1124D38-B73A-7671-D199-CC8B264DCA85}"/>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Tree>
    <p:extLst>
      <p:ext uri="{BB962C8B-B14F-4D97-AF65-F5344CB8AC3E}">
        <p14:creationId xmlns:p14="http://schemas.microsoft.com/office/powerpoint/2010/main" val="18996330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3971-18A9-0822-2947-6CC2C1C3B5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4E39F4F-D9E9-F98C-5125-55D3F018FE83}"/>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0E55B290-0B18-EB30-B8BA-96A2405E8A83}"/>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
        <p:nvSpPr>
          <p:cNvPr id="3" name="TextBox 2">
            <a:extLst>
              <a:ext uri="{FF2B5EF4-FFF2-40B4-BE49-F238E27FC236}">
                <a16:creationId xmlns:a16="http://schemas.microsoft.com/office/drawing/2014/main" id="{F876CC84-757C-24F7-29D9-B3CDAE27D399}"/>
              </a:ext>
            </a:extLst>
          </p:cNvPr>
          <p:cNvSpPr txBox="1"/>
          <p:nvPr/>
        </p:nvSpPr>
        <p:spPr>
          <a:xfrm>
            <a:off x="685800" y="1774371"/>
            <a:ext cx="7075714" cy="1477328"/>
          </a:xfrm>
          <a:prstGeom prst="rect">
            <a:avLst/>
          </a:prstGeom>
          <a:noFill/>
        </p:spPr>
        <p:txBody>
          <a:bodyPr wrap="square" rtlCol="0">
            <a:spAutoFit/>
          </a:bodyPr>
          <a:lstStyle/>
          <a:p>
            <a:r>
              <a:rPr lang="en-US" dirty="0"/>
              <a:t>41 </a:t>
            </a:r>
            <a:r>
              <a:rPr lang="en-US" dirty="0" err="1"/>
              <a:t>yo</a:t>
            </a:r>
            <a:r>
              <a:rPr lang="en-US" dirty="0"/>
              <a:t> woman presents to ER with 2 days flu like symptoms of N/V/D, fever. Also mentions worsening groin pain since pulling muscle in soccer practice yesterday.</a:t>
            </a:r>
          </a:p>
          <a:p>
            <a:r>
              <a:rPr lang="en-US" dirty="0"/>
              <a:t>  0440	96.8 114/56 105 99%</a:t>
            </a:r>
          </a:p>
          <a:p>
            <a:r>
              <a:rPr lang="en-US" dirty="0"/>
              <a:t>	WBC 7.4 </a:t>
            </a:r>
            <a:r>
              <a:rPr lang="en-US" dirty="0" err="1"/>
              <a:t>Creat</a:t>
            </a:r>
            <a:r>
              <a:rPr lang="en-US" dirty="0"/>
              <a:t> 1.3 Gluc 150</a:t>
            </a:r>
          </a:p>
        </p:txBody>
      </p:sp>
    </p:spTree>
    <p:extLst>
      <p:ext uri="{BB962C8B-B14F-4D97-AF65-F5344CB8AC3E}">
        <p14:creationId xmlns:p14="http://schemas.microsoft.com/office/powerpoint/2010/main" val="120864793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BDA77-4DEB-7FC8-1320-2B715015271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4A7A973-8F46-C95E-9BEE-314FB84970C6}"/>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pic>
        <p:nvPicPr>
          <p:cNvPr id="3" name="Picture 2">
            <a:extLst>
              <a:ext uri="{FF2B5EF4-FFF2-40B4-BE49-F238E27FC236}">
                <a16:creationId xmlns:a16="http://schemas.microsoft.com/office/drawing/2014/main" id="{29E1430A-F8B1-8069-0408-E8AF3DB1DC07}"/>
              </a:ext>
            </a:extLst>
          </p:cNvPr>
          <p:cNvPicPr>
            <a:picLocks noChangeAspect="1"/>
          </p:cNvPicPr>
          <p:nvPr/>
        </p:nvPicPr>
        <p:blipFill>
          <a:blip r:embed="rId3"/>
          <a:srcRect r="41978"/>
          <a:stretch>
            <a:fillRect/>
          </a:stretch>
        </p:blipFill>
        <p:spPr>
          <a:xfrm rot="16200000">
            <a:off x="1645481" y="501860"/>
            <a:ext cx="4790422" cy="6192182"/>
          </a:xfrm>
          <a:prstGeom prst="rect">
            <a:avLst/>
          </a:prstGeom>
        </p:spPr>
      </p:pic>
      <p:sp>
        <p:nvSpPr>
          <p:cNvPr id="5" name="TextBox 4">
            <a:extLst>
              <a:ext uri="{FF2B5EF4-FFF2-40B4-BE49-F238E27FC236}">
                <a16:creationId xmlns:a16="http://schemas.microsoft.com/office/drawing/2014/main" id="{C3D3AC0F-C2C8-2CAB-0D89-B99525F8B831}"/>
              </a:ext>
            </a:extLst>
          </p:cNvPr>
          <p:cNvSpPr txBox="1"/>
          <p:nvPr/>
        </p:nvSpPr>
        <p:spPr>
          <a:xfrm>
            <a:off x="420413" y="220717"/>
            <a:ext cx="2040943" cy="769441"/>
          </a:xfrm>
          <a:prstGeom prst="rect">
            <a:avLst/>
          </a:prstGeom>
          <a:noFill/>
        </p:spPr>
        <p:txBody>
          <a:bodyPr wrap="none" rtlCol="0">
            <a:spAutoFit/>
          </a:bodyPr>
          <a:lstStyle/>
          <a:p>
            <a:r>
              <a:rPr lang="en-US" sz="4400" dirty="0"/>
              <a:t>Case 1</a:t>
            </a:r>
          </a:p>
        </p:txBody>
      </p:sp>
    </p:spTree>
    <p:extLst>
      <p:ext uri="{BB962C8B-B14F-4D97-AF65-F5344CB8AC3E}">
        <p14:creationId xmlns:p14="http://schemas.microsoft.com/office/powerpoint/2010/main" val="3015734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27EC9-A32F-91E4-EB23-7643462FAF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B97724-2E9D-84B1-1E74-32524532377C}"/>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A905DD85-0D2B-370D-3918-7DCF87FC55AD}"/>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
        <p:nvSpPr>
          <p:cNvPr id="3" name="TextBox 2">
            <a:extLst>
              <a:ext uri="{FF2B5EF4-FFF2-40B4-BE49-F238E27FC236}">
                <a16:creationId xmlns:a16="http://schemas.microsoft.com/office/drawing/2014/main" id="{3C2DE2D0-0679-665F-A711-4FBFACC82E1D}"/>
              </a:ext>
            </a:extLst>
          </p:cNvPr>
          <p:cNvSpPr txBox="1"/>
          <p:nvPr/>
        </p:nvSpPr>
        <p:spPr>
          <a:xfrm>
            <a:off x="283029" y="1774371"/>
            <a:ext cx="7641771" cy="2585323"/>
          </a:xfrm>
          <a:prstGeom prst="rect">
            <a:avLst/>
          </a:prstGeom>
          <a:noFill/>
        </p:spPr>
        <p:txBody>
          <a:bodyPr wrap="square" rtlCol="0">
            <a:spAutoFit/>
          </a:bodyPr>
          <a:lstStyle/>
          <a:p>
            <a:r>
              <a:rPr lang="en-US" dirty="0"/>
              <a:t>41 </a:t>
            </a:r>
            <a:r>
              <a:rPr lang="en-US" dirty="0" err="1"/>
              <a:t>yo</a:t>
            </a:r>
            <a:r>
              <a:rPr lang="en-US" dirty="0"/>
              <a:t> woman presents to ER with 2 days flu like symptoms of N/V/D, fever. Also mentions worsening groin pain since pulling muscle in soccer practice yesterday.</a:t>
            </a:r>
          </a:p>
          <a:p>
            <a:r>
              <a:rPr lang="en-US" dirty="0"/>
              <a:t>  0440	96.8 114/56 105 99%</a:t>
            </a:r>
          </a:p>
          <a:p>
            <a:r>
              <a:rPr lang="en-US" dirty="0"/>
              <a:t>	WBC 7.4 </a:t>
            </a:r>
            <a:r>
              <a:rPr lang="en-US" dirty="0" err="1"/>
              <a:t>Creat</a:t>
            </a:r>
            <a:r>
              <a:rPr lang="en-US" dirty="0"/>
              <a:t> 1.3 Gluc 150</a:t>
            </a:r>
          </a:p>
          <a:p>
            <a:r>
              <a:rPr lang="en-US" dirty="0"/>
              <a:t>  0515	2L NS, Oxy 5, CXR, UA, Covid, Inf A,B, RSV all neg</a:t>
            </a:r>
          </a:p>
          <a:p>
            <a:r>
              <a:rPr lang="en-US" dirty="0"/>
              <a:t>  0656	MS 4mg</a:t>
            </a:r>
          </a:p>
          <a:p>
            <a:r>
              <a:rPr lang="en-US" dirty="0"/>
              <a:t>  0703	82/62 100 100%</a:t>
            </a:r>
          </a:p>
          <a:p>
            <a:r>
              <a:rPr lang="en-US" dirty="0"/>
              <a:t>  0858	91/63 109 feels a bit better. Home with Zofran, Tramadol</a:t>
            </a:r>
          </a:p>
        </p:txBody>
      </p:sp>
    </p:spTree>
    <p:extLst>
      <p:ext uri="{BB962C8B-B14F-4D97-AF65-F5344CB8AC3E}">
        <p14:creationId xmlns:p14="http://schemas.microsoft.com/office/powerpoint/2010/main" val="2816383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780B-4201-2282-3BE6-FDDBE79CF52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71462EF-D9CA-B211-22FA-60BD42FC1F9D}"/>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pic>
        <p:nvPicPr>
          <p:cNvPr id="6" name="Picture 5">
            <a:extLst>
              <a:ext uri="{FF2B5EF4-FFF2-40B4-BE49-F238E27FC236}">
                <a16:creationId xmlns:a16="http://schemas.microsoft.com/office/drawing/2014/main" id="{7F86D709-E5C2-AA16-FB20-A2EA8DD38F3A}"/>
              </a:ext>
            </a:extLst>
          </p:cNvPr>
          <p:cNvPicPr>
            <a:picLocks noChangeAspect="1"/>
          </p:cNvPicPr>
          <p:nvPr/>
        </p:nvPicPr>
        <p:blipFill>
          <a:blip r:embed="rId3"/>
          <a:srcRect l="21609"/>
          <a:stretch>
            <a:fillRect/>
          </a:stretch>
        </p:blipFill>
        <p:spPr>
          <a:xfrm rot="5400000">
            <a:off x="1489618" y="1231779"/>
            <a:ext cx="4955290" cy="4740949"/>
          </a:xfrm>
          <a:prstGeom prst="rect">
            <a:avLst/>
          </a:prstGeom>
        </p:spPr>
      </p:pic>
      <p:sp>
        <p:nvSpPr>
          <p:cNvPr id="7" name="TextBox 6">
            <a:extLst>
              <a:ext uri="{FF2B5EF4-FFF2-40B4-BE49-F238E27FC236}">
                <a16:creationId xmlns:a16="http://schemas.microsoft.com/office/drawing/2014/main" id="{58AFE878-EA7B-39F4-B8C0-7A2E6276ACCA}"/>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Tree>
    <p:extLst>
      <p:ext uri="{BB962C8B-B14F-4D97-AF65-F5344CB8AC3E}">
        <p14:creationId xmlns:p14="http://schemas.microsoft.com/office/powerpoint/2010/main" val="22381156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49023-CE1A-B7C6-CEDA-2013790BB2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B74087-4449-2DC1-0DA1-9CED0EB5178E}"/>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pic>
        <p:nvPicPr>
          <p:cNvPr id="6" name="Picture 5">
            <a:extLst>
              <a:ext uri="{FF2B5EF4-FFF2-40B4-BE49-F238E27FC236}">
                <a16:creationId xmlns:a16="http://schemas.microsoft.com/office/drawing/2014/main" id="{5AB90171-271C-BC08-7291-CD7DE0F6BB61}"/>
              </a:ext>
            </a:extLst>
          </p:cNvPr>
          <p:cNvPicPr>
            <a:picLocks noChangeAspect="1"/>
          </p:cNvPicPr>
          <p:nvPr/>
        </p:nvPicPr>
        <p:blipFill>
          <a:blip r:embed="rId3"/>
          <a:stretch>
            <a:fillRect/>
          </a:stretch>
        </p:blipFill>
        <p:spPr>
          <a:xfrm rot="5400000">
            <a:off x="1665618" y="1458791"/>
            <a:ext cx="4951001" cy="4279875"/>
          </a:xfrm>
          <a:prstGeom prst="rect">
            <a:avLst/>
          </a:prstGeom>
        </p:spPr>
      </p:pic>
      <p:sp>
        <p:nvSpPr>
          <p:cNvPr id="7" name="TextBox 6">
            <a:extLst>
              <a:ext uri="{FF2B5EF4-FFF2-40B4-BE49-F238E27FC236}">
                <a16:creationId xmlns:a16="http://schemas.microsoft.com/office/drawing/2014/main" id="{8D7E3D89-6C88-5702-84C0-B6ECAB84125B}"/>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Tree>
    <p:extLst>
      <p:ext uri="{BB962C8B-B14F-4D97-AF65-F5344CB8AC3E}">
        <p14:creationId xmlns:p14="http://schemas.microsoft.com/office/powerpoint/2010/main" val="14988906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F0EC8-7EA7-5BE2-7AFC-9FD07A82DF4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8A7D1A-5548-FAAE-0690-CD548EDA7069}"/>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C027D330-85C9-4AF6-E65E-7C2C02CF1A16}"/>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
        <p:nvSpPr>
          <p:cNvPr id="3" name="TextBox 2">
            <a:extLst>
              <a:ext uri="{FF2B5EF4-FFF2-40B4-BE49-F238E27FC236}">
                <a16:creationId xmlns:a16="http://schemas.microsoft.com/office/drawing/2014/main" id="{B923B5DB-1BC6-08EC-AD2E-C35EF125C968}"/>
              </a:ext>
            </a:extLst>
          </p:cNvPr>
          <p:cNvSpPr txBox="1"/>
          <p:nvPr/>
        </p:nvSpPr>
        <p:spPr>
          <a:xfrm>
            <a:off x="685800" y="1774371"/>
            <a:ext cx="7075714" cy="1200329"/>
          </a:xfrm>
          <a:prstGeom prst="rect">
            <a:avLst/>
          </a:prstGeom>
          <a:noFill/>
        </p:spPr>
        <p:txBody>
          <a:bodyPr wrap="square" rtlCol="0">
            <a:spAutoFit/>
          </a:bodyPr>
          <a:lstStyle/>
          <a:p>
            <a:r>
              <a:rPr lang="en-US" dirty="0"/>
              <a:t>  1533	Returns to ER with </a:t>
            </a:r>
            <a:r>
              <a:rPr lang="en-US" dirty="0" err="1"/>
              <a:t>paraesthesias</a:t>
            </a:r>
            <a:r>
              <a:rPr lang="en-US" dirty="0"/>
              <a:t>, tongue swelling, increasing leg pain</a:t>
            </a:r>
          </a:p>
          <a:p>
            <a:r>
              <a:rPr lang="en-US" dirty="0"/>
              <a:t>	96.7 thready pulse No BP</a:t>
            </a:r>
          </a:p>
          <a:p>
            <a:r>
              <a:rPr lang="en-US" dirty="0"/>
              <a:t>  </a:t>
            </a:r>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1478705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F46C64-B0E1-92BD-82A6-B1EEABC709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5C53EE-D194-983F-3036-5B521CA5871C}"/>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7" name="TextBox 6">
            <a:extLst>
              <a:ext uri="{FF2B5EF4-FFF2-40B4-BE49-F238E27FC236}">
                <a16:creationId xmlns:a16="http://schemas.microsoft.com/office/drawing/2014/main" id="{52538CCD-A11F-D447-BA55-110E492407A2}"/>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pic>
        <p:nvPicPr>
          <p:cNvPr id="3" name="Picture 2">
            <a:extLst>
              <a:ext uri="{FF2B5EF4-FFF2-40B4-BE49-F238E27FC236}">
                <a16:creationId xmlns:a16="http://schemas.microsoft.com/office/drawing/2014/main" id="{5757D899-E4C8-220E-09F0-EB9B86C28118}"/>
              </a:ext>
            </a:extLst>
          </p:cNvPr>
          <p:cNvPicPr>
            <a:picLocks noChangeAspect="1"/>
          </p:cNvPicPr>
          <p:nvPr/>
        </p:nvPicPr>
        <p:blipFill>
          <a:blip r:embed="rId3"/>
          <a:stretch>
            <a:fillRect/>
          </a:stretch>
        </p:blipFill>
        <p:spPr>
          <a:xfrm>
            <a:off x="943914" y="1265210"/>
            <a:ext cx="6118448" cy="4588836"/>
          </a:xfrm>
          <a:prstGeom prst="rect">
            <a:avLst/>
          </a:prstGeom>
        </p:spPr>
      </p:pic>
    </p:spTree>
    <p:extLst>
      <p:ext uri="{BB962C8B-B14F-4D97-AF65-F5344CB8AC3E}">
        <p14:creationId xmlns:p14="http://schemas.microsoft.com/office/powerpoint/2010/main" val="26491757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19A067-C122-0640-D684-06158299DD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89B6320-5984-98FE-44F6-AD2BD34157D8}"/>
              </a:ext>
            </a:extLst>
          </p:cNvPr>
          <p:cNvSpPr>
            <a:spLocks noGrp="1"/>
          </p:cNvSpPr>
          <p:nvPr>
            <p:ph type="title"/>
          </p:nvPr>
        </p:nvSpPr>
        <p:spPr>
          <a:xfrm>
            <a:off x="8548693" y="1393372"/>
            <a:ext cx="3545337" cy="2786743"/>
          </a:xfrm>
        </p:spPr>
        <p:txBody>
          <a:bodyPr>
            <a:noAutofit/>
          </a:bodyPr>
          <a:lstStyle/>
          <a:p>
            <a:r>
              <a:rPr lang="en-US" sz="4400" dirty="0"/>
              <a:t>NSTI-</a:t>
            </a:r>
            <a:r>
              <a:rPr lang="en-US" sz="2800" dirty="0"/>
              <a:t>Necrotizing Soft         Tissue   Infection</a:t>
            </a:r>
          </a:p>
        </p:txBody>
      </p:sp>
      <p:sp>
        <p:nvSpPr>
          <p:cNvPr id="2" name="TextBox 1">
            <a:extLst>
              <a:ext uri="{FF2B5EF4-FFF2-40B4-BE49-F238E27FC236}">
                <a16:creationId xmlns:a16="http://schemas.microsoft.com/office/drawing/2014/main" id="{816A0B10-AB0C-AFC5-8000-0854F1A73D04}"/>
              </a:ext>
            </a:extLst>
          </p:cNvPr>
          <p:cNvSpPr txBox="1"/>
          <p:nvPr/>
        </p:nvSpPr>
        <p:spPr>
          <a:xfrm>
            <a:off x="457199" y="195942"/>
            <a:ext cx="2040943" cy="769441"/>
          </a:xfrm>
          <a:prstGeom prst="rect">
            <a:avLst/>
          </a:prstGeom>
          <a:noFill/>
        </p:spPr>
        <p:txBody>
          <a:bodyPr wrap="none" rtlCol="0">
            <a:spAutoFit/>
          </a:bodyPr>
          <a:lstStyle/>
          <a:p>
            <a:r>
              <a:rPr lang="en-US" sz="4400" dirty="0"/>
              <a:t>Case 1</a:t>
            </a:r>
          </a:p>
        </p:txBody>
      </p:sp>
      <p:sp>
        <p:nvSpPr>
          <p:cNvPr id="3" name="TextBox 2">
            <a:extLst>
              <a:ext uri="{FF2B5EF4-FFF2-40B4-BE49-F238E27FC236}">
                <a16:creationId xmlns:a16="http://schemas.microsoft.com/office/drawing/2014/main" id="{9649381B-1D6E-6478-EA36-58CF83AF1774}"/>
              </a:ext>
            </a:extLst>
          </p:cNvPr>
          <p:cNvSpPr txBox="1"/>
          <p:nvPr/>
        </p:nvSpPr>
        <p:spPr>
          <a:xfrm>
            <a:off x="685800" y="1774371"/>
            <a:ext cx="7075714" cy="2585323"/>
          </a:xfrm>
          <a:prstGeom prst="rect">
            <a:avLst/>
          </a:prstGeom>
          <a:noFill/>
        </p:spPr>
        <p:txBody>
          <a:bodyPr wrap="square" rtlCol="0">
            <a:spAutoFit/>
          </a:bodyPr>
          <a:lstStyle/>
          <a:p>
            <a:r>
              <a:rPr lang="en-US" dirty="0"/>
              <a:t>  1533	Returns to ER with </a:t>
            </a:r>
            <a:r>
              <a:rPr lang="en-US" dirty="0" err="1"/>
              <a:t>paraesthesias</a:t>
            </a:r>
            <a:r>
              <a:rPr lang="en-US" dirty="0"/>
              <a:t>, tongue swelling, increasing leg pain</a:t>
            </a:r>
          </a:p>
          <a:p>
            <a:r>
              <a:rPr lang="en-US" dirty="0"/>
              <a:t>	96.7 thready pulse No BP</a:t>
            </a:r>
          </a:p>
          <a:p>
            <a:r>
              <a:rPr lang="en-US" dirty="0"/>
              <a:t>  1559	WBC 1.3 </a:t>
            </a:r>
            <a:r>
              <a:rPr lang="en-US" dirty="0" err="1"/>
              <a:t>Creat</a:t>
            </a:r>
            <a:r>
              <a:rPr lang="en-US" dirty="0"/>
              <a:t> 1.9</a:t>
            </a:r>
          </a:p>
          <a:p>
            <a:r>
              <a:rPr lang="en-US" dirty="0"/>
              <a:t>  1649	CTA</a:t>
            </a:r>
          </a:p>
          <a:p>
            <a:r>
              <a:rPr lang="en-US" dirty="0"/>
              <a:t>  1730	Crit care, ortho, GS consults </a:t>
            </a:r>
            <a:r>
              <a:rPr lang="en-US" dirty="0">
                <a:sym typeface="Wingdings" panose="05000000000000000000" pitchFamily="2" charset="2"/>
              </a:rPr>
              <a:t> Tx to Harborview</a:t>
            </a:r>
          </a:p>
          <a:p>
            <a:r>
              <a:rPr lang="en-US" dirty="0">
                <a:sym typeface="Wingdings" panose="05000000000000000000" pitchFamily="2" charset="2"/>
              </a:rPr>
              <a:t>  1924	Pre-transport intubation followed by PEA arrest</a:t>
            </a:r>
          </a:p>
          <a:p>
            <a:r>
              <a:rPr lang="en-US" dirty="0">
                <a:sym typeface="Wingdings" panose="05000000000000000000" pitchFamily="2" charset="2"/>
              </a:rPr>
              <a:t>  2052 	Leave facility</a:t>
            </a:r>
          </a:p>
          <a:p>
            <a:r>
              <a:rPr lang="en-US" dirty="0">
                <a:sym typeface="Wingdings" panose="05000000000000000000" pitchFamily="2" charset="2"/>
              </a:rPr>
              <a:t>  </a:t>
            </a:r>
            <a:endParaRPr lang="en-US" dirty="0"/>
          </a:p>
        </p:txBody>
      </p:sp>
    </p:spTree>
    <p:extLst>
      <p:ext uri="{BB962C8B-B14F-4D97-AF65-F5344CB8AC3E}">
        <p14:creationId xmlns:p14="http://schemas.microsoft.com/office/powerpoint/2010/main" val="250799037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39585-E4B5-6421-021A-C82EAA48E38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61E4900-734A-E61A-9DF9-FCDC62A3E172}"/>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0CBCE063-212D-4209-DE4F-EAF4051E2D43}"/>
              </a:ext>
            </a:extLst>
          </p:cNvPr>
          <p:cNvSpPr txBox="1"/>
          <p:nvPr/>
        </p:nvSpPr>
        <p:spPr>
          <a:xfrm>
            <a:off x="538656" y="1543143"/>
            <a:ext cx="7075714" cy="369332"/>
          </a:xfrm>
          <a:prstGeom prst="rect">
            <a:avLst/>
          </a:prstGeom>
          <a:noFill/>
        </p:spPr>
        <p:txBody>
          <a:bodyPr wrap="square" rtlCol="0">
            <a:spAutoFit/>
          </a:bodyPr>
          <a:lstStyle/>
          <a:p>
            <a:r>
              <a:rPr lang="en-US" dirty="0">
                <a:sym typeface="Wingdings" panose="05000000000000000000" pitchFamily="2" charset="2"/>
              </a:rPr>
              <a:t>  </a:t>
            </a:r>
          </a:p>
        </p:txBody>
      </p:sp>
    </p:spTree>
    <p:extLst>
      <p:ext uri="{BB962C8B-B14F-4D97-AF65-F5344CB8AC3E}">
        <p14:creationId xmlns:p14="http://schemas.microsoft.com/office/powerpoint/2010/main" val="2549887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8D4B0-6B90-3EA0-E5FC-CC6B6C7502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BD2ECF-A13D-FC22-EB51-8CAC3B072BB5}"/>
              </a:ext>
            </a:extLst>
          </p:cNvPr>
          <p:cNvSpPr>
            <a:spLocks noGrp="1"/>
          </p:cNvSpPr>
          <p:nvPr>
            <p:ph type="title"/>
          </p:nvPr>
        </p:nvSpPr>
        <p:spPr/>
        <p:txBody>
          <a:bodyPr/>
          <a:lstStyle/>
          <a:p>
            <a:r>
              <a:rPr lang="en-US" dirty="0"/>
              <a:t>Infection</a:t>
            </a:r>
          </a:p>
        </p:txBody>
      </p:sp>
      <p:sp>
        <p:nvSpPr>
          <p:cNvPr id="3" name="Content Placeholder 2">
            <a:extLst>
              <a:ext uri="{FF2B5EF4-FFF2-40B4-BE49-F238E27FC236}">
                <a16:creationId xmlns:a16="http://schemas.microsoft.com/office/drawing/2014/main" id="{6DABEFE5-BB8C-5D77-B78F-1EE96383675F}"/>
              </a:ext>
            </a:extLst>
          </p:cNvPr>
          <p:cNvSpPr>
            <a:spLocks noGrp="1"/>
          </p:cNvSpPr>
          <p:nvPr>
            <p:ph sz="quarter" idx="18"/>
          </p:nvPr>
        </p:nvSpPr>
        <p:spPr>
          <a:xfrm>
            <a:off x="1542563" y="2590800"/>
            <a:ext cx="5173923" cy="3718557"/>
          </a:xfrm>
        </p:spPr>
        <p:txBody>
          <a:bodyPr>
            <a:normAutofit/>
          </a:bodyPr>
          <a:lstStyle/>
          <a:p>
            <a:r>
              <a:rPr lang="en-US" sz="2400" dirty="0"/>
              <a:t>The process of infecting or the state of being infected.</a:t>
            </a:r>
          </a:p>
          <a:p>
            <a:endParaRPr lang="en-US" sz="2400" dirty="0"/>
          </a:p>
          <a:p>
            <a:r>
              <a:rPr lang="en-US" sz="2400" dirty="0"/>
              <a:t>The colonizer is now causing damage to the host.</a:t>
            </a:r>
          </a:p>
        </p:txBody>
      </p:sp>
      <p:pic>
        <p:nvPicPr>
          <p:cNvPr id="3074" name="Picture 2" descr="Infected Wound WOUND INFECTION">
            <a:extLst>
              <a:ext uri="{FF2B5EF4-FFF2-40B4-BE49-F238E27FC236}">
                <a16:creationId xmlns:a16="http://schemas.microsoft.com/office/drawing/2014/main" id="{0A2C77E4-709A-5E3B-FBA0-161A5B59E904}"/>
              </a:ext>
            </a:extLst>
          </p:cNvPr>
          <p:cNvPicPr>
            <a:picLocks noGrp="1" noChangeAspect="1" noChangeArrowheads="1"/>
          </p:cNvPicPr>
          <p:nvPr>
            <p:ph sz="quarter" idx="17"/>
          </p:nvPr>
        </p:nvPicPr>
        <p:blipFill>
          <a:blip r:embed="rId3">
            <a:extLst>
              <a:ext uri="{28A0092B-C50C-407E-A947-70E740481C1C}">
                <a14:useLocalDpi xmlns:a14="http://schemas.microsoft.com/office/drawing/2010/main" val="0"/>
              </a:ext>
            </a:extLst>
          </a:blip>
          <a:srcRect/>
          <a:stretch>
            <a:fillRect/>
          </a:stretch>
        </p:blipFill>
        <p:spPr bwMode="auto">
          <a:xfrm>
            <a:off x="6716486" y="2836107"/>
            <a:ext cx="5287056" cy="322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339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07EA5-BFDE-E3F4-90C9-4261B7B1727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A419996-70DB-99A3-D3B6-E2480B036CD4}"/>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CE10BC04-9391-9759-7613-18A01F7F8F80}"/>
              </a:ext>
            </a:extLst>
          </p:cNvPr>
          <p:cNvSpPr txBox="1"/>
          <p:nvPr/>
        </p:nvSpPr>
        <p:spPr>
          <a:xfrm>
            <a:off x="538656" y="1543143"/>
            <a:ext cx="7075714" cy="1969770"/>
          </a:xfrm>
          <a:prstGeom prst="rect">
            <a:avLst/>
          </a:prstGeom>
          <a:noFill/>
        </p:spPr>
        <p:txBody>
          <a:bodyPr wrap="square" rtlCol="0">
            <a:spAutoFit/>
          </a:bodyPr>
          <a:lstStyle/>
          <a:p>
            <a:r>
              <a:rPr lang="en-US" sz="3200" dirty="0"/>
              <a:t>Routine test</a:t>
            </a:r>
          </a:p>
          <a:p>
            <a:r>
              <a:rPr lang="en-US" sz="2400" dirty="0"/>
              <a:t>	CBC, CMP</a:t>
            </a:r>
          </a:p>
          <a:p>
            <a:r>
              <a:rPr lang="en-US" sz="2400" dirty="0">
                <a:sym typeface="Wingdings" panose="05000000000000000000" pitchFamily="2" charset="2"/>
              </a:rPr>
              <a:t>	CRP</a:t>
            </a:r>
          </a:p>
          <a:p>
            <a:r>
              <a:rPr lang="en-US" sz="2400" dirty="0">
                <a:sym typeface="Wingdings" panose="05000000000000000000" pitchFamily="2" charset="2"/>
              </a:rPr>
              <a:t>	Lactate</a:t>
            </a:r>
          </a:p>
          <a:p>
            <a:r>
              <a:rPr lang="en-US" dirty="0">
                <a:sym typeface="Wingdings" panose="05000000000000000000" pitchFamily="2" charset="2"/>
              </a:rPr>
              <a:t>  </a:t>
            </a:r>
          </a:p>
        </p:txBody>
      </p:sp>
    </p:spTree>
    <p:extLst>
      <p:ext uri="{BB962C8B-B14F-4D97-AF65-F5344CB8AC3E}">
        <p14:creationId xmlns:p14="http://schemas.microsoft.com/office/powerpoint/2010/main" val="134735975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BDB8D-44C8-F787-51B1-99007F4176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BC448D-1FB4-97FF-DCA2-3FC7B919C2AC}"/>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739B3CCE-5A14-5055-1557-EA5730A14178}"/>
              </a:ext>
            </a:extLst>
          </p:cNvPr>
          <p:cNvSpPr txBox="1"/>
          <p:nvPr/>
        </p:nvSpPr>
        <p:spPr>
          <a:xfrm>
            <a:off x="538656" y="1543143"/>
            <a:ext cx="7075714" cy="4401205"/>
          </a:xfrm>
          <a:prstGeom prst="rect">
            <a:avLst/>
          </a:prstGeom>
          <a:noFill/>
        </p:spPr>
        <p:txBody>
          <a:bodyPr wrap="square" rtlCol="0">
            <a:spAutoFit/>
          </a:bodyPr>
          <a:lstStyle/>
          <a:p>
            <a:r>
              <a:rPr lang="en-US" sz="3200" dirty="0"/>
              <a:t>Routine test</a:t>
            </a:r>
          </a:p>
          <a:p>
            <a:r>
              <a:rPr lang="en-US" sz="2400" dirty="0"/>
              <a:t>	CBC, CMP</a:t>
            </a:r>
          </a:p>
          <a:p>
            <a:r>
              <a:rPr lang="en-US" sz="2400" dirty="0">
                <a:sym typeface="Wingdings" panose="05000000000000000000" pitchFamily="2" charset="2"/>
              </a:rPr>
              <a:t>	CRP</a:t>
            </a:r>
          </a:p>
          <a:p>
            <a:r>
              <a:rPr lang="en-US" sz="2400" dirty="0">
                <a:sym typeface="Wingdings" panose="05000000000000000000" pitchFamily="2" charset="2"/>
              </a:rPr>
              <a:t>	Lactate</a:t>
            </a:r>
          </a:p>
          <a:p>
            <a:r>
              <a:rPr lang="en-US" dirty="0">
                <a:sym typeface="Wingdings" panose="05000000000000000000" pitchFamily="2" charset="2"/>
              </a:rPr>
              <a:t>  </a:t>
            </a:r>
          </a:p>
          <a:p>
            <a:r>
              <a:rPr lang="en-US" sz="3200" dirty="0">
                <a:sym typeface="Wingdings" panose="05000000000000000000" pitchFamily="2" charset="2"/>
              </a:rPr>
              <a:t>Cultures</a:t>
            </a:r>
          </a:p>
          <a:p>
            <a:r>
              <a:rPr lang="en-US" sz="2800" dirty="0">
                <a:sym typeface="Wingdings" panose="05000000000000000000" pitchFamily="2" charset="2"/>
              </a:rPr>
              <a:t>	</a:t>
            </a:r>
            <a:r>
              <a:rPr lang="en-US" sz="2400" dirty="0">
                <a:sym typeface="Wingdings" panose="05000000000000000000" pitchFamily="2" charset="2"/>
              </a:rPr>
              <a:t>Cellulitis</a:t>
            </a:r>
          </a:p>
          <a:p>
            <a:r>
              <a:rPr lang="en-US" sz="2400" dirty="0">
                <a:sym typeface="Wingdings" panose="05000000000000000000" pitchFamily="2" charset="2"/>
              </a:rPr>
              <a:t>		</a:t>
            </a:r>
            <a:r>
              <a:rPr lang="en-US" sz="2400" dirty="0" err="1">
                <a:sym typeface="Wingdings" panose="05000000000000000000" pitchFamily="2" charset="2"/>
              </a:rPr>
              <a:t>Cx</a:t>
            </a:r>
            <a:r>
              <a:rPr lang="en-US" sz="2400" dirty="0">
                <a:sym typeface="Wingdings" panose="05000000000000000000" pitchFamily="2" charset="2"/>
              </a:rPr>
              <a:t> helpful &lt;16%</a:t>
            </a:r>
          </a:p>
          <a:p>
            <a:r>
              <a:rPr lang="en-US" sz="2400" dirty="0">
                <a:sym typeface="Wingdings" panose="05000000000000000000" pitchFamily="2" charset="2"/>
              </a:rPr>
              <a:t>		Blood cx + &lt;8%</a:t>
            </a:r>
          </a:p>
          <a:p>
            <a:pPr algn="r"/>
            <a:endParaRPr lang="en-US" sz="1400" dirty="0">
              <a:sym typeface="Wingdings" panose="05000000000000000000" pitchFamily="2" charset="2"/>
            </a:endParaRPr>
          </a:p>
          <a:p>
            <a:pPr algn="r"/>
            <a:r>
              <a:rPr lang="en-US" sz="1400" dirty="0">
                <a:sym typeface="Wingdings" panose="05000000000000000000" pitchFamily="2" charset="2"/>
              </a:rPr>
              <a:t>Clin Inf Dis 2024</a:t>
            </a:r>
          </a:p>
          <a:p>
            <a:pPr algn="r"/>
            <a:r>
              <a:rPr lang="en-US" sz="1400" dirty="0">
                <a:sym typeface="Wingdings" panose="05000000000000000000" pitchFamily="2" charset="2"/>
              </a:rPr>
              <a:t>JAMA 2016</a:t>
            </a:r>
            <a:endParaRPr lang="en-US" sz="1400" dirty="0"/>
          </a:p>
        </p:txBody>
      </p:sp>
    </p:spTree>
    <p:extLst>
      <p:ext uri="{BB962C8B-B14F-4D97-AF65-F5344CB8AC3E}">
        <p14:creationId xmlns:p14="http://schemas.microsoft.com/office/powerpoint/2010/main" val="40318809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E8100-C4C7-50AD-CEC2-58904F555E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4C3A9C-D2FD-4875-95AA-578BFED6D935}"/>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AAF96A5A-5EB4-C88C-D41D-B560C9A34CF4}"/>
              </a:ext>
            </a:extLst>
          </p:cNvPr>
          <p:cNvSpPr txBox="1"/>
          <p:nvPr/>
        </p:nvSpPr>
        <p:spPr>
          <a:xfrm>
            <a:off x="538656" y="1543143"/>
            <a:ext cx="7075714" cy="2092881"/>
          </a:xfrm>
          <a:prstGeom prst="rect">
            <a:avLst/>
          </a:prstGeom>
          <a:noFill/>
        </p:spPr>
        <p:txBody>
          <a:bodyPr wrap="square" rtlCol="0">
            <a:spAutoFit/>
          </a:bodyPr>
          <a:lstStyle/>
          <a:p>
            <a:r>
              <a:rPr lang="en-US" sz="3200" dirty="0"/>
              <a:t>Laboratory Risk Indicator for Necrotizing Fasciitis</a:t>
            </a:r>
          </a:p>
          <a:p>
            <a:r>
              <a:rPr lang="en-US" sz="2400" dirty="0"/>
              <a:t>	</a:t>
            </a:r>
            <a:r>
              <a:rPr lang="en-US" dirty="0"/>
              <a:t>WBC, CRP, Hgb, Sodium, </a:t>
            </a:r>
            <a:r>
              <a:rPr lang="en-US" dirty="0" err="1"/>
              <a:t>Creat</a:t>
            </a:r>
            <a:r>
              <a:rPr lang="en-US" dirty="0"/>
              <a:t>, Gluc</a:t>
            </a: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p:txBody>
      </p:sp>
      <p:sp>
        <p:nvSpPr>
          <p:cNvPr id="3" name="TextBox 2">
            <a:extLst>
              <a:ext uri="{FF2B5EF4-FFF2-40B4-BE49-F238E27FC236}">
                <a16:creationId xmlns:a16="http://schemas.microsoft.com/office/drawing/2014/main" id="{74E01B87-472A-F9A7-D8B4-9623894A7134}"/>
              </a:ext>
            </a:extLst>
          </p:cNvPr>
          <p:cNvSpPr txBox="1"/>
          <p:nvPr/>
        </p:nvSpPr>
        <p:spPr>
          <a:xfrm>
            <a:off x="956441" y="252248"/>
            <a:ext cx="2257349" cy="769441"/>
          </a:xfrm>
          <a:prstGeom prst="rect">
            <a:avLst/>
          </a:prstGeom>
          <a:noFill/>
        </p:spPr>
        <p:txBody>
          <a:bodyPr wrap="none" rtlCol="0">
            <a:spAutoFit/>
          </a:bodyPr>
          <a:lstStyle/>
          <a:p>
            <a:r>
              <a:rPr lang="en-US" sz="4400" dirty="0"/>
              <a:t>LRINEC</a:t>
            </a:r>
          </a:p>
        </p:txBody>
      </p:sp>
    </p:spTree>
    <p:extLst>
      <p:ext uri="{BB962C8B-B14F-4D97-AF65-F5344CB8AC3E}">
        <p14:creationId xmlns:p14="http://schemas.microsoft.com/office/powerpoint/2010/main" val="5665957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6DF28-CE0C-E561-3DDA-5A13187C084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B148EF0-E820-18DE-4BC5-6ACC26DE1809}"/>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CDF45941-90BA-309A-7AA1-D35E86D89BFE}"/>
              </a:ext>
            </a:extLst>
          </p:cNvPr>
          <p:cNvSpPr txBox="1"/>
          <p:nvPr/>
        </p:nvSpPr>
        <p:spPr>
          <a:xfrm>
            <a:off x="538656" y="1543143"/>
            <a:ext cx="7075714" cy="4185761"/>
          </a:xfrm>
          <a:prstGeom prst="rect">
            <a:avLst/>
          </a:prstGeom>
          <a:noFill/>
        </p:spPr>
        <p:txBody>
          <a:bodyPr wrap="square" rtlCol="0">
            <a:spAutoFit/>
          </a:bodyPr>
          <a:lstStyle/>
          <a:p>
            <a:r>
              <a:rPr lang="en-US" sz="3200" dirty="0"/>
              <a:t>Laboratory Risk Indicator for Necrotizing Fasciitis</a:t>
            </a:r>
          </a:p>
          <a:p>
            <a:r>
              <a:rPr lang="en-US" sz="2400" dirty="0"/>
              <a:t>	</a:t>
            </a:r>
            <a:r>
              <a:rPr lang="en-US" dirty="0"/>
              <a:t>WBC, CRP, Hgb, Sodium, </a:t>
            </a:r>
            <a:r>
              <a:rPr lang="en-US" dirty="0" err="1"/>
              <a:t>Creat</a:t>
            </a:r>
            <a:r>
              <a:rPr lang="en-US" dirty="0"/>
              <a:t>, Gluc</a:t>
            </a:r>
          </a:p>
          <a:p>
            <a:endParaRPr lang="en-US" dirty="0">
              <a:sym typeface="Wingdings" panose="05000000000000000000" pitchFamily="2" charset="2"/>
            </a:endParaRPr>
          </a:p>
          <a:p>
            <a:r>
              <a:rPr lang="en-US" dirty="0">
                <a:sym typeface="Wingdings" panose="05000000000000000000" pitchFamily="2" charset="2"/>
              </a:rPr>
              <a:t>	145 pt with Nec </a:t>
            </a:r>
            <a:r>
              <a:rPr lang="en-US" dirty="0" err="1">
                <a:sym typeface="Wingdings" panose="05000000000000000000" pitchFamily="2" charset="2"/>
              </a:rPr>
              <a:t>Fasc</a:t>
            </a:r>
            <a:r>
              <a:rPr lang="en-US" dirty="0">
                <a:sym typeface="Wingdings" panose="05000000000000000000" pitchFamily="2" charset="2"/>
              </a:rPr>
              <a:t>, 309 pt with cellulitis</a:t>
            </a:r>
          </a:p>
          <a:p>
            <a:r>
              <a:rPr lang="en-US" dirty="0">
                <a:sym typeface="Wingdings" panose="05000000000000000000" pitchFamily="2" charset="2"/>
              </a:rPr>
              <a:t>	314 patients analyzed to find predictors</a:t>
            </a:r>
          </a:p>
          <a:p>
            <a:r>
              <a:rPr lang="en-US" dirty="0">
                <a:sym typeface="Wingdings" panose="05000000000000000000" pitchFamily="2" charset="2"/>
              </a:rPr>
              <a:t>	140 patients for validation group, cutoff score of 6</a:t>
            </a:r>
          </a:p>
          <a:p>
            <a:r>
              <a:rPr lang="en-US" dirty="0">
                <a:sym typeface="Wingdings" panose="05000000000000000000" pitchFamily="2" charset="2"/>
              </a:rPr>
              <a:t>		PPV 92%</a:t>
            </a:r>
          </a:p>
          <a:p>
            <a:r>
              <a:rPr lang="en-US" dirty="0">
                <a:sym typeface="Wingdings" panose="05000000000000000000" pitchFamily="2" charset="2"/>
              </a:rPr>
              <a:t>		NPV 96%   </a:t>
            </a:r>
            <a:r>
              <a:rPr lang="en-US" sz="1600" dirty="0" err="1">
                <a:sym typeface="Wingdings" panose="05000000000000000000" pitchFamily="2" charset="2"/>
              </a:rPr>
              <a:t>auROC</a:t>
            </a:r>
            <a:r>
              <a:rPr lang="en-US" sz="1600" dirty="0">
                <a:sym typeface="Wingdings" panose="05000000000000000000" pitchFamily="2" charset="2"/>
              </a:rPr>
              <a:t> .98</a:t>
            </a: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pPr algn="r"/>
            <a:r>
              <a:rPr lang="en-US" sz="1400" dirty="0">
                <a:sym typeface="Wingdings" panose="05000000000000000000" pitchFamily="2" charset="2"/>
              </a:rPr>
              <a:t>Wong, Crit Care Med 2004</a:t>
            </a:r>
            <a:endParaRPr lang="en-US" sz="1400" dirty="0"/>
          </a:p>
        </p:txBody>
      </p:sp>
      <p:sp>
        <p:nvSpPr>
          <p:cNvPr id="3" name="TextBox 2">
            <a:extLst>
              <a:ext uri="{FF2B5EF4-FFF2-40B4-BE49-F238E27FC236}">
                <a16:creationId xmlns:a16="http://schemas.microsoft.com/office/drawing/2014/main" id="{3E7331C6-1627-8807-4640-059A5B0D40F1}"/>
              </a:ext>
            </a:extLst>
          </p:cNvPr>
          <p:cNvSpPr txBox="1"/>
          <p:nvPr/>
        </p:nvSpPr>
        <p:spPr>
          <a:xfrm>
            <a:off x="956441" y="252248"/>
            <a:ext cx="2257349" cy="769441"/>
          </a:xfrm>
          <a:prstGeom prst="rect">
            <a:avLst/>
          </a:prstGeom>
          <a:noFill/>
        </p:spPr>
        <p:txBody>
          <a:bodyPr wrap="none" rtlCol="0">
            <a:spAutoFit/>
          </a:bodyPr>
          <a:lstStyle/>
          <a:p>
            <a:r>
              <a:rPr lang="en-US" sz="4400" dirty="0"/>
              <a:t>LRINEC</a:t>
            </a:r>
          </a:p>
        </p:txBody>
      </p:sp>
    </p:spTree>
    <p:extLst>
      <p:ext uri="{BB962C8B-B14F-4D97-AF65-F5344CB8AC3E}">
        <p14:creationId xmlns:p14="http://schemas.microsoft.com/office/powerpoint/2010/main" val="35414415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75509-A5DD-F642-6DFD-A2EE39D5350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FE964FF-1319-E25B-D2D8-8F336941156F}"/>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77CBE16B-DA65-DC0D-8A33-4CBCA2C22BD3}"/>
              </a:ext>
            </a:extLst>
          </p:cNvPr>
          <p:cNvSpPr txBox="1"/>
          <p:nvPr/>
        </p:nvSpPr>
        <p:spPr>
          <a:xfrm>
            <a:off x="538656" y="1543143"/>
            <a:ext cx="7075714" cy="954107"/>
          </a:xfrm>
          <a:prstGeom prst="rect">
            <a:avLst/>
          </a:prstGeom>
          <a:noFill/>
        </p:spPr>
        <p:txBody>
          <a:bodyPr wrap="square" rtlCol="0">
            <a:spAutoFit/>
          </a:bodyPr>
          <a:lstStyle/>
          <a:p>
            <a:r>
              <a:rPr lang="en-US" sz="3200" dirty="0"/>
              <a:t>Does it really work?</a:t>
            </a:r>
          </a:p>
          <a:p>
            <a:r>
              <a:rPr lang="en-US" sz="2400" dirty="0"/>
              <a:t>	</a:t>
            </a:r>
            <a:endParaRPr lang="en-US" sz="1400" dirty="0"/>
          </a:p>
        </p:txBody>
      </p:sp>
      <p:sp>
        <p:nvSpPr>
          <p:cNvPr id="3" name="TextBox 2">
            <a:extLst>
              <a:ext uri="{FF2B5EF4-FFF2-40B4-BE49-F238E27FC236}">
                <a16:creationId xmlns:a16="http://schemas.microsoft.com/office/drawing/2014/main" id="{89C8984A-2F1F-163C-CEAD-C4680F902ED6}"/>
              </a:ext>
            </a:extLst>
          </p:cNvPr>
          <p:cNvSpPr txBox="1"/>
          <p:nvPr/>
        </p:nvSpPr>
        <p:spPr>
          <a:xfrm>
            <a:off x="956441" y="252248"/>
            <a:ext cx="2257349" cy="769441"/>
          </a:xfrm>
          <a:prstGeom prst="rect">
            <a:avLst/>
          </a:prstGeom>
          <a:noFill/>
        </p:spPr>
        <p:txBody>
          <a:bodyPr wrap="none" rtlCol="0">
            <a:spAutoFit/>
          </a:bodyPr>
          <a:lstStyle/>
          <a:p>
            <a:r>
              <a:rPr lang="en-US" sz="4400" dirty="0"/>
              <a:t>LRINEC</a:t>
            </a:r>
          </a:p>
        </p:txBody>
      </p:sp>
    </p:spTree>
    <p:extLst>
      <p:ext uri="{BB962C8B-B14F-4D97-AF65-F5344CB8AC3E}">
        <p14:creationId xmlns:p14="http://schemas.microsoft.com/office/powerpoint/2010/main" val="1834350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F09701-72BF-D1D2-B24B-A0B0D31F50E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493C37-D797-EB08-404F-278E9E7203E1}"/>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216A019B-771D-BDDB-8F4C-2D0AA62B4504}"/>
              </a:ext>
            </a:extLst>
          </p:cNvPr>
          <p:cNvSpPr txBox="1"/>
          <p:nvPr/>
        </p:nvSpPr>
        <p:spPr>
          <a:xfrm>
            <a:off x="538656" y="1543143"/>
            <a:ext cx="7075714" cy="4431983"/>
          </a:xfrm>
          <a:prstGeom prst="rect">
            <a:avLst/>
          </a:prstGeom>
          <a:noFill/>
        </p:spPr>
        <p:txBody>
          <a:bodyPr wrap="square" rtlCol="0">
            <a:spAutoFit/>
          </a:bodyPr>
          <a:lstStyle/>
          <a:p>
            <a:r>
              <a:rPr lang="en-US" sz="3200" dirty="0"/>
              <a:t>Does it really work?</a:t>
            </a:r>
          </a:p>
          <a:p>
            <a:r>
              <a:rPr lang="en-US" sz="2400" dirty="0"/>
              <a:t>	930 pts 		Sens	Spec</a:t>
            </a:r>
          </a:p>
          <a:p>
            <a:r>
              <a:rPr lang="en-US" sz="2400" dirty="0">
                <a:sym typeface="Wingdings" panose="05000000000000000000" pitchFamily="2" charset="2"/>
              </a:rPr>
              <a:t>		cutoff of 6	 25%	 92%</a:t>
            </a:r>
          </a:p>
          <a:p>
            <a:r>
              <a:rPr lang="en-US" sz="2400" dirty="0">
                <a:sym typeface="Wingdings" panose="05000000000000000000" pitchFamily="2" charset="2"/>
              </a:rPr>
              <a:t>		cutoff of 8	 33%	 91%  </a:t>
            </a:r>
            <a:r>
              <a:rPr lang="en-US" dirty="0" err="1">
                <a:sym typeface="Wingdings" panose="05000000000000000000" pitchFamily="2" charset="2"/>
              </a:rPr>
              <a:t>auROC</a:t>
            </a:r>
            <a:r>
              <a:rPr lang="en-US" dirty="0">
                <a:sym typeface="Wingdings" panose="05000000000000000000" pitchFamily="2" charset="2"/>
              </a:rPr>
              <a:t> .68</a:t>
            </a:r>
          </a:p>
          <a:p>
            <a:r>
              <a:rPr lang="en-US" sz="2400" dirty="0">
                <a:sym typeface="Wingdings" panose="05000000000000000000" pitchFamily="2" charset="2"/>
              </a:rPr>
              <a:t>	</a:t>
            </a:r>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pPr algn="r"/>
            <a:r>
              <a:rPr lang="en-US" sz="1400" dirty="0">
                <a:sym typeface="Wingdings" panose="05000000000000000000" pitchFamily="2" charset="2"/>
              </a:rPr>
              <a:t>Wong, </a:t>
            </a:r>
            <a:r>
              <a:rPr lang="en-US" sz="1400" dirty="0" err="1">
                <a:sym typeface="Wingdings" panose="05000000000000000000" pitchFamily="2" charset="2"/>
              </a:rPr>
              <a:t>PLoS</a:t>
            </a:r>
            <a:r>
              <a:rPr lang="en-US" sz="1400" dirty="0">
                <a:sym typeface="Wingdings" panose="05000000000000000000" pitchFamily="2" charset="2"/>
              </a:rPr>
              <a:t> One 2022</a:t>
            </a:r>
          </a:p>
        </p:txBody>
      </p:sp>
      <p:sp>
        <p:nvSpPr>
          <p:cNvPr id="3" name="TextBox 2">
            <a:extLst>
              <a:ext uri="{FF2B5EF4-FFF2-40B4-BE49-F238E27FC236}">
                <a16:creationId xmlns:a16="http://schemas.microsoft.com/office/drawing/2014/main" id="{1749E5F1-1253-3E09-30E4-F8ECB0774363}"/>
              </a:ext>
            </a:extLst>
          </p:cNvPr>
          <p:cNvSpPr txBox="1"/>
          <p:nvPr/>
        </p:nvSpPr>
        <p:spPr>
          <a:xfrm>
            <a:off x="956441" y="252248"/>
            <a:ext cx="2257349" cy="769441"/>
          </a:xfrm>
          <a:prstGeom prst="rect">
            <a:avLst/>
          </a:prstGeom>
          <a:noFill/>
        </p:spPr>
        <p:txBody>
          <a:bodyPr wrap="none" rtlCol="0">
            <a:spAutoFit/>
          </a:bodyPr>
          <a:lstStyle/>
          <a:p>
            <a:r>
              <a:rPr lang="en-US" sz="4400" dirty="0"/>
              <a:t>LRINEC</a:t>
            </a:r>
          </a:p>
        </p:txBody>
      </p:sp>
    </p:spTree>
    <p:extLst>
      <p:ext uri="{BB962C8B-B14F-4D97-AF65-F5344CB8AC3E}">
        <p14:creationId xmlns:p14="http://schemas.microsoft.com/office/powerpoint/2010/main" val="245708359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716CD-5C66-3F49-FD6E-ED7D3B60F7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CBFAE98-B111-5D88-0CBC-C2D47E7E14D2}"/>
              </a:ext>
            </a:extLst>
          </p:cNvPr>
          <p:cNvSpPr>
            <a:spLocks noGrp="1"/>
          </p:cNvSpPr>
          <p:nvPr>
            <p:ph type="title"/>
          </p:nvPr>
        </p:nvSpPr>
        <p:spPr>
          <a:xfrm>
            <a:off x="8304298" y="1664481"/>
            <a:ext cx="2547257" cy="2906478"/>
          </a:xfrm>
        </p:spPr>
        <p:txBody>
          <a:bodyPr>
            <a:noAutofit/>
          </a:bodyPr>
          <a:lstStyle/>
          <a:p>
            <a:r>
              <a:rPr lang="en-US" sz="4000" dirty="0"/>
              <a:t>A little bit about lab</a:t>
            </a:r>
            <a:br>
              <a:rPr lang="en-US" sz="4000" dirty="0"/>
            </a:br>
            <a:r>
              <a:rPr lang="en-US" sz="4000" dirty="0"/>
              <a:t>studies</a:t>
            </a:r>
          </a:p>
        </p:txBody>
      </p:sp>
      <p:sp>
        <p:nvSpPr>
          <p:cNvPr id="2" name="TextBox 1">
            <a:extLst>
              <a:ext uri="{FF2B5EF4-FFF2-40B4-BE49-F238E27FC236}">
                <a16:creationId xmlns:a16="http://schemas.microsoft.com/office/drawing/2014/main" id="{8560AEEB-F8F7-A77A-F544-EC9BFEEEF805}"/>
              </a:ext>
            </a:extLst>
          </p:cNvPr>
          <p:cNvSpPr txBox="1"/>
          <p:nvPr/>
        </p:nvSpPr>
        <p:spPr>
          <a:xfrm>
            <a:off x="538656" y="1543143"/>
            <a:ext cx="7075714" cy="4524315"/>
          </a:xfrm>
          <a:prstGeom prst="rect">
            <a:avLst/>
          </a:prstGeom>
          <a:noFill/>
        </p:spPr>
        <p:txBody>
          <a:bodyPr wrap="square" rtlCol="0">
            <a:spAutoFit/>
          </a:bodyPr>
          <a:lstStyle/>
          <a:p>
            <a:r>
              <a:rPr lang="en-US" sz="3200" dirty="0"/>
              <a:t>Does it really work?</a:t>
            </a:r>
          </a:p>
          <a:p>
            <a:r>
              <a:rPr lang="en-US" sz="2400" dirty="0"/>
              <a:t>	930 pts 		Sens	Spec</a:t>
            </a:r>
          </a:p>
          <a:p>
            <a:r>
              <a:rPr lang="en-US" sz="2400" dirty="0">
                <a:sym typeface="Wingdings" panose="05000000000000000000" pitchFamily="2" charset="2"/>
              </a:rPr>
              <a:t>		cutoff of 6	 25%	 92%</a:t>
            </a:r>
          </a:p>
          <a:p>
            <a:r>
              <a:rPr lang="en-US" sz="2400" dirty="0">
                <a:sym typeface="Wingdings" panose="05000000000000000000" pitchFamily="2" charset="2"/>
              </a:rPr>
              <a:t>		cutoff of 8	 33%	 91%  </a:t>
            </a:r>
            <a:r>
              <a:rPr lang="en-US" dirty="0" err="1">
                <a:sym typeface="Wingdings" panose="05000000000000000000" pitchFamily="2" charset="2"/>
              </a:rPr>
              <a:t>auROC</a:t>
            </a:r>
            <a:r>
              <a:rPr lang="en-US" dirty="0">
                <a:sym typeface="Wingdings" panose="05000000000000000000" pitchFamily="2" charset="2"/>
              </a:rPr>
              <a:t> .68</a:t>
            </a:r>
          </a:p>
          <a:p>
            <a:r>
              <a:rPr lang="en-US" sz="2400" dirty="0">
                <a:sym typeface="Wingdings" panose="05000000000000000000" pitchFamily="2" charset="2"/>
              </a:rPr>
              <a:t>	5982 pts</a:t>
            </a:r>
          </a:p>
          <a:p>
            <a:r>
              <a:rPr lang="en-US" sz="2400" dirty="0">
                <a:sym typeface="Wingdings" panose="05000000000000000000" pitchFamily="2" charset="2"/>
              </a:rPr>
              <a:t>		cutoff of 6	 68%	 85%</a:t>
            </a:r>
          </a:p>
          <a:p>
            <a:r>
              <a:rPr lang="en-US" sz="2400" dirty="0">
                <a:sym typeface="Wingdings" panose="05000000000000000000" pitchFamily="2" charset="2"/>
              </a:rPr>
              <a:t>		cutoff of 8	 41%	 95%</a:t>
            </a:r>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endParaRPr lang="en-US" sz="1400" dirty="0">
              <a:sym typeface="Wingdings" panose="05000000000000000000" pitchFamily="2" charset="2"/>
            </a:endParaRPr>
          </a:p>
          <a:p>
            <a:pPr algn="r"/>
            <a:r>
              <a:rPr lang="en-US" sz="1400" dirty="0">
                <a:sym typeface="Wingdings" panose="05000000000000000000" pitchFamily="2" charset="2"/>
              </a:rPr>
              <a:t>Wong, </a:t>
            </a:r>
            <a:r>
              <a:rPr lang="en-US" sz="1400" dirty="0" err="1">
                <a:sym typeface="Wingdings" panose="05000000000000000000" pitchFamily="2" charset="2"/>
              </a:rPr>
              <a:t>PLoS</a:t>
            </a:r>
            <a:r>
              <a:rPr lang="en-US" sz="1400" dirty="0">
                <a:sym typeface="Wingdings" panose="05000000000000000000" pitchFamily="2" charset="2"/>
              </a:rPr>
              <a:t> One 2022</a:t>
            </a:r>
          </a:p>
          <a:p>
            <a:pPr algn="r"/>
            <a:r>
              <a:rPr lang="en-US" sz="1400" dirty="0">
                <a:sym typeface="Wingdings" panose="05000000000000000000" pitchFamily="2" charset="2"/>
              </a:rPr>
              <a:t>Fernando, Ann Surg 2019</a:t>
            </a:r>
            <a:endParaRPr lang="en-US" sz="1400" dirty="0"/>
          </a:p>
        </p:txBody>
      </p:sp>
      <p:sp>
        <p:nvSpPr>
          <p:cNvPr id="3" name="TextBox 2">
            <a:extLst>
              <a:ext uri="{FF2B5EF4-FFF2-40B4-BE49-F238E27FC236}">
                <a16:creationId xmlns:a16="http://schemas.microsoft.com/office/drawing/2014/main" id="{556CC58A-5E2D-2022-3411-0A6D5B35E781}"/>
              </a:ext>
            </a:extLst>
          </p:cNvPr>
          <p:cNvSpPr txBox="1"/>
          <p:nvPr/>
        </p:nvSpPr>
        <p:spPr>
          <a:xfrm>
            <a:off x="956441" y="252248"/>
            <a:ext cx="2257349" cy="769441"/>
          </a:xfrm>
          <a:prstGeom prst="rect">
            <a:avLst/>
          </a:prstGeom>
          <a:noFill/>
        </p:spPr>
        <p:txBody>
          <a:bodyPr wrap="none" rtlCol="0">
            <a:spAutoFit/>
          </a:bodyPr>
          <a:lstStyle/>
          <a:p>
            <a:r>
              <a:rPr lang="en-US" sz="4400" dirty="0"/>
              <a:t>LRINEC</a:t>
            </a:r>
          </a:p>
        </p:txBody>
      </p:sp>
    </p:spTree>
    <p:extLst>
      <p:ext uri="{BB962C8B-B14F-4D97-AF65-F5344CB8AC3E}">
        <p14:creationId xmlns:p14="http://schemas.microsoft.com/office/powerpoint/2010/main" val="3546798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F3EC8-FE91-0C63-BAC3-04F79FA783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BD08652-276F-3950-85A1-7801BD7EE555}"/>
              </a:ext>
            </a:extLst>
          </p:cNvPr>
          <p:cNvSpPr>
            <a:spLocks noGrp="1"/>
          </p:cNvSpPr>
          <p:nvPr>
            <p:ph type="title"/>
          </p:nvPr>
        </p:nvSpPr>
        <p:spPr>
          <a:xfrm>
            <a:off x="8262257" y="1066810"/>
            <a:ext cx="2547257" cy="2906478"/>
          </a:xfrm>
        </p:spPr>
        <p:txBody>
          <a:bodyPr>
            <a:noAutofit/>
          </a:bodyPr>
          <a:lstStyle/>
          <a:p>
            <a:r>
              <a:rPr lang="en-US" sz="4000" dirty="0"/>
              <a:t>A little bit more imaging</a:t>
            </a:r>
          </a:p>
        </p:txBody>
      </p:sp>
      <p:pic>
        <p:nvPicPr>
          <p:cNvPr id="3" name="Picture 2">
            <a:extLst>
              <a:ext uri="{FF2B5EF4-FFF2-40B4-BE49-F238E27FC236}">
                <a16:creationId xmlns:a16="http://schemas.microsoft.com/office/drawing/2014/main" id="{B2820BD7-15F0-ECE6-C87A-6BCCDABBD219}"/>
              </a:ext>
            </a:extLst>
          </p:cNvPr>
          <p:cNvPicPr>
            <a:picLocks noChangeAspect="1"/>
          </p:cNvPicPr>
          <p:nvPr/>
        </p:nvPicPr>
        <p:blipFill>
          <a:blip r:embed="rId3"/>
          <a:stretch>
            <a:fillRect/>
          </a:stretch>
        </p:blipFill>
        <p:spPr>
          <a:xfrm>
            <a:off x="87086" y="1175667"/>
            <a:ext cx="4068144" cy="3989691"/>
          </a:xfrm>
          <a:prstGeom prst="rect">
            <a:avLst/>
          </a:prstGeom>
        </p:spPr>
      </p:pic>
      <p:pic>
        <p:nvPicPr>
          <p:cNvPr id="6" name="Picture 5">
            <a:extLst>
              <a:ext uri="{FF2B5EF4-FFF2-40B4-BE49-F238E27FC236}">
                <a16:creationId xmlns:a16="http://schemas.microsoft.com/office/drawing/2014/main" id="{534C415B-7670-5D05-19B6-8DA39359A621}"/>
              </a:ext>
            </a:extLst>
          </p:cNvPr>
          <p:cNvPicPr>
            <a:picLocks noChangeAspect="1"/>
          </p:cNvPicPr>
          <p:nvPr/>
        </p:nvPicPr>
        <p:blipFill>
          <a:blip r:embed="rId4"/>
          <a:stretch>
            <a:fillRect/>
          </a:stretch>
        </p:blipFill>
        <p:spPr>
          <a:xfrm>
            <a:off x="4208871" y="2166257"/>
            <a:ext cx="3848327" cy="3864429"/>
          </a:xfrm>
          <a:prstGeom prst="rect">
            <a:avLst/>
          </a:prstGeom>
        </p:spPr>
      </p:pic>
    </p:spTree>
    <p:extLst>
      <p:ext uri="{BB962C8B-B14F-4D97-AF65-F5344CB8AC3E}">
        <p14:creationId xmlns:p14="http://schemas.microsoft.com/office/powerpoint/2010/main" val="2769115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4CBA8-9C18-44DB-5688-C74B0D1FD9F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FE1615-4AF3-1B2E-DDF7-931715F7FD5D}"/>
              </a:ext>
            </a:extLst>
          </p:cNvPr>
          <p:cNvSpPr>
            <a:spLocks noGrp="1"/>
          </p:cNvSpPr>
          <p:nvPr>
            <p:ph type="title"/>
          </p:nvPr>
        </p:nvSpPr>
        <p:spPr>
          <a:xfrm>
            <a:off x="8262257" y="1066810"/>
            <a:ext cx="2547257" cy="2906478"/>
          </a:xfrm>
        </p:spPr>
        <p:txBody>
          <a:bodyPr>
            <a:noAutofit/>
          </a:bodyPr>
          <a:lstStyle/>
          <a:p>
            <a:r>
              <a:rPr lang="en-US" sz="4000" dirty="0"/>
              <a:t>A little bit more imaging</a:t>
            </a:r>
          </a:p>
        </p:txBody>
      </p:sp>
      <p:pic>
        <p:nvPicPr>
          <p:cNvPr id="5" name="Picture 4">
            <a:extLst>
              <a:ext uri="{FF2B5EF4-FFF2-40B4-BE49-F238E27FC236}">
                <a16:creationId xmlns:a16="http://schemas.microsoft.com/office/drawing/2014/main" id="{970FBBE0-3841-10A9-3EE4-F23BAB2ECF15}"/>
              </a:ext>
            </a:extLst>
          </p:cNvPr>
          <p:cNvPicPr>
            <a:picLocks noChangeAspect="1"/>
          </p:cNvPicPr>
          <p:nvPr/>
        </p:nvPicPr>
        <p:blipFill>
          <a:blip r:embed="rId3"/>
          <a:stretch>
            <a:fillRect/>
          </a:stretch>
        </p:blipFill>
        <p:spPr>
          <a:xfrm>
            <a:off x="819611" y="1217018"/>
            <a:ext cx="5853332" cy="4827099"/>
          </a:xfrm>
          <a:prstGeom prst="rect">
            <a:avLst/>
          </a:prstGeom>
        </p:spPr>
      </p:pic>
    </p:spTree>
    <p:extLst>
      <p:ext uri="{BB962C8B-B14F-4D97-AF65-F5344CB8AC3E}">
        <p14:creationId xmlns:p14="http://schemas.microsoft.com/office/powerpoint/2010/main" val="24639617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A682A-1450-0A58-9A25-E8A1AD3CB8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13CB34F-594F-CE92-C5E2-F4820C9696BD}"/>
              </a:ext>
            </a:extLst>
          </p:cNvPr>
          <p:cNvSpPr>
            <a:spLocks noGrp="1"/>
          </p:cNvSpPr>
          <p:nvPr>
            <p:ph type="title"/>
          </p:nvPr>
        </p:nvSpPr>
        <p:spPr>
          <a:xfrm>
            <a:off x="8262257" y="1066810"/>
            <a:ext cx="2547257" cy="2906478"/>
          </a:xfrm>
        </p:spPr>
        <p:txBody>
          <a:bodyPr>
            <a:noAutofit/>
          </a:bodyPr>
          <a:lstStyle/>
          <a:p>
            <a:r>
              <a:rPr lang="en-US" sz="4000" dirty="0"/>
              <a:t>A little bit more imaging</a:t>
            </a:r>
          </a:p>
        </p:txBody>
      </p:sp>
      <p:pic>
        <p:nvPicPr>
          <p:cNvPr id="8" name="Picture 7">
            <a:extLst>
              <a:ext uri="{FF2B5EF4-FFF2-40B4-BE49-F238E27FC236}">
                <a16:creationId xmlns:a16="http://schemas.microsoft.com/office/drawing/2014/main" id="{BBAA32F0-63A2-E310-8BCF-D6BB1394DB69}"/>
              </a:ext>
            </a:extLst>
          </p:cNvPr>
          <p:cNvPicPr>
            <a:picLocks noChangeAspect="1"/>
          </p:cNvPicPr>
          <p:nvPr/>
        </p:nvPicPr>
        <p:blipFill>
          <a:blip r:embed="rId3"/>
          <a:stretch>
            <a:fillRect/>
          </a:stretch>
        </p:blipFill>
        <p:spPr>
          <a:xfrm>
            <a:off x="426274" y="1241312"/>
            <a:ext cx="7006939" cy="4714630"/>
          </a:xfrm>
          <a:prstGeom prst="rect">
            <a:avLst/>
          </a:prstGeom>
        </p:spPr>
      </p:pic>
    </p:spTree>
    <p:extLst>
      <p:ext uri="{BB962C8B-B14F-4D97-AF65-F5344CB8AC3E}">
        <p14:creationId xmlns:p14="http://schemas.microsoft.com/office/powerpoint/2010/main" val="2472628786"/>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7FF477C-132F-44F8-8C56-EBFF95FAF97B}">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2C1AA24C-4CA6-40FF-8947-DA1F6F474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36CB81-A037-44A8-88EB-C0C0F17FD4B1}">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{D54D2331-F1FD-4B2E-8527-28BE69395278}TF2b9189fa-8f70-44c5-a025-8c7b018ae2a95a18b6f7_win32-f1ac09ee8c52</Template>
  <TotalTime>21974</TotalTime>
  <Words>3029</Words>
  <Application>Microsoft Office PowerPoint</Application>
  <PresentationFormat>Widescreen</PresentationFormat>
  <Paragraphs>693</Paragraphs>
  <Slides>141</Slides>
  <Notes>141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141</vt:i4>
      </vt:variant>
    </vt:vector>
  </HeadingPairs>
  <TitlesOfParts>
    <vt:vector size="147" baseType="lpstr">
      <vt:lpstr>Meiryo</vt:lpstr>
      <vt:lpstr>Arial</vt:lpstr>
      <vt:lpstr>Calibri</vt:lpstr>
      <vt:lpstr>Corbel</vt:lpstr>
      <vt:lpstr>Wingdings</vt:lpstr>
      <vt:lpstr>ShojiVTI</vt:lpstr>
      <vt:lpstr>Soft Tissue Infections   Timothy Bax  Columbia Surgical Specialists </vt:lpstr>
      <vt:lpstr>Objectives</vt:lpstr>
      <vt:lpstr>MICROBIOLOGY PRIMER</vt:lpstr>
      <vt:lpstr>What is the difference between colonization and infection?</vt:lpstr>
      <vt:lpstr>Colonization</vt:lpstr>
      <vt:lpstr>Colonization</vt:lpstr>
      <vt:lpstr>Colonization</vt:lpstr>
      <vt:lpstr>Infection</vt:lpstr>
      <vt:lpstr>Infection</vt:lpstr>
      <vt:lpstr>How do microorganisms hurt us?</vt:lpstr>
      <vt:lpstr>WHAT DO ORGANISMS WANT?</vt:lpstr>
      <vt:lpstr>WHAT DO ORGANISMS WANT?</vt:lpstr>
      <vt:lpstr>PROLIFERATION</vt:lpstr>
      <vt:lpstr>PROLIFERATION</vt:lpstr>
      <vt:lpstr>PROLIFERATION</vt:lpstr>
      <vt:lpstr>PROLIFERATION</vt:lpstr>
      <vt:lpstr>TRANSMISSION</vt:lpstr>
      <vt:lpstr>TRANSMISSION</vt:lpstr>
      <vt:lpstr>TRANSMISSION</vt:lpstr>
      <vt:lpstr>TRANSMISSION</vt:lpstr>
      <vt:lpstr>IDEAL PATHOGEN</vt:lpstr>
      <vt:lpstr>IDEAL PATHOGEN</vt:lpstr>
      <vt:lpstr>IDEAL PATHOGEN</vt:lpstr>
      <vt:lpstr>IDEAL PATHOGEN</vt:lpstr>
      <vt:lpstr>IDEAL PATHOGEN</vt:lpstr>
      <vt:lpstr>IDEAL PATHOGEN</vt:lpstr>
      <vt:lpstr>IDEAL PATHOGEN</vt:lpstr>
      <vt:lpstr>PowerPoint Presentation</vt:lpstr>
      <vt:lpstr>Why do microorganisms kill us?</vt:lpstr>
      <vt:lpstr>MOSTLY BY ACCIDENT</vt:lpstr>
      <vt:lpstr>MOSTLY BY ACCIDENT  (Unless you are an anaerobe and prefer dead flesh)</vt:lpstr>
      <vt:lpstr>How do microorganisms hurt us?</vt:lpstr>
      <vt:lpstr>Direct cellular damage</vt:lpstr>
      <vt:lpstr>Example 1: Strep mutans</vt:lpstr>
      <vt:lpstr>Strep mutans</vt:lpstr>
      <vt:lpstr>Strep mutans</vt:lpstr>
      <vt:lpstr>Strep mutans</vt:lpstr>
      <vt:lpstr>Strep mutans</vt:lpstr>
      <vt:lpstr>Example 2: Rift Valley Fever</vt:lpstr>
      <vt:lpstr>Rift Valley Fever</vt:lpstr>
      <vt:lpstr>Endotoxins</vt:lpstr>
      <vt:lpstr>Exotoxins</vt:lpstr>
      <vt:lpstr>Exotoxins –Super antigens</vt:lpstr>
      <vt:lpstr>What’s wrong with wbc activation?  Or  How does our immune system hurt us?</vt:lpstr>
      <vt:lpstr>Helpful immune effects</vt:lpstr>
      <vt:lpstr>Not so helpful immune effects</vt:lpstr>
      <vt:lpstr>Symptoms of infection</vt:lpstr>
      <vt:lpstr>PowerPoint Presentation</vt:lpstr>
      <vt:lpstr>Soft tissue infections</vt:lpstr>
      <vt:lpstr>The simple, Bax way of thinking about soft tissue infections</vt:lpstr>
      <vt:lpstr>PowerPoint Presentation</vt:lpstr>
      <vt:lpstr>PowerPoint Presentation</vt:lpstr>
      <vt:lpstr>Cellulitis</vt:lpstr>
      <vt:lpstr>Cellulitis</vt:lpstr>
      <vt:lpstr>Cellulitis</vt:lpstr>
      <vt:lpstr>Cellulitis</vt:lpstr>
      <vt:lpstr>Cellulitis</vt:lpstr>
      <vt:lpstr>Phlegmon</vt:lpstr>
      <vt:lpstr>Phlegmon</vt:lpstr>
      <vt:lpstr>Phlegmon</vt:lpstr>
      <vt:lpstr>Abscess</vt:lpstr>
      <vt:lpstr>Abscess</vt:lpstr>
      <vt:lpstr>Abscess</vt:lpstr>
      <vt:lpstr>The simple, Bax way of thinking about soft tissue infections -  Part II</vt:lpstr>
      <vt:lpstr>The simple, Bax way of thinking about soft tissue infections -  Part II</vt:lpstr>
      <vt:lpstr>The simple, Bax way of thinking about soft tissue infections -  Part II</vt:lpstr>
      <vt:lpstr>The simple, Bax way of thinking about soft tissue infections -  Part II</vt:lpstr>
      <vt:lpstr>A little bit about imaging</vt:lpstr>
      <vt:lpstr>A little bit about imaging</vt:lpstr>
      <vt:lpstr>A little bit about imaging</vt:lpstr>
      <vt:lpstr>A little bit about imaging</vt:lpstr>
      <vt:lpstr>A little bit about imaging</vt:lpstr>
      <vt:lpstr>A little bit about imaging</vt:lpstr>
      <vt:lpstr>A little bit about imaging</vt:lpstr>
      <vt:lpstr>A little bit about imaging</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NSTI-Necrotizing Soft         Tissue   Infection</vt:lpstr>
      <vt:lpstr>A little bit about lab studies</vt:lpstr>
      <vt:lpstr>A little bit about lab studies</vt:lpstr>
      <vt:lpstr>A little bit about lab studies</vt:lpstr>
      <vt:lpstr>A little bit about lab studies</vt:lpstr>
      <vt:lpstr>A little bit about lab studies</vt:lpstr>
      <vt:lpstr>A little bit about lab studies</vt:lpstr>
      <vt:lpstr>A little bit about lab studies</vt:lpstr>
      <vt:lpstr>A little bit about lab studies</vt:lpstr>
      <vt:lpstr>A little bit more imaging</vt:lpstr>
      <vt:lpstr>A little bit more imaging</vt:lpstr>
      <vt:lpstr>A little bit more imaging</vt:lpstr>
      <vt:lpstr>NSTI-Necrotizing Soft         Tissue   Infection</vt:lpstr>
      <vt:lpstr>NSTI-Necrotizing Soft         Tissue   Infection</vt:lpstr>
      <vt:lpstr>NSTI-Necrotizing Soft         Tissue   Infection</vt:lpstr>
      <vt:lpstr>NSTI-Necrotizing Soft         Tissue   Infection</vt:lpstr>
      <vt:lpstr>NSTI-Necrotizing Soft         Tissue   Infection</vt:lpstr>
      <vt:lpstr>Treatment strategies</vt:lpstr>
      <vt:lpstr>antibiotics</vt:lpstr>
      <vt:lpstr>Types of antibiotics</vt:lpstr>
      <vt:lpstr>Where do antibiotics go?</vt:lpstr>
      <vt:lpstr>Surgery</vt:lpstr>
      <vt:lpstr>What can surgery accomplish?</vt:lpstr>
      <vt:lpstr>Treatment strategies</vt:lpstr>
      <vt:lpstr>Cellulitis</vt:lpstr>
      <vt:lpstr>Cellulitis</vt:lpstr>
      <vt:lpstr>Cellulitis</vt:lpstr>
      <vt:lpstr>Cellulitis</vt:lpstr>
      <vt:lpstr>Phlegmon</vt:lpstr>
      <vt:lpstr>Phlegmon</vt:lpstr>
      <vt:lpstr>Phlegmon</vt:lpstr>
      <vt:lpstr>Abscess</vt:lpstr>
      <vt:lpstr>Abscess</vt:lpstr>
      <vt:lpstr>NSTI</vt:lpstr>
      <vt:lpstr>NSTI</vt:lpstr>
      <vt:lpstr>NSTI</vt:lpstr>
      <vt:lpstr>Case #3</vt:lpstr>
      <vt:lpstr>Case #3</vt:lpstr>
      <vt:lpstr>Case #3</vt:lpstr>
      <vt:lpstr>Case #3: NSTI</vt:lpstr>
      <vt:lpstr>Case #3</vt:lpstr>
      <vt:lpstr>Case #3: NSTI</vt:lpstr>
      <vt:lpstr>Case #3</vt:lpstr>
      <vt:lpstr>NSTI example</vt:lpstr>
      <vt:lpstr>NSTI example</vt:lpstr>
      <vt:lpstr>NSTI</vt:lpstr>
      <vt:lpstr>SUMMARY</vt:lpstr>
      <vt:lpstr>SUMMARY</vt:lpstr>
      <vt:lpstr>SUMMARY</vt:lpstr>
      <vt:lpstr>SUMMARY</vt:lpstr>
      <vt:lpstr>SUMMARY</vt:lpstr>
      <vt:lpstr>SUMMARY</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Tim Bax</dc:creator>
  <cp:lastModifiedBy>Tim Bax</cp:lastModifiedBy>
  <cp:revision>3</cp:revision>
  <dcterms:created xsi:type="dcterms:W3CDTF">2025-12-17T19:55:44Z</dcterms:created>
  <dcterms:modified xsi:type="dcterms:W3CDTF">2026-03-02T01:42:22Z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