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426" r:id="rId5"/>
    <p:sldId id="427" r:id="rId6"/>
    <p:sldId id="428" r:id="rId7"/>
    <p:sldId id="429" r:id="rId8"/>
    <p:sldId id="432" r:id="rId9"/>
    <p:sldId id="258" r:id="rId10"/>
    <p:sldId id="271" r:id="rId11"/>
    <p:sldId id="319" r:id="rId12"/>
    <p:sldId id="430" r:id="rId13"/>
    <p:sldId id="431" r:id="rId14"/>
    <p:sldId id="325" r:id="rId15"/>
    <p:sldId id="317" r:id="rId16"/>
    <p:sldId id="324" r:id="rId17"/>
    <p:sldId id="434" r:id="rId18"/>
    <p:sldId id="433" r:id="rId19"/>
    <p:sldId id="435" r:id="rId20"/>
    <p:sldId id="436" r:id="rId21"/>
    <p:sldId id="437" r:id="rId22"/>
    <p:sldId id="438" r:id="rId23"/>
    <p:sldId id="268" r:id="rId24"/>
    <p:sldId id="267" r:id="rId25"/>
    <p:sldId id="269" r:id="rId26"/>
    <p:sldId id="270" r:id="rId27"/>
    <p:sldId id="4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BE7BC-F0B9-4982-B205-704ACA6ECBD3}" v="16" dt="2026-03-05T06:54:42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oletti" userId="cf4aa814e9aca21c" providerId="LiveId" clId="{0C197F33-4F27-4213-98F3-EB4DD3EA7715}"/>
    <pc:docChg chg="undo custSel addSld delSld modSld delMainMaster">
      <pc:chgData name="andrew coletti" userId="cf4aa814e9aca21c" providerId="LiveId" clId="{0C197F33-4F27-4213-98F3-EB4DD3EA7715}" dt="2026-03-05T07:05:13.186" v="143" actId="26606"/>
      <pc:docMkLst>
        <pc:docMk/>
      </pc:docMkLst>
      <pc:sldChg chg="addSp delSp modSp mod setBg">
        <pc:chgData name="andrew coletti" userId="cf4aa814e9aca21c" providerId="LiveId" clId="{0C197F33-4F27-4213-98F3-EB4DD3EA7715}" dt="2026-03-05T06:55:20.845" v="114" actId="26606"/>
        <pc:sldMkLst>
          <pc:docMk/>
          <pc:sldMk cId="707745416" sldId="256"/>
        </pc:sldMkLst>
        <pc:spChg chg="mod">
          <ac:chgData name="andrew coletti" userId="cf4aa814e9aca21c" providerId="LiveId" clId="{0C197F33-4F27-4213-98F3-EB4DD3EA7715}" dt="2026-03-05T06:55:20.845" v="114" actId="26606"/>
          <ac:spMkLst>
            <pc:docMk/>
            <pc:sldMk cId="707745416" sldId="256"/>
            <ac:spMk id="2" creationId="{71184E5E-A58D-CCA8-F46D-452E441ACD4B}"/>
          </ac:spMkLst>
        </pc:spChg>
        <pc:spChg chg="mod">
          <ac:chgData name="andrew coletti" userId="cf4aa814e9aca21c" providerId="LiveId" clId="{0C197F33-4F27-4213-98F3-EB4DD3EA7715}" dt="2026-03-05T06:55:20.845" v="114" actId="26606"/>
          <ac:spMkLst>
            <pc:docMk/>
            <pc:sldMk cId="707745416" sldId="256"/>
            <ac:spMk id="3" creationId="{D10A968C-77E6-02FA-871C-165FC5FD1795}"/>
          </ac:spMkLst>
        </pc:spChg>
        <pc:spChg chg="del">
          <ac:chgData name="andrew coletti" userId="cf4aa814e9aca21c" providerId="LiveId" clId="{0C197F33-4F27-4213-98F3-EB4DD3EA7715}" dt="2026-03-05T06:55:20.845" v="114" actId="26606"/>
          <ac:spMkLst>
            <pc:docMk/>
            <pc:sldMk cId="707745416" sldId="256"/>
            <ac:spMk id="378" creationId="{C7D023E4-8DE1-436E-9847-ED6A4B4B04FD}"/>
          </ac:spMkLst>
        </pc:spChg>
        <pc:spChg chg="add">
          <ac:chgData name="andrew coletti" userId="cf4aa814e9aca21c" providerId="LiveId" clId="{0C197F33-4F27-4213-98F3-EB4DD3EA7715}" dt="2026-03-05T06:55:20.845" v="114" actId="26606"/>
          <ac:spMkLst>
            <pc:docMk/>
            <pc:sldMk cId="707745416" sldId="256"/>
            <ac:spMk id="397" creationId="{3A930249-8242-4E2B-AF17-C01826488321}"/>
          </ac:spMkLst>
        </pc:spChg>
        <pc:spChg chg="add">
          <ac:chgData name="andrew coletti" userId="cf4aa814e9aca21c" providerId="LiveId" clId="{0C197F33-4F27-4213-98F3-EB4DD3EA7715}" dt="2026-03-05T06:55:20.845" v="114" actId="26606"/>
          <ac:spMkLst>
            <pc:docMk/>
            <pc:sldMk cId="707745416" sldId="256"/>
            <ac:spMk id="399" creationId="{A5BDD999-C5E1-4B3E-A710-768673819165}"/>
          </ac:spMkLst>
        </pc:spChg>
        <pc:grpChg chg="del">
          <ac:chgData name="andrew coletti" userId="cf4aa814e9aca21c" providerId="LiveId" clId="{0C197F33-4F27-4213-98F3-EB4DD3EA7715}" dt="2026-03-05T06:55:20.845" v="114" actId="26606"/>
          <ac:grpSpMkLst>
            <pc:docMk/>
            <pc:sldMk cId="707745416" sldId="256"/>
            <ac:grpSpMk id="380" creationId="{1FEC590B-3306-47E9-BD67-97F3F76169A4}"/>
          </ac:grpSpMkLst>
        </pc:grpChg>
        <pc:grpChg chg="del">
          <ac:chgData name="andrew coletti" userId="cf4aa814e9aca21c" providerId="LiveId" clId="{0C197F33-4F27-4213-98F3-EB4DD3EA7715}" dt="2026-03-05T06:55:20.845" v="114" actId="26606"/>
          <ac:grpSpMkLst>
            <pc:docMk/>
            <pc:sldMk cId="707745416" sldId="256"/>
            <ac:grpSpMk id="384" creationId="{A47AAF5E-1692-48C9-98FB-6432BF0BC4F7}"/>
          </ac:grpSpMkLst>
        </pc:grpChg>
        <pc:picChg chg="add">
          <ac:chgData name="andrew coletti" userId="cf4aa814e9aca21c" providerId="LiveId" clId="{0C197F33-4F27-4213-98F3-EB4DD3EA7715}" dt="2026-03-05T06:55:20.845" v="114" actId="26606"/>
          <ac:picMkLst>
            <pc:docMk/>
            <pc:sldMk cId="707745416" sldId="256"/>
            <ac:picMk id="393" creationId="{F80C3D63-5DD2-9B82-72D5-BCE55A19FC18}"/>
          </ac:picMkLst>
        </pc:picChg>
      </pc:sldChg>
      <pc:sldChg chg="addSp delSp modSp mod setBg">
        <pc:chgData name="andrew coletti" userId="cf4aa814e9aca21c" providerId="LiveId" clId="{0C197F33-4F27-4213-98F3-EB4DD3EA7715}" dt="2026-03-05T06:56:36.874" v="115" actId="26606"/>
        <pc:sldMkLst>
          <pc:docMk/>
          <pc:sldMk cId="4181707559" sldId="257"/>
        </pc:sldMkLst>
        <pc:spChg chg="mod">
          <ac:chgData name="andrew coletti" userId="cf4aa814e9aca21c" providerId="LiveId" clId="{0C197F33-4F27-4213-98F3-EB4DD3EA7715}" dt="2026-03-05T06:56:36.874" v="115" actId="26606"/>
          <ac:spMkLst>
            <pc:docMk/>
            <pc:sldMk cId="4181707559" sldId="257"/>
            <ac:spMk id="2" creationId="{4356B8BB-9D71-35BB-BEE1-D375F05199BD}"/>
          </ac:spMkLst>
        </pc:spChg>
        <pc:spChg chg="mod">
          <ac:chgData name="andrew coletti" userId="cf4aa814e9aca21c" providerId="LiveId" clId="{0C197F33-4F27-4213-98F3-EB4DD3EA7715}" dt="2026-03-05T06:56:36.874" v="115" actId="26606"/>
          <ac:spMkLst>
            <pc:docMk/>
            <pc:sldMk cId="4181707559" sldId="257"/>
            <ac:spMk id="3" creationId="{9233C432-B178-91E7-6D69-FD282F55C1BB}"/>
          </ac:spMkLst>
        </pc:spChg>
        <pc:spChg chg="del">
          <ac:chgData name="andrew coletti" userId="cf4aa814e9aca21c" providerId="LiveId" clId="{0C197F33-4F27-4213-98F3-EB4DD3EA7715}" dt="2026-03-05T06:56:36.874" v="115" actId="26606"/>
          <ac:spMkLst>
            <pc:docMk/>
            <pc:sldMk cId="4181707559" sldId="257"/>
            <ac:spMk id="8" creationId="{C7D023E4-8DE1-436E-9847-ED6A4B4B04FD}"/>
          </ac:spMkLst>
        </pc:spChg>
        <pc:spChg chg="add">
          <ac:chgData name="andrew coletti" userId="cf4aa814e9aca21c" providerId="LiveId" clId="{0C197F33-4F27-4213-98F3-EB4DD3EA7715}" dt="2026-03-05T06:56:36.874" v="115" actId="26606"/>
          <ac:spMkLst>
            <pc:docMk/>
            <pc:sldMk cId="4181707559" sldId="257"/>
            <ac:spMk id="26" creationId="{787F4F1C-8D3D-4EC1-B72D-A0470A5A08B8}"/>
          </ac:spMkLst>
        </pc:spChg>
        <pc:grpChg chg="del">
          <ac:chgData name="andrew coletti" userId="cf4aa814e9aca21c" providerId="LiveId" clId="{0C197F33-4F27-4213-98F3-EB4DD3EA7715}" dt="2026-03-05T06:56:36.874" v="115" actId="26606"/>
          <ac:grpSpMkLst>
            <pc:docMk/>
            <pc:sldMk cId="4181707559" sldId="257"/>
            <ac:grpSpMk id="10" creationId="{1FEC590B-3306-47E9-BD67-97F3F76169A4}"/>
          </ac:grpSpMkLst>
        </pc:grpChg>
        <pc:grpChg chg="del">
          <ac:chgData name="andrew coletti" userId="cf4aa814e9aca21c" providerId="LiveId" clId="{0C197F33-4F27-4213-98F3-EB4DD3EA7715}" dt="2026-03-05T06:56:36.874" v="115" actId="26606"/>
          <ac:grpSpMkLst>
            <pc:docMk/>
            <pc:sldMk cId="4181707559" sldId="257"/>
            <ac:grpSpMk id="14" creationId="{A47AAF5E-1692-48C9-98FB-6432BF0BC4F7}"/>
          </ac:grpSpMkLst>
        </pc:grpChg>
        <pc:grpChg chg="add">
          <ac:chgData name="andrew coletti" userId="cf4aa814e9aca21c" providerId="LiveId" clId="{0C197F33-4F27-4213-98F3-EB4DD3EA7715}" dt="2026-03-05T06:56:36.874" v="115" actId="26606"/>
          <ac:grpSpMkLst>
            <pc:docMk/>
            <pc:sldMk cId="4181707559" sldId="257"/>
            <ac:grpSpMk id="28" creationId="{D1E3DD61-64DB-46AD-B249-E273CD86B051}"/>
          </ac:grpSpMkLst>
        </pc:grpChg>
      </pc:sldChg>
      <pc:sldChg chg="addSp modSp mod setBg">
        <pc:chgData name="andrew coletti" userId="cf4aa814e9aca21c" providerId="LiveId" clId="{0C197F33-4F27-4213-98F3-EB4DD3EA7715}" dt="2026-03-05T06:58:34.897" v="121" actId="26606"/>
        <pc:sldMkLst>
          <pc:docMk/>
          <pc:sldMk cId="727979967" sldId="258"/>
        </pc:sldMkLst>
        <pc:spChg chg="mod">
          <ac:chgData name="andrew coletti" userId="cf4aa814e9aca21c" providerId="LiveId" clId="{0C197F33-4F27-4213-98F3-EB4DD3EA7715}" dt="2026-03-05T06:58:34.897" v="121" actId="26606"/>
          <ac:spMkLst>
            <pc:docMk/>
            <pc:sldMk cId="727979967" sldId="258"/>
            <ac:spMk id="2" creationId="{7F63C4A1-98FF-7DD9-68CC-DB849C059D01}"/>
          </ac:spMkLst>
        </pc:spChg>
        <pc:spChg chg="add">
          <ac:chgData name="andrew coletti" userId="cf4aa814e9aca21c" providerId="LiveId" clId="{0C197F33-4F27-4213-98F3-EB4DD3EA7715}" dt="2026-03-05T06:58:34.897" v="121" actId="26606"/>
          <ac:spMkLst>
            <pc:docMk/>
            <pc:sldMk cId="727979967" sldId="258"/>
            <ac:spMk id="8201" creationId="{A8384FB5-9ADC-4DDC-881B-597D56F5B15D}"/>
          </ac:spMkLst>
        </pc:spChg>
        <pc:spChg chg="add">
          <ac:chgData name="andrew coletti" userId="cf4aa814e9aca21c" providerId="LiveId" clId="{0C197F33-4F27-4213-98F3-EB4DD3EA7715}" dt="2026-03-05T06:58:34.897" v="121" actId="26606"/>
          <ac:spMkLst>
            <pc:docMk/>
            <pc:sldMk cId="727979967" sldId="258"/>
            <ac:spMk id="8203" creationId="{91E5A9A7-95C6-4F4F-B00E-C82E07FE62EF}"/>
          </ac:spMkLst>
        </pc:spChg>
        <pc:spChg chg="add">
          <ac:chgData name="andrew coletti" userId="cf4aa814e9aca21c" providerId="LiveId" clId="{0C197F33-4F27-4213-98F3-EB4DD3EA7715}" dt="2026-03-05T06:58:34.897" v="121" actId="26606"/>
          <ac:spMkLst>
            <pc:docMk/>
            <pc:sldMk cId="727979967" sldId="258"/>
            <ac:spMk id="8205" creationId="{D07DD2DE-F619-49DD-B5E7-03A290FF4ED1}"/>
          </ac:spMkLst>
        </pc:spChg>
        <pc:spChg chg="add">
          <ac:chgData name="andrew coletti" userId="cf4aa814e9aca21c" providerId="LiveId" clId="{0C197F33-4F27-4213-98F3-EB4DD3EA7715}" dt="2026-03-05T06:58:34.897" v="121" actId="26606"/>
          <ac:spMkLst>
            <pc:docMk/>
            <pc:sldMk cId="727979967" sldId="258"/>
            <ac:spMk id="8207" creationId="{85149191-5F60-4A28-AAFF-039F96B0F3EC}"/>
          </ac:spMkLst>
        </pc:spChg>
        <pc:spChg chg="add">
          <ac:chgData name="andrew coletti" userId="cf4aa814e9aca21c" providerId="LiveId" clId="{0C197F33-4F27-4213-98F3-EB4DD3EA7715}" dt="2026-03-05T06:58:34.897" v="121" actId="26606"/>
          <ac:spMkLst>
            <pc:docMk/>
            <pc:sldMk cId="727979967" sldId="258"/>
            <ac:spMk id="8209" creationId="{F8260ED5-17F7-4158-B241-D51DD4CF1B7E}"/>
          </ac:spMkLst>
        </pc:spChg>
        <pc:picChg chg="mod">
          <ac:chgData name="andrew coletti" userId="cf4aa814e9aca21c" providerId="LiveId" clId="{0C197F33-4F27-4213-98F3-EB4DD3EA7715}" dt="2026-03-05T06:58:34.897" v="121" actId="26606"/>
          <ac:picMkLst>
            <pc:docMk/>
            <pc:sldMk cId="727979967" sldId="258"/>
            <ac:picMk id="8196" creationId="{80DCCF8A-6AC9-0F5A-667E-E72BDB68DCFD}"/>
          </ac:picMkLst>
        </pc:picChg>
      </pc:sldChg>
      <pc:sldChg chg="delSp add setBg delDesignElem">
        <pc:chgData name="andrew coletti" userId="cf4aa814e9aca21c" providerId="LiveId" clId="{0C197F33-4F27-4213-98F3-EB4DD3EA7715}" dt="2026-03-05T06:50:48.816" v="77"/>
        <pc:sldMkLst>
          <pc:docMk/>
          <pc:sldMk cId="3535391802" sldId="267"/>
        </pc:sldMkLst>
        <pc:spChg chg="del">
          <ac:chgData name="andrew coletti" userId="cf4aa814e9aca21c" providerId="LiveId" clId="{0C197F33-4F27-4213-98F3-EB4DD3EA7715}" dt="2026-03-05T06:50:48.816" v="77"/>
          <ac:spMkLst>
            <pc:docMk/>
            <pc:sldMk cId="3535391802" sldId="267"/>
            <ac:spMk id="6151" creationId="{8950AD4C-6AF3-49F8-94E1-DBCAFB39478B}"/>
          </ac:spMkLst>
        </pc:spChg>
        <pc:spChg chg="del">
          <ac:chgData name="andrew coletti" userId="cf4aa814e9aca21c" providerId="LiveId" clId="{0C197F33-4F27-4213-98F3-EB4DD3EA7715}" dt="2026-03-05T06:50:48.816" v="77"/>
          <ac:spMkLst>
            <pc:docMk/>
            <pc:sldMk cId="3535391802" sldId="267"/>
            <ac:spMk id="6153" creationId="{2F0E00C3-4613-415F-BE3A-78FBAD9061C0}"/>
          </ac:spMkLst>
        </pc:spChg>
        <pc:spChg chg="del">
          <ac:chgData name="andrew coletti" userId="cf4aa814e9aca21c" providerId="LiveId" clId="{0C197F33-4F27-4213-98F3-EB4DD3EA7715}" dt="2026-03-05T06:50:48.816" v="77"/>
          <ac:spMkLst>
            <pc:docMk/>
            <pc:sldMk cId="3535391802" sldId="267"/>
            <ac:spMk id="6155" creationId="{8DBEAE55-3EA1-41D7-A212-5F7D8986C1F2}"/>
          </ac:spMkLst>
        </pc:spChg>
        <pc:spChg chg="del">
          <ac:chgData name="andrew coletti" userId="cf4aa814e9aca21c" providerId="LiveId" clId="{0C197F33-4F27-4213-98F3-EB4DD3EA7715}" dt="2026-03-05T06:50:48.816" v="77"/>
          <ac:spMkLst>
            <pc:docMk/>
            <pc:sldMk cId="3535391802" sldId="267"/>
            <ac:spMk id="6157" creationId="{CFC5F0E7-644F-4101-BE72-12825CF537E7}"/>
          </ac:spMkLst>
        </pc:spChg>
      </pc:sldChg>
      <pc:sldChg chg="addSp delSp modSp add mod setBg delDesignElem">
        <pc:chgData name="andrew coletti" userId="cf4aa814e9aca21c" providerId="LiveId" clId="{0C197F33-4F27-4213-98F3-EB4DD3EA7715}" dt="2026-03-05T07:05:00.765" v="140" actId="26606"/>
        <pc:sldMkLst>
          <pc:docMk/>
          <pc:sldMk cId="3646851192" sldId="268"/>
        </pc:sldMkLst>
        <pc:spChg chg="add del">
          <ac:chgData name="andrew coletti" userId="cf4aa814e9aca21c" providerId="LiveId" clId="{0C197F33-4F27-4213-98F3-EB4DD3EA7715}" dt="2026-03-05T07:04:52.810" v="138" actId="26606"/>
          <ac:spMkLst>
            <pc:docMk/>
            <pc:sldMk cId="3646851192" sldId="268"/>
            <ac:spMk id="7174" creationId="{5A0118C5-4F8D-4CF4-BADD-53FEACC6C42A}"/>
          </ac:spMkLst>
        </pc:spChg>
        <pc:spChg chg="add del">
          <ac:chgData name="andrew coletti" userId="cf4aa814e9aca21c" providerId="LiveId" clId="{0C197F33-4F27-4213-98F3-EB4DD3EA7715}" dt="2026-03-05T07:04:52.810" v="138" actId="26606"/>
          <ac:spMkLst>
            <pc:docMk/>
            <pc:sldMk cId="3646851192" sldId="268"/>
            <ac:spMk id="7176" creationId="{65EECF6E-E0FC-CB1E-73A2-BAE1B3728294}"/>
          </ac:spMkLst>
        </pc:spChg>
        <pc:spChg chg="del">
          <ac:chgData name="andrew coletti" userId="cf4aa814e9aca21c" providerId="LiveId" clId="{0C197F33-4F27-4213-98F3-EB4DD3EA7715}" dt="2026-03-05T06:50:08.257" v="75"/>
          <ac:spMkLst>
            <pc:docMk/>
            <pc:sldMk cId="3646851192" sldId="268"/>
            <ac:spMk id="7177" creationId="{E722B2DD-E14D-4972-9D98-5D6E61B1B2D2}"/>
          </ac:spMkLst>
        </pc:spChg>
        <pc:spChg chg="del">
          <ac:chgData name="andrew coletti" userId="cf4aa814e9aca21c" providerId="LiveId" clId="{0C197F33-4F27-4213-98F3-EB4DD3EA7715}" dt="2026-03-05T06:50:08.257" v="75"/>
          <ac:spMkLst>
            <pc:docMk/>
            <pc:sldMk cId="3646851192" sldId="268"/>
            <ac:spMk id="7179" creationId="{0CFB124C-4B0C-4A81-8633-17257B151642}"/>
          </ac:spMkLst>
        </pc:spChg>
        <pc:spChg chg="add del">
          <ac:chgData name="andrew coletti" userId="cf4aa814e9aca21c" providerId="LiveId" clId="{0C197F33-4F27-4213-98F3-EB4DD3EA7715}" dt="2026-03-05T07:05:00.765" v="140" actId="26606"/>
          <ac:spMkLst>
            <pc:docMk/>
            <pc:sldMk cId="3646851192" sldId="268"/>
            <ac:spMk id="7192" creationId="{E8A8EAB8-D2FF-444D-B34B-7D32F106AD0E}"/>
          </ac:spMkLst>
        </pc:spChg>
        <pc:spChg chg="add del">
          <ac:chgData name="andrew coletti" userId="cf4aa814e9aca21c" providerId="LiveId" clId="{0C197F33-4F27-4213-98F3-EB4DD3EA7715}" dt="2026-03-05T07:05:00.765" v="140" actId="26606"/>
          <ac:spMkLst>
            <pc:docMk/>
            <pc:sldMk cId="3646851192" sldId="268"/>
            <ac:spMk id="7194" creationId="{14163293-5D9F-57FF-70C2-14869FD60877}"/>
          </ac:spMkLst>
        </pc:spChg>
        <pc:grpChg chg="add del">
          <ac:chgData name="andrew coletti" userId="cf4aa814e9aca21c" providerId="LiveId" clId="{0C197F33-4F27-4213-98F3-EB4DD3EA7715}" dt="2026-03-05T07:04:52.810" v="138" actId="26606"/>
          <ac:grpSpMkLst>
            <pc:docMk/>
            <pc:sldMk cId="3646851192" sldId="268"/>
            <ac:grpSpMk id="7181" creationId="{B894EFA8-F425-4D19-A94B-445388B31E20}"/>
          </ac:grpSpMkLst>
        </pc:grpChg>
        <pc:grpChg chg="add del">
          <ac:chgData name="andrew coletti" userId="cf4aa814e9aca21c" providerId="LiveId" clId="{0C197F33-4F27-4213-98F3-EB4DD3EA7715}" dt="2026-03-05T07:04:52.810" v="138" actId="26606"/>
          <ac:grpSpMkLst>
            <pc:docMk/>
            <pc:sldMk cId="3646851192" sldId="268"/>
            <ac:grpSpMk id="7185" creationId="{582A903B-6B78-4F0A-B7C9-3D80499020B8}"/>
          </ac:grpSpMkLst>
        </pc:grpChg>
        <pc:grpChg chg="add del">
          <ac:chgData name="andrew coletti" userId="cf4aa814e9aca21c" providerId="LiveId" clId="{0C197F33-4F27-4213-98F3-EB4DD3EA7715}" dt="2026-03-05T07:05:00.765" v="140" actId="26606"/>
          <ac:grpSpMkLst>
            <pc:docMk/>
            <pc:sldMk cId="3646851192" sldId="268"/>
            <ac:grpSpMk id="7195" creationId="{9D20816A-53A8-414B-9615-2877C1081698}"/>
          </ac:grpSpMkLst>
        </pc:grpChg>
        <pc:picChg chg="mod">
          <ac:chgData name="andrew coletti" userId="cf4aa814e9aca21c" providerId="LiveId" clId="{0C197F33-4F27-4213-98F3-EB4DD3EA7715}" dt="2026-03-05T07:05:00.765" v="140" actId="26606"/>
          <ac:picMkLst>
            <pc:docMk/>
            <pc:sldMk cId="3646851192" sldId="268"/>
            <ac:picMk id="7172" creationId="{308EBC7C-A132-F503-3FB9-28D410FD3A3A}"/>
          </ac:picMkLst>
        </pc:picChg>
        <pc:cxnChg chg="add del">
          <ac:chgData name="andrew coletti" userId="cf4aa814e9aca21c" providerId="LiveId" clId="{0C197F33-4F27-4213-98F3-EB4DD3EA7715}" dt="2026-03-05T07:05:00.765" v="140" actId="26606"/>
          <ac:cxnSpMkLst>
            <pc:docMk/>
            <pc:sldMk cId="3646851192" sldId="268"/>
            <ac:cxnSpMk id="7193" creationId="{DAE05351-315A-4BA9-A90A-FE5C949522D1}"/>
          </ac:cxnSpMkLst>
        </pc:cxnChg>
      </pc:sldChg>
      <pc:sldChg chg="delSp add setBg delDesignElem">
        <pc:chgData name="andrew coletti" userId="cf4aa814e9aca21c" providerId="LiveId" clId="{0C197F33-4F27-4213-98F3-EB4DD3EA7715}" dt="2026-03-05T06:51:07.760" v="79"/>
        <pc:sldMkLst>
          <pc:docMk/>
          <pc:sldMk cId="3809681286" sldId="269"/>
        </pc:sldMkLst>
        <pc:spChg chg="del">
          <ac:chgData name="andrew coletti" userId="cf4aa814e9aca21c" providerId="LiveId" clId="{0C197F33-4F27-4213-98F3-EB4DD3EA7715}" dt="2026-03-05T06:51:07.760" v="79"/>
          <ac:spMkLst>
            <pc:docMk/>
            <pc:sldMk cId="3809681286" sldId="269"/>
            <ac:spMk id="8199" creationId="{AB8C311F-7253-4AED-9701-7FC0708C41C7}"/>
          </ac:spMkLst>
        </pc:spChg>
        <pc:spChg chg="del">
          <ac:chgData name="andrew coletti" userId="cf4aa814e9aca21c" providerId="LiveId" clId="{0C197F33-4F27-4213-98F3-EB4DD3EA7715}" dt="2026-03-05T06:51:07.760" v="79"/>
          <ac:spMkLst>
            <pc:docMk/>
            <pc:sldMk cId="3809681286" sldId="269"/>
            <ac:spMk id="8201" creationId="{E2384209-CB15-4CDF-9D31-C44FD9A3F20D}"/>
          </ac:spMkLst>
        </pc:spChg>
        <pc:spChg chg="del">
          <ac:chgData name="andrew coletti" userId="cf4aa814e9aca21c" providerId="LiveId" clId="{0C197F33-4F27-4213-98F3-EB4DD3EA7715}" dt="2026-03-05T06:51:07.760" v="79"/>
          <ac:spMkLst>
            <pc:docMk/>
            <pc:sldMk cId="3809681286" sldId="269"/>
            <ac:spMk id="8203" creationId="{2633B3B5-CC90-43F0-8714-D31D1F3F0209}"/>
          </ac:spMkLst>
        </pc:spChg>
        <pc:spChg chg="del">
          <ac:chgData name="andrew coletti" userId="cf4aa814e9aca21c" providerId="LiveId" clId="{0C197F33-4F27-4213-98F3-EB4DD3EA7715}" dt="2026-03-05T06:51:07.760" v="79"/>
          <ac:spMkLst>
            <pc:docMk/>
            <pc:sldMk cId="3809681286" sldId="269"/>
            <ac:spMk id="8205" creationId="{A8D57A06-A426-446D-B02C-A2DC6B62E45E}"/>
          </ac:spMkLst>
        </pc:spChg>
      </pc:sldChg>
      <pc:sldChg chg="addSp delSp add setBg delDesignElem">
        <pc:chgData name="andrew coletti" userId="cf4aa814e9aca21c" providerId="LiveId" clId="{0C197F33-4F27-4213-98F3-EB4DD3EA7715}" dt="2026-03-05T06:53:55.107" v="83" actId="21"/>
        <pc:sldMkLst>
          <pc:docMk/>
          <pc:sldMk cId="1956139130" sldId="270"/>
        </pc:sldMkLst>
        <pc:spChg chg="del">
          <ac:chgData name="andrew coletti" userId="cf4aa814e9aca21c" providerId="LiveId" clId="{0C197F33-4F27-4213-98F3-EB4DD3EA7715}" dt="2026-03-05T06:51:27.069" v="81"/>
          <ac:spMkLst>
            <pc:docMk/>
            <pc:sldMk cId="1956139130" sldId="270"/>
            <ac:spMk id="9223" creationId="{8950AD4C-6AF3-49F8-94E1-DBCAFB39478B}"/>
          </ac:spMkLst>
        </pc:spChg>
        <pc:spChg chg="del">
          <ac:chgData name="andrew coletti" userId="cf4aa814e9aca21c" providerId="LiveId" clId="{0C197F33-4F27-4213-98F3-EB4DD3EA7715}" dt="2026-03-05T06:51:27.069" v="81"/>
          <ac:spMkLst>
            <pc:docMk/>
            <pc:sldMk cId="1956139130" sldId="270"/>
            <ac:spMk id="9225" creationId="{2F0E00C3-4613-415F-BE3A-78FBAD9061C0}"/>
          </ac:spMkLst>
        </pc:spChg>
        <pc:spChg chg="del">
          <ac:chgData name="andrew coletti" userId="cf4aa814e9aca21c" providerId="LiveId" clId="{0C197F33-4F27-4213-98F3-EB4DD3EA7715}" dt="2026-03-05T06:51:27.069" v="81"/>
          <ac:spMkLst>
            <pc:docMk/>
            <pc:sldMk cId="1956139130" sldId="270"/>
            <ac:spMk id="9227" creationId="{8DBEAE55-3EA1-41D7-A212-5F7D8986C1F2}"/>
          </ac:spMkLst>
        </pc:spChg>
        <pc:spChg chg="del">
          <ac:chgData name="andrew coletti" userId="cf4aa814e9aca21c" providerId="LiveId" clId="{0C197F33-4F27-4213-98F3-EB4DD3EA7715}" dt="2026-03-05T06:51:27.069" v="81"/>
          <ac:spMkLst>
            <pc:docMk/>
            <pc:sldMk cId="1956139130" sldId="270"/>
            <ac:spMk id="9229" creationId="{CFC5F0E7-644F-4101-BE72-12825CF537E7}"/>
          </ac:spMkLst>
        </pc:spChg>
        <pc:picChg chg="add del">
          <ac:chgData name="andrew coletti" userId="cf4aa814e9aca21c" providerId="LiveId" clId="{0C197F33-4F27-4213-98F3-EB4DD3EA7715}" dt="2026-03-05T06:53:55.107" v="83" actId="21"/>
          <ac:picMkLst>
            <pc:docMk/>
            <pc:sldMk cId="1956139130" sldId="270"/>
            <ac:picMk id="6146" creationId="{B062038B-15AF-4244-D017-66E464811B4E}"/>
          </ac:picMkLst>
        </pc:picChg>
      </pc:sldChg>
      <pc:sldChg chg="addSp modSp mod setBg">
        <pc:chgData name="andrew coletti" userId="cf4aa814e9aca21c" providerId="LiveId" clId="{0C197F33-4F27-4213-98F3-EB4DD3EA7715}" dt="2026-03-05T06:58:58.416" v="122" actId="26606"/>
        <pc:sldMkLst>
          <pc:docMk/>
          <pc:sldMk cId="1661355399" sldId="271"/>
        </pc:sldMkLst>
        <pc:spChg chg="add">
          <ac:chgData name="andrew coletti" userId="cf4aa814e9aca21c" providerId="LiveId" clId="{0C197F33-4F27-4213-98F3-EB4DD3EA7715}" dt="2026-03-05T06:58:58.416" v="122" actId="26606"/>
          <ac:spMkLst>
            <pc:docMk/>
            <pc:sldMk cId="1661355399" sldId="271"/>
            <ac:spMk id="10247" creationId="{AB8C311F-7253-4AED-9701-7FC0708C41C7}"/>
          </ac:spMkLst>
        </pc:spChg>
        <pc:spChg chg="add">
          <ac:chgData name="andrew coletti" userId="cf4aa814e9aca21c" providerId="LiveId" clId="{0C197F33-4F27-4213-98F3-EB4DD3EA7715}" dt="2026-03-05T06:58:58.416" v="122" actId="26606"/>
          <ac:spMkLst>
            <pc:docMk/>
            <pc:sldMk cId="1661355399" sldId="271"/>
            <ac:spMk id="10249" creationId="{E2384209-CB15-4CDF-9D31-C44FD9A3F20D}"/>
          </ac:spMkLst>
        </pc:spChg>
        <pc:spChg chg="add">
          <ac:chgData name="andrew coletti" userId="cf4aa814e9aca21c" providerId="LiveId" clId="{0C197F33-4F27-4213-98F3-EB4DD3EA7715}" dt="2026-03-05T06:58:58.416" v="122" actId="26606"/>
          <ac:spMkLst>
            <pc:docMk/>
            <pc:sldMk cId="1661355399" sldId="271"/>
            <ac:spMk id="10251" creationId="{2633B3B5-CC90-43F0-8714-D31D1F3F0209}"/>
          </ac:spMkLst>
        </pc:spChg>
        <pc:spChg chg="add">
          <ac:chgData name="andrew coletti" userId="cf4aa814e9aca21c" providerId="LiveId" clId="{0C197F33-4F27-4213-98F3-EB4DD3EA7715}" dt="2026-03-05T06:58:58.416" v="122" actId="26606"/>
          <ac:spMkLst>
            <pc:docMk/>
            <pc:sldMk cId="1661355399" sldId="271"/>
            <ac:spMk id="10253" creationId="{A8D57A06-A426-446D-B02C-A2DC6B62E45E}"/>
          </ac:spMkLst>
        </pc:spChg>
        <pc:picChg chg="mod">
          <ac:chgData name="andrew coletti" userId="cf4aa814e9aca21c" providerId="LiveId" clId="{0C197F33-4F27-4213-98F3-EB4DD3EA7715}" dt="2026-03-05T06:58:58.416" v="122" actId="26606"/>
          <ac:picMkLst>
            <pc:docMk/>
            <pc:sldMk cId="1661355399" sldId="271"/>
            <ac:picMk id="10242" creationId="{F7DA3690-7E42-3632-DC47-B0CA6AEFB4D8}"/>
          </ac:picMkLst>
        </pc:picChg>
      </pc:sldChg>
      <pc:sldChg chg="addSp delSp modSp mod setBg">
        <pc:chgData name="andrew coletti" userId="cf4aa814e9aca21c" providerId="LiveId" clId="{0C197F33-4F27-4213-98F3-EB4DD3EA7715}" dt="2026-03-05T07:00:28.476" v="129" actId="26606"/>
        <pc:sldMkLst>
          <pc:docMk/>
          <pc:sldMk cId="1511597520" sldId="317"/>
        </pc:sldMkLst>
        <pc:spChg chg="del">
          <ac:chgData name="andrew coletti" userId="cf4aa814e9aca21c" providerId="LiveId" clId="{0C197F33-4F27-4213-98F3-EB4DD3EA7715}" dt="2026-03-05T07:00:28.476" v="129" actId="26606"/>
          <ac:spMkLst>
            <pc:docMk/>
            <pc:sldMk cId="1511597520" sldId="317"/>
            <ac:spMk id="11271" creationId="{32BC26D8-82FB-445E-AA49-62A77D7C1EE0}"/>
          </ac:spMkLst>
        </pc:spChg>
        <pc:spChg chg="del">
          <ac:chgData name="andrew coletti" userId="cf4aa814e9aca21c" providerId="LiveId" clId="{0C197F33-4F27-4213-98F3-EB4DD3EA7715}" dt="2026-03-05T07:00:28.476" v="129" actId="26606"/>
          <ac:spMkLst>
            <pc:docMk/>
            <pc:sldMk cId="1511597520" sldId="317"/>
            <ac:spMk id="11273" creationId="{CB44330D-EA18-4254-AA95-EB49948539B8}"/>
          </ac:spMkLst>
        </pc:spChg>
        <pc:grpChg chg="add">
          <ac:chgData name="andrew coletti" userId="cf4aa814e9aca21c" providerId="LiveId" clId="{0C197F33-4F27-4213-98F3-EB4DD3EA7715}" dt="2026-03-05T07:00:28.476" v="129" actId="26606"/>
          <ac:grpSpMkLst>
            <pc:docMk/>
            <pc:sldMk cId="1511597520" sldId="317"/>
            <ac:grpSpMk id="11278" creationId="{63737881-458F-40AD-B72B-B57D267DC423}"/>
          </ac:grpSpMkLst>
        </pc:grpChg>
        <pc:picChg chg="mod">
          <ac:chgData name="andrew coletti" userId="cf4aa814e9aca21c" providerId="LiveId" clId="{0C197F33-4F27-4213-98F3-EB4DD3EA7715}" dt="2026-03-05T07:00:28.476" v="129" actId="26606"/>
          <ac:picMkLst>
            <pc:docMk/>
            <pc:sldMk cId="1511597520" sldId="317"/>
            <ac:picMk id="11266" creationId="{81084C10-719A-DDF5-E542-CFB5F2877D73}"/>
          </ac:picMkLst>
        </pc:picChg>
      </pc:sldChg>
      <pc:sldChg chg="del">
        <pc:chgData name="andrew coletti" userId="cf4aa814e9aca21c" providerId="LiveId" clId="{0C197F33-4F27-4213-98F3-EB4DD3EA7715}" dt="2026-03-05T06:49:07.757" v="71" actId="2696"/>
        <pc:sldMkLst>
          <pc:docMk/>
          <pc:sldMk cId="2270048145" sldId="318"/>
        </pc:sldMkLst>
      </pc:sldChg>
      <pc:sldChg chg="addSp modSp mod setBg setClrOvrMap">
        <pc:chgData name="andrew coletti" userId="cf4aa814e9aca21c" providerId="LiveId" clId="{0C197F33-4F27-4213-98F3-EB4DD3EA7715}" dt="2026-03-05T06:59:28.300" v="123" actId="26606"/>
        <pc:sldMkLst>
          <pc:docMk/>
          <pc:sldMk cId="3611962852" sldId="319"/>
        </pc:sldMkLst>
        <pc:spChg chg="mod">
          <ac:chgData name="andrew coletti" userId="cf4aa814e9aca21c" providerId="LiveId" clId="{0C197F33-4F27-4213-98F3-EB4DD3EA7715}" dt="2026-03-05T06:59:28.300" v="123" actId="26606"/>
          <ac:spMkLst>
            <pc:docMk/>
            <pc:sldMk cId="3611962852" sldId="319"/>
            <ac:spMk id="2" creationId="{65E334E8-6EC5-E355-1E3F-23760D2D74E2}"/>
          </ac:spMkLst>
        </pc:spChg>
        <pc:spChg chg="add">
          <ac:chgData name="andrew coletti" userId="cf4aa814e9aca21c" providerId="LiveId" clId="{0C197F33-4F27-4213-98F3-EB4DD3EA7715}" dt="2026-03-05T06:59:28.300" v="123" actId="26606"/>
          <ac:spMkLst>
            <pc:docMk/>
            <pc:sldMk cId="3611962852" sldId="319"/>
            <ac:spMk id="11" creationId="{9228552E-C8B1-4A80-8448-0787CE0FC704}"/>
          </ac:spMkLst>
        </pc:spChg>
        <pc:graphicFrameChg chg="mod modGraphic">
          <ac:chgData name="andrew coletti" userId="cf4aa814e9aca21c" providerId="LiveId" clId="{0C197F33-4F27-4213-98F3-EB4DD3EA7715}" dt="2026-03-05T06:59:28.300" v="123" actId="26606"/>
          <ac:graphicFrameMkLst>
            <pc:docMk/>
            <pc:sldMk cId="3611962852" sldId="319"/>
            <ac:graphicFrameMk id="5" creationId="{EDA909B1-962F-DC46-418F-264858384B32}"/>
          </ac:graphicFrameMkLst>
        </pc:graphicFrameChg>
        <pc:picChg chg="add">
          <ac:chgData name="andrew coletti" userId="cf4aa814e9aca21c" providerId="LiveId" clId="{0C197F33-4F27-4213-98F3-EB4DD3EA7715}" dt="2026-03-05T06:59:28.300" v="123" actId="26606"/>
          <ac:picMkLst>
            <pc:docMk/>
            <pc:sldMk cId="3611962852" sldId="319"/>
            <ac:picMk id="7" creationId="{1BA9DC7A-0E5D-B304-B325-EC6D67562315}"/>
          </ac:picMkLst>
        </pc:picChg>
      </pc:sldChg>
      <pc:sldChg chg="del">
        <pc:chgData name="andrew coletti" userId="cf4aa814e9aca21c" providerId="LiveId" clId="{0C197F33-4F27-4213-98F3-EB4DD3EA7715}" dt="2026-03-05T06:49:15.438" v="73" actId="2696"/>
        <pc:sldMkLst>
          <pc:docMk/>
          <pc:sldMk cId="561412732" sldId="320"/>
        </pc:sldMkLst>
      </pc:sldChg>
      <pc:sldChg chg="del">
        <pc:chgData name="andrew coletti" userId="cf4aa814e9aca21c" providerId="LiveId" clId="{0C197F33-4F27-4213-98F3-EB4DD3EA7715}" dt="2026-03-05T06:49:10.691" v="72" actId="2696"/>
        <pc:sldMkLst>
          <pc:docMk/>
          <pc:sldMk cId="1030820836" sldId="321"/>
        </pc:sldMkLst>
      </pc:sldChg>
      <pc:sldChg chg="del">
        <pc:chgData name="andrew coletti" userId="cf4aa814e9aca21c" providerId="LiveId" clId="{0C197F33-4F27-4213-98F3-EB4DD3EA7715}" dt="2026-03-05T06:48:58.311" v="69" actId="2696"/>
        <pc:sldMkLst>
          <pc:docMk/>
          <pc:sldMk cId="1406915861" sldId="322"/>
        </pc:sldMkLst>
      </pc:sldChg>
      <pc:sldChg chg="del">
        <pc:chgData name="andrew coletti" userId="cf4aa814e9aca21c" providerId="LiveId" clId="{0C197F33-4F27-4213-98F3-EB4DD3EA7715}" dt="2026-03-05T06:49:02.296" v="70" actId="2696"/>
        <pc:sldMkLst>
          <pc:docMk/>
          <pc:sldMk cId="2095184615" sldId="323"/>
        </pc:sldMkLst>
      </pc:sldChg>
      <pc:sldChg chg="addSp modSp mod setBg setClrOvrMap">
        <pc:chgData name="andrew coletti" userId="cf4aa814e9aca21c" providerId="LiveId" clId="{0C197F33-4F27-4213-98F3-EB4DD3EA7715}" dt="2026-03-05T07:00:48.910" v="130" actId="26606"/>
        <pc:sldMkLst>
          <pc:docMk/>
          <pc:sldMk cId="3651335525" sldId="324"/>
        </pc:sldMkLst>
        <pc:spChg chg="mod">
          <ac:chgData name="andrew coletti" userId="cf4aa814e9aca21c" providerId="LiveId" clId="{0C197F33-4F27-4213-98F3-EB4DD3EA7715}" dt="2026-03-05T07:00:48.910" v="130" actId="26606"/>
          <ac:spMkLst>
            <pc:docMk/>
            <pc:sldMk cId="3651335525" sldId="324"/>
            <ac:spMk id="2" creationId="{8E57835C-45C1-2DB8-B1BE-C11BB9207850}"/>
          </ac:spMkLst>
        </pc:spChg>
        <pc:spChg chg="mod">
          <ac:chgData name="andrew coletti" userId="cf4aa814e9aca21c" providerId="LiveId" clId="{0C197F33-4F27-4213-98F3-EB4DD3EA7715}" dt="2026-03-05T07:00:48.910" v="130" actId="26606"/>
          <ac:spMkLst>
            <pc:docMk/>
            <pc:sldMk cId="3651335525" sldId="324"/>
            <ac:spMk id="3" creationId="{D83CBC8E-866B-2DA0-8E45-731A3877E209}"/>
          </ac:spMkLst>
        </pc:spChg>
        <pc:spChg chg="add">
          <ac:chgData name="andrew coletti" userId="cf4aa814e9aca21c" providerId="LiveId" clId="{0C197F33-4F27-4213-98F3-EB4DD3EA7715}" dt="2026-03-05T07:00:48.910" v="130" actId="26606"/>
          <ac:spMkLst>
            <pc:docMk/>
            <pc:sldMk cId="3651335525" sldId="324"/>
            <ac:spMk id="8" creationId="{B95B9BA8-1D69-4796-85F5-B6D0BD52354B}"/>
          </ac:spMkLst>
        </pc:spChg>
        <pc:grpChg chg="add">
          <ac:chgData name="andrew coletti" userId="cf4aa814e9aca21c" providerId="LiveId" clId="{0C197F33-4F27-4213-98F3-EB4DD3EA7715}" dt="2026-03-05T07:00:48.910" v="130" actId="26606"/>
          <ac:grpSpMkLst>
            <pc:docMk/>
            <pc:sldMk cId="3651335525" sldId="324"/>
            <ac:grpSpMk id="10" creationId="{5F892E19-92E7-4BB2-8C3F-DBDFE8D9D324}"/>
          </ac:grpSpMkLst>
        </pc:grpChg>
      </pc:sldChg>
      <pc:sldChg chg="addSp delSp modSp mod setBg">
        <pc:chgData name="andrew coletti" userId="cf4aa814e9aca21c" providerId="LiveId" clId="{0C197F33-4F27-4213-98F3-EB4DD3EA7715}" dt="2026-03-05T07:00:18.969" v="128" actId="26606"/>
        <pc:sldMkLst>
          <pc:docMk/>
          <pc:sldMk cId="2030449775" sldId="325"/>
        </pc:sldMkLst>
        <pc:spChg chg="del">
          <ac:chgData name="andrew coletti" userId="cf4aa814e9aca21c" providerId="LiveId" clId="{0C197F33-4F27-4213-98F3-EB4DD3EA7715}" dt="2026-03-05T07:00:18.969" v="128" actId="26606"/>
          <ac:spMkLst>
            <pc:docMk/>
            <pc:sldMk cId="2030449775" sldId="325"/>
            <ac:spMk id="2057" creationId="{EBAB6C56-3D38-4923-996E-BD474BBB91E9}"/>
          </ac:spMkLst>
        </pc:spChg>
        <pc:spChg chg="del">
          <ac:chgData name="andrew coletti" userId="cf4aa814e9aca21c" providerId="LiveId" clId="{0C197F33-4F27-4213-98F3-EB4DD3EA7715}" dt="2026-03-05T07:00:18.969" v="128" actId="26606"/>
          <ac:spMkLst>
            <pc:docMk/>
            <pc:sldMk cId="2030449775" sldId="325"/>
            <ac:spMk id="2059" creationId="{20CD21DB-082D-417D-A5AB-FC838AF9D944}"/>
          </ac:spMkLst>
        </pc:spChg>
        <pc:spChg chg="del">
          <ac:chgData name="andrew coletti" userId="cf4aa814e9aca21c" providerId="LiveId" clId="{0C197F33-4F27-4213-98F3-EB4DD3EA7715}" dt="2026-03-05T07:00:18.969" v="128" actId="26606"/>
          <ac:spMkLst>
            <pc:docMk/>
            <pc:sldMk cId="2030449775" sldId="325"/>
            <ac:spMk id="2070" creationId="{ED55A19D-297C-4231-AD1F-08EF9B4AA8F4}"/>
          </ac:spMkLst>
        </pc:spChg>
        <pc:grpChg chg="add">
          <ac:chgData name="andrew coletti" userId="cf4aa814e9aca21c" providerId="LiveId" clId="{0C197F33-4F27-4213-98F3-EB4DD3EA7715}" dt="2026-03-05T07:00:18.969" v="128" actId="26606"/>
          <ac:grpSpMkLst>
            <pc:docMk/>
            <pc:sldMk cId="2030449775" sldId="325"/>
            <ac:grpSpMk id="2075" creationId="{63737881-458F-40AD-B72B-B57D267DC423}"/>
          </ac:grpSpMkLst>
        </pc:grpChg>
        <pc:picChg chg="mod">
          <ac:chgData name="andrew coletti" userId="cf4aa814e9aca21c" providerId="LiveId" clId="{0C197F33-4F27-4213-98F3-EB4DD3EA7715}" dt="2026-03-05T07:00:18.969" v="128" actId="26606"/>
          <ac:picMkLst>
            <pc:docMk/>
            <pc:sldMk cId="2030449775" sldId="325"/>
            <ac:picMk id="2050" creationId="{0AAB831D-6B07-F1AC-DF0A-50E5EE7B5B90}"/>
          </ac:picMkLst>
        </pc:picChg>
      </pc:sldChg>
      <pc:sldChg chg="addSp delSp modSp mod setBg setClrOvrMap">
        <pc:chgData name="andrew coletti" userId="cf4aa814e9aca21c" providerId="LiveId" clId="{0C197F33-4F27-4213-98F3-EB4DD3EA7715}" dt="2026-03-05T06:56:47.827" v="116" actId="26606"/>
        <pc:sldMkLst>
          <pc:docMk/>
          <pc:sldMk cId="530783881" sldId="426"/>
        </pc:sldMkLst>
        <pc:spChg chg="mod">
          <ac:chgData name="andrew coletti" userId="cf4aa814e9aca21c" providerId="LiveId" clId="{0C197F33-4F27-4213-98F3-EB4DD3EA7715}" dt="2026-03-05T06:56:47.827" v="116" actId="26606"/>
          <ac:spMkLst>
            <pc:docMk/>
            <pc:sldMk cId="530783881" sldId="426"/>
            <ac:spMk id="2" creationId="{3C53AB5A-416C-AA04-FBD5-FB26E85A68B1}"/>
          </ac:spMkLst>
        </pc:spChg>
        <pc:spChg chg="del">
          <ac:chgData name="andrew coletti" userId="cf4aa814e9aca21c" providerId="LiveId" clId="{0C197F33-4F27-4213-98F3-EB4DD3EA7715}" dt="2026-03-05T06:56:47.827" v="116" actId="26606"/>
          <ac:spMkLst>
            <pc:docMk/>
            <pc:sldMk cId="530783881" sldId="426"/>
            <ac:spMk id="3" creationId="{87FA22BC-1234-F921-1763-112EF7C6B736}"/>
          </ac:spMkLst>
        </pc:spChg>
        <pc:spChg chg="add">
          <ac:chgData name="andrew coletti" userId="cf4aa814e9aca21c" providerId="LiveId" clId="{0C197F33-4F27-4213-98F3-EB4DD3EA7715}" dt="2026-03-05T06:56:47.827" v="116" actId="26606"/>
          <ac:spMkLst>
            <pc:docMk/>
            <pc:sldMk cId="530783881" sldId="426"/>
            <ac:spMk id="9" creationId="{A3EFF7B1-6CB7-47D1-AD37-B870CA2B2151}"/>
          </ac:spMkLst>
        </pc:spChg>
        <pc:spChg chg="add">
          <ac:chgData name="andrew coletti" userId="cf4aa814e9aca21c" providerId="LiveId" clId="{0C197F33-4F27-4213-98F3-EB4DD3EA7715}" dt="2026-03-05T06:56:47.827" v="116" actId="26606"/>
          <ac:spMkLst>
            <pc:docMk/>
            <pc:sldMk cId="530783881" sldId="426"/>
            <ac:spMk id="11" creationId="{7FA2962B-21B6-4689-A95D-A8FF6ADE47F1}"/>
          </ac:spMkLst>
        </pc:spChg>
        <pc:spChg chg="add">
          <ac:chgData name="andrew coletti" userId="cf4aa814e9aca21c" providerId="LiveId" clId="{0C197F33-4F27-4213-98F3-EB4DD3EA7715}" dt="2026-03-05T06:56:47.827" v="116" actId="26606"/>
          <ac:spMkLst>
            <pc:docMk/>
            <pc:sldMk cId="530783881" sldId="426"/>
            <ac:spMk id="27" creationId="{A00D2CE1-35C1-46E6-BD59-CEE668BD90F4}"/>
          </ac:spMkLst>
        </pc:spChg>
        <pc:spChg chg="add">
          <ac:chgData name="andrew coletti" userId="cf4aa814e9aca21c" providerId="LiveId" clId="{0C197F33-4F27-4213-98F3-EB4DD3EA7715}" dt="2026-03-05T06:56:47.827" v="116" actId="26606"/>
          <ac:spMkLst>
            <pc:docMk/>
            <pc:sldMk cId="530783881" sldId="426"/>
            <ac:spMk id="35" creationId="{E18403B7-F2C7-4C07-8522-21C31910902C}"/>
          </ac:spMkLst>
        </pc:spChg>
        <pc:grpChg chg="add">
          <ac:chgData name="andrew coletti" userId="cf4aa814e9aca21c" providerId="LiveId" clId="{0C197F33-4F27-4213-98F3-EB4DD3EA7715}" dt="2026-03-05T06:56:47.827" v="116" actId="26606"/>
          <ac:grpSpMkLst>
            <pc:docMk/>
            <pc:sldMk cId="530783881" sldId="426"/>
            <ac:grpSpMk id="13" creationId="{A745280D-ED36-41FE-8EB1-CE597C99CFE8}"/>
          </ac:grpSpMkLst>
        </pc:grpChg>
        <pc:grpChg chg="add">
          <ac:chgData name="andrew coletti" userId="cf4aa814e9aca21c" providerId="LiveId" clId="{0C197F33-4F27-4213-98F3-EB4DD3EA7715}" dt="2026-03-05T06:56:47.827" v="116" actId="26606"/>
          <ac:grpSpMkLst>
            <pc:docMk/>
            <pc:sldMk cId="530783881" sldId="426"/>
            <ac:grpSpMk id="19" creationId="{80E95A5C-1E97-41C3-9DEC-245FF6DEBF1F}"/>
          </ac:grpSpMkLst>
        </pc:grpChg>
        <pc:grpChg chg="add">
          <ac:chgData name="andrew coletti" userId="cf4aa814e9aca21c" providerId="LiveId" clId="{0C197F33-4F27-4213-98F3-EB4DD3EA7715}" dt="2026-03-05T06:56:47.827" v="116" actId="26606"/>
          <ac:grpSpMkLst>
            <pc:docMk/>
            <pc:sldMk cId="530783881" sldId="426"/>
            <ac:grpSpMk id="37" creationId="{23B58CC6-A99E-43AF-A467-256F19287FB8}"/>
          </ac:grpSpMkLst>
        </pc:grpChg>
        <pc:graphicFrameChg chg="add">
          <ac:chgData name="andrew coletti" userId="cf4aa814e9aca21c" providerId="LiveId" clId="{0C197F33-4F27-4213-98F3-EB4DD3EA7715}" dt="2026-03-05T06:56:47.827" v="116" actId="26606"/>
          <ac:graphicFrameMkLst>
            <pc:docMk/>
            <pc:sldMk cId="530783881" sldId="426"/>
            <ac:graphicFrameMk id="5" creationId="{AAAF64D3-4BD2-B986-83BA-67046E3250E7}"/>
          </ac:graphicFrameMkLst>
        </pc:graphicFrameChg>
      </pc:sldChg>
      <pc:sldChg chg="addSp modSp mod setBg">
        <pc:chgData name="andrew coletti" userId="cf4aa814e9aca21c" providerId="LiveId" clId="{0C197F33-4F27-4213-98F3-EB4DD3EA7715}" dt="2026-03-05T06:57:09.963" v="117" actId="26606"/>
        <pc:sldMkLst>
          <pc:docMk/>
          <pc:sldMk cId="2883054279" sldId="427"/>
        </pc:sldMkLst>
        <pc:spChg chg="mod">
          <ac:chgData name="andrew coletti" userId="cf4aa814e9aca21c" providerId="LiveId" clId="{0C197F33-4F27-4213-98F3-EB4DD3EA7715}" dt="2026-03-05T06:57:09.963" v="117" actId="26606"/>
          <ac:spMkLst>
            <pc:docMk/>
            <pc:sldMk cId="2883054279" sldId="427"/>
            <ac:spMk id="2" creationId="{3ED920B8-D16D-44C8-DA64-DAFAB36E64D8}"/>
          </ac:spMkLst>
        </pc:spChg>
        <pc:spChg chg="add">
          <ac:chgData name="andrew coletti" userId="cf4aa814e9aca21c" providerId="LiveId" clId="{0C197F33-4F27-4213-98F3-EB4DD3EA7715}" dt="2026-03-05T06:57:09.963" v="117" actId="26606"/>
          <ac:spMkLst>
            <pc:docMk/>
            <pc:sldMk cId="2883054279" sldId="427"/>
            <ac:spMk id="4105" creationId="{FB5B0058-AF13-4859-B429-4EDDE2A26F7F}"/>
          </ac:spMkLst>
        </pc:spChg>
        <pc:spChg chg="add">
          <ac:chgData name="andrew coletti" userId="cf4aa814e9aca21c" providerId="LiveId" clId="{0C197F33-4F27-4213-98F3-EB4DD3EA7715}" dt="2026-03-05T06:57:09.963" v="117" actId="26606"/>
          <ac:spMkLst>
            <pc:docMk/>
            <pc:sldMk cId="2883054279" sldId="427"/>
            <ac:spMk id="4107" creationId="{0277405F-0B4F-4418-B773-1B38814125B6}"/>
          </ac:spMkLst>
        </pc:spChg>
        <pc:picChg chg="mod ord">
          <ac:chgData name="andrew coletti" userId="cf4aa814e9aca21c" providerId="LiveId" clId="{0C197F33-4F27-4213-98F3-EB4DD3EA7715}" dt="2026-03-05T06:57:09.963" v="117" actId="26606"/>
          <ac:picMkLst>
            <pc:docMk/>
            <pc:sldMk cId="2883054279" sldId="427"/>
            <ac:picMk id="4098" creationId="{4BCC769D-D41A-3D15-8932-3BBC78A9028C}"/>
          </ac:picMkLst>
        </pc:picChg>
        <pc:picChg chg="mod">
          <ac:chgData name="andrew coletti" userId="cf4aa814e9aca21c" providerId="LiveId" clId="{0C197F33-4F27-4213-98F3-EB4DD3EA7715}" dt="2026-03-05T06:57:09.963" v="117" actId="26606"/>
          <ac:picMkLst>
            <pc:docMk/>
            <pc:sldMk cId="2883054279" sldId="427"/>
            <ac:picMk id="4100" creationId="{7EF81F73-21E2-6B06-BFAE-11813AB2A23B}"/>
          </ac:picMkLst>
        </pc:picChg>
      </pc:sldChg>
      <pc:sldChg chg="addSp modSp mod setBg">
        <pc:chgData name="andrew coletti" userId="cf4aa814e9aca21c" providerId="LiveId" clId="{0C197F33-4F27-4213-98F3-EB4DD3EA7715}" dt="2026-03-05T06:57:23.023" v="118" actId="26606"/>
        <pc:sldMkLst>
          <pc:docMk/>
          <pc:sldMk cId="1531014386" sldId="428"/>
        </pc:sldMkLst>
        <pc:spChg chg="mod ord">
          <ac:chgData name="andrew coletti" userId="cf4aa814e9aca21c" providerId="LiveId" clId="{0C197F33-4F27-4213-98F3-EB4DD3EA7715}" dt="2026-03-05T06:57:23.023" v="118" actId="26606"/>
          <ac:spMkLst>
            <pc:docMk/>
            <pc:sldMk cId="1531014386" sldId="428"/>
            <ac:spMk id="2" creationId="{CB1E438B-6D1A-A67D-8D0E-4A807BC92027}"/>
          </ac:spMkLst>
        </pc:spChg>
        <pc:spChg chg="add">
          <ac:chgData name="andrew coletti" userId="cf4aa814e9aca21c" providerId="LiveId" clId="{0C197F33-4F27-4213-98F3-EB4DD3EA7715}" dt="2026-03-05T06:57:23.023" v="118" actId="26606"/>
          <ac:spMkLst>
            <pc:docMk/>
            <pc:sldMk cId="1531014386" sldId="428"/>
            <ac:spMk id="5127" creationId="{0671A8AE-40A1-4631-A6B8-581AFF065482}"/>
          </ac:spMkLst>
        </pc:spChg>
        <pc:spChg chg="add">
          <ac:chgData name="andrew coletti" userId="cf4aa814e9aca21c" providerId="LiveId" clId="{0C197F33-4F27-4213-98F3-EB4DD3EA7715}" dt="2026-03-05T06:57:23.023" v="118" actId="26606"/>
          <ac:spMkLst>
            <pc:docMk/>
            <pc:sldMk cId="1531014386" sldId="428"/>
            <ac:spMk id="5129" creationId="{AB58EF07-17C2-48CF-ABB0-EEF1F17CB8F0}"/>
          </ac:spMkLst>
        </pc:spChg>
        <pc:spChg chg="add">
          <ac:chgData name="andrew coletti" userId="cf4aa814e9aca21c" providerId="LiveId" clId="{0C197F33-4F27-4213-98F3-EB4DD3EA7715}" dt="2026-03-05T06:57:23.023" v="118" actId="26606"/>
          <ac:spMkLst>
            <pc:docMk/>
            <pc:sldMk cId="1531014386" sldId="428"/>
            <ac:spMk id="5131" creationId="{AF2F604E-43BE-4DC3-B983-E071523364F8}"/>
          </ac:spMkLst>
        </pc:spChg>
        <pc:spChg chg="add">
          <ac:chgData name="andrew coletti" userId="cf4aa814e9aca21c" providerId="LiveId" clId="{0C197F33-4F27-4213-98F3-EB4DD3EA7715}" dt="2026-03-05T06:57:23.023" v="118" actId="26606"/>
          <ac:spMkLst>
            <pc:docMk/>
            <pc:sldMk cId="1531014386" sldId="428"/>
            <ac:spMk id="5133" creationId="{08C9B587-E65E-4B52-B37C-ABEBB6E87928}"/>
          </ac:spMkLst>
        </pc:spChg>
        <pc:picChg chg="mod">
          <ac:chgData name="andrew coletti" userId="cf4aa814e9aca21c" providerId="LiveId" clId="{0C197F33-4F27-4213-98F3-EB4DD3EA7715}" dt="2026-03-05T06:57:23.023" v="118" actId="26606"/>
          <ac:picMkLst>
            <pc:docMk/>
            <pc:sldMk cId="1531014386" sldId="428"/>
            <ac:picMk id="5122" creationId="{B1965D5E-797D-19FA-3F57-EAB2D8B47846}"/>
          </ac:picMkLst>
        </pc:picChg>
      </pc:sldChg>
      <pc:sldChg chg="addSp delSp modSp mod setBg">
        <pc:chgData name="andrew coletti" userId="cf4aa814e9aca21c" providerId="LiveId" clId="{0C197F33-4F27-4213-98F3-EB4DD3EA7715}" dt="2026-03-05T06:57:39.813" v="119" actId="26606"/>
        <pc:sldMkLst>
          <pc:docMk/>
          <pc:sldMk cId="3335299489" sldId="429"/>
        </pc:sldMkLst>
        <pc:spChg chg="mod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2" creationId="{FFFF20D8-AB4C-962B-A5EA-1036B98DCF5F}"/>
          </ac:spMkLst>
        </pc:spChg>
        <pc:spChg chg="del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3" creationId="{20079015-CBF2-FA59-12B9-6959BF598EAD}"/>
          </ac:spMkLst>
        </pc:spChg>
        <pc:spChg chg="add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9" creationId="{BACC6370-2D7E-4714-9D71-7542949D7D5D}"/>
          </ac:spMkLst>
        </pc:spChg>
        <pc:spChg chg="add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11" creationId="{256B2C21-A230-48C0-8DF1-C46611373C44}"/>
          </ac:spMkLst>
        </pc:spChg>
        <pc:spChg chg="add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13" creationId="{3847E18C-932D-4C95-AABA-FEC7C9499AD7}"/>
          </ac:spMkLst>
        </pc:spChg>
        <pc:spChg chg="add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15" creationId="{3150CB11-0C61-439E-910F-5787759E72A0}"/>
          </ac:spMkLst>
        </pc:spChg>
        <pc:spChg chg="add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17" creationId="{43F8A58B-5155-44CE-A5FF-7647B47D0A7A}"/>
          </ac:spMkLst>
        </pc:spChg>
        <pc:spChg chg="add">
          <ac:chgData name="andrew coletti" userId="cf4aa814e9aca21c" providerId="LiveId" clId="{0C197F33-4F27-4213-98F3-EB4DD3EA7715}" dt="2026-03-05T06:57:39.813" v="119" actId="26606"/>
          <ac:spMkLst>
            <pc:docMk/>
            <pc:sldMk cId="3335299489" sldId="429"/>
            <ac:spMk id="19" creationId="{443F2ACA-E6D6-4028-82DD-F03C262D5DE6}"/>
          </ac:spMkLst>
        </pc:spChg>
        <pc:graphicFrameChg chg="add">
          <ac:chgData name="andrew coletti" userId="cf4aa814e9aca21c" providerId="LiveId" clId="{0C197F33-4F27-4213-98F3-EB4DD3EA7715}" dt="2026-03-05T06:57:39.813" v="119" actId="26606"/>
          <ac:graphicFrameMkLst>
            <pc:docMk/>
            <pc:sldMk cId="3335299489" sldId="429"/>
            <ac:graphicFrameMk id="5" creationId="{4B457D92-203A-A24C-E66F-01A05FAB6A07}"/>
          </ac:graphicFrameMkLst>
        </pc:graphicFrameChg>
      </pc:sldChg>
      <pc:sldChg chg="addSp modSp mod setBg">
        <pc:chgData name="andrew coletti" userId="cf4aa814e9aca21c" providerId="LiveId" clId="{0C197F33-4F27-4213-98F3-EB4DD3EA7715}" dt="2026-03-05T06:59:53.715" v="124" actId="26606"/>
        <pc:sldMkLst>
          <pc:docMk/>
          <pc:sldMk cId="565889462" sldId="430"/>
        </pc:sldMkLst>
        <pc:spChg chg="mod">
          <ac:chgData name="andrew coletti" userId="cf4aa814e9aca21c" providerId="LiveId" clId="{0C197F33-4F27-4213-98F3-EB4DD3EA7715}" dt="2026-03-05T06:59:53.715" v="124" actId="26606"/>
          <ac:spMkLst>
            <pc:docMk/>
            <pc:sldMk cId="565889462" sldId="430"/>
            <ac:spMk id="2" creationId="{F0E4E1B4-3351-5C65-D512-B320FC419DC2}"/>
          </ac:spMkLst>
        </pc:spChg>
        <pc:spChg chg="add">
          <ac:chgData name="andrew coletti" userId="cf4aa814e9aca21c" providerId="LiveId" clId="{0C197F33-4F27-4213-98F3-EB4DD3EA7715}" dt="2026-03-05T06:59:53.715" v="124" actId="26606"/>
          <ac:spMkLst>
            <pc:docMk/>
            <pc:sldMk cId="565889462" sldId="430"/>
            <ac:spMk id="10" creationId="{A8384FB5-9ADC-4DDC-881B-597D56F5B15D}"/>
          </ac:spMkLst>
        </pc:spChg>
        <pc:spChg chg="add">
          <ac:chgData name="andrew coletti" userId="cf4aa814e9aca21c" providerId="LiveId" clId="{0C197F33-4F27-4213-98F3-EB4DD3EA7715}" dt="2026-03-05T06:59:53.715" v="124" actId="26606"/>
          <ac:spMkLst>
            <pc:docMk/>
            <pc:sldMk cId="565889462" sldId="430"/>
            <ac:spMk id="12" creationId="{91E5A9A7-95C6-4F4F-B00E-C82E07FE62EF}"/>
          </ac:spMkLst>
        </pc:spChg>
        <pc:spChg chg="add">
          <ac:chgData name="andrew coletti" userId="cf4aa814e9aca21c" providerId="LiveId" clId="{0C197F33-4F27-4213-98F3-EB4DD3EA7715}" dt="2026-03-05T06:59:53.715" v="124" actId="26606"/>
          <ac:spMkLst>
            <pc:docMk/>
            <pc:sldMk cId="565889462" sldId="430"/>
            <ac:spMk id="14" creationId="{D07DD2DE-F619-49DD-B5E7-03A290FF4ED1}"/>
          </ac:spMkLst>
        </pc:spChg>
        <pc:spChg chg="add">
          <ac:chgData name="andrew coletti" userId="cf4aa814e9aca21c" providerId="LiveId" clId="{0C197F33-4F27-4213-98F3-EB4DD3EA7715}" dt="2026-03-05T06:59:53.715" v="124" actId="26606"/>
          <ac:spMkLst>
            <pc:docMk/>
            <pc:sldMk cId="565889462" sldId="430"/>
            <ac:spMk id="16" creationId="{85149191-5F60-4A28-AAFF-039F96B0F3EC}"/>
          </ac:spMkLst>
        </pc:spChg>
        <pc:spChg chg="add">
          <ac:chgData name="andrew coletti" userId="cf4aa814e9aca21c" providerId="LiveId" clId="{0C197F33-4F27-4213-98F3-EB4DD3EA7715}" dt="2026-03-05T06:59:53.715" v="124" actId="26606"/>
          <ac:spMkLst>
            <pc:docMk/>
            <pc:sldMk cId="565889462" sldId="430"/>
            <ac:spMk id="18" creationId="{F8260ED5-17F7-4158-B241-D51DD4CF1B7E}"/>
          </ac:spMkLst>
        </pc:spChg>
        <pc:picChg chg="mod">
          <ac:chgData name="andrew coletti" userId="cf4aa814e9aca21c" providerId="LiveId" clId="{0C197F33-4F27-4213-98F3-EB4DD3EA7715}" dt="2026-03-05T06:59:53.715" v="124" actId="26606"/>
          <ac:picMkLst>
            <pc:docMk/>
            <pc:sldMk cId="565889462" sldId="430"/>
            <ac:picMk id="5" creationId="{6890F41C-47EE-7B63-5033-8517576AA67B}"/>
          </ac:picMkLst>
        </pc:picChg>
      </pc:sldChg>
      <pc:sldChg chg="addSp delSp modSp mod setBg setClrOvrMap">
        <pc:chgData name="andrew coletti" userId="cf4aa814e9aca21c" providerId="LiveId" clId="{0C197F33-4F27-4213-98F3-EB4DD3EA7715}" dt="2026-03-05T07:00:12.633" v="127" actId="26606"/>
        <pc:sldMkLst>
          <pc:docMk/>
          <pc:sldMk cId="2166839089" sldId="431"/>
        </pc:sldMkLst>
        <pc:spChg chg="mod">
          <ac:chgData name="andrew coletti" userId="cf4aa814e9aca21c" providerId="LiveId" clId="{0C197F33-4F27-4213-98F3-EB4DD3EA7715}" dt="2026-03-05T07:00:12.633" v="127" actId="26606"/>
          <ac:spMkLst>
            <pc:docMk/>
            <pc:sldMk cId="2166839089" sldId="431"/>
            <ac:spMk id="2" creationId="{37FA3DE4-EC1F-C2D3-8EA0-BBCB3F29C5E9}"/>
          </ac:spMkLst>
        </pc:spChg>
        <pc:spChg chg="add">
          <ac:chgData name="andrew coletti" userId="cf4aa814e9aca21c" providerId="LiveId" clId="{0C197F33-4F27-4213-98F3-EB4DD3EA7715}" dt="2026-03-05T07:00:12.633" v="127" actId="26606"/>
          <ac:spMkLst>
            <pc:docMk/>
            <pc:sldMk cId="2166839089" sldId="431"/>
            <ac:spMk id="9" creationId="{A3EFF7B1-6CB7-47D1-AD37-B870CA2B2151}"/>
          </ac:spMkLst>
        </pc:spChg>
        <pc:spChg chg="add del">
          <ac:chgData name="andrew coletti" userId="cf4aa814e9aca21c" providerId="LiveId" clId="{0C197F33-4F27-4213-98F3-EB4DD3EA7715}" dt="2026-03-05T07:00:12.589" v="126" actId="26606"/>
          <ac:spMkLst>
            <pc:docMk/>
            <pc:sldMk cId="2166839089" sldId="431"/>
            <ac:spMk id="10" creationId="{6EA86598-DA2C-41D5-BC0C-E877F8818EEB}"/>
          </ac:spMkLst>
        </pc:spChg>
        <pc:spChg chg="add">
          <ac:chgData name="andrew coletti" userId="cf4aa814e9aca21c" providerId="LiveId" clId="{0C197F33-4F27-4213-98F3-EB4DD3EA7715}" dt="2026-03-05T07:00:12.633" v="127" actId="26606"/>
          <ac:spMkLst>
            <pc:docMk/>
            <pc:sldMk cId="2166839089" sldId="431"/>
            <ac:spMk id="11" creationId="{7FA2962B-21B6-4689-A95D-A8FF6ADE47F1}"/>
          </ac:spMkLst>
        </pc:spChg>
        <pc:spChg chg="add del">
          <ac:chgData name="andrew coletti" userId="cf4aa814e9aca21c" providerId="LiveId" clId="{0C197F33-4F27-4213-98F3-EB4DD3EA7715}" dt="2026-03-05T07:00:12.589" v="126" actId="26606"/>
          <ac:spMkLst>
            <pc:docMk/>
            <pc:sldMk cId="2166839089" sldId="431"/>
            <ac:spMk id="12" creationId="{450D3AD2-FA80-415F-A9CE-54D884561CD7}"/>
          </ac:spMkLst>
        </pc:spChg>
        <pc:spChg chg="add">
          <ac:chgData name="andrew coletti" userId="cf4aa814e9aca21c" providerId="LiveId" clId="{0C197F33-4F27-4213-98F3-EB4DD3EA7715}" dt="2026-03-05T07:00:12.633" v="127" actId="26606"/>
          <ac:spMkLst>
            <pc:docMk/>
            <pc:sldMk cId="2166839089" sldId="431"/>
            <ac:spMk id="27" creationId="{A00D2CE1-35C1-46E6-BD59-CEE668BD90F4}"/>
          </ac:spMkLst>
        </pc:spChg>
        <pc:spChg chg="add">
          <ac:chgData name="andrew coletti" userId="cf4aa814e9aca21c" providerId="LiveId" clId="{0C197F33-4F27-4213-98F3-EB4DD3EA7715}" dt="2026-03-05T07:00:12.633" v="127" actId="26606"/>
          <ac:spMkLst>
            <pc:docMk/>
            <pc:sldMk cId="2166839089" sldId="431"/>
            <ac:spMk id="35" creationId="{E18403B7-F2C7-4C07-8522-21C31910902C}"/>
          </ac:spMkLst>
        </pc:spChg>
        <pc:grpChg chg="add">
          <ac:chgData name="andrew coletti" userId="cf4aa814e9aca21c" providerId="LiveId" clId="{0C197F33-4F27-4213-98F3-EB4DD3EA7715}" dt="2026-03-05T07:00:12.633" v="127" actId="26606"/>
          <ac:grpSpMkLst>
            <pc:docMk/>
            <pc:sldMk cId="2166839089" sldId="431"/>
            <ac:grpSpMk id="13" creationId="{A745280D-ED36-41FE-8EB1-CE597C99CFE8}"/>
          </ac:grpSpMkLst>
        </pc:grpChg>
        <pc:grpChg chg="add">
          <ac:chgData name="andrew coletti" userId="cf4aa814e9aca21c" providerId="LiveId" clId="{0C197F33-4F27-4213-98F3-EB4DD3EA7715}" dt="2026-03-05T07:00:12.633" v="127" actId="26606"/>
          <ac:grpSpMkLst>
            <pc:docMk/>
            <pc:sldMk cId="2166839089" sldId="431"/>
            <ac:grpSpMk id="19" creationId="{80E95A5C-1E97-41C3-9DEC-245FF6DEBF1F}"/>
          </ac:grpSpMkLst>
        </pc:grpChg>
        <pc:grpChg chg="add">
          <ac:chgData name="andrew coletti" userId="cf4aa814e9aca21c" providerId="LiveId" clId="{0C197F33-4F27-4213-98F3-EB4DD3EA7715}" dt="2026-03-05T07:00:12.633" v="127" actId="26606"/>
          <ac:grpSpMkLst>
            <pc:docMk/>
            <pc:sldMk cId="2166839089" sldId="431"/>
            <ac:grpSpMk id="29" creationId="{A58DCE86-9AE1-46D1-96D6-04B8B3EDF6FA}"/>
          </ac:grpSpMkLst>
        </pc:grpChg>
        <pc:grpChg chg="add">
          <ac:chgData name="andrew coletti" userId="cf4aa814e9aca21c" providerId="LiveId" clId="{0C197F33-4F27-4213-98F3-EB4DD3EA7715}" dt="2026-03-05T07:00:12.633" v="127" actId="26606"/>
          <ac:grpSpMkLst>
            <pc:docMk/>
            <pc:sldMk cId="2166839089" sldId="431"/>
            <ac:grpSpMk id="37" creationId="{23B58CC6-A99E-43AF-A467-256F19287FB8}"/>
          </ac:grpSpMkLst>
        </pc:grpChg>
        <pc:graphicFrameChg chg="mod modGraphic">
          <ac:chgData name="andrew coletti" userId="cf4aa814e9aca21c" providerId="LiveId" clId="{0C197F33-4F27-4213-98F3-EB4DD3EA7715}" dt="2026-03-05T07:00:12.633" v="127" actId="26606"/>
          <ac:graphicFrameMkLst>
            <pc:docMk/>
            <pc:sldMk cId="2166839089" sldId="431"/>
            <ac:graphicFrameMk id="4" creationId="{D714538C-B339-24FB-AEE1-8C8E0B3DA2E3}"/>
          </ac:graphicFrameMkLst>
        </pc:graphicFrameChg>
        <pc:picChg chg="add del">
          <ac:chgData name="andrew coletti" userId="cf4aa814e9aca21c" providerId="LiveId" clId="{0C197F33-4F27-4213-98F3-EB4DD3EA7715}" dt="2026-03-05T07:00:12.589" v="126" actId="26606"/>
          <ac:picMkLst>
            <pc:docMk/>
            <pc:sldMk cId="2166839089" sldId="431"/>
            <ac:picMk id="6" creationId="{37BC58E2-7E11-7D83-F5F7-C7801288F474}"/>
          </ac:picMkLst>
        </pc:picChg>
      </pc:sldChg>
      <pc:sldChg chg="modSp mod">
        <pc:chgData name="andrew coletti" userId="cf4aa814e9aca21c" providerId="LiveId" clId="{0C197F33-4F27-4213-98F3-EB4DD3EA7715}" dt="2026-03-05T06:58:07.528" v="120" actId="26606"/>
        <pc:sldMkLst>
          <pc:docMk/>
          <pc:sldMk cId="3988372108" sldId="432"/>
        </pc:sldMkLst>
        <pc:graphicFrameChg chg="modGraphic">
          <ac:chgData name="andrew coletti" userId="cf4aa814e9aca21c" providerId="LiveId" clId="{0C197F33-4F27-4213-98F3-EB4DD3EA7715}" dt="2026-03-05T06:58:07.528" v="120" actId="26606"/>
          <ac:graphicFrameMkLst>
            <pc:docMk/>
            <pc:sldMk cId="3988372108" sldId="432"/>
            <ac:graphicFrameMk id="4" creationId="{2CB3450C-850E-7464-3B8D-932078BCA929}"/>
          </ac:graphicFrameMkLst>
        </pc:graphicFrameChg>
      </pc:sldChg>
      <pc:sldChg chg="addSp modSp mod setBg">
        <pc:chgData name="andrew coletti" userId="cf4aa814e9aca21c" providerId="LiveId" clId="{0C197F33-4F27-4213-98F3-EB4DD3EA7715}" dt="2026-03-05T07:01:36.642" v="132" actId="26606"/>
        <pc:sldMkLst>
          <pc:docMk/>
          <pc:sldMk cId="457373478" sldId="433"/>
        </pc:sldMkLst>
        <pc:spChg chg="mod">
          <ac:chgData name="andrew coletti" userId="cf4aa814e9aca21c" providerId="LiveId" clId="{0C197F33-4F27-4213-98F3-EB4DD3EA7715}" dt="2026-03-05T07:01:36.642" v="132" actId="26606"/>
          <ac:spMkLst>
            <pc:docMk/>
            <pc:sldMk cId="457373478" sldId="433"/>
            <ac:spMk id="2" creationId="{941E8299-5E77-E6AA-2D68-CA30858128C4}"/>
          </ac:spMkLst>
        </pc:spChg>
        <pc:spChg chg="mod">
          <ac:chgData name="andrew coletti" userId="cf4aa814e9aca21c" providerId="LiveId" clId="{0C197F33-4F27-4213-98F3-EB4DD3EA7715}" dt="2026-03-05T07:01:36.642" v="132" actId="26606"/>
          <ac:spMkLst>
            <pc:docMk/>
            <pc:sldMk cId="457373478" sldId="433"/>
            <ac:spMk id="3" creationId="{E9F46232-70ED-24CD-85A5-95803E8A8930}"/>
          </ac:spMkLst>
        </pc:spChg>
        <pc:spChg chg="add">
          <ac:chgData name="andrew coletti" userId="cf4aa814e9aca21c" providerId="LiveId" clId="{0C197F33-4F27-4213-98F3-EB4DD3EA7715}" dt="2026-03-05T07:01:36.642" v="132" actId="26606"/>
          <ac:spMkLst>
            <pc:docMk/>
            <pc:sldMk cId="457373478" sldId="433"/>
            <ac:spMk id="8" creationId="{5A0118C5-4F8D-4CF4-BADD-53FEACC6C42A}"/>
          </ac:spMkLst>
        </pc:spChg>
        <pc:spChg chg="add">
          <ac:chgData name="andrew coletti" userId="cf4aa814e9aca21c" providerId="LiveId" clId="{0C197F33-4F27-4213-98F3-EB4DD3EA7715}" dt="2026-03-05T07:01:36.642" v="132" actId="26606"/>
          <ac:spMkLst>
            <pc:docMk/>
            <pc:sldMk cId="457373478" sldId="433"/>
            <ac:spMk id="29" creationId="{EC11F68A-CC71-4196-BBF3-20CDCD75D4E6}"/>
          </ac:spMkLst>
        </pc:spChg>
        <pc:spChg chg="add">
          <ac:chgData name="andrew coletti" userId="cf4aa814e9aca21c" providerId="LiveId" clId="{0C197F33-4F27-4213-98F3-EB4DD3EA7715}" dt="2026-03-05T07:01:36.642" v="132" actId="26606"/>
          <ac:spMkLst>
            <pc:docMk/>
            <pc:sldMk cId="457373478" sldId="433"/>
            <ac:spMk id="31" creationId="{085F9950-F10E-4E64-962B-F70345789875}"/>
          </ac:spMkLst>
        </pc:spChg>
        <pc:grpChg chg="add">
          <ac:chgData name="andrew coletti" userId="cf4aa814e9aca21c" providerId="LiveId" clId="{0C197F33-4F27-4213-98F3-EB4DD3EA7715}" dt="2026-03-05T07:01:36.642" v="132" actId="26606"/>
          <ac:grpSpMkLst>
            <pc:docMk/>
            <pc:sldMk cId="457373478" sldId="433"/>
            <ac:grpSpMk id="10" creationId="{1E8369D0-2C3B-4E27-AC6C-A246AC28CDA1}"/>
          </ac:grpSpMkLst>
        </pc:grpChg>
        <pc:grpChg chg="add">
          <ac:chgData name="andrew coletti" userId="cf4aa814e9aca21c" providerId="LiveId" clId="{0C197F33-4F27-4213-98F3-EB4DD3EA7715}" dt="2026-03-05T07:01:36.642" v="132" actId="26606"/>
          <ac:grpSpMkLst>
            <pc:docMk/>
            <pc:sldMk cId="457373478" sldId="433"/>
            <ac:grpSpMk id="14" creationId="{C6F74901-2A71-43C3-837C-27CCD6B6D636}"/>
          </ac:grpSpMkLst>
        </pc:grpChg>
      </pc:sldChg>
      <pc:sldChg chg="addSp modSp mod setBg setClrOvrMap">
        <pc:chgData name="andrew coletti" userId="cf4aa814e9aca21c" providerId="LiveId" clId="{0C197F33-4F27-4213-98F3-EB4DD3EA7715}" dt="2026-03-05T07:01:03.191" v="131" actId="26606"/>
        <pc:sldMkLst>
          <pc:docMk/>
          <pc:sldMk cId="3740960219" sldId="434"/>
        </pc:sldMkLst>
        <pc:spChg chg="mod">
          <ac:chgData name="andrew coletti" userId="cf4aa814e9aca21c" providerId="LiveId" clId="{0C197F33-4F27-4213-98F3-EB4DD3EA7715}" dt="2026-03-05T07:01:03.191" v="131" actId="26606"/>
          <ac:spMkLst>
            <pc:docMk/>
            <pc:sldMk cId="3740960219" sldId="434"/>
            <ac:spMk id="2" creationId="{5E571337-06CB-004A-E9FC-C3C66DB9C80B}"/>
          </ac:spMkLst>
        </pc:spChg>
        <pc:spChg chg="mod">
          <ac:chgData name="andrew coletti" userId="cf4aa814e9aca21c" providerId="LiveId" clId="{0C197F33-4F27-4213-98F3-EB4DD3EA7715}" dt="2026-03-05T07:01:03.191" v="131" actId="26606"/>
          <ac:spMkLst>
            <pc:docMk/>
            <pc:sldMk cId="3740960219" sldId="434"/>
            <ac:spMk id="3" creationId="{E65FB7B8-8C73-EBFB-8932-76B5E2A2B65F}"/>
          </ac:spMkLst>
        </pc:spChg>
        <pc:spChg chg="add">
          <ac:chgData name="andrew coletti" userId="cf4aa814e9aca21c" providerId="LiveId" clId="{0C197F33-4F27-4213-98F3-EB4DD3EA7715}" dt="2026-03-05T07:01:03.191" v="131" actId="26606"/>
          <ac:spMkLst>
            <pc:docMk/>
            <pc:sldMk cId="3740960219" sldId="434"/>
            <ac:spMk id="8" creationId="{5FEF463D-EE6B-46FF-B7C7-74B09A96C8AB}"/>
          </ac:spMkLst>
        </pc:spChg>
        <pc:spChg chg="add">
          <ac:chgData name="andrew coletti" userId="cf4aa814e9aca21c" providerId="LiveId" clId="{0C197F33-4F27-4213-98F3-EB4DD3EA7715}" dt="2026-03-05T07:01:03.191" v="131" actId="26606"/>
          <ac:spMkLst>
            <pc:docMk/>
            <pc:sldMk cId="3740960219" sldId="434"/>
            <ac:spMk id="14" creationId="{30B5ED20-499B-41E7-95BE-8BBD3131456F}"/>
          </ac:spMkLst>
        </pc:spChg>
        <pc:spChg chg="add">
          <ac:chgData name="andrew coletti" userId="cf4aa814e9aca21c" providerId="LiveId" clId="{0C197F33-4F27-4213-98F3-EB4DD3EA7715}" dt="2026-03-05T07:01:03.191" v="131" actId="26606"/>
          <ac:spMkLst>
            <pc:docMk/>
            <pc:sldMk cId="3740960219" sldId="434"/>
            <ac:spMk id="16" creationId="{35A51D22-76EA-4C70-B5C9-ED3946924CB7}"/>
          </ac:spMkLst>
        </pc:spChg>
        <pc:grpChg chg="add">
          <ac:chgData name="andrew coletti" userId="cf4aa814e9aca21c" providerId="LiveId" clId="{0C197F33-4F27-4213-98F3-EB4DD3EA7715}" dt="2026-03-05T07:01:03.191" v="131" actId="26606"/>
          <ac:grpSpMkLst>
            <pc:docMk/>
            <pc:sldMk cId="3740960219" sldId="434"/>
            <ac:grpSpMk id="10" creationId="{11A27B3A-460C-4100-99B5-817F25979F6C}"/>
          </ac:grpSpMkLst>
        </pc:grpChg>
      </pc:sldChg>
      <pc:sldChg chg="addSp modSp mod setBg">
        <pc:chgData name="andrew coletti" userId="cf4aa814e9aca21c" providerId="LiveId" clId="{0C197F33-4F27-4213-98F3-EB4DD3EA7715}" dt="2026-03-05T07:02:15.763" v="133" actId="26606"/>
        <pc:sldMkLst>
          <pc:docMk/>
          <pc:sldMk cId="2719132931" sldId="435"/>
        </pc:sldMkLst>
        <pc:spChg chg="mod">
          <ac:chgData name="andrew coletti" userId="cf4aa814e9aca21c" providerId="LiveId" clId="{0C197F33-4F27-4213-98F3-EB4DD3EA7715}" dt="2026-03-05T07:02:15.763" v="133" actId="26606"/>
          <ac:spMkLst>
            <pc:docMk/>
            <pc:sldMk cId="2719132931" sldId="435"/>
            <ac:spMk id="2" creationId="{E98CFFD7-4A0A-549C-FC83-ABD6A3B40772}"/>
          </ac:spMkLst>
        </pc:spChg>
        <pc:spChg chg="mod">
          <ac:chgData name="andrew coletti" userId="cf4aa814e9aca21c" providerId="LiveId" clId="{0C197F33-4F27-4213-98F3-EB4DD3EA7715}" dt="2026-03-05T07:02:15.763" v="133" actId="26606"/>
          <ac:spMkLst>
            <pc:docMk/>
            <pc:sldMk cId="2719132931" sldId="435"/>
            <ac:spMk id="3" creationId="{D06C73F7-208A-ED03-4CC2-8F84D91D5DFD}"/>
          </ac:spMkLst>
        </pc:spChg>
        <pc:spChg chg="add">
          <ac:chgData name="andrew coletti" userId="cf4aa814e9aca21c" providerId="LiveId" clId="{0C197F33-4F27-4213-98F3-EB4DD3EA7715}" dt="2026-03-05T07:02:15.763" v="133" actId="26606"/>
          <ac:spMkLst>
            <pc:docMk/>
            <pc:sldMk cId="2719132931" sldId="435"/>
            <ac:spMk id="8" creationId="{5A0118C5-4F8D-4CF4-BADD-53FEACC6C42A}"/>
          </ac:spMkLst>
        </pc:spChg>
        <pc:spChg chg="add">
          <ac:chgData name="andrew coletti" userId="cf4aa814e9aca21c" providerId="LiveId" clId="{0C197F33-4F27-4213-98F3-EB4DD3EA7715}" dt="2026-03-05T07:02:15.763" v="133" actId="26606"/>
          <ac:spMkLst>
            <pc:docMk/>
            <pc:sldMk cId="2719132931" sldId="435"/>
            <ac:spMk id="10" creationId="{A99050EE-26AF-4253-BD50-F0FCD965A8F6}"/>
          </ac:spMkLst>
        </pc:spChg>
        <pc:spChg chg="add">
          <ac:chgData name="andrew coletti" userId="cf4aa814e9aca21c" providerId="LiveId" clId="{0C197F33-4F27-4213-98F3-EB4DD3EA7715}" dt="2026-03-05T07:02:15.763" v="133" actId="26606"/>
          <ac:spMkLst>
            <pc:docMk/>
            <pc:sldMk cId="2719132931" sldId="435"/>
            <ac:spMk id="16" creationId="{D0C78466-EB6E-45A0-99A6-A00789ACD90A}"/>
          </ac:spMkLst>
        </pc:spChg>
        <pc:spChg chg="add">
          <ac:chgData name="andrew coletti" userId="cf4aa814e9aca21c" providerId="LiveId" clId="{0C197F33-4F27-4213-98F3-EB4DD3EA7715}" dt="2026-03-05T07:02:15.763" v="133" actId="26606"/>
          <ac:spMkLst>
            <pc:docMk/>
            <pc:sldMk cId="2719132931" sldId="435"/>
            <ac:spMk id="18" creationId="{E99F76E4-5DFD-4DBE-B042-66FBCD1182C9}"/>
          </ac:spMkLst>
        </pc:spChg>
        <pc:grpChg chg="add">
          <ac:chgData name="andrew coletti" userId="cf4aa814e9aca21c" providerId="LiveId" clId="{0C197F33-4F27-4213-98F3-EB4DD3EA7715}" dt="2026-03-05T07:02:15.763" v="133" actId="26606"/>
          <ac:grpSpMkLst>
            <pc:docMk/>
            <pc:sldMk cId="2719132931" sldId="435"/>
            <ac:grpSpMk id="12" creationId="{00E015F5-1A99-4E40-BC3D-7707802996B5}"/>
          </ac:grpSpMkLst>
        </pc:grpChg>
        <pc:grpChg chg="add">
          <ac:chgData name="andrew coletti" userId="cf4aa814e9aca21c" providerId="LiveId" clId="{0C197F33-4F27-4213-98F3-EB4DD3EA7715}" dt="2026-03-05T07:02:15.763" v="133" actId="26606"/>
          <ac:grpSpMkLst>
            <pc:docMk/>
            <pc:sldMk cId="2719132931" sldId="435"/>
            <ac:grpSpMk id="20" creationId="{5468B3A9-705E-43C3-A742-0619B0D8F2EE}"/>
          </ac:grpSpMkLst>
        </pc:grpChg>
        <pc:grpChg chg="add">
          <ac:chgData name="andrew coletti" userId="cf4aa814e9aca21c" providerId="LiveId" clId="{0C197F33-4F27-4213-98F3-EB4DD3EA7715}" dt="2026-03-05T07:02:15.763" v="133" actId="26606"/>
          <ac:grpSpMkLst>
            <pc:docMk/>
            <pc:sldMk cId="2719132931" sldId="435"/>
            <ac:grpSpMk id="191" creationId="{773717CC-ECEE-4ABF-BA61-C59F46801775}"/>
          </ac:grpSpMkLst>
        </pc:grpChg>
      </pc:sldChg>
      <pc:sldChg chg="addSp modSp mod setBg">
        <pc:chgData name="andrew coletti" userId="cf4aa814e9aca21c" providerId="LiveId" clId="{0C197F33-4F27-4213-98F3-EB4DD3EA7715}" dt="2026-03-05T07:02:52.702" v="134" actId="26606"/>
        <pc:sldMkLst>
          <pc:docMk/>
          <pc:sldMk cId="835170468" sldId="436"/>
        </pc:sldMkLst>
        <pc:spChg chg="mod">
          <ac:chgData name="andrew coletti" userId="cf4aa814e9aca21c" providerId="LiveId" clId="{0C197F33-4F27-4213-98F3-EB4DD3EA7715}" dt="2026-03-05T07:02:52.702" v="134" actId="26606"/>
          <ac:spMkLst>
            <pc:docMk/>
            <pc:sldMk cId="835170468" sldId="436"/>
            <ac:spMk id="2" creationId="{CA3878F3-B392-DDAA-A5C4-DB1E57BAD788}"/>
          </ac:spMkLst>
        </pc:spChg>
        <pc:spChg chg="mod">
          <ac:chgData name="andrew coletti" userId="cf4aa814e9aca21c" providerId="LiveId" clId="{0C197F33-4F27-4213-98F3-EB4DD3EA7715}" dt="2026-03-05T07:02:52.702" v="134" actId="26606"/>
          <ac:spMkLst>
            <pc:docMk/>
            <pc:sldMk cId="835170468" sldId="436"/>
            <ac:spMk id="3" creationId="{34B44844-7B72-0BB4-A230-2FF8E42F1F47}"/>
          </ac:spMkLst>
        </pc:spChg>
        <pc:spChg chg="add">
          <ac:chgData name="andrew coletti" userId="cf4aa814e9aca21c" providerId="LiveId" clId="{0C197F33-4F27-4213-98F3-EB4DD3EA7715}" dt="2026-03-05T07:02:52.702" v="134" actId="26606"/>
          <ac:spMkLst>
            <pc:docMk/>
            <pc:sldMk cId="835170468" sldId="436"/>
            <ac:spMk id="8" creationId="{5A0118C5-4F8D-4CF4-BADD-53FEACC6C42A}"/>
          </ac:spMkLst>
        </pc:spChg>
        <pc:spChg chg="add">
          <ac:chgData name="andrew coletti" userId="cf4aa814e9aca21c" providerId="LiveId" clId="{0C197F33-4F27-4213-98F3-EB4DD3EA7715}" dt="2026-03-05T07:02:52.702" v="134" actId="26606"/>
          <ac:spMkLst>
            <pc:docMk/>
            <pc:sldMk cId="835170468" sldId="436"/>
            <ac:spMk id="10" creationId="{A99050EE-26AF-4253-BD50-F0FCD965A8F6}"/>
          </ac:spMkLst>
        </pc:spChg>
        <pc:spChg chg="add">
          <ac:chgData name="andrew coletti" userId="cf4aa814e9aca21c" providerId="LiveId" clId="{0C197F33-4F27-4213-98F3-EB4DD3EA7715}" dt="2026-03-05T07:02:52.702" v="134" actId="26606"/>
          <ac:spMkLst>
            <pc:docMk/>
            <pc:sldMk cId="835170468" sldId="436"/>
            <ac:spMk id="16" creationId="{D0C78466-EB6E-45A0-99A6-A00789ACD90A}"/>
          </ac:spMkLst>
        </pc:spChg>
        <pc:spChg chg="add">
          <ac:chgData name="andrew coletti" userId="cf4aa814e9aca21c" providerId="LiveId" clId="{0C197F33-4F27-4213-98F3-EB4DD3EA7715}" dt="2026-03-05T07:02:52.702" v="134" actId="26606"/>
          <ac:spMkLst>
            <pc:docMk/>
            <pc:sldMk cId="835170468" sldId="436"/>
            <ac:spMk id="18" creationId="{E99F76E4-5DFD-4DBE-B042-66FBCD1182C9}"/>
          </ac:spMkLst>
        </pc:spChg>
        <pc:grpChg chg="add">
          <ac:chgData name="andrew coletti" userId="cf4aa814e9aca21c" providerId="LiveId" clId="{0C197F33-4F27-4213-98F3-EB4DD3EA7715}" dt="2026-03-05T07:02:52.702" v="134" actId="26606"/>
          <ac:grpSpMkLst>
            <pc:docMk/>
            <pc:sldMk cId="835170468" sldId="436"/>
            <ac:grpSpMk id="12" creationId="{00E015F5-1A99-4E40-BC3D-7707802996B5}"/>
          </ac:grpSpMkLst>
        </pc:grpChg>
        <pc:grpChg chg="add">
          <ac:chgData name="andrew coletti" userId="cf4aa814e9aca21c" providerId="LiveId" clId="{0C197F33-4F27-4213-98F3-EB4DD3EA7715}" dt="2026-03-05T07:02:52.702" v="134" actId="26606"/>
          <ac:grpSpMkLst>
            <pc:docMk/>
            <pc:sldMk cId="835170468" sldId="436"/>
            <ac:grpSpMk id="20" creationId="{5468B3A9-705E-43C3-A742-0619B0D8F2EE}"/>
          </ac:grpSpMkLst>
        </pc:grpChg>
        <pc:grpChg chg="add">
          <ac:chgData name="andrew coletti" userId="cf4aa814e9aca21c" providerId="LiveId" clId="{0C197F33-4F27-4213-98F3-EB4DD3EA7715}" dt="2026-03-05T07:02:52.702" v="134" actId="26606"/>
          <ac:grpSpMkLst>
            <pc:docMk/>
            <pc:sldMk cId="835170468" sldId="436"/>
            <ac:grpSpMk id="191" creationId="{773717CC-ECEE-4ABF-BA61-C59F46801775}"/>
          </ac:grpSpMkLst>
        </pc:grpChg>
      </pc:sldChg>
      <pc:sldChg chg="addSp modSp new mod setBg">
        <pc:chgData name="andrew coletti" userId="cf4aa814e9aca21c" providerId="LiveId" clId="{0C197F33-4F27-4213-98F3-EB4DD3EA7715}" dt="2026-03-05T07:03:15.340" v="135" actId="26606"/>
        <pc:sldMkLst>
          <pc:docMk/>
          <pc:sldMk cId="620045306" sldId="437"/>
        </pc:sldMkLst>
        <pc:spChg chg="mod">
          <ac:chgData name="andrew coletti" userId="cf4aa814e9aca21c" providerId="LiveId" clId="{0C197F33-4F27-4213-98F3-EB4DD3EA7715}" dt="2026-03-05T07:03:15.340" v="135" actId="26606"/>
          <ac:spMkLst>
            <pc:docMk/>
            <pc:sldMk cId="620045306" sldId="437"/>
            <ac:spMk id="2" creationId="{150F3606-24DE-9479-F477-EA9F22AE6716}"/>
          </ac:spMkLst>
        </pc:spChg>
        <pc:spChg chg="mod">
          <ac:chgData name="andrew coletti" userId="cf4aa814e9aca21c" providerId="LiveId" clId="{0C197F33-4F27-4213-98F3-EB4DD3EA7715}" dt="2026-03-05T07:03:15.340" v="135" actId="26606"/>
          <ac:spMkLst>
            <pc:docMk/>
            <pc:sldMk cId="620045306" sldId="437"/>
            <ac:spMk id="3" creationId="{B3B27E2E-EE06-43A6-15DD-243F85466DC3}"/>
          </ac:spMkLst>
        </pc:spChg>
        <pc:spChg chg="add">
          <ac:chgData name="andrew coletti" userId="cf4aa814e9aca21c" providerId="LiveId" clId="{0C197F33-4F27-4213-98F3-EB4DD3EA7715}" dt="2026-03-05T07:03:15.340" v="135" actId="26606"/>
          <ac:spMkLst>
            <pc:docMk/>
            <pc:sldMk cId="620045306" sldId="437"/>
            <ac:spMk id="8" creationId="{5A0118C5-4F8D-4CF4-BADD-53FEACC6C42A}"/>
          </ac:spMkLst>
        </pc:spChg>
        <pc:spChg chg="add">
          <ac:chgData name="andrew coletti" userId="cf4aa814e9aca21c" providerId="LiveId" clId="{0C197F33-4F27-4213-98F3-EB4DD3EA7715}" dt="2026-03-05T07:03:15.340" v="135" actId="26606"/>
          <ac:spMkLst>
            <pc:docMk/>
            <pc:sldMk cId="620045306" sldId="437"/>
            <ac:spMk id="10" creationId="{A99050EE-26AF-4253-BD50-F0FCD965A8F6}"/>
          </ac:spMkLst>
        </pc:spChg>
        <pc:spChg chg="add">
          <ac:chgData name="andrew coletti" userId="cf4aa814e9aca21c" providerId="LiveId" clId="{0C197F33-4F27-4213-98F3-EB4DD3EA7715}" dt="2026-03-05T07:03:15.340" v="135" actId="26606"/>
          <ac:spMkLst>
            <pc:docMk/>
            <pc:sldMk cId="620045306" sldId="437"/>
            <ac:spMk id="16" creationId="{D0C78466-EB6E-45A0-99A6-A00789ACD90A}"/>
          </ac:spMkLst>
        </pc:spChg>
        <pc:spChg chg="add">
          <ac:chgData name="andrew coletti" userId="cf4aa814e9aca21c" providerId="LiveId" clId="{0C197F33-4F27-4213-98F3-EB4DD3EA7715}" dt="2026-03-05T07:03:15.340" v="135" actId="26606"/>
          <ac:spMkLst>
            <pc:docMk/>
            <pc:sldMk cId="620045306" sldId="437"/>
            <ac:spMk id="18" creationId="{E99F76E4-5DFD-4DBE-B042-66FBCD1182C9}"/>
          </ac:spMkLst>
        </pc:spChg>
        <pc:grpChg chg="add">
          <ac:chgData name="andrew coletti" userId="cf4aa814e9aca21c" providerId="LiveId" clId="{0C197F33-4F27-4213-98F3-EB4DD3EA7715}" dt="2026-03-05T07:03:15.340" v="135" actId="26606"/>
          <ac:grpSpMkLst>
            <pc:docMk/>
            <pc:sldMk cId="620045306" sldId="437"/>
            <ac:grpSpMk id="12" creationId="{00E015F5-1A99-4E40-BC3D-7707802996B5}"/>
          </ac:grpSpMkLst>
        </pc:grpChg>
        <pc:grpChg chg="add">
          <ac:chgData name="andrew coletti" userId="cf4aa814e9aca21c" providerId="LiveId" clId="{0C197F33-4F27-4213-98F3-EB4DD3EA7715}" dt="2026-03-05T07:03:15.340" v="135" actId="26606"/>
          <ac:grpSpMkLst>
            <pc:docMk/>
            <pc:sldMk cId="620045306" sldId="437"/>
            <ac:grpSpMk id="20" creationId="{5468B3A9-705E-43C3-A742-0619B0D8F2EE}"/>
          </ac:grpSpMkLst>
        </pc:grpChg>
        <pc:grpChg chg="add">
          <ac:chgData name="andrew coletti" userId="cf4aa814e9aca21c" providerId="LiveId" clId="{0C197F33-4F27-4213-98F3-EB4DD3EA7715}" dt="2026-03-05T07:03:15.340" v="135" actId="26606"/>
          <ac:grpSpMkLst>
            <pc:docMk/>
            <pc:sldMk cId="620045306" sldId="437"/>
            <ac:grpSpMk id="191" creationId="{773717CC-ECEE-4ABF-BA61-C59F46801775}"/>
          </ac:grpSpMkLst>
        </pc:grpChg>
      </pc:sldChg>
      <pc:sldChg chg="addSp delSp modSp new mod setBg setClrOvrMap">
        <pc:chgData name="andrew coletti" userId="cf4aa814e9aca21c" providerId="LiveId" clId="{0C197F33-4F27-4213-98F3-EB4DD3EA7715}" dt="2026-03-05T07:04:24.892" v="136" actId="26606"/>
        <pc:sldMkLst>
          <pc:docMk/>
          <pc:sldMk cId="98682791" sldId="438"/>
        </pc:sldMkLst>
        <pc:spChg chg="mod">
          <ac:chgData name="andrew coletti" userId="cf4aa814e9aca21c" providerId="LiveId" clId="{0C197F33-4F27-4213-98F3-EB4DD3EA7715}" dt="2026-03-05T07:04:24.892" v="136" actId="26606"/>
          <ac:spMkLst>
            <pc:docMk/>
            <pc:sldMk cId="98682791" sldId="438"/>
            <ac:spMk id="2" creationId="{9D4B1256-A761-821E-FB2C-444720391F4A}"/>
          </ac:spMkLst>
        </pc:spChg>
        <pc:spChg chg="del mod">
          <ac:chgData name="andrew coletti" userId="cf4aa814e9aca21c" providerId="LiveId" clId="{0C197F33-4F27-4213-98F3-EB4DD3EA7715}" dt="2026-03-05T07:04:24.892" v="136" actId="26606"/>
          <ac:spMkLst>
            <pc:docMk/>
            <pc:sldMk cId="98682791" sldId="438"/>
            <ac:spMk id="3" creationId="{406A5242-81DA-0578-D4DB-5C62EC4C4898}"/>
          </ac:spMkLst>
        </pc:spChg>
        <pc:spChg chg="add">
          <ac:chgData name="andrew coletti" userId="cf4aa814e9aca21c" providerId="LiveId" clId="{0C197F33-4F27-4213-98F3-EB4DD3EA7715}" dt="2026-03-05T07:04:24.892" v="136" actId="26606"/>
          <ac:spMkLst>
            <pc:docMk/>
            <pc:sldMk cId="98682791" sldId="438"/>
            <ac:spMk id="9" creationId="{3CFEB548-CACC-4915-BA3A-ECFAD4BE055B}"/>
          </ac:spMkLst>
        </pc:spChg>
        <pc:spChg chg="add">
          <ac:chgData name="andrew coletti" userId="cf4aa814e9aca21c" providerId="LiveId" clId="{0C197F33-4F27-4213-98F3-EB4DD3EA7715}" dt="2026-03-05T07:04:24.892" v="136" actId="26606"/>
          <ac:spMkLst>
            <pc:docMk/>
            <pc:sldMk cId="98682791" sldId="438"/>
            <ac:spMk id="11" creationId="{337DD617-02C2-4388-A86E-BAB7BD2847FF}"/>
          </ac:spMkLst>
        </pc:spChg>
        <pc:spChg chg="add">
          <ac:chgData name="andrew coletti" userId="cf4aa814e9aca21c" providerId="LiveId" clId="{0C197F33-4F27-4213-98F3-EB4DD3EA7715}" dt="2026-03-05T07:04:24.892" v="136" actId="26606"/>
          <ac:spMkLst>
            <pc:docMk/>
            <pc:sldMk cId="98682791" sldId="438"/>
            <ac:spMk id="27" creationId="{7A4FCEB1-CD0B-4966-8A9D-F458E4F79B0B}"/>
          </ac:spMkLst>
        </pc:spChg>
        <pc:spChg chg="add">
          <ac:chgData name="andrew coletti" userId="cf4aa814e9aca21c" providerId="LiveId" clId="{0C197F33-4F27-4213-98F3-EB4DD3EA7715}" dt="2026-03-05T07:04:24.892" v="136" actId="26606"/>
          <ac:spMkLst>
            <pc:docMk/>
            <pc:sldMk cId="98682791" sldId="438"/>
            <ac:spMk id="35" creationId="{D3B7B9BA-215A-4923-954F-3DAE9523ABEB}"/>
          </ac:spMkLst>
        </pc:spChg>
        <pc:grpChg chg="add">
          <ac:chgData name="andrew coletti" userId="cf4aa814e9aca21c" providerId="LiveId" clId="{0C197F33-4F27-4213-98F3-EB4DD3EA7715}" dt="2026-03-05T07:04:24.892" v="136" actId="26606"/>
          <ac:grpSpMkLst>
            <pc:docMk/>
            <pc:sldMk cId="98682791" sldId="438"/>
            <ac:grpSpMk id="13" creationId="{6971532D-ED15-4EA1-8D74-8B9D49117B1E}"/>
          </ac:grpSpMkLst>
        </pc:grpChg>
        <pc:grpChg chg="add">
          <ac:chgData name="andrew coletti" userId="cf4aa814e9aca21c" providerId="LiveId" clId="{0C197F33-4F27-4213-98F3-EB4DD3EA7715}" dt="2026-03-05T07:04:24.892" v="136" actId="26606"/>
          <ac:grpSpMkLst>
            <pc:docMk/>
            <pc:sldMk cId="98682791" sldId="438"/>
            <ac:grpSpMk id="19" creationId="{4527D98C-AF53-420B-A7B6-DD5AA7D5339E}"/>
          </ac:grpSpMkLst>
        </pc:grpChg>
        <pc:grpChg chg="add">
          <ac:chgData name="andrew coletti" userId="cf4aa814e9aca21c" providerId="LiveId" clId="{0C197F33-4F27-4213-98F3-EB4DD3EA7715}" dt="2026-03-05T07:04:24.892" v="136" actId="26606"/>
          <ac:grpSpMkLst>
            <pc:docMk/>
            <pc:sldMk cId="98682791" sldId="438"/>
            <ac:grpSpMk id="29" creationId="{D3866B94-A099-49F6-A378-974CED7F572C}"/>
          </ac:grpSpMkLst>
        </pc:grpChg>
        <pc:graphicFrameChg chg="add">
          <ac:chgData name="andrew coletti" userId="cf4aa814e9aca21c" providerId="LiveId" clId="{0C197F33-4F27-4213-98F3-EB4DD3EA7715}" dt="2026-03-05T07:04:24.892" v="136" actId="26606"/>
          <ac:graphicFrameMkLst>
            <pc:docMk/>
            <pc:sldMk cId="98682791" sldId="438"/>
            <ac:graphicFrameMk id="5" creationId="{0CA24189-8329-C168-AA7D-F8E8694685AC}"/>
          </ac:graphicFrameMkLst>
        </pc:graphicFrameChg>
      </pc:sldChg>
      <pc:sldChg chg="addSp delSp modSp new mod setBg">
        <pc:chgData name="andrew coletti" userId="cf4aa814e9aca21c" providerId="LiveId" clId="{0C197F33-4F27-4213-98F3-EB4DD3EA7715}" dt="2026-03-05T07:05:13.186" v="143" actId="26606"/>
        <pc:sldMkLst>
          <pc:docMk/>
          <pc:sldMk cId="2869289209" sldId="439"/>
        </pc:sldMkLst>
        <pc:spChg chg="mod">
          <ac:chgData name="andrew coletti" userId="cf4aa814e9aca21c" providerId="LiveId" clId="{0C197F33-4F27-4213-98F3-EB4DD3EA7715}" dt="2026-03-05T07:05:13.186" v="143" actId="26606"/>
          <ac:spMkLst>
            <pc:docMk/>
            <pc:sldMk cId="2869289209" sldId="439"/>
            <ac:spMk id="2" creationId="{46660D4A-EE75-DFB6-4D5A-BD06CDD9DB89}"/>
          </ac:spMkLst>
        </pc:spChg>
        <pc:spChg chg="del">
          <ac:chgData name="andrew coletti" userId="cf4aa814e9aca21c" providerId="LiveId" clId="{0C197F33-4F27-4213-98F3-EB4DD3EA7715}" dt="2026-03-05T06:54:30.458" v="85"/>
          <ac:spMkLst>
            <pc:docMk/>
            <pc:sldMk cId="2869289209" sldId="439"/>
            <ac:spMk id="3" creationId="{4189E455-445C-95FB-9561-6705047E9767}"/>
          </ac:spMkLst>
        </pc:spChg>
        <pc:spChg chg="add del">
          <ac:chgData name="andrew coletti" userId="cf4aa814e9aca21c" providerId="LiveId" clId="{0C197F33-4F27-4213-98F3-EB4DD3EA7715}" dt="2026-03-05T07:05:13.164" v="142" actId="26606"/>
          <ac:spMkLst>
            <pc:docMk/>
            <pc:sldMk cId="2869289209" sldId="439"/>
            <ac:spMk id="7175" creationId="{F8446B12-7391-4711-8B31-112A0B896C76}"/>
          </ac:spMkLst>
        </pc:spChg>
        <pc:spChg chg="add">
          <ac:chgData name="andrew coletti" userId="cf4aa814e9aca21c" providerId="LiveId" clId="{0C197F33-4F27-4213-98F3-EB4DD3EA7715}" dt="2026-03-05T07:05:13.186" v="143" actId="26606"/>
          <ac:spMkLst>
            <pc:docMk/>
            <pc:sldMk cId="2869289209" sldId="439"/>
            <ac:spMk id="7181" creationId="{F8446B12-7391-4711-8B31-112A0B896C76}"/>
          </ac:spMkLst>
        </pc:spChg>
        <pc:grpChg chg="add del">
          <ac:chgData name="andrew coletti" userId="cf4aa814e9aca21c" providerId="LiveId" clId="{0C197F33-4F27-4213-98F3-EB4DD3EA7715}" dt="2026-03-05T07:05:13.164" v="142" actId="26606"/>
          <ac:grpSpMkLst>
            <pc:docMk/>
            <pc:sldMk cId="2869289209" sldId="439"/>
            <ac:grpSpMk id="7177" creationId="{4252769E-B9F0-4068-A645-5BBEF16E9C28}"/>
          </ac:grpSpMkLst>
        </pc:grpChg>
        <pc:grpChg chg="add">
          <ac:chgData name="andrew coletti" userId="cf4aa814e9aca21c" providerId="LiveId" clId="{0C197F33-4F27-4213-98F3-EB4DD3EA7715}" dt="2026-03-05T07:05:13.186" v="143" actId="26606"/>
          <ac:grpSpMkLst>
            <pc:docMk/>
            <pc:sldMk cId="2869289209" sldId="439"/>
            <ac:grpSpMk id="7182" creationId="{AC0B7807-0C83-4963-821A-69B172722E49}"/>
          </ac:grpSpMkLst>
        </pc:grpChg>
        <pc:picChg chg="add mod">
          <ac:chgData name="andrew coletti" userId="cf4aa814e9aca21c" providerId="LiveId" clId="{0C197F33-4F27-4213-98F3-EB4DD3EA7715}" dt="2026-03-05T07:05:13.186" v="143" actId="26606"/>
          <ac:picMkLst>
            <pc:docMk/>
            <pc:sldMk cId="2869289209" sldId="439"/>
            <ac:picMk id="7170" creationId="{C1FBC6B2-98D1-3EFB-ACB5-AF06759D3CA3}"/>
          </ac:picMkLst>
        </pc:picChg>
      </pc:sldChg>
      <pc:sldMasterChg chg="del delSldLayout">
        <pc:chgData name="andrew coletti" userId="cf4aa814e9aca21c" providerId="LiveId" clId="{0C197F33-4F27-4213-98F3-EB4DD3EA7715}" dt="2026-03-05T06:49:02.296" v="70" actId="2696"/>
        <pc:sldMasterMkLst>
          <pc:docMk/>
          <pc:sldMasterMk cId="3436692053" sldId="2147483660"/>
        </pc:sldMasterMkLst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1104755656" sldId="2147483661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2161918808" sldId="2147483662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400946099" sldId="2147483663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3605630979" sldId="2147483664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3828635642" sldId="2147483665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3957951582" sldId="2147483666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96566774" sldId="2147483667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950359782" sldId="2147483668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2969654688" sldId="2147483669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4140615086" sldId="2147483670"/>
          </pc:sldLayoutMkLst>
        </pc:sldLayoutChg>
        <pc:sldLayoutChg chg="del">
          <pc:chgData name="andrew coletti" userId="cf4aa814e9aca21c" providerId="LiveId" clId="{0C197F33-4F27-4213-98F3-EB4DD3EA7715}" dt="2026-03-05T06:49:02.296" v="70" actId="2696"/>
          <pc:sldLayoutMkLst>
            <pc:docMk/>
            <pc:sldMasterMk cId="3436692053" sldId="2147483660"/>
            <pc:sldLayoutMk cId="2701783799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28468-DB05-4876-90F0-249C67EB37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D5A64A7-B4B2-4566-8F94-A3FECF5F8FA5}">
      <dgm:prSet/>
      <dgm:spPr/>
      <dgm:t>
        <a:bodyPr/>
        <a:lstStyle/>
        <a:p>
          <a:r>
            <a:rPr lang="en-US"/>
            <a:t>Review HF terminology</a:t>
          </a:r>
        </a:p>
      </dgm:t>
    </dgm:pt>
    <dgm:pt modelId="{5762BF30-CD07-4690-93C2-C70F2A46EF9F}" type="parTrans" cxnId="{07FDDB49-F34C-42DD-A6D9-2D56751E9C1B}">
      <dgm:prSet/>
      <dgm:spPr/>
      <dgm:t>
        <a:bodyPr/>
        <a:lstStyle/>
        <a:p>
          <a:endParaRPr lang="en-US"/>
        </a:p>
      </dgm:t>
    </dgm:pt>
    <dgm:pt modelId="{0BA62970-F6F9-4661-B439-B9B06484BD73}" type="sibTrans" cxnId="{07FDDB49-F34C-42DD-A6D9-2D56751E9C1B}">
      <dgm:prSet/>
      <dgm:spPr/>
      <dgm:t>
        <a:bodyPr/>
        <a:lstStyle/>
        <a:p>
          <a:endParaRPr lang="en-US"/>
        </a:p>
      </dgm:t>
    </dgm:pt>
    <dgm:pt modelId="{1AC80DF9-B1DC-4956-8AD8-D5880ADE0B09}">
      <dgm:prSet/>
      <dgm:spPr/>
      <dgm:t>
        <a:bodyPr/>
        <a:lstStyle/>
        <a:p>
          <a:r>
            <a:rPr lang="en-US"/>
            <a:t>Assessment tools</a:t>
          </a:r>
        </a:p>
      </dgm:t>
    </dgm:pt>
    <dgm:pt modelId="{82AA7D3E-10EF-490A-B0DB-74AC16A26C46}" type="parTrans" cxnId="{4747247B-B3BD-4A69-97A2-0913044DDFDC}">
      <dgm:prSet/>
      <dgm:spPr/>
      <dgm:t>
        <a:bodyPr/>
        <a:lstStyle/>
        <a:p>
          <a:endParaRPr lang="en-US"/>
        </a:p>
      </dgm:t>
    </dgm:pt>
    <dgm:pt modelId="{72015796-ACBE-4975-B7EB-66E983B701BD}" type="sibTrans" cxnId="{4747247B-B3BD-4A69-97A2-0913044DDFDC}">
      <dgm:prSet/>
      <dgm:spPr/>
      <dgm:t>
        <a:bodyPr/>
        <a:lstStyle/>
        <a:p>
          <a:endParaRPr lang="en-US"/>
        </a:p>
      </dgm:t>
    </dgm:pt>
    <dgm:pt modelId="{D1906715-C2ED-4CB9-B2E6-500BDB78B206}">
      <dgm:prSet/>
      <dgm:spPr/>
      <dgm:t>
        <a:bodyPr/>
        <a:lstStyle/>
        <a:p>
          <a:r>
            <a:rPr lang="en-US"/>
            <a:t>WWCD – what would Coletti do ?</a:t>
          </a:r>
        </a:p>
      </dgm:t>
    </dgm:pt>
    <dgm:pt modelId="{5C88D9C0-ABB7-4BF7-9E67-3F437010713F}" type="parTrans" cxnId="{03A3EDC8-3C8F-44E6-B82E-8E561511C24F}">
      <dgm:prSet/>
      <dgm:spPr/>
      <dgm:t>
        <a:bodyPr/>
        <a:lstStyle/>
        <a:p>
          <a:endParaRPr lang="en-US"/>
        </a:p>
      </dgm:t>
    </dgm:pt>
    <dgm:pt modelId="{7BF911AF-DA70-4721-9D04-9095096BEF9D}" type="sibTrans" cxnId="{03A3EDC8-3C8F-44E6-B82E-8E561511C24F}">
      <dgm:prSet/>
      <dgm:spPr/>
      <dgm:t>
        <a:bodyPr/>
        <a:lstStyle/>
        <a:p>
          <a:endParaRPr lang="en-US"/>
        </a:p>
      </dgm:t>
    </dgm:pt>
    <dgm:pt modelId="{8B8FC529-BEC4-46E9-9B67-C787065DFF21}">
      <dgm:prSet/>
      <dgm:spPr/>
      <dgm:t>
        <a:bodyPr/>
        <a:lstStyle/>
        <a:p>
          <a:r>
            <a:rPr lang="en-US"/>
            <a:t>Different faces of heart failure</a:t>
          </a:r>
        </a:p>
      </dgm:t>
    </dgm:pt>
    <dgm:pt modelId="{194860C2-BDC0-4B27-A539-B58C3920558C}" type="parTrans" cxnId="{A3FF2AF9-A673-4BAA-89D9-564B61AB2564}">
      <dgm:prSet/>
      <dgm:spPr/>
      <dgm:t>
        <a:bodyPr/>
        <a:lstStyle/>
        <a:p>
          <a:endParaRPr lang="en-US"/>
        </a:p>
      </dgm:t>
    </dgm:pt>
    <dgm:pt modelId="{74A72CC7-0B7D-4C15-97DC-68C5DC5D0505}" type="sibTrans" cxnId="{A3FF2AF9-A673-4BAA-89D9-564B61AB2564}">
      <dgm:prSet/>
      <dgm:spPr/>
      <dgm:t>
        <a:bodyPr/>
        <a:lstStyle/>
        <a:p>
          <a:endParaRPr lang="en-US"/>
        </a:p>
      </dgm:t>
    </dgm:pt>
    <dgm:pt modelId="{12A32C85-DB10-4EA6-B3E7-41800A334DE8}">
      <dgm:prSet/>
      <dgm:spPr/>
      <dgm:t>
        <a:bodyPr/>
        <a:lstStyle/>
        <a:p>
          <a:r>
            <a:rPr lang="en-US"/>
            <a:t>Rational approach to the assessment of the HF patient</a:t>
          </a:r>
        </a:p>
      </dgm:t>
    </dgm:pt>
    <dgm:pt modelId="{F9139548-D675-42AB-BDF0-B02456BD0B09}" type="parTrans" cxnId="{0FC5E2C8-C484-494F-9E2E-DC3D07BEE1E3}">
      <dgm:prSet/>
      <dgm:spPr/>
      <dgm:t>
        <a:bodyPr/>
        <a:lstStyle/>
        <a:p>
          <a:endParaRPr lang="en-US"/>
        </a:p>
      </dgm:t>
    </dgm:pt>
    <dgm:pt modelId="{8B88760B-29C0-4893-B6ED-7DE3E0990558}" type="sibTrans" cxnId="{0FC5E2C8-C484-494F-9E2E-DC3D07BEE1E3}">
      <dgm:prSet/>
      <dgm:spPr/>
      <dgm:t>
        <a:bodyPr/>
        <a:lstStyle/>
        <a:p>
          <a:endParaRPr lang="en-US"/>
        </a:p>
      </dgm:t>
    </dgm:pt>
    <dgm:pt modelId="{CFDAAB84-C022-4C36-AA7F-D712681992CB}">
      <dgm:prSet/>
      <dgm:spPr/>
      <dgm:t>
        <a:bodyPr/>
        <a:lstStyle/>
        <a:p>
          <a:r>
            <a:rPr lang="en-US"/>
            <a:t>Coletti evening rounds @ SHMC</a:t>
          </a:r>
        </a:p>
      </dgm:t>
    </dgm:pt>
    <dgm:pt modelId="{D554E059-AA91-4127-96A4-9E69AF878AA5}" type="parTrans" cxnId="{685C3D74-2AD1-4B80-A82F-C01D80BF0D8F}">
      <dgm:prSet/>
      <dgm:spPr/>
      <dgm:t>
        <a:bodyPr/>
        <a:lstStyle/>
        <a:p>
          <a:endParaRPr lang="en-US"/>
        </a:p>
      </dgm:t>
    </dgm:pt>
    <dgm:pt modelId="{1A97D308-9EA9-48D0-A8D7-C585AE3E94C0}" type="sibTrans" cxnId="{685C3D74-2AD1-4B80-A82F-C01D80BF0D8F}">
      <dgm:prSet/>
      <dgm:spPr/>
      <dgm:t>
        <a:bodyPr/>
        <a:lstStyle/>
        <a:p>
          <a:endParaRPr lang="en-US"/>
        </a:p>
      </dgm:t>
    </dgm:pt>
    <dgm:pt modelId="{937330E8-AB0F-4BC9-AB87-2BC8A76A35DC}" type="pres">
      <dgm:prSet presAssocID="{B8928468-DB05-4876-90F0-249C67EB37CC}" presName="linear" presStyleCnt="0">
        <dgm:presLayoutVars>
          <dgm:animLvl val="lvl"/>
          <dgm:resizeHandles val="exact"/>
        </dgm:presLayoutVars>
      </dgm:prSet>
      <dgm:spPr/>
    </dgm:pt>
    <dgm:pt modelId="{E13FD0DD-6156-4EB9-BEBC-6BCE091623AF}" type="pres">
      <dgm:prSet presAssocID="{CD5A64A7-B4B2-4566-8F94-A3FECF5F8FA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2909AC4-A125-410F-B519-0E88F0C53384}" type="pres">
      <dgm:prSet presAssocID="{0BA62970-F6F9-4661-B439-B9B06484BD73}" presName="spacer" presStyleCnt="0"/>
      <dgm:spPr/>
    </dgm:pt>
    <dgm:pt modelId="{58C517E4-8DC0-422B-A997-A6491D66B419}" type="pres">
      <dgm:prSet presAssocID="{1AC80DF9-B1DC-4956-8AD8-D5880ADE0B0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8D2CDA8-AC0E-4771-BCAD-681452884626}" type="pres">
      <dgm:prSet presAssocID="{72015796-ACBE-4975-B7EB-66E983B701BD}" presName="spacer" presStyleCnt="0"/>
      <dgm:spPr/>
    </dgm:pt>
    <dgm:pt modelId="{EB23715B-247B-490D-AF91-E7890640238F}" type="pres">
      <dgm:prSet presAssocID="{D1906715-C2ED-4CB9-B2E6-500BDB78B20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B556A22-8928-4A40-88AF-59302A308B2C}" type="pres">
      <dgm:prSet presAssocID="{7BF911AF-DA70-4721-9D04-9095096BEF9D}" presName="spacer" presStyleCnt="0"/>
      <dgm:spPr/>
    </dgm:pt>
    <dgm:pt modelId="{57EB37AE-B8ED-4973-AD62-9185209E15AA}" type="pres">
      <dgm:prSet presAssocID="{8B8FC529-BEC4-46E9-9B67-C787065DFF2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0B8F800-53EC-4889-9791-8F813FD45524}" type="pres">
      <dgm:prSet presAssocID="{74A72CC7-0B7D-4C15-97DC-68C5DC5D0505}" presName="spacer" presStyleCnt="0"/>
      <dgm:spPr/>
    </dgm:pt>
    <dgm:pt modelId="{DF597820-8CB7-4D07-9CCA-0A59D9EAD4E6}" type="pres">
      <dgm:prSet presAssocID="{12A32C85-DB10-4EA6-B3E7-41800A334DE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773ACC-E2E3-4298-906A-611A7B739976}" type="pres">
      <dgm:prSet presAssocID="{8B88760B-29C0-4893-B6ED-7DE3E0990558}" presName="spacer" presStyleCnt="0"/>
      <dgm:spPr/>
    </dgm:pt>
    <dgm:pt modelId="{DE404B3A-17DD-46FD-959B-9BA692BF8B6A}" type="pres">
      <dgm:prSet presAssocID="{CFDAAB84-C022-4C36-AA7F-D712681992C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0C34C22-47F0-4283-8D50-E1D5CFED10DB}" type="presOf" srcId="{1AC80DF9-B1DC-4956-8AD8-D5880ADE0B09}" destId="{58C517E4-8DC0-422B-A997-A6491D66B419}" srcOrd="0" destOrd="0" presId="urn:microsoft.com/office/officeart/2005/8/layout/vList2"/>
    <dgm:cxn modelId="{BFAA7132-C665-407B-ADBC-B6F763C95203}" type="presOf" srcId="{B8928468-DB05-4876-90F0-249C67EB37CC}" destId="{937330E8-AB0F-4BC9-AB87-2BC8A76A35DC}" srcOrd="0" destOrd="0" presId="urn:microsoft.com/office/officeart/2005/8/layout/vList2"/>
    <dgm:cxn modelId="{3FE7BB64-DC90-4E6A-A133-117A1A0C9ADE}" type="presOf" srcId="{8B8FC529-BEC4-46E9-9B67-C787065DFF21}" destId="{57EB37AE-B8ED-4973-AD62-9185209E15AA}" srcOrd="0" destOrd="0" presId="urn:microsoft.com/office/officeart/2005/8/layout/vList2"/>
    <dgm:cxn modelId="{07FDDB49-F34C-42DD-A6D9-2D56751E9C1B}" srcId="{B8928468-DB05-4876-90F0-249C67EB37CC}" destId="{CD5A64A7-B4B2-4566-8F94-A3FECF5F8FA5}" srcOrd="0" destOrd="0" parTransId="{5762BF30-CD07-4690-93C2-C70F2A46EF9F}" sibTransId="{0BA62970-F6F9-4661-B439-B9B06484BD73}"/>
    <dgm:cxn modelId="{F51E064F-6417-49A0-8A98-30A063FCFEB5}" type="presOf" srcId="{12A32C85-DB10-4EA6-B3E7-41800A334DE8}" destId="{DF597820-8CB7-4D07-9CCA-0A59D9EAD4E6}" srcOrd="0" destOrd="0" presId="urn:microsoft.com/office/officeart/2005/8/layout/vList2"/>
    <dgm:cxn modelId="{685C3D74-2AD1-4B80-A82F-C01D80BF0D8F}" srcId="{B8928468-DB05-4876-90F0-249C67EB37CC}" destId="{CFDAAB84-C022-4C36-AA7F-D712681992CB}" srcOrd="5" destOrd="0" parTransId="{D554E059-AA91-4127-96A4-9E69AF878AA5}" sibTransId="{1A97D308-9EA9-48D0-A8D7-C585AE3E94C0}"/>
    <dgm:cxn modelId="{52954659-F6FC-498F-8AA1-91D8B68A2F6B}" type="presOf" srcId="{D1906715-C2ED-4CB9-B2E6-500BDB78B206}" destId="{EB23715B-247B-490D-AF91-E7890640238F}" srcOrd="0" destOrd="0" presId="urn:microsoft.com/office/officeart/2005/8/layout/vList2"/>
    <dgm:cxn modelId="{4747247B-B3BD-4A69-97A2-0913044DDFDC}" srcId="{B8928468-DB05-4876-90F0-249C67EB37CC}" destId="{1AC80DF9-B1DC-4956-8AD8-D5880ADE0B09}" srcOrd="1" destOrd="0" parTransId="{82AA7D3E-10EF-490A-B0DB-74AC16A26C46}" sibTransId="{72015796-ACBE-4975-B7EB-66E983B701BD}"/>
    <dgm:cxn modelId="{218D0290-3E15-4F49-A650-F2401998F8D4}" type="presOf" srcId="{CD5A64A7-B4B2-4566-8F94-A3FECF5F8FA5}" destId="{E13FD0DD-6156-4EB9-BEBC-6BCE091623AF}" srcOrd="0" destOrd="0" presId="urn:microsoft.com/office/officeart/2005/8/layout/vList2"/>
    <dgm:cxn modelId="{0FC5E2C8-C484-494F-9E2E-DC3D07BEE1E3}" srcId="{B8928468-DB05-4876-90F0-249C67EB37CC}" destId="{12A32C85-DB10-4EA6-B3E7-41800A334DE8}" srcOrd="4" destOrd="0" parTransId="{F9139548-D675-42AB-BDF0-B02456BD0B09}" sibTransId="{8B88760B-29C0-4893-B6ED-7DE3E0990558}"/>
    <dgm:cxn modelId="{03A3EDC8-3C8F-44E6-B82E-8E561511C24F}" srcId="{B8928468-DB05-4876-90F0-249C67EB37CC}" destId="{D1906715-C2ED-4CB9-B2E6-500BDB78B206}" srcOrd="2" destOrd="0" parTransId="{5C88D9C0-ABB7-4BF7-9E67-3F437010713F}" sibTransId="{7BF911AF-DA70-4721-9D04-9095096BEF9D}"/>
    <dgm:cxn modelId="{987A24D5-5E22-4226-B763-8E85BC39D3C3}" type="presOf" srcId="{CFDAAB84-C022-4C36-AA7F-D712681992CB}" destId="{DE404B3A-17DD-46FD-959B-9BA692BF8B6A}" srcOrd="0" destOrd="0" presId="urn:microsoft.com/office/officeart/2005/8/layout/vList2"/>
    <dgm:cxn modelId="{A3FF2AF9-A673-4BAA-89D9-564B61AB2564}" srcId="{B8928468-DB05-4876-90F0-249C67EB37CC}" destId="{8B8FC529-BEC4-46E9-9B67-C787065DFF21}" srcOrd="3" destOrd="0" parTransId="{194860C2-BDC0-4B27-A539-B58C3920558C}" sibTransId="{74A72CC7-0B7D-4C15-97DC-68C5DC5D0505}"/>
    <dgm:cxn modelId="{2550C552-E0AE-4196-A7FB-8DA428E470D2}" type="presParOf" srcId="{937330E8-AB0F-4BC9-AB87-2BC8A76A35DC}" destId="{E13FD0DD-6156-4EB9-BEBC-6BCE091623AF}" srcOrd="0" destOrd="0" presId="urn:microsoft.com/office/officeart/2005/8/layout/vList2"/>
    <dgm:cxn modelId="{B6E8089B-DB6B-4C77-B246-7CF88ECAD1A8}" type="presParOf" srcId="{937330E8-AB0F-4BC9-AB87-2BC8A76A35DC}" destId="{22909AC4-A125-410F-B519-0E88F0C53384}" srcOrd="1" destOrd="0" presId="urn:microsoft.com/office/officeart/2005/8/layout/vList2"/>
    <dgm:cxn modelId="{0F9A8398-3205-4A28-8767-F1DA63A2CD38}" type="presParOf" srcId="{937330E8-AB0F-4BC9-AB87-2BC8A76A35DC}" destId="{58C517E4-8DC0-422B-A997-A6491D66B419}" srcOrd="2" destOrd="0" presId="urn:microsoft.com/office/officeart/2005/8/layout/vList2"/>
    <dgm:cxn modelId="{2A9A66DD-AE64-4197-8FAB-C302419E657F}" type="presParOf" srcId="{937330E8-AB0F-4BC9-AB87-2BC8A76A35DC}" destId="{F8D2CDA8-AC0E-4771-BCAD-681452884626}" srcOrd="3" destOrd="0" presId="urn:microsoft.com/office/officeart/2005/8/layout/vList2"/>
    <dgm:cxn modelId="{12C9A946-1113-4CA1-8D25-D827E0D22F77}" type="presParOf" srcId="{937330E8-AB0F-4BC9-AB87-2BC8A76A35DC}" destId="{EB23715B-247B-490D-AF91-E7890640238F}" srcOrd="4" destOrd="0" presId="urn:microsoft.com/office/officeart/2005/8/layout/vList2"/>
    <dgm:cxn modelId="{52434636-01B2-425B-AED7-777ABF37E547}" type="presParOf" srcId="{937330E8-AB0F-4BC9-AB87-2BC8A76A35DC}" destId="{4B556A22-8928-4A40-88AF-59302A308B2C}" srcOrd="5" destOrd="0" presId="urn:microsoft.com/office/officeart/2005/8/layout/vList2"/>
    <dgm:cxn modelId="{CE2EF33C-ED43-4BA6-963B-5192E7DA3782}" type="presParOf" srcId="{937330E8-AB0F-4BC9-AB87-2BC8A76A35DC}" destId="{57EB37AE-B8ED-4973-AD62-9185209E15AA}" srcOrd="6" destOrd="0" presId="urn:microsoft.com/office/officeart/2005/8/layout/vList2"/>
    <dgm:cxn modelId="{9F735A1C-60F4-4B14-8446-05CEAAE766E7}" type="presParOf" srcId="{937330E8-AB0F-4BC9-AB87-2BC8A76A35DC}" destId="{C0B8F800-53EC-4889-9791-8F813FD45524}" srcOrd="7" destOrd="0" presId="urn:microsoft.com/office/officeart/2005/8/layout/vList2"/>
    <dgm:cxn modelId="{017CB830-2D51-455A-9E7C-9EF0E18CD5E8}" type="presParOf" srcId="{937330E8-AB0F-4BC9-AB87-2BC8A76A35DC}" destId="{DF597820-8CB7-4D07-9CCA-0A59D9EAD4E6}" srcOrd="8" destOrd="0" presId="urn:microsoft.com/office/officeart/2005/8/layout/vList2"/>
    <dgm:cxn modelId="{BC4DA212-6700-45CD-A34B-1DCFAD9333A4}" type="presParOf" srcId="{937330E8-AB0F-4BC9-AB87-2BC8A76A35DC}" destId="{12773ACC-E2E3-4298-906A-611A7B739976}" srcOrd="9" destOrd="0" presId="urn:microsoft.com/office/officeart/2005/8/layout/vList2"/>
    <dgm:cxn modelId="{80E45B4F-DFC4-40CB-85BB-65A8AA6A6275}" type="presParOf" srcId="{937330E8-AB0F-4BC9-AB87-2BC8A76A35DC}" destId="{DE404B3A-17DD-46FD-959B-9BA692BF8B6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5E5A5-620D-429A-BDFD-A53B209D84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BFD79B-0C3A-4875-8C42-9700AEE3E551}">
      <dgm:prSet/>
      <dgm:spPr/>
      <dgm:t>
        <a:bodyPr/>
        <a:lstStyle/>
        <a:p>
          <a:r>
            <a:rPr lang="en-US"/>
            <a:t>Systolic HF :  LVEF &lt; 50 %  </a:t>
          </a:r>
        </a:p>
      </dgm:t>
    </dgm:pt>
    <dgm:pt modelId="{04584C9D-F135-4232-BA5B-9D2A07F1D981}" type="parTrans" cxnId="{8029C975-2715-44E7-993B-99BC674E820B}">
      <dgm:prSet/>
      <dgm:spPr/>
      <dgm:t>
        <a:bodyPr/>
        <a:lstStyle/>
        <a:p>
          <a:endParaRPr lang="en-US"/>
        </a:p>
      </dgm:t>
    </dgm:pt>
    <dgm:pt modelId="{0393AB85-7756-4BD9-8C47-D885D8D2A086}" type="sibTrans" cxnId="{8029C975-2715-44E7-993B-99BC674E820B}">
      <dgm:prSet/>
      <dgm:spPr/>
      <dgm:t>
        <a:bodyPr/>
        <a:lstStyle/>
        <a:p>
          <a:endParaRPr lang="en-US"/>
        </a:p>
      </dgm:t>
    </dgm:pt>
    <dgm:pt modelId="{4CE84576-A764-49F9-B9E9-C6E668D4A763}">
      <dgm:prSet/>
      <dgm:spPr/>
      <dgm:t>
        <a:bodyPr/>
        <a:lstStyle/>
        <a:p>
          <a:r>
            <a:rPr lang="en-US"/>
            <a:t>Diastolic HF : normal LVEF 55-70%</a:t>
          </a:r>
        </a:p>
      </dgm:t>
    </dgm:pt>
    <dgm:pt modelId="{5BA2E002-AE84-43B9-8D65-9DE1A6862C47}" type="parTrans" cxnId="{5C3CA2C9-1E39-4269-9431-8388D47E06B8}">
      <dgm:prSet/>
      <dgm:spPr/>
      <dgm:t>
        <a:bodyPr/>
        <a:lstStyle/>
        <a:p>
          <a:endParaRPr lang="en-US"/>
        </a:p>
      </dgm:t>
    </dgm:pt>
    <dgm:pt modelId="{D432479A-4248-4C10-B838-AE4780D1B271}" type="sibTrans" cxnId="{5C3CA2C9-1E39-4269-9431-8388D47E06B8}">
      <dgm:prSet/>
      <dgm:spPr/>
      <dgm:t>
        <a:bodyPr/>
        <a:lstStyle/>
        <a:p>
          <a:endParaRPr lang="en-US"/>
        </a:p>
      </dgm:t>
    </dgm:pt>
    <dgm:pt modelId="{0F17A85F-5EBA-4745-ABA8-7F210FABE322}" type="pres">
      <dgm:prSet presAssocID="{D095E5A5-620D-429A-BDFD-A53B209D8470}" presName="linear" presStyleCnt="0">
        <dgm:presLayoutVars>
          <dgm:animLvl val="lvl"/>
          <dgm:resizeHandles val="exact"/>
        </dgm:presLayoutVars>
      </dgm:prSet>
      <dgm:spPr/>
    </dgm:pt>
    <dgm:pt modelId="{31DC58B4-14E1-4A00-A5EF-11720C90A28A}" type="pres">
      <dgm:prSet presAssocID="{1CBFD79B-0C3A-4875-8C42-9700AEE3E5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FE6BFD-0183-48AA-BAC6-307C2D9688A6}" type="pres">
      <dgm:prSet presAssocID="{0393AB85-7756-4BD9-8C47-D885D8D2A086}" presName="spacer" presStyleCnt="0"/>
      <dgm:spPr/>
    </dgm:pt>
    <dgm:pt modelId="{873AC97B-F17B-4C89-9DC5-0C6910691D4E}" type="pres">
      <dgm:prSet presAssocID="{4CE84576-A764-49F9-B9E9-C6E668D4A76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100C01E-DB68-4147-AED7-6AA346CD561B}" type="presOf" srcId="{D095E5A5-620D-429A-BDFD-A53B209D8470}" destId="{0F17A85F-5EBA-4745-ABA8-7F210FABE322}" srcOrd="0" destOrd="0" presId="urn:microsoft.com/office/officeart/2005/8/layout/vList2"/>
    <dgm:cxn modelId="{280CA44B-E008-48FD-83AF-6FCC4603885E}" type="presOf" srcId="{4CE84576-A764-49F9-B9E9-C6E668D4A763}" destId="{873AC97B-F17B-4C89-9DC5-0C6910691D4E}" srcOrd="0" destOrd="0" presId="urn:microsoft.com/office/officeart/2005/8/layout/vList2"/>
    <dgm:cxn modelId="{8029C975-2715-44E7-993B-99BC674E820B}" srcId="{D095E5A5-620D-429A-BDFD-A53B209D8470}" destId="{1CBFD79B-0C3A-4875-8C42-9700AEE3E551}" srcOrd="0" destOrd="0" parTransId="{04584C9D-F135-4232-BA5B-9D2A07F1D981}" sibTransId="{0393AB85-7756-4BD9-8C47-D885D8D2A086}"/>
    <dgm:cxn modelId="{A2FF2F8B-48F4-4CA5-8D37-848D767C023E}" type="presOf" srcId="{1CBFD79B-0C3A-4875-8C42-9700AEE3E551}" destId="{31DC58B4-14E1-4A00-A5EF-11720C90A28A}" srcOrd="0" destOrd="0" presId="urn:microsoft.com/office/officeart/2005/8/layout/vList2"/>
    <dgm:cxn modelId="{5C3CA2C9-1E39-4269-9431-8388D47E06B8}" srcId="{D095E5A5-620D-429A-BDFD-A53B209D8470}" destId="{4CE84576-A764-49F9-B9E9-C6E668D4A763}" srcOrd="1" destOrd="0" parTransId="{5BA2E002-AE84-43B9-8D65-9DE1A6862C47}" sibTransId="{D432479A-4248-4C10-B838-AE4780D1B271}"/>
    <dgm:cxn modelId="{4C521854-4C19-482D-BD7A-9A022BEE38FE}" type="presParOf" srcId="{0F17A85F-5EBA-4745-ABA8-7F210FABE322}" destId="{31DC58B4-14E1-4A00-A5EF-11720C90A28A}" srcOrd="0" destOrd="0" presId="urn:microsoft.com/office/officeart/2005/8/layout/vList2"/>
    <dgm:cxn modelId="{3CD20CB7-F177-41D1-87F3-9A03E1FD21ED}" type="presParOf" srcId="{0F17A85F-5EBA-4745-ABA8-7F210FABE322}" destId="{B3FE6BFD-0183-48AA-BAC6-307C2D9688A6}" srcOrd="1" destOrd="0" presId="urn:microsoft.com/office/officeart/2005/8/layout/vList2"/>
    <dgm:cxn modelId="{A1E57068-D5DD-4FF3-A887-14987DCDD215}" type="presParOf" srcId="{0F17A85F-5EBA-4745-ABA8-7F210FABE322}" destId="{873AC97B-F17B-4C89-9DC5-0C6910691D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E9820-DF70-402B-B5E5-E52FBAE1303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3760A-CED5-4D3D-A87A-5102537C2526}">
      <dgm:prSet phldrT="[Text]" phldr="0"/>
      <dgm:spPr/>
      <dgm:t>
        <a:bodyPr/>
        <a:lstStyle/>
        <a:p>
          <a:r>
            <a:rPr lang="en-US" dirty="0"/>
            <a:t>RV</a:t>
          </a:r>
        </a:p>
      </dgm:t>
    </dgm:pt>
    <dgm:pt modelId="{96DC2F88-E40C-47F4-86F3-8D29268FF6CC}" type="parTrans" cxnId="{49FE00FD-8DAF-45BD-BF36-B9CEE664FE56}">
      <dgm:prSet/>
      <dgm:spPr/>
      <dgm:t>
        <a:bodyPr/>
        <a:lstStyle/>
        <a:p>
          <a:endParaRPr lang="en-US"/>
        </a:p>
      </dgm:t>
    </dgm:pt>
    <dgm:pt modelId="{E4396625-0E8E-4C1A-8D67-7D147CE2D947}" type="sibTrans" cxnId="{49FE00FD-8DAF-45BD-BF36-B9CEE664FE56}">
      <dgm:prSet/>
      <dgm:spPr/>
      <dgm:t>
        <a:bodyPr/>
        <a:lstStyle/>
        <a:p>
          <a:endParaRPr lang="en-US"/>
        </a:p>
      </dgm:t>
    </dgm:pt>
    <dgm:pt modelId="{E101F825-FCE3-4276-87FD-E0AB48D434D5}">
      <dgm:prSet phldrT="[Text]" phldr="0"/>
      <dgm:spPr/>
      <dgm:t>
        <a:bodyPr/>
        <a:lstStyle/>
        <a:p>
          <a:r>
            <a:rPr lang="en-US" dirty="0" err="1"/>
            <a:t>BiV</a:t>
          </a:r>
          <a:endParaRPr lang="en-US" dirty="0"/>
        </a:p>
      </dgm:t>
    </dgm:pt>
    <dgm:pt modelId="{E291F353-9C70-44D2-B95E-5F4692C528F1}" type="parTrans" cxnId="{AEECFC06-DBBA-4E5C-AE04-AB510D829453}">
      <dgm:prSet/>
      <dgm:spPr/>
      <dgm:t>
        <a:bodyPr/>
        <a:lstStyle/>
        <a:p>
          <a:endParaRPr lang="en-US"/>
        </a:p>
      </dgm:t>
    </dgm:pt>
    <dgm:pt modelId="{9466A25D-35FD-4348-984E-5A0F792006E3}" type="sibTrans" cxnId="{AEECFC06-DBBA-4E5C-AE04-AB510D829453}">
      <dgm:prSet/>
      <dgm:spPr/>
      <dgm:t>
        <a:bodyPr/>
        <a:lstStyle/>
        <a:p>
          <a:endParaRPr lang="en-US"/>
        </a:p>
      </dgm:t>
    </dgm:pt>
    <dgm:pt modelId="{B49354FD-B9F5-45B4-A319-299B1B72A18A}">
      <dgm:prSet phldrT="[Text]" phldr="0"/>
      <dgm:spPr/>
      <dgm:t>
        <a:bodyPr/>
        <a:lstStyle/>
        <a:p>
          <a:r>
            <a:rPr lang="en-US" dirty="0"/>
            <a:t>LV</a:t>
          </a:r>
        </a:p>
      </dgm:t>
    </dgm:pt>
    <dgm:pt modelId="{FADF46F0-530E-4003-AB8D-12B3080DBD3B}" type="parTrans" cxnId="{33112249-C342-4FF5-85E2-F1C28A95B908}">
      <dgm:prSet/>
      <dgm:spPr/>
      <dgm:t>
        <a:bodyPr/>
        <a:lstStyle/>
        <a:p>
          <a:endParaRPr lang="en-US"/>
        </a:p>
      </dgm:t>
    </dgm:pt>
    <dgm:pt modelId="{07D213B7-A5C7-4F9E-AF5B-5B3F3E0B862F}" type="sibTrans" cxnId="{33112249-C342-4FF5-85E2-F1C28A95B908}">
      <dgm:prSet/>
      <dgm:spPr/>
      <dgm:t>
        <a:bodyPr/>
        <a:lstStyle/>
        <a:p>
          <a:endParaRPr lang="en-US"/>
        </a:p>
      </dgm:t>
    </dgm:pt>
    <dgm:pt modelId="{9195F47C-8F96-40CE-8460-5CCF4E2E7C6E}" type="pres">
      <dgm:prSet presAssocID="{E2FE9820-DF70-402B-B5E5-E52FBAE130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930D5B-7F52-4FBA-A471-4240A6F447A3}" type="pres">
      <dgm:prSet presAssocID="{70F3760A-CED5-4D3D-A87A-5102537C2526}" presName="hierRoot1" presStyleCnt="0"/>
      <dgm:spPr/>
    </dgm:pt>
    <dgm:pt modelId="{BD59160D-95C9-41F7-8395-FCEEC1DEB4FF}" type="pres">
      <dgm:prSet presAssocID="{70F3760A-CED5-4D3D-A87A-5102537C2526}" presName="composite" presStyleCnt="0"/>
      <dgm:spPr/>
    </dgm:pt>
    <dgm:pt modelId="{D73E931B-CD4C-4BB0-9A8E-A4EF68A017ED}" type="pres">
      <dgm:prSet presAssocID="{70F3760A-CED5-4D3D-A87A-5102537C2526}" presName="background" presStyleLbl="node0" presStyleIdx="0" presStyleCnt="3"/>
      <dgm:spPr/>
    </dgm:pt>
    <dgm:pt modelId="{B90F8955-4808-4B68-9B04-F03CF01FA935}" type="pres">
      <dgm:prSet presAssocID="{70F3760A-CED5-4D3D-A87A-5102537C2526}" presName="text" presStyleLbl="fgAcc0" presStyleIdx="0" presStyleCnt="3">
        <dgm:presLayoutVars>
          <dgm:chPref val="3"/>
        </dgm:presLayoutVars>
      </dgm:prSet>
      <dgm:spPr/>
    </dgm:pt>
    <dgm:pt modelId="{90077BC5-6DD0-4FE5-847D-160715A0CDDB}" type="pres">
      <dgm:prSet presAssocID="{70F3760A-CED5-4D3D-A87A-5102537C2526}" presName="hierChild2" presStyleCnt="0"/>
      <dgm:spPr/>
    </dgm:pt>
    <dgm:pt modelId="{B30AD8D2-7A9B-43DC-9DD1-4AF4A6AD95F4}" type="pres">
      <dgm:prSet presAssocID="{E101F825-FCE3-4276-87FD-E0AB48D434D5}" presName="hierRoot1" presStyleCnt="0"/>
      <dgm:spPr/>
    </dgm:pt>
    <dgm:pt modelId="{65CE0DA7-DE26-4EF5-991D-F3D0230508A4}" type="pres">
      <dgm:prSet presAssocID="{E101F825-FCE3-4276-87FD-E0AB48D434D5}" presName="composite" presStyleCnt="0"/>
      <dgm:spPr/>
    </dgm:pt>
    <dgm:pt modelId="{3751CC40-063E-4FBC-9E7C-D067A32DAD69}" type="pres">
      <dgm:prSet presAssocID="{E101F825-FCE3-4276-87FD-E0AB48D434D5}" presName="background" presStyleLbl="node0" presStyleIdx="1" presStyleCnt="3"/>
      <dgm:spPr/>
    </dgm:pt>
    <dgm:pt modelId="{D33D5A6D-1FD8-4D2A-AE88-FCDE48B01D06}" type="pres">
      <dgm:prSet presAssocID="{E101F825-FCE3-4276-87FD-E0AB48D434D5}" presName="text" presStyleLbl="fgAcc0" presStyleIdx="1" presStyleCnt="3">
        <dgm:presLayoutVars>
          <dgm:chPref val="3"/>
        </dgm:presLayoutVars>
      </dgm:prSet>
      <dgm:spPr/>
    </dgm:pt>
    <dgm:pt modelId="{5EBB9EA5-99F4-4DC5-9241-8292EBB7826A}" type="pres">
      <dgm:prSet presAssocID="{E101F825-FCE3-4276-87FD-E0AB48D434D5}" presName="hierChild2" presStyleCnt="0"/>
      <dgm:spPr/>
    </dgm:pt>
    <dgm:pt modelId="{A281AE8B-0C40-45A4-8F52-138E9FC10DAA}" type="pres">
      <dgm:prSet presAssocID="{B49354FD-B9F5-45B4-A319-299B1B72A18A}" presName="hierRoot1" presStyleCnt="0"/>
      <dgm:spPr/>
    </dgm:pt>
    <dgm:pt modelId="{4C505A69-D408-473C-9B18-981E1959B219}" type="pres">
      <dgm:prSet presAssocID="{B49354FD-B9F5-45B4-A319-299B1B72A18A}" presName="composite" presStyleCnt="0"/>
      <dgm:spPr/>
    </dgm:pt>
    <dgm:pt modelId="{000832CC-8C80-42C0-A497-AC8AB5CC2F31}" type="pres">
      <dgm:prSet presAssocID="{B49354FD-B9F5-45B4-A319-299B1B72A18A}" presName="background" presStyleLbl="node0" presStyleIdx="2" presStyleCnt="3"/>
      <dgm:spPr/>
    </dgm:pt>
    <dgm:pt modelId="{954CFA2C-AD19-4859-828D-C03A19874A74}" type="pres">
      <dgm:prSet presAssocID="{B49354FD-B9F5-45B4-A319-299B1B72A18A}" presName="text" presStyleLbl="fgAcc0" presStyleIdx="2" presStyleCnt="3">
        <dgm:presLayoutVars>
          <dgm:chPref val="3"/>
        </dgm:presLayoutVars>
      </dgm:prSet>
      <dgm:spPr/>
    </dgm:pt>
    <dgm:pt modelId="{C1658D89-C914-4055-8ED1-4782099B91CE}" type="pres">
      <dgm:prSet presAssocID="{B49354FD-B9F5-45B4-A319-299B1B72A18A}" presName="hierChild2" presStyleCnt="0"/>
      <dgm:spPr/>
    </dgm:pt>
  </dgm:ptLst>
  <dgm:cxnLst>
    <dgm:cxn modelId="{AEECFC06-DBBA-4E5C-AE04-AB510D829453}" srcId="{E2FE9820-DF70-402B-B5E5-E52FBAE13037}" destId="{E101F825-FCE3-4276-87FD-E0AB48D434D5}" srcOrd="1" destOrd="0" parTransId="{E291F353-9C70-44D2-B95E-5F4692C528F1}" sibTransId="{9466A25D-35FD-4348-984E-5A0F792006E3}"/>
    <dgm:cxn modelId="{DD2A322F-A87C-4E76-AD3E-741850B5D12F}" type="presOf" srcId="{70F3760A-CED5-4D3D-A87A-5102537C2526}" destId="{B90F8955-4808-4B68-9B04-F03CF01FA935}" srcOrd="0" destOrd="0" presId="urn:microsoft.com/office/officeart/2005/8/layout/hierarchy1"/>
    <dgm:cxn modelId="{2FFCF962-7600-4045-97C6-2F59D86B4BCE}" type="presOf" srcId="{E2FE9820-DF70-402B-B5E5-E52FBAE13037}" destId="{9195F47C-8F96-40CE-8460-5CCF4E2E7C6E}" srcOrd="0" destOrd="0" presId="urn:microsoft.com/office/officeart/2005/8/layout/hierarchy1"/>
    <dgm:cxn modelId="{33112249-C342-4FF5-85E2-F1C28A95B908}" srcId="{E2FE9820-DF70-402B-B5E5-E52FBAE13037}" destId="{B49354FD-B9F5-45B4-A319-299B1B72A18A}" srcOrd="2" destOrd="0" parTransId="{FADF46F0-530E-4003-AB8D-12B3080DBD3B}" sibTransId="{07D213B7-A5C7-4F9E-AF5B-5B3F3E0B862F}"/>
    <dgm:cxn modelId="{889F7FA2-789E-4628-AACE-627D152514D3}" type="presOf" srcId="{E101F825-FCE3-4276-87FD-E0AB48D434D5}" destId="{D33D5A6D-1FD8-4D2A-AE88-FCDE48B01D06}" srcOrd="0" destOrd="0" presId="urn:microsoft.com/office/officeart/2005/8/layout/hierarchy1"/>
    <dgm:cxn modelId="{DFA39EC4-F3B9-4261-8766-6CD54274DB04}" type="presOf" srcId="{B49354FD-B9F5-45B4-A319-299B1B72A18A}" destId="{954CFA2C-AD19-4859-828D-C03A19874A74}" srcOrd="0" destOrd="0" presId="urn:microsoft.com/office/officeart/2005/8/layout/hierarchy1"/>
    <dgm:cxn modelId="{49FE00FD-8DAF-45BD-BF36-B9CEE664FE56}" srcId="{E2FE9820-DF70-402B-B5E5-E52FBAE13037}" destId="{70F3760A-CED5-4D3D-A87A-5102537C2526}" srcOrd="0" destOrd="0" parTransId="{96DC2F88-E40C-47F4-86F3-8D29268FF6CC}" sibTransId="{E4396625-0E8E-4C1A-8D67-7D147CE2D947}"/>
    <dgm:cxn modelId="{8BBEECB0-7E5F-429A-8299-45027E7C176F}" type="presParOf" srcId="{9195F47C-8F96-40CE-8460-5CCF4E2E7C6E}" destId="{EE930D5B-7F52-4FBA-A471-4240A6F447A3}" srcOrd="0" destOrd="0" presId="urn:microsoft.com/office/officeart/2005/8/layout/hierarchy1"/>
    <dgm:cxn modelId="{5CCC2B02-9BC4-4692-A381-5AD8289E0956}" type="presParOf" srcId="{EE930D5B-7F52-4FBA-A471-4240A6F447A3}" destId="{BD59160D-95C9-41F7-8395-FCEEC1DEB4FF}" srcOrd="0" destOrd="0" presId="urn:microsoft.com/office/officeart/2005/8/layout/hierarchy1"/>
    <dgm:cxn modelId="{87B899BE-55B5-4BDC-8724-6B4C0E60BB39}" type="presParOf" srcId="{BD59160D-95C9-41F7-8395-FCEEC1DEB4FF}" destId="{D73E931B-CD4C-4BB0-9A8E-A4EF68A017ED}" srcOrd="0" destOrd="0" presId="urn:microsoft.com/office/officeart/2005/8/layout/hierarchy1"/>
    <dgm:cxn modelId="{A9D9F779-D425-4670-97C4-DA65752ADAF4}" type="presParOf" srcId="{BD59160D-95C9-41F7-8395-FCEEC1DEB4FF}" destId="{B90F8955-4808-4B68-9B04-F03CF01FA935}" srcOrd="1" destOrd="0" presId="urn:microsoft.com/office/officeart/2005/8/layout/hierarchy1"/>
    <dgm:cxn modelId="{DED13215-A3F9-41D2-8AD7-D32F448DE10A}" type="presParOf" srcId="{EE930D5B-7F52-4FBA-A471-4240A6F447A3}" destId="{90077BC5-6DD0-4FE5-847D-160715A0CDDB}" srcOrd="1" destOrd="0" presId="urn:microsoft.com/office/officeart/2005/8/layout/hierarchy1"/>
    <dgm:cxn modelId="{5507B9F4-9CE8-4C49-8035-4C0016D5129F}" type="presParOf" srcId="{9195F47C-8F96-40CE-8460-5CCF4E2E7C6E}" destId="{B30AD8D2-7A9B-43DC-9DD1-4AF4A6AD95F4}" srcOrd="1" destOrd="0" presId="urn:microsoft.com/office/officeart/2005/8/layout/hierarchy1"/>
    <dgm:cxn modelId="{C444F81A-E8D2-42F9-803B-978185814234}" type="presParOf" srcId="{B30AD8D2-7A9B-43DC-9DD1-4AF4A6AD95F4}" destId="{65CE0DA7-DE26-4EF5-991D-F3D0230508A4}" srcOrd="0" destOrd="0" presId="urn:microsoft.com/office/officeart/2005/8/layout/hierarchy1"/>
    <dgm:cxn modelId="{175CD3F9-DE77-496B-ACA3-3ED2F1542BDF}" type="presParOf" srcId="{65CE0DA7-DE26-4EF5-991D-F3D0230508A4}" destId="{3751CC40-063E-4FBC-9E7C-D067A32DAD69}" srcOrd="0" destOrd="0" presId="urn:microsoft.com/office/officeart/2005/8/layout/hierarchy1"/>
    <dgm:cxn modelId="{613FEB9D-AA9B-4A5F-93A9-7291FDFC52B1}" type="presParOf" srcId="{65CE0DA7-DE26-4EF5-991D-F3D0230508A4}" destId="{D33D5A6D-1FD8-4D2A-AE88-FCDE48B01D06}" srcOrd="1" destOrd="0" presId="urn:microsoft.com/office/officeart/2005/8/layout/hierarchy1"/>
    <dgm:cxn modelId="{D554B4B7-0FF1-49A8-A457-6602C9027479}" type="presParOf" srcId="{B30AD8D2-7A9B-43DC-9DD1-4AF4A6AD95F4}" destId="{5EBB9EA5-99F4-4DC5-9241-8292EBB7826A}" srcOrd="1" destOrd="0" presId="urn:microsoft.com/office/officeart/2005/8/layout/hierarchy1"/>
    <dgm:cxn modelId="{01954BF5-6068-4DCE-9B4B-6732295C0A6B}" type="presParOf" srcId="{9195F47C-8F96-40CE-8460-5CCF4E2E7C6E}" destId="{A281AE8B-0C40-45A4-8F52-138E9FC10DAA}" srcOrd="2" destOrd="0" presId="urn:microsoft.com/office/officeart/2005/8/layout/hierarchy1"/>
    <dgm:cxn modelId="{9C66AE95-3B7D-4AE7-88E0-29180A30AADC}" type="presParOf" srcId="{A281AE8B-0C40-45A4-8F52-138E9FC10DAA}" destId="{4C505A69-D408-473C-9B18-981E1959B219}" srcOrd="0" destOrd="0" presId="urn:microsoft.com/office/officeart/2005/8/layout/hierarchy1"/>
    <dgm:cxn modelId="{3E6F398E-2B74-44B3-8164-B17772B0ED77}" type="presParOf" srcId="{4C505A69-D408-473C-9B18-981E1959B219}" destId="{000832CC-8C80-42C0-A497-AC8AB5CC2F31}" srcOrd="0" destOrd="0" presId="urn:microsoft.com/office/officeart/2005/8/layout/hierarchy1"/>
    <dgm:cxn modelId="{E6290D03-F826-4809-A3A5-9FAD48D74D41}" type="presParOf" srcId="{4C505A69-D408-473C-9B18-981E1959B219}" destId="{954CFA2C-AD19-4859-828D-C03A19874A74}" srcOrd="1" destOrd="0" presId="urn:microsoft.com/office/officeart/2005/8/layout/hierarchy1"/>
    <dgm:cxn modelId="{86D92FC5-252F-4ADD-8480-A3DB951BC0C8}" type="presParOf" srcId="{A281AE8B-0C40-45A4-8F52-138E9FC10DAA}" destId="{C1658D89-C914-4055-8ED1-4782099B91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4E5EA3-9DB5-4890-9D7F-71AB8BB55BEE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37F43C-7C0E-4D90-B5B1-BBA9224F376C}">
      <dgm:prSet/>
      <dgm:spPr/>
      <dgm:t>
        <a:bodyPr/>
        <a:lstStyle/>
        <a:p>
          <a:r>
            <a:rPr lang="en-US"/>
            <a:t>Ischemic Cardiomyopathy</a:t>
          </a:r>
        </a:p>
      </dgm:t>
    </dgm:pt>
    <dgm:pt modelId="{A8CC346C-FE96-4A8F-9E21-43E81F97D366}" type="parTrans" cxnId="{9EE0E97E-648C-4AD1-9BA8-405988C5CAB9}">
      <dgm:prSet/>
      <dgm:spPr/>
      <dgm:t>
        <a:bodyPr/>
        <a:lstStyle/>
        <a:p>
          <a:endParaRPr lang="en-US"/>
        </a:p>
      </dgm:t>
    </dgm:pt>
    <dgm:pt modelId="{6D212332-4FF4-4CE5-973B-FCD9A1C57556}" type="sibTrans" cxnId="{9EE0E97E-648C-4AD1-9BA8-405988C5CAB9}">
      <dgm:prSet/>
      <dgm:spPr/>
      <dgm:t>
        <a:bodyPr/>
        <a:lstStyle/>
        <a:p>
          <a:endParaRPr lang="en-US"/>
        </a:p>
      </dgm:t>
    </dgm:pt>
    <dgm:pt modelId="{27FA37AD-055B-4242-B686-5FB77293ADB1}">
      <dgm:prSet/>
      <dgm:spPr/>
      <dgm:t>
        <a:bodyPr/>
        <a:lstStyle/>
        <a:p>
          <a:r>
            <a:rPr lang="en-US"/>
            <a:t>Familial non-ischemic cardiomyopathy</a:t>
          </a:r>
        </a:p>
      </dgm:t>
    </dgm:pt>
    <dgm:pt modelId="{599E6CD0-7012-4F6B-A1B5-6FC2A8FB20F2}" type="parTrans" cxnId="{BBDDC001-AC7A-434F-838B-1283A1959F02}">
      <dgm:prSet/>
      <dgm:spPr/>
      <dgm:t>
        <a:bodyPr/>
        <a:lstStyle/>
        <a:p>
          <a:endParaRPr lang="en-US"/>
        </a:p>
      </dgm:t>
    </dgm:pt>
    <dgm:pt modelId="{8F15457C-ACC3-4DAA-84FE-968C5F1E074C}" type="sibTrans" cxnId="{BBDDC001-AC7A-434F-838B-1283A1959F02}">
      <dgm:prSet/>
      <dgm:spPr/>
      <dgm:t>
        <a:bodyPr/>
        <a:lstStyle/>
        <a:p>
          <a:endParaRPr lang="en-US"/>
        </a:p>
      </dgm:t>
    </dgm:pt>
    <dgm:pt modelId="{71FB3E58-D400-4F3D-84B9-98975DCE8A5B}">
      <dgm:prSet/>
      <dgm:spPr/>
      <dgm:t>
        <a:bodyPr/>
        <a:lstStyle/>
        <a:p>
          <a:r>
            <a:rPr lang="en-US"/>
            <a:t>Valvular Cardiomyopathy</a:t>
          </a:r>
        </a:p>
      </dgm:t>
    </dgm:pt>
    <dgm:pt modelId="{6736B22C-5193-491C-A860-C152057A929C}" type="parTrans" cxnId="{13B98B67-34CF-462A-A4E3-0A2B02F8A05E}">
      <dgm:prSet/>
      <dgm:spPr/>
      <dgm:t>
        <a:bodyPr/>
        <a:lstStyle/>
        <a:p>
          <a:endParaRPr lang="en-US"/>
        </a:p>
      </dgm:t>
    </dgm:pt>
    <dgm:pt modelId="{60124CFD-5C62-4053-B8BC-FE6149094605}" type="sibTrans" cxnId="{13B98B67-34CF-462A-A4E3-0A2B02F8A05E}">
      <dgm:prSet/>
      <dgm:spPr/>
      <dgm:t>
        <a:bodyPr/>
        <a:lstStyle/>
        <a:p>
          <a:endParaRPr lang="en-US"/>
        </a:p>
      </dgm:t>
    </dgm:pt>
    <dgm:pt modelId="{945B9FB7-CE67-4E9D-9279-B51632FE4E0D}">
      <dgm:prSet/>
      <dgm:spPr/>
      <dgm:t>
        <a:bodyPr/>
        <a:lstStyle/>
        <a:p>
          <a:r>
            <a:rPr lang="en-US"/>
            <a:t>Toxin Induced cardiomyopathy</a:t>
          </a:r>
        </a:p>
      </dgm:t>
    </dgm:pt>
    <dgm:pt modelId="{50909DFD-528E-4DDF-BD49-F2F0F58C8E52}" type="parTrans" cxnId="{062950B4-01E2-45CA-8594-BFC880CEF594}">
      <dgm:prSet/>
      <dgm:spPr/>
      <dgm:t>
        <a:bodyPr/>
        <a:lstStyle/>
        <a:p>
          <a:endParaRPr lang="en-US"/>
        </a:p>
      </dgm:t>
    </dgm:pt>
    <dgm:pt modelId="{CAA7DB76-003A-463A-BC08-ADEB057D8C01}" type="sibTrans" cxnId="{062950B4-01E2-45CA-8594-BFC880CEF594}">
      <dgm:prSet/>
      <dgm:spPr/>
      <dgm:t>
        <a:bodyPr/>
        <a:lstStyle/>
        <a:p>
          <a:endParaRPr lang="en-US"/>
        </a:p>
      </dgm:t>
    </dgm:pt>
    <dgm:pt modelId="{A876C396-B149-4CBD-B5ED-2D99616EE33B}" type="pres">
      <dgm:prSet presAssocID="{864E5EA3-9DB5-4890-9D7F-71AB8BB55BEE}" presName="diagram" presStyleCnt="0">
        <dgm:presLayoutVars>
          <dgm:dir/>
          <dgm:resizeHandles val="exact"/>
        </dgm:presLayoutVars>
      </dgm:prSet>
      <dgm:spPr/>
    </dgm:pt>
    <dgm:pt modelId="{67D08106-5050-4049-B5A7-283578D36092}" type="pres">
      <dgm:prSet presAssocID="{E437F43C-7C0E-4D90-B5B1-BBA9224F376C}" presName="node" presStyleLbl="node1" presStyleIdx="0" presStyleCnt="4">
        <dgm:presLayoutVars>
          <dgm:bulletEnabled val="1"/>
        </dgm:presLayoutVars>
      </dgm:prSet>
      <dgm:spPr/>
    </dgm:pt>
    <dgm:pt modelId="{608CEBCF-A2BE-4D45-8399-3FB7608700E8}" type="pres">
      <dgm:prSet presAssocID="{6D212332-4FF4-4CE5-973B-FCD9A1C57556}" presName="sibTrans" presStyleCnt="0"/>
      <dgm:spPr/>
    </dgm:pt>
    <dgm:pt modelId="{5751800A-C554-42B8-93D5-DB6A1BCB0676}" type="pres">
      <dgm:prSet presAssocID="{27FA37AD-055B-4242-B686-5FB77293ADB1}" presName="node" presStyleLbl="node1" presStyleIdx="1" presStyleCnt="4">
        <dgm:presLayoutVars>
          <dgm:bulletEnabled val="1"/>
        </dgm:presLayoutVars>
      </dgm:prSet>
      <dgm:spPr/>
    </dgm:pt>
    <dgm:pt modelId="{1B0B1295-7F04-482F-93DD-B96606DE8D51}" type="pres">
      <dgm:prSet presAssocID="{8F15457C-ACC3-4DAA-84FE-968C5F1E074C}" presName="sibTrans" presStyleCnt="0"/>
      <dgm:spPr/>
    </dgm:pt>
    <dgm:pt modelId="{B850F99B-AD7C-439C-91C9-F226CFCD0F91}" type="pres">
      <dgm:prSet presAssocID="{71FB3E58-D400-4F3D-84B9-98975DCE8A5B}" presName="node" presStyleLbl="node1" presStyleIdx="2" presStyleCnt="4">
        <dgm:presLayoutVars>
          <dgm:bulletEnabled val="1"/>
        </dgm:presLayoutVars>
      </dgm:prSet>
      <dgm:spPr/>
    </dgm:pt>
    <dgm:pt modelId="{9A6E2C06-AA15-4671-B433-CD1744C62553}" type="pres">
      <dgm:prSet presAssocID="{60124CFD-5C62-4053-B8BC-FE6149094605}" presName="sibTrans" presStyleCnt="0"/>
      <dgm:spPr/>
    </dgm:pt>
    <dgm:pt modelId="{E0D30733-1512-4EC6-9168-5549826681EE}" type="pres">
      <dgm:prSet presAssocID="{945B9FB7-CE67-4E9D-9279-B51632FE4E0D}" presName="node" presStyleLbl="node1" presStyleIdx="3" presStyleCnt="4">
        <dgm:presLayoutVars>
          <dgm:bulletEnabled val="1"/>
        </dgm:presLayoutVars>
      </dgm:prSet>
      <dgm:spPr/>
    </dgm:pt>
  </dgm:ptLst>
  <dgm:cxnLst>
    <dgm:cxn modelId="{BBDDC001-AC7A-434F-838B-1283A1959F02}" srcId="{864E5EA3-9DB5-4890-9D7F-71AB8BB55BEE}" destId="{27FA37AD-055B-4242-B686-5FB77293ADB1}" srcOrd="1" destOrd="0" parTransId="{599E6CD0-7012-4F6B-A1B5-6FC2A8FB20F2}" sibTransId="{8F15457C-ACC3-4DAA-84FE-968C5F1E074C}"/>
    <dgm:cxn modelId="{B2392F19-2416-4CC0-B19E-01A7DDF27E3F}" type="presOf" srcId="{71FB3E58-D400-4F3D-84B9-98975DCE8A5B}" destId="{B850F99B-AD7C-439C-91C9-F226CFCD0F91}" srcOrd="0" destOrd="0" presId="urn:microsoft.com/office/officeart/2005/8/layout/default"/>
    <dgm:cxn modelId="{8459332F-E14D-4188-B564-17587EA0D72F}" type="presOf" srcId="{E437F43C-7C0E-4D90-B5B1-BBA9224F376C}" destId="{67D08106-5050-4049-B5A7-283578D36092}" srcOrd="0" destOrd="0" presId="urn:microsoft.com/office/officeart/2005/8/layout/default"/>
    <dgm:cxn modelId="{13B98B67-34CF-462A-A4E3-0A2B02F8A05E}" srcId="{864E5EA3-9DB5-4890-9D7F-71AB8BB55BEE}" destId="{71FB3E58-D400-4F3D-84B9-98975DCE8A5B}" srcOrd="2" destOrd="0" parTransId="{6736B22C-5193-491C-A860-C152057A929C}" sibTransId="{60124CFD-5C62-4053-B8BC-FE6149094605}"/>
    <dgm:cxn modelId="{9EE0E97E-648C-4AD1-9BA8-405988C5CAB9}" srcId="{864E5EA3-9DB5-4890-9D7F-71AB8BB55BEE}" destId="{E437F43C-7C0E-4D90-B5B1-BBA9224F376C}" srcOrd="0" destOrd="0" parTransId="{A8CC346C-FE96-4A8F-9E21-43E81F97D366}" sibTransId="{6D212332-4FF4-4CE5-973B-FCD9A1C57556}"/>
    <dgm:cxn modelId="{0CE4BC98-851D-4841-9D50-60D130E70826}" type="presOf" srcId="{945B9FB7-CE67-4E9D-9279-B51632FE4E0D}" destId="{E0D30733-1512-4EC6-9168-5549826681EE}" srcOrd="0" destOrd="0" presId="urn:microsoft.com/office/officeart/2005/8/layout/default"/>
    <dgm:cxn modelId="{7DCC02A1-8917-4C4F-B742-1E91759A7906}" type="presOf" srcId="{27FA37AD-055B-4242-B686-5FB77293ADB1}" destId="{5751800A-C554-42B8-93D5-DB6A1BCB0676}" srcOrd="0" destOrd="0" presId="urn:microsoft.com/office/officeart/2005/8/layout/default"/>
    <dgm:cxn modelId="{062950B4-01E2-45CA-8594-BFC880CEF594}" srcId="{864E5EA3-9DB5-4890-9D7F-71AB8BB55BEE}" destId="{945B9FB7-CE67-4E9D-9279-B51632FE4E0D}" srcOrd="3" destOrd="0" parTransId="{50909DFD-528E-4DDF-BD49-F2F0F58C8E52}" sibTransId="{CAA7DB76-003A-463A-BC08-ADEB057D8C01}"/>
    <dgm:cxn modelId="{B109DCC8-D65C-4429-8F3C-4804B6DAE4A5}" type="presOf" srcId="{864E5EA3-9DB5-4890-9D7F-71AB8BB55BEE}" destId="{A876C396-B149-4CBD-B5ED-2D99616EE33B}" srcOrd="0" destOrd="0" presId="urn:microsoft.com/office/officeart/2005/8/layout/default"/>
    <dgm:cxn modelId="{016F343B-32B3-47D0-8D9B-F9BF3C2EDC5F}" type="presParOf" srcId="{A876C396-B149-4CBD-B5ED-2D99616EE33B}" destId="{67D08106-5050-4049-B5A7-283578D36092}" srcOrd="0" destOrd="0" presId="urn:microsoft.com/office/officeart/2005/8/layout/default"/>
    <dgm:cxn modelId="{A4085ECF-58B8-47F5-829A-3731995FB588}" type="presParOf" srcId="{A876C396-B149-4CBD-B5ED-2D99616EE33B}" destId="{608CEBCF-A2BE-4D45-8399-3FB7608700E8}" srcOrd="1" destOrd="0" presId="urn:microsoft.com/office/officeart/2005/8/layout/default"/>
    <dgm:cxn modelId="{55B2D3C6-BEF0-46CF-B880-4AE8B21D9FD9}" type="presParOf" srcId="{A876C396-B149-4CBD-B5ED-2D99616EE33B}" destId="{5751800A-C554-42B8-93D5-DB6A1BCB0676}" srcOrd="2" destOrd="0" presId="urn:microsoft.com/office/officeart/2005/8/layout/default"/>
    <dgm:cxn modelId="{75B5DC49-5A15-436A-B33C-9BF5F4411275}" type="presParOf" srcId="{A876C396-B149-4CBD-B5ED-2D99616EE33B}" destId="{1B0B1295-7F04-482F-93DD-B96606DE8D51}" srcOrd="3" destOrd="0" presId="urn:microsoft.com/office/officeart/2005/8/layout/default"/>
    <dgm:cxn modelId="{F22E88ED-512F-43FC-A28F-BDCA073E7099}" type="presParOf" srcId="{A876C396-B149-4CBD-B5ED-2D99616EE33B}" destId="{B850F99B-AD7C-439C-91C9-F226CFCD0F91}" srcOrd="4" destOrd="0" presId="urn:microsoft.com/office/officeart/2005/8/layout/default"/>
    <dgm:cxn modelId="{3E9D2145-E95F-406E-B413-3CD245CBF1AB}" type="presParOf" srcId="{A876C396-B149-4CBD-B5ED-2D99616EE33B}" destId="{9A6E2C06-AA15-4671-B433-CD1744C62553}" srcOrd="5" destOrd="0" presId="urn:microsoft.com/office/officeart/2005/8/layout/default"/>
    <dgm:cxn modelId="{F839D7DB-44A0-4A6A-BBD6-D67E6FE65C07}" type="presParOf" srcId="{A876C396-B149-4CBD-B5ED-2D99616EE33B}" destId="{E0D30733-1512-4EC6-9168-5549826681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E2E4B-9BEF-4067-B9B2-DC8543977C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8A0B8C-744D-4516-8330-00C0F798DF8E}">
      <dgm:prSet phldrT="[Text]" phldr="0"/>
      <dgm:spPr/>
      <dgm:t>
        <a:bodyPr/>
        <a:lstStyle/>
        <a:p>
          <a:r>
            <a:rPr lang="en-US" dirty="0"/>
            <a:t>H&amp;P</a:t>
          </a:r>
        </a:p>
      </dgm:t>
    </dgm:pt>
    <dgm:pt modelId="{02B2989C-DC82-47C6-A42F-5E9673B8228E}" type="parTrans" cxnId="{CE3C75FB-23A8-4114-8E32-659FEB885454}">
      <dgm:prSet/>
      <dgm:spPr/>
      <dgm:t>
        <a:bodyPr/>
        <a:lstStyle/>
        <a:p>
          <a:endParaRPr lang="en-US"/>
        </a:p>
      </dgm:t>
    </dgm:pt>
    <dgm:pt modelId="{91AD7B09-1EFA-4C6E-BE51-9F9CE47BB772}" type="sibTrans" cxnId="{CE3C75FB-23A8-4114-8E32-659FEB885454}">
      <dgm:prSet/>
      <dgm:spPr/>
      <dgm:t>
        <a:bodyPr/>
        <a:lstStyle/>
        <a:p>
          <a:endParaRPr lang="en-US"/>
        </a:p>
      </dgm:t>
    </dgm:pt>
    <dgm:pt modelId="{8E904329-815E-4638-ABEA-E31F56F77505}">
      <dgm:prSet phldrT="[Text]" phldr="0"/>
      <dgm:spPr/>
      <dgm:t>
        <a:bodyPr/>
        <a:lstStyle/>
        <a:p>
          <a:r>
            <a:rPr lang="en-US" dirty="0"/>
            <a:t>Labs</a:t>
          </a:r>
        </a:p>
      </dgm:t>
    </dgm:pt>
    <dgm:pt modelId="{2941146B-B190-4CF2-A3D4-4C8C425872B2}" type="parTrans" cxnId="{87D6FC32-B731-4876-80BF-5A08EBB21CD0}">
      <dgm:prSet/>
      <dgm:spPr/>
      <dgm:t>
        <a:bodyPr/>
        <a:lstStyle/>
        <a:p>
          <a:endParaRPr lang="en-US"/>
        </a:p>
      </dgm:t>
    </dgm:pt>
    <dgm:pt modelId="{9DA25E78-81D3-443A-83D7-1D4CDE7F0407}" type="sibTrans" cxnId="{87D6FC32-B731-4876-80BF-5A08EBB21CD0}">
      <dgm:prSet/>
      <dgm:spPr/>
      <dgm:t>
        <a:bodyPr/>
        <a:lstStyle/>
        <a:p>
          <a:endParaRPr lang="en-US"/>
        </a:p>
      </dgm:t>
    </dgm:pt>
    <dgm:pt modelId="{AF8F8E49-B2AF-483C-A454-D940BF8BF764}">
      <dgm:prSet phldrT="[Text]" phldr="0"/>
      <dgm:spPr/>
      <dgm:t>
        <a:bodyPr/>
        <a:lstStyle/>
        <a:p>
          <a:r>
            <a:rPr lang="en-US" dirty="0"/>
            <a:t>ECG</a:t>
          </a:r>
        </a:p>
      </dgm:t>
    </dgm:pt>
    <dgm:pt modelId="{496BBE29-77B6-4ED2-BF5A-816442017266}" type="parTrans" cxnId="{1CA11A58-CB39-4C0C-B0FA-EC7D2220F0AF}">
      <dgm:prSet/>
      <dgm:spPr/>
      <dgm:t>
        <a:bodyPr/>
        <a:lstStyle/>
        <a:p>
          <a:endParaRPr lang="en-US"/>
        </a:p>
      </dgm:t>
    </dgm:pt>
    <dgm:pt modelId="{DB59FD0B-913C-4239-8392-F3F706566A37}" type="sibTrans" cxnId="{1CA11A58-CB39-4C0C-B0FA-EC7D2220F0AF}">
      <dgm:prSet/>
      <dgm:spPr/>
      <dgm:t>
        <a:bodyPr/>
        <a:lstStyle/>
        <a:p>
          <a:endParaRPr lang="en-US"/>
        </a:p>
      </dgm:t>
    </dgm:pt>
    <dgm:pt modelId="{64C38A31-15EE-4A43-8B1C-82E270C75A99}">
      <dgm:prSet phldrT="[Text]" phldr="0"/>
      <dgm:spPr/>
      <dgm:t>
        <a:bodyPr/>
        <a:lstStyle/>
        <a:p>
          <a:r>
            <a:rPr lang="en-US" dirty="0"/>
            <a:t>Imaging</a:t>
          </a:r>
        </a:p>
        <a:p>
          <a:r>
            <a:rPr lang="en-US" dirty="0"/>
            <a:t>Echo / </a:t>
          </a:r>
          <a:r>
            <a:rPr lang="en-US" dirty="0" err="1"/>
            <a:t>CxR</a:t>
          </a:r>
          <a:endParaRPr lang="en-US" dirty="0"/>
        </a:p>
      </dgm:t>
    </dgm:pt>
    <dgm:pt modelId="{AE3671A6-FD50-481E-A8CB-E9C5AD0BF378}" type="parTrans" cxnId="{5561E492-B7AB-45A8-8FF9-82EB051BB50C}">
      <dgm:prSet/>
      <dgm:spPr/>
      <dgm:t>
        <a:bodyPr/>
        <a:lstStyle/>
        <a:p>
          <a:endParaRPr lang="en-US"/>
        </a:p>
      </dgm:t>
    </dgm:pt>
    <dgm:pt modelId="{F660612E-CEDE-4691-90C5-A657073C8E6B}" type="sibTrans" cxnId="{5561E492-B7AB-45A8-8FF9-82EB051BB50C}">
      <dgm:prSet/>
      <dgm:spPr/>
      <dgm:t>
        <a:bodyPr/>
        <a:lstStyle/>
        <a:p>
          <a:endParaRPr lang="en-US"/>
        </a:p>
      </dgm:t>
    </dgm:pt>
    <dgm:pt modelId="{D6FB3789-CA22-425D-A4E7-50F9CE89BEEE}">
      <dgm:prSet phldrT="[Text]" phldr="0"/>
      <dgm:spPr/>
      <dgm:t>
        <a:bodyPr/>
        <a:lstStyle/>
        <a:p>
          <a:r>
            <a:rPr lang="en-US" dirty="0"/>
            <a:t>PA catheter</a:t>
          </a:r>
        </a:p>
      </dgm:t>
    </dgm:pt>
    <dgm:pt modelId="{15643BBD-F2A7-4785-80E5-99A1D4602650}" type="parTrans" cxnId="{ED07E59E-0841-406D-B27C-4D13A1CDBCD6}">
      <dgm:prSet/>
      <dgm:spPr/>
      <dgm:t>
        <a:bodyPr/>
        <a:lstStyle/>
        <a:p>
          <a:endParaRPr lang="en-US"/>
        </a:p>
      </dgm:t>
    </dgm:pt>
    <dgm:pt modelId="{8041D490-BCF3-4334-ABF9-71DD0BB0724A}" type="sibTrans" cxnId="{ED07E59E-0841-406D-B27C-4D13A1CDBCD6}">
      <dgm:prSet/>
      <dgm:spPr/>
      <dgm:t>
        <a:bodyPr/>
        <a:lstStyle/>
        <a:p>
          <a:endParaRPr lang="en-US"/>
        </a:p>
      </dgm:t>
    </dgm:pt>
    <dgm:pt modelId="{7D29EB10-E851-4360-9026-FB3C5272D8A3}" type="pres">
      <dgm:prSet presAssocID="{0D2E2E4B-9BEF-4067-B9B2-DC8543977CF9}" presName="linear" presStyleCnt="0">
        <dgm:presLayoutVars>
          <dgm:animLvl val="lvl"/>
          <dgm:resizeHandles val="exact"/>
        </dgm:presLayoutVars>
      </dgm:prSet>
      <dgm:spPr/>
    </dgm:pt>
    <dgm:pt modelId="{8072997B-96EF-41C1-AD1F-CD6F06178F42}" type="pres">
      <dgm:prSet presAssocID="{B48A0B8C-744D-4516-8330-00C0F798DF8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3FB79F-191D-474C-84A8-0D5A2043E1E4}" type="pres">
      <dgm:prSet presAssocID="{91AD7B09-1EFA-4C6E-BE51-9F9CE47BB772}" presName="spacer" presStyleCnt="0"/>
      <dgm:spPr/>
    </dgm:pt>
    <dgm:pt modelId="{81075360-3902-49C5-85CD-3A43805FCEB4}" type="pres">
      <dgm:prSet presAssocID="{8E904329-815E-4638-ABEA-E31F56F77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3129039-B56A-4C33-9388-06FC47DEC8C2}" type="pres">
      <dgm:prSet presAssocID="{9DA25E78-81D3-443A-83D7-1D4CDE7F0407}" presName="spacer" presStyleCnt="0"/>
      <dgm:spPr/>
    </dgm:pt>
    <dgm:pt modelId="{CFFA69CB-0C5F-442E-A276-94C6C09DFA07}" type="pres">
      <dgm:prSet presAssocID="{AF8F8E49-B2AF-483C-A454-D940BF8BF7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DAA66B-4551-47DF-9BA4-6805DED655F5}" type="pres">
      <dgm:prSet presAssocID="{DB59FD0B-913C-4239-8392-F3F706566A37}" presName="spacer" presStyleCnt="0"/>
      <dgm:spPr/>
    </dgm:pt>
    <dgm:pt modelId="{9DE0A22C-F999-429A-8A23-EFE9B80CC3DA}" type="pres">
      <dgm:prSet presAssocID="{64C38A31-15EE-4A43-8B1C-82E270C75A9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AA09D51-4B7C-45B8-A3B5-072BFEC0F429}" type="pres">
      <dgm:prSet presAssocID="{F660612E-CEDE-4691-90C5-A657073C8E6B}" presName="spacer" presStyleCnt="0"/>
      <dgm:spPr/>
    </dgm:pt>
    <dgm:pt modelId="{0982D54D-25EF-4181-A2E7-E9040F80A793}" type="pres">
      <dgm:prSet presAssocID="{D6FB3789-CA22-425D-A4E7-50F9CE89BE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140DF0C-F914-4404-8B21-A962AB7487FA}" type="presOf" srcId="{B48A0B8C-744D-4516-8330-00C0F798DF8E}" destId="{8072997B-96EF-41C1-AD1F-CD6F06178F42}" srcOrd="0" destOrd="0" presId="urn:microsoft.com/office/officeart/2005/8/layout/vList2"/>
    <dgm:cxn modelId="{87D6FC32-B731-4876-80BF-5A08EBB21CD0}" srcId="{0D2E2E4B-9BEF-4067-B9B2-DC8543977CF9}" destId="{8E904329-815E-4638-ABEA-E31F56F77505}" srcOrd="1" destOrd="0" parTransId="{2941146B-B190-4CF2-A3D4-4C8C425872B2}" sibTransId="{9DA25E78-81D3-443A-83D7-1D4CDE7F0407}"/>
    <dgm:cxn modelId="{1CA11A58-CB39-4C0C-B0FA-EC7D2220F0AF}" srcId="{0D2E2E4B-9BEF-4067-B9B2-DC8543977CF9}" destId="{AF8F8E49-B2AF-483C-A454-D940BF8BF764}" srcOrd="2" destOrd="0" parTransId="{496BBE29-77B6-4ED2-BF5A-816442017266}" sibTransId="{DB59FD0B-913C-4239-8392-F3F706566A37}"/>
    <dgm:cxn modelId="{C1C89B85-6A16-4EB6-9DAE-E70E07A87A89}" type="presOf" srcId="{0D2E2E4B-9BEF-4067-B9B2-DC8543977CF9}" destId="{7D29EB10-E851-4360-9026-FB3C5272D8A3}" srcOrd="0" destOrd="0" presId="urn:microsoft.com/office/officeart/2005/8/layout/vList2"/>
    <dgm:cxn modelId="{5561E492-B7AB-45A8-8FF9-82EB051BB50C}" srcId="{0D2E2E4B-9BEF-4067-B9B2-DC8543977CF9}" destId="{64C38A31-15EE-4A43-8B1C-82E270C75A99}" srcOrd="3" destOrd="0" parTransId="{AE3671A6-FD50-481E-A8CB-E9C5AD0BF378}" sibTransId="{F660612E-CEDE-4691-90C5-A657073C8E6B}"/>
    <dgm:cxn modelId="{ED07E59E-0841-406D-B27C-4D13A1CDBCD6}" srcId="{0D2E2E4B-9BEF-4067-B9B2-DC8543977CF9}" destId="{D6FB3789-CA22-425D-A4E7-50F9CE89BEEE}" srcOrd="4" destOrd="0" parTransId="{15643BBD-F2A7-4785-80E5-99A1D4602650}" sibTransId="{8041D490-BCF3-4334-ABF9-71DD0BB0724A}"/>
    <dgm:cxn modelId="{17580BD4-7886-495E-8C27-1AB39CD5802B}" type="presOf" srcId="{8E904329-815E-4638-ABEA-E31F56F77505}" destId="{81075360-3902-49C5-85CD-3A43805FCEB4}" srcOrd="0" destOrd="0" presId="urn:microsoft.com/office/officeart/2005/8/layout/vList2"/>
    <dgm:cxn modelId="{3F94FAD4-CE43-4BBC-9113-7771775C5497}" type="presOf" srcId="{AF8F8E49-B2AF-483C-A454-D940BF8BF764}" destId="{CFFA69CB-0C5F-442E-A276-94C6C09DFA07}" srcOrd="0" destOrd="0" presId="urn:microsoft.com/office/officeart/2005/8/layout/vList2"/>
    <dgm:cxn modelId="{80BD0DF7-D3B6-49E7-A66D-35D615C392E4}" type="presOf" srcId="{64C38A31-15EE-4A43-8B1C-82E270C75A99}" destId="{9DE0A22C-F999-429A-8A23-EFE9B80CC3DA}" srcOrd="0" destOrd="0" presId="urn:microsoft.com/office/officeart/2005/8/layout/vList2"/>
    <dgm:cxn modelId="{CE3C75FB-23A8-4114-8E32-659FEB885454}" srcId="{0D2E2E4B-9BEF-4067-B9B2-DC8543977CF9}" destId="{B48A0B8C-744D-4516-8330-00C0F798DF8E}" srcOrd="0" destOrd="0" parTransId="{02B2989C-DC82-47C6-A42F-5E9673B8228E}" sibTransId="{91AD7B09-1EFA-4C6E-BE51-9F9CE47BB772}"/>
    <dgm:cxn modelId="{E8B904FE-6213-4D53-8621-CD74B1D2AD95}" type="presOf" srcId="{D6FB3789-CA22-425D-A4E7-50F9CE89BEEE}" destId="{0982D54D-25EF-4181-A2E7-E9040F80A793}" srcOrd="0" destOrd="0" presId="urn:microsoft.com/office/officeart/2005/8/layout/vList2"/>
    <dgm:cxn modelId="{1869F89A-9B38-4668-BA7E-80D0F0DD9600}" type="presParOf" srcId="{7D29EB10-E851-4360-9026-FB3C5272D8A3}" destId="{8072997B-96EF-41C1-AD1F-CD6F06178F42}" srcOrd="0" destOrd="0" presId="urn:microsoft.com/office/officeart/2005/8/layout/vList2"/>
    <dgm:cxn modelId="{A860E7C5-22CA-4C13-AD27-730384EE3A77}" type="presParOf" srcId="{7D29EB10-E851-4360-9026-FB3C5272D8A3}" destId="{703FB79F-191D-474C-84A8-0D5A2043E1E4}" srcOrd="1" destOrd="0" presId="urn:microsoft.com/office/officeart/2005/8/layout/vList2"/>
    <dgm:cxn modelId="{B90E1BDD-D6D7-4633-999D-A956E1BC8052}" type="presParOf" srcId="{7D29EB10-E851-4360-9026-FB3C5272D8A3}" destId="{81075360-3902-49C5-85CD-3A43805FCEB4}" srcOrd="2" destOrd="0" presId="urn:microsoft.com/office/officeart/2005/8/layout/vList2"/>
    <dgm:cxn modelId="{49B097A9-1664-4E05-AB8B-093EE26B0FD1}" type="presParOf" srcId="{7D29EB10-E851-4360-9026-FB3C5272D8A3}" destId="{33129039-B56A-4C33-9388-06FC47DEC8C2}" srcOrd="3" destOrd="0" presId="urn:microsoft.com/office/officeart/2005/8/layout/vList2"/>
    <dgm:cxn modelId="{C2D7B9D5-EC96-4A9C-8FF6-F415864B18C7}" type="presParOf" srcId="{7D29EB10-E851-4360-9026-FB3C5272D8A3}" destId="{CFFA69CB-0C5F-442E-A276-94C6C09DFA07}" srcOrd="4" destOrd="0" presId="urn:microsoft.com/office/officeart/2005/8/layout/vList2"/>
    <dgm:cxn modelId="{29CD9257-ADD5-406D-8B07-0BC63EE6E6ED}" type="presParOf" srcId="{7D29EB10-E851-4360-9026-FB3C5272D8A3}" destId="{62DAA66B-4551-47DF-9BA4-6805DED655F5}" srcOrd="5" destOrd="0" presId="urn:microsoft.com/office/officeart/2005/8/layout/vList2"/>
    <dgm:cxn modelId="{850DBA61-E78F-499C-B22D-EDE7855D9B99}" type="presParOf" srcId="{7D29EB10-E851-4360-9026-FB3C5272D8A3}" destId="{9DE0A22C-F999-429A-8A23-EFE9B80CC3DA}" srcOrd="6" destOrd="0" presId="urn:microsoft.com/office/officeart/2005/8/layout/vList2"/>
    <dgm:cxn modelId="{63827E9C-F326-43CA-849F-92AFB2FACAF3}" type="presParOf" srcId="{7D29EB10-E851-4360-9026-FB3C5272D8A3}" destId="{AAA09D51-4B7C-45B8-A3B5-072BFEC0F429}" srcOrd="7" destOrd="0" presId="urn:microsoft.com/office/officeart/2005/8/layout/vList2"/>
    <dgm:cxn modelId="{FB849955-547F-48CD-B114-5EBE81D0F3A2}" type="presParOf" srcId="{7D29EB10-E851-4360-9026-FB3C5272D8A3}" destId="{0982D54D-25EF-4181-A2E7-E9040F80A7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919C99-648F-46AF-AA2C-6F9B2FF9B0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3ECC3A-D90B-45A5-A80E-0A8B6887C4E6}">
      <dgm:prSet/>
      <dgm:spPr/>
      <dgm:t>
        <a:bodyPr/>
        <a:lstStyle/>
        <a:p>
          <a:r>
            <a:rPr lang="en-US"/>
            <a:t>Who are you ? Tell me your story !</a:t>
          </a:r>
        </a:p>
      </dgm:t>
    </dgm:pt>
    <dgm:pt modelId="{2366F03D-F7AD-40B9-BCC0-98E3A9345797}" type="parTrans" cxnId="{103B4AAE-60C2-4B2A-BDCF-FC959DADFD5E}">
      <dgm:prSet/>
      <dgm:spPr/>
      <dgm:t>
        <a:bodyPr/>
        <a:lstStyle/>
        <a:p>
          <a:endParaRPr lang="en-US"/>
        </a:p>
      </dgm:t>
    </dgm:pt>
    <dgm:pt modelId="{6BDA76A7-7A27-4F88-A61D-C5497243B8A7}" type="sibTrans" cxnId="{103B4AAE-60C2-4B2A-BDCF-FC959DADFD5E}">
      <dgm:prSet/>
      <dgm:spPr/>
      <dgm:t>
        <a:bodyPr/>
        <a:lstStyle/>
        <a:p>
          <a:endParaRPr lang="en-US"/>
        </a:p>
      </dgm:t>
    </dgm:pt>
    <dgm:pt modelId="{86310568-D1B4-4624-8809-5A7A0E2E63F0}">
      <dgm:prSet/>
      <dgm:spPr/>
      <dgm:t>
        <a:bodyPr/>
        <a:lstStyle/>
        <a:p>
          <a:r>
            <a:rPr lang="en-US"/>
            <a:t>What injured your heart ?</a:t>
          </a:r>
        </a:p>
      </dgm:t>
    </dgm:pt>
    <dgm:pt modelId="{FD10BAE8-4C6A-47C0-AE60-644B4F3CD8A9}" type="parTrans" cxnId="{E53C1EE2-488C-499A-B541-25147A8CDCBD}">
      <dgm:prSet/>
      <dgm:spPr/>
      <dgm:t>
        <a:bodyPr/>
        <a:lstStyle/>
        <a:p>
          <a:endParaRPr lang="en-US"/>
        </a:p>
      </dgm:t>
    </dgm:pt>
    <dgm:pt modelId="{0CC87AE7-FC62-4D5C-9480-6D678E89B311}" type="sibTrans" cxnId="{E53C1EE2-488C-499A-B541-25147A8CDCBD}">
      <dgm:prSet/>
      <dgm:spPr/>
      <dgm:t>
        <a:bodyPr/>
        <a:lstStyle/>
        <a:p>
          <a:endParaRPr lang="en-US"/>
        </a:p>
      </dgm:t>
    </dgm:pt>
    <dgm:pt modelId="{C737820F-EB13-4B31-9AE0-3645FFD5846D}">
      <dgm:prSet/>
      <dgm:spPr/>
      <dgm:t>
        <a:bodyPr/>
        <a:lstStyle/>
        <a:p>
          <a:r>
            <a:rPr lang="en-US"/>
            <a:t>What can you do ? – NYHA functional class</a:t>
          </a:r>
        </a:p>
      </dgm:t>
    </dgm:pt>
    <dgm:pt modelId="{B103AA86-385A-45F3-A0BD-33A8F86FA146}" type="parTrans" cxnId="{5755E1EB-47DC-4E66-B6B9-3AFA4DA10D87}">
      <dgm:prSet/>
      <dgm:spPr/>
      <dgm:t>
        <a:bodyPr/>
        <a:lstStyle/>
        <a:p>
          <a:endParaRPr lang="en-US"/>
        </a:p>
      </dgm:t>
    </dgm:pt>
    <dgm:pt modelId="{045B45D0-2D07-4BD6-B63D-72C806E4EC9C}" type="sibTrans" cxnId="{5755E1EB-47DC-4E66-B6B9-3AFA4DA10D87}">
      <dgm:prSet/>
      <dgm:spPr/>
      <dgm:t>
        <a:bodyPr/>
        <a:lstStyle/>
        <a:p>
          <a:endParaRPr lang="en-US"/>
        </a:p>
      </dgm:t>
    </dgm:pt>
    <dgm:pt modelId="{DACF4D69-84D7-4A8E-865C-2CC314058642}">
      <dgm:prSet/>
      <dgm:spPr/>
      <dgm:t>
        <a:bodyPr/>
        <a:lstStyle/>
        <a:p>
          <a:r>
            <a:rPr lang="en-US"/>
            <a:t>What  are your  cardiac meds / studies / devices – HF Stage</a:t>
          </a:r>
        </a:p>
      </dgm:t>
    </dgm:pt>
    <dgm:pt modelId="{710060B2-75F3-4382-BC5E-BB6B71377DFD}" type="parTrans" cxnId="{CED4F9B3-2796-4B62-9A48-941BB78B76DA}">
      <dgm:prSet/>
      <dgm:spPr/>
      <dgm:t>
        <a:bodyPr/>
        <a:lstStyle/>
        <a:p>
          <a:endParaRPr lang="en-US"/>
        </a:p>
      </dgm:t>
    </dgm:pt>
    <dgm:pt modelId="{DCEB7D8A-F8C1-4C98-BFBA-1BD2889C1A60}" type="sibTrans" cxnId="{CED4F9B3-2796-4B62-9A48-941BB78B76DA}">
      <dgm:prSet/>
      <dgm:spPr/>
      <dgm:t>
        <a:bodyPr/>
        <a:lstStyle/>
        <a:p>
          <a:endParaRPr lang="en-US"/>
        </a:p>
      </dgm:t>
    </dgm:pt>
    <dgm:pt modelId="{46352B98-4C83-4371-95EF-8985D393A23D}" type="pres">
      <dgm:prSet presAssocID="{80919C99-648F-46AF-AA2C-6F9B2FF9B0E6}" presName="linear" presStyleCnt="0">
        <dgm:presLayoutVars>
          <dgm:animLvl val="lvl"/>
          <dgm:resizeHandles val="exact"/>
        </dgm:presLayoutVars>
      </dgm:prSet>
      <dgm:spPr/>
    </dgm:pt>
    <dgm:pt modelId="{27F6D4EB-7743-4651-9DE7-99B85776C10F}" type="pres">
      <dgm:prSet presAssocID="{303ECC3A-D90B-45A5-A80E-0A8B6887C4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D11E05-566B-4964-82AF-4D3ADF6E7035}" type="pres">
      <dgm:prSet presAssocID="{6BDA76A7-7A27-4F88-A61D-C5497243B8A7}" presName="spacer" presStyleCnt="0"/>
      <dgm:spPr/>
    </dgm:pt>
    <dgm:pt modelId="{A65ED350-F60B-4D27-AC82-56CF8C2B346A}" type="pres">
      <dgm:prSet presAssocID="{86310568-D1B4-4624-8809-5A7A0E2E63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FA6F2F-C56C-4C1C-9E12-4CF73089CB99}" type="pres">
      <dgm:prSet presAssocID="{0CC87AE7-FC62-4D5C-9480-6D678E89B311}" presName="spacer" presStyleCnt="0"/>
      <dgm:spPr/>
    </dgm:pt>
    <dgm:pt modelId="{03597563-12A8-4427-81A8-C0E220FE5CB8}" type="pres">
      <dgm:prSet presAssocID="{C737820F-EB13-4B31-9AE0-3645FFD584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50FCD3-32B1-4643-BC99-2714046B511F}" type="pres">
      <dgm:prSet presAssocID="{045B45D0-2D07-4BD6-B63D-72C806E4EC9C}" presName="spacer" presStyleCnt="0"/>
      <dgm:spPr/>
    </dgm:pt>
    <dgm:pt modelId="{5250B1D5-9EE3-4596-AE7A-65BA0BE3CD31}" type="pres">
      <dgm:prSet presAssocID="{DACF4D69-84D7-4A8E-865C-2CC31405864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D7FF3F-D670-465B-924D-75A2AB9CADB8}" type="presOf" srcId="{DACF4D69-84D7-4A8E-865C-2CC314058642}" destId="{5250B1D5-9EE3-4596-AE7A-65BA0BE3CD31}" srcOrd="0" destOrd="0" presId="urn:microsoft.com/office/officeart/2005/8/layout/vList2"/>
    <dgm:cxn modelId="{FECF8C4A-8C43-42AD-BB35-99AC6026BD41}" type="presOf" srcId="{80919C99-648F-46AF-AA2C-6F9B2FF9B0E6}" destId="{46352B98-4C83-4371-95EF-8985D393A23D}" srcOrd="0" destOrd="0" presId="urn:microsoft.com/office/officeart/2005/8/layout/vList2"/>
    <dgm:cxn modelId="{16FF8C87-848E-42E7-A134-E4AB5F5717BB}" type="presOf" srcId="{303ECC3A-D90B-45A5-A80E-0A8B6887C4E6}" destId="{27F6D4EB-7743-4651-9DE7-99B85776C10F}" srcOrd="0" destOrd="0" presId="urn:microsoft.com/office/officeart/2005/8/layout/vList2"/>
    <dgm:cxn modelId="{103B4AAE-60C2-4B2A-BDCF-FC959DADFD5E}" srcId="{80919C99-648F-46AF-AA2C-6F9B2FF9B0E6}" destId="{303ECC3A-D90B-45A5-A80E-0A8B6887C4E6}" srcOrd="0" destOrd="0" parTransId="{2366F03D-F7AD-40B9-BCC0-98E3A9345797}" sibTransId="{6BDA76A7-7A27-4F88-A61D-C5497243B8A7}"/>
    <dgm:cxn modelId="{CED4F9B3-2796-4B62-9A48-941BB78B76DA}" srcId="{80919C99-648F-46AF-AA2C-6F9B2FF9B0E6}" destId="{DACF4D69-84D7-4A8E-865C-2CC314058642}" srcOrd="3" destOrd="0" parTransId="{710060B2-75F3-4382-BC5E-BB6B71377DFD}" sibTransId="{DCEB7D8A-F8C1-4C98-BFBA-1BD2889C1A60}"/>
    <dgm:cxn modelId="{DE34F4C1-4CCC-44A0-AEE7-5B666036E89E}" type="presOf" srcId="{86310568-D1B4-4624-8809-5A7A0E2E63F0}" destId="{A65ED350-F60B-4D27-AC82-56CF8C2B346A}" srcOrd="0" destOrd="0" presId="urn:microsoft.com/office/officeart/2005/8/layout/vList2"/>
    <dgm:cxn modelId="{8427E8C3-72D9-4CFB-8A64-2D11411B2C5D}" type="presOf" srcId="{C737820F-EB13-4B31-9AE0-3645FFD5846D}" destId="{03597563-12A8-4427-81A8-C0E220FE5CB8}" srcOrd="0" destOrd="0" presId="urn:microsoft.com/office/officeart/2005/8/layout/vList2"/>
    <dgm:cxn modelId="{E53C1EE2-488C-499A-B541-25147A8CDCBD}" srcId="{80919C99-648F-46AF-AA2C-6F9B2FF9B0E6}" destId="{86310568-D1B4-4624-8809-5A7A0E2E63F0}" srcOrd="1" destOrd="0" parTransId="{FD10BAE8-4C6A-47C0-AE60-644B4F3CD8A9}" sibTransId="{0CC87AE7-FC62-4D5C-9480-6D678E89B311}"/>
    <dgm:cxn modelId="{5755E1EB-47DC-4E66-B6B9-3AFA4DA10D87}" srcId="{80919C99-648F-46AF-AA2C-6F9B2FF9B0E6}" destId="{C737820F-EB13-4B31-9AE0-3645FFD5846D}" srcOrd="2" destOrd="0" parTransId="{B103AA86-385A-45F3-A0BD-33A8F86FA146}" sibTransId="{045B45D0-2D07-4BD6-B63D-72C806E4EC9C}"/>
    <dgm:cxn modelId="{906F3E54-E917-4B73-9272-5AC2748BDDA1}" type="presParOf" srcId="{46352B98-4C83-4371-95EF-8985D393A23D}" destId="{27F6D4EB-7743-4651-9DE7-99B85776C10F}" srcOrd="0" destOrd="0" presId="urn:microsoft.com/office/officeart/2005/8/layout/vList2"/>
    <dgm:cxn modelId="{CA5F14BA-3E46-4A24-ADA0-E8F653BC1521}" type="presParOf" srcId="{46352B98-4C83-4371-95EF-8985D393A23D}" destId="{55D11E05-566B-4964-82AF-4D3ADF6E7035}" srcOrd="1" destOrd="0" presId="urn:microsoft.com/office/officeart/2005/8/layout/vList2"/>
    <dgm:cxn modelId="{C8122A5B-3A62-48EE-B781-0F05051BDC37}" type="presParOf" srcId="{46352B98-4C83-4371-95EF-8985D393A23D}" destId="{A65ED350-F60B-4D27-AC82-56CF8C2B346A}" srcOrd="2" destOrd="0" presId="urn:microsoft.com/office/officeart/2005/8/layout/vList2"/>
    <dgm:cxn modelId="{719310C2-7C85-46FA-960A-143C665D8944}" type="presParOf" srcId="{46352B98-4C83-4371-95EF-8985D393A23D}" destId="{30FA6F2F-C56C-4C1C-9E12-4CF73089CB99}" srcOrd="3" destOrd="0" presId="urn:microsoft.com/office/officeart/2005/8/layout/vList2"/>
    <dgm:cxn modelId="{B1151E95-4FB5-4B02-A00A-1FC80D1B070E}" type="presParOf" srcId="{46352B98-4C83-4371-95EF-8985D393A23D}" destId="{03597563-12A8-4427-81A8-C0E220FE5CB8}" srcOrd="4" destOrd="0" presId="urn:microsoft.com/office/officeart/2005/8/layout/vList2"/>
    <dgm:cxn modelId="{0FF6940A-C841-4668-AF33-655E488940AA}" type="presParOf" srcId="{46352B98-4C83-4371-95EF-8985D393A23D}" destId="{D350FCD3-32B1-4643-BC99-2714046B511F}" srcOrd="5" destOrd="0" presId="urn:microsoft.com/office/officeart/2005/8/layout/vList2"/>
    <dgm:cxn modelId="{E57F5B9C-334F-48F0-88C9-27D7450F644C}" type="presParOf" srcId="{46352B98-4C83-4371-95EF-8985D393A23D}" destId="{5250B1D5-9EE3-4596-AE7A-65BA0BE3CD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FD0DD-6156-4EB9-BEBC-6BCE091623AF}">
      <dsp:nvSpPr>
        <dsp:cNvPr id="0" name=""/>
        <dsp:cNvSpPr/>
      </dsp:nvSpPr>
      <dsp:spPr>
        <a:xfrm>
          <a:off x="0" y="909884"/>
          <a:ext cx="6253721" cy="491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 HF terminology</a:t>
          </a:r>
        </a:p>
      </dsp:txBody>
      <dsp:txXfrm>
        <a:off x="23988" y="933872"/>
        <a:ext cx="6205745" cy="443424"/>
      </dsp:txXfrm>
    </dsp:sp>
    <dsp:sp modelId="{58C517E4-8DC0-422B-A997-A6491D66B419}">
      <dsp:nvSpPr>
        <dsp:cNvPr id="0" name=""/>
        <dsp:cNvSpPr/>
      </dsp:nvSpPr>
      <dsp:spPr>
        <a:xfrm>
          <a:off x="0" y="1458884"/>
          <a:ext cx="6253721" cy="491400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Assessment tools</a:t>
          </a:r>
        </a:p>
      </dsp:txBody>
      <dsp:txXfrm>
        <a:off x="23988" y="1482872"/>
        <a:ext cx="6205745" cy="443424"/>
      </dsp:txXfrm>
    </dsp:sp>
    <dsp:sp modelId="{EB23715B-247B-490D-AF91-E7890640238F}">
      <dsp:nvSpPr>
        <dsp:cNvPr id="0" name=""/>
        <dsp:cNvSpPr/>
      </dsp:nvSpPr>
      <dsp:spPr>
        <a:xfrm>
          <a:off x="0" y="2007885"/>
          <a:ext cx="6253721" cy="491400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WWCD – what would Coletti do ?</a:t>
          </a:r>
        </a:p>
      </dsp:txBody>
      <dsp:txXfrm>
        <a:off x="23988" y="2031873"/>
        <a:ext cx="6205745" cy="443424"/>
      </dsp:txXfrm>
    </dsp:sp>
    <dsp:sp modelId="{57EB37AE-B8ED-4973-AD62-9185209E15AA}">
      <dsp:nvSpPr>
        <dsp:cNvPr id="0" name=""/>
        <dsp:cNvSpPr/>
      </dsp:nvSpPr>
      <dsp:spPr>
        <a:xfrm>
          <a:off x="0" y="2556885"/>
          <a:ext cx="6253721" cy="491400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Different faces of heart failure</a:t>
          </a:r>
        </a:p>
      </dsp:txBody>
      <dsp:txXfrm>
        <a:off x="23988" y="2580873"/>
        <a:ext cx="6205745" cy="443424"/>
      </dsp:txXfrm>
    </dsp:sp>
    <dsp:sp modelId="{DF597820-8CB7-4D07-9CCA-0A59D9EAD4E6}">
      <dsp:nvSpPr>
        <dsp:cNvPr id="0" name=""/>
        <dsp:cNvSpPr/>
      </dsp:nvSpPr>
      <dsp:spPr>
        <a:xfrm>
          <a:off x="0" y="3105885"/>
          <a:ext cx="6253721" cy="491400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Rational approach to the assessment of the HF patient</a:t>
          </a:r>
        </a:p>
      </dsp:txBody>
      <dsp:txXfrm>
        <a:off x="23988" y="3129873"/>
        <a:ext cx="6205745" cy="443424"/>
      </dsp:txXfrm>
    </dsp:sp>
    <dsp:sp modelId="{DE404B3A-17DD-46FD-959B-9BA692BF8B6A}">
      <dsp:nvSpPr>
        <dsp:cNvPr id="0" name=""/>
        <dsp:cNvSpPr/>
      </dsp:nvSpPr>
      <dsp:spPr>
        <a:xfrm>
          <a:off x="0" y="3654885"/>
          <a:ext cx="6253721" cy="4914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Coletti evening rounds @ SHMC</a:t>
          </a:r>
        </a:p>
      </dsp:txBody>
      <dsp:txXfrm>
        <a:off x="23988" y="3678873"/>
        <a:ext cx="6205745" cy="443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C58B4-14E1-4A00-A5EF-11720C90A28A}">
      <dsp:nvSpPr>
        <dsp:cNvPr id="0" name=""/>
        <dsp:cNvSpPr/>
      </dsp:nvSpPr>
      <dsp:spPr>
        <a:xfrm>
          <a:off x="0" y="542299"/>
          <a:ext cx="6666833" cy="2108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Systolic HF :  LVEF &lt; 50 %  </a:t>
          </a:r>
        </a:p>
      </dsp:txBody>
      <dsp:txXfrm>
        <a:off x="102921" y="645220"/>
        <a:ext cx="6460991" cy="1902498"/>
      </dsp:txXfrm>
    </dsp:sp>
    <dsp:sp modelId="{873AC97B-F17B-4C89-9DC5-0C6910691D4E}">
      <dsp:nvSpPr>
        <dsp:cNvPr id="0" name=""/>
        <dsp:cNvSpPr/>
      </dsp:nvSpPr>
      <dsp:spPr>
        <a:xfrm>
          <a:off x="0" y="2803280"/>
          <a:ext cx="6666833" cy="21083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Diastolic HF : normal LVEF 55-70%</a:t>
          </a:r>
        </a:p>
      </dsp:txBody>
      <dsp:txXfrm>
        <a:off x="102921" y="2906201"/>
        <a:ext cx="6460991" cy="1902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E931B-CD4C-4BB0-9A8E-A4EF68A017ED}">
      <dsp:nvSpPr>
        <dsp:cNvPr id="0" name=""/>
        <dsp:cNvSpPr/>
      </dsp:nvSpPr>
      <dsp:spPr>
        <a:xfrm>
          <a:off x="0" y="1632349"/>
          <a:ext cx="1467329" cy="931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0F8955-4808-4B68-9B04-F03CF01FA935}">
      <dsp:nvSpPr>
        <dsp:cNvPr id="0" name=""/>
        <dsp:cNvSpPr/>
      </dsp:nvSpPr>
      <dsp:spPr>
        <a:xfrm>
          <a:off x="163036" y="1787234"/>
          <a:ext cx="1467329" cy="931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RV</a:t>
          </a:r>
        </a:p>
      </dsp:txBody>
      <dsp:txXfrm>
        <a:off x="190326" y="1814524"/>
        <a:ext cx="1412749" cy="877174"/>
      </dsp:txXfrm>
    </dsp:sp>
    <dsp:sp modelId="{3751CC40-063E-4FBC-9E7C-D067A32DAD69}">
      <dsp:nvSpPr>
        <dsp:cNvPr id="0" name=""/>
        <dsp:cNvSpPr/>
      </dsp:nvSpPr>
      <dsp:spPr>
        <a:xfrm>
          <a:off x="1793403" y="1632349"/>
          <a:ext cx="1467329" cy="931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3D5A6D-1FD8-4D2A-AE88-FCDE48B01D06}">
      <dsp:nvSpPr>
        <dsp:cNvPr id="0" name=""/>
        <dsp:cNvSpPr/>
      </dsp:nvSpPr>
      <dsp:spPr>
        <a:xfrm>
          <a:off x="1956439" y="1787234"/>
          <a:ext cx="1467329" cy="931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BiV</a:t>
          </a:r>
          <a:endParaRPr lang="en-US" sz="4000" kern="1200" dirty="0"/>
        </a:p>
      </dsp:txBody>
      <dsp:txXfrm>
        <a:off x="1983729" y="1814524"/>
        <a:ext cx="1412749" cy="877174"/>
      </dsp:txXfrm>
    </dsp:sp>
    <dsp:sp modelId="{000832CC-8C80-42C0-A497-AC8AB5CC2F31}">
      <dsp:nvSpPr>
        <dsp:cNvPr id="0" name=""/>
        <dsp:cNvSpPr/>
      </dsp:nvSpPr>
      <dsp:spPr>
        <a:xfrm>
          <a:off x="3586806" y="1632349"/>
          <a:ext cx="1467329" cy="931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4CFA2C-AD19-4859-828D-C03A19874A74}">
      <dsp:nvSpPr>
        <dsp:cNvPr id="0" name=""/>
        <dsp:cNvSpPr/>
      </dsp:nvSpPr>
      <dsp:spPr>
        <a:xfrm>
          <a:off x="3749843" y="1787234"/>
          <a:ext cx="1467329" cy="931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LV</a:t>
          </a:r>
        </a:p>
      </dsp:txBody>
      <dsp:txXfrm>
        <a:off x="3777133" y="1814524"/>
        <a:ext cx="1412749" cy="877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08106-5050-4049-B5A7-283578D3609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Ischemic Cardiomyopathy</a:t>
          </a:r>
        </a:p>
      </dsp:txBody>
      <dsp:txXfrm>
        <a:off x="1748064" y="2975"/>
        <a:ext cx="3342605" cy="2005563"/>
      </dsp:txXfrm>
    </dsp:sp>
    <dsp:sp modelId="{5751800A-C554-42B8-93D5-DB6A1BCB0676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Familial non-ischemic cardiomyopathy</a:t>
          </a:r>
        </a:p>
      </dsp:txBody>
      <dsp:txXfrm>
        <a:off x="5424930" y="2975"/>
        <a:ext cx="3342605" cy="2005563"/>
      </dsp:txXfrm>
    </dsp:sp>
    <dsp:sp modelId="{B850F99B-AD7C-439C-91C9-F226CFCD0F91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Valvular Cardiomyopathy</a:t>
          </a:r>
        </a:p>
      </dsp:txBody>
      <dsp:txXfrm>
        <a:off x="1748064" y="2342799"/>
        <a:ext cx="3342605" cy="2005563"/>
      </dsp:txXfrm>
    </dsp:sp>
    <dsp:sp modelId="{E0D30733-1512-4EC6-9168-5549826681EE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Toxin Induced cardiomyopathy</a:t>
          </a:r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2997B-96EF-41C1-AD1F-CD6F06178F42}">
      <dsp:nvSpPr>
        <dsp:cNvPr id="0" name=""/>
        <dsp:cNvSpPr/>
      </dsp:nvSpPr>
      <dsp:spPr>
        <a:xfrm>
          <a:off x="0" y="109447"/>
          <a:ext cx="6253721" cy="921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H&amp;P</a:t>
          </a:r>
        </a:p>
      </dsp:txBody>
      <dsp:txXfrm>
        <a:off x="44978" y="154425"/>
        <a:ext cx="6163765" cy="831419"/>
      </dsp:txXfrm>
    </dsp:sp>
    <dsp:sp modelId="{81075360-3902-49C5-85CD-3A43805FCEB4}">
      <dsp:nvSpPr>
        <dsp:cNvPr id="0" name=""/>
        <dsp:cNvSpPr/>
      </dsp:nvSpPr>
      <dsp:spPr>
        <a:xfrm>
          <a:off x="0" y="1088422"/>
          <a:ext cx="6253721" cy="921375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Labs</a:t>
          </a:r>
        </a:p>
      </dsp:txBody>
      <dsp:txXfrm>
        <a:off x="44978" y="1133400"/>
        <a:ext cx="6163765" cy="831419"/>
      </dsp:txXfrm>
    </dsp:sp>
    <dsp:sp modelId="{CFFA69CB-0C5F-442E-A276-94C6C09DFA07}">
      <dsp:nvSpPr>
        <dsp:cNvPr id="0" name=""/>
        <dsp:cNvSpPr/>
      </dsp:nvSpPr>
      <dsp:spPr>
        <a:xfrm>
          <a:off x="0" y="2067397"/>
          <a:ext cx="6253721" cy="921375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ECG</a:t>
          </a:r>
        </a:p>
      </dsp:txBody>
      <dsp:txXfrm>
        <a:off x="44978" y="2112375"/>
        <a:ext cx="6163765" cy="831419"/>
      </dsp:txXfrm>
    </dsp:sp>
    <dsp:sp modelId="{9DE0A22C-F999-429A-8A23-EFE9B80CC3DA}">
      <dsp:nvSpPr>
        <dsp:cNvPr id="0" name=""/>
        <dsp:cNvSpPr/>
      </dsp:nvSpPr>
      <dsp:spPr>
        <a:xfrm>
          <a:off x="0" y="3046372"/>
          <a:ext cx="6253721" cy="921375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Imaging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Echo / </a:t>
          </a:r>
          <a:r>
            <a:rPr lang="en-US" sz="2000" kern="1200" dirty="0" err="1"/>
            <a:t>CxR</a:t>
          </a:r>
          <a:endParaRPr lang="en-US" sz="2000" kern="1200" dirty="0"/>
        </a:p>
      </dsp:txBody>
      <dsp:txXfrm>
        <a:off x="44978" y="3091350"/>
        <a:ext cx="6163765" cy="831419"/>
      </dsp:txXfrm>
    </dsp:sp>
    <dsp:sp modelId="{0982D54D-25EF-4181-A2E7-E9040F80A793}">
      <dsp:nvSpPr>
        <dsp:cNvPr id="0" name=""/>
        <dsp:cNvSpPr/>
      </dsp:nvSpPr>
      <dsp:spPr>
        <a:xfrm>
          <a:off x="0" y="4025347"/>
          <a:ext cx="6253721" cy="921375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 catheter</a:t>
          </a:r>
        </a:p>
      </dsp:txBody>
      <dsp:txXfrm>
        <a:off x="44978" y="4070325"/>
        <a:ext cx="6163765" cy="831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6D4EB-7743-4651-9DE7-99B85776C10F}">
      <dsp:nvSpPr>
        <dsp:cNvPr id="0" name=""/>
        <dsp:cNvSpPr/>
      </dsp:nvSpPr>
      <dsp:spPr>
        <a:xfrm>
          <a:off x="0" y="70745"/>
          <a:ext cx="5508710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Who are you ? Tell me your story !</a:t>
          </a:r>
        </a:p>
      </dsp:txBody>
      <dsp:txXfrm>
        <a:off x="62141" y="132886"/>
        <a:ext cx="5384428" cy="1148678"/>
      </dsp:txXfrm>
    </dsp:sp>
    <dsp:sp modelId="{A65ED350-F60B-4D27-AC82-56CF8C2B346A}">
      <dsp:nvSpPr>
        <dsp:cNvPr id="0" name=""/>
        <dsp:cNvSpPr/>
      </dsp:nvSpPr>
      <dsp:spPr>
        <a:xfrm>
          <a:off x="0" y="1435865"/>
          <a:ext cx="5508710" cy="127296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injured your heart ?</a:t>
          </a:r>
        </a:p>
      </dsp:txBody>
      <dsp:txXfrm>
        <a:off x="62141" y="1498006"/>
        <a:ext cx="5384428" cy="1148678"/>
      </dsp:txXfrm>
    </dsp:sp>
    <dsp:sp modelId="{03597563-12A8-4427-81A8-C0E220FE5CB8}">
      <dsp:nvSpPr>
        <dsp:cNvPr id="0" name=""/>
        <dsp:cNvSpPr/>
      </dsp:nvSpPr>
      <dsp:spPr>
        <a:xfrm>
          <a:off x="0" y="2800986"/>
          <a:ext cx="5508710" cy="127296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can you do ? – NYHA functional class</a:t>
          </a:r>
        </a:p>
      </dsp:txBody>
      <dsp:txXfrm>
        <a:off x="62141" y="2863127"/>
        <a:ext cx="5384428" cy="1148678"/>
      </dsp:txXfrm>
    </dsp:sp>
    <dsp:sp modelId="{5250B1D5-9EE3-4596-AE7A-65BA0BE3CD31}">
      <dsp:nvSpPr>
        <dsp:cNvPr id="0" name=""/>
        <dsp:cNvSpPr/>
      </dsp:nvSpPr>
      <dsp:spPr>
        <a:xfrm>
          <a:off x="0" y="4166106"/>
          <a:ext cx="5508710" cy="12729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What  are your  cardiac meds / studies / devices – HF Stage</a:t>
          </a:r>
        </a:p>
      </dsp:txBody>
      <dsp:txXfrm>
        <a:off x="62141" y="4228247"/>
        <a:ext cx="538442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C1891-C8E3-4AE7-902B-2DE89FCFB6FA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61B4D-444A-446C-9D74-134BFC27D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1B49-8922-4C1C-9D50-E111176EE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DA01-0761-0C4A-CBE0-C134402A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4BD28-B08B-729D-9170-180204132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E9DB-B27C-EC7C-0FBE-DAF3B50C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DA8FD-076A-BEA0-C371-695FA70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B90E-AEC8-09FC-CA31-2530ABB3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4E50-5363-AD57-6F44-CB1F3866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1E50A-3C4F-C8E6-F729-EBCBC6D73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0DDE-9FA6-4823-D17A-B90B9CC0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5CFFD-6586-D1B4-1F17-D70E74A2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64DDF-9576-050B-8DDE-6C85605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7C1DD-09D1-BB60-85D6-7972A427D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C567B-E2B1-CBCF-6C2E-D88823796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C657-0126-1D4D-8B5C-E247254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A36C-9E94-921A-A755-7EA3C254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E96F-DD85-7F6D-89C2-1520F9E6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A5C1-3122-5227-57D0-40139F7E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1368E-6F3E-4AB9-534C-A65CEAD86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0AE1-14F4-340F-940E-B96A9E44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48A39-3EEC-1489-A099-E7311135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531B6-AA79-EB2B-75CC-B38C3AA8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8AE6-1AD4-BEA9-D6A0-4C3218D4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4416B-DD3E-FDE9-07D5-BA1FC9D50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0EDC-B8EB-70F4-59E8-B20BE888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9C1C-9655-1D30-8CFB-65D28CD4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40D7-0ECC-9C7D-D053-89CD92FE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7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C725-9EFE-4DA6-B38E-918ED89B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3967-3438-3B28-A61F-77791293C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41B53-20E6-020E-58A5-621D251E8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4C02B-A37A-9481-27C4-B3E128F8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EADF9-46A9-D59A-E077-E0DFE316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C142C-0575-9B1B-B030-9D6CA556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1806-291A-2B32-DFDF-DEB5C87A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6FB97-A3E3-7628-8C5F-193AAF818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4AE90-2CAA-4220-9BFF-4362363AD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A271C-40E1-7433-4C0A-A579E3E87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71F0D-3038-228F-1063-D3731BB71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A4532-2B14-5D9C-D6D6-139635A0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47175-943C-3EB1-AFFE-19DBD6C4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8ADFB-EFE4-5692-AD45-86ADEC6D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D77F-3801-4367-7D37-B1F3B478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8211-C766-07BC-8ABC-E6EC6C2F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3B041-F6EF-99C5-5C1C-23E4C885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E419D-13B7-84B1-9D3E-3EB7E2C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B1FF4-E605-0B1F-A53F-809C9C2D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768F-67C5-3BA1-9423-BE6D46FE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5F708-8CBD-8091-6286-E0C2FA85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90E4-A72E-81F4-73DE-2EF46B64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322A-BD67-6B24-341A-56A301EF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5D31C-484C-80BD-03EB-523CCAA0E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39A29-B129-5916-0FE9-D1641A37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83622-6B8D-1BB5-E841-5E20CDAE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9E064-0F1C-FA52-CE87-3F872BC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1772-4002-ABF3-6292-BAC0B1BB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78C553-6524-9575-DE99-49FAD122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3C8C0-9FA1-873F-6DC1-BA0060773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2F5B4-6843-FCBF-A4E9-C845420B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05D66-5279-E1DE-00D4-4052C500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D6174-6487-585F-2917-D9747226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E5543-43D0-7956-7D63-2C16615D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7AD74-EF1B-A697-C5C2-5DBDBD8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5F6E-FF9F-CB73-4C25-B71F4D17F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775B4-DB4F-4306-AAA4-E39808926EA9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499B3-900E-B14D-40AB-F4E5BEAF5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470A-9ABA-723E-50B8-4A5188692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4085F-3661-40CE-B2C2-F816827B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7" name="Rectangle 39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93" name="Picture 392">
            <a:extLst>
              <a:ext uri="{FF2B5EF4-FFF2-40B4-BE49-F238E27FC236}">
                <a16:creationId xmlns:a16="http://schemas.microsoft.com/office/drawing/2014/main" id="{F80C3D63-5DD2-9B82-72D5-BCE55A19FC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84E5E-A58D-CCA8-F46D-452E441AC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 of Heart Failure Patients with &amp; without Hemodynamic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A968C-77E6-02FA-871C-165FC5FD1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Andrew Coletti MD FACC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Director Cardiac Catheterization Lab &amp; Interventional Cardiology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Wenatchee Valley Medical Group/Confluence Health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Wenatchee, WA</a:t>
            </a:r>
          </a:p>
        </p:txBody>
      </p:sp>
    </p:spTree>
    <p:extLst>
      <p:ext uri="{BB962C8B-B14F-4D97-AF65-F5344CB8AC3E}">
        <p14:creationId xmlns:p14="http://schemas.microsoft.com/office/powerpoint/2010/main" val="70774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dvanced Heart Failure: Epidemiology, Diagnosis, and Therapeutic Approaches  - ScienceDirect">
            <a:extLst>
              <a:ext uri="{FF2B5EF4-FFF2-40B4-BE49-F238E27FC236}">
                <a16:creationId xmlns:a16="http://schemas.microsoft.com/office/drawing/2014/main" id="{F7DA3690-7E42-3632-DC47-B0CA6AEFB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3369" y="457200"/>
            <a:ext cx="962526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5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9DC7A-0E5D-B304-B325-EC6D675623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334E8-6EC5-E355-1E3F-23760D2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Etiologies of Heart Failure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A909B1-962F-DC46-418F-264858384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9736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1962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4E1B4-3351-5C65-D512-B320FC41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 of the HF Patient</a:t>
            </a:r>
          </a:p>
        </p:txBody>
      </p:sp>
      <p:pic>
        <p:nvPicPr>
          <p:cNvPr id="5" name="Picture 2" descr="CRAFTSMAN Portable 20.5-in W x 12-in H ...">
            <a:extLst>
              <a:ext uri="{FF2B5EF4-FFF2-40B4-BE49-F238E27FC236}">
                <a16:creationId xmlns:a16="http://schemas.microsoft.com/office/drawing/2014/main" id="{6890F41C-47EE-7B63-5033-8517576AA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894596"/>
            <a:ext cx="7225748" cy="50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8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FA3DE4-EC1F-C2D3-8EA0-BBCB3F29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14538C-B339-24FB-AEE1-8C8E0B3DA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12019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83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AAB831D-6B07-F1AC-DF0A-50E5EE7B5B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16629" b="1"/>
          <a:stretch>
            <a:fillRect/>
          </a:stretch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5" name="Group 2074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77" name="Group 2076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078" name="Group 2077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82" name="Freeform: Shape 2081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3" name="Freeform: Shape 2082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9" name="Group 2078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080" name="Freeform: Shape 2079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1" name="Freeform: Shape 2080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3044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thony de Mello Quote: “A story is the shortest distance between a human  being and truth.”">
            <a:extLst>
              <a:ext uri="{FF2B5EF4-FFF2-40B4-BE49-F238E27FC236}">
                <a16:creationId xmlns:a16="http://schemas.microsoft.com/office/drawing/2014/main" id="{81084C10-719A-DDF5-E542-CFB5F2877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r="15923"/>
          <a:stretch>
            <a:fillRect/>
          </a:stretch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8" name="Group 1127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279" name="Freeform: Shape 1127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280" name="Group 1127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281" name="Group 1128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1285" name="Freeform: Shape 1128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86" name="Freeform: Shape 1128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82" name="Group 1128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1283" name="Freeform: Shape 1128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84" name="Freeform: Shape 1128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1159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57835C-45C1-2DB8-B1BE-C11BB920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000"/>
              <a:t>Coletti’s “morning rounds” SHMC 2016-2024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BC8E-866B-2DA0-8E45-731A3877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solidFill>
                  <a:schemeClr val="tx1">
                    <a:alpha val="80000"/>
                  </a:schemeClr>
                </a:solidFill>
              </a:rPr>
              <a:t>Assessment of :</a:t>
            </a:r>
          </a:p>
          <a:p>
            <a:pPr marL="0" indent="0">
              <a:buNone/>
            </a:pPr>
            <a:r>
              <a:rPr lang="en-US" sz="1900">
                <a:solidFill>
                  <a:schemeClr val="tx1">
                    <a:alpha val="80000"/>
                  </a:schemeClr>
                </a:solidFill>
              </a:rPr>
              <a:t>--60 yo male remote anterior STEMI / LVEF 15%/AKI/Urosepsis</a:t>
            </a:r>
          </a:p>
          <a:p>
            <a:pPr marL="0" indent="0">
              <a:buNone/>
            </a:pPr>
            <a:endParaRPr lang="en-US" sz="19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900">
                <a:solidFill>
                  <a:schemeClr val="tx1">
                    <a:alpha val="80000"/>
                  </a:schemeClr>
                </a:solidFill>
              </a:rPr>
              <a:t>--29 yo woman s/p LVAD – low flows / progressive dyspnea and hypotension </a:t>
            </a:r>
          </a:p>
          <a:p>
            <a:pPr marL="0" indent="0">
              <a:buNone/>
            </a:pPr>
            <a:endParaRPr lang="en-US" sz="19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900">
                <a:solidFill>
                  <a:schemeClr val="tx1">
                    <a:alpha val="80000"/>
                  </a:schemeClr>
                </a:solidFill>
              </a:rPr>
              <a:t>--17 yo woman  LVEF 20%, ST 140’s, “black blood”</a:t>
            </a:r>
          </a:p>
          <a:p>
            <a:pPr marL="0" indent="0">
              <a:buNone/>
            </a:pPr>
            <a:endParaRPr lang="en-US" sz="19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900">
                <a:solidFill>
                  <a:schemeClr val="tx1">
                    <a:alpha val="80000"/>
                  </a:schemeClr>
                </a:solidFill>
              </a:rPr>
              <a:t>--16 yo young man s/p OHT hypotensive, dyspneic and bradycardic </a:t>
            </a:r>
          </a:p>
          <a:p>
            <a:pPr marL="0" indent="0">
              <a:buNone/>
            </a:pPr>
            <a:endParaRPr lang="en-US" sz="19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1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5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571337-06CB-004A-E9FC-C3C66DB9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27" y="2023558"/>
            <a:ext cx="3521265" cy="2491292"/>
          </a:xfrm>
        </p:spPr>
        <p:txBody>
          <a:bodyPr anchor="t">
            <a:normAutofit/>
          </a:bodyPr>
          <a:lstStyle/>
          <a:p>
            <a:r>
              <a:rPr lang="en-US" sz="4000"/>
              <a:t>What would Coletti do 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B7B8-8C73-EBFB-8932-76B5E2A2B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5" y="1311088"/>
            <a:ext cx="5276850" cy="4327261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Who are you ? Tell me your story !</a:t>
            </a:r>
          </a:p>
          <a:p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What injured your heart ?</a:t>
            </a:r>
          </a:p>
          <a:p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What can you do ? – NYHA functional class</a:t>
            </a:r>
          </a:p>
          <a:p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What  are your  cardiac meds / studies / devices – HF Stage</a:t>
            </a:r>
          </a:p>
        </p:txBody>
      </p:sp>
    </p:spTree>
    <p:extLst>
      <p:ext uri="{BB962C8B-B14F-4D97-AF65-F5344CB8AC3E}">
        <p14:creationId xmlns:p14="http://schemas.microsoft.com/office/powerpoint/2010/main" val="3740960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299-5E77-E6AA-2D68-CA308581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br>
              <a:rPr lang="en-US" sz="3100">
                <a:solidFill>
                  <a:schemeClr val="bg1"/>
                </a:solidFill>
              </a:rPr>
            </a:br>
            <a:br>
              <a:rPr lang="en-US" sz="3100">
                <a:solidFill>
                  <a:schemeClr val="bg1"/>
                </a:solidFill>
              </a:rPr>
            </a:br>
            <a:r>
              <a:rPr lang="en-US" sz="3100">
                <a:solidFill>
                  <a:schemeClr val="bg1"/>
                </a:solidFill>
              </a:rPr>
              <a:t>-60 yo male remote anterior STEMI / LVEF 15%/AKI/Urosepsis – weird guy speaking Korean !</a:t>
            </a:r>
            <a:br>
              <a:rPr lang="en-US" sz="3100">
                <a:solidFill>
                  <a:schemeClr val="bg1"/>
                </a:solidFill>
              </a:rPr>
            </a:br>
            <a:endParaRPr lang="en-US" sz="3100">
              <a:solidFill>
                <a:schemeClr val="bg1"/>
              </a:solidFill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6232-70ED-24CD-85A5-95803E8A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endParaRPr lang="en-US" sz="2600">
              <a:solidFill>
                <a:schemeClr val="bg1"/>
              </a:solidFill>
            </a:endParaRPr>
          </a:p>
          <a:p>
            <a:r>
              <a:rPr lang="en-US" sz="2600">
                <a:solidFill>
                  <a:schemeClr val="bg1"/>
                </a:solidFill>
              </a:rPr>
              <a:t>Transfer from HFH for initiation of HD</a:t>
            </a:r>
          </a:p>
          <a:p>
            <a:r>
              <a:rPr lang="en-US" sz="2600">
                <a:solidFill>
                  <a:schemeClr val="bg1"/>
                </a:solidFill>
              </a:rPr>
              <a:t>Remote h/o  Anterior STEMI / LAD stent / ICD</a:t>
            </a:r>
          </a:p>
          <a:p>
            <a:r>
              <a:rPr lang="en-US" sz="2600">
                <a:solidFill>
                  <a:schemeClr val="bg1"/>
                </a:solidFill>
              </a:rPr>
              <a:t>LVEF  1 year ago 30% , now LVEF 15%</a:t>
            </a:r>
          </a:p>
          <a:p>
            <a:r>
              <a:rPr lang="en-US" sz="2600">
                <a:solidFill>
                  <a:schemeClr val="bg1"/>
                </a:solidFill>
              </a:rPr>
              <a:t>Starting HD</a:t>
            </a:r>
          </a:p>
          <a:p>
            <a:r>
              <a:rPr lang="en-US" sz="2600">
                <a:solidFill>
                  <a:schemeClr val="bg1"/>
                </a:solidFill>
              </a:rPr>
              <a:t>“Not much to do from a cardiac standpoint – it’s all ID &amp; renal”</a:t>
            </a: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  <a:p>
            <a:endParaRPr 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7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CFFD7-4A0A-549C-FC83-ABD6A3B4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Real story …………….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73F7-208A-ED03-4CC2-8F84D91D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Who are you ? Tell me your story !</a:t>
            </a:r>
          </a:p>
          <a:p>
            <a:r>
              <a:rPr lang="en-US">
                <a:solidFill>
                  <a:schemeClr val="bg1"/>
                </a:solidFill>
              </a:rPr>
              <a:t>What injured your heart ?</a:t>
            </a:r>
          </a:p>
          <a:p>
            <a:r>
              <a:rPr lang="en-US">
                <a:solidFill>
                  <a:schemeClr val="bg1"/>
                </a:solidFill>
              </a:rPr>
              <a:t>What can you do ? – NYHA functional class</a:t>
            </a:r>
          </a:p>
          <a:p>
            <a:r>
              <a:rPr lang="en-US">
                <a:solidFill>
                  <a:schemeClr val="bg1"/>
                </a:solidFill>
              </a:rPr>
              <a:t>What  are your  cardiac meds / studies / devices – HF Stage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3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6B8BB-9D71-35BB-BEE1-D375F051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Disclosure- Financial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3C432-B178-91E7-6D69-FD282F55C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41817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878F3-B392-DDAA-A5C4-DB1E57BA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29 yo woman s/p LVAD – low flows / fatigue/anorexia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4844-7B72-0BB4-A230-2FF8E42F1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Who are you ? Tell me your story !</a:t>
            </a:r>
          </a:p>
          <a:p>
            <a:r>
              <a:rPr lang="en-US">
                <a:solidFill>
                  <a:schemeClr val="bg1"/>
                </a:solidFill>
              </a:rPr>
              <a:t>What injured your heart ?</a:t>
            </a:r>
          </a:p>
          <a:p>
            <a:r>
              <a:rPr lang="en-US">
                <a:solidFill>
                  <a:schemeClr val="bg1"/>
                </a:solidFill>
              </a:rPr>
              <a:t>What can you do ? – NYHA functional class</a:t>
            </a:r>
          </a:p>
          <a:p>
            <a:r>
              <a:rPr lang="en-US">
                <a:solidFill>
                  <a:schemeClr val="bg1"/>
                </a:solidFill>
              </a:rPr>
              <a:t>What  are your  cardiac meds / studies / devices – HF Stage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7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F3606-24DE-9479-F477-EA9F22AE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17 yo woman  LVEF 20%, ST 140’s, “black blood”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7E2E-EE06-43A6-15DD-243F8546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Who are you ? Tell me your story !</a:t>
            </a:r>
          </a:p>
          <a:p>
            <a:r>
              <a:rPr lang="en-US">
                <a:solidFill>
                  <a:schemeClr val="bg1"/>
                </a:solidFill>
              </a:rPr>
              <a:t>What injured your heart ?</a:t>
            </a:r>
          </a:p>
          <a:p>
            <a:r>
              <a:rPr lang="en-US">
                <a:solidFill>
                  <a:schemeClr val="bg1"/>
                </a:solidFill>
              </a:rPr>
              <a:t>What can you do ? – NYHA functional class</a:t>
            </a:r>
          </a:p>
          <a:p>
            <a:r>
              <a:rPr lang="en-US">
                <a:solidFill>
                  <a:schemeClr val="bg1"/>
                </a:solidFill>
              </a:rPr>
              <a:t>What  are your  cardiac meds / studies / devices – HF Stage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4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FEB548-CACC-4915-BA3A-ECFAD4BE0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7DD617-02C2-4388-A86E-BAB7BD28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71532D-ED15-4EA1-8D74-8B9D49117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0E949-6174-47F4-871C-39B2BE7B4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1FA79-0462-498C-A7A0-4F97CB9BD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13F096-ACB3-4289-ADE9-7BCF5727C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2D1F89-7331-4DB6-9053-DE817E604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D98C-AF53-420B-A7B6-DD5AA7D53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0B76EE-9601-45D1-815F-6B076D42F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5FB023-5222-4B9E-B6D1-A5040E4CE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EED21-38DA-46C2-93A3-F597C8761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EFB714-3172-4F11-BA4B-04073494A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83C632-F1E2-40EE-AFA0-EF8D52D6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80DE84-E4A8-4C12-97F1-AADA86FFB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CEB1-CD0B-4966-8A9D-F458E4F7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66B94-A099-49F6-A378-974CED7F5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03C908-3FF0-4A95-851C-DF3C650F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AF400D3-D15B-4146-82E6-B2FC1194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2F76C8-7CAD-4B72-BD0D-072D2AFA0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CEBAD8-9DE5-4790-9CD4-C384EB371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7B9BA-215A-4923-954F-3DAE9523A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13081-B23F-45CB-A45B-562B629AD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8B11FB-E867-4638-B75F-B4B7DBDDB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C84FC8-9600-4AE5-9E77-38E2363A3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14F95D-50D5-4B76-B347-91D1D76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5455D4-020C-4462-8A90-3B6434A50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4B1256-A761-821E-FB2C-44472039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4948230" cy="5509815"/>
          </a:xfrm>
          <a:noFill/>
        </p:spPr>
        <p:txBody>
          <a:bodyPr anchor="t">
            <a:normAutofit/>
          </a:bodyPr>
          <a:lstStyle/>
          <a:p>
            <a:r>
              <a:rPr lang="en-US" sz="4800"/>
              <a:t>--16 yo young man s/p OHT hypotensive, dyspneic and bradycardic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A24189-8329-C168-AA7D-F8E869468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84326"/>
              </p:ext>
            </p:extLst>
          </p:nvPr>
        </p:nvGraphicFramePr>
        <p:xfrm>
          <a:off x="5815855" y="546369"/>
          <a:ext cx="5508711" cy="55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8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hepherd Watching Sheep Stock Photos ...">
            <a:extLst>
              <a:ext uri="{FF2B5EF4-FFF2-40B4-BE49-F238E27FC236}">
                <a16:creationId xmlns:a16="http://schemas.microsoft.com/office/drawing/2014/main" id="{308EBC7C-A132-F503-3FB9-28D410FD3A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" b="-1"/>
          <a:stretch/>
        </p:blipFill>
        <p:spPr bwMode="auto">
          <a:xfrm>
            <a:off x="1882006" y="569843"/>
            <a:ext cx="8450714" cy="56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5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shepherd and his flock | tourismus ...">
            <a:extLst>
              <a:ext uri="{FF2B5EF4-FFF2-40B4-BE49-F238E27FC236}">
                <a16:creationId xmlns:a16="http://schemas.microsoft.com/office/drawing/2014/main" id="{39708026-CD8A-2B67-EEF6-ADDA70023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32" y="916674"/>
            <a:ext cx="7548984" cy="5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91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man carries a lamb on his shoulders while standing on a rugged hillside.">
            <a:extLst>
              <a:ext uri="{FF2B5EF4-FFF2-40B4-BE49-F238E27FC236}">
                <a16:creationId xmlns:a16="http://schemas.microsoft.com/office/drawing/2014/main" id="{AE2B0014-7A1A-8F61-CCFC-E7C760CDC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2782" y="457200"/>
            <a:ext cx="822643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8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50+ Angry German Shepherd Stock Photos ...">
            <a:extLst>
              <a:ext uri="{FF2B5EF4-FFF2-40B4-BE49-F238E27FC236}">
                <a16:creationId xmlns:a16="http://schemas.microsoft.com/office/drawing/2014/main" id="{6D39465B-6281-FBC5-3861-AF8D3E386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32" y="916674"/>
            <a:ext cx="7548984" cy="5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39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718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60D4A-EE75-DFB6-4D5A-BD06CDD9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>
                <a:solidFill>
                  <a:schemeClr val="bg1"/>
                </a:solidFill>
              </a:rPr>
              <a:t>Thank you ! Questions ??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1FBC6B2-98D1-3EFB-ACB5-AF06759D3C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/>
          <a:stretch>
            <a:fillRect/>
          </a:stretch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2" name="Group 718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183" name="Freeform: Shape 718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84" name="Freeform: Shape 718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92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880D58-0477-47F1-B3CB-4B301794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35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2F30FBE-4932-542C-5B37-E7227729F0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5" b="-5"/>
          <a:stretch>
            <a:fillRect/>
          </a:stretch>
        </p:blipFill>
        <p:spPr>
          <a:xfrm>
            <a:off x="235534" y="1009050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8" name="Graphic 212">
            <a:extLst>
              <a:ext uri="{FF2B5EF4-FFF2-40B4-BE49-F238E27FC236}">
                <a16:creationId xmlns:a16="http://schemas.microsoft.com/office/drawing/2014/main" id="{877E3FF1-E4B8-49CB-9DD6-7D2067808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30BDE8C6-094E-46E6-BD5E-75FAB4F7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wearing a surgical mask&#10;&#10;Description automatically generated">
            <a:extLst>
              <a:ext uri="{FF2B5EF4-FFF2-40B4-BE49-F238E27FC236}">
                <a16:creationId xmlns:a16="http://schemas.microsoft.com/office/drawing/2014/main" id="{DC56FB08-5235-F406-A5AA-DB0CE2884C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25" r="17785" b="-3"/>
          <a:stretch>
            <a:fillRect/>
          </a:stretch>
        </p:blipFill>
        <p:spPr>
          <a:xfrm>
            <a:off x="2841433" y="3429000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32EDE7D-4E58-A3F4-21A8-AF701B957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009050"/>
            <a:ext cx="5218112" cy="47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4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53AB5A-416C-AA04-FBD5-FB26E85A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AF64D3-4BD2-B986-83BA-67046E325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717736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78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920B8-D16D-44C8-DA64-DAFAB36E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HF mini-boot camp</a:t>
            </a: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EF81F73-21E2-6B06-BFAE-11813AB2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6405" y="2663211"/>
            <a:ext cx="2274920" cy="34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BCC769D-D41A-3D15-8932-3BBC78A902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832" y="496673"/>
            <a:ext cx="2999096" cy="29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965D5E-797D-19FA-3F57-EAB2D8B47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8262" r="20207" b="-2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E438B-6D1A-A67D-8D0E-4A807BC9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Systolic (HFrEF) vs Diastolic HF (HFpEF)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1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F20D8-AB4C-962B-A5EA-1036B98D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Systolic vs Diastolic HF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457D92-203A-A24C-E66F-01A05FAB6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84121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29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D6E33-0590-0336-814F-A06F7E1E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What’s failing ?</a:t>
            </a:r>
          </a:p>
        </p:txBody>
      </p:sp>
      <p:sp>
        <p:nvSpPr>
          <p:cNvPr id="11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B3450C-850E-7464-3B8D-932078BCA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050162"/>
              </p:ext>
            </p:extLst>
          </p:nvPr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37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9" name="Freeform: Shape 820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3C4A1-98FF-7DD9-68CC-DB849C05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Stages of Heart Failure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vs 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NYHA 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Functional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</a:t>
            </a:r>
          </a:p>
        </p:txBody>
      </p:sp>
      <p:pic>
        <p:nvPicPr>
          <p:cNvPr id="8196" name="Picture 4" descr="PPT - Advanced Heart Failure Concepts and Options PowerPoint Presentation -  ID:3655121">
            <a:extLst>
              <a:ext uri="{FF2B5EF4-FFF2-40B4-BE49-F238E27FC236}">
                <a16:creationId xmlns:a16="http://schemas.microsoft.com/office/drawing/2014/main" id="{80DCCF8A-6AC9-0F5A-667E-E72BDB68D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719344"/>
            <a:ext cx="7225748" cy="54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7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515</Words>
  <Application>Microsoft Office PowerPoint</Application>
  <PresentationFormat>Widescreen</PresentationFormat>
  <Paragraphs>82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Office Theme</vt:lpstr>
      <vt:lpstr>Assessment of Heart Failure Patients with &amp; without Hemodynamic Monitoring</vt:lpstr>
      <vt:lpstr>Disclosure- Financial</vt:lpstr>
      <vt:lpstr>PowerPoint Presentation</vt:lpstr>
      <vt:lpstr>Introduction</vt:lpstr>
      <vt:lpstr>HF mini-boot camp</vt:lpstr>
      <vt:lpstr>Systolic (HFrEF) vs Diastolic HF (HFpEF)</vt:lpstr>
      <vt:lpstr>Systolic vs Diastolic HF</vt:lpstr>
      <vt:lpstr>What’s failing ?</vt:lpstr>
      <vt:lpstr>Stages of Heart Failure vs  NYHA  Functional Class</vt:lpstr>
      <vt:lpstr>PowerPoint Presentation</vt:lpstr>
      <vt:lpstr>Etiologies of Heart Failure</vt:lpstr>
      <vt:lpstr>Assessment of the HF Patient</vt:lpstr>
      <vt:lpstr>Assessment</vt:lpstr>
      <vt:lpstr>PowerPoint Presentation</vt:lpstr>
      <vt:lpstr>PowerPoint Presentation</vt:lpstr>
      <vt:lpstr>Coletti’s “morning rounds” SHMC 2016-2024</vt:lpstr>
      <vt:lpstr>What would Coletti do ?</vt:lpstr>
      <vt:lpstr>  -60 yo male remote anterior STEMI / LVEF 15%/AKI/Urosepsis – weird guy speaking Korean ! </vt:lpstr>
      <vt:lpstr>Real story …………….</vt:lpstr>
      <vt:lpstr>29 yo woman s/p LVAD – low flows / fatigue/anorexia</vt:lpstr>
      <vt:lpstr>17 yo woman  LVEF 20%, ST 140’s, “black blood” </vt:lpstr>
      <vt:lpstr>--16 yo young man s/p OHT hypotensive, dyspneic and bradycardic </vt:lpstr>
      <vt:lpstr>PowerPoint Presentation</vt:lpstr>
      <vt:lpstr>PowerPoint Presentation</vt:lpstr>
      <vt:lpstr>PowerPoint Presentation</vt:lpstr>
      <vt:lpstr>PowerPoint Presentation</vt:lpstr>
      <vt:lpstr>Thank you ! Questions 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coletti</dc:creator>
  <cp:lastModifiedBy>andrew coletti</cp:lastModifiedBy>
  <cp:revision>1</cp:revision>
  <dcterms:created xsi:type="dcterms:W3CDTF">2026-03-03T23:57:16Z</dcterms:created>
  <dcterms:modified xsi:type="dcterms:W3CDTF">2026-03-05T07:05:17Z</dcterms:modified>
</cp:coreProperties>
</file>