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1" r:id="rId5"/>
    <p:sldId id="259" r:id="rId6"/>
    <p:sldId id="260" r:id="rId7"/>
    <p:sldId id="262" r:id="rId8"/>
    <p:sldId id="263" r:id="rId9"/>
    <p:sldId id="265" r:id="rId10"/>
    <p:sldId id="266" r:id="rId11"/>
    <p:sldId id="267" r:id="rId12"/>
    <p:sldId id="268" r:id="rId13"/>
    <p:sldId id="264" r:id="rId14"/>
    <p:sldId id="269" r:id="rId15"/>
    <p:sldId id="270" r:id="rId16"/>
    <p:sldId id="271" r:id="rId17"/>
    <p:sldId id="274" r:id="rId18"/>
    <p:sldId id="272" r:id="rId19"/>
    <p:sldId id="276" r:id="rId20"/>
    <p:sldId id="277" r:id="rId21"/>
    <p:sldId id="278" r:id="rId22"/>
    <p:sldId id="279" r:id="rId23"/>
    <p:sldId id="273" r:id="rId24"/>
    <p:sldId id="280" r:id="rId25"/>
  </p:sldIdLst>
  <p:sldSz cx="12192000" cy="6858000"/>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7EBE9-7B07-4C4A-8507-86754ED16153}" v="43" dt="2026-03-03T17:45:58.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73" autoAdjust="0"/>
  </p:normalViewPr>
  <p:slideViewPr>
    <p:cSldViewPr snapToGrid="0">
      <p:cViewPr varScale="1">
        <p:scale>
          <a:sx n="79" d="100"/>
          <a:sy n="79"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chtel, Sheryln" userId="ac3fad21-b365-41be-9ecb-8c90dfadc7e4" providerId="ADAL" clId="{0F5618E1-4CE6-46BF-93D3-0CED77857104}"/>
    <pc:docChg chg="undo redo custSel addSld delSld modSld modNotesMaster">
      <pc:chgData name="Wachtel, Sheryln" userId="ac3fad21-b365-41be-9ecb-8c90dfadc7e4" providerId="ADAL" clId="{0F5618E1-4CE6-46BF-93D3-0CED77857104}" dt="2026-03-03T17:47:10.258" v="2672" actId="1076"/>
      <pc:docMkLst>
        <pc:docMk/>
      </pc:docMkLst>
      <pc:sldChg chg="modSp mod">
        <pc:chgData name="Wachtel, Sheryln" userId="ac3fad21-b365-41be-9ecb-8c90dfadc7e4" providerId="ADAL" clId="{0F5618E1-4CE6-46BF-93D3-0CED77857104}" dt="2026-03-03T07:23:51.758" v="1499" actId="14100"/>
        <pc:sldMkLst>
          <pc:docMk/>
          <pc:sldMk cId="1024771232" sldId="256"/>
        </pc:sldMkLst>
        <pc:spChg chg="mod">
          <ac:chgData name="Wachtel, Sheryln" userId="ac3fad21-b365-41be-9ecb-8c90dfadc7e4" providerId="ADAL" clId="{0F5618E1-4CE6-46BF-93D3-0CED77857104}" dt="2026-03-03T07:23:51.758" v="1499" actId="14100"/>
          <ac:spMkLst>
            <pc:docMk/>
            <pc:sldMk cId="1024771232" sldId="256"/>
            <ac:spMk id="7" creationId="{DB5BF563-98D3-FA78-83C2-E4275E68CA13}"/>
          </ac:spMkLst>
        </pc:spChg>
      </pc:sldChg>
      <pc:sldChg chg="addSp delSp modSp mod setBg">
        <pc:chgData name="Wachtel, Sheryln" userId="ac3fad21-b365-41be-9ecb-8c90dfadc7e4" providerId="ADAL" clId="{0F5618E1-4CE6-46BF-93D3-0CED77857104}" dt="2026-03-03T05:02:54.131" v="855" actId="1076"/>
        <pc:sldMkLst>
          <pc:docMk/>
          <pc:sldMk cId="2048325508" sldId="264"/>
        </pc:sldMkLst>
        <pc:spChg chg="mod ord">
          <ac:chgData name="Wachtel, Sheryln" userId="ac3fad21-b365-41be-9ecb-8c90dfadc7e4" providerId="ADAL" clId="{0F5618E1-4CE6-46BF-93D3-0CED77857104}" dt="2026-03-03T05:02:35.114" v="851" actId="1076"/>
          <ac:spMkLst>
            <pc:docMk/>
            <pc:sldMk cId="2048325508" sldId="264"/>
            <ac:spMk id="2" creationId="{7F0A0380-F12F-BA25-D03B-451A15BDFFBF}"/>
          </ac:spMkLst>
        </pc:spChg>
        <pc:spChg chg="del">
          <ac:chgData name="Wachtel, Sheryln" userId="ac3fad21-b365-41be-9ecb-8c90dfadc7e4" providerId="ADAL" clId="{0F5618E1-4CE6-46BF-93D3-0CED77857104}" dt="2026-03-03T02:40:32.862" v="99" actId="931"/>
          <ac:spMkLst>
            <pc:docMk/>
            <pc:sldMk cId="2048325508" sldId="264"/>
            <ac:spMk id="3" creationId="{20830BAE-5AD7-4A41-DB9D-B4BC015CB438}"/>
          </ac:spMkLst>
        </pc:spChg>
        <pc:spChg chg="mod">
          <ac:chgData name="Wachtel, Sheryln" userId="ac3fad21-b365-41be-9ecb-8c90dfadc7e4" providerId="ADAL" clId="{0F5618E1-4CE6-46BF-93D3-0CED77857104}" dt="2026-03-03T05:02:54.131" v="855" actId="1076"/>
          <ac:spMkLst>
            <pc:docMk/>
            <pc:sldMk cId="2048325508" sldId="264"/>
            <ac:spMk id="4" creationId="{0A4E3634-94D6-0781-6055-82709790B665}"/>
          </ac:spMkLst>
        </pc:spChg>
        <pc:spChg chg="add mod">
          <ac:chgData name="Wachtel, Sheryln" userId="ac3fad21-b365-41be-9ecb-8c90dfadc7e4" providerId="ADAL" clId="{0F5618E1-4CE6-46BF-93D3-0CED77857104}" dt="2026-03-03T02:40:48.148" v="103" actId="26606"/>
          <ac:spMkLst>
            <pc:docMk/>
            <pc:sldMk cId="2048325508" sldId="264"/>
            <ac:spMk id="7" creationId="{4909E51B-714B-F343-9894-385F06A53ABB}"/>
          </ac:spMkLst>
        </pc:spChg>
        <pc:spChg chg="add">
          <ac:chgData name="Wachtel, Sheryln" userId="ac3fad21-b365-41be-9ecb-8c90dfadc7e4" providerId="ADAL" clId="{0F5618E1-4CE6-46BF-93D3-0CED77857104}" dt="2026-03-03T02:40:48.148" v="103" actId="26606"/>
          <ac:spMkLst>
            <pc:docMk/>
            <pc:sldMk cId="2048325508" sldId="264"/>
            <ac:spMk id="12" creationId="{8FC9BE17-9A7B-462D-AE50-3D8777387304}"/>
          </ac:spMkLst>
        </pc:spChg>
        <pc:spChg chg="add">
          <ac:chgData name="Wachtel, Sheryln" userId="ac3fad21-b365-41be-9ecb-8c90dfadc7e4" providerId="ADAL" clId="{0F5618E1-4CE6-46BF-93D3-0CED77857104}" dt="2026-03-03T02:40:48.148" v="103" actId="26606"/>
          <ac:spMkLst>
            <pc:docMk/>
            <pc:sldMk cId="2048325508" sldId="264"/>
            <ac:spMk id="14" creationId="{3EBE8569-6AEC-4B8C-8D53-2DE337CDBA65}"/>
          </ac:spMkLst>
        </pc:spChg>
        <pc:spChg chg="add">
          <ac:chgData name="Wachtel, Sheryln" userId="ac3fad21-b365-41be-9ecb-8c90dfadc7e4" providerId="ADAL" clId="{0F5618E1-4CE6-46BF-93D3-0CED77857104}" dt="2026-03-03T02:40:48.148" v="103" actId="26606"/>
          <ac:spMkLst>
            <pc:docMk/>
            <pc:sldMk cId="2048325508" sldId="264"/>
            <ac:spMk id="16" creationId="{55D4142C-5077-457F-A6AD-3FECFDB39685}"/>
          </ac:spMkLst>
        </pc:spChg>
        <pc:spChg chg="add">
          <ac:chgData name="Wachtel, Sheryln" userId="ac3fad21-b365-41be-9ecb-8c90dfadc7e4" providerId="ADAL" clId="{0F5618E1-4CE6-46BF-93D3-0CED77857104}" dt="2026-03-03T02:40:48.148" v="103" actId="26606"/>
          <ac:spMkLst>
            <pc:docMk/>
            <pc:sldMk cId="2048325508" sldId="264"/>
            <ac:spMk id="18" creationId="{7A5F0580-5EE9-419F-96EE-B6529EF6E7D0}"/>
          </ac:spMkLst>
        </pc:spChg>
        <pc:picChg chg="add mod">
          <ac:chgData name="Wachtel, Sheryln" userId="ac3fad21-b365-41be-9ecb-8c90dfadc7e4" providerId="ADAL" clId="{0F5618E1-4CE6-46BF-93D3-0CED77857104}" dt="2026-03-03T02:40:48.148" v="103" actId="26606"/>
          <ac:picMkLst>
            <pc:docMk/>
            <pc:sldMk cId="2048325508" sldId="264"/>
            <ac:picMk id="6" creationId="{5FA75259-A9F4-8735-ADC9-188F1DDE6AA3}"/>
          </ac:picMkLst>
        </pc:picChg>
      </pc:sldChg>
      <pc:sldChg chg="modSp mod">
        <pc:chgData name="Wachtel, Sheryln" userId="ac3fad21-b365-41be-9ecb-8c90dfadc7e4" providerId="ADAL" clId="{0F5618E1-4CE6-46BF-93D3-0CED77857104}" dt="2026-03-03T05:06:43.197" v="949" actId="14100"/>
        <pc:sldMkLst>
          <pc:docMk/>
          <pc:sldMk cId="2629688980" sldId="265"/>
        </pc:sldMkLst>
        <pc:spChg chg="mod">
          <ac:chgData name="Wachtel, Sheryln" userId="ac3fad21-b365-41be-9ecb-8c90dfadc7e4" providerId="ADAL" clId="{0F5618E1-4CE6-46BF-93D3-0CED77857104}" dt="2026-03-03T05:06:43.197" v="949" actId="14100"/>
          <ac:spMkLst>
            <pc:docMk/>
            <pc:sldMk cId="2629688980" sldId="265"/>
            <ac:spMk id="4" creationId="{BD208120-8065-BA99-B78D-EBB6776332B8}"/>
          </ac:spMkLst>
        </pc:spChg>
      </pc:sldChg>
      <pc:sldChg chg="modSp mod">
        <pc:chgData name="Wachtel, Sheryln" userId="ac3fad21-b365-41be-9ecb-8c90dfadc7e4" providerId="ADAL" clId="{0F5618E1-4CE6-46BF-93D3-0CED77857104}" dt="2026-03-03T05:05:48.928" v="922" actId="20577"/>
        <pc:sldMkLst>
          <pc:docMk/>
          <pc:sldMk cId="3472481950" sldId="266"/>
        </pc:sldMkLst>
        <pc:spChg chg="mod">
          <ac:chgData name="Wachtel, Sheryln" userId="ac3fad21-b365-41be-9ecb-8c90dfadc7e4" providerId="ADAL" clId="{0F5618E1-4CE6-46BF-93D3-0CED77857104}" dt="2026-03-03T05:05:48.928" v="922" actId="20577"/>
          <ac:spMkLst>
            <pc:docMk/>
            <pc:sldMk cId="3472481950" sldId="266"/>
            <ac:spMk id="4" creationId="{21BF1F15-C4E7-0A0F-180C-AF62E0F8E123}"/>
          </ac:spMkLst>
        </pc:spChg>
      </pc:sldChg>
      <pc:sldChg chg="modSp mod">
        <pc:chgData name="Wachtel, Sheryln" userId="ac3fad21-b365-41be-9ecb-8c90dfadc7e4" providerId="ADAL" clId="{0F5618E1-4CE6-46BF-93D3-0CED77857104}" dt="2026-03-03T07:12:25.020" v="1495" actId="114"/>
        <pc:sldMkLst>
          <pc:docMk/>
          <pc:sldMk cId="815653522" sldId="267"/>
        </pc:sldMkLst>
        <pc:spChg chg="mod">
          <ac:chgData name="Wachtel, Sheryln" userId="ac3fad21-b365-41be-9ecb-8c90dfadc7e4" providerId="ADAL" clId="{0F5618E1-4CE6-46BF-93D3-0CED77857104}" dt="2026-03-03T07:12:25.020" v="1495" actId="114"/>
          <ac:spMkLst>
            <pc:docMk/>
            <pc:sldMk cId="815653522" sldId="267"/>
            <ac:spMk id="4" creationId="{B07369B4-44BD-51D1-F430-56F7C7B41728}"/>
          </ac:spMkLst>
        </pc:spChg>
      </pc:sldChg>
      <pc:sldChg chg="modSp mod">
        <pc:chgData name="Wachtel, Sheryln" userId="ac3fad21-b365-41be-9ecb-8c90dfadc7e4" providerId="ADAL" clId="{0F5618E1-4CE6-46BF-93D3-0CED77857104}" dt="2026-03-03T07:12:47.519" v="1497" actId="404"/>
        <pc:sldMkLst>
          <pc:docMk/>
          <pc:sldMk cId="3017285610" sldId="268"/>
        </pc:sldMkLst>
        <pc:spChg chg="mod">
          <ac:chgData name="Wachtel, Sheryln" userId="ac3fad21-b365-41be-9ecb-8c90dfadc7e4" providerId="ADAL" clId="{0F5618E1-4CE6-46BF-93D3-0CED77857104}" dt="2026-03-03T07:12:47.519" v="1497" actId="404"/>
          <ac:spMkLst>
            <pc:docMk/>
            <pc:sldMk cId="3017285610" sldId="268"/>
            <ac:spMk id="4" creationId="{6B286AF4-7F69-EC63-76F2-5CEF3F77C6EE}"/>
          </ac:spMkLst>
        </pc:spChg>
      </pc:sldChg>
      <pc:sldChg chg="addSp delSp modSp new mod modMedia setBg modNotesTx">
        <pc:chgData name="Wachtel, Sheryln" userId="ac3fad21-b365-41be-9ecb-8c90dfadc7e4" providerId="ADAL" clId="{0F5618E1-4CE6-46BF-93D3-0CED77857104}" dt="2026-03-03T07:03:36.103" v="1355" actId="20577"/>
        <pc:sldMkLst>
          <pc:docMk/>
          <pc:sldMk cId="3628450295" sldId="269"/>
        </pc:sldMkLst>
        <pc:spChg chg="mod">
          <ac:chgData name="Wachtel, Sheryln" userId="ac3fad21-b365-41be-9ecb-8c90dfadc7e4" providerId="ADAL" clId="{0F5618E1-4CE6-46BF-93D3-0CED77857104}" dt="2026-03-03T07:03:36.103" v="1355" actId="20577"/>
          <ac:spMkLst>
            <pc:docMk/>
            <pc:sldMk cId="3628450295" sldId="269"/>
            <ac:spMk id="2" creationId="{D5E7FFA1-6B94-A2F4-F571-6F8DE70FA37A}"/>
          </ac:spMkLst>
        </pc:spChg>
        <pc:spChg chg="add mod">
          <ac:chgData name="Wachtel, Sheryln" userId="ac3fad21-b365-41be-9ecb-8c90dfadc7e4" providerId="ADAL" clId="{0F5618E1-4CE6-46BF-93D3-0CED77857104}" dt="2026-03-03T05:34:36.853" v="1131" actId="931"/>
          <ac:spMkLst>
            <pc:docMk/>
            <pc:sldMk cId="3628450295" sldId="269"/>
            <ac:spMk id="5" creationId="{B9FBBEF6-5516-5DA3-FC2D-0EC7BF575564}"/>
          </ac:spMkLst>
        </pc:spChg>
        <pc:spChg chg="add">
          <ac:chgData name="Wachtel, Sheryln" userId="ac3fad21-b365-41be-9ecb-8c90dfadc7e4" providerId="ADAL" clId="{0F5618E1-4CE6-46BF-93D3-0CED77857104}" dt="2026-03-03T05:39:31.649" v="1135" actId="26606"/>
          <ac:spMkLst>
            <pc:docMk/>
            <pc:sldMk cId="3628450295" sldId="269"/>
            <ac:spMk id="6" creationId="{C1DD1A8A-57D5-4A81-AD04-532B043C5611}"/>
          </ac:spMkLst>
        </pc:spChg>
        <pc:spChg chg="add mod">
          <ac:chgData name="Wachtel, Sheryln" userId="ac3fad21-b365-41be-9ecb-8c90dfadc7e4" providerId="ADAL" clId="{0F5618E1-4CE6-46BF-93D3-0CED77857104}" dt="2026-03-03T05:38:44.688" v="1133" actId="931"/>
          <ac:spMkLst>
            <pc:docMk/>
            <pc:sldMk cId="3628450295" sldId="269"/>
            <ac:spMk id="8" creationId="{DC4DD551-E383-955D-A742-550415340F0C}"/>
          </ac:spMkLst>
        </pc:spChg>
        <pc:spChg chg="add">
          <ac:chgData name="Wachtel, Sheryln" userId="ac3fad21-b365-41be-9ecb-8c90dfadc7e4" providerId="ADAL" clId="{0F5618E1-4CE6-46BF-93D3-0CED77857104}" dt="2026-03-03T05:39:31.649" v="1135" actId="26606"/>
          <ac:spMkLst>
            <pc:docMk/>
            <pc:sldMk cId="3628450295" sldId="269"/>
            <ac:spMk id="11" creationId="{007891EC-4501-44ED-A8C8-B11B6DB767AB}"/>
          </ac:spMkLst>
        </pc:spChg>
        <pc:spChg chg="add mod">
          <ac:chgData name="Wachtel, Sheryln" userId="ac3fad21-b365-41be-9ecb-8c90dfadc7e4" providerId="ADAL" clId="{0F5618E1-4CE6-46BF-93D3-0CED77857104}" dt="2026-03-03T05:53:55.399" v="1152" actId="1076"/>
          <ac:spMkLst>
            <pc:docMk/>
            <pc:sldMk cId="3628450295" sldId="269"/>
            <ac:spMk id="13" creationId="{6ED4D109-0491-25BE-0B3F-687F0E2C1E6E}"/>
          </ac:spMkLst>
        </pc:spChg>
        <pc:grpChg chg="add del">
          <ac:chgData name="Wachtel, Sheryln" userId="ac3fad21-b365-41be-9ecb-8c90dfadc7e4" providerId="ADAL" clId="{0F5618E1-4CE6-46BF-93D3-0CED77857104}" dt="2026-03-03T05:34:35.605" v="1130" actId="26606"/>
          <ac:grpSpMkLst>
            <pc:docMk/>
            <pc:sldMk cId="3628450295" sldId="269"/>
            <ac:grpSpMk id="10" creationId="{0E76F6F3-F5F0-B26D-1B63-73AD0299B731}"/>
          </ac:grpSpMkLst>
        </pc:grpChg>
        <pc:picChg chg="add mod">
          <ac:chgData name="Wachtel, Sheryln" userId="ac3fad21-b365-41be-9ecb-8c90dfadc7e4" providerId="ADAL" clId="{0F5618E1-4CE6-46BF-93D3-0CED77857104}" dt="2026-03-03T05:34:35.605" v="1130" actId="26606"/>
          <ac:picMkLst>
            <pc:docMk/>
            <pc:sldMk cId="3628450295" sldId="269"/>
            <ac:picMk id="4" creationId="{07EC8302-8783-4DFE-9B74-31AA04E4CA57}"/>
          </ac:picMkLst>
        </pc:picChg>
        <pc:picChg chg="add mod">
          <ac:chgData name="Wachtel, Sheryln" userId="ac3fad21-b365-41be-9ecb-8c90dfadc7e4" providerId="ADAL" clId="{0F5618E1-4CE6-46BF-93D3-0CED77857104}" dt="2026-03-03T05:38:38.917" v="1132" actId="931"/>
          <ac:picMkLst>
            <pc:docMk/>
            <pc:sldMk cId="3628450295" sldId="269"/>
            <ac:picMk id="7" creationId="{749E3B6F-A387-6BA1-BDB1-7CA2C077B7FE}"/>
          </ac:picMkLst>
        </pc:picChg>
        <pc:picChg chg="add mod">
          <ac:chgData name="Wachtel, Sheryln" userId="ac3fad21-b365-41be-9ecb-8c90dfadc7e4" providerId="ADAL" clId="{0F5618E1-4CE6-46BF-93D3-0CED77857104}" dt="2026-03-03T05:41:27.868" v="1143"/>
          <ac:picMkLst>
            <pc:docMk/>
            <pc:sldMk cId="3628450295" sldId="269"/>
            <ac:picMk id="9" creationId="{AD88F431-5E71-5FD8-8DBD-5622D236571D}"/>
          </ac:picMkLst>
        </pc:picChg>
      </pc:sldChg>
      <pc:sldChg chg="addSp delSp modSp new mod setBg">
        <pc:chgData name="Wachtel, Sheryln" userId="ac3fad21-b365-41be-9ecb-8c90dfadc7e4" providerId="ADAL" clId="{0F5618E1-4CE6-46BF-93D3-0CED77857104}" dt="2026-03-03T07:02:35.036" v="1344" actId="14100"/>
        <pc:sldMkLst>
          <pc:docMk/>
          <pc:sldMk cId="3105527827" sldId="270"/>
        </pc:sldMkLst>
        <pc:spChg chg="add del mod">
          <ac:chgData name="Wachtel, Sheryln" userId="ac3fad21-b365-41be-9ecb-8c90dfadc7e4" providerId="ADAL" clId="{0F5618E1-4CE6-46BF-93D3-0CED77857104}" dt="2026-03-03T06:57:26.904" v="1321" actId="1076"/>
          <ac:spMkLst>
            <pc:docMk/>
            <pc:sldMk cId="3105527827" sldId="270"/>
            <ac:spMk id="2" creationId="{7227FF68-B316-D247-8DE6-4859E4B80478}"/>
          </ac:spMkLst>
        </pc:spChg>
        <pc:spChg chg="del">
          <ac:chgData name="Wachtel, Sheryln" userId="ac3fad21-b365-41be-9ecb-8c90dfadc7e4" providerId="ADAL" clId="{0F5618E1-4CE6-46BF-93D3-0CED77857104}" dt="2026-03-03T06:20:59.337" v="1160" actId="931"/>
          <ac:spMkLst>
            <pc:docMk/>
            <pc:sldMk cId="3105527827" sldId="270"/>
            <ac:spMk id="3" creationId="{987B2D88-93EA-8B59-D73B-C1E03494D7FE}"/>
          </ac:spMkLst>
        </pc:spChg>
        <pc:spChg chg="add del mod">
          <ac:chgData name="Wachtel, Sheryln" userId="ac3fad21-b365-41be-9ecb-8c90dfadc7e4" providerId="ADAL" clId="{0F5618E1-4CE6-46BF-93D3-0CED77857104}" dt="2026-03-03T07:02:35.036" v="1344" actId="14100"/>
          <ac:spMkLst>
            <pc:docMk/>
            <pc:sldMk cId="3105527827" sldId="270"/>
            <ac:spMk id="4" creationId="{95EE70ED-4EFC-ACE2-9642-99FCF25B6BC2}"/>
          </ac:spMkLst>
        </pc:spChg>
        <pc:spChg chg="add del mod">
          <ac:chgData name="Wachtel, Sheryln" userId="ac3fad21-b365-41be-9ecb-8c90dfadc7e4" providerId="ADAL" clId="{0F5618E1-4CE6-46BF-93D3-0CED77857104}" dt="2026-03-03T06:21:56.544" v="1163" actId="478"/>
          <ac:spMkLst>
            <pc:docMk/>
            <pc:sldMk cId="3105527827" sldId="270"/>
            <ac:spMk id="7" creationId="{3AEAD544-723A-E59A-B1CC-18DD2F008959}"/>
          </ac:spMkLst>
        </pc:spChg>
        <pc:spChg chg="add del mod">
          <ac:chgData name="Wachtel, Sheryln" userId="ac3fad21-b365-41be-9ecb-8c90dfadc7e4" providerId="ADAL" clId="{0F5618E1-4CE6-46BF-93D3-0CED77857104}" dt="2026-03-03T06:25:01.801" v="1168" actId="931"/>
          <ac:spMkLst>
            <pc:docMk/>
            <pc:sldMk cId="3105527827" sldId="270"/>
            <ac:spMk id="9" creationId="{4781C1F9-CA7B-A1A1-5243-733391D3AD03}"/>
          </ac:spMkLst>
        </pc:spChg>
        <pc:spChg chg="add del">
          <ac:chgData name="Wachtel, Sheryln" userId="ac3fad21-b365-41be-9ecb-8c90dfadc7e4" providerId="ADAL" clId="{0F5618E1-4CE6-46BF-93D3-0CED77857104}" dt="2026-03-03T06:21:53.413" v="1162" actId="26606"/>
          <ac:spMkLst>
            <pc:docMk/>
            <pc:sldMk cId="3105527827" sldId="270"/>
            <ac:spMk id="12" creationId="{42A4FC2C-047E-45A5-965D-8E1E3BF09BC6}"/>
          </ac:spMkLst>
        </pc:spChg>
        <pc:spChg chg="add mod">
          <ac:chgData name="Wachtel, Sheryln" userId="ac3fad21-b365-41be-9ecb-8c90dfadc7e4" providerId="ADAL" clId="{0F5618E1-4CE6-46BF-93D3-0CED77857104}" dt="2026-03-03T06:22:59.622" v="1167" actId="931"/>
          <ac:spMkLst>
            <pc:docMk/>
            <pc:sldMk cId="3105527827" sldId="270"/>
            <ac:spMk id="13" creationId="{AA1ACABD-CBB6-0CEF-7DB2-FFDE5CC5F128}"/>
          </ac:spMkLst>
        </pc:spChg>
        <pc:spChg chg="add mod">
          <ac:chgData name="Wachtel, Sheryln" userId="ac3fad21-b365-41be-9ecb-8c90dfadc7e4" providerId="ADAL" clId="{0F5618E1-4CE6-46BF-93D3-0CED77857104}" dt="2026-03-03T06:27:06.784" v="1174" actId="26606"/>
          <ac:spMkLst>
            <pc:docMk/>
            <pc:sldMk cId="3105527827" sldId="270"/>
            <ac:spMk id="16" creationId="{4C670367-E9D4-BCC9-9C87-69A0F7E59ECD}"/>
          </ac:spMkLst>
        </pc:spChg>
        <pc:spChg chg="add del">
          <ac:chgData name="Wachtel, Sheryln" userId="ac3fad21-b365-41be-9ecb-8c90dfadc7e4" providerId="ADAL" clId="{0F5618E1-4CE6-46BF-93D3-0CED77857104}" dt="2026-03-03T06:22:58.543" v="1166" actId="26606"/>
          <ac:spMkLst>
            <pc:docMk/>
            <pc:sldMk cId="3105527827" sldId="270"/>
            <ac:spMk id="18" creationId="{04812C46-200A-4DEB-A05E-3ED6C68C2387}"/>
          </ac:spMkLst>
        </pc:spChg>
        <pc:spChg chg="add del">
          <ac:chgData name="Wachtel, Sheryln" userId="ac3fad21-b365-41be-9ecb-8c90dfadc7e4" providerId="ADAL" clId="{0F5618E1-4CE6-46BF-93D3-0CED77857104}" dt="2026-03-03T06:22:58.543" v="1166" actId="26606"/>
          <ac:spMkLst>
            <pc:docMk/>
            <pc:sldMk cId="3105527827" sldId="270"/>
            <ac:spMk id="20" creationId="{D1EA859B-E555-4109-94F3-6700E046E008}"/>
          </ac:spMkLst>
        </pc:spChg>
        <pc:spChg chg="add del">
          <ac:chgData name="Wachtel, Sheryln" userId="ac3fad21-b365-41be-9ecb-8c90dfadc7e4" providerId="ADAL" clId="{0F5618E1-4CE6-46BF-93D3-0CED77857104}" dt="2026-03-03T06:27:06.784" v="1174" actId="26606"/>
          <ac:spMkLst>
            <pc:docMk/>
            <pc:sldMk cId="3105527827" sldId="270"/>
            <ac:spMk id="21" creationId="{5AA03EDC-7067-4DFF-B672-541D016AAAB8}"/>
          </ac:spMkLst>
        </pc:spChg>
        <pc:spChg chg="add del">
          <ac:chgData name="Wachtel, Sheryln" userId="ac3fad21-b365-41be-9ecb-8c90dfadc7e4" providerId="ADAL" clId="{0F5618E1-4CE6-46BF-93D3-0CED77857104}" dt="2026-03-03T06:27:06.784" v="1174" actId="26606"/>
          <ac:spMkLst>
            <pc:docMk/>
            <pc:sldMk cId="3105527827" sldId="270"/>
            <ac:spMk id="23" creationId="{0EBF3E39-B0BE-496A-8604-9007470FFA3A}"/>
          </ac:spMkLst>
        </pc:spChg>
        <pc:spChg chg="add del">
          <ac:chgData name="Wachtel, Sheryln" userId="ac3fad21-b365-41be-9ecb-8c90dfadc7e4" providerId="ADAL" clId="{0F5618E1-4CE6-46BF-93D3-0CED77857104}" dt="2026-03-03T06:27:06.774" v="1173" actId="26606"/>
          <ac:spMkLst>
            <pc:docMk/>
            <pc:sldMk cId="3105527827" sldId="270"/>
            <ac:spMk id="28" creationId="{F821940F-7A1D-4ACC-85B4-A932898ABB37}"/>
          </ac:spMkLst>
        </pc:spChg>
        <pc:spChg chg="add del">
          <ac:chgData name="Wachtel, Sheryln" userId="ac3fad21-b365-41be-9ecb-8c90dfadc7e4" providerId="ADAL" clId="{0F5618E1-4CE6-46BF-93D3-0CED77857104}" dt="2026-03-03T06:27:06.774" v="1173" actId="26606"/>
          <ac:spMkLst>
            <pc:docMk/>
            <pc:sldMk cId="3105527827" sldId="270"/>
            <ac:spMk id="30" creationId="{16674508-81D3-48CF-96BF-7FC60EAA572A}"/>
          </ac:spMkLst>
        </pc:spChg>
        <pc:grpChg chg="add">
          <ac:chgData name="Wachtel, Sheryln" userId="ac3fad21-b365-41be-9ecb-8c90dfadc7e4" providerId="ADAL" clId="{0F5618E1-4CE6-46BF-93D3-0CED77857104}" dt="2026-03-03T06:27:06.784" v="1174" actId="26606"/>
          <ac:grpSpMkLst>
            <pc:docMk/>
            <pc:sldMk cId="3105527827" sldId="270"/>
            <ac:grpSpMk id="33" creationId="{114ED94A-C85D-4CD3-4205-438D21CE6B38}"/>
          </ac:grpSpMkLst>
        </pc:grpChg>
        <pc:graphicFrameChg chg="add del">
          <ac:chgData name="Wachtel, Sheryln" userId="ac3fad21-b365-41be-9ecb-8c90dfadc7e4" providerId="ADAL" clId="{0F5618E1-4CE6-46BF-93D3-0CED77857104}" dt="2026-03-03T07:02:16.758" v="1341" actId="26606"/>
          <ac:graphicFrameMkLst>
            <pc:docMk/>
            <pc:sldMk cId="3105527827" sldId="270"/>
            <ac:graphicFrameMk id="36" creationId="{CD50D0BE-6DC7-C111-5843-5D76AA5B5A3A}"/>
          </ac:graphicFrameMkLst>
        </pc:graphicFrameChg>
        <pc:picChg chg="add del mod">
          <ac:chgData name="Wachtel, Sheryln" userId="ac3fad21-b365-41be-9ecb-8c90dfadc7e4" providerId="ADAL" clId="{0F5618E1-4CE6-46BF-93D3-0CED77857104}" dt="2026-03-03T06:21:56.544" v="1163" actId="478"/>
          <ac:picMkLst>
            <pc:docMk/>
            <pc:sldMk cId="3105527827" sldId="270"/>
            <ac:picMk id="6" creationId="{AE566367-8B43-AA05-4D8B-CDF59686CE23}"/>
          </ac:picMkLst>
        </pc:picChg>
        <pc:picChg chg="add mod ord">
          <ac:chgData name="Wachtel, Sheryln" userId="ac3fad21-b365-41be-9ecb-8c90dfadc7e4" providerId="ADAL" clId="{0F5618E1-4CE6-46BF-93D3-0CED77857104}" dt="2026-03-03T06:22:59.622" v="1167" actId="931"/>
          <ac:picMkLst>
            <pc:docMk/>
            <pc:sldMk cId="3105527827" sldId="270"/>
            <ac:picMk id="11" creationId="{B6D14929-0D0E-B65B-E6F4-E378893CAFE9}"/>
          </ac:picMkLst>
        </pc:picChg>
        <pc:picChg chg="add mod">
          <ac:chgData name="Wachtel, Sheryln" userId="ac3fad21-b365-41be-9ecb-8c90dfadc7e4" providerId="ADAL" clId="{0F5618E1-4CE6-46BF-93D3-0CED77857104}" dt="2026-03-03T06:27:28.046" v="1179" actId="1076"/>
          <ac:picMkLst>
            <pc:docMk/>
            <pc:sldMk cId="3105527827" sldId="270"/>
            <ac:picMk id="15" creationId="{3C2B6679-24DD-6F4F-B414-A9B627FE75DE}"/>
          </ac:picMkLst>
        </pc:picChg>
      </pc:sldChg>
      <pc:sldChg chg="modSp add mod modNotesTx">
        <pc:chgData name="Wachtel, Sheryln" userId="ac3fad21-b365-41be-9ecb-8c90dfadc7e4" providerId="ADAL" clId="{0F5618E1-4CE6-46BF-93D3-0CED77857104}" dt="2026-03-03T07:02:15.019" v="1340" actId="14100"/>
        <pc:sldMkLst>
          <pc:docMk/>
          <pc:sldMk cId="1396830505" sldId="271"/>
        </pc:sldMkLst>
        <pc:spChg chg="mod">
          <ac:chgData name="Wachtel, Sheryln" userId="ac3fad21-b365-41be-9ecb-8c90dfadc7e4" providerId="ADAL" clId="{0F5618E1-4CE6-46BF-93D3-0CED77857104}" dt="2026-03-03T06:55:15.714" v="1305" actId="1076"/>
          <ac:spMkLst>
            <pc:docMk/>
            <pc:sldMk cId="1396830505" sldId="271"/>
            <ac:spMk id="2" creationId="{93E51DE1-F2DE-94CB-53AA-5998616B0E88}"/>
          </ac:spMkLst>
        </pc:spChg>
        <pc:spChg chg="mod">
          <ac:chgData name="Wachtel, Sheryln" userId="ac3fad21-b365-41be-9ecb-8c90dfadc7e4" providerId="ADAL" clId="{0F5618E1-4CE6-46BF-93D3-0CED77857104}" dt="2026-03-03T07:02:15.019" v="1340" actId="14100"/>
          <ac:spMkLst>
            <pc:docMk/>
            <pc:sldMk cId="1396830505" sldId="271"/>
            <ac:spMk id="4" creationId="{5D5395DE-02C1-2681-8A21-041B5E2B075E}"/>
          </ac:spMkLst>
        </pc:spChg>
      </pc:sldChg>
      <pc:sldChg chg="addSp delSp modSp new mod setBg addAnim">
        <pc:chgData name="Wachtel, Sheryln" userId="ac3fad21-b365-41be-9ecb-8c90dfadc7e4" providerId="ADAL" clId="{0F5618E1-4CE6-46BF-93D3-0CED77857104}" dt="2026-03-03T06:41:48.488" v="1261"/>
        <pc:sldMkLst>
          <pc:docMk/>
          <pc:sldMk cId="553366645" sldId="272"/>
        </pc:sldMkLst>
        <pc:spChg chg="mod ord">
          <ac:chgData name="Wachtel, Sheryln" userId="ac3fad21-b365-41be-9ecb-8c90dfadc7e4" providerId="ADAL" clId="{0F5618E1-4CE6-46BF-93D3-0CED77857104}" dt="2026-03-03T06:41:48.488" v="1260" actId="26606"/>
          <ac:spMkLst>
            <pc:docMk/>
            <pc:sldMk cId="553366645" sldId="272"/>
            <ac:spMk id="2" creationId="{B5DE2FEF-A20F-41B1-FE93-7927BDDC049B}"/>
          </ac:spMkLst>
        </pc:spChg>
        <pc:spChg chg="add mod">
          <ac:chgData name="Wachtel, Sheryln" userId="ac3fad21-b365-41be-9ecb-8c90dfadc7e4" providerId="ADAL" clId="{0F5618E1-4CE6-46BF-93D3-0CED77857104}" dt="2026-03-03T06:41:48.488" v="1260" actId="26606"/>
          <ac:spMkLst>
            <pc:docMk/>
            <pc:sldMk cId="553366645" sldId="272"/>
            <ac:spMk id="5" creationId="{ACB9B032-8C92-3DE3-F374-C231774A4111}"/>
          </ac:spMkLst>
        </pc:spChg>
        <pc:spChg chg="add del">
          <ac:chgData name="Wachtel, Sheryln" userId="ac3fad21-b365-41be-9ecb-8c90dfadc7e4" providerId="ADAL" clId="{0F5618E1-4CE6-46BF-93D3-0CED77857104}" dt="2026-03-03T06:41:48.488" v="1260" actId="26606"/>
          <ac:spMkLst>
            <pc:docMk/>
            <pc:sldMk cId="553366645" sldId="272"/>
            <ac:spMk id="10" creationId="{D4771268-CB57-404A-9271-370EB28F6090}"/>
          </ac:spMkLst>
        </pc:spChg>
        <pc:spChg chg="add">
          <ac:chgData name="Wachtel, Sheryln" userId="ac3fad21-b365-41be-9ecb-8c90dfadc7e4" providerId="ADAL" clId="{0F5618E1-4CE6-46BF-93D3-0CED77857104}" dt="2026-03-03T06:41:48.488" v="1260" actId="26606"/>
          <ac:spMkLst>
            <pc:docMk/>
            <pc:sldMk cId="553366645" sldId="272"/>
            <ac:spMk id="15" creationId="{4D60F200-5EB0-B223-2439-C96C67F0FEE1}"/>
          </ac:spMkLst>
        </pc:spChg>
        <pc:spChg chg="add">
          <ac:chgData name="Wachtel, Sheryln" userId="ac3fad21-b365-41be-9ecb-8c90dfadc7e4" providerId="ADAL" clId="{0F5618E1-4CE6-46BF-93D3-0CED77857104}" dt="2026-03-03T06:41:48.488" v="1260" actId="26606"/>
          <ac:spMkLst>
            <pc:docMk/>
            <pc:sldMk cId="553366645" sldId="272"/>
            <ac:spMk id="17" creationId="{A6567EA8-C72D-4B9B-D23F-6B2E9F9C9F47}"/>
          </ac:spMkLst>
        </pc:spChg>
        <pc:spChg chg="add">
          <ac:chgData name="Wachtel, Sheryln" userId="ac3fad21-b365-41be-9ecb-8c90dfadc7e4" providerId="ADAL" clId="{0F5618E1-4CE6-46BF-93D3-0CED77857104}" dt="2026-03-03T06:41:48.488" v="1260" actId="26606"/>
          <ac:spMkLst>
            <pc:docMk/>
            <pc:sldMk cId="553366645" sldId="272"/>
            <ac:spMk id="19" creationId="{FEFBFA78-9360-1E01-5448-6D5AE0A32601}"/>
          </ac:spMkLst>
        </pc:spChg>
        <pc:spChg chg="add">
          <ac:chgData name="Wachtel, Sheryln" userId="ac3fad21-b365-41be-9ecb-8c90dfadc7e4" providerId="ADAL" clId="{0F5618E1-4CE6-46BF-93D3-0CED77857104}" dt="2026-03-03T06:41:48.488" v="1260" actId="26606"/>
          <ac:spMkLst>
            <pc:docMk/>
            <pc:sldMk cId="553366645" sldId="272"/>
            <ac:spMk id="21" creationId="{1740453C-744F-DB3A-47EC-15EACE1DC117}"/>
          </ac:spMkLst>
        </pc:spChg>
        <pc:spChg chg="add">
          <ac:chgData name="Wachtel, Sheryln" userId="ac3fad21-b365-41be-9ecb-8c90dfadc7e4" providerId="ADAL" clId="{0F5618E1-4CE6-46BF-93D3-0CED77857104}" dt="2026-03-03T06:41:48.488" v="1260" actId="26606"/>
          <ac:spMkLst>
            <pc:docMk/>
            <pc:sldMk cId="553366645" sldId="272"/>
            <ac:spMk id="23" creationId="{B6924B03-77BD-EAE3-2854-43363FF8E6BB}"/>
          </ac:spMkLst>
        </pc:spChg>
        <pc:picChg chg="add mod">
          <ac:chgData name="Wachtel, Sheryln" userId="ac3fad21-b365-41be-9ecb-8c90dfadc7e4" providerId="ADAL" clId="{0F5618E1-4CE6-46BF-93D3-0CED77857104}" dt="2026-03-03T06:41:48.488" v="1260" actId="26606"/>
          <ac:picMkLst>
            <pc:docMk/>
            <pc:sldMk cId="553366645" sldId="272"/>
            <ac:picMk id="4" creationId="{230AEF16-C26F-C241-D578-A8723561C26A}"/>
          </ac:picMkLst>
        </pc:picChg>
      </pc:sldChg>
      <pc:sldChg chg="addSp modSp new mod setBg">
        <pc:chgData name="Wachtel, Sheryln" userId="ac3fad21-b365-41be-9ecb-8c90dfadc7e4" providerId="ADAL" clId="{0F5618E1-4CE6-46BF-93D3-0CED77857104}" dt="2026-03-03T17:40:31.475" v="2522" actId="122"/>
        <pc:sldMkLst>
          <pc:docMk/>
          <pc:sldMk cId="3648827507" sldId="273"/>
        </pc:sldMkLst>
        <pc:spChg chg="mod">
          <ac:chgData name="Wachtel, Sheryln" userId="ac3fad21-b365-41be-9ecb-8c90dfadc7e4" providerId="ADAL" clId="{0F5618E1-4CE6-46BF-93D3-0CED77857104}" dt="2026-03-03T07:08:49.474" v="1491" actId="1037"/>
          <ac:spMkLst>
            <pc:docMk/>
            <pc:sldMk cId="3648827507" sldId="273"/>
            <ac:spMk id="2" creationId="{93604A79-9655-AD1D-40FA-9DD8B339F365}"/>
          </ac:spMkLst>
        </pc:spChg>
        <pc:spChg chg="mod">
          <ac:chgData name="Wachtel, Sheryln" userId="ac3fad21-b365-41be-9ecb-8c90dfadc7e4" providerId="ADAL" clId="{0F5618E1-4CE6-46BF-93D3-0CED77857104}" dt="2026-03-03T17:40:31.475" v="2522" actId="122"/>
          <ac:spMkLst>
            <pc:docMk/>
            <pc:sldMk cId="3648827507" sldId="273"/>
            <ac:spMk id="3" creationId="{7C455402-F91C-7364-C181-62CD09CB5197}"/>
          </ac:spMkLst>
        </pc:spChg>
        <pc:spChg chg="add mod">
          <ac:chgData name="Wachtel, Sheryln" userId="ac3fad21-b365-41be-9ecb-8c90dfadc7e4" providerId="ADAL" clId="{0F5618E1-4CE6-46BF-93D3-0CED77857104}" dt="2026-03-03T06:48:41.251" v="1270" actId="26606"/>
          <ac:spMkLst>
            <pc:docMk/>
            <pc:sldMk cId="3648827507" sldId="273"/>
            <ac:spMk id="6" creationId="{6BB2B92C-715D-FDC6-E8AD-2A3C7FE51487}"/>
          </ac:spMkLst>
        </pc:spChg>
        <pc:picChg chg="add mod ord">
          <ac:chgData name="Wachtel, Sheryln" userId="ac3fad21-b365-41be-9ecb-8c90dfadc7e4" providerId="ADAL" clId="{0F5618E1-4CE6-46BF-93D3-0CED77857104}" dt="2026-03-03T06:48:41.251" v="1270" actId="26606"/>
          <ac:picMkLst>
            <pc:docMk/>
            <pc:sldMk cId="3648827507" sldId="273"/>
            <ac:picMk id="5" creationId="{C7B5EC7E-A346-DA3A-1016-C4F8DC692078}"/>
          </ac:picMkLst>
        </pc:picChg>
      </pc:sldChg>
      <pc:sldChg chg="modSp add mod modNotesTx">
        <pc:chgData name="Wachtel, Sheryln" userId="ac3fad21-b365-41be-9ecb-8c90dfadc7e4" providerId="ADAL" clId="{0F5618E1-4CE6-46BF-93D3-0CED77857104}" dt="2026-03-03T06:57:03.403" v="1318" actId="6549"/>
        <pc:sldMkLst>
          <pc:docMk/>
          <pc:sldMk cId="506775269" sldId="274"/>
        </pc:sldMkLst>
        <pc:spChg chg="mod">
          <ac:chgData name="Wachtel, Sheryln" userId="ac3fad21-b365-41be-9ecb-8c90dfadc7e4" providerId="ADAL" clId="{0F5618E1-4CE6-46BF-93D3-0CED77857104}" dt="2026-03-03T06:56:57.746" v="1317" actId="1076"/>
          <ac:spMkLst>
            <pc:docMk/>
            <pc:sldMk cId="506775269" sldId="274"/>
            <ac:spMk id="2" creationId="{9992BF7C-03E3-D54B-8007-2E83B0F8F729}"/>
          </ac:spMkLst>
        </pc:spChg>
        <pc:spChg chg="mod">
          <ac:chgData name="Wachtel, Sheryln" userId="ac3fad21-b365-41be-9ecb-8c90dfadc7e4" providerId="ADAL" clId="{0F5618E1-4CE6-46BF-93D3-0CED77857104}" dt="2026-03-03T06:56:52.384" v="1316" actId="1076"/>
          <ac:spMkLst>
            <pc:docMk/>
            <pc:sldMk cId="506775269" sldId="274"/>
            <ac:spMk id="4" creationId="{7CCB129D-7A6D-1736-736A-27B1B0DE797E}"/>
          </ac:spMkLst>
        </pc:spChg>
      </pc:sldChg>
      <pc:sldChg chg="new del">
        <pc:chgData name="Wachtel, Sheryln" userId="ac3fad21-b365-41be-9ecb-8c90dfadc7e4" providerId="ADAL" clId="{0F5618E1-4CE6-46BF-93D3-0CED77857104}" dt="2026-03-03T17:02:05.098" v="1716" actId="47"/>
        <pc:sldMkLst>
          <pc:docMk/>
          <pc:sldMk cId="3726200212" sldId="275"/>
        </pc:sldMkLst>
      </pc:sldChg>
      <pc:sldChg chg="addSp delSp modSp new mod setBg">
        <pc:chgData name="Wachtel, Sheryln" userId="ac3fad21-b365-41be-9ecb-8c90dfadc7e4" providerId="ADAL" clId="{0F5618E1-4CE6-46BF-93D3-0CED77857104}" dt="2026-03-03T17:01:44.739" v="1714" actId="1076"/>
        <pc:sldMkLst>
          <pc:docMk/>
          <pc:sldMk cId="3608749030" sldId="276"/>
        </pc:sldMkLst>
        <pc:spChg chg="mod ord">
          <ac:chgData name="Wachtel, Sheryln" userId="ac3fad21-b365-41be-9ecb-8c90dfadc7e4" providerId="ADAL" clId="{0F5618E1-4CE6-46BF-93D3-0CED77857104}" dt="2026-03-03T16:49:28.749" v="1527" actId="26606"/>
          <ac:spMkLst>
            <pc:docMk/>
            <pc:sldMk cId="3608749030" sldId="276"/>
            <ac:spMk id="2" creationId="{E9FDA8DD-BBC6-C4FA-6A0E-3CA767956930}"/>
          </ac:spMkLst>
        </pc:spChg>
        <pc:spChg chg="del">
          <ac:chgData name="Wachtel, Sheryln" userId="ac3fad21-b365-41be-9ecb-8c90dfadc7e4" providerId="ADAL" clId="{0F5618E1-4CE6-46BF-93D3-0CED77857104}" dt="2026-03-03T16:49:02.134" v="1526" actId="931"/>
          <ac:spMkLst>
            <pc:docMk/>
            <pc:sldMk cId="3608749030" sldId="276"/>
            <ac:spMk id="3" creationId="{90C375CF-68FD-0253-D6BE-E2D206A206D0}"/>
          </ac:spMkLst>
        </pc:spChg>
        <pc:spChg chg="mod">
          <ac:chgData name="Wachtel, Sheryln" userId="ac3fad21-b365-41be-9ecb-8c90dfadc7e4" providerId="ADAL" clId="{0F5618E1-4CE6-46BF-93D3-0CED77857104}" dt="2026-03-03T16:56:17.993" v="1708" actId="20577"/>
          <ac:spMkLst>
            <pc:docMk/>
            <pc:sldMk cId="3608749030" sldId="276"/>
            <ac:spMk id="4" creationId="{6238BD24-D5F2-C489-EA04-A06C30857F6A}"/>
          </ac:spMkLst>
        </pc:spChg>
        <pc:spChg chg="add mod">
          <ac:chgData name="Wachtel, Sheryln" userId="ac3fad21-b365-41be-9ecb-8c90dfadc7e4" providerId="ADAL" clId="{0F5618E1-4CE6-46BF-93D3-0CED77857104}" dt="2026-03-03T16:49:28.749" v="1527" actId="26606"/>
          <ac:spMkLst>
            <pc:docMk/>
            <pc:sldMk cId="3608749030" sldId="276"/>
            <ac:spMk id="7" creationId="{306D78D4-C1EB-CF1B-64E9-DF7E274722BD}"/>
          </ac:spMkLst>
        </pc:spChg>
        <pc:spChg chg="add del mod">
          <ac:chgData name="Wachtel, Sheryln" userId="ac3fad21-b365-41be-9ecb-8c90dfadc7e4" providerId="ADAL" clId="{0F5618E1-4CE6-46BF-93D3-0CED77857104}" dt="2026-03-03T17:01:44.739" v="1714" actId="1076"/>
          <ac:spMkLst>
            <pc:docMk/>
            <pc:sldMk cId="3608749030" sldId="276"/>
            <ac:spMk id="9" creationId="{B5481721-9C44-A857-3CAE-AC58E6FB0DC5}"/>
          </ac:spMkLst>
        </pc:spChg>
        <pc:spChg chg="add">
          <ac:chgData name="Wachtel, Sheryln" userId="ac3fad21-b365-41be-9ecb-8c90dfadc7e4" providerId="ADAL" clId="{0F5618E1-4CE6-46BF-93D3-0CED77857104}" dt="2026-03-03T16:49:28.749" v="1527" actId="26606"/>
          <ac:spMkLst>
            <pc:docMk/>
            <pc:sldMk cId="3608749030" sldId="276"/>
            <ac:spMk id="12" creationId="{04812C46-200A-4DEB-A05E-3ED6C68C2387}"/>
          </ac:spMkLst>
        </pc:spChg>
        <pc:spChg chg="add">
          <ac:chgData name="Wachtel, Sheryln" userId="ac3fad21-b365-41be-9ecb-8c90dfadc7e4" providerId="ADAL" clId="{0F5618E1-4CE6-46BF-93D3-0CED77857104}" dt="2026-03-03T16:49:28.749" v="1527" actId="26606"/>
          <ac:spMkLst>
            <pc:docMk/>
            <pc:sldMk cId="3608749030" sldId="276"/>
            <ac:spMk id="14" creationId="{D1EA859B-E555-4109-94F3-6700E046E008}"/>
          </ac:spMkLst>
        </pc:spChg>
        <pc:picChg chg="add mod">
          <ac:chgData name="Wachtel, Sheryln" userId="ac3fad21-b365-41be-9ecb-8c90dfadc7e4" providerId="ADAL" clId="{0F5618E1-4CE6-46BF-93D3-0CED77857104}" dt="2026-03-03T17:01:35.997" v="1711" actId="1076"/>
          <ac:picMkLst>
            <pc:docMk/>
            <pc:sldMk cId="3608749030" sldId="276"/>
            <ac:picMk id="6" creationId="{36351562-E735-FB3B-5265-4266215EC5C8}"/>
          </ac:picMkLst>
        </pc:picChg>
      </pc:sldChg>
      <pc:sldChg chg="modSp add mod">
        <pc:chgData name="Wachtel, Sheryln" userId="ac3fad21-b365-41be-9ecb-8c90dfadc7e4" providerId="ADAL" clId="{0F5618E1-4CE6-46BF-93D3-0CED77857104}" dt="2026-03-03T17:19:56.622" v="2287" actId="113"/>
        <pc:sldMkLst>
          <pc:docMk/>
          <pc:sldMk cId="594145781" sldId="277"/>
        </pc:sldMkLst>
        <pc:spChg chg="mod">
          <ac:chgData name="Wachtel, Sheryln" userId="ac3fad21-b365-41be-9ecb-8c90dfadc7e4" providerId="ADAL" clId="{0F5618E1-4CE6-46BF-93D3-0CED77857104}" dt="2026-03-03T17:19:56.622" v="2287" actId="113"/>
          <ac:spMkLst>
            <pc:docMk/>
            <pc:sldMk cId="594145781" sldId="277"/>
            <ac:spMk id="4" creationId="{E4F10802-B22D-0473-7142-93CFCA6F3384}"/>
          </ac:spMkLst>
        </pc:spChg>
        <pc:spChg chg="mod">
          <ac:chgData name="Wachtel, Sheryln" userId="ac3fad21-b365-41be-9ecb-8c90dfadc7e4" providerId="ADAL" clId="{0F5618E1-4CE6-46BF-93D3-0CED77857104}" dt="2026-03-03T17:10:36.231" v="2069" actId="1076"/>
          <ac:spMkLst>
            <pc:docMk/>
            <pc:sldMk cId="594145781" sldId="277"/>
            <ac:spMk id="9" creationId="{C718E45F-5F25-3B48-C168-F7605CFC4283}"/>
          </ac:spMkLst>
        </pc:spChg>
      </pc:sldChg>
      <pc:sldChg chg="modSp add mod">
        <pc:chgData name="Wachtel, Sheryln" userId="ac3fad21-b365-41be-9ecb-8c90dfadc7e4" providerId="ADAL" clId="{0F5618E1-4CE6-46BF-93D3-0CED77857104}" dt="2026-03-03T17:20:08.126" v="2292" actId="113"/>
        <pc:sldMkLst>
          <pc:docMk/>
          <pc:sldMk cId="3698979557" sldId="278"/>
        </pc:sldMkLst>
        <pc:spChg chg="mod">
          <ac:chgData name="Wachtel, Sheryln" userId="ac3fad21-b365-41be-9ecb-8c90dfadc7e4" providerId="ADAL" clId="{0F5618E1-4CE6-46BF-93D3-0CED77857104}" dt="2026-03-03T17:20:08.126" v="2292" actId="113"/>
          <ac:spMkLst>
            <pc:docMk/>
            <pc:sldMk cId="3698979557" sldId="278"/>
            <ac:spMk id="4" creationId="{22F92D14-4D42-8C8A-D686-5C946C73C3CD}"/>
          </ac:spMkLst>
        </pc:spChg>
        <pc:spChg chg="mod">
          <ac:chgData name="Wachtel, Sheryln" userId="ac3fad21-b365-41be-9ecb-8c90dfadc7e4" providerId="ADAL" clId="{0F5618E1-4CE6-46BF-93D3-0CED77857104}" dt="2026-03-03T17:19:07.568" v="2286" actId="1076"/>
          <ac:spMkLst>
            <pc:docMk/>
            <pc:sldMk cId="3698979557" sldId="278"/>
            <ac:spMk id="9" creationId="{92E207D7-B451-D254-8D6E-8AD46BCD43CE}"/>
          </ac:spMkLst>
        </pc:spChg>
      </pc:sldChg>
      <pc:sldChg chg="modSp add mod">
        <pc:chgData name="Wachtel, Sheryln" userId="ac3fad21-b365-41be-9ecb-8c90dfadc7e4" providerId="ADAL" clId="{0F5618E1-4CE6-46BF-93D3-0CED77857104}" dt="2026-03-03T17:37:45.040" v="2514" actId="20577"/>
        <pc:sldMkLst>
          <pc:docMk/>
          <pc:sldMk cId="2183261216" sldId="279"/>
        </pc:sldMkLst>
        <pc:spChg chg="mod">
          <ac:chgData name="Wachtel, Sheryln" userId="ac3fad21-b365-41be-9ecb-8c90dfadc7e4" providerId="ADAL" clId="{0F5618E1-4CE6-46BF-93D3-0CED77857104}" dt="2026-03-03T17:37:45.040" v="2514" actId="20577"/>
          <ac:spMkLst>
            <pc:docMk/>
            <pc:sldMk cId="2183261216" sldId="279"/>
            <ac:spMk id="4" creationId="{0E51519F-C21E-AA08-A17B-30554B6FDB56}"/>
          </ac:spMkLst>
        </pc:spChg>
        <pc:spChg chg="mod">
          <ac:chgData name="Wachtel, Sheryln" userId="ac3fad21-b365-41be-9ecb-8c90dfadc7e4" providerId="ADAL" clId="{0F5618E1-4CE6-46BF-93D3-0CED77857104}" dt="2026-03-03T17:37:25.034" v="2505" actId="1076"/>
          <ac:spMkLst>
            <pc:docMk/>
            <pc:sldMk cId="2183261216" sldId="279"/>
            <ac:spMk id="9" creationId="{FA4881A3-5DC8-2725-99FB-625D29B7782B}"/>
          </ac:spMkLst>
        </pc:spChg>
      </pc:sldChg>
      <pc:sldChg chg="addSp delSp modSp new mod setBg">
        <pc:chgData name="Wachtel, Sheryln" userId="ac3fad21-b365-41be-9ecb-8c90dfadc7e4" providerId="ADAL" clId="{0F5618E1-4CE6-46BF-93D3-0CED77857104}" dt="2026-03-03T17:47:10.258" v="2672" actId="1076"/>
        <pc:sldMkLst>
          <pc:docMk/>
          <pc:sldMk cId="2134214080" sldId="280"/>
        </pc:sldMkLst>
        <pc:spChg chg="mod">
          <ac:chgData name="Wachtel, Sheryln" userId="ac3fad21-b365-41be-9ecb-8c90dfadc7e4" providerId="ADAL" clId="{0F5618E1-4CE6-46BF-93D3-0CED77857104}" dt="2026-03-03T17:43:31.196" v="2661" actId="26606"/>
          <ac:spMkLst>
            <pc:docMk/>
            <pc:sldMk cId="2134214080" sldId="280"/>
            <ac:spMk id="2" creationId="{1253AFDB-29E3-D735-73AE-FB1EFF7AA94E}"/>
          </ac:spMkLst>
        </pc:spChg>
        <pc:spChg chg="mod">
          <ac:chgData name="Wachtel, Sheryln" userId="ac3fad21-b365-41be-9ecb-8c90dfadc7e4" providerId="ADAL" clId="{0F5618E1-4CE6-46BF-93D3-0CED77857104}" dt="2026-03-03T17:47:10.258" v="2672" actId="1076"/>
          <ac:spMkLst>
            <pc:docMk/>
            <pc:sldMk cId="2134214080" sldId="280"/>
            <ac:spMk id="3" creationId="{DE2DD7D3-E318-2980-8F91-02065753D3BA}"/>
          </ac:spMkLst>
        </pc:spChg>
        <pc:spChg chg="add mod">
          <ac:chgData name="Wachtel, Sheryln" userId="ac3fad21-b365-41be-9ecb-8c90dfadc7e4" providerId="ADAL" clId="{0F5618E1-4CE6-46BF-93D3-0CED77857104}" dt="2026-03-03T17:43:31.196" v="2661" actId="26606"/>
          <ac:spMkLst>
            <pc:docMk/>
            <pc:sldMk cId="2134214080" sldId="280"/>
            <ac:spMk id="6" creationId="{E494D9BD-0F37-B95E-3400-97FE00B77FFD}"/>
          </ac:spMkLst>
        </pc:spChg>
        <pc:spChg chg="add del">
          <ac:chgData name="Wachtel, Sheryln" userId="ac3fad21-b365-41be-9ecb-8c90dfadc7e4" providerId="ADAL" clId="{0F5618E1-4CE6-46BF-93D3-0CED77857104}" dt="2026-03-03T17:43:31.196" v="2661" actId="26606"/>
          <ac:spMkLst>
            <pc:docMk/>
            <pc:sldMk cId="2134214080" sldId="280"/>
            <ac:spMk id="11" creationId="{657F69E0-C4B0-4BEC-A689-4F8D877F05D4}"/>
          </ac:spMkLst>
        </pc:spChg>
        <pc:spChg chg="add del">
          <ac:chgData name="Wachtel, Sheryln" userId="ac3fad21-b365-41be-9ecb-8c90dfadc7e4" providerId="ADAL" clId="{0F5618E1-4CE6-46BF-93D3-0CED77857104}" dt="2026-03-03T17:43:31.196" v="2661" actId="26606"/>
          <ac:spMkLst>
            <pc:docMk/>
            <pc:sldMk cId="2134214080" sldId="280"/>
            <ac:spMk id="13" creationId="{9F6380B4-6A1C-481E-8408-B4E6C75B9B81}"/>
          </ac:spMkLst>
        </pc:spChg>
        <pc:spChg chg="add">
          <ac:chgData name="Wachtel, Sheryln" userId="ac3fad21-b365-41be-9ecb-8c90dfadc7e4" providerId="ADAL" clId="{0F5618E1-4CE6-46BF-93D3-0CED77857104}" dt="2026-03-03T17:43:31.196" v="2661" actId="26606"/>
          <ac:spMkLst>
            <pc:docMk/>
            <pc:sldMk cId="2134214080" sldId="280"/>
            <ac:spMk id="18" creationId="{9B7AD9F6-8CE7-4299-8FC6-328F4DCD3FF9}"/>
          </ac:spMkLst>
        </pc:spChg>
        <pc:spChg chg="add">
          <ac:chgData name="Wachtel, Sheryln" userId="ac3fad21-b365-41be-9ecb-8c90dfadc7e4" providerId="ADAL" clId="{0F5618E1-4CE6-46BF-93D3-0CED77857104}" dt="2026-03-03T17:43:31.196" v="2661" actId="26606"/>
          <ac:spMkLst>
            <pc:docMk/>
            <pc:sldMk cId="2134214080" sldId="280"/>
            <ac:spMk id="20" creationId="{F49775AF-8896-43EE-92C6-83497D6DC56F}"/>
          </ac:spMkLst>
        </pc:spChg>
        <pc:picChg chg="add mod ord">
          <ac:chgData name="Wachtel, Sheryln" userId="ac3fad21-b365-41be-9ecb-8c90dfadc7e4" providerId="ADAL" clId="{0F5618E1-4CE6-46BF-93D3-0CED77857104}" dt="2026-03-03T17:43:31.196" v="2661" actId="26606"/>
          <ac:picMkLst>
            <pc:docMk/>
            <pc:sldMk cId="2134214080" sldId="280"/>
            <ac:picMk id="5" creationId="{23217493-B1BC-61ED-E178-EFDC8BF572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024A29-180D-4466-B089-4B1264B5DB23}" type="datetimeFigureOut">
              <a:rPr lang="en-US" smtClean="0"/>
              <a:t>3/3/2026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5818E2-5920-46F0-8594-A030DBCD3F62}" type="slidenum">
              <a:rPr lang="en-US" smtClean="0"/>
              <a:t>‹#›</a:t>
            </a:fld>
            <a:endParaRPr lang="en-US"/>
          </a:p>
        </p:txBody>
      </p:sp>
    </p:spTree>
    <p:extLst>
      <p:ext uri="{BB962C8B-B14F-4D97-AF65-F5344CB8AC3E}">
        <p14:creationId xmlns:p14="http://schemas.microsoft.com/office/powerpoint/2010/main" val="192657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1</a:t>
            </a:fld>
            <a:endParaRPr lang="en-US"/>
          </a:p>
        </p:txBody>
      </p:sp>
    </p:spTree>
    <p:extLst>
      <p:ext uri="{BB962C8B-B14F-4D97-AF65-F5344CB8AC3E}">
        <p14:creationId xmlns:p14="http://schemas.microsoft.com/office/powerpoint/2010/main" val="154565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818E2-5920-46F0-8594-A030DBCD3F62}" type="slidenum">
              <a:rPr lang="en-US" smtClean="0"/>
              <a:t>10</a:t>
            </a:fld>
            <a:endParaRPr lang="en-US"/>
          </a:p>
        </p:txBody>
      </p:sp>
    </p:spTree>
    <p:extLst>
      <p:ext uri="{BB962C8B-B14F-4D97-AF65-F5344CB8AC3E}">
        <p14:creationId xmlns:p14="http://schemas.microsoft.com/office/powerpoint/2010/main" val="348792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818E2-5920-46F0-8594-A030DBCD3F62}" type="slidenum">
              <a:rPr lang="en-US" smtClean="0"/>
              <a:t>11</a:t>
            </a:fld>
            <a:endParaRPr lang="en-US"/>
          </a:p>
        </p:txBody>
      </p:sp>
    </p:spTree>
    <p:extLst>
      <p:ext uri="{BB962C8B-B14F-4D97-AF65-F5344CB8AC3E}">
        <p14:creationId xmlns:p14="http://schemas.microsoft.com/office/powerpoint/2010/main" val="262655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12</a:t>
            </a:fld>
            <a:endParaRPr lang="en-US"/>
          </a:p>
        </p:txBody>
      </p:sp>
    </p:spTree>
    <p:extLst>
      <p:ext uri="{BB962C8B-B14F-4D97-AF65-F5344CB8AC3E}">
        <p14:creationId xmlns:p14="http://schemas.microsoft.com/office/powerpoint/2010/main" val="382742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13</a:t>
            </a:fld>
            <a:endParaRPr lang="en-US"/>
          </a:p>
        </p:txBody>
      </p:sp>
    </p:spTree>
    <p:extLst>
      <p:ext uri="{BB962C8B-B14F-4D97-AF65-F5344CB8AC3E}">
        <p14:creationId xmlns:p14="http://schemas.microsoft.com/office/powerpoint/2010/main" val="78674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buffer system is in equilibrium; that is, all reaction components exist throughout the body and are shifted to the side of the equation appropriate for the environment. </a:t>
            </a:r>
          </a:p>
          <a:p>
            <a:r>
              <a:rPr lang="en-US" b="1" dirty="0"/>
              <a:t>Key Teaching Point:</a:t>
            </a:r>
            <a:endParaRPr lang="en-US" dirty="0"/>
          </a:p>
          <a:p>
            <a:r>
              <a:rPr lang="en-US" dirty="0"/>
              <a:t>↑ Respiratory Rate → ↓ CO₂ → ↓ H⁺ → ↑ pH</a:t>
            </a:r>
            <a:br>
              <a:rPr lang="en-US" dirty="0"/>
            </a:br>
            <a:r>
              <a:rPr lang="en-US" dirty="0"/>
              <a:t>↓ Respiratory Rate → ↑ CO₂ → ↑ H⁺ → ↓ pH</a:t>
            </a:r>
          </a:p>
          <a:p>
            <a:endParaRPr lang="en-US" dirty="0"/>
          </a:p>
          <a:p>
            <a:r>
              <a:rPr lang="en-US" dirty="0"/>
              <a:t>Every organ system of the human body relies on pH balance; however, the renal system and the pulmonary system are the 2 main modulators. The pulmonary system adjusts pH using carbon dioxide; upon expiration, carbon dioxide is projected into the environment. Due to carbon dioxide forming carbonic acid in the body when combined with water, the amount of carbon dioxide expired can cause pH to increase or decrease. When the respiratory system compensates for metabolic pH disturbances, the effect occurs in minutes to hours.</a:t>
            </a:r>
          </a:p>
        </p:txBody>
      </p:sp>
      <p:sp>
        <p:nvSpPr>
          <p:cNvPr id="4" name="Slide Number Placeholder 3"/>
          <p:cNvSpPr>
            <a:spLocks noGrp="1"/>
          </p:cNvSpPr>
          <p:nvPr>
            <p:ph type="sldNum" sz="quarter" idx="5"/>
          </p:nvPr>
        </p:nvSpPr>
        <p:spPr/>
        <p:txBody>
          <a:bodyPr/>
          <a:lstStyle/>
          <a:p>
            <a:fld id="{905818E2-5920-46F0-8594-A030DBCD3F62}" type="slidenum">
              <a:rPr lang="en-US" smtClean="0"/>
              <a:t>14</a:t>
            </a:fld>
            <a:endParaRPr lang="en-US"/>
          </a:p>
        </p:txBody>
      </p:sp>
    </p:spTree>
    <p:extLst>
      <p:ext uri="{BB962C8B-B14F-4D97-AF65-F5344CB8AC3E}">
        <p14:creationId xmlns:p14="http://schemas.microsoft.com/office/powerpoint/2010/main" val="181813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818E2-5920-46F0-8594-A030DBCD3F62}" type="slidenum">
              <a:rPr lang="en-US" smtClean="0"/>
              <a:t>15</a:t>
            </a:fld>
            <a:endParaRPr lang="en-US"/>
          </a:p>
        </p:txBody>
      </p:sp>
    </p:spTree>
    <p:extLst>
      <p:ext uri="{BB962C8B-B14F-4D97-AF65-F5344CB8AC3E}">
        <p14:creationId xmlns:p14="http://schemas.microsoft.com/office/powerpoint/2010/main" val="75638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818E2-5920-46F0-8594-A030DBCD3F62}" type="slidenum">
              <a:rPr lang="en-US" smtClean="0"/>
              <a:t>16</a:t>
            </a:fld>
            <a:endParaRPr lang="en-US"/>
          </a:p>
        </p:txBody>
      </p:sp>
    </p:spTree>
    <p:extLst>
      <p:ext uri="{BB962C8B-B14F-4D97-AF65-F5344CB8AC3E}">
        <p14:creationId xmlns:p14="http://schemas.microsoft.com/office/powerpoint/2010/main" val="290183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7D17-E9FD-5384-5270-98B2FD642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873B5-86D2-432D-C5C5-70E6211F6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ACDAA-614E-9B47-0877-9A5C6C1104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F5B83F-E7CD-7276-4811-2BA28E6923D4}"/>
              </a:ext>
            </a:extLst>
          </p:cNvPr>
          <p:cNvSpPr>
            <a:spLocks noGrp="1"/>
          </p:cNvSpPr>
          <p:nvPr>
            <p:ph type="sldNum" sz="quarter" idx="5"/>
          </p:nvPr>
        </p:nvSpPr>
        <p:spPr/>
        <p:txBody>
          <a:bodyPr/>
          <a:lstStyle/>
          <a:p>
            <a:fld id="{905818E2-5920-46F0-8594-A030DBCD3F62}" type="slidenum">
              <a:rPr lang="en-US" smtClean="0"/>
              <a:t>17</a:t>
            </a:fld>
            <a:endParaRPr lang="en-US"/>
          </a:p>
        </p:txBody>
      </p:sp>
    </p:spTree>
    <p:extLst>
      <p:ext uri="{BB962C8B-B14F-4D97-AF65-F5344CB8AC3E}">
        <p14:creationId xmlns:p14="http://schemas.microsoft.com/office/powerpoint/2010/main" val="71728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18</a:t>
            </a:fld>
            <a:endParaRPr lang="en-US"/>
          </a:p>
        </p:txBody>
      </p:sp>
    </p:spTree>
    <p:extLst>
      <p:ext uri="{BB962C8B-B14F-4D97-AF65-F5344CB8AC3E}">
        <p14:creationId xmlns:p14="http://schemas.microsoft.com/office/powerpoint/2010/main" val="20970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19</a:t>
            </a:fld>
            <a:endParaRPr lang="en-US"/>
          </a:p>
        </p:txBody>
      </p:sp>
    </p:spTree>
    <p:extLst>
      <p:ext uri="{BB962C8B-B14F-4D97-AF65-F5344CB8AC3E}">
        <p14:creationId xmlns:p14="http://schemas.microsoft.com/office/powerpoint/2010/main" val="57092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2</a:t>
            </a:fld>
            <a:endParaRPr lang="en-US"/>
          </a:p>
        </p:txBody>
      </p:sp>
    </p:spTree>
    <p:extLst>
      <p:ext uri="{BB962C8B-B14F-4D97-AF65-F5344CB8AC3E}">
        <p14:creationId xmlns:p14="http://schemas.microsoft.com/office/powerpoint/2010/main" val="236912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818E2-5920-46F0-8594-A030DBCD3F62}" type="slidenum">
              <a:rPr lang="en-US" smtClean="0"/>
              <a:t>20</a:t>
            </a:fld>
            <a:endParaRPr lang="en-US"/>
          </a:p>
        </p:txBody>
      </p:sp>
    </p:spTree>
    <p:extLst>
      <p:ext uri="{BB962C8B-B14F-4D97-AF65-F5344CB8AC3E}">
        <p14:creationId xmlns:p14="http://schemas.microsoft.com/office/powerpoint/2010/main" val="1454373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F2C08-8C2F-EBB1-FAB5-16361A82A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B76AC-17FB-2C7D-E553-AF20BC9DA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4ECA0-A87F-871C-5E4E-D135C517E3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8F71FE-046D-5834-4DFC-50205884EC6B}"/>
              </a:ext>
            </a:extLst>
          </p:cNvPr>
          <p:cNvSpPr>
            <a:spLocks noGrp="1"/>
          </p:cNvSpPr>
          <p:nvPr>
            <p:ph type="sldNum" sz="quarter" idx="5"/>
          </p:nvPr>
        </p:nvSpPr>
        <p:spPr/>
        <p:txBody>
          <a:bodyPr/>
          <a:lstStyle/>
          <a:p>
            <a:fld id="{905818E2-5920-46F0-8594-A030DBCD3F62}" type="slidenum">
              <a:rPr lang="en-US" smtClean="0"/>
              <a:t>21</a:t>
            </a:fld>
            <a:endParaRPr lang="en-US"/>
          </a:p>
        </p:txBody>
      </p:sp>
    </p:spTree>
    <p:extLst>
      <p:ext uri="{BB962C8B-B14F-4D97-AF65-F5344CB8AC3E}">
        <p14:creationId xmlns:p14="http://schemas.microsoft.com/office/powerpoint/2010/main" val="394311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E3E1-ED4B-980A-F0E7-D6937F26C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B96DF-D9F6-A98A-ED86-E121C9FDB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5C812-917D-F8C1-F2EE-3BBD084A76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249E6-FF76-2C7E-1874-D3965FC8ECA3}"/>
              </a:ext>
            </a:extLst>
          </p:cNvPr>
          <p:cNvSpPr>
            <a:spLocks noGrp="1"/>
          </p:cNvSpPr>
          <p:nvPr>
            <p:ph type="sldNum" sz="quarter" idx="5"/>
          </p:nvPr>
        </p:nvSpPr>
        <p:spPr/>
        <p:txBody>
          <a:bodyPr/>
          <a:lstStyle/>
          <a:p>
            <a:fld id="{905818E2-5920-46F0-8594-A030DBCD3F62}" type="slidenum">
              <a:rPr lang="en-US" smtClean="0"/>
              <a:t>22</a:t>
            </a:fld>
            <a:endParaRPr lang="en-US"/>
          </a:p>
        </p:txBody>
      </p:sp>
    </p:spTree>
    <p:extLst>
      <p:ext uri="{BB962C8B-B14F-4D97-AF65-F5344CB8AC3E}">
        <p14:creationId xmlns:p14="http://schemas.microsoft.com/office/powerpoint/2010/main" val="1288958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23</a:t>
            </a:fld>
            <a:endParaRPr lang="en-US"/>
          </a:p>
        </p:txBody>
      </p:sp>
    </p:spTree>
    <p:extLst>
      <p:ext uri="{BB962C8B-B14F-4D97-AF65-F5344CB8AC3E}">
        <p14:creationId xmlns:p14="http://schemas.microsoft.com/office/powerpoint/2010/main" val="2730560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24</a:t>
            </a:fld>
            <a:endParaRPr lang="en-US"/>
          </a:p>
        </p:txBody>
      </p:sp>
    </p:spTree>
    <p:extLst>
      <p:ext uri="{BB962C8B-B14F-4D97-AF65-F5344CB8AC3E}">
        <p14:creationId xmlns:p14="http://schemas.microsoft.com/office/powerpoint/2010/main" val="133514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3</a:t>
            </a:fld>
            <a:endParaRPr lang="en-US"/>
          </a:p>
        </p:txBody>
      </p:sp>
    </p:spTree>
    <p:extLst>
      <p:ext uri="{BB962C8B-B14F-4D97-AF65-F5344CB8AC3E}">
        <p14:creationId xmlns:p14="http://schemas.microsoft.com/office/powerpoint/2010/main" val="361116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4</a:t>
            </a:fld>
            <a:endParaRPr lang="en-US"/>
          </a:p>
        </p:txBody>
      </p:sp>
    </p:spTree>
    <p:extLst>
      <p:ext uri="{BB962C8B-B14F-4D97-AF65-F5344CB8AC3E}">
        <p14:creationId xmlns:p14="http://schemas.microsoft.com/office/powerpoint/2010/main" val="38868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5</a:t>
            </a:fld>
            <a:endParaRPr lang="en-US"/>
          </a:p>
        </p:txBody>
      </p:sp>
    </p:spTree>
    <p:extLst>
      <p:ext uri="{BB962C8B-B14F-4D97-AF65-F5344CB8AC3E}">
        <p14:creationId xmlns:p14="http://schemas.microsoft.com/office/powerpoint/2010/main" val="76673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6</a:t>
            </a:fld>
            <a:endParaRPr lang="en-US"/>
          </a:p>
        </p:txBody>
      </p:sp>
    </p:spTree>
    <p:extLst>
      <p:ext uri="{BB962C8B-B14F-4D97-AF65-F5344CB8AC3E}">
        <p14:creationId xmlns:p14="http://schemas.microsoft.com/office/powerpoint/2010/main" val="324142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7</a:t>
            </a:fld>
            <a:endParaRPr lang="en-US"/>
          </a:p>
        </p:txBody>
      </p:sp>
    </p:spTree>
    <p:extLst>
      <p:ext uri="{BB962C8B-B14F-4D97-AF65-F5344CB8AC3E}">
        <p14:creationId xmlns:p14="http://schemas.microsoft.com/office/powerpoint/2010/main" val="143137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818E2-5920-46F0-8594-A030DBCD3F62}" type="slidenum">
              <a:rPr lang="en-US" smtClean="0"/>
              <a:t>8</a:t>
            </a:fld>
            <a:endParaRPr lang="en-US"/>
          </a:p>
        </p:txBody>
      </p:sp>
    </p:spTree>
    <p:extLst>
      <p:ext uri="{BB962C8B-B14F-4D97-AF65-F5344CB8AC3E}">
        <p14:creationId xmlns:p14="http://schemas.microsoft.com/office/powerpoint/2010/main" val="28341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818E2-5920-46F0-8594-A030DBCD3F62}" type="slidenum">
              <a:rPr lang="en-US" smtClean="0"/>
              <a:t>9</a:t>
            </a:fld>
            <a:endParaRPr lang="en-US"/>
          </a:p>
        </p:txBody>
      </p:sp>
    </p:spTree>
    <p:extLst>
      <p:ext uri="{BB962C8B-B14F-4D97-AF65-F5344CB8AC3E}">
        <p14:creationId xmlns:p14="http://schemas.microsoft.com/office/powerpoint/2010/main" val="279670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AC91-4890-8256-CD84-296BE0E9B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80B45-B620-6A33-9D3A-E1DFDF335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F12B2F-4987-B1B2-45E6-0DC8F101ED77}"/>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5" name="Footer Placeholder 4">
            <a:extLst>
              <a:ext uri="{FF2B5EF4-FFF2-40B4-BE49-F238E27FC236}">
                <a16:creationId xmlns:a16="http://schemas.microsoft.com/office/drawing/2014/main" id="{0E2723D0-230A-5378-B04B-AABFBED4A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4D1D6-7C28-6BB8-C4C9-D41507D8336E}"/>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224185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4F1F-3EF1-C547-9BD7-3D24E9EDB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548AA-93AA-EDC9-C8BA-081AE21077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4D3D2-2544-BC9A-9DB5-BCF9A2550ABF}"/>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5" name="Footer Placeholder 4">
            <a:extLst>
              <a:ext uri="{FF2B5EF4-FFF2-40B4-BE49-F238E27FC236}">
                <a16:creationId xmlns:a16="http://schemas.microsoft.com/office/drawing/2014/main" id="{823301A1-36D9-90ED-BA46-71EFC5009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0FA48-6523-93C3-4720-6DD44D965A94}"/>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204630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1A1EC-D669-3D00-75F9-BBE44B9C8D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1DE1B5-C690-5B97-6210-D55D608F12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286E7-7C4B-1F3D-00F8-7293ECCD7715}"/>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5" name="Footer Placeholder 4">
            <a:extLst>
              <a:ext uri="{FF2B5EF4-FFF2-40B4-BE49-F238E27FC236}">
                <a16:creationId xmlns:a16="http://schemas.microsoft.com/office/drawing/2014/main" id="{964CA258-78F4-617E-2E81-DE7320777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DC964-2EB7-5D0B-78AF-F6D5814176B5}"/>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28176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5AA6-6AC8-DF3C-D564-C5D64598E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E85AB-0C4A-0929-251C-629E20F78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EC10D-AA9A-D3F1-C8E1-1DDAF167347B}"/>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5" name="Footer Placeholder 4">
            <a:extLst>
              <a:ext uri="{FF2B5EF4-FFF2-40B4-BE49-F238E27FC236}">
                <a16:creationId xmlns:a16="http://schemas.microsoft.com/office/drawing/2014/main" id="{3A49602A-AD4A-B2B0-9AC6-84810355D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997C9-9EE1-7013-9041-5DECC8E137B0}"/>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199381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EEBA-7291-BEAA-587C-791B6F2342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D8C6DF-E559-0ED1-0B17-433F1E740A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26DE0-FD3F-9D82-AC5D-2B6B6D1D3DF7}"/>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5" name="Footer Placeholder 4">
            <a:extLst>
              <a:ext uri="{FF2B5EF4-FFF2-40B4-BE49-F238E27FC236}">
                <a16:creationId xmlns:a16="http://schemas.microsoft.com/office/drawing/2014/main" id="{D998079A-131D-FA21-3625-938927F41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669AE-191E-A765-78B7-FCCE7085FBBC}"/>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170079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EAC1-D4FB-B16E-932A-FC749AFC2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52CB5-14FB-2231-3844-8D61ECF3B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20D77-C978-B2B3-18E7-C19366EC7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F861B6-09CD-1DB8-33C3-4F7F983E6F33}"/>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6" name="Footer Placeholder 5">
            <a:extLst>
              <a:ext uri="{FF2B5EF4-FFF2-40B4-BE49-F238E27FC236}">
                <a16:creationId xmlns:a16="http://schemas.microsoft.com/office/drawing/2014/main" id="{A3EABB0D-6C21-F9C7-E4DC-C32238969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C7738-E02B-0B5A-FB7D-79869DF767B4}"/>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380929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A7D4-03DC-5767-E17E-A5ECADDB56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0A6271-CDBF-B8A1-1FBE-E8B09755D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D780B0-25D6-98A6-46CC-A1C992FACB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6F6B05-1649-8F71-039D-0A67B0F31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6B279-8B88-1AC0-9401-E193DECBF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535427-501B-CC7E-D59E-BE54743F4A94}"/>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8" name="Footer Placeholder 7">
            <a:extLst>
              <a:ext uri="{FF2B5EF4-FFF2-40B4-BE49-F238E27FC236}">
                <a16:creationId xmlns:a16="http://schemas.microsoft.com/office/drawing/2014/main" id="{B60F4550-611E-9AF3-A2A9-07BA65D34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E12EC5-B68E-83D9-F7F1-F0C9D0360B8E}"/>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300504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7858-7E7B-B225-BB14-A82FE7AD3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1A3D6-948B-92F9-FFAB-0CBD70918492}"/>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4" name="Footer Placeholder 3">
            <a:extLst>
              <a:ext uri="{FF2B5EF4-FFF2-40B4-BE49-F238E27FC236}">
                <a16:creationId xmlns:a16="http://schemas.microsoft.com/office/drawing/2014/main" id="{49276A7C-B0B8-CF36-8A17-F00498E35B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639282-D0CC-98DE-A652-8BA617962B9D}"/>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82720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8738A-B0EE-FF0D-2A78-EFE22BEA03C0}"/>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3" name="Footer Placeholder 2">
            <a:extLst>
              <a:ext uri="{FF2B5EF4-FFF2-40B4-BE49-F238E27FC236}">
                <a16:creationId xmlns:a16="http://schemas.microsoft.com/office/drawing/2014/main" id="{734854FA-EE4F-C3BA-79E0-019B9B50E6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3BA02-B6E9-69D8-C871-3095DC073B84}"/>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137665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2B71-20AD-B07A-3241-C33D48BEA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F979D1-3B7E-51DE-C197-5D5D7DBBE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B613B-4709-8595-6650-0DF915487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06F03-6127-593B-66ED-BA828B5B8865}"/>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6" name="Footer Placeholder 5">
            <a:extLst>
              <a:ext uri="{FF2B5EF4-FFF2-40B4-BE49-F238E27FC236}">
                <a16:creationId xmlns:a16="http://schemas.microsoft.com/office/drawing/2014/main" id="{252A27BD-E653-42D5-FD9F-7E28820E2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280CE-6032-8704-577A-8830680AB7A1}"/>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156216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ABB8-F071-43B6-3C4E-82DABEC83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D7DE1-7294-CD57-FA0A-6D1EF9CC5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C2FA86-36D8-33BC-2E0B-6BE2730BB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E3144-3585-C2BB-87A4-B7B9D7B89FA7}"/>
              </a:ext>
            </a:extLst>
          </p:cNvPr>
          <p:cNvSpPr>
            <a:spLocks noGrp="1"/>
          </p:cNvSpPr>
          <p:nvPr>
            <p:ph type="dt" sz="half" idx="10"/>
          </p:nvPr>
        </p:nvSpPr>
        <p:spPr/>
        <p:txBody>
          <a:bodyPr/>
          <a:lstStyle/>
          <a:p>
            <a:fld id="{3F78EBD6-C931-4C63-B0CA-15EDBEB8526C}" type="datetimeFigureOut">
              <a:rPr lang="en-US" smtClean="0"/>
              <a:t>3/3/2026</a:t>
            </a:fld>
            <a:endParaRPr lang="en-US"/>
          </a:p>
        </p:txBody>
      </p:sp>
      <p:sp>
        <p:nvSpPr>
          <p:cNvPr id="6" name="Footer Placeholder 5">
            <a:extLst>
              <a:ext uri="{FF2B5EF4-FFF2-40B4-BE49-F238E27FC236}">
                <a16:creationId xmlns:a16="http://schemas.microsoft.com/office/drawing/2014/main" id="{F90AFCCD-A30A-5C38-EA1C-4EB707C87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CD2BC-51A5-7D19-54A9-9CBD9FB96419}"/>
              </a:ext>
            </a:extLst>
          </p:cNvPr>
          <p:cNvSpPr>
            <a:spLocks noGrp="1"/>
          </p:cNvSpPr>
          <p:nvPr>
            <p:ph type="sldNum" sz="quarter" idx="12"/>
          </p:nvPr>
        </p:nvSpPr>
        <p:spPr/>
        <p:txBody>
          <a:bodyPr/>
          <a:lstStyle/>
          <a:p>
            <a:fld id="{6CDC05AE-74A7-4112-9221-762E2DBCBA30}" type="slidenum">
              <a:rPr lang="en-US" smtClean="0"/>
              <a:t>‹#›</a:t>
            </a:fld>
            <a:endParaRPr lang="en-US"/>
          </a:p>
        </p:txBody>
      </p:sp>
    </p:spTree>
    <p:extLst>
      <p:ext uri="{BB962C8B-B14F-4D97-AF65-F5344CB8AC3E}">
        <p14:creationId xmlns:p14="http://schemas.microsoft.com/office/powerpoint/2010/main" val="74143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10557-B7F3-C030-F0AB-DD979F8DB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A90886-34A3-3D02-48C5-5DF73764A4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F336A-3463-F38D-0749-47FD53F39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78EBD6-C931-4C63-B0CA-15EDBEB8526C}" type="datetimeFigureOut">
              <a:rPr lang="en-US" smtClean="0"/>
              <a:t>3/3/2026</a:t>
            </a:fld>
            <a:endParaRPr lang="en-US"/>
          </a:p>
        </p:txBody>
      </p:sp>
      <p:sp>
        <p:nvSpPr>
          <p:cNvPr id="5" name="Footer Placeholder 4">
            <a:extLst>
              <a:ext uri="{FF2B5EF4-FFF2-40B4-BE49-F238E27FC236}">
                <a16:creationId xmlns:a16="http://schemas.microsoft.com/office/drawing/2014/main" id="{DAFA12FA-00AC-35CA-E159-75A4E9230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41CF8C-245C-29D2-31FF-57C5FAF60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DC05AE-74A7-4112-9221-762E2DBCBA30}" type="slidenum">
              <a:rPr lang="en-US" smtClean="0"/>
              <a:t>‹#›</a:t>
            </a:fld>
            <a:endParaRPr lang="en-US"/>
          </a:p>
        </p:txBody>
      </p:sp>
    </p:spTree>
    <p:extLst>
      <p:ext uri="{BB962C8B-B14F-4D97-AF65-F5344CB8AC3E}">
        <p14:creationId xmlns:p14="http://schemas.microsoft.com/office/powerpoint/2010/main" val="171987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opentextbc.ca/vitalsignmeasurement/chapter/how-is-blood-pressure-measured/"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mrgscience.com/d6-transport-of-respiratory-gases-hl.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mrgscience.com/d6-transport-of-respiratory-gases-hl.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mrgscience.com/d6-transport-of-respiratory-gases-hl.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s://bmjopen.bmj.com/content/9/9/e0282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20/05/28/explore-predictive-analytics-and-machine-learning-t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20/05/28/explore-predictive-analytics-and-machine-learning-tool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20/05/28/explore-predictive-analytics-and-machine-learning-too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20/05/28/explore-predictive-analytics-and-machine-learning-too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8.svg"/><Relationship Id="rId3" Type="http://schemas.openxmlformats.org/officeDocument/2006/relationships/tags" Target="../tags/tag4.xml"/><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3.xml"/><Relationship Id="rId10" Type="http://schemas.openxmlformats.org/officeDocument/2006/relationships/image" Target="../media/image6.sv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8.svg"/><Relationship Id="rId3" Type="http://schemas.openxmlformats.org/officeDocument/2006/relationships/tags" Target="../tags/tag7.xml"/><Relationship Id="rId7" Type="http://schemas.openxmlformats.org/officeDocument/2006/relationships/image" Target="../media/image10.svg"/><Relationship Id="rId12"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4.xml"/><Relationship Id="rId10" Type="http://schemas.openxmlformats.org/officeDocument/2006/relationships/image" Target="../media/image6.sv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8.svg"/><Relationship Id="rId3" Type="http://schemas.openxmlformats.org/officeDocument/2006/relationships/tags" Target="../tags/tag10.xml"/><Relationship Id="rId7" Type="http://schemas.openxmlformats.org/officeDocument/2006/relationships/image" Target="../media/image10.svg"/><Relationship Id="rId12"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5.xml"/><Relationship Id="rId10" Type="http://schemas.openxmlformats.org/officeDocument/2006/relationships/image" Target="../media/image6.sv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8.svg"/><Relationship Id="rId3" Type="http://schemas.openxmlformats.org/officeDocument/2006/relationships/tags" Target="../tags/tag13.xml"/><Relationship Id="rId7" Type="http://schemas.openxmlformats.org/officeDocument/2006/relationships/image" Target="../media/image10.svg"/><Relationship Id="rId12"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6.xml"/><Relationship Id="rId10" Type="http://schemas.openxmlformats.org/officeDocument/2006/relationships/image" Target="../media/image6.sv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8.svg"/><Relationship Id="rId3" Type="http://schemas.openxmlformats.org/officeDocument/2006/relationships/tags" Target="../tags/tag16.xml"/><Relationship Id="rId7" Type="http://schemas.openxmlformats.org/officeDocument/2006/relationships/image" Target="../media/image10.svg"/><Relationship Id="rId12" Type="http://schemas.openxmlformats.org/officeDocument/2006/relationships/image" Target="../media/image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7.xml"/><Relationship Id="rId10" Type="http://schemas.openxmlformats.org/officeDocument/2006/relationships/image" Target="../media/image6.sv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8.svg"/><Relationship Id="rId3" Type="http://schemas.openxmlformats.org/officeDocument/2006/relationships/tags" Target="../tags/tag19.xml"/><Relationship Id="rId7" Type="http://schemas.openxmlformats.org/officeDocument/2006/relationships/image" Target="../media/image10.svg"/><Relationship Id="rId12"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8.xml"/><Relationship Id="rId10" Type="http://schemas.openxmlformats.org/officeDocument/2006/relationships/image" Target="../media/image6.sv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helpuandfun.blogspot.com/2016/11/nutri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F446E4-182A-3AD7-1046-0366D436AD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032" r="13818" b="6060"/>
          <a:stretch>
            <a:fillRect/>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D15E0-CEA9-750F-D1E3-61C9E34A2C5C}"/>
              </a:ext>
            </a:extLst>
          </p:cNvPr>
          <p:cNvSpPr>
            <a:spLocks noGrp="1"/>
          </p:cNvSpPr>
          <p:nvPr>
            <p:ph type="ctrTitle"/>
          </p:nvPr>
        </p:nvSpPr>
        <p:spPr>
          <a:xfrm>
            <a:off x="477981" y="1122363"/>
            <a:ext cx="4023360" cy="3204134"/>
          </a:xfrm>
        </p:spPr>
        <p:txBody>
          <a:bodyPr anchor="b">
            <a:normAutofit/>
          </a:bodyPr>
          <a:lstStyle/>
          <a:p>
            <a:pPr algn="l"/>
            <a:r>
              <a:rPr lang="en-US" sz="4800" dirty="0"/>
              <a:t>Respiratory Rate (RR)</a:t>
            </a:r>
          </a:p>
        </p:txBody>
      </p:sp>
      <p:sp>
        <p:nvSpPr>
          <p:cNvPr id="3" name="Subtitle 2">
            <a:extLst>
              <a:ext uri="{FF2B5EF4-FFF2-40B4-BE49-F238E27FC236}">
                <a16:creationId xmlns:a16="http://schemas.microsoft.com/office/drawing/2014/main" id="{1824B4BF-8F12-8AFB-4F0F-86D42C2E7F55}"/>
              </a:ext>
            </a:extLst>
          </p:cNvPr>
          <p:cNvSpPr>
            <a:spLocks noGrp="1"/>
          </p:cNvSpPr>
          <p:nvPr>
            <p:ph type="subTitle" idx="1"/>
          </p:nvPr>
        </p:nvSpPr>
        <p:spPr>
          <a:xfrm>
            <a:off x="477980" y="4872922"/>
            <a:ext cx="4249468" cy="1208141"/>
          </a:xfrm>
        </p:spPr>
        <p:txBody>
          <a:bodyPr>
            <a:normAutofit/>
          </a:bodyPr>
          <a:lstStyle/>
          <a:p>
            <a:pPr algn="l"/>
            <a:r>
              <a:rPr lang="en-US" sz="2000" dirty="0"/>
              <a:t>The Most Undervalued Vital Sign</a:t>
            </a:r>
          </a:p>
          <a:p>
            <a:pPr algn="l"/>
            <a:endParaRPr lang="en-US" sz="20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24C966-F386-DE7E-1A72-B4D0F3480253}"/>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7" name="TextBox 6">
            <a:extLst>
              <a:ext uri="{FF2B5EF4-FFF2-40B4-BE49-F238E27FC236}">
                <a16:creationId xmlns:a16="http://schemas.microsoft.com/office/drawing/2014/main" id="{DB5BF563-98D3-FA78-83C2-E4275E68CA13}"/>
              </a:ext>
            </a:extLst>
          </p:cNvPr>
          <p:cNvSpPr txBox="1"/>
          <p:nvPr/>
        </p:nvSpPr>
        <p:spPr>
          <a:xfrm>
            <a:off x="477980" y="5742432"/>
            <a:ext cx="4825540" cy="400110"/>
          </a:xfrm>
          <a:prstGeom prst="rect">
            <a:avLst/>
          </a:prstGeom>
          <a:noFill/>
        </p:spPr>
        <p:txBody>
          <a:bodyPr wrap="square" rtlCol="0">
            <a:spAutoFit/>
          </a:bodyPr>
          <a:lstStyle/>
          <a:p>
            <a:r>
              <a:rPr lang="en-US" sz="2000" b="1" dirty="0">
                <a:solidFill>
                  <a:schemeClr val="accent5">
                    <a:lumMod val="75000"/>
                  </a:schemeClr>
                </a:solidFill>
              </a:rPr>
              <a:t>Shery Wachtel PhD, RN, CNS-CC, CCRN</a:t>
            </a:r>
          </a:p>
        </p:txBody>
      </p:sp>
    </p:spTree>
    <p:extLst>
      <p:ext uri="{BB962C8B-B14F-4D97-AF65-F5344CB8AC3E}">
        <p14:creationId xmlns:p14="http://schemas.microsoft.com/office/powerpoint/2010/main" val="102477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1998BB-0840-69DE-F283-E8BF07349A4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7C9D9F-612C-D420-F795-154EC199E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F2CA5-91E7-F1A4-AADF-E4833BB40AF5}"/>
              </a:ext>
            </a:extLst>
          </p:cNvPr>
          <p:cNvSpPr>
            <a:spLocks noGrp="1"/>
          </p:cNvSpPr>
          <p:nvPr>
            <p:ph type="title"/>
          </p:nvPr>
        </p:nvSpPr>
        <p:spPr>
          <a:xfrm>
            <a:off x="366860" y="144855"/>
            <a:ext cx="5251316" cy="722411"/>
          </a:xfrm>
        </p:spPr>
        <p:txBody>
          <a:bodyPr vert="horz" lIns="91440" tIns="45720" rIns="91440" bIns="45720" rtlCol="0" anchor="ctr">
            <a:normAutofit/>
          </a:bodyPr>
          <a:lstStyle/>
          <a:p>
            <a:r>
              <a:rPr lang="en-US" sz="4400" dirty="0"/>
              <a:t>Why do I ask (cont.)?</a:t>
            </a:r>
          </a:p>
        </p:txBody>
      </p:sp>
      <p:sp>
        <p:nvSpPr>
          <p:cNvPr id="4" name="Text Placeholder 3">
            <a:extLst>
              <a:ext uri="{FF2B5EF4-FFF2-40B4-BE49-F238E27FC236}">
                <a16:creationId xmlns:a16="http://schemas.microsoft.com/office/drawing/2014/main" id="{21BF1F15-C4E7-0A0F-180C-AF62E0F8E123}"/>
              </a:ext>
            </a:extLst>
          </p:cNvPr>
          <p:cNvSpPr>
            <a:spLocks noGrp="1"/>
          </p:cNvSpPr>
          <p:nvPr>
            <p:ph type="body" sz="half" idx="2"/>
          </p:nvPr>
        </p:nvSpPr>
        <p:spPr>
          <a:xfrm>
            <a:off x="366860" y="1348034"/>
            <a:ext cx="5472013" cy="4600280"/>
          </a:xfrm>
        </p:spPr>
        <p:txBody>
          <a:bodyPr vert="horz" lIns="91440" tIns="45720" rIns="91440" bIns="45720" rtlCol="0">
            <a:noAutofit/>
          </a:bodyPr>
          <a:lstStyle/>
          <a:p>
            <a:r>
              <a:rPr lang="en-US" sz="2000" dirty="0">
                <a:solidFill>
                  <a:srgbClr val="0000FF"/>
                </a:solidFill>
              </a:rPr>
              <a:t>RR can detect deterioration several hours before other signs emerge </a:t>
            </a:r>
            <a:r>
              <a:rPr lang="en-US" sz="2000" dirty="0">
                <a:solidFill>
                  <a:srgbClr val="0000FF"/>
                </a:solidFill>
                <a:sym typeface="Wingdings" panose="05000000000000000000" pitchFamily="2" charset="2"/>
              </a:rPr>
              <a:t> valuable predictor for ICU admission, cardiac arrest &amp; mortality</a:t>
            </a:r>
          </a:p>
          <a:p>
            <a:pPr marL="742950" lvl="1" indent="-285750">
              <a:buFont typeface="Arial" panose="020B0604020202020204" pitchFamily="34" charset="0"/>
              <a:buChar char="•"/>
            </a:pPr>
            <a:r>
              <a:rPr lang="en-US" sz="1800" dirty="0">
                <a:sym typeface="Wingdings" panose="05000000000000000000" pitchFamily="2" charset="2"/>
              </a:rPr>
              <a:t>Cuthbertson et al., 2016</a:t>
            </a:r>
          </a:p>
          <a:p>
            <a:pPr marL="742950" lvl="1" indent="-285750">
              <a:buFont typeface="Arial" panose="020B0604020202020204" pitchFamily="34" charset="0"/>
              <a:buChar char="•"/>
            </a:pPr>
            <a:r>
              <a:rPr lang="en-US" sz="1800" dirty="0">
                <a:sym typeface="Wingdings" panose="05000000000000000000" pitchFamily="2" charset="2"/>
              </a:rPr>
              <a:t>Churpek et al., 2016</a:t>
            </a:r>
            <a:endParaRPr lang="en-US" sz="2000" dirty="0">
              <a:solidFill>
                <a:srgbClr val="0000FF"/>
              </a:solidFill>
            </a:endParaRPr>
          </a:p>
          <a:p>
            <a:r>
              <a:rPr lang="en-US" sz="2000" dirty="0">
                <a:solidFill>
                  <a:srgbClr val="0000FF"/>
                </a:solidFill>
              </a:rPr>
              <a:t>First VS to deviate when patient condition worsens</a:t>
            </a:r>
          </a:p>
          <a:p>
            <a:pPr marL="742950" lvl="1" indent="-285750">
              <a:buFont typeface="Arial" panose="020B0604020202020204" pitchFamily="34" charset="0"/>
              <a:buChar char="•"/>
            </a:pPr>
            <a:r>
              <a:rPr lang="en-US" sz="1800" dirty="0"/>
              <a:t>Bunkenborg et al., 2019</a:t>
            </a:r>
          </a:p>
          <a:p>
            <a:r>
              <a:rPr lang="en-US" sz="2000" dirty="0">
                <a:solidFill>
                  <a:srgbClr val="0000FF"/>
                </a:solidFill>
              </a:rPr>
              <a:t>The most important VS for early detection of deterioration</a:t>
            </a:r>
          </a:p>
          <a:p>
            <a:pPr marL="742950" lvl="1" indent="-285750">
              <a:buFont typeface="Arial" panose="020B0604020202020204" pitchFamily="34" charset="0"/>
              <a:buChar char="•"/>
            </a:pPr>
            <a:r>
              <a:rPr lang="en-US" sz="1800" dirty="0"/>
              <a:t>Kayser et al., 2023</a:t>
            </a:r>
          </a:p>
          <a:p>
            <a:r>
              <a:rPr lang="en-US" sz="2000" dirty="0">
                <a:solidFill>
                  <a:srgbClr val="0000FF"/>
                </a:solidFill>
              </a:rPr>
              <a:t>RR is a critical VS to assess overall health status</a:t>
            </a:r>
          </a:p>
          <a:p>
            <a:pPr marL="742950" lvl="1" indent="-285750">
              <a:buFont typeface="Arial" panose="020B0604020202020204" pitchFamily="34" charset="0"/>
              <a:buChar char="•"/>
            </a:pPr>
            <a:r>
              <a:rPr lang="en-US" sz="1800" dirty="0"/>
              <a:t>AMA. 2023. VS Assessment. Stat Pearls</a:t>
            </a:r>
          </a:p>
        </p:txBody>
      </p:sp>
      <p:pic>
        <p:nvPicPr>
          <p:cNvPr id="6" name="Content Placeholder 5">
            <a:extLst>
              <a:ext uri="{FF2B5EF4-FFF2-40B4-BE49-F238E27FC236}">
                <a16:creationId xmlns:a16="http://schemas.microsoft.com/office/drawing/2014/main" id="{196D0AC4-31D1-57AC-CB65-95420E9DF6F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74" r="1721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59489757-5FCB-1461-ECD8-4B02CB93F84F}"/>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47248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A4522A-084A-46EB-2349-CFEC23E3A4D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896E64-68B3-60F6-14C9-AC7EA9E50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B86B5-A771-9461-A546-3D0C99F64D1D}"/>
              </a:ext>
            </a:extLst>
          </p:cNvPr>
          <p:cNvSpPr>
            <a:spLocks noGrp="1"/>
          </p:cNvSpPr>
          <p:nvPr>
            <p:ph type="title"/>
          </p:nvPr>
        </p:nvSpPr>
        <p:spPr>
          <a:xfrm>
            <a:off x="366860" y="144855"/>
            <a:ext cx="5251316" cy="722411"/>
          </a:xfrm>
        </p:spPr>
        <p:txBody>
          <a:bodyPr vert="horz" lIns="91440" tIns="45720" rIns="91440" bIns="45720" rtlCol="0" anchor="ctr">
            <a:normAutofit/>
          </a:bodyPr>
          <a:lstStyle/>
          <a:p>
            <a:r>
              <a:rPr lang="en-US" sz="4400" dirty="0"/>
              <a:t>Why do I ask (cont.)?</a:t>
            </a:r>
          </a:p>
        </p:txBody>
      </p:sp>
      <p:sp>
        <p:nvSpPr>
          <p:cNvPr id="4" name="Text Placeholder 3">
            <a:extLst>
              <a:ext uri="{FF2B5EF4-FFF2-40B4-BE49-F238E27FC236}">
                <a16:creationId xmlns:a16="http://schemas.microsoft.com/office/drawing/2014/main" id="{B07369B4-44BD-51D1-F430-56F7C7B41728}"/>
              </a:ext>
            </a:extLst>
          </p:cNvPr>
          <p:cNvSpPr>
            <a:spLocks noGrp="1"/>
          </p:cNvSpPr>
          <p:nvPr>
            <p:ph type="body" sz="half" idx="2"/>
          </p:nvPr>
        </p:nvSpPr>
        <p:spPr>
          <a:xfrm>
            <a:off x="378601" y="1012121"/>
            <a:ext cx="5472013" cy="5701024"/>
          </a:xfrm>
        </p:spPr>
        <p:txBody>
          <a:bodyPr vert="horz" lIns="91440" tIns="45720" rIns="91440" bIns="45720" rtlCol="0">
            <a:noAutofit/>
          </a:bodyPr>
          <a:lstStyle/>
          <a:p>
            <a:r>
              <a:rPr lang="en-US" sz="2000" dirty="0">
                <a:solidFill>
                  <a:srgbClr val="0000FF"/>
                </a:solidFill>
              </a:rPr>
              <a:t>RR </a:t>
            </a:r>
            <a:r>
              <a:rPr lang="en-US" sz="2000" i="1" u="sng" dirty="0">
                <a:solidFill>
                  <a:srgbClr val="0000FF"/>
                </a:solidFill>
              </a:rPr>
              <a:t>least</a:t>
            </a:r>
            <a:r>
              <a:rPr lang="en-US" sz="2000" dirty="0">
                <a:solidFill>
                  <a:srgbClr val="0000FF"/>
                </a:solidFill>
              </a:rPr>
              <a:t> likely to be monitored in or automated particularly in medical/surgical wards</a:t>
            </a:r>
            <a:endParaRPr lang="en-US" sz="2000" dirty="0">
              <a:solidFill>
                <a:srgbClr val="0000FF"/>
              </a:solidFill>
              <a:sym typeface="Wingdings" panose="05000000000000000000" pitchFamily="2" charset="2"/>
            </a:endParaRPr>
          </a:p>
          <a:p>
            <a:pPr marL="742950" lvl="1" indent="-285750">
              <a:buFont typeface="Arial" panose="020B0604020202020204" pitchFamily="34" charset="0"/>
              <a:buChar char="•"/>
            </a:pPr>
            <a:r>
              <a:rPr lang="en-US" sz="1800" dirty="0" err="1">
                <a:sym typeface="Wingdings" panose="05000000000000000000" pitchFamily="2" charset="2"/>
              </a:rPr>
              <a:t>Leuvan</a:t>
            </a:r>
            <a:r>
              <a:rPr lang="en-US" sz="1800" dirty="0">
                <a:sym typeface="Wingdings" panose="05000000000000000000" pitchFamily="2" charset="2"/>
              </a:rPr>
              <a:t> &amp; Mitchell, 2008</a:t>
            </a:r>
          </a:p>
          <a:p>
            <a:pPr marL="742950" lvl="1" indent="-285750">
              <a:buFont typeface="Arial" panose="020B0604020202020204" pitchFamily="34" charset="0"/>
              <a:buChar char="•"/>
            </a:pPr>
            <a:r>
              <a:rPr lang="en-US" sz="1800" dirty="0">
                <a:sym typeface="Wingdings" panose="05000000000000000000" pitchFamily="2" charset="2"/>
              </a:rPr>
              <a:t>Semler et al., 2013</a:t>
            </a:r>
          </a:p>
          <a:p>
            <a:pPr marL="742950" lvl="1" indent="-285750">
              <a:buFont typeface="Arial" panose="020B0604020202020204" pitchFamily="34" charset="0"/>
              <a:buChar char="•"/>
            </a:pPr>
            <a:r>
              <a:rPr lang="en-US" sz="1800" dirty="0"/>
              <a:t>Elliot &amp; Baird, 2019</a:t>
            </a:r>
          </a:p>
          <a:p>
            <a:pPr marL="742950" lvl="1" indent="-285750">
              <a:buFont typeface="Arial" panose="020B0604020202020204" pitchFamily="34" charset="0"/>
              <a:buChar char="•"/>
            </a:pPr>
            <a:r>
              <a:rPr lang="en-US" sz="1800" dirty="0"/>
              <a:t>Palmer et al., 2022</a:t>
            </a:r>
          </a:p>
          <a:p>
            <a:r>
              <a:rPr lang="en-US" sz="2000" dirty="0">
                <a:solidFill>
                  <a:srgbClr val="0000FF"/>
                </a:solidFill>
              </a:rPr>
              <a:t>RR is missed76%-83% of times that other VS are recorded</a:t>
            </a:r>
          </a:p>
          <a:p>
            <a:pPr marL="742950" lvl="1" indent="-285750">
              <a:buFont typeface="Arial" panose="020B0604020202020204" pitchFamily="34" charset="0"/>
              <a:buChar char="•"/>
            </a:pPr>
            <a:r>
              <a:rPr lang="en-US" sz="1800" dirty="0"/>
              <a:t>McGain et al., 2008</a:t>
            </a:r>
          </a:p>
          <a:p>
            <a:pPr marL="742950" lvl="1" indent="-285750">
              <a:buFont typeface="Arial" panose="020B0604020202020204" pitchFamily="34" charset="0"/>
              <a:buChar char="•"/>
            </a:pPr>
            <a:r>
              <a:rPr lang="en-US" sz="1800" dirty="0" err="1"/>
              <a:t>Ludikhuize</a:t>
            </a:r>
            <a:r>
              <a:rPr lang="en-US" sz="1800" dirty="0"/>
              <a:t> et al., 2012</a:t>
            </a:r>
          </a:p>
          <a:p>
            <a:pPr marL="742950" lvl="1" indent="-285750">
              <a:buFont typeface="Arial" panose="020B0604020202020204" pitchFamily="34" charset="0"/>
              <a:buChar char="•"/>
            </a:pPr>
            <a:r>
              <a:rPr lang="en-US" sz="1800" dirty="0"/>
              <a:t>Tirkkonen et al., 2013</a:t>
            </a:r>
          </a:p>
          <a:p>
            <a:pPr marL="742950" lvl="1" indent="-285750">
              <a:buFont typeface="Arial" panose="020B0604020202020204" pitchFamily="34" charset="0"/>
              <a:buChar char="•"/>
            </a:pPr>
            <a:r>
              <a:rPr lang="en-US" sz="1800" dirty="0"/>
              <a:t>Cardona-Morrell et al., 2016</a:t>
            </a:r>
          </a:p>
          <a:p>
            <a:pPr marL="742950" lvl="1" indent="-285750">
              <a:buFont typeface="Arial" panose="020B0604020202020204" pitchFamily="34" charset="0"/>
              <a:buChar char="•"/>
            </a:pPr>
            <a:r>
              <a:rPr lang="en-US" sz="1800" dirty="0" err="1"/>
              <a:t>Difonzo</a:t>
            </a:r>
            <a:r>
              <a:rPr lang="en-US" sz="1800" dirty="0"/>
              <a:t>, 2019</a:t>
            </a:r>
          </a:p>
          <a:p>
            <a:r>
              <a:rPr lang="en-US" sz="2000" dirty="0">
                <a:solidFill>
                  <a:srgbClr val="0000FF"/>
                </a:solidFill>
              </a:rPr>
              <a:t>RR </a:t>
            </a:r>
            <a:r>
              <a:rPr lang="en-US" sz="2000" i="1" u="sng" dirty="0">
                <a:solidFill>
                  <a:srgbClr val="0000FF"/>
                </a:solidFill>
              </a:rPr>
              <a:t>more</a:t>
            </a:r>
            <a:r>
              <a:rPr lang="en-US" sz="2000" dirty="0">
                <a:solidFill>
                  <a:srgbClr val="0000FF"/>
                </a:solidFill>
              </a:rPr>
              <a:t> likely to be inaccurately recorded…not counting for full 60 seconds</a:t>
            </a:r>
          </a:p>
          <a:p>
            <a:pPr marL="742950" lvl="1" indent="-285750">
              <a:buFont typeface="Arial" panose="020B0604020202020204" pitchFamily="34" charset="0"/>
              <a:buChar char="•"/>
            </a:pPr>
            <a:r>
              <a:rPr lang="en-US" sz="1800" dirty="0" err="1"/>
              <a:t>Rimbi</a:t>
            </a:r>
            <a:r>
              <a:rPr lang="en-US" sz="1800" dirty="0"/>
              <a:t> et al., 2019</a:t>
            </a:r>
          </a:p>
          <a:p>
            <a:pPr marL="742950" lvl="1" indent="-285750">
              <a:buFont typeface="Arial" panose="020B0604020202020204" pitchFamily="34" charset="0"/>
              <a:buChar char="•"/>
            </a:pPr>
            <a:r>
              <a:rPr lang="en-US" sz="1800" dirty="0"/>
              <a:t>Takayama et al., 2019</a:t>
            </a:r>
          </a:p>
          <a:p>
            <a:pPr marL="742950" lvl="1" indent="-285750">
              <a:buFont typeface="Arial" panose="020B0604020202020204" pitchFamily="34" charset="0"/>
              <a:buChar char="•"/>
            </a:pPr>
            <a:r>
              <a:rPr lang="en-US" sz="1800" dirty="0" err="1"/>
              <a:t>Kallioinen</a:t>
            </a:r>
            <a:r>
              <a:rPr lang="en-US" sz="1800" dirty="0"/>
              <a:t> et al., 2021</a:t>
            </a:r>
          </a:p>
        </p:txBody>
      </p:sp>
      <p:pic>
        <p:nvPicPr>
          <p:cNvPr id="6" name="Content Placeholder 5">
            <a:extLst>
              <a:ext uri="{FF2B5EF4-FFF2-40B4-BE49-F238E27FC236}">
                <a16:creationId xmlns:a16="http://schemas.microsoft.com/office/drawing/2014/main" id="{B97F1924-922F-0702-894E-5296ECAB744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74" r="1721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EF5080CA-172A-971D-0D31-5F7A95CE67B3}"/>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1565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65CA55-FC57-EFDA-2B1F-2530735C95E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8C3982-D802-511F-D85F-D7574AB01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81153-7AD7-409B-8118-5E7CFB00B11B}"/>
              </a:ext>
            </a:extLst>
          </p:cNvPr>
          <p:cNvSpPr>
            <a:spLocks noGrp="1"/>
          </p:cNvSpPr>
          <p:nvPr>
            <p:ph type="title"/>
          </p:nvPr>
        </p:nvSpPr>
        <p:spPr>
          <a:xfrm>
            <a:off x="366860" y="144855"/>
            <a:ext cx="5251316" cy="722411"/>
          </a:xfrm>
        </p:spPr>
        <p:txBody>
          <a:bodyPr vert="horz" lIns="91440" tIns="45720" rIns="91440" bIns="45720" rtlCol="0" anchor="ctr">
            <a:normAutofit/>
          </a:bodyPr>
          <a:lstStyle/>
          <a:p>
            <a:r>
              <a:rPr lang="en-US" sz="4400" dirty="0"/>
              <a:t>Why do I ask (cont.)?</a:t>
            </a:r>
          </a:p>
        </p:txBody>
      </p:sp>
      <p:sp>
        <p:nvSpPr>
          <p:cNvPr id="4" name="Text Placeholder 3">
            <a:extLst>
              <a:ext uri="{FF2B5EF4-FFF2-40B4-BE49-F238E27FC236}">
                <a16:creationId xmlns:a16="http://schemas.microsoft.com/office/drawing/2014/main" id="{6B286AF4-7F69-EC63-76F2-5CEF3F77C6EE}"/>
              </a:ext>
            </a:extLst>
          </p:cNvPr>
          <p:cNvSpPr>
            <a:spLocks noGrp="1"/>
          </p:cNvSpPr>
          <p:nvPr>
            <p:ph type="body" sz="half" idx="2"/>
          </p:nvPr>
        </p:nvSpPr>
        <p:spPr>
          <a:xfrm>
            <a:off x="363812" y="867265"/>
            <a:ext cx="6305345" cy="5845879"/>
          </a:xfrm>
        </p:spPr>
        <p:txBody>
          <a:bodyPr vert="horz" lIns="91440" tIns="45720" rIns="91440" bIns="45720" rtlCol="0">
            <a:noAutofit/>
          </a:bodyPr>
          <a:lstStyle/>
          <a:p>
            <a:r>
              <a:rPr lang="en-US" sz="2800" dirty="0">
                <a:solidFill>
                  <a:srgbClr val="0000FF"/>
                </a:solidFill>
              </a:rPr>
              <a:t>Reasons listed for not being measured:</a:t>
            </a:r>
          </a:p>
          <a:p>
            <a:pPr marL="742950" lvl="1" indent="-285750">
              <a:buFont typeface="Arial" panose="020B0604020202020204" pitchFamily="34" charset="0"/>
              <a:buChar char="•"/>
            </a:pPr>
            <a:r>
              <a:rPr lang="en-US" sz="2400" dirty="0">
                <a:sym typeface="Wingdings" panose="05000000000000000000" pitchFamily="2" charset="2"/>
              </a:rPr>
              <a:t>Lack of understanding of importance</a:t>
            </a:r>
          </a:p>
          <a:p>
            <a:pPr marL="742950" lvl="1" indent="-285750">
              <a:buFont typeface="Arial" panose="020B0604020202020204" pitchFamily="34" charset="0"/>
              <a:buChar char="•"/>
            </a:pPr>
            <a:r>
              <a:rPr lang="en-US" sz="2400" dirty="0">
                <a:sym typeface="Wingdings" panose="05000000000000000000" pitchFamily="2" charset="2"/>
              </a:rPr>
              <a:t>Misconception that O</a:t>
            </a:r>
            <a:r>
              <a:rPr lang="en-US" sz="2400" baseline="-25000" dirty="0">
                <a:sym typeface="Wingdings" panose="05000000000000000000" pitchFamily="2" charset="2"/>
              </a:rPr>
              <a:t>2</a:t>
            </a:r>
            <a:r>
              <a:rPr lang="en-US" sz="2400" dirty="0">
                <a:sym typeface="Wingdings" panose="05000000000000000000" pitchFamily="2" charset="2"/>
              </a:rPr>
              <a:t> Sat is a sufficient substitute</a:t>
            </a:r>
          </a:p>
          <a:p>
            <a:pPr marL="742950" lvl="1" indent="-285750">
              <a:buFont typeface="Arial" panose="020B0604020202020204" pitchFamily="34" charset="0"/>
              <a:buChar char="•"/>
            </a:pPr>
            <a:r>
              <a:rPr lang="en-US" sz="2400" dirty="0"/>
              <a:t>Lack of time</a:t>
            </a:r>
          </a:p>
          <a:p>
            <a:pPr marL="742950" lvl="1" indent="-285750">
              <a:buFont typeface="Arial" panose="020B0604020202020204" pitchFamily="34" charset="0"/>
              <a:buChar char="•"/>
            </a:pPr>
            <a:r>
              <a:rPr lang="en-US" sz="2400" dirty="0"/>
              <a:t>Subjective nature of measuring </a:t>
            </a:r>
          </a:p>
          <a:p>
            <a:pPr marL="742950" lvl="1" indent="-285750">
              <a:buFont typeface="Arial" panose="020B0604020202020204" pitchFamily="34" charset="0"/>
              <a:buChar char="•"/>
            </a:pPr>
            <a:r>
              <a:rPr lang="en-US" sz="2400" dirty="0"/>
              <a:t>Wide variation for same patient</a:t>
            </a:r>
          </a:p>
          <a:p>
            <a:pPr marL="742950" lvl="1" indent="-285750">
              <a:buFont typeface="Arial" panose="020B0604020202020204" pitchFamily="34" charset="0"/>
              <a:buChar char="•"/>
            </a:pPr>
            <a:r>
              <a:rPr lang="en-US" sz="2400" dirty="0"/>
              <a:t>Significant discrepancy between RR &amp; EWS</a:t>
            </a:r>
          </a:p>
          <a:p>
            <a:r>
              <a:rPr lang="en-US" dirty="0"/>
              <a:t>(Hogan, 2006; Chua et al., 2013; Philip et al., 2013; Ansell et al., 2014; Chen et al., 2015; Mok et al., 2015; Smith &amp; Aitkin, 2016; Elliot, 2016; </a:t>
            </a:r>
            <a:r>
              <a:rPr lang="en-US" dirty="0" err="1"/>
              <a:t>Flenady</a:t>
            </a:r>
            <a:r>
              <a:rPr lang="en-US" dirty="0"/>
              <a:t> et al., 2017; Brabrand et al., 2018; Elliot &amp; Baird, 2019)</a:t>
            </a:r>
          </a:p>
          <a:p>
            <a:r>
              <a:rPr lang="en-US" sz="2800" dirty="0">
                <a:solidFill>
                  <a:srgbClr val="0000FF"/>
                </a:solidFill>
              </a:rPr>
              <a:t>Multinational issue </a:t>
            </a:r>
          </a:p>
          <a:p>
            <a:pPr lvl="1"/>
            <a:r>
              <a:rPr lang="en-US" sz="2400" dirty="0"/>
              <a:t>USA, Australia, Norway, Japan, UK, China, Taiwan</a:t>
            </a:r>
          </a:p>
        </p:txBody>
      </p:sp>
      <p:pic>
        <p:nvPicPr>
          <p:cNvPr id="6" name="Content Placeholder 5">
            <a:extLst>
              <a:ext uri="{FF2B5EF4-FFF2-40B4-BE49-F238E27FC236}">
                <a16:creationId xmlns:a16="http://schemas.microsoft.com/office/drawing/2014/main" id="{DA841BA3-89ED-669E-3FAD-B6EB42B7C95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74" r="1721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95FE6376-A37B-DFCE-F160-4679090136E4}"/>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1728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FA75259-A9F4-8735-ADC9-188F1DDE6AA3}"/>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3818" b="9091"/>
          <a:stretch>
            <a:fillRect/>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0A0380-F12F-BA25-D03B-451A15BDFFBF}"/>
              </a:ext>
            </a:extLst>
          </p:cNvPr>
          <p:cNvSpPr>
            <a:spLocks noGrp="1"/>
          </p:cNvSpPr>
          <p:nvPr>
            <p:ph type="title"/>
          </p:nvPr>
        </p:nvSpPr>
        <p:spPr>
          <a:xfrm>
            <a:off x="351215" y="28577"/>
            <a:ext cx="5234576" cy="786380"/>
          </a:xfrm>
        </p:spPr>
        <p:txBody>
          <a:bodyPr vert="horz" lIns="91440" tIns="45720" rIns="91440" bIns="45720" rtlCol="0" anchor="b">
            <a:normAutofit/>
          </a:bodyPr>
          <a:lstStyle/>
          <a:p>
            <a:r>
              <a:rPr lang="en-US" sz="2800" dirty="0"/>
              <a:t>Nursing Fundamentals Textbooks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A4E3634-94D6-0781-6055-82709790B665}"/>
              </a:ext>
            </a:extLst>
          </p:cNvPr>
          <p:cNvSpPr>
            <a:spLocks noGrp="1"/>
          </p:cNvSpPr>
          <p:nvPr>
            <p:ph sz="half" idx="2"/>
          </p:nvPr>
        </p:nvSpPr>
        <p:spPr>
          <a:xfrm>
            <a:off x="351215" y="1371148"/>
            <a:ext cx="5459150" cy="5207283"/>
          </a:xfrm>
        </p:spPr>
        <p:txBody>
          <a:bodyPr vert="horz" lIns="91440" tIns="45720" rIns="91440" bIns="45720" rtlCol="0" anchor="t">
            <a:normAutofit fontScale="92500"/>
          </a:bodyPr>
          <a:lstStyle/>
          <a:p>
            <a:pPr marL="0" indent="0">
              <a:buNone/>
            </a:pPr>
            <a:r>
              <a:rPr lang="en-US" sz="2600" dirty="0"/>
              <a:t>2022 – Elliot &amp; Williamson</a:t>
            </a:r>
          </a:p>
          <a:p>
            <a:pPr marL="0" indent="0">
              <a:buNone/>
            </a:pPr>
            <a:r>
              <a:rPr lang="en-US" sz="2400" dirty="0"/>
              <a:t>Audit of 29 Fundamentals textbooks to assess descriptions of RR</a:t>
            </a:r>
          </a:p>
          <a:p>
            <a:r>
              <a:rPr lang="en-US" sz="2400" dirty="0"/>
              <a:t>Consistent for RR normal ranges</a:t>
            </a:r>
          </a:p>
          <a:p>
            <a:r>
              <a:rPr lang="en-US" sz="2400" dirty="0"/>
              <a:t>Varied on method for measurement</a:t>
            </a:r>
          </a:p>
          <a:p>
            <a:pPr lvl="1"/>
            <a:r>
              <a:rPr lang="en-US" sz="1900" dirty="0"/>
              <a:t>Assess without patient’s awareness (6)</a:t>
            </a:r>
          </a:p>
          <a:p>
            <a:pPr lvl="1"/>
            <a:r>
              <a:rPr lang="en-US" sz="1900" dirty="0"/>
              <a:t>Assess after HR check with fingers in place (7)</a:t>
            </a:r>
          </a:p>
          <a:p>
            <a:pPr lvl="1"/>
            <a:r>
              <a:rPr lang="en-US" sz="1900" dirty="0"/>
              <a:t>Place arm across chest to enhance observation (7)</a:t>
            </a:r>
          </a:p>
          <a:p>
            <a:pPr lvl="1"/>
            <a:r>
              <a:rPr lang="en-US" sz="1900" dirty="0"/>
              <a:t>Count for 30 seconds multiply by 2 (16)</a:t>
            </a:r>
          </a:p>
          <a:p>
            <a:pPr lvl="1"/>
            <a:r>
              <a:rPr lang="en-US" sz="1900" dirty="0"/>
              <a:t>Count for full 1 minute (9)</a:t>
            </a:r>
          </a:p>
          <a:p>
            <a:pPr lvl="1"/>
            <a:r>
              <a:rPr lang="en-US" sz="1900" dirty="0"/>
              <a:t>If RR is irregular, count for full 1 minute (17)</a:t>
            </a:r>
          </a:p>
          <a:p>
            <a:pPr lvl="1"/>
            <a:r>
              <a:rPr lang="en-US" sz="1900" dirty="0"/>
              <a:t>Start after breath cycle completed &amp; count for full 1 minute (4)</a:t>
            </a:r>
          </a:p>
          <a:p>
            <a:r>
              <a:rPr lang="en-US" sz="2300" dirty="0"/>
              <a:t>Emphasized clinical importance of RR (16)</a:t>
            </a:r>
          </a:p>
        </p:txBody>
      </p:sp>
      <p:sp>
        <p:nvSpPr>
          <p:cNvPr id="7" name="TextBox 6">
            <a:extLst>
              <a:ext uri="{FF2B5EF4-FFF2-40B4-BE49-F238E27FC236}">
                <a16:creationId xmlns:a16="http://schemas.microsoft.com/office/drawing/2014/main" id="{4909E51B-714B-F343-9894-385F06A53ABB}"/>
              </a:ext>
            </a:extLst>
          </p:cNvPr>
          <p:cNvSpPr txBox="1"/>
          <p:nvPr/>
        </p:nvSpPr>
        <p:spPr>
          <a:xfrm>
            <a:off x="9894576"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opentextbc.ca/vitalsignmeasurement/chapter/how-is-blood-pressure-measur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04832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Video 8" descr="3D White Paint Floating">
            <a:extLst>
              <a:ext uri="{FF2B5EF4-FFF2-40B4-BE49-F238E27FC236}">
                <a16:creationId xmlns:a16="http://schemas.microsoft.com/office/drawing/2014/main" id="{AD88F431-5E71-5FD8-8DBD-5622D236571D}"/>
              </a:ext>
            </a:extLst>
          </p:cNvPr>
          <p:cNvPicPr>
            <a:picLocks noChangeAspect="1"/>
          </p:cNvPicPr>
          <p:nvPr>
            <a:videoFile r:link="rId2"/>
            <p:extLst>
              <p:ext uri="{DAA4B4D4-6D71-4841-9C94-3DE7FCFB9230}">
                <p14:media xmlns:p14="http://schemas.microsoft.com/office/powerpoint/2010/main" r:embed="rId1"/>
              </p:ext>
            </p:extLst>
          </p:nvPr>
        </p:nvPicPr>
        <p:blipFill>
          <a:blip r:embed="rId5">
            <a:duotone>
              <a:schemeClr val="accent4">
                <a:shade val="45000"/>
                <a:satMod val="135000"/>
              </a:schemeClr>
              <a:prstClr val="white"/>
            </a:duotone>
          </a:blip>
          <a:srcRect t="284" r="1" b="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7FFA1-6B94-A2F4-F571-6F8DE70FA37A}"/>
              </a:ext>
            </a:extLst>
          </p:cNvPr>
          <p:cNvSpPr>
            <a:spLocks noGrp="1"/>
          </p:cNvSpPr>
          <p:nvPr>
            <p:ph type="title"/>
          </p:nvPr>
        </p:nvSpPr>
        <p:spPr>
          <a:xfrm>
            <a:off x="634261" y="1345474"/>
            <a:ext cx="10917381" cy="4232366"/>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effectLst>
                  <a:outerShdw blurRad="38100" dist="38100" dir="2700000" algn="tl">
                    <a:srgbClr val="000000">
                      <a:alpha val="43137"/>
                    </a:srgbClr>
                  </a:outerShdw>
                </a:effectLst>
              </a:rPr>
              <a:t>CO</a:t>
            </a:r>
            <a:r>
              <a:rPr lang="en-US" sz="5200" baseline="-25000" dirty="0">
                <a:effectLst>
                  <a:outerShdw blurRad="38100" dist="38100" dir="2700000" algn="tl">
                    <a:srgbClr val="000000">
                      <a:alpha val="43137"/>
                    </a:srgbClr>
                  </a:outerShdw>
                </a:effectLst>
              </a:rPr>
              <a:t>2</a:t>
            </a:r>
            <a:r>
              <a:rPr lang="en-US" sz="5200" dirty="0">
                <a:effectLst>
                  <a:outerShdw blurRad="38100" dist="38100" dir="2700000" algn="tl">
                    <a:srgbClr val="000000">
                      <a:alpha val="43137"/>
                    </a:srgbClr>
                  </a:outerShdw>
                </a:effectLst>
              </a:rPr>
              <a:t> + H</a:t>
            </a:r>
            <a:r>
              <a:rPr lang="en-US" sz="5200" baseline="-25000" dirty="0">
                <a:effectLst>
                  <a:outerShdw blurRad="38100" dist="38100" dir="2700000" algn="tl">
                    <a:srgbClr val="000000">
                      <a:alpha val="43137"/>
                    </a:srgbClr>
                  </a:outerShdw>
                </a:effectLst>
              </a:rPr>
              <a:t>2</a:t>
            </a:r>
            <a:r>
              <a:rPr lang="en-US" sz="5200" dirty="0">
                <a:effectLst>
                  <a:outerShdw blurRad="38100" dist="38100" dir="2700000" algn="tl">
                    <a:srgbClr val="000000">
                      <a:alpha val="43137"/>
                    </a:srgbClr>
                  </a:outerShdw>
                </a:effectLst>
              </a:rPr>
              <a:t>0 &lt;-&gt; H</a:t>
            </a:r>
            <a:r>
              <a:rPr lang="en-US" sz="5200" baseline="-25000" dirty="0">
                <a:effectLst>
                  <a:outerShdw blurRad="38100" dist="38100" dir="2700000" algn="tl">
                    <a:srgbClr val="000000">
                      <a:alpha val="43137"/>
                    </a:srgbClr>
                  </a:outerShdw>
                </a:effectLst>
              </a:rPr>
              <a:t>2</a:t>
            </a:r>
            <a:r>
              <a:rPr lang="en-US" sz="5200" dirty="0">
                <a:effectLst>
                  <a:outerShdw blurRad="38100" dist="38100" dir="2700000" algn="tl">
                    <a:srgbClr val="000000">
                      <a:alpha val="43137"/>
                    </a:srgbClr>
                  </a:outerShdw>
                </a:effectLst>
              </a:rPr>
              <a:t>C0</a:t>
            </a:r>
            <a:r>
              <a:rPr lang="en-US" sz="5200" baseline="-25000" dirty="0">
                <a:effectLst>
                  <a:outerShdw blurRad="38100" dist="38100" dir="2700000" algn="tl">
                    <a:srgbClr val="000000">
                      <a:alpha val="43137"/>
                    </a:srgbClr>
                  </a:outerShdw>
                </a:effectLst>
              </a:rPr>
              <a:t>3</a:t>
            </a:r>
            <a:r>
              <a:rPr lang="en-US" sz="5200" dirty="0">
                <a:effectLst>
                  <a:outerShdw blurRad="38100" dist="38100" dir="2700000" algn="tl">
                    <a:srgbClr val="000000">
                      <a:alpha val="43137"/>
                    </a:srgbClr>
                  </a:outerShdw>
                </a:effectLst>
              </a:rPr>
              <a:t> &lt;-&gt; HCO</a:t>
            </a:r>
            <a:r>
              <a:rPr lang="en-US" sz="5200" baseline="-25000" dirty="0">
                <a:effectLst>
                  <a:outerShdw blurRad="38100" dist="38100" dir="2700000" algn="tl">
                    <a:srgbClr val="000000">
                      <a:alpha val="43137"/>
                    </a:srgbClr>
                  </a:outerShdw>
                </a:effectLst>
              </a:rPr>
              <a:t>3</a:t>
            </a:r>
            <a:r>
              <a:rPr lang="en-US" sz="5200" dirty="0">
                <a:effectLst>
                  <a:outerShdw blurRad="38100" dist="38100" dir="2700000" algn="tl">
                    <a:srgbClr val="000000">
                      <a:alpha val="43137"/>
                    </a:srgbClr>
                  </a:outerShdw>
                </a:effectLst>
              </a:rPr>
              <a:t>- + H+</a:t>
            </a:r>
            <a:br>
              <a:rPr lang="en-US" sz="5200" dirty="0">
                <a:effectLst>
                  <a:outerShdw blurRad="38100" dist="38100" dir="2700000" algn="tl">
                    <a:srgbClr val="000000">
                      <a:alpha val="43137"/>
                    </a:srgbClr>
                  </a:outerShdw>
                </a:effectLst>
              </a:rPr>
            </a:br>
            <a:br>
              <a:rPr lang="en-US" sz="5200" dirty="0">
                <a:effectLst>
                  <a:outerShdw blurRad="38100" dist="38100" dir="2700000" algn="tl">
                    <a:srgbClr val="000000">
                      <a:alpha val="43137"/>
                    </a:srgbClr>
                  </a:outerShdw>
                </a:effectLst>
              </a:rPr>
            </a:br>
            <a:r>
              <a:rPr lang="en-US" sz="3600" b="1" dirty="0"/>
              <a:t>↑ Respiratory Rate → ↓ CO₂ → ↓ H⁺ → ↑ pH</a:t>
            </a:r>
            <a:br>
              <a:rPr lang="en-US" sz="3600" b="1" dirty="0"/>
            </a:br>
            <a:r>
              <a:rPr lang="en-US" sz="3600" b="1" dirty="0"/>
              <a:t>↓ Respiratory Rate → ↑ CO₂ → ↑ H⁺ → ↓ pH</a:t>
            </a:r>
            <a:br>
              <a:rPr lang="en-US" sz="5400" b="1" dirty="0"/>
            </a:br>
            <a:endParaRPr lang="en-US" sz="5200"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6ED4D109-0491-25BE-0B3F-687F0E2C1E6E}"/>
              </a:ext>
            </a:extLst>
          </p:cNvPr>
          <p:cNvSpPr txBox="1"/>
          <p:nvPr/>
        </p:nvSpPr>
        <p:spPr>
          <a:xfrm>
            <a:off x="514993" y="6430617"/>
            <a:ext cx="11312574" cy="261610"/>
          </a:xfrm>
          <a:prstGeom prst="rect">
            <a:avLst/>
          </a:prstGeom>
          <a:noFill/>
        </p:spPr>
        <p:txBody>
          <a:bodyPr wrap="square" rtlCol="0">
            <a:spAutoFit/>
          </a:bodyPr>
          <a:lstStyle/>
          <a:p>
            <a:r>
              <a:rPr lang="en-US" sz="1100" dirty="0"/>
              <a:t>Hopkins E, Sanvictores T, Sharma S. Physiology, Acid Base Balance. 2022 Sep 12. In: </a:t>
            </a:r>
            <a:r>
              <a:rPr lang="en-US" sz="1100" dirty="0" err="1"/>
              <a:t>StatPearls</a:t>
            </a:r>
            <a:r>
              <a:rPr lang="en-US" sz="1100" dirty="0"/>
              <a:t> [Internet]. Treasure Island (FL): </a:t>
            </a:r>
            <a:r>
              <a:rPr lang="en-US" sz="1100" dirty="0" err="1"/>
              <a:t>StatPearls</a:t>
            </a:r>
            <a:r>
              <a:rPr lang="en-US" sz="1100" dirty="0"/>
              <a:t> Publishing; 2025 Jan–. PMID: 29939584.</a:t>
            </a:r>
          </a:p>
        </p:txBody>
      </p:sp>
    </p:spTree>
    <p:extLst>
      <p:ext uri="{BB962C8B-B14F-4D97-AF65-F5344CB8AC3E}">
        <p14:creationId xmlns:p14="http://schemas.microsoft.com/office/powerpoint/2010/main" val="36284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mute="1">
                <p:cTn id="12" repeatCount="indefinite" fill="hold" display="0">
                  <p:stCondLst>
                    <p:cond delay="indefinite"/>
                  </p:stCondLst>
                </p:cTn>
                <p:tgtEl>
                  <p:spTgt spid="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9" name="Rectangle 28">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Rectangle 30">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227FF68-B316-D247-8DE6-4859E4B80478}"/>
              </a:ext>
            </a:extLst>
          </p:cNvPr>
          <p:cNvSpPr>
            <a:spLocks noGrp="1"/>
          </p:cNvSpPr>
          <p:nvPr>
            <p:ph type="title"/>
          </p:nvPr>
        </p:nvSpPr>
        <p:spPr>
          <a:xfrm>
            <a:off x="740279" y="870533"/>
            <a:ext cx="3702580" cy="1010564"/>
          </a:xfrm>
        </p:spPr>
        <p:txBody>
          <a:bodyPr vert="horz" lIns="91440" tIns="45720" rIns="91440" bIns="45720" rtlCol="0" anchor="b">
            <a:normAutofit/>
          </a:bodyPr>
          <a:lstStyle/>
          <a:p>
            <a:r>
              <a:rPr lang="en-US" sz="3200" kern="1200" dirty="0">
                <a:solidFill>
                  <a:srgbClr val="FFFFFF"/>
                </a:solidFill>
                <a:effectLst>
                  <a:outerShdw blurRad="38100" dist="38100" dir="2700000" algn="tl">
                    <a:srgbClr val="000000">
                      <a:alpha val="43137"/>
                    </a:srgbClr>
                  </a:outerShdw>
                </a:effectLst>
                <a:latin typeface="+mj-lt"/>
                <a:ea typeface="+mj-ea"/>
                <a:cs typeface="+mj-cs"/>
              </a:rPr>
              <a:t>Pulmonary Response to changes in pH</a:t>
            </a:r>
          </a:p>
        </p:txBody>
      </p:sp>
      <p:sp>
        <p:nvSpPr>
          <p:cNvPr id="4" name="Content Placeholder 3">
            <a:extLst>
              <a:ext uri="{FF2B5EF4-FFF2-40B4-BE49-F238E27FC236}">
                <a16:creationId xmlns:a16="http://schemas.microsoft.com/office/drawing/2014/main" id="{95EE70ED-4EFC-ACE2-9642-99FCF25B6BC2}"/>
              </a:ext>
            </a:extLst>
          </p:cNvPr>
          <p:cNvSpPr>
            <a:spLocks noGrp="1"/>
          </p:cNvSpPr>
          <p:nvPr>
            <p:ph sz="half" idx="2"/>
          </p:nvPr>
        </p:nvSpPr>
        <p:spPr>
          <a:xfrm>
            <a:off x="104537" y="2386506"/>
            <a:ext cx="4846286" cy="3835205"/>
          </a:xfrm>
        </p:spPr>
        <p:txBody>
          <a:bodyPr vert="horz" lIns="91440" tIns="45720" rIns="91440" bIns="45720" rtlCol="0">
            <a:normAutofit/>
          </a:bodyPr>
          <a:lstStyle/>
          <a:p>
            <a:pPr marL="0" indent="0">
              <a:buNone/>
            </a:pPr>
            <a:r>
              <a:rPr lang="en-US" b="1" dirty="0"/>
              <a:t>In Response to ↑ CO₂ (Respiratory Acidosis)</a:t>
            </a:r>
          </a:p>
          <a:p>
            <a:r>
              <a:rPr lang="en-US" dirty="0"/>
              <a:t>Chemoreceptors detect change in </a:t>
            </a:r>
            <a:r>
              <a:rPr lang="en-US" b="1" dirty="0"/>
              <a:t>seconds</a:t>
            </a:r>
            <a:endParaRPr lang="en-US" dirty="0"/>
          </a:p>
          <a:p>
            <a:r>
              <a:rPr lang="en-US" dirty="0"/>
              <a:t>Ventilatory response begins within </a:t>
            </a:r>
            <a:r>
              <a:rPr lang="en-US" b="1" dirty="0"/>
              <a:t>10–20 seconds</a:t>
            </a:r>
            <a:endParaRPr lang="en-US" dirty="0"/>
          </a:p>
          <a:p>
            <a:r>
              <a:rPr lang="en-US" dirty="0"/>
              <a:t>Peak response typically within </a:t>
            </a:r>
            <a:r>
              <a:rPr lang="en-US" b="1" dirty="0"/>
              <a:t>1–2 minutes</a:t>
            </a:r>
            <a:endParaRPr lang="en-US" dirty="0"/>
          </a:p>
        </p:txBody>
      </p:sp>
      <p:pic>
        <p:nvPicPr>
          <p:cNvPr id="15" name="Content Placeholder 14">
            <a:extLst>
              <a:ext uri="{FF2B5EF4-FFF2-40B4-BE49-F238E27FC236}">
                <a16:creationId xmlns:a16="http://schemas.microsoft.com/office/drawing/2014/main" id="{3C2B6679-24DD-6F4F-B414-A9B627FE75DE}"/>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07381" y="226840"/>
            <a:ext cx="3519054" cy="6067481"/>
          </a:xfrm>
          <a:prstGeom prst="rect">
            <a:avLst/>
          </a:prstGeom>
        </p:spPr>
      </p:pic>
      <p:sp>
        <p:nvSpPr>
          <p:cNvPr id="16" name="TextBox 15">
            <a:extLst>
              <a:ext uri="{FF2B5EF4-FFF2-40B4-BE49-F238E27FC236}">
                <a16:creationId xmlns:a16="http://schemas.microsoft.com/office/drawing/2014/main" id="{4C670367-E9D4-BCC9-9C87-69A0F7E59ECD}"/>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rgscience.com/d6-transport-of-respiratory-gases-h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0552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0F4080-B578-16B6-4FAC-F210EF4517B7}"/>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C5039D81-8504-0C97-C1A2-E21467190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9" name="Rectangle 28">
              <a:extLst>
                <a:ext uri="{FF2B5EF4-FFF2-40B4-BE49-F238E27FC236}">
                  <a16:creationId xmlns:a16="http://schemas.microsoft.com/office/drawing/2014/main" id="{1FF73C10-268D-8489-B42C-00302E2AA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60F82B7-662A-16F8-DDA6-74F89D861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Rectangle 30">
              <a:extLst>
                <a:ext uri="{FF2B5EF4-FFF2-40B4-BE49-F238E27FC236}">
                  <a16:creationId xmlns:a16="http://schemas.microsoft.com/office/drawing/2014/main" id="{15931FE1-0027-6F3D-67FE-7936EF185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B4664FC-0422-C5FC-E748-5274A525C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3E51DE1-F2DE-94CB-53AA-5998616B0E88}"/>
              </a:ext>
            </a:extLst>
          </p:cNvPr>
          <p:cNvSpPr>
            <a:spLocks noGrp="1"/>
          </p:cNvSpPr>
          <p:nvPr>
            <p:ph type="title"/>
          </p:nvPr>
        </p:nvSpPr>
        <p:spPr>
          <a:xfrm>
            <a:off x="740279" y="371903"/>
            <a:ext cx="3702580" cy="988104"/>
          </a:xfrm>
        </p:spPr>
        <p:txBody>
          <a:bodyPr vert="horz" lIns="91440" tIns="45720" rIns="91440" bIns="45720" rtlCol="0" anchor="b">
            <a:normAutofit/>
          </a:bodyPr>
          <a:lstStyle/>
          <a:p>
            <a:r>
              <a:rPr lang="en-US" sz="3200" kern="1200" dirty="0">
                <a:solidFill>
                  <a:srgbClr val="FFFFFF"/>
                </a:solidFill>
                <a:effectLst>
                  <a:outerShdw blurRad="38100" dist="38100" dir="2700000" algn="tl">
                    <a:srgbClr val="000000">
                      <a:alpha val="43137"/>
                    </a:srgbClr>
                  </a:outerShdw>
                </a:effectLst>
                <a:latin typeface="+mj-lt"/>
                <a:ea typeface="+mj-ea"/>
                <a:cs typeface="+mj-cs"/>
              </a:rPr>
              <a:t>Pulmonary Response to changes in pH</a:t>
            </a:r>
          </a:p>
        </p:txBody>
      </p:sp>
      <p:sp>
        <p:nvSpPr>
          <p:cNvPr id="4" name="Content Placeholder 3">
            <a:extLst>
              <a:ext uri="{FF2B5EF4-FFF2-40B4-BE49-F238E27FC236}">
                <a16:creationId xmlns:a16="http://schemas.microsoft.com/office/drawing/2014/main" id="{5D5395DE-02C1-2681-8A21-041B5E2B075E}"/>
              </a:ext>
            </a:extLst>
          </p:cNvPr>
          <p:cNvSpPr>
            <a:spLocks noGrp="1"/>
          </p:cNvSpPr>
          <p:nvPr>
            <p:ph sz="half" idx="2"/>
          </p:nvPr>
        </p:nvSpPr>
        <p:spPr>
          <a:xfrm>
            <a:off x="68774" y="1731903"/>
            <a:ext cx="5045590" cy="3662470"/>
          </a:xfrm>
        </p:spPr>
        <p:txBody>
          <a:bodyPr vert="horz" lIns="91440" tIns="45720" rIns="91440" bIns="45720" rtlCol="0">
            <a:noAutofit/>
          </a:bodyPr>
          <a:lstStyle/>
          <a:p>
            <a:pPr marL="0" indent="0">
              <a:buNone/>
            </a:pPr>
            <a:r>
              <a:rPr lang="en-US" sz="2400" b="1" dirty="0"/>
              <a:t>In Response to Metabolic Acidosis (↓ pH, normal CO₂ initially)</a:t>
            </a:r>
          </a:p>
          <a:p>
            <a:r>
              <a:rPr lang="en-US" sz="2400" dirty="0"/>
              <a:t>Example: DKA, lactic acidosis</a:t>
            </a:r>
          </a:p>
          <a:p>
            <a:r>
              <a:rPr lang="en-US" sz="2400" dirty="0"/>
              <a:t>Peripheral chemoreceptors sense ↓ pH</a:t>
            </a:r>
          </a:p>
          <a:p>
            <a:r>
              <a:rPr lang="en-US" sz="2400" dirty="0"/>
              <a:t>Hyperventilation begins within </a:t>
            </a:r>
            <a:r>
              <a:rPr lang="en-US" sz="2400" b="1" dirty="0"/>
              <a:t>1–2 minutes</a:t>
            </a:r>
            <a:endParaRPr lang="en-US" sz="2400" dirty="0"/>
          </a:p>
          <a:p>
            <a:r>
              <a:rPr lang="en-US" sz="2400" dirty="0"/>
              <a:t>Kussmaul breathing pattern may develop quickly</a:t>
            </a:r>
          </a:p>
          <a:p>
            <a:r>
              <a:rPr lang="en-US" sz="2400" dirty="0"/>
              <a:t>Full compensatory drop in PaCO₂ occurs over </a:t>
            </a:r>
            <a:r>
              <a:rPr lang="en-US" sz="2400" b="1" dirty="0"/>
              <a:t>minutes</a:t>
            </a:r>
            <a:endParaRPr lang="en-US" sz="2400" dirty="0"/>
          </a:p>
        </p:txBody>
      </p:sp>
      <p:pic>
        <p:nvPicPr>
          <p:cNvPr id="15" name="Content Placeholder 14">
            <a:extLst>
              <a:ext uri="{FF2B5EF4-FFF2-40B4-BE49-F238E27FC236}">
                <a16:creationId xmlns:a16="http://schemas.microsoft.com/office/drawing/2014/main" id="{F51C0034-5EF3-B01D-DD3C-43158C19EC3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07381" y="226840"/>
            <a:ext cx="3519054" cy="6067481"/>
          </a:xfrm>
          <a:prstGeom prst="rect">
            <a:avLst/>
          </a:prstGeom>
        </p:spPr>
      </p:pic>
      <p:sp>
        <p:nvSpPr>
          <p:cNvPr id="16" name="TextBox 15">
            <a:extLst>
              <a:ext uri="{FF2B5EF4-FFF2-40B4-BE49-F238E27FC236}">
                <a16:creationId xmlns:a16="http://schemas.microsoft.com/office/drawing/2014/main" id="{CBF6A819-7ECE-D33F-2CA2-9EBB5E185E04}"/>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rgscience.com/d6-transport-of-respiratory-gases-h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9683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66EBE-3DBC-A58C-7D02-48AAE643C7A5}"/>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5F51C369-7CCF-E53D-240A-EDCF481E1E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9" name="Rectangle 28">
              <a:extLst>
                <a:ext uri="{FF2B5EF4-FFF2-40B4-BE49-F238E27FC236}">
                  <a16:creationId xmlns:a16="http://schemas.microsoft.com/office/drawing/2014/main" id="{BDA2EFDA-5CAA-27DB-6B9B-B4C16CE28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974C517-8A50-8D99-8055-1691D0457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Rectangle 30">
              <a:extLst>
                <a:ext uri="{FF2B5EF4-FFF2-40B4-BE49-F238E27FC236}">
                  <a16:creationId xmlns:a16="http://schemas.microsoft.com/office/drawing/2014/main" id="{074636AE-6B27-A62B-65B0-0AE296C65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27031E-3377-42A6-2C3D-B679A448E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992BF7C-03E3-D54B-8007-2E83B0F8F729}"/>
              </a:ext>
            </a:extLst>
          </p:cNvPr>
          <p:cNvSpPr>
            <a:spLocks noGrp="1"/>
          </p:cNvSpPr>
          <p:nvPr>
            <p:ph type="title"/>
          </p:nvPr>
        </p:nvSpPr>
        <p:spPr>
          <a:xfrm>
            <a:off x="596846" y="959726"/>
            <a:ext cx="3702580" cy="988104"/>
          </a:xfrm>
        </p:spPr>
        <p:txBody>
          <a:bodyPr vert="horz" lIns="91440" tIns="45720" rIns="91440" bIns="45720" rtlCol="0" anchor="b">
            <a:normAutofit/>
          </a:bodyPr>
          <a:lstStyle/>
          <a:p>
            <a:r>
              <a:rPr lang="en-US" sz="3200" kern="1200" dirty="0">
                <a:solidFill>
                  <a:srgbClr val="FFFFFF"/>
                </a:solidFill>
                <a:effectLst>
                  <a:outerShdw blurRad="38100" dist="38100" dir="2700000" algn="tl">
                    <a:srgbClr val="000000">
                      <a:alpha val="43137"/>
                    </a:srgbClr>
                  </a:outerShdw>
                </a:effectLst>
                <a:latin typeface="+mj-lt"/>
                <a:ea typeface="+mj-ea"/>
                <a:cs typeface="+mj-cs"/>
              </a:rPr>
              <a:t>Pulmonary Response to changes in pH</a:t>
            </a:r>
          </a:p>
        </p:txBody>
      </p:sp>
      <p:sp>
        <p:nvSpPr>
          <p:cNvPr id="4" name="Content Placeholder 3">
            <a:extLst>
              <a:ext uri="{FF2B5EF4-FFF2-40B4-BE49-F238E27FC236}">
                <a16:creationId xmlns:a16="http://schemas.microsoft.com/office/drawing/2014/main" id="{7CCB129D-7A6D-1736-736A-27B1B0DE797E}"/>
              </a:ext>
            </a:extLst>
          </p:cNvPr>
          <p:cNvSpPr>
            <a:spLocks noGrp="1"/>
          </p:cNvSpPr>
          <p:nvPr>
            <p:ph sz="half" idx="2"/>
          </p:nvPr>
        </p:nvSpPr>
        <p:spPr>
          <a:xfrm>
            <a:off x="60469" y="2319732"/>
            <a:ext cx="5045590" cy="2735594"/>
          </a:xfrm>
        </p:spPr>
        <p:txBody>
          <a:bodyPr vert="horz" lIns="91440" tIns="45720" rIns="91440" bIns="45720" rtlCol="0">
            <a:noAutofit/>
          </a:bodyPr>
          <a:lstStyle/>
          <a:p>
            <a:pPr marL="0" indent="0">
              <a:buNone/>
            </a:pPr>
            <a:r>
              <a:rPr lang="en-US" sz="2400" b="1" dirty="0"/>
              <a:t>In Response to Metabolic Alkalosis</a:t>
            </a:r>
          </a:p>
          <a:p>
            <a:r>
              <a:rPr lang="en-US" sz="2400" dirty="0"/>
              <a:t>Hypoventilation occurs</a:t>
            </a:r>
          </a:p>
          <a:p>
            <a:r>
              <a:rPr lang="en-US" sz="2400" dirty="0"/>
              <a:t>Response is slower and often limited</a:t>
            </a:r>
          </a:p>
          <a:p>
            <a:r>
              <a:rPr lang="en-US" sz="2400" dirty="0"/>
              <a:t>Begins within minutes but may be blunted by hypoxic drive</a:t>
            </a:r>
          </a:p>
          <a:p>
            <a:pPr marL="0" indent="0">
              <a:buNone/>
            </a:pPr>
            <a:endParaRPr lang="en-US" sz="2400" dirty="0"/>
          </a:p>
        </p:txBody>
      </p:sp>
      <p:pic>
        <p:nvPicPr>
          <p:cNvPr id="15" name="Content Placeholder 14">
            <a:extLst>
              <a:ext uri="{FF2B5EF4-FFF2-40B4-BE49-F238E27FC236}">
                <a16:creationId xmlns:a16="http://schemas.microsoft.com/office/drawing/2014/main" id="{4F916B1E-3848-3054-9D43-1CECD8AF79C6}"/>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07381" y="226840"/>
            <a:ext cx="3519054" cy="6067481"/>
          </a:xfrm>
          <a:prstGeom prst="rect">
            <a:avLst/>
          </a:prstGeom>
        </p:spPr>
      </p:pic>
      <p:sp>
        <p:nvSpPr>
          <p:cNvPr id="16" name="TextBox 15">
            <a:extLst>
              <a:ext uri="{FF2B5EF4-FFF2-40B4-BE49-F238E27FC236}">
                <a16:creationId xmlns:a16="http://schemas.microsoft.com/office/drawing/2014/main" id="{00C9E98E-5746-645B-1FDC-39B63A04C8A1}"/>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rgscience.com/d6-transport-of-respiratory-gases-h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0677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AEF16-C26F-C241-D578-A8723561C2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31" r="1" b="1"/>
          <a:stretch>
            <a:fillRect/>
          </a:stretch>
        </p:blipFill>
        <p:spPr>
          <a:xfrm>
            <a:off x="-3447" y="-1"/>
            <a:ext cx="12195447" cy="6879745"/>
          </a:xfrm>
          <a:prstGeom prst="rect">
            <a:avLst/>
          </a:prstGeom>
        </p:spPr>
      </p:pic>
      <p:sp>
        <p:nvSpPr>
          <p:cNvPr id="15" name="Rectangle 14">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E2FEF-A20F-41B1-FE93-7927BDDC049B}"/>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Early Warning Scores</a:t>
            </a:r>
          </a:p>
        </p:txBody>
      </p:sp>
      <p:sp>
        <p:nvSpPr>
          <p:cNvPr id="5" name="TextBox 4">
            <a:extLst>
              <a:ext uri="{FF2B5EF4-FFF2-40B4-BE49-F238E27FC236}">
                <a16:creationId xmlns:a16="http://schemas.microsoft.com/office/drawing/2014/main" id="{ACB9B032-8C92-3DE3-F374-C231774A4111}"/>
              </a:ext>
            </a:extLst>
          </p:cNvPr>
          <p:cNvSpPr txBox="1"/>
          <p:nvPr/>
        </p:nvSpPr>
        <p:spPr>
          <a:xfrm>
            <a:off x="9737482" y="6679689"/>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mjopen.bmj.com/content/9/9/e0282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5533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6351562-E735-FB3B-5265-4266215EC5C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87" r="5515"/>
          <a:stretch>
            <a:fill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FDA8DD-BBC6-C4FA-6A0E-3CA767956930}"/>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Predictive Aspects of RR</a:t>
            </a:r>
          </a:p>
        </p:txBody>
      </p:sp>
      <p:sp>
        <p:nvSpPr>
          <p:cNvPr id="4" name="Content Placeholder 3">
            <a:extLst>
              <a:ext uri="{FF2B5EF4-FFF2-40B4-BE49-F238E27FC236}">
                <a16:creationId xmlns:a16="http://schemas.microsoft.com/office/drawing/2014/main" id="{6238BD24-D5F2-C489-EA04-A06C30857F6A}"/>
              </a:ext>
            </a:extLst>
          </p:cNvPr>
          <p:cNvSpPr>
            <a:spLocks noGrp="1"/>
          </p:cNvSpPr>
          <p:nvPr>
            <p:ph sz="half" idx="2"/>
          </p:nvPr>
        </p:nvSpPr>
        <p:spPr>
          <a:xfrm>
            <a:off x="838200" y="2434201"/>
            <a:ext cx="3822189" cy="3742762"/>
          </a:xfrm>
        </p:spPr>
        <p:txBody>
          <a:bodyPr vert="horz" lIns="91440" tIns="45720" rIns="91440" bIns="45720" rtlCol="0">
            <a:normAutofit/>
          </a:bodyPr>
          <a:lstStyle/>
          <a:p>
            <a:pPr marL="0" indent="0">
              <a:buNone/>
            </a:pPr>
            <a:r>
              <a:rPr lang="en-US" sz="2000" dirty="0"/>
              <a:t>Most EWS developed in US &amp; UK (34). </a:t>
            </a:r>
          </a:p>
          <a:p>
            <a:pPr marL="0" indent="0">
              <a:buNone/>
            </a:pPr>
            <a:r>
              <a:rPr lang="en-US" sz="2000" dirty="0"/>
              <a:t>Most common predictors of mortality:</a:t>
            </a:r>
          </a:p>
          <a:p>
            <a:r>
              <a:rPr lang="en-US" sz="2000" dirty="0"/>
              <a:t>RR = 88%</a:t>
            </a:r>
          </a:p>
          <a:p>
            <a:r>
              <a:rPr lang="en-US" sz="2000" dirty="0"/>
              <a:t>HR = 83%</a:t>
            </a:r>
          </a:p>
          <a:p>
            <a:r>
              <a:rPr lang="en-US" sz="2000" dirty="0"/>
              <a:t>O</a:t>
            </a:r>
            <a:r>
              <a:rPr lang="en-US" sz="2000" baseline="-25000" dirty="0"/>
              <a:t>2</a:t>
            </a:r>
            <a:r>
              <a:rPr lang="en-US" sz="2000" dirty="0"/>
              <a:t> sat, Temp &amp; SBP = 71%</a:t>
            </a:r>
          </a:p>
          <a:p>
            <a:r>
              <a:rPr lang="en-US" sz="2000" dirty="0"/>
              <a:t>Age = 38%</a:t>
            </a:r>
          </a:p>
          <a:p>
            <a:r>
              <a:rPr lang="en-US" sz="2000" dirty="0"/>
              <a:t>Sex = 9%</a:t>
            </a:r>
          </a:p>
        </p:txBody>
      </p:sp>
      <p:sp>
        <p:nvSpPr>
          <p:cNvPr id="7" name="TextBox 6">
            <a:extLst>
              <a:ext uri="{FF2B5EF4-FFF2-40B4-BE49-F238E27FC236}">
                <a16:creationId xmlns:a16="http://schemas.microsoft.com/office/drawing/2014/main" id="{306D78D4-C1EB-CF1B-64E9-DF7E274722BD}"/>
              </a:ext>
            </a:extLst>
          </p:cNvPr>
          <p:cNvSpPr txBox="1"/>
          <p:nvPr/>
        </p:nvSpPr>
        <p:spPr>
          <a:xfrm>
            <a:off x="9759922"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eobrava.wordpress.com/2020/05/28/explore-predictive-analytics-and-machine-learning-too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B5481721-9C44-A857-3CAE-AC58E6FB0DC5}"/>
              </a:ext>
            </a:extLst>
          </p:cNvPr>
          <p:cNvSpPr txBox="1"/>
          <p:nvPr/>
        </p:nvSpPr>
        <p:spPr>
          <a:xfrm>
            <a:off x="838200" y="6123543"/>
            <a:ext cx="6096000" cy="369332"/>
          </a:xfrm>
          <a:prstGeom prst="rect">
            <a:avLst/>
          </a:prstGeom>
          <a:noFill/>
        </p:spPr>
        <p:txBody>
          <a:bodyPr wrap="square">
            <a:spAutoFit/>
          </a:bodyPr>
          <a:lstStyle/>
          <a:p>
            <a:r>
              <a:rPr lang="en-US" b="0" i="1" dirty="0">
                <a:solidFill>
                  <a:srgbClr val="333333"/>
                </a:solidFill>
                <a:effectLst/>
                <a:latin typeface="interfaceregular"/>
              </a:rPr>
              <a:t>BMJ</a:t>
            </a:r>
            <a:r>
              <a:rPr lang="en-US" b="0" i="0" dirty="0">
                <a:solidFill>
                  <a:srgbClr val="333333"/>
                </a:solidFill>
                <a:effectLst/>
                <a:latin typeface="interfaceregular"/>
              </a:rPr>
              <a:t> 2020;369:m1501</a:t>
            </a:r>
            <a:endParaRPr lang="en-US" dirty="0"/>
          </a:p>
        </p:txBody>
      </p:sp>
    </p:spTree>
    <p:extLst>
      <p:ext uri="{BB962C8B-B14F-4D97-AF65-F5344CB8AC3E}">
        <p14:creationId xmlns:p14="http://schemas.microsoft.com/office/powerpoint/2010/main" val="360874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947308-A445-93DA-EA92-FF1F9668C5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032" r="13818" b="6060"/>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32E90CF-D23C-517A-3572-55E16707F33A}"/>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8" name="TextBox 7">
            <a:extLst>
              <a:ext uri="{FF2B5EF4-FFF2-40B4-BE49-F238E27FC236}">
                <a16:creationId xmlns:a16="http://schemas.microsoft.com/office/drawing/2014/main" id="{3F0D6B3E-E37A-6CC6-4E8B-1176816B4817}"/>
              </a:ext>
            </a:extLst>
          </p:cNvPr>
          <p:cNvSpPr txBox="1"/>
          <p:nvPr/>
        </p:nvSpPr>
        <p:spPr>
          <a:xfrm>
            <a:off x="585639" y="4925097"/>
            <a:ext cx="3699519" cy="1200329"/>
          </a:xfrm>
          <a:prstGeom prst="rect">
            <a:avLst/>
          </a:prstGeom>
          <a:noFill/>
        </p:spPr>
        <p:txBody>
          <a:bodyPr wrap="square">
            <a:spAutoFit/>
          </a:bodyPr>
          <a:lstStyle/>
          <a:p>
            <a:pPr algn="ctr"/>
            <a:r>
              <a:rPr lang="da-DK" sz="3600" b="1" dirty="0">
                <a:ln>
                  <a:solidFill>
                    <a:schemeClr val="tx1"/>
                  </a:solidFill>
                </a:ln>
                <a:solidFill>
                  <a:srgbClr val="00B050"/>
                </a:solidFill>
              </a:rPr>
              <a:t>Join at slido.com</a:t>
            </a:r>
            <a:br>
              <a:rPr lang="da-DK" sz="3600" b="1" dirty="0">
                <a:ln>
                  <a:solidFill>
                    <a:schemeClr val="tx1"/>
                  </a:solidFill>
                </a:ln>
                <a:solidFill>
                  <a:srgbClr val="00B050"/>
                </a:solidFill>
              </a:rPr>
            </a:br>
            <a:r>
              <a:rPr lang="da-DK" sz="3600" b="1" dirty="0">
                <a:ln>
                  <a:solidFill>
                    <a:schemeClr val="tx1"/>
                  </a:solidFill>
                </a:ln>
                <a:solidFill>
                  <a:srgbClr val="00B050"/>
                </a:solidFill>
              </a:rPr>
              <a:t>#6624640</a:t>
            </a:r>
            <a:endParaRPr lang="en-US" sz="3600" b="1" dirty="0">
              <a:ln>
                <a:solidFill>
                  <a:schemeClr val="tx1"/>
                </a:solidFill>
              </a:ln>
              <a:solidFill>
                <a:srgbClr val="00B050"/>
              </a:solidFill>
            </a:endParaRPr>
          </a:p>
        </p:txBody>
      </p:sp>
      <p:pic>
        <p:nvPicPr>
          <p:cNvPr id="11" name="Picture 10">
            <a:extLst>
              <a:ext uri="{FF2B5EF4-FFF2-40B4-BE49-F238E27FC236}">
                <a16:creationId xmlns:a16="http://schemas.microsoft.com/office/drawing/2014/main" id="{4EFD1604-4F86-22BF-186C-D04206D50A6C}"/>
              </a:ext>
            </a:extLst>
          </p:cNvPr>
          <p:cNvPicPr>
            <a:picLocks noChangeAspect="1"/>
          </p:cNvPicPr>
          <p:nvPr/>
        </p:nvPicPr>
        <p:blipFill>
          <a:blip r:embed="rId6"/>
          <a:stretch>
            <a:fillRect/>
          </a:stretch>
        </p:blipFill>
        <p:spPr>
          <a:xfrm>
            <a:off x="833073" y="1493520"/>
            <a:ext cx="2538222" cy="2538222"/>
          </a:xfrm>
          <a:prstGeom prst="rect">
            <a:avLst/>
          </a:prstGeom>
        </p:spPr>
      </p:pic>
    </p:spTree>
    <p:extLst>
      <p:ext uri="{BB962C8B-B14F-4D97-AF65-F5344CB8AC3E}">
        <p14:creationId xmlns:p14="http://schemas.microsoft.com/office/powerpoint/2010/main" val="240469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CCA280-EFDE-757A-55A5-BCF84D36799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BD23B16-A142-6C66-9413-4707F6683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283F88B-2C57-9DE1-CA15-414FBDE5306B}"/>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87" r="5515"/>
          <a:stretch>
            <a:fill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33D596D0-FD82-F879-B096-829C12247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C876CE-1F72-CD60-AAFB-B5D1B3A0C0BC}"/>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Predictive Aspects of RR</a:t>
            </a:r>
          </a:p>
        </p:txBody>
      </p:sp>
      <p:sp>
        <p:nvSpPr>
          <p:cNvPr id="4" name="Content Placeholder 3">
            <a:extLst>
              <a:ext uri="{FF2B5EF4-FFF2-40B4-BE49-F238E27FC236}">
                <a16:creationId xmlns:a16="http://schemas.microsoft.com/office/drawing/2014/main" id="{E4F10802-B22D-0473-7142-93CFCA6F3384}"/>
              </a:ext>
            </a:extLst>
          </p:cNvPr>
          <p:cNvSpPr>
            <a:spLocks noGrp="1"/>
          </p:cNvSpPr>
          <p:nvPr>
            <p:ph sz="half" idx="2"/>
          </p:nvPr>
        </p:nvSpPr>
        <p:spPr>
          <a:xfrm>
            <a:off x="838200" y="2434201"/>
            <a:ext cx="3822189" cy="3742762"/>
          </a:xfrm>
        </p:spPr>
        <p:txBody>
          <a:bodyPr vert="horz" lIns="91440" tIns="45720" rIns="91440" bIns="45720" rtlCol="0">
            <a:normAutofit/>
          </a:bodyPr>
          <a:lstStyle/>
          <a:p>
            <a:pPr marL="0" indent="0">
              <a:buNone/>
            </a:pPr>
            <a:r>
              <a:rPr lang="en-US" sz="2000" dirty="0"/>
              <a:t>Track &amp; Trigger Systems (2007) – National Institute for Health &amp; Clinical Excellence. </a:t>
            </a:r>
          </a:p>
          <a:p>
            <a:pPr marL="0" indent="0">
              <a:buNone/>
            </a:pPr>
            <a:r>
              <a:rPr lang="en-US" sz="2000" dirty="0"/>
              <a:t>By </a:t>
            </a:r>
            <a:r>
              <a:rPr lang="en-US" sz="2000" b="1" dirty="0"/>
              <a:t>2013</a:t>
            </a:r>
            <a:r>
              <a:rPr lang="en-US" sz="2000" dirty="0"/>
              <a:t> &gt; 100 different published systems. </a:t>
            </a:r>
          </a:p>
          <a:p>
            <a:pPr marL="0" indent="0">
              <a:buNone/>
            </a:pPr>
            <a:r>
              <a:rPr lang="en-US" sz="2000" dirty="0"/>
              <a:t>What they told us </a:t>
            </a:r>
            <a:r>
              <a:rPr lang="en-US" sz="2000" dirty="0">
                <a:sym typeface="Wingdings" panose="05000000000000000000" pitchFamily="2" charset="2"/>
              </a:rPr>
              <a:t></a:t>
            </a:r>
          </a:p>
          <a:p>
            <a:pPr marL="0" indent="0">
              <a:buNone/>
            </a:pPr>
            <a:r>
              <a:rPr lang="en-US" sz="2000" b="1" i="1" dirty="0">
                <a:sym typeface="Wingdings" panose="05000000000000000000" pitchFamily="2" charset="2"/>
              </a:rPr>
              <a:t>“Patients who suffer adverse events on the wards, such as cardiac arrest and death, often have vital sign abnormalities hours before the event”</a:t>
            </a:r>
            <a:endParaRPr lang="en-US" sz="2000" b="1" i="1" dirty="0"/>
          </a:p>
        </p:txBody>
      </p:sp>
      <p:sp>
        <p:nvSpPr>
          <p:cNvPr id="7" name="TextBox 6">
            <a:extLst>
              <a:ext uri="{FF2B5EF4-FFF2-40B4-BE49-F238E27FC236}">
                <a16:creationId xmlns:a16="http://schemas.microsoft.com/office/drawing/2014/main" id="{CF7FE6CF-666A-91A9-A5E6-7831862C8D28}"/>
              </a:ext>
            </a:extLst>
          </p:cNvPr>
          <p:cNvSpPr txBox="1"/>
          <p:nvPr/>
        </p:nvSpPr>
        <p:spPr>
          <a:xfrm>
            <a:off x="9759922"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eobrava.wordpress.com/2020/05/28/explore-predictive-analytics-and-machine-learning-too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C718E45F-5F25-3B48-C168-F7605CFC4283}"/>
              </a:ext>
            </a:extLst>
          </p:cNvPr>
          <p:cNvSpPr txBox="1"/>
          <p:nvPr/>
        </p:nvSpPr>
        <p:spPr>
          <a:xfrm>
            <a:off x="313944" y="6176963"/>
            <a:ext cx="5062728" cy="430887"/>
          </a:xfrm>
          <a:prstGeom prst="rect">
            <a:avLst/>
          </a:prstGeom>
          <a:noFill/>
        </p:spPr>
        <p:txBody>
          <a:bodyPr wrap="square">
            <a:spAutoFit/>
          </a:bodyPr>
          <a:lstStyle/>
          <a:p>
            <a:r>
              <a:rPr lang="en-US" sz="1100" dirty="0"/>
              <a:t>Churpek MM, Yuen TC, Edelson DP. Risk stratification of hospitalized patients on the wards. Chest. 2013 Jun;143(6):1758-1765. </a:t>
            </a:r>
            <a:r>
              <a:rPr lang="en-US" sz="1100" dirty="0" err="1"/>
              <a:t>doi</a:t>
            </a:r>
            <a:r>
              <a:rPr lang="en-US" sz="1100" dirty="0"/>
              <a:t>: 10.1378/chest.12-1605. </a:t>
            </a:r>
            <a:endParaRPr lang="en-US" dirty="0"/>
          </a:p>
        </p:txBody>
      </p:sp>
    </p:spTree>
    <p:extLst>
      <p:ext uri="{BB962C8B-B14F-4D97-AF65-F5344CB8AC3E}">
        <p14:creationId xmlns:p14="http://schemas.microsoft.com/office/powerpoint/2010/main" val="59414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422BE6-D3E6-96F2-DFC0-463D1AFE35B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4C11C6-27BB-D4E5-29D3-E193F8EE2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C183294-C73F-8A3C-8E6D-3616A711F75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87" r="5515"/>
          <a:stretch>
            <a:fill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6402F7FC-5784-5E09-40B7-155014490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422696-1ACD-9A25-5A20-638C58D41D8D}"/>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Predictive Aspects of RR</a:t>
            </a:r>
          </a:p>
        </p:txBody>
      </p:sp>
      <p:sp>
        <p:nvSpPr>
          <p:cNvPr id="4" name="Content Placeholder 3">
            <a:extLst>
              <a:ext uri="{FF2B5EF4-FFF2-40B4-BE49-F238E27FC236}">
                <a16:creationId xmlns:a16="http://schemas.microsoft.com/office/drawing/2014/main" id="{22F92D14-4D42-8C8A-D686-5C946C73C3CD}"/>
              </a:ext>
            </a:extLst>
          </p:cNvPr>
          <p:cNvSpPr>
            <a:spLocks noGrp="1"/>
          </p:cNvSpPr>
          <p:nvPr>
            <p:ph sz="half" idx="2"/>
          </p:nvPr>
        </p:nvSpPr>
        <p:spPr>
          <a:xfrm>
            <a:off x="838200" y="2434201"/>
            <a:ext cx="3822189" cy="3742762"/>
          </a:xfrm>
        </p:spPr>
        <p:txBody>
          <a:bodyPr vert="horz" lIns="91440" tIns="45720" rIns="91440" bIns="45720" rtlCol="0">
            <a:normAutofit/>
          </a:bodyPr>
          <a:lstStyle/>
          <a:p>
            <a:pPr marL="0" indent="0">
              <a:buNone/>
            </a:pPr>
            <a:r>
              <a:rPr lang="en-US" sz="2000" dirty="0"/>
              <a:t>Less is More…</a:t>
            </a:r>
            <a:r>
              <a:rPr lang="en-US" sz="2000" b="1" dirty="0"/>
              <a:t>2021</a:t>
            </a:r>
          </a:p>
          <a:p>
            <a:pPr marL="0" indent="0">
              <a:buNone/>
            </a:pPr>
            <a:r>
              <a:rPr lang="en-US" sz="2000" dirty="0"/>
              <a:t>556,848 admissions</a:t>
            </a:r>
          </a:p>
          <a:p>
            <a:pPr marL="0" indent="0">
              <a:buNone/>
            </a:pPr>
            <a:r>
              <a:rPr lang="en-US" sz="2000" dirty="0"/>
              <a:t>19,509 transferred to ICU (3.5%)</a:t>
            </a:r>
          </a:p>
          <a:p>
            <a:pPr marL="0" indent="0">
              <a:buNone/>
            </a:pPr>
            <a:r>
              <a:rPr lang="en-US" sz="2000" dirty="0"/>
              <a:t>5,764 died within 24 hours of observation on the ward (1%)</a:t>
            </a:r>
          </a:p>
          <a:p>
            <a:pPr marL="0" indent="0">
              <a:buNone/>
            </a:pPr>
            <a:endParaRPr lang="en-US" sz="2000" dirty="0"/>
          </a:p>
          <a:p>
            <a:pPr marL="0" indent="0">
              <a:buNone/>
            </a:pPr>
            <a:r>
              <a:rPr lang="en-US" sz="2000" b="1" i="1" dirty="0"/>
              <a:t>“Two of the strongest predictors were RR and HR”</a:t>
            </a:r>
          </a:p>
          <a:p>
            <a:pPr marL="0" indent="0">
              <a:buNone/>
            </a:pPr>
            <a:endParaRPr lang="en-US" sz="2000" dirty="0"/>
          </a:p>
        </p:txBody>
      </p:sp>
      <p:sp>
        <p:nvSpPr>
          <p:cNvPr id="7" name="TextBox 6">
            <a:extLst>
              <a:ext uri="{FF2B5EF4-FFF2-40B4-BE49-F238E27FC236}">
                <a16:creationId xmlns:a16="http://schemas.microsoft.com/office/drawing/2014/main" id="{EE1B8CA4-A077-2672-0321-4C30B5B20B2D}"/>
              </a:ext>
            </a:extLst>
          </p:cNvPr>
          <p:cNvSpPr txBox="1"/>
          <p:nvPr/>
        </p:nvSpPr>
        <p:spPr>
          <a:xfrm>
            <a:off x="9759922"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eobrava.wordpress.com/2020/05/28/explore-predictive-analytics-and-machine-learning-too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92E207D7-B451-D254-8D6E-8AD46BCD43CE}"/>
              </a:ext>
            </a:extLst>
          </p:cNvPr>
          <p:cNvSpPr txBox="1"/>
          <p:nvPr/>
        </p:nvSpPr>
        <p:spPr>
          <a:xfrm>
            <a:off x="374904" y="5923047"/>
            <a:ext cx="5062728" cy="507831"/>
          </a:xfrm>
          <a:prstGeom prst="rect">
            <a:avLst/>
          </a:prstGeom>
          <a:noFill/>
        </p:spPr>
        <p:txBody>
          <a:bodyPr wrap="square">
            <a:spAutoFit/>
          </a:bodyPr>
          <a:lstStyle/>
          <a:p>
            <a:r>
              <a:rPr lang="en-US" sz="900" dirty="0"/>
              <a:t>Akel MA, Carey KA, Winslow CJ, Churpek MM, Edelson DP. Less is more: Detecting clinical deterioration in the hospital with machine learning using only age, heart rate, and respiratory rate. Resuscitation. 2021 Nov;168:6-10. </a:t>
            </a:r>
            <a:r>
              <a:rPr lang="en-US" sz="900" dirty="0" err="1"/>
              <a:t>doi</a:t>
            </a:r>
            <a:r>
              <a:rPr lang="en-US" sz="900" dirty="0"/>
              <a:t>: 10.1016/j.resuscitation.2021.08.024. </a:t>
            </a:r>
            <a:r>
              <a:rPr lang="en-US" sz="900" dirty="0" err="1"/>
              <a:t>Epub</a:t>
            </a:r>
            <a:r>
              <a:rPr lang="en-US" sz="900" dirty="0"/>
              <a:t> 2021 Aug 23.</a:t>
            </a:r>
          </a:p>
        </p:txBody>
      </p:sp>
    </p:spTree>
    <p:extLst>
      <p:ext uri="{BB962C8B-B14F-4D97-AF65-F5344CB8AC3E}">
        <p14:creationId xmlns:p14="http://schemas.microsoft.com/office/powerpoint/2010/main" val="369897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75E061-1420-B35C-231C-4DFECA63F92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AE66A45-480E-A7EB-F12F-DB7499D33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3A5CB03-16DD-39E1-0948-3FBC9367417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87" r="5515"/>
          <a:stretch>
            <a:fill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156CC8D8-C9E6-8D27-0E6B-C81015D8D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B488EE-9B94-88D0-E283-01BD35DFD530}"/>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Predictive Aspects of RR</a:t>
            </a:r>
          </a:p>
        </p:txBody>
      </p:sp>
      <p:sp>
        <p:nvSpPr>
          <p:cNvPr id="4" name="Content Placeholder 3">
            <a:extLst>
              <a:ext uri="{FF2B5EF4-FFF2-40B4-BE49-F238E27FC236}">
                <a16:creationId xmlns:a16="http://schemas.microsoft.com/office/drawing/2014/main" id="{0E51519F-C21E-AA08-A17B-30554B6FDB56}"/>
              </a:ext>
            </a:extLst>
          </p:cNvPr>
          <p:cNvSpPr>
            <a:spLocks noGrp="1"/>
          </p:cNvSpPr>
          <p:nvPr>
            <p:ph sz="half" idx="2"/>
          </p:nvPr>
        </p:nvSpPr>
        <p:spPr>
          <a:xfrm>
            <a:off x="838200" y="2434201"/>
            <a:ext cx="3822189" cy="3742762"/>
          </a:xfrm>
        </p:spPr>
        <p:txBody>
          <a:bodyPr vert="horz" lIns="91440" tIns="45720" rIns="91440" bIns="45720" rtlCol="0">
            <a:normAutofit/>
          </a:bodyPr>
          <a:lstStyle/>
          <a:p>
            <a:pPr marL="0" indent="0">
              <a:buNone/>
            </a:pPr>
            <a:r>
              <a:rPr lang="en-US" sz="2000" dirty="0"/>
              <a:t>Time-series vital signs (TEWS) using HR, SBP &amp; RR compared to other EWS…2023</a:t>
            </a:r>
          </a:p>
          <a:p>
            <a:pPr marL="0" indent="0">
              <a:buNone/>
            </a:pPr>
            <a:endParaRPr lang="en-US" sz="2000" dirty="0"/>
          </a:p>
          <a:p>
            <a:pPr marL="0" indent="0">
              <a:buNone/>
            </a:pPr>
            <a:r>
              <a:rPr lang="en-US" sz="2000" dirty="0"/>
              <a:t>16,865 adult admissions, “TEWS detected more deterioration with the same level of specificity as the different algorithms…” </a:t>
            </a:r>
          </a:p>
        </p:txBody>
      </p:sp>
      <p:sp>
        <p:nvSpPr>
          <p:cNvPr id="7" name="TextBox 6">
            <a:extLst>
              <a:ext uri="{FF2B5EF4-FFF2-40B4-BE49-F238E27FC236}">
                <a16:creationId xmlns:a16="http://schemas.microsoft.com/office/drawing/2014/main" id="{7873827F-B1C5-5AD9-D43D-324CB197044B}"/>
              </a:ext>
            </a:extLst>
          </p:cNvPr>
          <p:cNvSpPr txBox="1"/>
          <p:nvPr/>
        </p:nvSpPr>
        <p:spPr>
          <a:xfrm>
            <a:off x="9759922"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eobrava.wordpress.com/2020/05/28/explore-predictive-analytics-and-machine-learning-too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FA4881A3-5DC8-2725-99FB-625D29B7782B}"/>
              </a:ext>
            </a:extLst>
          </p:cNvPr>
          <p:cNvSpPr txBox="1"/>
          <p:nvPr/>
        </p:nvSpPr>
        <p:spPr>
          <a:xfrm>
            <a:off x="338328" y="5547985"/>
            <a:ext cx="5062728" cy="646331"/>
          </a:xfrm>
          <a:prstGeom prst="rect">
            <a:avLst/>
          </a:prstGeom>
          <a:noFill/>
        </p:spPr>
        <p:txBody>
          <a:bodyPr wrap="square">
            <a:spAutoFit/>
          </a:bodyPr>
          <a:lstStyle/>
          <a:p>
            <a:r>
              <a:rPr lang="en-US" sz="900" dirty="0"/>
              <a:t>Liu X, Hu P, Yeung W, Zhang Z, Ho V, Liu C, Dumontier C, </a:t>
            </a:r>
            <a:r>
              <a:rPr lang="en-US" sz="900" dirty="0" err="1"/>
              <a:t>Thoral</a:t>
            </a:r>
            <a:r>
              <a:rPr lang="en-US" sz="900" dirty="0"/>
              <a:t> PJ, Mao Z, Cao D, Mark RG, Zhang Z, Feng M, Li D, Celi LA. Illness severity assessment of older adults in critical illness using machine learning (ELDER-ICU): an international </a:t>
            </a:r>
            <a:r>
              <a:rPr lang="en-US" sz="900" dirty="0" err="1"/>
              <a:t>multicentre</a:t>
            </a:r>
            <a:r>
              <a:rPr lang="en-US" sz="900" dirty="0"/>
              <a:t> study with subgroup bias evaluation. Lancet Digit Health. 2023 Oct;5(10):e657-e667. </a:t>
            </a:r>
            <a:r>
              <a:rPr lang="en-US" sz="900" dirty="0" err="1"/>
              <a:t>doi</a:t>
            </a:r>
            <a:r>
              <a:rPr lang="en-US" sz="900" dirty="0"/>
              <a:t>: 10.1016/S2589-7500(23)00128-0. </a:t>
            </a:r>
            <a:r>
              <a:rPr lang="en-US" sz="900" dirty="0" err="1"/>
              <a:t>Epub</a:t>
            </a:r>
            <a:r>
              <a:rPr lang="en-US" sz="900" dirty="0"/>
              <a:t> 2023 Aug 18.</a:t>
            </a:r>
          </a:p>
        </p:txBody>
      </p:sp>
    </p:spTree>
    <p:extLst>
      <p:ext uri="{BB962C8B-B14F-4D97-AF65-F5344CB8AC3E}">
        <p14:creationId xmlns:p14="http://schemas.microsoft.com/office/powerpoint/2010/main" val="218326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5EC7E-A346-DA3A-1016-C4F8DC6920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669" r="23313" b="1"/>
          <a:stretch>
            <a:fillRect/>
          </a:stretch>
        </p:blipFill>
        <p:spPr>
          <a:xfrm>
            <a:off x="3306519" y="1587"/>
            <a:ext cx="4846882"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93604A79-9655-AD1D-40FA-9DD8B339F365}"/>
              </a:ext>
            </a:extLst>
          </p:cNvPr>
          <p:cNvSpPr>
            <a:spLocks noGrp="1"/>
          </p:cNvSpPr>
          <p:nvPr>
            <p:ph type="title"/>
          </p:nvPr>
        </p:nvSpPr>
        <p:spPr>
          <a:xfrm>
            <a:off x="248193" y="485775"/>
            <a:ext cx="3657599" cy="5719762"/>
          </a:xfrm>
        </p:spPr>
        <p:txBody>
          <a:bodyPr>
            <a:normAutofit/>
          </a:bodyPr>
          <a:lstStyle/>
          <a:p>
            <a:r>
              <a:rPr lang="en-US" sz="3400" dirty="0"/>
              <a:t>Recommendations:</a:t>
            </a:r>
            <a:br>
              <a:rPr lang="en-US" sz="3400" dirty="0"/>
            </a:br>
            <a:br>
              <a:rPr lang="en-US" sz="3400" dirty="0"/>
            </a:br>
            <a:r>
              <a:rPr lang="en-US" sz="3400" dirty="0"/>
              <a:t>*</a:t>
            </a:r>
            <a:r>
              <a:rPr lang="en-US" sz="2800" dirty="0"/>
              <a:t>Count RR for 1 minute</a:t>
            </a:r>
            <a:br>
              <a:rPr lang="en-US" sz="2800" dirty="0"/>
            </a:br>
            <a:r>
              <a:rPr lang="en-US" sz="2800" dirty="0"/>
              <a:t>*Count often</a:t>
            </a:r>
            <a:br>
              <a:rPr lang="en-US" sz="2800" dirty="0"/>
            </a:br>
            <a:r>
              <a:rPr lang="en-US" sz="2800" dirty="0"/>
              <a:t>*Record accurately</a:t>
            </a:r>
            <a:br>
              <a:rPr lang="en-US" sz="2800" dirty="0"/>
            </a:br>
            <a:r>
              <a:rPr lang="en-US" sz="2800" dirty="0"/>
              <a:t>*Support those that question</a:t>
            </a:r>
            <a:br>
              <a:rPr lang="en-US" sz="2800" dirty="0"/>
            </a:br>
            <a:r>
              <a:rPr lang="en-US" sz="2800" dirty="0"/>
              <a:t>*TEACH</a:t>
            </a:r>
            <a:br>
              <a:rPr lang="en-US" sz="3400" dirty="0"/>
            </a:br>
            <a:r>
              <a:rPr lang="en-US" sz="3400" dirty="0"/>
              <a:t> </a:t>
            </a:r>
          </a:p>
        </p:txBody>
      </p:sp>
      <p:sp>
        <p:nvSpPr>
          <p:cNvPr id="3" name="Content Placeholder 2">
            <a:extLst>
              <a:ext uri="{FF2B5EF4-FFF2-40B4-BE49-F238E27FC236}">
                <a16:creationId xmlns:a16="http://schemas.microsoft.com/office/drawing/2014/main" id="{7C455402-F91C-7364-C181-62CD09CB5197}"/>
              </a:ext>
            </a:extLst>
          </p:cNvPr>
          <p:cNvSpPr>
            <a:spLocks noGrp="1"/>
          </p:cNvSpPr>
          <p:nvPr>
            <p:ph idx="1"/>
          </p:nvPr>
        </p:nvSpPr>
        <p:spPr>
          <a:xfrm>
            <a:off x="8416925" y="124691"/>
            <a:ext cx="3292475" cy="6400799"/>
          </a:xfrm>
        </p:spPr>
        <p:txBody>
          <a:bodyPr anchor="ctr">
            <a:normAutofit/>
          </a:bodyPr>
          <a:lstStyle/>
          <a:p>
            <a:pPr marL="0" indent="0">
              <a:buNone/>
            </a:pPr>
            <a:r>
              <a:rPr lang="en-US" sz="1700" dirty="0"/>
              <a:t>If respiratory rate changes within seconds to minutes in response to:</a:t>
            </a:r>
          </a:p>
          <a:p>
            <a:r>
              <a:rPr lang="en-US" sz="1700" dirty="0"/>
              <a:t>Rising CO₂</a:t>
            </a:r>
          </a:p>
          <a:p>
            <a:r>
              <a:rPr lang="en-US" sz="1700" dirty="0"/>
              <a:t>Falling pH</a:t>
            </a:r>
          </a:p>
          <a:p>
            <a:r>
              <a:rPr lang="en-US" sz="1700" dirty="0"/>
              <a:t>Increasing metabolic demand</a:t>
            </a:r>
          </a:p>
          <a:p>
            <a:r>
              <a:rPr lang="en-US" sz="1700" dirty="0"/>
              <a:t>Early sepsis</a:t>
            </a:r>
          </a:p>
          <a:p>
            <a:r>
              <a:rPr lang="en-US" sz="1700" dirty="0"/>
              <a:t>Shock</a:t>
            </a:r>
          </a:p>
          <a:p>
            <a:r>
              <a:rPr lang="en-US" sz="1700" dirty="0"/>
              <a:t>Hypoxia</a:t>
            </a:r>
          </a:p>
          <a:p>
            <a:pPr marL="0" indent="0">
              <a:buNone/>
            </a:pPr>
            <a:r>
              <a:rPr lang="en-US" sz="1700" dirty="0"/>
              <a:t>Then RR is not just a vital sign — it is: </a:t>
            </a:r>
            <a:r>
              <a:rPr lang="en-US" sz="1700" b="1" dirty="0"/>
              <a:t>A real-time reflection of physiologic stress.</a:t>
            </a:r>
          </a:p>
          <a:p>
            <a:pPr marL="0" indent="0">
              <a:buNone/>
            </a:pPr>
            <a:endParaRPr lang="en-US" sz="1700" dirty="0"/>
          </a:p>
          <a:p>
            <a:r>
              <a:rPr lang="en-US" sz="1700" dirty="0"/>
              <a:t>Blood pressure may stay normal.</a:t>
            </a:r>
          </a:p>
          <a:p>
            <a:r>
              <a:rPr lang="en-US" sz="1700" dirty="0"/>
              <a:t>SpO₂ may stay normal.</a:t>
            </a:r>
            <a:br>
              <a:rPr lang="en-US" sz="1700" dirty="0"/>
            </a:br>
            <a:r>
              <a:rPr lang="en-US" sz="1700" dirty="0"/>
              <a:t>Heart rate may drift slowly.</a:t>
            </a:r>
          </a:p>
          <a:p>
            <a:pPr marL="0" indent="0" algn="ctr">
              <a:buNone/>
            </a:pPr>
            <a:r>
              <a:rPr lang="en-US" b="1" i="1" dirty="0">
                <a:solidFill>
                  <a:srgbClr val="0000FF"/>
                </a:solidFill>
              </a:rPr>
              <a:t>But RR moves first.</a:t>
            </a:r>
          </a:p>
        </p:txBody>
      </p:sp>
      <p:sp>
        <p:nvSpPr>
          <p:cNvPr id="6" name="TextBox 5">
            <a:extLst>
              <a:ext uri="{FF2B5EF4-FFF2-40B4-BE49-F238E27FC236}">
                <a16:creationId xmlns:a16="http://schemas.microsoft.com/office/drawing/2014/main" id="{6BB2B92C-715D-FDC6-E8AD-2A3C7FE51487}"/>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64882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3AFDB-29E3-D735-73AE-FB1EFF7AA94E}"/>
              </a:ext>
            </a:extLst>
          </p:cNvPr>
          <p:cNvSpPr>
            <a:spLocks noGrp="1"/>
          </p:cNvSpPr>
          <p:nvPr>
            <p:ph type="ctrTitle"/>
          </p:nvPr>
        </p:nvSpPr>
        <p:spPr>
          <a:xfrm>
            <a:off x="890338" y="640080"/>
            <a:ext cx="3734014" cy="3566160"/>
          </a:xfrm>
        </p:spPr>
        <p:txBody>
          <a:bodyPr anchor="b">
            <a:normAutofit/>
          </a:bodyPr>
          <a:lstStyle/>
          <a:p>
            <a:pPr algn="l"/>
            <a:r>
              <a:rPr lang="en-US" sz="5400" dirty="0">
                <a:effectLst>
                  <a:outerShdw blurRad="38100" dist="38100" dir="2700000" algn="tl">
                    <a:srgbClr val="000000">
                      <a:alpha val="43137"/>
                    </a:srgbClr>
                  </a:outerShdw>
                </a:effectLst>
              </a:rPr>
              <a:t>Questions?</a:t>
            </a:r>
          </a:p>
        </p:txBody>
      </p:sp>
      <p:sp>
        <p:nvSpPr>
          <p:cNvPr id="3" name="Subtitle 2">
            <a:extLst>
              <a:ext uri="{FF2B5EF4-FFF2-40B4-BE49-F238E27FC236}">
                <a16:creationId xmlns:a16="http://schemas.microsoft.com/office/drawing/2014/main" id="{DE2DD7D3-E318-2980-8F91-02065753D3BA}"/>
              </a:ext>
            </a:extLst>
          </p:cNvPr>
          <p:cNvSpPr>
            <a:spLocks noGrp="1"/>
          </p:cNvSpPr>
          <p:nvPr>
            <p:ph type="subTitle" idx="1"/>
          </p:nvPr>
        </p:nvSpPr>
        <p:spPr>
          <a:xfrm>
            <a:off x="375969" y="4647384"/>
            <a:ext cx="4762751" cy="1990786"/>
          </a:xfrm>
        </p:spPr>
        <p:txBody>
          <a:bodyPr>
            <a:normAutofit/>
          </a:bodyPr>
          <a:lstStyle/>
          <a:p>
            <a:pPr algn="l"/>
            <a:r>
              <a:rPr lang="en-US" sz="1800" dirty="0">
                <a:effectLst>
                  <a:outerShdw blurRad="38100" dist="38100" dir="2700000" algn="tl">
                    <a:srgbClr val="000000">
                      <a:alpha val="43137"/>
                    </a:srgbClr>
                  </a:outerShdw>
                </a:effectLst>
              </a:rPr>
              <a:t>Contact: Shery Wachtel PhD, RN, CNS, CCRN</a:t>
            </a:r>
          </a:p>
          <a:p>
            <a:pPr algn="l"/>
            <a:r>
              <a:rPr lang="en-US" sz="1800" dirty="0">
                <a:effectLst>
                  <a:outerShdw blurRad="38100" dist="38100" dir="2700000" algn="tl">
                    <a:srgbClr val="000000">
                      <a:alpha val="43137"/>
                    </a:srgbClr>
                  </a:outerShdw>
                </a:effectLst>
              </a:rPr>
              <a:t>Eastern Washington University </a:t>
            </a:r>
          </a:p>
          <a:p>
            <a:pPr algn="l"/>
            <a:r>
              <a:rPr lang="en-US" sz="1800" dirty="0">
                <a:effectLst>
                  <a:outerShdw blurRad="38100" dist="38100" dir="2700000" algn="tl">
                    <a:srgbClr val="000000">
                      <a:alpha val="43137"/>
                    </a:srgbClr>
                  </a:outerShdw>
                </a:effectLst>
              </a:rPr>
              <a:t>School of Nursing</a:t>
            </a:r>
          </a:p>
          <a:p>
            <a:pPr algn="l"/>
            <a:r>
              <a:rPr lang="en-US" sz="1800" dirty="0">
                <a:effectLst>
                  <a:outerShdw blurRad="38100" dist="38100" dir="2700000" algn="tl">
                    <a:srgbClr val="000000">
                      <a:alpha val="43137"/>
                    </a:srgbClr>
                  </a:outerShdw>
                </a:effectLst>
              </a:rPr>
              <a:t>swachtel1@ewu.edu</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217493-B1BC-61ED-E178-EFDC8BF572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86" r="1238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E494D9BD-0F37-B95E-3400-97FE00B77FFD}"/>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1342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15CC4-ED8A-BAD2-5B43-86AF308F02E6}"/>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12151F-D598-A259-758A-FCCD83E008EE}"/>
              </a:ext>
            </a:extLst>
          </p:cNvPr>
          <p:cNvSpPr/>
          <p:nvPr>
            <p:custDataLst>
              <p:tags r:id="rId3"/>
            </p:custDataLst>
          </p:nvPr>
        </p:nvSpPr>
        <p:spPr>
          <a:xfrm>
            <a:off x="3112851" y="1000897"/>
            <a:ext cx="8486226" cy="3855308"/>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How many years have you been a nurse?</a:t>
            </a:r>
          </a:p>
        </p:txBody>
      </p:sp>
      <p:sp>
        <p:nvSpPr>
          <p:cNvPr id="4" name="Rectangle 3">
            <a:extLst>
              <a:ext uri="{FF2B5EF4-FFF2-40B4-BE49-F238E27FC236}">
                <a16:creationId xmlns:a16="http://schemas.microsoft.com/office/drawing/2014/main" id="{1F2B2803-EEBE-3A3A-DD7A-393898A0999F}"/>
              </a:ext>
            </a:extLst>
          </p:cNvPr>
          <p:cNvSpPr/>
          <p:nvPr/>
        </p:nvSpPr>
        <p:spPr>
          <a:xfrm>
            <a:off x="0" y="5820032"/>
            <a:ext cx="12192001" cy="1037968"/>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07F4C152-C470-C144-73FA-D7D1E027449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4511D8E1-9B8A-69B6-2E7C-4A8C5B14075C}"/>
              </a:ext>
            </a:extLst>
          </p:cNvPr>
          <p:cNvSpPr/>
          <p:nvPr/>
        </p:nvSpPr>
        <p:spPr>
          <a:xfrm rot="2700000">
            <a:off x="9620371" y="514924"/>
            <a:ext cx="3335198" cy="778213"/>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88A9AAAE-5E2A-4ED3-9100-DD9E6B4A959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46407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F3B61-E2AF-0E21-662D-02978444FDFD}"/>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ED6687-F71A-41AC-ED8A-8FEE5CC081C9}"/>
              </a:ext>
            </a:extLst>
          </p:cNvPr>
          <p:cNvSpPr/>
          <p:nvPr>
            <p:custDataLst>
              <p:tags r:id="rId3"/>
            </p:custDataLst>
          </p:nvPr>
        </p:nvSpPr>
        <p:spPr>
          <a:xfrm>
            <a:off x="3112851" y="1000897"/>
            <a:ext cx="8486226" cy="3855308"/>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is your primary work setting (unit/department)</a:t>
            </a:r>
            <a:endParaRPr lang="en-US" sz="4000" b="1" dirty="0">
              <a:solidFill>
                <a:srgbClr val="000000"/>
              </a:solidFill>
            </a:endParaRPr>
          </a:p>
        </p:txBody>
      </p:sp>
      <p:sp>
        <p:nvSpPr>
          <p:cNvPr id="4" name="Rectangle 3">
            <a:extLst>
              <a:ext uri="{FF2B5EF4-FFF2-40B4-BE49-F238E27FC236}">
                <a16:creationId xmlns:a16="http://schemas.microsoft.com/office/drawing/2014/main" id="{DFAE8AAE-F172-CC11-AACB-D1E4699E527F}"/>
              </a:ext>
            </a:extLst>
          </p:cNvPr>
          <p:cNvSpPr/>
          <p:nvPr/>
        </p:nvSpPr>
        <p:spPr>
          <a:xfrm>
            <a:off x="0" y="5820032"/>
            <a:ext cx="12192001" cy="1037968"/>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C52F9641-98DC-59E6-2E0C-154C390190F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58B20600-2BAA-41B6-5D2C-072C2A42894A}"/>
              </a:ext>
            </a:extLst>
          </p:cNvPr>
          <p:cNvSpPr/>
          <p:nvPr/>
        </p:nvSpPr>
        <p:spPr>
          <a:xfrm rot="2700000">
            <a:off x="9620371" y="514924"/>
            <a:ext cx="3335198" cy="778213"/>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3A68799A-BF81-35D0-73B4-61A894C317DC}"/>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71327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A56C42-0993-7866-7AC3-E4A364153E9B}"/>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5D3F70B-5DA5-A0EB-8E1E-A2B87D429952}"/>
              </a:ext>
            </a:extLst>
          </p:cNvPr>
          <p:cNvSpPr/>
          <p:nvPr>
            <p:custDataLst>
              <p:tags r:id="rId3"/>
            </p:custDataLst>
          </p:nvPr>
        </p:nvSpPr>
        <p:spPr>
          <a:xfrm>
            <a:off x="3112851" y="1000897"/>
            <a:ext cx="8486226" cy="3855308"/>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How do you typically count patient respirations for non-ventilator patients?</a:t>
            </a:r>
          </a:p>
        </p:txBody>
      </p:sp>
      <p:sp>
        <p:nvSpPr>
          <p:cNvPr id="4" name="Rectangle 3">
            <a:extLst>
              <a:ext uri="{FF2B5EF4-FFF2-40B4-BE49-F238E27FC236}">
                <a16:creationId xmlns:a16="http://schemas.microsoft.com/office/drawing/2014/main" id="{08DB74B1-4F60-7015-3988-DBB634DBB900}"/>
              </a:ext>
            </a:extLst>
          </p:cNvPr>
          <p:cNvSpPr/>
          <p:nvPr/>
        </p:nvSpPr>
        <p:spPr>
          <a:xfrm>
            <a:off x="0" y="5820032"/>
            <a:ext cx="12192001" cy="1037968"/>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E426D901-242F-3A38-9199-2C57E1DFBA7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C188244F-7F4F-5125-96A0-3810A94D66E4}"/>
              </a:ext>
            </a:extLst>
          </p:cNvPr>
          <p:cNvSpPr/>
          <p:nvPr/>
        </p:nvSpPr>
        <p:spPr>
          <a:xfrm rot="2700000">
            <a:off x="9620371" y="514924"/>
            <a:ext cx="3335198" cy="778213"/>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AEC02C3B-22B6-04E0-C3B5-AE40E549D59B}"/>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9271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85CD84-7CE8-1515-DB29-948FF3B71046}"/>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679EDB-5D99-1258-C669-0DA3D9E6EF94}"/>
              </a:ext>
            </a:extLst>
          </p:cNvPr>
          <p:cNvSpPr/>
          <p:nvPr>
            <p:custDataLst>
              <p:tags r:id="rId3"/>
            </p:custDataLst>
          </p:nvPr>
        </p:nvSpPr>
        <p:spPr>
          <a:xfrm>
            <a:off x="3112851" y="1000897"/>
            <a:ext cx="8486226" cy="3855308"/>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300" b="1">
                <a:solidFill>
                  <a:srgbClr val="000000"/>
                </a:solidFill>
              </a:rPr>
              <a:t>Do you tell the patient you're going to count their respirations prior to starting your count?</a:t>
            </a:r>
          </a:p>
        </p:txBody>
      </p:sp>
      <p:sp>
        <p:nvSpPr>
          <p:cNvPr id="4" name="Rectangle 3">
            <a:extLst>
              <a:ext uri="{FF2B5EF4-FFF2-40B4-BE49-F238E27FC236}">
                <a16:creationId xmlns:a16="http://schemas.microsoft.com/office/drawing/2014/main" id="{76303B01-30AE-E6DA-1B69-474E3C6A5752}"/>
              </a:ext>
            </a:extLst>
          </p:cNvPr>
          <p:cNvSpPr/>
          <p:nvPr/>
        </p:nvSpPr>
        <p:spPr>
          <a:xfrm>
            <a:off x="0" y="5820032"/>
            <a:ext cx="12192001" cy="1037968"/>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041BF5AC-82E1-2580-0197-B18318608C5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2F656DDE-5662-93A5-7BB1-AF25FC7537EE}"/>
              </a:ext>
            </a:extLst>
          </p:cNvPr>
          <p:cNvSpPr/>
          <p:nvPr/>
        </p:nvSpPr>
        <p:spPr>
          <a:xfrm rot="2700000">
            <a:off x="9620371" y="514924"/>
            <a:ext cx="3335198" cy="778213"/>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65669AA9-9E72-AFC8-41A5-C61D7B65B8AD}"/>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98501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DA9D7-CE81-78F9-14E1-D8E9FBD8BBA9}"/>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C6B777A-90CD-1DF3-9261-A08DCD84BFF1}"/>
              </a:ext>
            </a:extLst>
          </p:cNvPr>
          <p:cNvSpPr/>
          <p:nvPr>
            <p:custDataLst>
              <p:tags r:id="rId3"/>
            </p:custDataLst>
          </p:nvPr>
        </p:nvSpPr>
        <p:spPr>
          <a:xfrm>
            <a:off x="3112851" y="1000897"/>
            <a:ext cx="8486226" cy="3855308"/>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dirty="0">
                <a:solidFill>
                  <a:srgbClr val="000000"/>
                </a:solidFill>
              </a:rPr>
              <a:t>Do you ever "guestimate" your patient’s respiratory rate?</a:t>
            </a:r>
          </a:p>
        </p:txBody>
      </p:sp>
      <p:sp>
        <p:nvSpPr>
          <p:cNvPr id="4" name="Rectangle 3">
            <a:extLst>
              <a:ext uri="{FF2B5EF4-FFF2-40B4-BE49-F238E27FC236}">
                <a16:creationId xmlns:a16="http://schemas.microsoft.com/office/drawing/2014/main" id="{E53649F4-6906-730F-10BE-4531E9B9BEE0}"/>
              </a:ext>
            </a:extLst>
          </p:cNvPr>
          <p:cNvSpPr/>
          <p:nvPr/>
        </p:nvSpPr>
        <p:spPr>
          <a:xfrm>
            <a:off x="0" y="5820032"/>
            <a:ext cx="12192001" cy="1037968"/>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AA0CB36C-0D36-7795-FFCC-6B6686AF7E0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4625C706-2B53-FE31-F2FE-7B74CECFDC3A}"/>
              </a:ext>
            </a:extLst>
          </p:cNvPr>
          <p:cNvSpPr/>
          <p:nvPr/>
        </p:nvSpPr>
        <p:spPr>
          <a:xfrm rot="2700000">
            <a:off x="9620371" y="514924"/>
            <a:ext cx="3335198" cy="778213"/>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ABEBAF2F-F1F8-8279-0334-CD4A6F2C806A}"/>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87114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3CA71-2AC3-47EE-D2B5-AAD1AA2E17DE}"/>
              </a:ext>
            </a:extLst>
          </p:cNvPr>
          <p:cNvSpPr/>
          <p:nvPr>
            <p:custDataLst>
              <p:tags r:id="rId2"/>
            </p:custDataLst>
          </p:nvPr>
        </p:nvSpPr>
        <p:spPr>
          <a:xfrm>
            <a:off x="444693" y="1742703"/>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2B85DD-8E9F-26A7-1AE5-23FDB758A973}"/>
              </a:ext>
            </a:extLst>
          </p:cNvPr>
          <p:cNvSpPr/>
          <p:nvPr>
            <p:custDataLst>
              <p:tags r:id="rId3"/>
            </p:custDataLst>
          </p:nvPr>
        </p:nvSpPr>
        <p:spPr>
          <a:xfrm>
            <a:off x="3112851" y="1000897"/>
            <a:ext cx="8486226" cy="3855308"/>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When do you assess your patient's respiratory rate? </a:t>
            </a:r>
          </a:p>
        </p:txBody>
      </p:sp>
      <p:sp>
        <p:nvSpPr>
          <p:cNvPr id="4" name="Rectangle 3">
            <a:extLst>
              <a:ext uri="{FF2B5EF4-FFF2-40B4-BE49-F238E27FC236}">
                <a16:creationId xmlns:a16="http://schemas.microsoft.com/office/drawing/2014/main" id="{BB55D31E-CEBA-B5A3-2E29-AE27E7622B3B}"/>
              </a:ext>
            </a:extLst>
          </p:cNvPr>
          <p:cNvSpPr/>
          <p:nvPr/>
        </p:nvSpPr>
        <p:spPr>
          <a:xfrm>
            <a:off x="0" y="5820032"/>
            <a:ext cx="12192001" cy="1037968"/>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9476ADC9-E6C2-D7E5-4DF4-A24D667E51A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93C521AB-6F87-1C04-1E3A-6BD3AE8BD4B1}"/>
              </a:ext>
            </a:extLst>
          </p:cNvPr>
          <p:cNvSpPr/>
          <p:nvPr/>
        </p:nvSpPr>
        <p:spPr>
          <a:xfrm rot="2700000">
            <a:off x="9620371" y="514924"/>
            <a:ext cx="3335198" cy="778213"/>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6C32461C-E87A-F2CE-146B-13EA51B8B59B}"/>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69550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B3EAE-15D1-249F-A566-6698FBDC7881}"/>
              </a:ext>
            </a:extLst>
          </p:cNvPr>
          <p:cNvSpPr>
            <a:spLocks noGrp="1"/>
          </p:cNvSpPr>
          <p:nvPr>
            <p:ph type="title"/>
          </p:nvPr>
        </p:nvSpPr>
        <p:spPr>
          <a:xfrm>
            <a:off x="366860" y="144855"/>
            <a:ext cx="5251316" cy="722411"/>
          </a:xfrm>
        </p:spPr>
        <p:txBody>
          <a:bodyPr vert="horz" lIns="91440" tIns="45720" rIns="91440" bIns="45720" rtlCol="0" anchor="ctr">
            <a:normAutofit/>
          </a:bodyPr>
          <a:lstStyle/>
          <a:p>
            <a:r>
              <a:rPr lang="en-US" sz="4400" dirty="0"/>
              <a:t>Why do I ask?</a:t>
            </a:r>
          </a:p>
        </p:txBody>
      </p:sp>
      <p:sp>
        <p:nvSpPr>
          <p:cNvPr id="4" name="Text Placeholder 3">
            <a:extLst>
              <a:ext uri="{FF2B5EF4-FFF2-40B4-BE49-F238E27FC236}">
                <a16:creationId xmlns:a16="http://schemas.microsoft.com/office/drawing/2014/main" id="{BD208120-8065-BA99-B78D-EBB6776332B8}"/>
              </a:ext>
            </a:extLst>
          </p:cNvPr>
          <p:cNvSpPr>
            <a:spLocks noGrp="1"/>
          </p:cNvSpPr>
          <p:nvPr>
            <p:ph type="body" sz="half" idx="2"/>
          </p:nvPr>
        </p:nvSpPr>
        <p:spPr>
          <a:xfrm>
            <a:off x="268910" y="867266"/>
            <a:ext cx="6758055" cy="5790679"/>
          </a:xfrm>
        </p:spPr>
        <p:txBody>
          <a:bodyPr vert="horz" lIns="91440" tIns="45720" rIns="91440" bIns="45720" rtlCol="0">
            <a:noAutofit/>
          </a:bodyPr>
          <a:lstStyle/>
          <a:p>
            <a:r>
              <a:rPr lang="en-US" sz="2000" dirty="0">
                <a:solidFill>
                  <a:srgbClr val="0000FF"/>
                </a:solidFill>
              </a:rPr>
              <a:t>Early evidence supports RR as a strong predictor for detection of early patient deterioration</a:t>
            </a:r>
          </a:p>
          <a:p>
            <a:pPr marL="742950" lvl="1" indent="-285750">
              <a:buFont typeface="Arial" panose="020B0604020202020204" pitchFamily="34" charset="0"/>
              <a:buChar char="•"/>
            </a:pPr>
            <a:r>
              <a:rPr lang="en-US" sz="1800" dirty="0"/>
              <a:t>Ridley, 2005</a:t>
            </a:r>
          </a:p>
          <a:p>
            <a:pPr marL="742950" lvl="1" indent="-285750">
              <a:buFont typeface="Arial" panose="020B0604020202020204" pitchFamily="34" charset="0"/>
              <a:buChar char="•"/>
            </a:pPr>
            <a:r>
              <a:rPr lang="en-US" sz="1800" dirty="0"/>
              <a:t>Cretikos et al., 2008</a:t>
            </a:r>
          </a:p>
          <a:p>
            <a:pPr marL="742950" lvl="1" indent="-285750">
              <a:buFont typeface="Arial" panose="020B0604020202020204" pitchFamily="34" charset="0"/>
              <a:buChar char="•"/>
            </a:pPr>
            <a:r>
              <a:rPr lang="en-US" sz="1800" dirty="0"/>
              <a:t>Cahill et al., 2011</a:t>
            </a:r>
          </a:p>
          <a:p>
            <a:pPr marL="742950" lvl="1" indent="-285750">
              <a:buFont typeface="Arial" panose="020B0604020202020204" pitchFamily="34" charset="0"/>
              <a:buChar char="•"/>
            </a:pPr>
            <a:r>
              <a:rPr lang="en-US" sz="1800" dirty="0"/>
              <a:t>Parkes, 2011</a:t>
            </a:r>
          </a:p>
          <a:p>
            <a:pPr marL="742950" lvl="1" indent="-285750">
              <a:buFont typeface="Arial" panose="020B0604020202020204" pitchFamily="34" charset="0"/>
              <a:buChar char="•"/>
            </a:pPr>
            <a:r>
              <a:rPr lang="en-US" sz="1800" dirty="0"/>
              <a:t>Churpek et al., 2013</a:t>
            </a:r>
          </a:p>
          <a:p>
            <a:pPr marL="742950" lvl="1" indent="-285750">
              <a:buFont typeface="Arial" panose="020B0604020202020204" pitchFamily="34" charset="0"/>
              <a:buChar char="•"/>
            </a:pPr>
            <a:r>
              <a:rPr lang="en-US" sz="1800" dirty="0"/>
              <a:t>Churpek et al., 2016</a:t>
            </a:r>
          </a:p>
          <a:p>
            <a:pPr marL="742950" lvl="1" indent="-285750">
              <a:buFont typeface="Arial" panose="020B0604020202020204" pitchFamily="34" charset="0"/>
              <a:buChar char="•"/>
            </a:pPr>
            <a:r>
              <a:rPr lang="en-US" sz="1800" dirty="0"/>
              <a:t>Porter et al., 2019</a:t>
            </a:r>
          </a:p>
          <a:p>
            <a:pPr marL="742950" lvl="1" indent="-285750">
              <a:buFont typeface="Arial" panose="020B0604020202020204" pitchFamily="34" charset="0"/>
              <a:buChar char="•"/>
            </a:pPr>
            <a:r>
              <a:rPr lang="en-US" sz="1800" dirty="0"/>
              <a:t>Rolfe, 2019</a:t>
            </a:r>
          </a:p>
          <a:p>
            <a:pPr marL="742950" lvl="1" indent="-285750">
              <a:buFont typeface="Arial" panose="020B0604020202020204" pitchFamily="34" charset="0"/>
              <a:buChar char="•"/>
            </a:pPr>
            <a:r>
              <a:rPr lang="en-US" sz="1800" dirty="0"/>
              <a:t>Tollefson &amp; Hillman, 2019</a:t>
            </a:r>
          </a:p>
          <a:p>
            <a:r>
              <a:rPr lang="en-US" sz="2000" dirty="0">
                <a:solidFill>
                  <a:srgbClr val="0000FF"/>
                </a:solidFill>
              </a:rPr>
              <a:t>RR more discriminating than other VS</a:t>
            </a:r>
          </a:p>
          <a:p>
            <a:pPr marL="742950" lvl="1" indent="-285750">
              <a:buFont typeface="Arial" panose="020B0604020202020204" pitchFamily="34" charset="0"/>
              <a:buChar char="•"/>
            </a:pPr>
            <a:r>
              <a:rPr lang="en-US" sz="1800" dirty="0"/>
              <a:t>Barfod et al., 2012</a:t>
            </a:r>
          </a:p>
          <a:p>
            <a:pPr marL="742950" lvl="1" indent="-285750">
              <a:buFont typeface="Arial" panose="020B0604020202020204" pitchFamily="34" charset="0"/>
              <a:buChar char="•"/>
            </a:pPr>
            <a:r>
              <a:rPr lang="en-US" sz="1800" dirty="0"/>
              <a:t>Churpek et al., 2016</a:t>
            </a:r>
          </a:p>
          <a:p>
            <a:r>
              <a:rPr lang="en-US" sz="2000" dirty="0">
                <a:solidFill>
                  <a:srgbClr val="0000FF"/>
                </a:solidFill>
              </a:rPr>
              <a:t>RR is often the first VS affected if change is patient’s cardiac or neurologic status</a:t>
            </a:r>
          </a:p>
          <a:p>
            <a:pPr marL="742950" lvl="1" indent="-285750">
              <a:buFont typeface="Arial" panose="020B0604020202020204" pitchFamily="34" charset="0"/>
              <a:buChar char="•"/>
            </a:pPr>
            <a:r>
              <a:rPr lang="en-US" sz="1800" dirty="0"/>
              <a:t>Liddle, 2013</a:t>
            </a:r>
          </a:p>
          <a:p>
            <a:pPr marL="742950" lvl="1" indent="-285750">
              <a:buFont typeface="Arial" panose="020B0604020202020204" pitchFamily="34" charset="0"/>
              <a:buChar char="•"/>
            </a:pPr>
            <a:r>
              <a:rPr lang="en-US" sz="1800" dirty="0"/>
              <a:t>Bloomfield et al., 2017</a:t>
            </a:r>
          </a:p>
        </p:txBody>
      </p:sp>
      <p:pic>
        <p:nvPicPr>
          <p:cNvPr id="6" name="Content Placeholder 5">
            <a:extLst>
              <a:ext uri="{FF2B5EF4-FFF2-40B4-BE49-F238E27FC236}">
                <a16:creationId xmlns:a16="http://schemas.microsoft.com/office/drawing/2014/main" id="{CE438E5A-1B3B-8E88-2F73-D9869033D4D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74" r="1721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932E0480-7F4F-1DEA-EC2A-967381E1444A}"/>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elpuandfun.blogspot.com/2016/11/nutri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29688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8.0.6804"/>
  <p:tag name="SLIDO_PRESENTATION_ID" val="8e365a5d-f2f5-4d35-92e7-553a83180faa"/>
  <p:tag name="SLIDO_EVENT_UUID" val="a6e5805b-3eaf-40e4-869b-fb465f4c4149"/>
  <p:tag name="SLIDO_EVENT_SECTION_UUID" val="336a230a-d8f2-4d33-9397-afe57128269d"/>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zI0OTM2MjR9"/>
  <p:tag name="SLIDO_TYPE" val="SlidoPoll"/>
  <p:tag name="SLIDO_POLL_UUID" val="b0fa714b-2ead-43e9-84c2-6e7740762206"/>
  <p:tag name="SLIDO_TIMELINE" val="W3sicG9sbFF1ZXN0aW9uVXVpZCI6ImFjZDE4ZTM0LTBkOGMtNDQ2YS05N2YwLTYyOWEyOTVjYTNlNS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zI0OTQ0NDN9"/>
  <p:tag name="SLIDO_TYPE" val="SlidoPoll"/>
  <p:tag name="SLIDO_POLL_UUID" val="077688be-399a-4f86-9f99-41802be40f61"/>
  <p:tag name="SLIDO_TIMELINE" val="W3sicG9sbFF1ZXN0aW9uVXVpZCI6ImJkYWJmNjQwLWEwMWUtNDEyOS1hMzk4LTBjZmExNzExMGVmYiIsInNob3dSZXN1bHRzIjp0cnVlLCJzaG93Q29ycmVjdEFuc3dlcnMiOmZhbHNlLCJ2b3RpbmdMb2NrZWQiOmZhbHNlfV0="/>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NzI0OTQ3MzZ9"/>
  <p:tag name="SLIDO_TYPE" val="SlidoPoll"/>
  <p:tag name="SLIDO_POLL_UUID" val="a95243a7-3e33-486b-818b-c65bef483c68"/>
  <p:tag name="SLIDO_TIMELINE" val="W3sicG9sbFF1ZXN0aW9uVXVpZCI6IjMyOWI1ZGNkLWRjOGItNDg1My04MzY2LWFiNzhjYmExNzNmM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zI0OTMwOTl9"/>
  <p:tag name="SLIDO_TYPE" val="SlidoPoll"/>
  <p:tag name="SLIDO_POLL_UUID" val="6790140b-53e3-44ba-9256-81089a740410"/>
  <p:tag name="SLIDO_TIMELINE" val="W3sicG9sbFF1ZXN0aW9uVXVpZCI6IjIxNTJkZWY5LTk0ZmMtNGMyYi05YmVlLTI3MTFlNjA1NDg3Y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zI0OTQwNjN9"/>
  <p:tag name="SLIDO_TYPE" val="SlidoPoll"/>
  <p:tag name="SLIDO_POLL_UUID" val="70af41c4-b470-4042-958f-bf5a71a9498f"/>
  <p:tag name="SLIDO_TIMELINE" val="W3sicG9sbFF1ZXN0aW9uVXVpZCI6IjNjMDY1Njk2LWYyNjktNDg3OC1iMGFhLTcyN2FlNWEzNzkzZ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zI0OTMzOTF9"/>
  <p:tag name="SLIDO_TYPE" val="SlidoPoll"/>
  <p:tag name="SLIDO_POLL_UUID" val="bde79398-2002-45ba-b18b-f67cc2994f76"/>
  <p:tag name="SLIDO_TIMELINE" val="W3sicG9sbFF1ZXN0aW9uVXVpZCI6ImQwY2Q1Y2M2LTM1MGUtNDc3Yi04Njk1LTA4OWRlMDRiMWNhNC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496</TotalTime>
  <Words>1791</Words>
  <Application>Microsoft Office PowerPoint</Application>
  <PresentationFormat>Widescreen</PresentationFormat>
  <Paragraphs>201</Paragraphs>
  <Slides>24</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Arial</vt:lpstr>
      <vt:lpstr>Calibri</vt:lpstr>
      <vt:lpstr>interfaceregular</vt:lpstr>
      <vt:lpstr>Wingdings</vt:lpstr>
      <vt:lpstr>Office Theme</vt:lpstr>
      <vt:lpstr>Respiratory Rate (RR)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I ask?</vt:lpstr>
      <vt:lpstr>Why do I ask (cont.)?</vt:lpstr>
      <vt:lpstr>Why do I ask (cont.)?</vt:lpstr>
      <vt:lpstr>Why do I ask (cont.)?</vt:lpstr>
      <vt:lpstr>Nursing Fundamentals Textbooks</vt:lpstr>
      <vt:lpstr>CO2 + H20 &lt;-&gt; H2C03 &lt;-&gt; HCO3- + H+  ↑ Respiratory Rate → ↓ CO₂ → ↓ H⁺ → ↑ pH ↓ Respiratory Rate → ↑ CO₂ → ↑ H⁺ → ↓ pH </vt:lpstr>
      <vt:lpstr>Pulmonary Response to changes in pH</vt:lpstr>
      <vt:lpstr>Pulmonary Response to changes in pH</vt:lpstr>
      <vt:lpstr>Pulmonary Response to changes in pH</vt:lpstr>
      <vt:lpstr>Early Warning Scores</vt:lpstr>
      <vt:lpstr>Predictive Aspects of RR</vt:lpstr>
      <vt:lpstr>Predictive Aspects of RR</vt:lpstr>
      <vt:lpstr>Predictive Aspects of RR</vt:lpstr>
      <vt:lpstr>Predictive Aspects of RR</vt:lpstr>
      <vt:lpstr>Recommendations:  *Count RR for 1 minute *Count often *Record accurately *Support those that question *TEACH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Wachtel, Sheryln</dc:creator>
  <cp:lastModifiedBy>Wachtel, Sheryln</cp:lastModifiedBy>
  <cp:revision>1</cp:revision>
  <cp:lastPrinted>2026-03-03T17:46:54Z</cp:lastPrinted>
  <dcterms:created xsi:type="dcterms:W3CDTF">2026-03-02T23:00:57Z</dcterms:created>
  <dcterms:modified xsi:type="dcterms:W3CDTF">2026-03-03T17:47:15Z</dcterms:modified>
</cp:coreProperties>
</file>