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8" r:id="rId2"/>
  </p:sldMasterIdLst>
  <p:sldIdLst>
    <p:sldId id="257" r:id="rId3"/>
    <p:sldId id="286" r:id="rId4"/>
    <p:sldId id="336" r:id="rId5"/>
    <p:sldId id="287" r:id="rId6"/>
    <p:sldId id="332" r:id="rId7"/>
    <p:sldId id="330" r:id="rId8"/>
    <p:sldId id="258" r:id="rId9"/>
    <p:sldId id="261" r:id="rId10"/>
    <p:sldId id="262" r:id="rId11"/>
    <p:sldId id="331" r:id="rId12"/>
    <p:sldId id="288" r:id="rId13"/>
    <p:sldId id="299" r:id="rId14"/>
    <p:sldId id="265" r:id="rId15"/>
    <p:sldId id="264" r:id="rId16"/>
    <p:sldId id="311" r:id="rId17"/>
    <p:sldId id="305" r:id="rId18"/>
    <p:sldId id="263" r:id="rId19"/>
    <p:sldId id="268" r:id="rId20"/>
    <p:sldId id="267" r:id="rId21"/>
    <p:sldId id="269" r:id="rId22"/>
    <p:sldId id="283" r:id="rId23"/>
    <p:sldId id="270" r:id="rId24"/>
    <p:sldId id="333" r:id="rId25"/>
    <p:sldId id="284" r:id="rId26"/>
    <p:sldId id="272" r:id="rId27"/>
    <p:sldId id="273" r:id="rId28"/>
    <p:sldId id="274" r:id="rId29"/>
    <p:sldId id="275" r:id="rId30"/>
    <p:sldId id="277" r:id="rId31"/>
    <p:sldId id="278" r:id="rId32"/>
    <p:sldId id="279" r:id="rId33"/>
    <p:sldId id="334" r:id="rId34"/>
    <p:sldId id="327" r:id="rId35"/>
    <p:sldId id="335" r:id="rId36"/>
    <p:sldId id="290" r:id="rId37"/>
    <p:sldId id="276" r:id="rId38"/>
    <p:sldId id="281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7BE554D-C7A4-47E3-A1A6-4F8A623D0DB2}">
          <p14:sldIdLst>
            <p14:sldId id="257"/>
            <p14:sldId id="286"/>
            <p14:sldId id="336"/>
            <p14:sldId id="287"/>
            <p14:sldId id="332"/>
            <p14:sldId id="330"/>
            <p14:sldId id="258"/>
            <p14:sldId id="261"/>
            <p14:sldId id="262"/>
            <p14:sldId id="331"/>
            <p14:sldId id="288"/>
            <p14:sldId id="299"/>
            <p14:sldId id="265"/>
            <p14:sldId id="264"/>
            <p14:sldId id="311"/>
            <p14:sldId id="305"/>
            <p14:sldId id="263"/>
            <p14:sldId id="268"/>
            <p14:sldId id="267"/>
            <p14:sldId id="269"/>
            <p14:sldId id="283"/>
            <p14:sldId id="270"/>
            <p14:sldId id="333"/>
            <p14:sldId id="284"/>
            <p14:sldId id="272"/>
            <p14:sldId id="273"/>
            <p14:sldId id="274"/>
            <p14:sldId id="275"/>
            <p14:sldId id="277"/>
            <p14:sldId id="278"/>
            <p14:sldId id="279"/>
            <p14:sldId id="334"/>
            <p14:sldId id="327"/>
            <p14:sldId id="335"/>
            <p14:sldId id="290"/>
            <p14:sldId id="276"/>
            <p14:sldId id="2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15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rgenson, Marcus" userId="d8b3e264-a643-4b97-b350-6cc254cd8d9f" providerId="ADAL" clId="{4E2F940A-FCFC-49E1-B72B-286B8E9BF772}"/>
    <pc:docChg chg="modSld">
      <pc:chgData name="Torgenson, Marcus" userId="d8b3e264-a643-4b97-b350-6cc254cd8d9f" providerId="ADAL" clId="{4E2F940A-FCFC-49E1-B72B-286B8E9BF772}" dt="2026-03-02T22:23:32.605" v="46" actId="20577"/>
      <pc:docMkLst>
        <pc:docMk/>
      </pc:docMkLst>
      <pc:sldChg chg="modSp">
        <pc:chgData name="Torgenson, Marcus" userId="d8b3e264-a643-4b97-b350-6cc254cd8d9f" providerId="ADAL" clId="{4E2F940A-FCFC-49E1-B72B-286B8E9BF772}" dt="2026-03-02T22:22:19.587" v="15" actId="20577"/>
        <pc:sldMkLst>
          <pc:docMk/>
          <pc:sldMk cId="3568199207" sldId="258"/>
        </pc:sldMkLst>
        <pc:spChg chg="mod">
          <ac:chgData name="Torgenson, Marcus" userId="d8b3e264-a643-4b97-b350-6cc254cd8d9f" providerId="ADAL" clId="{4E2F940A-FCFC-49E1-B72B-286B8E9BF772}" dt="2026-03-02T22:22:19.587" v="15" actId="20577"/>
          <ac:spMkLst>
            <pc:docMk/>
            <pc:sldMk cId="3568199207" sldId="258"/>
            <ac:spMk id="2" creationId="{00000000-0000-0000-0000-000000000000}"/>
          </ac:spMkLst>
        </pc:spChg>
      </pc:sldChg>
      <pc:sldChg chg="modSp modAnim">
        <pc:chgData name="Torgenson, Marcus" userId="d8b3e264-a643-4b97-b350-6cc254cd8d9f" providerId="ADAL" clId="{4E2F940A-FCFC-49E1-B72B-286B8E9BF772}" dt="2026-03-02T22:23:32.605" v="46" actId="20577"/>
        <pc:sldMkLst>
          <pc:docMk/>
          <pc:sldMk cId="1107402030" sldId="334"/>
        </pc:sldMkLst>
        <pc:spChg chg="mod">
          <ac:chgData name="Torgenson, Marcus" userId="d8b3e264-a643-4b97-b350-6cc254cd8d9f" providerId="ADAL" clId="{4E2F940A-FCFC-49E1-B72B-286B8E9BF772}" dt="2026-03-02T22:23:32.605" v="46" actId="20577"/>
          <ac:spMkLst>
            <pc:docMk/>
            <pc:sldMk cId="1107402030" sldId="334"/>
            <ac:spMk id="2" creationId="{00000000-0000-0000-0000-000000000000}"/>
          </ac:spMkLst>
        </pc:spChg>
      </pc:sldChg>
    </pc:docChg>
  </pc:docChgLst>
  <pc:docChgLst>
    <pc:chgData name="Torgenson, Marcus" userId="d8b3e264-a643-4b97-b350-6cc254cd8d9f" providerId="ADAL" clId="{D0678E37-D923-4E9A-8F3E-F92EEF6BC1BC}"/>
    <pc:docChg chg="modSld">
      <pc:chgData name="Torgenson, Marcus" userId="d8b3e264-a643-4b97-b350-6cc254cd8d9f" providerId="ADAL" clId="{D0678E37-D923-4E9A-8F3E-F92EEF6BC1BC}" dt="2026-02-25T02:21:25.475" v="103" actId="20577"/>
      <pc:docMkLst>
        <pc:docMk/>
      </pc:docMkLst>
      <pc:sldChg chg="modSp mod">
        <pc:chgData name="Torgenson, Marcus" userId="d8b3e264-a643-4b97-b350-6cc254cd8d9f" providerId="ADAL" clId="{D0678E37-D923-4E9A-8F3E-F92EEF6BC1BC}" dt="2026-02-25T02:04:45.849" v="52" actId="1076"/>
        <pc:sldMkLst>
          <pc:docMk/>
          <pc:sldMk cId="3531398385" sldId="257"/>
        </pc:sldMkLst>
        <pc:spChg chg="mod">
          <ac:chgData name="Torgenson, Marcus" userId="d8b3e264-a643-4b97-b350-6cc254cd8d9f" providerId="ADAL" clId="{D0678E37-D923-4E9A-8F3E-F92EEF6BC1BC}" dt="2026-02-25T02:04:45.849" v="52" actId="1076"/>
          <ac:spMkLst>
            <pc:docMk/>
            <pc:sldMk cId="3531398385" sldId="257"/>
            <ac:spMk id="2" creationId="{00000000-0000-0000-0000-000000000000}"/>
          </ac:spMkLst>
        </pc:spChg>
      </pc:sldChg>
      <pc:sldChg chg="modSp">
        <pc:chgData name="Torgenson, Marcus" userId="d8b3e264-a643-4b97-b350-6cc254cd8d9f" providerId="ADAL" clId="{D0678E37-D923-4E9A-8F3E-F92EEF6BC1BC}" dt="2026-02-25T02:15:47.944" v="59" actId="20577"/>
        <pc:sldMkLst>
          <pc:docMk/>
          <pc:sldMk cId="1950238763" sldId="287"/>
        </pc:sldMkLst>
        <pc:spChg chg="mod">
          <ac:chgData name="Torgenson, Marcus" userId="d8b3e264-a643-4b97-b350-6cc254cd8d9f" providerId="ADAL" clId="{D0678E37-D923-4E9A-8F3E-F92EEF6BC1BC}" dt="2026-02-25T02:15:47.944" v="59" actId="20577"/>
          <ac:spMkLst>
            <pc:docMk/>
            <pc:sldMk cId="1950238763" sldId="287"/>
            <ac:spMk id="2" creationId="{CF921E04-5885-4149-9838-C44E60A08BDD}"/>
          </ac:spMkLst>
        </pc:spChg>
      </pc:sldChg>
      <pc:sldChg chg="modSp">
        <pc:chgData name="Torgenson, Marcus" userId="d8b3e264-a643-4b97-b350-6cc254cd8d9f" providerId="ADAL" clId="{D0678E37-D923-4E9A-8F3E-F92EEF6BC1BC}" dt="2026-02-25T02:21:25.475" v="103" actId="20577"/>
        <pc:sldMkLst>
          <pc:docMk/>
          <pc:sldMk cId="2094266264" sldId="290"/>
        </pc:sldMkLst>
        <pc:spChg chg="mod">
          <ac:chgData name="Torgenson, Marcus" userId="d8b3e264-a643-4b97-b350-6cc254cd8d9f" providerId="ADAL" clId="{D0678E37-D923-4E9A-8F3E-F92EEF6BC1BC}" dt="2026-02-25T02:21:25.475" v="103" actId="20577"/>
          <ac:spMkLst>
            <pc:docMk/>
            <pc:sldMk cId="2094266264" sldId="290"/>
            <ac:spMk id="2" creationId="{03C35C2D-1C8D-4D26-8238-50B7D53ABCA4}"/>
          </ac:spMkLst>
        </pc:spChg>
      </pc:sldChg>
      <pc:sldChg chg="modSp mod">
        <pc:chgData name="Torgenson, Marcus" userId="d8b3e264-a643-4b97-b350-6cc254cd8d9f" providerId="ADAL" clId="{D0678E37-D923-4E9A-8F3E-F92EEF6BC1BC}" dt="2026-02-25T02:21:12.600" v="88" actId="20577"/>
        <pc:sldMkLst>
          <pc:docMk/>
          <pc:sldMk cId="2798714089" sldId="335"/>
        </pc:sldMkLst>
        <pc:spChg chg="mod">
          <ac:chgData name="Torgenson, Marcus" userId="d8b3e264-a643-4b97-b350-6cc254cd8d9f" providerId="ADAL" clId="{D0678E37-D923-4E9A-8F3E-F92EEF6BC1BC}" dt="2026-02-25T02:21:12.600" v="88" actId="20577"/>
          <ac:spMkLst>
            <pc:docMk/>
            <pc:sldMk cId="2798714089" sldId="335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ower_point_fron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51484"/>
            <a:ext cx="9144000" cy="4533900"/>
          </a:xfrm>
          <a:prstGeom prst="rect">
            <a:avLst/>
          </a:prstGeom>
          <a:noFill/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3688" y="4700736"/>
            <a:ext cx="6980312" cy="175260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5" descr="Kootenai_H_4CLR_RGB_H_Powerpoint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838200"/>
            <a:ext cx="4160838" cy="1143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9802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28" descr="graphic_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32581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624"/>
            <a:ext cx="7772400" cy="1143000"/>
          </a:xfrm>
        </p:spPr>
        <p:txBody>
          <a:bodyPr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>
                <a:solidFill>
                  <a:srgbClr val="005596"/>
                </a:solidFill>
              </a:defRPr>
            </a:lvl1pPr>
            <a:lvl2pPr>
              <a:defRPr sz="2400">
                <a:solidFill>
                  <a:srgbClr val="005596"/>
                </a:solidFill>
              </a:defRPr>
            </a:lvl2pPr>
            <a:lvl3pPr>
              <a:defRPr sz="2000">
                <a:solidFill>
                  <a:srgbClr val="005596"/>
                </a:solidFill>
              </a:defRPr>
            </a:lvl3pPr>
            <a:lvl4pPr>
              <a:defRPr sz="1800">
                <a:solidFill>
                  <a:srgbClr val="005596"/>
                </a:solidFill>
              </a:defRPr>
            </a:lvl4pPr>
            <a:lvl5pPr>
              <a:defRPr sz="1800">
                <a:solidFill>
                  <a:srgbClr val="00559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>
                <a:solidFill>
                  <a:srgbClr val="005596"/>
                </a:solidFill>
              </a:defRPr>
            </a:lvl1pPr>
            <a:lvl2pPr>
              <a:defRPr sz="2400">
                <a:solidFill>
                  <a:srgbClr val="005596"/>
                </a:solidFill>
              </a:defRPr>
            </a:lvl2pPr>
            <a:lvl3pPr>
              <a:defRPr sz="2000">
                <a:solidFill>
                  <a:srgbClr val="005596"/>
                </a:solidFill>
              </a:defRPr>
            </a:lvl3pPr>
            <a:lvl4pPr>
              <a:defRPr sz="1800">
                <a:solidFill>
                  <a:srgbClr val="005596"/>
                </a:solidFill>
              </a:defRPr>
            </a:lvl4pPr>
            <a:lvl5pPr>
              <a:defRPr sz="1800">
                <a:solidFill>
                  <a:srgbClr val="00559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3106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 descr="graphic_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624"/>
            <a:ext cx="7772400" cy="1143000"/>
          </a:xfrm>
        </p:spPr>
        <p:txBody>
          <a:bodyPr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>
                <a:solidFill>
                  <a:srgbClr val="005596"/>
                </a:solidFill>
              </a:defRPr>
            </a:lvl1pPr>
            <a:lvl2pPr>
              <a:defRPr sz="2400">
                <a:solidFill>
                  <a:srgbClr val="005596"/>
                </a:solidFill>
              </a:defRPr>
            </a:lvl2pPr>
            <a:lvl3pPr>
              <a:defRPr sz="2000">
                <a:solidFill>
                  <a:srgbClr val="005596"/>
                </a:solidFill>
              </a:defRPr>
            </a:lvl3pPr>
            <a:lvl4pPr>
              <a:defRPr sz="1800">
                <a:solidFill>
                  <a:srgbClr val="005596"/>
                </a:solidFill>
              </a:defRPr>
            </a:lvl4pPr>
            <a:lvl5pPr>
              <a:defRPr sz="1800">
                <a:solidFill>
                  <a:srgbClr val="00559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>
                <a:solidFill>
                  <a:srgbClr val="005596"/>
                </a:solidFill>
              </a:defRPr>
            </a:lvl1pPr>
            <a:lvl2pPr>
              <a:defRPr sz="2400">
                <a:solidFill>
                  <a:srgbClr val="005596"/>
                </a:solidFill>
              </a:defRPr>
            </a:lvl2pPr>
            <a:lvl3pPr>
              <a:defRPr sz="2000">
                <a:solidFill>
                  <a:srgbClr val="005596"/>
                </a:solidFill>
              </a:defRPr>
            </a:lvl3pPr>
            <a:lvl4pPr>
              <a:defRPr sz="1800">
                <a:solidFill>
                  <a:srgbClr val="005596"/>
                </a:solidFill>
              </a:defRPr>
            </a:lvl4pPr>
            <a:lvl5pPr>
              <a:defRPr sz="1800">
                <a:solidFill>
                  <a:srgbClr val="00559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2151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28" descr="graphic_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057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4999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28" descr="graphic_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325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8452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28" descr="graphic_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6204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28" descr="graphic_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057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3008313" cy="1008112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988840"/>
            <a:ext cx="5111750" cy="4137323"/>
          </a:xfrm>
        </p:spPr>
        <p:txBody>
          <a:bodyPr/>
          <a:lstStyle>
            <a:lvl1pPr>
              <a:defRPr sz="3200">
                <a:solidFill>
                  <a:srgbClr val="005596"/>
                </a:solidFill>
              </a:defRPr>
            </a:lvl1pPr>
            <a:lvl2pPr>
              <a:defRPr sz="2800">
                <a:solidFill>
                  <a:srgbClr val="005596"/>
                </a:solidFill>
              </a:defRPr>
            </a:lvl2pPr>
            <a:lvl3pPr>
              <a:defRPr sz="2400">
                <a:solidFill>
                  <a:srgbClr val="005596"/>
                </a:solidFill>
              </a:defRPr>
            </a:lvl3pPr>
            <a:lvl4pPr>
              <a:defRPr sz="2000">
                <a:solidFill>
                  <a:srgbClr val="005596"/>
                </a:solidFill>
              </a:defRPr>
            </a:lvl4pPr>
            <a:lvl5pPr>
              <a:defRPr sz="2000">
                <a:solidFill>
                  <a:srgbClr val="005596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88840"/>
            <a:ext cx="3008313" cy="4137323"/>
          </a:xfrm>
        </p:spPr>
        <p:txBody>
          <a:bodyPr/>
          <a:lstStyle>
            <a:lvl1pPr marL="0" indent="0">
              <a:buNone/>
              <a:defRPr sz="1400">
                <a:solidFill>
                  <a:srgbClr val="00559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7270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28" descr="graphic_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32581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3008313" cy="1008112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988840"/>
            <a:ext cx="5111750" cy="4137323"/>
          </a:xfrm>
        </p:spPr>
        <p:txBody>
          <a:bodyPr/>
          <a:lstStyle>
            <a:lvl1pPr>
              <a:defRPr sz="3200">
                <a:solidFill>
                  <a:srgbClr val="005596"/>
                </a:solidFill>
              </a:defRPr>
            </a:lvl1pPr>
            <a:lvl2pPr>
              <a:defRPr sz="2800">
                <a:solidFill>
                  <a:srgbClr val="005596"/>
                </a:solidFill>
              </a:defRPr>
            </a:lvl2pPr>
            <a:lvl3pPr>
              <a:defRPr sz="2400">
                <a:solidFill>
                  <a:srgbClr val="005596"/>
                </a:solidFill>
              </a:defRPr>
            </a:lvl3pPr>
            <a:lvl4pPr>
              <a:defRPr sz="2000">
                <a:solidFill>
                  <a:srgbClr val="005596"/>
                </a:solidFill>
              </a:defRPr>
            </a:lvl4pPr>
            <a:lvl5pPr>
              <a:defRPr sz="2000">
                <a:solidFill>
                  <a:srgbClr val="005596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88840"/>
            <a:ext cx="3008313" cy="4137323"/>
          </a:xfrm>
        </p:spPr>
        <p:txBody>
          <a:bodyPr/>
          <a:lstStyle>
            <a:lvl1pPr marL="0" indent="0">
              <a:buNone/>
              <a:defRPr sz="1400">
                <a:solidFill>
                  <a:srgbClr val="00559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6955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 descr="graphic_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3008313" cy="1008112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988840"/>
            <a:ext cx="5111750" cy="4137323"/>
          </a:xfrm>
        </p:spPr>
        <p:txBody>
          <a:bodyPr/>
          <a:lstStyle>
            <a:lvl1pPr>
              <a:defRPr sz="3200">
                <a:solidFill>
                  <a:srgbClr val="005596"/>
                </a:solidFill>
              </a:defRPr>
            </a:lvl1pPr>
            <a:lvl2pPr>
              <a:defRPr sz="2800">
                <a:solidFill>
                  <a:srgbClr val="005596"/>
                </a:solidFill>
              </a:defRPr>
            </a:lvl2pPr>
            <a:lvl3pPr>
              <a:defRPr sz="2400">
                <a:solidFill>
                  <a:srgbClr val="005596"/>
                </a:solidFill>
              </a:defRPr>
            </a:lvl3pPr>
            <a:lvl4pPr>
              <a:defRPr sz="2000">
                <a:solidFill>
                  <a:srgbClr val="005596"/>
                </a:solidFill>
              </a:defRPr>
            </a:lvl4pPr>
            <a:lvl5pPr>
              <a:defRPr sz="2000">
                <a:solidFill>
                  <a:srgbClr val="005596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88840"/>
            <a:ext cx="3008313" cy="4137323"/>
          </a:xfrm>
        </p:spPr>
        <p:txBody>
          <a:bodyPr/>
          <a:lstStyle>
            <a:lvl1pPr marL="0" indent="0">
              <a:buNone/>
              <a:defRPr sz="1400">
                <a:solidFill>
                  <a:srgbClr val="00559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72414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28" descr="graphic_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057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382542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0055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5841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936506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00559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31456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28" descr="graphic_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32581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382542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0055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5841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936506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00559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3996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28" descr="power_point_back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54288"/>
            <a:ext cx="9144000" cy="4303712"/>
          </a:xfrm>
          <a:prstGeom prst="rect">
            <a:avLst/>
          </a:prstGeom>
          <a:noFill/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3688" y="4700736"/>
            <a:ext cx="6980312" cy="175260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5" descr="Kootenai_H_4CLR_RGB_H_Powerpoint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838200"/>
            <a:ext cx="4160838" cy="1143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596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382542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0055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5841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936506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00559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1028" descr="graphic_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8536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 descr="graphic_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686300" y="2400300"/>
            <a:ext cx="6858000" cy="2057400"/>
          </a:xfrm>
          <a:prstGeom prst="rect">
            <a:avLst/>
          </a:prstGeom>
          <a:noFill/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>
            <a:lvl1pPr>
              <a:defRPr>
                <a:solidFill>
                  <a:srgbClr val="005596"/>
                </a:solidFill>
              </a:defRPr>
            </a:lvl1pPr>
            <a:lvl2pPr>
              <a:defRPr>
                <a:solidFill>
                  <a:srgbClr val="005596"/>
                </a:solidFill>
              </a:defRPr>
            </a:lvl2pPr>
            <a:lvl3pPr>
              <a:defRPr>
                <a:solidFill>
                  <a:srgbClr val="005596"/>
                </a:solidFill>
              </a:defRPr>
            </a:lvl3pPr>
            <a:lvl4pPr>
              <a:defRPr>
                <a:solidFill>
                  <a:srgbClr val="005596"/>
                </a:solidFill>
              </a:defRPr>
            </a:lvl4pPr>
            <a:lvl5pPr>
              <a:defRPr>
                <a:solidFill>
                  <a:srgbClr val="00559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Vertical Title 1"/>
          <p:cNvSpPr>
            <a:spLocks noGrp="1"/>
          </p:cNvSpPr>
          <p:nvPr>
            <p:ph type="title" orient="vert"/>
          </p:nvPr>
        </p:nvSpPr>
        <p:spPr>
          <a:xfrm>
            <a:off x="7452320" y="609600"/>
            <a:ext cx="1943100" cy="5486400"/>
          </a:xfrm>
        </p:spPr>
        <p:txBody>
          <a:bodyPr vert="eaVert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71928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28" descr="graphic_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074914" y="1779786"/>
            <a:ext cx="6885382" cy="3325813"/>
          </a:xfrm>
          <a:prstGeom prst="rect">
            <a:avLst/>
          </a:prstGeom>
          <a:noFill/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>
            <a:lvl1pPr>
              <a:defRPr>
                <a:solidFill>
                  <a:srgbClr val="005596"/>
                </a:solidFill>
              </a:defRPr>
            </a:lvl1pPr>
            <a:lvl2pPr>
              <a:defRPr>
                <a:solidFill>
                  <a:srgbClr val="005596"/>
                </a:solidFill>
              </a:defRPr>
            </a:lvl2pPr>
            <a:lvl3pPr>
              <a:defRPr>
                <a:solidFill>
                  <a:srgbClr val="005596"/>
                </a:solidFill>
              </a:defRPr>
            </a:lvl3pPr>
            <a:lvl4pPr>
              <a:defRPr>
                <a:solidFill>
                  <a:srgbClr val="005596"/>
                </a:solidFill>
              </a:defRPr>
            </a:lvl4pPr>
            <a:lvl5pPr>
              <a:defRPr>
                <a:solidFill>
                  <a:srgbClr val="00559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Vertical Title 1"/>
          <p:cNvSpPr>
            <a:spLocks noGrp="1"/>
          </p:cNvSpPr>
          <p:nvPr>
            <p:ph type="title" orient="vert"/>
          </p:nvPr>
        </p:nvSpPr>
        <p:spPr>
          <a:xfrm>
            <a:off x="7524328" y="620688"/>
            <a:ext cx="1943100" cy="5486400"/>
          </a:xfrm>
        </p:spPr>
        <p:txBody>
          <a:bodyPr vert="eaVert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2450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28" descr="graphic_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181600" y="2895600"/>
            <a:ext cx="6858000" cy="1066800"/>
          </a:xfrm>
          <a:prstGeom prst="rect">
            <a:avLst/>
          </a:prstGeom>
          <a:noFill/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24328" y="609600"/>
            <a:ext cx="1943100" cy="5486400"/>
          </a:xfrm>
        </p:spPr>
        <p:txBody>
          <a:bodyPr vert="eaVert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>
            <a:lvl1pPr>
              <a:defRPr>
                <a:solidFill>
                  <a:srgbClr val="005596"/>
                </a:solidFill>
              </a:defRPr>
            </a:lvl1pPr>
            <a:lvl2pPr>
              <a:defRPr>
                <a:solidFill>
                  <a:srgbClr val="005596"/>
                </a:solidFill>
              </a:defRPr>
            </a:lvl2pPr>
            <a:lvl3pPr>
              <a:defRPr>
                <a:solidFill>
                  <a:srgbClr val="005596"/>
                </a:solidFill>
              </a:defRPr>
            </a:lvl3pPr>
            <a:lvl4pPr>
              <a:defRPr>
                <a:solidFill>
                  <a:srgbClr val="005596"/>
                </a:solidFill>
              </a:defRPr>
            </a:lvl4pPr>
            <a:lvl5pPr>
              <a:defRPr>
                <a:solidFill>
                  <a:srgbClr val="00559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62585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>
            <a:lvl1pPr>
              <a:defRPr>
                <a:solidFill>
                  <a:srgbClr val="005596"/>
                </a:solidFill>
              </a:defRPr>
            </a:lvl1pPr>
            <a:lvl2pPr>
              <a:defRPr>
                <a:solidFill>
                  <a:srgbClr val="005596"/>
                </a:solidFill>
              </a:defRPr>
            </a:lvl2pPr>
            <a:lvl3pPr>
              <a:defRPr>
                <a:solidFill>
                  <a:srgbClr val="005596"/>
                </a:solidFill>
              </a:defRPr>
            </a:lvl3pPr>
            <a:lvl4pPr>
              <a:defRPr>
                <a:solidFill>
                  <a:srgbClr val="005596"/>
                </a:solidFill>
              </a:defRPr>
            </a:lvl4pPr>
            <a:lvl5pPr>
              <a:defRPr>
                <a:solidFill>
                  <a:srgbClr val="00559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8144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28" descr="graphic_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057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6632"/>
            <a:ext cx="7772400" cy="1143000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>
                <a:solidFill>
                  <a:srgbClr val="005596"/>
                </a:solidFill>
              </a:defRPr>
            </a:lvl1pPr>
            <a:lvl2pPr>
              <a:defRPr>
                <a:solidFill>
                  <a:srgbClr val="005596"/>
                </a:solidFill>
              </a:defRPr>
            </a:lvl2pPr>
            <a:lvl3pPr>
              <a:defRPr>
                <a:solidFill>
                  <a:srgbClr val="005596"/>
                </a:solidFill>
              </a:defRPr>
            </a:lvl3pPr>
            <a:lvl4pPr>
              <a:defRPr>
                <a:solidFill>
                  <a:srgbClr val="005596"/>
                </a:solidFill>
              </a:defRPr>
            </a:lvl4pPr>
            <a:lvl5pPr>
              <a:defRPr>
                <a:solidFill>
                  <a:srgbClr val="00559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29135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1_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28" descr="graphic_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32581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6632"/>
            <a:ext cx="7772400" cy="1143000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>
                <a:solidFill>
                  <a:srgbClr val="005596"/>
                </a:solidFill>
              </a:defRPr>
            </a:lvl1pPr>
            <a:lvl2pPr>
              <a:defRPr>
                <a:solidFill>
                  <a:srgbClr val="005596"/>
                </a:solidFill>
              </a:defRPr>
            </a:lvl2pPr>
            <a:lvl3pPr>
              <a:defRPr>
                <a:solidFill>
                  <a:srgbClr val="005596"/>
                </a:solidFill>
              </a:defRPr>
            </a:lvl3pPr>
            <a:lvl4pPr>
              <a:defRPr>
                <a:solidFill>
                  <a:srgbClr val="005596"/>
                </a:solidFill>
              </a:defRPr>
            </a:lvl4pPr>
            <a:lvl5pPr>
              <a:defRPr>
                <a:solidFill>
                  <a:srgbClr val="00559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6393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2_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28" descr="graphic_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6632"/>
            <a:ext cx="7772400" cy="1143000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>
                <a:solidFill>
                  <a:srgbClr val="005596"/>
                </a:solidFill>
              </a:defRPr>
            </a:lvl1pPr>
            <a:lvl2pPr>
              <a:defRPr>
                <a:solidFill>
                  <a:srgbClr val="005596"/>
                </a:solidFill>
              </a:defRPr>
            </a:lvl2pPr>
            <a:lvl3pPr>
              <a:defRPr>
                <a:solidFill>
                  <a:srgbClr val="005596"/>
                </a:solidFill>
              </a:defRPr>
            </a:lvl3pPr>
            <a:lvl4pPr>
              <a:defRPr>
                <a:solidFill>
                  <a:srgbClr val="005596"/>
                </a:solidFill>
              </a:defRPr>
            </a:lvl4pPr>
            <a:lvl5pPr>
              <a:defRPr>
                <a:solidFill>
                  <a:srgbClr val="00559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81938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ower_point_fron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51484"/>
            <a:ext cx="9144000" cy="4533900"/>
          </a:xfrm>
          <a:prstGeom prst="rect">
            <a:avLst/>
          </a:prstGeom>
          <a:noFill/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3688" y="4700736"/>
            <a:ext cx="6980312" cy="175260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5" descr="Kootenai_H_4CLR_RGB_H_Powerpoint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838200"/>
            <a:ext cx="4160838" cy="1143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06650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28" descr="power_point_back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54288"/>
            <a:ext cx="9144000" cy="4303712"/>
          </a:xfrm>
          <a:prstGeom prst="rect">
            <a:avLst/>
          </a:prstGeom>
          <a:noFill/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3688" y="4700736"/>
            <a:ext cx="6980312" cy="175260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5" descr="Kootenai_H_4CLR_RGB_H_Powerpoint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838200"/>
            <a:ext cx="4160838" cy="1143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4685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328120"/>
          </a:xfrm>
        </p:spPr>
        <p:txBody>
          <a:bodyPr/>
          <a:lstStyle>
            <a:lvl1pPr>
              <a:defRPr>
                <a:solidFill>
                  <a:srgbClr val="005596"/>
                </a:solidFill>
              </a:defRPr>
            </a:lvl1pPr>
            <a:lvl2pPr>
              <a:defRPr>
                <a:solidFill>
                  <a:srgbClr val="005596"/>
                </a:solidFill>
              </a:defRPr>
            </a:lvl2pPr>
            <a:lvl3pPr>
              <a:defRPr>
                <a:solidFill>
                  <a:srgbClr val="005596"/>
                </a:solidFill>
              </a:defRPr>
            </a:lvl3pPr>
            <a:lvl4pPr>
              <a:defRPr>
                <a:solidFill>
                  <a:srgbClr val="005596"/>
                </a:solidFill>
              </a:defRPr>
            </a:lvl4pPr>
            <a:lvl5pPr>
              <a:defRPr>
                <a:solidFill>
                  <a:srgbClr val="00559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1028" descr="graphic_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057400"/>
          </a:xfrm>
          <a:prstGeom prst="rect">
            <a:avLst/>
          </a:prstGeom>
          <a:noFill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772400" cy="1143000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61750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328120"/>
          </a:xfrm>
        </p:spPr>
        <p:txBody>
          <a:bodyPr/>
          <a:lstStyle>
            <a:lvl1pPr>
              <a:defRPr>
                <a:solidFill>
                  <a:srgbClr val="005596"/>
                </a:solidFill>
              </a:defRPr>
            </a:lvl1pPr>
            <a:lvl2pPr>
              <a:defRPr>
                <a:solidFill>
                  <a:srgbClr val="005596"/>
                </a:solidFill>
              </a:defRPr>
            </a:lvl2pPr>
            <a:lvl3pPr>
              <a:defRPr>
                <a:solidFill>
                  <a:srgbClr val="005596"/>
                </a:solidFill>
              </a:defRPr>
            </a:lvl3pPr>
            <a:lvl4pPr>
              <a:defRPr>
                <a:solidFill>
                  <a:srgbClr val="005596"/>
                </a:solidFill>
              </a:defRPr>
            </a:lvl4pPr>
            <a:lvl5pPr>
              <a:defRPr>
                <a:solidFill>
                  <a:srgbClr val="00559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1028" descr="graphic_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057400"/>
          </a:xfrm>
          <a:prstGeom prst="rect">
            <a:avLst/>
          </a:prstGeom>
          <a:noFill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772400" cy="1143000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52930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28" descr="graphic_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325813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328120"/>
          </a:xfrm>
        </p:spPr>
        <p:txBody>
          <a:bodyPr/>
          <a:lstStyle>
            <a:lvl1pPr>
              <a:defRPr>
                <a:solidFill>
                  <a:srgbClr val="005596"/>
                </a:solidFill>
              </a:defRPr>
            </a:lvl1pPr>
            <a:lvl2pPr>
              <a:defRPr>
                <a:solidFill>
                  <a:srgbClr val="005596"/>
                </a:solidFill>
              </a:defRPr>
            </a:lvl2pPr>
            <a:lvl3pPr>
              <a:defRPr>
                <a:solidFill>
                  <a:srgbClr val="005596"/>
                </a:solidFill>
              </a:defRPr>
            </a:lvl3pPr>
            <a:lvl4pPr>
              <a:defRPr>
                <a:solidFill>
                  <a:srgbClr val="005596"/>
                </a:solidFill>
              </a:defRPr>
            </a:lvl4pPr>
            <a:lvl5pPr>
              <a:defRPr>
                <a:solidFill>
                  <a:srgbClr val="00559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772400" cy="1143000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72244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28" descr="graphic_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328120"/>
          </a:xfrm>
        </p:spPr>
        <p:txBody>
          <a:bodyPr/>
          <a:lstStyle>
            <a:lvl1pPr>
              <a:defRPr>
                <a:solidFill>
                  <a:srgbClr val="005596"/>
                </a:solidFill>
              </a:defRPr>
            </a:lvl1pPr>
            <a:lvl2pPr>
              <a:defRPr>
                <a:solidFill>
                  <a:srgbClr val="005596"/>
                </a:solidFill>
              </a:defRPr>
            </a:lvl2pPr>
            <a:lvl3pPr>
              <a:defRPr>
                <a:solidFill>
                  <a:srgbClr val="005596"/>
                </a:solidFill>
              </a:defRPr>
            </a:lvl3pPr>
            <a:lvl4pPr>
              <a:defRPr>
                <a:solidFill>
                  <a:srgbClr val="005596"/>
                </a:solidFill>
              </a:defRPr>
            </a:lvl4pPr>
            <a:lvl5pPr>
              <a:defRPr>
                <a:solidFill>
                  <a:srgbClr val="00559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772400" cy="1143000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00404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 descr="graphic_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057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200" b="1" cap="all">
                <a:solidFill>
                  <a:srgbClr val="0055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5596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22087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28" descr="graphic_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32581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200" b="1" cap="all">
                <a:solidFill>
                  <a:srgbClr val="0055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5596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3113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200" b="1" cap="all">
                <a:solidFill>
                  <a:srgbClr val="0055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5596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1028" descr="graphic_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18584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28" descr="graphic_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057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624"/>
            <a:ext cx="7772400" cy="1143000"/>
          </a:xfrm>
        </p:spPr>
        <p:txBody>
          <a:bodyPr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>
                <a:solidFill>
                  <a:srgbClr val="005596"/>
                </a:solidFill>
              </a:defRPr>
            </a:lvl1pPr>
            <a:lvl2pPr>
              <a:defRPr sz="2400">
                <a:solidFill>
                  <a:srgbClr val="005596"/>
                </a:solidFill>
              </a:defRPr>
            </a:lvl2pPr>
            <a:lvl3pPr>
              <a:defRPr sz="2000">
                <a:solidFill>
                  <a:srgbClr val="005596"/>
                </a:solidFill>
              </a:defRPr>
            </a:lvl3pPr>
            <a:lvl4pPr>
              <a:defRPr sz="1800">
                <a:solidFill>
                  <a:srgbClr val="005596"/>
                </a:solidFill>
              </a:defRPr>
            </a:lvl4pPr>
            <a:lvl5pPr>
              <a:defRPr sz="1800">
                <a:solidFill>
                  <a:srgbClr val="00559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>
                <a:solidFill>
                  <a:srgbClr val="005596"/>
                </a:solidFill>
              </a:defRPr>
            </a:lvl1pPr>
            <a:lvl2pPr>
              <a:defRPr sz="2400">
                <a:solidFill>
                  <a:srgbClr val="005596"/>
                </a:solidFill>
              </a:defRPr>
            </a:lvl2pPr>
            <a:lvl3pPr>
              <a:defRPr sz="2000">
                <a:solidFill>
                  <a:srgbClr val="005596"/>
                </a:solidFill>
              </a:defRPr>
            </a:lvl3pPr>
            <a:lvl4pPr>
              <a:defRPr sz="1800">
                <a:solidFill>
                  <a:srgbClr val="005596"/>
                </a:solidFill>
              </a:defRPr>
            </a:lvl4pPr>
            <a:lvl5pPr>
              <a:defRPr sz="1800">
                <a:solidFill>
                  <a:srgbClr val="00559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0854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28" descr="graphic_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32581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624"/>
            <a:ext cx="7772400" cy="1143000"/>
          </a:xfrm>
        </p:spPr>
        <p:txBody>
          <a:bodyPr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>
                <a:solidFill>
                  <a:srgbClr val="005596"/>
                </a:solidFill>
              </a:defRPr>
            </a:lvl1pPr>
            <a:lvl2pPr>
              <a:defRPr sz="2400">
                <a:solidFill>
                  <a:srgbClr val="005596"/>
                </a:solidFill>
              </a:defRPr>
            </a:lvl2pPr>
            <a:lvl3pPr>
              <a:defRPr sz="2000">
                <a:solidFill>
                  <a:srgbClr val="005596"/>
                </a:solidFill>
              </a:defRPr>
            </a:lvl3pPr>
            <a:lvl4pPr>
              <a:defRPr sz="1800">
                <a:solidFill>
                  <a:srgbClr val="005596"/>
                </a:solidFill>
              </a:defRPr>
            </a:lvl4pPr>
            <a:lvl5pPr>
              <a:defRPr sz="1800">
                <a:solidFill>
                  <a:srgbClr val="00559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>
                <a:solidFill>
                  <a:srgbClr val="005596"/>
                </a:solidFill>
              </a:defRPr>
            </a:lvl1pPr>
            <a:lvl2pPr>
              <a:defRPr sz="2400">
                <a:solidFill>
                  <a:srgbClr val="005596"/>
                </a:solidFill>
              </a:defRPr>
            </a:lvl2pPr>
            <a:lvl3pPr>
              <a:defRPr sz="2000">
                <a:solidFill>
                  <a:srgbClr val="005596"/>
                </a:solidFill>
              </a:defRPr>
            </a:lvl3pPr>
            <a:lvl4pPr>
              <a:defRPr sz="1800">
                <a:solidFill>
                  <a:srgbClr val="005596"/>
                </a:solidFill>
              </a:defRPr>
            </a:lvl4pPr>
            <a:lvl5pPr>
              <a:defRPr sz="1800">
                <a:solidFill>
                  <a:srgbClr val="00559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88582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 descr="graphic_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624"/>
            <a:ext cx="7772400" cy="1143000"/>
          </a:xfrm>
        </p:spPr>
        <p:txBody>
          <a:bodyPr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>
                <a:solidFill>
                  <a:srgbClr val="005596"/>
                </a:solidFill>
              </a:defRPr>
            </a:lvl1pPr>
            <a:lvl2pPr>
              <a:defRPr sz="2400">
                <a:solidFill>
                  <a:srgbClr val="005596"/>
                </a:solidFill>
              </a:defRPr>
            </a:lvl2pPr>
            <a:lvl3pPr>
              <a:defRPr sz="2000">
                <a:solidFill>
                  <a:srgbClr val="005596"/>
                </a:solidFill>
              </a:defRPr>
            </a:lvl3pPr>
            <a:lvl4pPr>
              <a:defRPr sz="1800">
                <a:solidFill>
                  <a:srgbClr val="005596"/>
                </a:solidFill>
              </a:defRPr>
            </a:lvl4pPr>
            <a:lvl5pPr>
              <a:defRPr sz="1800">
                <a:solidFill>
                  <a:srgbClr val="00559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>
                <a:solidFill>
                  <a:srgbClr val="005596"/>
                </a:solidFill>
              </a:defRPr>
            </a:lvl1pPr>
            <a:lvl2pPr>
              <a:defRPr sz="2400">
                <a:solidFill>
                  <a:srgbClr val="005596"/>
                </a:solidFill>
              </a:defRPr>
            </a:lvl2pPr>
            <a:lvl3pPr>
              <a:defRPr sz="2000">
                <a:solidFill>
                  <a:srgbClr val="005596"/>
                </a:solidFill>
              </a:defRPr>
            </a:lvl3pPr>
            <a:lvl4pPr>
              <a:defRPr sz="1800">
                <a:solidFill>
                  <a:srgbClr val="005596"/>
                </a:solidFill>
              </a:defRPr>
            </a:lvl4pPr>
            <a:lvl5pPr>
              <a:defRPr sz="1800">
                <a:solidFill>
                  <a:srgbClr val="00559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58246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28" descr="graphic_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057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7873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28" descr="graphic_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325813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328120"/>
          </a:xfrm>
        </p:spPr>
        <p:txBody>
          <a:bodyPr/>
          <a:lstStyle>
            <a:lvl1pPr>
              <a:defRPr>
                <a:solidFill>
                  <a:srgbClr val="005596"/>
                </a:solidFill>
              </a:defRPr>
            </a:lvl1pPr>
            <a:lvl2pPr>
              <a:defRPr>
                <a:solidFill>
                  <a:srgbClr val="005596"/>
                </a:solidFill>
              </a:defRPr>
            </a:lvl2pPr>
            <a:lvl3pPr>
              <a:defRPr>
                <a:solidFill>
                  <a:srgbClr val="005596"/>
                </a:solidFill>
              </a:defRPr>
            </a:lvl3pPr>
            <a:lvl4pPr>
              <a:defRPr>
                <a:solidFill>
                  <a:srgbClr val="005596"/>
                </a:solidFill>
              </a:defRPr>
            </a:lvl4pPr>
            <a:lvl5pPr>
              <a:defRPr>
                <a:solidFill>
                  <a:srgbClr val="00559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772400" cy="1143000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69930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28" descr="graphic_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325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43606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28" descr="graphic_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3435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28" descr="graphic_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057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3008313" cy="1008112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988840"/>
            <a:ext cx="5111750" cy="4137323"/>
          </a:xfrm>
        </p:spPr>
        <p:txBody>
          <a:bodyPr/>
          <a:lstStyle>
            <a:lvl1pPr>
              <a:defRPr sz="3200">
                <a:solidFill>
                  <a:srgbClr val="005596"/>
                </a:solidFill>
              </a:defRPr>
            </a:lvl1pPr>
            <a:lvl2pPr>
              <a:defRPr sz="2800">
                <a:solidFill>
                  <a:srgbClr val="005596"/>
                </a:solidFill>
              </a:defRPr>
            </a:lvl2pPr>
            <a:lvl3pPr>
              <a:defRPr sz="2400">
                <a:solidFill>
                  <a:srgbClr val="005596"/>
                </a:solidFill>
              </a:defRPr>
            </a:lvl3pPr>
            <a:lvl4pPr>
              <a:defRPr sz="2000">
                <a:solidFill>
                  <a:srgbClr val="005596"/>
                </a:solidFill>
              </a:defRPr>
            </a:lvl4pPr>
            <a:lvl5pPr>
              <a:defRPr sz="2000">
                <a:solidFill>
                  <a:srgbClr val="005596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88840"/>
            <a:ext cx="3008313" cy="4137323"/>
          </a:xfrm>
        </p:spPr>
        <p:txBody>
          <a:bodyPr/>
          <a:lstStyle>
            <a:lvl1pPr marL="0" indent="0">
              <a:buNone/>
              <a:defRPr sz="1400">
                <a:solidFill>
                  <a:srgbClr val="00559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19261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28" descr="graphic_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32581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3008313" cy="1008112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988840"/>
            <a:ext cx="5111750" cy="4137323"/>
          </a:xfrm>
        </p:spPr>
        <p:txBody>
          <a:bodyPr/>
          <a:lstStyle>
            <a:lvl1pPr>
              <a:defRPr sz="3200">
                <a:solidFill>
                  <a:srgbClr val="005596"/>
                </a:solidFill>
              </a:defRPr>
            </a:lvl1pPr>
            <a:lvl2pPr>
              <a:defRPr sz="2800">
                <a:solidFill>
                  <a:srgbClr val="005596"/>
                </a:solidFill>
              </a:defRPr>
            </a:lvl2pPr>
            <a:lvl3pPr>
              <a:defRPr sz="2400">
                <a:solidFill>
                  <a:srgbClr val="005596"/>
                </a:solidFill>
              </a:defRPr>
            </a:lvl3pPr>
            <a:lvl4pPr>
              <a:defRPr sz="2000">
                <a:solidFill>
                  <a:srgbClr val="005596"/>
                </a:solidFill>
              </a:defRPr>
            </a:lvl4pPr>
            <a:lvl5pPr>
              <a:defRPr sz="2000">
                <a:solidFill>
                  <a:srgbClr val="005596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88840"/>
            <a:ext cx="3008313" cy="4137323"/>
          </a:xfrm>
        </p:spPr>
        <p:txBody>
          <a:bodyPr/>
          <a:lstStyle>
            <a:lvl1pPr marL="0" indent="0">
              <a:buNone/>
              <a:defRPr sz="1400">
                <a:solidFill>
                  <a:srgbClr val="00559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92671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 descr="graphic_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3008313" cy="1008112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988840"/>
            <a:ext cx="5111750" cy="4137323"/>
          </a:xfrm>
        </p:spPr>
        <p:txBody>
          <a:bodyPr/>
          <a:lstStyle>
            <a:lvl1pPr>
              <a:defRPr sz="3200">
                <a:solidFill>
                  <a:srgbClr val="005596"/>
                </a:solidFill>
              </a:defRPr>
            </a:lvl1pPr>
            <a:lvl2pPr>
              <a:defRPr sz="2800">
                <a:solidFill>
                  <a:srgbClr val="005596"/>
                </a:solidFill>
              </a:defRPr>
            </a:lvl2pPr>
            <a:lvl3pPr>
              <a:defRPr sz="2400">
                <a:solidFill>
                  <a:srgbClr val="005596"/>
                </a:solidFill>
              </a:defRPr>
            </a:lvl3pPr>
            <a:lvl4pPr>
              <a:defRPr sz="2000">
                <a:solidFill>
                  <a:srgbClr val="005596"/>
                </a:solidFill>
              </a:defRPr>
            </a:lvl4pPr>
            <a:lvl5pPr>
              <a:defRPr sz="2000">
                <a:solidFill>
                  <a:srgbClr val="005596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88840"/>
            <a:ext cx="3008313" cy="4137323"/>
          </a:xfrm>
        </p:spPr>
        <p:txBody>
          <a:bodyPr/>
          <a:lstStyle>
            <a:lvl1pPr marL="0" indent="0">
              <a:buNone/>
              <a:defRPr sz="1400">
                <a:solidFill>
                  <a:srgbClr val="00559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45258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28" descr="graphic_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057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382542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0055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5841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936506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00559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99093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28" descr="graphic_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32581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382542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0055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5841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936506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00559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19691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382542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0055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5841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936506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00559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1028" descr="graphic_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31470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 descr="graphic_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686300" y="2400300"/>
            <a:ext cx="6858000" cy="2057400"/>
          </a:xfrm>
          <a:prstGeom prst="rect">
            <a:avLst/>
          </a:prstGeom>
          <a:noFill/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>
            <a:lvl1pPr>
              <a:defRPr>
                <a:solidFill>
                  <a:srgbClr val="005596"/>
                </a:solidFill>
              </a:defRPr>
            </a:lvl1pPr>
            <a:lvl2pPr>
              <a:defRPr>
                <a:solidFill>
                  <a:srgbClr val="005596"/>
                </a:solidFill>
              </a:defRPr>
            </a:lvl2pPr>
            <a:lvl3pPr>
              <a:defRPr>
                <a:solidFill>
                  <a:srgbClr val="005596"/>
                </a:solidFill>
              </a:defRPr>
            </a:lvl3pPr>
            <a:lvl4pPr>
              <a:defRPr>
                <a:solidFill>
                  <a:srgbClr val="005596"/>
                </a:solidFill>
              </a:defRPr>
            </a:lvl4pPr>
            <a:lvl5pPr>
              <a:defRPr>
                <a:solidFill>
                  <a:srgbClr val="00559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Vertical Title 1"/>
          <p:cNvSpPr>
            <a:spLocks noGrp="1"/>
          </p:cNvSpPr>
          <p:nvPr>
            <p:ph type="title" orient="vert"/>
          </p:nvPr>
        </p:nvSpPr>
        <p:spPr>
          <a:xfrm>
            <a:off x="7452320" y="609600"/>
            <a:ext cx="1943100" cy="5486400"/>
          </a:xfrm>
        </p:spPr>
        <p:txBody>
          <a:bodyPr vert="eaVert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5798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28" descr="graphic_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074914" y="1779786"/>
            <a:ext cx="6885382" cy="3325813"/>
          </a:xfrm>
          <a:prstGeom prst="rect">
            <a:avLst/>
          </a:prstGeom>
          <a:noFill/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>
            <a:lvl1pPr>
              <a:defRPr>
                <a:solidFill>
                  <a:srgbClr val="005596"/>
                </a:solidFill>
              </a:defRPr>
            </a:lvl1pPr>
            <a:lvl2pPr>
              <a:defRPr>
                <a:solidFill>
                  <a:srgbClr val="005596"/>
                </a:solidFill>
              </a:defRPr>
            </a:lvl2pPr>
            <a:lvl3pPr>
              <a:defRPr>
                <a:solidFill>
                  <a:srgbClr val="005596"/>
                </a:solidFill>
              </a:defRPr>
            </a:lvl3pPr>
            <a:lvl4pPr>
              <a:defRPr>
                <a:solidFill>
                  <a:srgbClr val="005596"/>
                </a:solidFill>
              </a:defRPr>
            </a:lvl4pPr>
            <a:lvl5pPr>
              <a:defRPr>
                <a:solidFill>
                  <a:srgbClr val="00559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Vertical Title 1"/>
          <p:cNvSpPr>
            <a:spLocks noGrp="1"/>
          </p:cNvSpPr>
          <p:nvPr>
            <p:ph type="title" orient="vert"/>
          </p:nvPr>
        </p:nvSpPr>
        <p:spPr>
          <a:xfrm>
            <a:off x="7524328" y="620688"/>
            <a:ext cx="1943100" cy="5486400"/>
          </a:xfrm>
        </p:spPr>
        <p:txBody>
          <a:bodyPr vert="eaVert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6535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28" descr="graphic_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328120"/>
          </a:xfrm>
        </p:spPr>
        <p:txBody>
          <a:bodyPr/>
          <a:lstStyle>
            <a:lvl1pPr>
              <a:defRPr>
                <a:solidFill>
                  <a:srgbClr val="005596"/>
                </a:solidFill>
              </a:defRPr>
            </a:lvl1pPr>
            <a:lvl2pPr>
              <a:defRPr>
                <a:solidFill>
                  <a:srgbClr val="005596"/>
                </a:solidFill>
              </a:defRPr>
            </a:lvl2pPr>
            <a:lvl3pPr>
              <a:defRPr>
                <a:solidFill>
                  <a:srgbClr val="005596"/>
                </a:solidFill>
              </a:defRPr>
            </a:lvl3pPr>
            <a:lvl4pPr>
              <a:defRPr>
                <a:solidFill>
                  <a:srgbClr val="005596"/>
                </a:solidFill>
              </a:defRPr>
            </a:lvl4pPr>
            <a:lvl5pPr>
              <a:defRPr>
                <a:solidFill>
                  <a:srgbClr val="00559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772400" cy="1143000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48789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28" descr="graphic_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181600" y="2895600"/>
            <a:ext cx="6858000" cy="1066800"/>
          </a:xfrm>
          <a:prstGeom prst="rect">
            <a:avLst/>
          </a:prstGeom>
          <a:noFill/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24328" y="609600"/>
            <a:ext cx="1943100" cy="5486400"/>
          </a:xfrm>
        </p:spPr>
        <p:txBody>
          <a:bodyPr vert="eaVert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>
            <a:lvl1pPr>
              <a:defRPr>
                <a:solidFill>
                  <a:srgbClr val="005596"/>
                </a:solidFill>
              </a:defRPr>
            </a:lvl1pPr>
            <a:lvl2pPr>
              <a:defRPr>
                <a:solidFill>
                  <a:srgbClr val="005596"/>
                </a:solidFill>
              </a:defRPr>
            </a:lvl2pPr>
            <a:lvl3pPr>
              <a:defRPr>
                <a:solidFill>
                  <a:srgbClr val="005596"/>
                </a:solidFill>
              </a:defRPr>
            </a:lvl3pPr>
            <a:lvl4pPr>
              <a:defRPr>
                <a:solidFill>
                  <a:srgbClr val="005596"/>
                </a:solidFill>
              </a:defRPr>
            </a:lvl4pPr>
            <a:lvl5pPr>
              <a:defRPr>
                <a:solidFill>
                  <a:srgbClr val="00559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83462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>
            <a:lvl1pPr>
              <a:defRPr>
                <a:solidFill>
                  <a:srgbClr val="005596"/>
                </a:solidFill>
              </a:defRPr>
            </a:lvl1pPr>
            <a:lvl2pPr>
              <a:defRPr>
                <a:solidFill>
                  <a:srgbClr val="005596"/>
                </a:solidFill>
              </a:defRPr>
            </a:lvl2pPr>
            <a:lvl3pPr>
              <a:defRPr>
                <a:solidFill>
                  <a:srgbClr val="005596"/>
                </a:solidFill>
              </a:defRPr>
            </a:lvl3pPr>
            <a:lvl4pPr>
              <a:defRPr>
                <a:solidFill>
                  <a:srgbClr val="005596"/>
                </a:solidFill>
              </a:defRPr>
            </a:lvl4pPr>
            <a:lvl5pPr>
              <a:defRPr>
                <a:solidFill>
                  <a:srgbClr val="00559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79572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28" descr="graphic_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057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6632"/>
            <a:ext cx="7772400" cy="1143000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>
                <a:solidFill>
                  <a:srgbClr val="005596"/>
                </a:solidFill>
              </a:defRPr>
            </a:lvl1pPr>
            <a:lvl2pPr>
              <a:defRPr>
                <a:solidFill>
                  <a:srgbClr val="005596"/>
                </a:solidFill>
              </a:defRPr>
            </a:lvl2pPr>
            <a:lvl3pPr>
              <a:defRPr>
                <a:solidFill>
                  <a:srgbClr val="005596"/>
                </a:solidFill>
              </a:defRPr>
            </a:lvl3pPr>
            <a:lvl4pPr>
              <a:defRPr>
                <a:solidFill>
                  <a:srgbClr val="005596"/>
                </a:solidFill>
              </a:defRPr>
            </a:lvl4pPr>
            <a:lvl5pPr>
              <a:defRPr>
                <a:solidFill>
                  <a:srgbClr val="00559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99497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1_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28" descr="graphic_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32581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6632"/>
            <a:ext cx="7772400" cy="1143000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>
                <a:solidFill>
                  <a:srgbClr val="005596"/>
                </a:solidFill>
              </a:defRPr>
            </a:lvl1pPr>
            <a:lvl2pPr>
              <a:defRPr>
                <a:solidFill>
                  <a:srgbClr val="005596"/>
                </a:solidFill>
              </a:defRPr>
            </a:lvl2pPr>
            <a:lvl3pPr>
              <a:defRPr>
                <a:solidFill>
                  <a:srgbClr val="005596"/>
                </a:solidFill>
              </a:defRPr>
            </a:lvl3pPr>
            <a:lvl4pPr>
              <a:defRPr>
                <a:solidFill>
                  <a:srgbClr val="005596"/>
                </a:solidFill>
              </a:defRPr>
            </a:lvl4pPr>
            <a:lvl5pPr>
              <a:defRPr>
                <a:solidFill>
                  <a:srgbClr val="00559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78544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2_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28" descr="graphic_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6632"/>
            <a:ext cx="7772400" cy="1143000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>
                <a:solidFill>
                  <a:srgbClr val="005596"/>
                </a:solidFill>
              </a:defRPr>
            </a:lvl1pPr>
            <a:lvl2pPr>
              <a:defRPr>
                <a:solidFill>
                  <a:srgbClr val="005596"/>
                </a:solidFill>
              </a:defRPr>
            </a:lvl2pPr>
            <a:lvl3pPr>
              <a:defRPr>
                <a:solidFill>
                  <a:srgbClr val="005596"/>
                </a:solidFill>
              </a:defRPr>
            </a:lvl3pPr>
            <a:lvl4pPr>
              <a:defRPr>
                <a:solidFill>
                  <a:srgbClr val="005596"/>
                </a:solidFill>
              </a:defRPr>
            </a:lvl4pPr>
            <a:lvl5pPr>
              <a:defRPr>
                <a:solidFill>
                  <a:srgbClr val="00559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9723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 descr="graphic_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057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200" b="1" cap="all">
                <a:solidFill>
                  <a:srgbClr val="0055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5596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7970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28" descr="graphic_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32581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200" b="1" cap="all">
                <a:solidFill>
                  <a:srgbClr val="0055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5596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7216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200" b="1" cap="all">
                <a:solidFill>
                  <a:srgbClr val="0055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5596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1028" descr="graphic_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9524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28" descr="graphic_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057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624"/>
            <a:ext cx="7772400" cy="1143000"/>
          </a:xfrm>
        </p:spPr>
        <p:txBody>
          <a:bodyPr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>
                <a:solidFill>
                  <a:srgbClr val="005596"/>
                </a:solidFill>
              </a:defRPr>
            </a:lvl1pPr>
            <a:lvl2pPr>
              <a:defRPr sz="2400">
                <a:solidFill>
                  <a:srgbClr val="005596"/>
                </a:solidFill>
              </a:defRPr>
            </a:lvl2pPr>
            <a:lvl3pPr>
              <a:defRPr sz="2000">
                <a:solidFill>
                  <a:srgbClr val="005596"/>
                </a:solidFill>
              </a:defRPr>
            </a:lvl3pPr>
            <a:lvl4pPr>
              <a:defRPr sz="1800">
                <a:solidFill>
                  <a:srgbClr val="005596"/>
                </a:solidFill>
              </a:defRPr>
            </a:lvl4pPr>
            <a:lvl5pPr>
              <a:defRPr sz="1800">
                <a:solidFill>
                  <a:srgbClr val="00559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>
                <a:solidFill>
                  <a:srgbClr val="005596"/>
                </a:solidFill>
              </a:defRPr>
            </a:lvl1pPr>
            <a:lvl2pPr>
              <a:defRPr sz="2400">
                <a:solidFill>
                  <a:srgbClr val="005596"/>
                </a:solidFill>
              </a:defRPr>
            </a:lvl2pPr>
            <a:lvl3pPr>
              <a:defRPr sz="2000">
                <a:solidFill>
                  <a:srgbClr val="005596"/>
                </a:solidFill>
              </a:defRPr>
            </a:lvl3pPr>
            <a:lvl4pPr>
              <a:defRPr sz="1800">
                <a:solidFill>
                  <a:srgbClr val="005596"/>
                </a:solidFill>
              </a:defRPr>
            </a:lvl4pPr>
            <a:lvl5pPr>
              <a:defRPr sz="1800">
                <a:solidFill>
                  <a:srgbClr val="00559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2191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6E18E2-9D88-4DFE-B9FF-D694A8CDBB7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974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pitchFamily="8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pitchFamily="8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pitchFamily="8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pitchFamily="8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pitchFamily="8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pitchFamily="8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6E18E2-9D88-4DFE-B9FF-D694A8CDBB7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273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  <p:sldLayoutId id="2147483713" r:id="rId25"/>
    <p:sldLayoutId id="2147483714" r:id="rId26"/>
    <p:sldLayoutId id="2147483715" r:id="rId2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pitchFamily="8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pitchFamily="8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pitchFamily="8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pitchFamily="8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pitchFamily="8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pitchFamily="8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0.png"/><Relationship Id="rId11" Type="http://schemas.openxmlformats.org/officeDocument/2006/relationships/image" Target="../media/image34.gif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jpeg"/><Relationship Id="rId9" Type="http://schemas.openxmlformats.org/officeDocument/2006/relationships/hyperlink" Target="http://www.kh.org/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-76200" y="4191000"/>
            <a:ext cx="9144000" cy="2286000"/>
          </a:xfrm>
        </p:spPr>
        <p:txBody>
          <a:bodyPr/>
          <a:lstStyle/>
          <a:p>
            <a:pPr algn="ctr"/>
            <a:r>
              <a:rPr lang="en-US" sz="2800" dirty="0"/>
              <a:t>AACN Inland Northwest Chapter</a:t>
            </a:r>
          </a:p>
          <a:p>
            <a:pPr algn="ctr"/>
            <a:r>
              <a:rPr lang="en-US" sz="2800" dirty="0"/>
              <a:t>Spring Symposium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Marcus Torgenson, MD-FACS</a:t>
            </a:r>
          </a:p>
        </p:txBody>
      </p:sp>
    </p:spTree>
    <p:extLst>
      <p:ext uri="{BB962C8B-B14F-4D97-AF65-F5344CB8AC3E}">
        <p14:creationId xmlns:p14="http://schemas.microsoft.com/office/powerpoint/2010/main" val="3531398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C8BAA6-A77C-45CF-84B6-2AEBC2FE8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4F9D96-3225-41D1-AC86-B790DBA98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97483C-D39E-403A-BFD7-6F7C40461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0675"/>
            <a:ext cx="4572000" cy="67566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1FBA7D3-7167-45E3-BEF1-5BF4DC709D08}"/>
              </a:ext>
            </a:extLst>
          </p:cNvPr>
          <p:cNvSpPr/>
          <p:nvPr/>
        </p:nvSpPr>
        <p:spPr bwMode="auto">
          <a:xfrm>
            <a:off x="2667000" y="4495800"/>
            <a:ext cx="1828800" cy="9144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1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4E54823-DB29-4B1E-9883-CF0EA56A0C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66800"/>
            <a:ext cx="9069312" cy="51816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C68311D-02EC-46BD-B071-8D4C46972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07821DE-B87D-4E92-9071-38C16DBA91F4}"/>
              </a:ext>
            </a:extLst>
          </p:cNvPr>
          <p:cNvSpPr/>
          <p:nvPr/>
        </p:nvSpPr>
        <p:spPr bwMode="auto">
          <a:xfrm>
            <a:off x="3276600" y="2971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4B86E96-1E90-4BE4-98B8-C26F8C5B70E0}"/>
              </a:ext>
            </a:extLst>
          </p:cNvPr>
          <p:cNvSpPr/>
          <p:nvPr/>
        </p:nvSpPr>
        <p:spPr bwMode="auto">
          <a:xfrm>
            <a:off x="8342920" y="5386741"/>
            <a:ext cx="379040" cy="3810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9913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653C6244-E16F-4A99-9DA8-AB2EA5366B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9219" name="Picture 5" descr="Untitled-2">
            <a:extLst>
              <a:ext uri="{FF2B5EF4-FFF2-40B4-BE49-F238E27FC236}">
                <a16:creationId xmlns:a16="http://schemas.microsoft.com/office/drawing/2014/main" id="{D926D8AE-F86B-48DD-B5EE-3DD634B4B7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417513"/>
            <a:ext cx="7772400" cy="5830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5481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412776"/>
            <a:ext cx="7772400" cy="5184576"/>
          </a:xfrm>
        </p:spPr>
        <p:txBody>
          <a:bodyPr/>
          <a:lstStyle/>
          <a:p>
            <a:r>
              <a:rPr lang="en-US" sz="2400" dirty="0"/>
              <a:t>Patient has given consent to share his story</a:t>
            </a:r>
          </a:p>
          <a:p>
            <a:pPr lvl="1"/>
            <a:endParaRPr lang="en-US" sz="2000" dirty="0"/>
          </a:p>
          <a:p>
            <a:r>
              <a:rPr lang="en-US" sz="2400" dirty="0"/>
              <a:t>Specifically gave permission to share the photos from surgery and the scene</a:t>
            </a:r>
          </a:p>
          <a:p>
            <a:endParaRPr lang="en-US" sz="2400" dirty="0"/>
          </a:p>
          <a:p>
            <a:r>
              <a:rPr lang="en-US" sz="2400" dirty="0"/>
              <a:t>Patient’s perspective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AT</a:t>
            </a:r>
          </a:p>
        </p:txBody>
      </p:sp>
    </p:spTree>
    <p:extLst>
      <p:ext uri="{BB962C8B-B14F-4D97-AF65-F5344CB8AC3E}">
        <p14:creationId xmlns:p14="http://schemas.microsoft.com/office/powerpoint/2010/main" val="112989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90600"/>
            <a:ext cx="7162800" cy="492224"/>
          </a:xfrm>
        </p:spPr>
        <p:txBody>
          <a:bodyPr/>
          <a:lstStyle/>
          <a:p>
            <a:pPr marL="914400" lvl="2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arrival to scene:</a:t>
            </a:r>
          </a:p>
        </p:txBody>
      </p:sp>
      <p:pic>
        <p:nvPicPr>
          <p:cNvPr id="1027" name="Picture 3" descr="C:\Users\Marcus.Torgenson\AppData\Local\Microsoft\Windows\Temporary Internet Files\Content.IE5\XWRS303B\IMG_78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7926760" cy="575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 bwMode="auto">
          <a:xfrm>
            <a:off x="1401057" y="2899895"/>
            <a:ext cx="3144852" cy="2076628"/>
          </a:xfrm>
          <a:custGeom>
            <a:avLst/>
            <a:gdLst>
              <a:gd name="connsiteX0" fmla="*/ 76912 w 3144852"/>
              <a:gd name="connsiteY0" fmla="*/ 25637 h 2076628"/>
              <a:gd name="connsiteX1" fmla="*/ 188007 w 3144852"/>
              <a:gd name="connsiteY1" fmla="*/ 17091 h 2076628"/>
              <a:gd name="connsiteX2" fmla="*/ 213645 w 3144852"/>
              <a:gd name="connsiteY2" fmla="*/ 8545 h 2076628"/>
              <a:gd name="connsiteX3" fmla="*/ 299103 w 3144852"/>
              <a:gd name="connsiteY3" fmla="*/ 0 h 2076628"/>
              <a:gd name="connsiteX4" fmla="*/ 700755 w 3144852"/>
              <a:gd name="connsiteY4" fmla="*/ 8545 h 2076628"/>
              <a:gd name="connsiteX5" fmla="*/ 777667 w 3144852"/>
              <a:gd name="connsiteY5" fmla="*/ 17091 h 2076628"/>
              <a:gd name="connsiteX6" fmla="*/ 880217 w 3144852"/>
              <a:gd name="connsiteY6" fmla="*/ 25637 h 2076628"/>
              <a:gd name="connsiteX7" fmla="*/ 957129 w 3144852"/>
              <a:gd name="connsiteY7" fmla="*/ 42729 h 2076628"/>
              <a:gd name="connsiteX8" fmla="*/ 1016949 w 3144852"/>
              <a:gd name="connsiteY8" fmla="*/ 51274 h 2076628"/>
              <a:gd name="connsiteX9" fmla="*/ 1888620 w 3144852"/>
              <a:gd name="connsiteY9" fmla="*/ 59820 h 2076628"/>
              <a:gd name="connsiteX10" fmla="*/ 1999716 w 3144852"/>
              <a:gd name="connsiteY10" fmla="*/ 68366 h 2076628"/>
              <a:gd name="connsiteX11" fmla="*/ 2033899 w 3144852"/>
              <a:gd name="connsiteY11" fmla="*/ 76912 h 2076628"/>
              <a:gd name="connsiteX12" fmla="*/ 2563738 w 3144852"/>
              <a:gd name="connsiteY12" fmla="*/ 85458 h 2076628"/>
              <a:gd name="connsiteX13" fmla="*/ 2657742 w 3144852"/>
              <a:gd name="connsiteY13" fmla="*/ 94003 h 2076628"/>
              <a:gd name="connsiteX14" fmla="*/ 2854295 w 3144852"/>
              <a:gd name="connsiteY14" fmla="*/ 102549 h 2076628"/>
              <a:gd name="connsiteX15" fmla="*/ 2982482 w 3144852"/>
              <a:gd name="connsiteY15" fmla="*/ 111095 h 2076628"/>
              <a:gd name="connsiteX16" fmla="*/ 3016665 w 3144852"/>
              <a:gd name="connsiteY16" fmla="*/ 119641 h 2076628"/>
              <a:gd name="connsiteX17" fmla="*/ 3067940 w 3144852"/>
              <a:gd name="connsiteY17" fmla="*/ 136732 h 2076628"/>
              <a:gd name="connsiteX18" fmla="*/ 3102123 w 3144852"/>
              <a:gd name="connsiteY18" fmla="*/ 213644 h 2076628"/>
              <a:gd name="connsiteX19" fmla="*/ 3119215 w 3144852"/>
              <a:gd name="connsiteY19" fmla="*/ 273465 h 2076628"/>
              <a:gd name="connsiteX20" fmla="*/ 3144852 w 3144852"/>
              <a:gd name="connsiteY20" fmla="*/ 324740 h 2076628"/>
              <a:gd name="connsiteX21" fmla="*/ 3127761 w 3144852"/>
              <a:gd name="connsiteY21" fmla="*/ 589659 h 2076628"/>
              <a:gd name="connsiteX22" fmla="*/ 3102123 w 3144852"/>
              <a:gd name="connsiteY22" fmla="*/ 675117 h 2076628"/>
              <a:gd name="connsiteX23" fmla="*/ 3076486 w 3144852"/>
              <a:gd name="connsiteY23" fmla="*/ 734938 h 2076628"/>
              <a:gd name="connsiteX24" fmla="*/ 3050848 w 3144852"/>
              <a:gd name="connsiteY24" fmla="*/ 811850 h 2076628"/>
              <a:gd name="connsiteX25" fmla="*/ 3016665 w 3144852"/>
              <a:gd name="connsiteY25" fmla="*/ 888762 h 2076628"/>
              <a:gd name="connsiteX26" fmla="*/ 2999574 w 3144852"/>
              <a:gd name="connsiteY26" fmla="*/ 991312 h 2076628"/>
              <a:gd name="connsiteX27" fmla="*/ 2991028 w 3144852"/>
              <a:gd name="connsiteY27" fmla="*/ 1042587 h 2076628"/>
              <a:gd name="connsiteX28" fmla="*/ 2973936 w 3144852"/>
              <a:gd name="connsiteY28" fmla="*/ 1093861 h 2076628"/>
              <a:gd name="connsiteX29" fmla="*/ 2922662 w 3144852"/>
              <a:gd name="connsiteY29" fmla="*/ 1153682 h 2076628"/>
              <a:gd name="connsiteX30" fmla="*/ 2871387 w 3144852"/>
              <a:gd name="connsiteY30" fmla="*/ 1204957 h 2076628"/>
              <a:gd name="connsiteX31" fmla="*/ 2811566 w 3144852"/>
              <a:gd name="connsiteY31" fmla="*/ 1256231 h 2076628"/>
              <a:gd name="connsiteX32" fmla="*/ 2785929 w 3144852"/>
              <a:gd name="connsiteY32" fmla="*/ 1281869 h 2076628"/>
              <a:gd name="connsiteX33" fmla="*/ 2734654 w 3144852"/>
              <a:gd name="connsiteY33" fmla="*/ 1298960 h 2076628"/>
              <a:gd name="connsiteX34" fmla="*/ 2657742 w 3144852"/>
              <a:gd name="connsiteY34" fmla="*/ 1341689 h 2076628"/>
              <a:gd name="connsiteX35" fmla="*/ 2632105 w 3144852"/>
              <a:gd name="connsiteY35" fmla="*/ 1367327 h 2076628"/>
              <a:gd name="connsiteX36" fmla="*/ 2572284 w 3144852"/>
              <a:gd name="connsiteY36" fmla="*/ 1418601 h 2076628"/>
              <a:gd name="connsiteX37" fmla="*/ 2521009 w 3144852"/>
              <a:gd name="connsiteY37" fmla="*/ 1469876 h 2076628"/>
              <a:gd name="connsiteX38" fmla="*/ 2495372 w 3144852"/>
              <a:gd name="connsiteY38" fmla="*/ 1529697 h 2076628"/>
              <a:gd name="connsiteX39" fmla="*/ 2478280 w 3144852"/>
              <a:gd name="connsiteY39" fmla="*/ 1563880 h 2076628"/>
              <a:gd name="connsiteX40" fmla="*/ 2461189 w 3144852"/>
              <a:gd name="connsiteY40" fmla="*/ 1615155 h 2076628"/>
              <a:gd name="connsiteX41" fmla="*/ 2452643 w 3144852"/>
              <a:gd name="connsiteY41" fmla="*/ 1640792 h 2076628"/>
              <a:gd name="connsiteX42" fmla="*/ 2444097 w 3144852"/>
              <a:gd name="connsiteY42" fmla="*/ 1666430 h 2076628"/>
              <a:gd name="connsiteX43" fmla="*/ 2427006 w 3144852"/>
              <a:gd name="connsiteY43" fmla="*/ 1692067 h 2076628"/>
              <a:gd name="connsiteX44" fmla="*/ 2367185 w 3144852"/>
              <a:gd name="connsiteY44" fmla="*/ 1768979 h 2076628"/>
              <a:gd name="connsiteX45" fmla="*/ 2350093 w 3144852"/>
              <a:gd name="connsiteY45" fmla="*/ 1794616 h 2076628"/>
              <a:gd name="connsiteX46" fmla="*/ 2298819 w 3144852"/>
              <a:gd name="connsiteY46" fmla="*/ 1828800 h 2076628"/>
              <a:gd name="connsiteX47" fmla="*/ 2273181 w 3144852"/>
              <a:gd name="connsiteY47" fmla="*/ 1845891 h 2076628"/>
              <a:gd name="connsiteX48" fmla="*/ 2247544 w 3144852"/>
              <a:gd name="connsiteY48" fmla="*/ 1854437 h 2076628"/>
              <a:gd name="connsiteX49" fmla="*/ 2196269 w 3144852"/>
              <a:gd name="connsiteY49" fmla="*/ 1880074 h 2076628"/>
              <a:gd name="connsiteX50" fmla="*/ 2170632 w 3144852"/>
              <a:gd name="connsiteY50" fmla="*/ 1897166 h 2076628"/>
              <a:gd name="connsiteX51" fmla="*/ 2119357 w 3144852"/>
              <a:gd name="connsiteY51" fmla="*/ 1914258 h 2076628"/>
              <a:gd name="connsiteX52" fmla="*/ 2059536 w 3144852"/>
              <a:gd name="connsiteY52" fmla="*/ 1948441 h 2076628"/>
              <a:gd name="connsiteX53" fmla="*/ 1991170 w 3144852"/>
              <a:gd name="connsiteY53" fmla="*/ 1965532 h 2076628"/>
              <a:gd name="connsiteX54" fmla="*/ 1914258 w 3144852"/>
              <a:gd name="connsiteY54" fmla="*/ 1991170 h 2076628"/>
              <a:gd name="connsiteX55" fmla="*/ 1888620 w 3144852"/>
              <a:gd name="connsiteY55" fmla="*/ 2008261 h 2076628"/>
              <a:gd name="connsiteX56" fmla="*/ 1845891 w 3144852"/>
              <a:gd name="connsiteY56" fmla="*/ 2025353 h 2076628"/>
              <a:gd name="connsiteX57" fmla="*/ 1760434 w 3144852"/>
              <a:gd name="connsiteY57" fmla="*/ 2042444 h 2076628"/>
              <a:gd name="connsiteX58" fmla="*/ 1700613 w 3144852"/>
              <a:gd name="connsiteY58" fmla="*/ 2059536 h 2076628"/>
              <a:gd name="connsiteX59" fmla="*/ 1469877 w 3144852"/>
              <a:gd name="connsiteY59" fmla="*/ 2076628 h 2076628"/>
              <a:gd name="connsiteX60" fmla="*/ 615297 w 3144852"/>
              <a:gd name="connsiteY60" fmla="*/ 2068082 h 2076628"/>
              <a:gd name="connsiteX61" fmla="*/ 589660 w 3144852"/>
              <a:gd name="connsiteY61" fmla="*/ 2059536 h 2076628"/>
              <a:gd name="connsiteX62" fmla="*/ 495656 w 3144852"/>
              <a:gd name="connsiteY62" fmla="*/ 2050990 h 2076628"/>
              <a:gd name="connsiteX63" fmla="*/ 427290 w 3144852"/>
              <a:gd name="connsiteY63" fmla="*/ 2042444 h 2076628"/>
              <a:gd name="connsiteX64" fmla="*/ 299103 w 3144852"/>
              <a:gd name="connsiteY64" fmla="*/ 2025353 h 2076628"/>
              <a:gd name="connsiteX65" fmla="*/ 247828 w 3144852"/>
              <a:gd name="connsiteY65" fmla="*/ 2016807 h 2076628"/>
              <a:gd name="connsiteX66" fmla="*/ 136733 w 3144852"/>
              <a:gd name="connsiteY66" fmla="*/ 1999715 h 2076628"/>
              <a:gd name="connsiteX67" fmla="*/ 0 w 3144852"/>
              <a:gd name="connsiteY67" fmla="*/ 1991170 h 207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144852" h="2076628">
                <a:moveTo>
                  <a:pt x="76912" y="25637"/>
                </a:moveTo>
                <a:cubicBezTo>
                  <a:pt x="113944" y="22788"/>
                  <a:pt x="151153" y="21698"/>
                  <a:pt x="188007" y="17091"/>
                </a:cubicBezTo>
                <a:cubicBezTo>
                  <a:pt x="196946" y="15974"/>
                  <a:pt x="204741" y="9915"/>
                  <a:pt x="213645" y="8545"/>
                </a:cubicBezTo>
                <a:cubicBezTo>
                  <a:pt x="241940" y="4192"/>
                  <a:pt x="270617" y="2848"/>
                  <a:pt x="299103" y="0"/>
                </a:cubicBezTo>
                <a:lnTo>
                  <a:pt x="700755" y="8545"/>
                </a:lnTo>
                <a:cubicBezTo>
                  <a:pt x="726534" y="9466"/>
                  <a:pt x="751988" y="14645"/>
                  <a:pt x="777667" y="17091"/>
                </a:cubicBezTo>
                <a:cubicBezTo>
                  <a:pt x="811814" y="20343"/>
                  <a:pt x="846034" y="22788"/>
                  <a:pt x="880217" y="25637"/>
                </a:cubicBezTo>
                <a:cubicBezTo>
                  <a:pt x="920057" y="38918"/>
                  <a:pt x="901268" y="34135"/>
                  <a:pt x="957129" y="42729"/>
                </a:cubicBezTo>
                <a:cubicBezTo>
                  <a:pt x="977037" y="45792"/>
                  <a:pt x="996810" y="50904"/>
                  <a:pt x="1016949" y="51274"/>
                </a:cubicBezTo>
                <a:lnTo>
                  <a:pt x="1888620" y="59820"/>
                </a:lnTo>
                <a:cubicBezTo>
                  <a:pt x="1925652" y="62669"/>
                  <a:pt x="1962829" y="64026"/>
                  <a:pt x="1999716" y="68366"/>
                </a:cubicBezTo>
                <a:cubicBezTo>
                  <a:pt x="2011381" y="69738"/>
                  <a:pt x="2022159" y="76556"/>
                  <a:pt x="2033899" y="76912"/>
                </a:cubicBezTo>
                <a:cubicBezTo>
                  <a:pt x="2210454" y="82262"/>
                  <a:pt x="2387125" y="82609"/>
                  <a:pt x="2563738" y="85458"/>
                </a:cubicBezTo>
                <a:cubicBezTo>
                  <a:pt x="2595073" y="88306"/>
                  <a:pt x="2626332" y="92155"/>
                  <a:pt x="2657742" y="94003"/>
                </a:cubicBezTo>
                <a:cubicBezTo>
                  <a:pt x="2723208" y="97854"/>
                  <a:pt x="2788806" y="99102"/>
                  <a:pt x="2854295" y="102549"/>
                </a:cubicBezTo>
                <a:cubicBezTo>
                  <a:pt x="2897060" y="104800"/>
                  <a:pt x="2939753" y="108246"/>
                  <a:pt x="2982482" y="111095"/>
                </a:cubicBezTo>
                <a:cubicBezTo>
                  <a:pt x="2993876" y="113944"/>
                  <a:pt x="3005415" y="116266"/>
                  <a:pt x="3016665" y="119641"/>
                </a:cubicBezTo>
                <a:cubicBezTo>
                  <a:pt x="3033921" y="124818"/>
                  <a:pt x="3067940" y="136732"/>
                  <a:pt x="3067940" y="136732"/>
                </a:cubicBezTo>
                <a:cubicBezTo>
                  <a:pt x="3088280" y="197750"/>
                  <a:pt x="3075039" y="173016"/>
                  <a:pt x="3102123" y="213644"/>
                </a:cubicBezTo>
                <a:cubicBezTo>
                  <a:pt x="3104862" y="224599"/>
                  <a:pt x="3113084" y="261203"/>
                  <a:pt x="3119215" y="273465"/>
                </a:cubicBezTo>
                <a:cubicBezTo>
                  <a:pt x="3152346" y="339727"/>
                  <a:pt x="3123372" y="260300"/>
                  <a:pt x="3144852" y="324740"/>
                </a:cubicBezTo>
                <a:cubicBezTo>
                  <a:pt x="3140913" y="415335"/>
                  <a:pt x="3142477" y="501361"/>
                  <a:pt x="3127761" y="589659"/>
                </a:cubicBezTo>
                <a:cubicBezTo>
                  <a:pt x="3123456" y="615491"/>
                  <a:pt x="3109722" y="652320"/>
                  <a:pt x="3102123" y="675117"/>
                </a:cubicBezTo>
                <a:cubicBezTo>
                  <a:pt x="3089548" y="712842"/>
                  <a:pt x="3097607" y="692695"/>
                  <a:pt x="3076486" y="734938"/>
                </a:cubicBezTo>
                <a:cubicBezTo>
                  <a:pt x="3060062" y="817058"/>
                  <a:pt x="3079154" y="741083"/>
                  <a:pt x="3050848" y="811850"/>
                </a:cubicBezTo>
                <a:cubicBezTo>
                  <a:pt x="3020338" y="888124"/>
                  <a:pt x="3049549" y="839438"/>
                  <a:pt x="3016665" y="888762"/>
                </a:cubicBezTo>
                <a:cubicBezTo>
                  <a:pt x="3000293" y="1003380"/>
                  <a:pt x="3016234" y="899686"/>
                  <a:pt x="2999574" y="991312"/>
                </a:cubicBezTo>
                <a:cubicBezTo>
                  <a:pt x="2996474" y="1008360"/>
                  <a:pt x="2995231" y="1025777"/>
                  <a:pt x="2991028" y="1042587"/>
                </a:cubicBezTo>
                <a:cubicBezTo>
                  <a:pt x="2986658" y="1060065"/>
                  <a:pt x="2986675" y="1081122"/>
                  <a:pt x="2973936" y="1093861"/>
                </a:cubicBezTo>
                <a:cubicBezTo>
                  <a:pt x="2882393" y="1185407"/>
                  <a:pt x="3021351" y="1044027"/>
                  <a:pt x="2922662" y="1153682"/>
                </a:cubicBezTo>
                <a:cubicBezTo>
                  <a:pt x="2906492" y="1171648"/>
                  <a:pt x="2888479" y="1187865"/>
                  <a:pt x="2871387" y="1204957"/>
                </a:cubicBezTo>
                <a:cubicBezTo>
                  <a:pt x="2768670" y="1307674"/>
                  <a:pt x="2889665" y="1191148"/>
                  <a:pt x="2811566" y="1256231"/>
                </a:cubicBezTo>
                <a:cubicBezTo>
                  <a:pt x="2802282" y="1263968"/>
                  <a:pt x="2796494" y="1276000"/>
                  <a:pt x="2785929" y="1281869"/>
                </a:cubicBezTo>
                <a:cubicBezTo>
                  <a:pt x="2770180" y="1290618"/>
                  <a:pt x="2734654" y="1298960"/>
                  <a:pt x="2734654" y="1298960"/>
                </a:cubicBezTo>
                <a:cubicBezTo>
                  <a:pt x="2675884" y="1338141"/>
                  <a:pt x="2702867" y="1326649"/>
                  <a:pt x="2657742" y="1341689"/>
                </a:cubicBezTo>
                <a:cubicBezTo>
                  <a:pt x="2649196" y="1350235"/>
                  <a:pt x="2641389" y="1359590"/>
                  <a:pt x="2632105" y="1367327"/>
                </a:cubicBezTo>
                <a:cubicBezTo>
                  <a:pt x="2584225" y="1407227"/>
                  <a:pt x="2627590" y="1355393"/>
                  <a:pt x="2572284" y="1418601"/>
                </a:cubicBezTo>
                <a:cubicBezTo>
                  <a:pt x="2527764" y="1469481"/>
                  <a:pt x="2567671" y="1438770"/>
                  <a:pt x="2521009" y="1469876"/>
                </a:cubicBezTo>
                <a:cubicBezTo>
                  <a:pt x="2464312" y="1583273"/>
                  <a:pt x="2533104" y="1441656"/>
                  <a:pt x="2495372" y="1529697"/>
                </a:cubicBezTo>
                <a:cubicBezTo>
                  <a:pt x="2490354" y="1541406"/>
                  <a:pt x="2483011" y="1552052"/>
                  <a:pt x="2478280" y="1563880"/>
                </a:cubicBezTo>
                <a:cubicBezTo>
                  <a:pt x="2471589" y="1580608"/>
                  <a:pt x="2466886" y="1598063"/>
                  <a:pt x="2461189" y="1615155"/>
                </a:cubicBezTo>
                <a:lnTo>
                  <a:pt x="2452643" y="1640792"/>
                </a:lnTo>
                <a:cubicBezTo>
                  <a:pt x="2449794" y="1649338"/>
                  <a:pt x="2449094" y="1658935"/>
                  <a:pt x="2444097" y="1666430"/>
                </a:cubicBezTo>
                <a:cubicBezTo>
                  <a:pt x="2438400" y="1674976"/>
                  <a:pt x="2433168" y="1683851"/>
                  <a:pt x="2427006" y="1692067"/>
                </a:cubicBezTo>
                <a:cubicBezTo>
                  <a:pt x="2407519" y="1718050"/>
                  <a:pt x="2385202" y="1741955"/>
                  <a:pt x="2367185" y="1768979"/>
                </a:cubicBezTo>
                <a:cubicBezTo>
                  <a:pt x="2361488" y="1777525"/>
                  <a:pt x="2357822" y="1787853"/>
                  <a:pt x="2350093" y="1794616"/>
                </a:cubicBezTo>
                <a:cubicBezTo>
                  <a:pt x="2334634" y="1808143"/>
                  <a:pt x="2315911" y="1817406"/>
                  <a:pt x="2298819" y="1828800"/>
                </a:cubicBezTo>
                <a:cubicBezTo>
                  <a:pt x="2290273" y="1834497"/>
                  <a:pt x="2282925" y="1842643"/>
                  <a:pt x="2273181" y="1845891"/>
                </a:cubicBezTo>
                <a:cubicBezTo>
                  <a:pt x="2264635" y="1848740"/>
                  <a:pt x="2255601" y="1850408"/>
                  <a:pt x="2247544" y="1854437"/>
                </a:cubicBezTo>
                <a:cubicBezTo>
                  <a:pt x="2181287" y="1887566"/>
                  <a:pt x="2260700" y="1858599"/>
                  <a:pt x="2196269" y="1880074"/>
                </a:cubicBezTo>
                <a:cubicBezTo>
                  <a:pt x="2187723" y="1885771"/>
                  <a:pt x="2180017" y="1892995"/>
                  <a:pt x="2170632" y="1897166"/>
                </a:cubicBezTo>
                <a:cubicBezTo>
                  <a:pt x="2154169" y="1904483"/>
                  <a:pt x="2134348" y="1904265"/>
                  <a:pt x="2119357" y="1914258"/>
                </a:cubicBezTo>
                <a:cubicBezTo>
                  <a:pt x="2093609" y="1931423"/>
                  <a:pt x="2089895" y="1935430"/>
                  <a:pt x="2059536" y="1948441"/>
                </a:cubicBezTo>
                <a:cubicBezTo>
                  <a:pt x="2036540" y="1958297"/>
                  <a:pt x="2016254" y="1960516"/>
                  <a:pt x="1991170" y="1965532"/>
                </a:cubicBezTo>
                <a:cubicBezTo>
                  <a:pt x="1932920" y="2004367"/>
                  <a:pt x="2006362" y="1960470"/>
                  <a:pt x="1914258" y="1991170"/>
                </a:cubicBezTo>
                <a:cubicBezTo>
                  <a:pt x="1904514" y="1994418"/>
                  <a:pt x="1897807" y="2003668"/>
                  <a:pt x="1888620" y="2008261"/>
                </a:cubicBezTo>
                <a:cubicBezTo>
                  <a:pt x="1874899" y="2015121"/>
                  <a:pt x="1860713" y="2021400"/>
                  <a:pt x="1845891" y="2025353"/>
                </a:cubicBezTo>
                <a:cubicBezTo>
                  <a:pt x="1817822" y="2032838"/>
                  <a:pt x="1787993" y="2033258"/>
                  <a:pt x="1760434" y="2042444"/>
                </a:cubicBezTo>
                <a:cubicBezTo>
                  <a:pt x="1740115" y="2049217"/>
                  <a:pt x="1722073" y="2055959"/>
                  <a:pt x="1700613" y="2059536"/>
                </a:cubicBezTo>
                <a:cubicBezTo>
                  <a:pt x="1623097" y="2072456"/>
                  <a:pt x="1549857" y="2072418"/>
                  <a:pt x="1469877" y="2076628"/>
                </a:cubicBezTo>
                <a:lnTo>
                  <a:pt x="615297" y="2068082"/>
                </a:lnTo>
                <a:cubicBezTo>
                  <a:pt x="606291" y="2067907"/>
                  <a:pt x="598577" y="2060810"/>
                  <a:pt x="589660" y="2059536"/>
                </a:cubicBezTo>
                <a:cubicBezTo>
                  <a:pt x="558512" y="2055086"/>
                  <a:pt x="526947" y="2054284"/>
                  <a:pt x="495656" y="2050990"/>
                </a:cubicBezTo>
                <a:cubicBezTo>
                  <a:pt x="472816" y="2048586"/>
                  <a:pt x="450079" y="2045293"/>
                  <a:pt x="427290" y="2042444"/>
                </a:cubicBezTo>
                <a:cubicBezTo>
                  <a:pt x="365449" y="2021833"/>
                  <a:pt x="424573" y="2039294"/>
                  <a:pt x="299103" y="2025353"/>
                </a:cubicBezTo>
                <a:cubicBezTo>
                  <a:pt x="281882" y="2023439"/>
                  <a:pt x="264920" y="2019656"/>
                  <a:pt x="247828" y="2016807"/>
                </a:cubicBezTo>
                <a:cubicBezTo>
                  <a:pt x="196606" y="1999732"/>
                  <a:pt x="226154" y="2007490"/>
                  <a:pt x="136733" y="1999715"/>
                </a:cubicBezTo>
                <a:cubicBezTo>
                  <a:pt x="30925" y="1990515"/>
                  <a:pt x="59601" y="1991170"/>
                  <a:pt x="0" y="199117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" name="Freeform 4"/>
          <p:cNvSpPr/>
          <p:nvPr/>
        </p:nvSpPr>
        <p:spPr bwMode="auto">
          <a:xfrm>
            <a:off x="1863949" y="3090423"/>
            <a:ext cx="3241451" cy="2503918"/>
          </a:xfrm>
          <a:custGeom>
            <a:avLst/>
            <a:gdLst>
              <a:gd name="connsiteX0" fmla="*/ 2640651 w 3241451"/>
              <a:gd name="connsiteY0" fmla="*/ 102550 h 2503918"/>
              <a:gd name="connsiteX1" fmla="*/ 2555193 w 3241451"/>
              <a:gd name="connsiteY1" fmla="*/ 119641 h 2503918"/>
              <a:gd name="connsiteX2" fmla="*/ 2546647 w 3241451"/>
              <a:gd name="connsiteY2" fmla="*/ 145279 h 2503918"/>
              <a:gd name="connsiteX3" fmla="*/ 2563738 w 3241451"/>
              <a:gd name="connsiteY3" fmla="*/ 230737 h 2503918"/>
              <a:gd name="connsiteX4" fmla="*/ 2580830 w 3241451"/>
              <a:gd name="connsiteY4" fmla="*/ 256374 h 2503918"/>
              <a:gd name="connsiteX5" fmla="*/ 2572284 w 3241451"/>
              <a:gd name="connsiteY5" fmla="*/ 358924 h 2503918"/>
              <a:gd name="connsiteX6" fmla="*/ 2563738 w 3241451"/>
              <a:gd name="connsiteY6" fmla="*/ 401653 h 2503918"/>
              <a:gd name="connsiteX7" fmla="*/ 2546647 w 3241451"/>
              <a:gd name="connsiteY7" fmla="*/ 461473 h 2503918"/>
              <a:gd name="connsiteX8" fmla="*/ 2529555 w 3241451"/>
              <a:gd name="connsiteY8" fmla="*/ 572569 h 2503918"/>
              <a:gd name="connsiteX9" fmla="*/ 2521009 w 3241451"/>
              <a:gd name="connsiteY9" fmla="*/ 606752 h 2503918"/>
              <a:gd name="connsiteX10" fmla="*/ 2495372 w 3241451"/>
              <a:gd name="connsiteY10" fmla="*/ 982767 h 2503918"/>
              <a:gd name="connsiteX11" fmla="*/ 2478280 w 3241451"/>
              <a:gd name="connsiteY11" fmla="*/ 1042587 h 2503918"/>
              <a:gd name="connsiteX12" fmla="*/ 2461189 w 3241451"/>
              <a:gd name="connsiteY12" fmla="*/ 1076770 h 2503918"/>
              <a:gd name="connsiteX13" fmla="*/ 2435551 w 3241451"/>
              <a:gd name="connsiteY13" fmla="*/ 1128045 h 2503918"/>
              <a:gd name="connsiteX14" fmla="*/ 2367185 w 3241451"/>
              <a:gd name="connsiteY14" fmla="*/ 1153683 h 2503918"/>
              <a:gd name="connsiteX15" fmla="*/ 2307365 w 3241451"/>
              <a:gd name="connsiteY15" fmla="*/ 1179320 h 2503918"/>
              <a:gd name="connsiteX16" fmla="*/ 2273181 w 3241451"/>
              <a:gd name="connsiteY16" fmla="*/ 1196412 h 2503918"/>
              <a:gd name="connsiteX17" fmla="*/ 2247544 w 3241451"/>
              <a:gd name="connsiteY17" fmla="*/ 1204957 h 2503918"/>
              <a:gd name="connsiteX18" fmla="*/ 2196269 w 3241451"/>
              <a:gd name="connsiteY18" fmla="*/ 1239141 h 2503918"/>
              <a:gd name="connsiteX19" fmla="*/ 2170632 w 3241451"/>
              <a:gd name="connsiteY19" fmla="*/ 1247686 h 2503918"/>
              <a:gd name="connsiteX20" fmla="*/ 2110811 w 3241451"/>
              <a:gd name="connsiteY20" fmla="*/ 1273324 h 2503918"/>
              <a:gd name="connsiteX21" fmla="*/ 1999716 w 3241451"/>
              <a:gd name="connsiteY21" fmla="*/ 1324598 h 2503918"/>
              <a:gd name="connsiteX22" fmla="*/ 1974079 w 3241451"/>
              <a:gd name="connsiteY22" fmla="*/ 1333144 h 2503918"/>
              <a:gd name="connsiteX23" fmla="*/ 1948441 w 3241451"/>
              <a:gd name="connsiteY23" fmla="*/ 1341690 h 2503918"/>
              <a:gd name="connsiteX24" fmla="*/ 1922804 w 3241451"/>
              <a:gd name="connsiteY24" fmla="*/ 1358782 h 2503918"/>
              <a:gd name="connsiteX25" fmla="*/ 1905712 w 3241451"/>
              <a:gd name="connsiteY25" fmla="*/ 1384419 h 2503918"/>
              <a:gd name="connsiteX26" fmla="*/ 1820254 w 3241451"/>
              <a:gd name="connsiteY26" fmla="*/ 1461331 h 2503918"/>
              <a:gd name="connsiteX27" fmla="*/ 1768980 w 3241451"/>
              <a:gd name="connsiteY27" fmla="*/ 1478423 h 2503918"/>
              <a:gd name="connsiteX28" fmla="*/ 1743342 w 3241451"/>
              <a:gd name="connsiteY28" fmla="*/ 1486969 h 2503918"/>
              <a:gd name="connsiteX29" fmla="*/ 1709159 w 3241451"/>
              <a:gd name="connsiteY29" fmla="*/ 1504060 h 2503918"/>
              <a:gd name="connsiteX30" fmla="*/ 1606609 w 3241451"/>
              <a:gd name="connsiteY30" fmla="*/ 1529698 h 2503918"/>
              <a:gd name="connsiteX31" fmla="*/ 1486968 w 3241451"/>
              <a:gd name="connsiteY31" fmla="*/ 1555335 h 2503918"/>
              <a:gd name="connsiteX32" fmla="*/ 1333144 w 3241451"/>
              <a:gd name="connsiteY32" fmla="*/ 1563881 h 2503918"/>
              <a:gd name="connsiteX33" fmla="*/ 1025495 w 3241451"/>
              <a:gd name="connsiteY33" fmla="*/ 1572427 h 2503918"/>
              <a:gd name="connsiteX34" fmla="*/ 786213 w 3241451"/>
              <a:gd name="connsiteY34" fmla="*/ 1580972 h 2503918"/>
              <a:gd name="connsiteX35" fmla="*/ 726393 w 3241451"/>
              <a:gd name="connsiteY35" fmla="*/ 1589518 h 2503918"/>
              <a:gd name="connsiteX36" fmla="*/ 25637 w 3241451"/>
              <a:gd name="connsiteY36" fmla="*/ 1632247 h 2503918"/>
              <a:gd name="connsiteX37" fmla="*/ 8546 w 3241451"/>
              <a:gd name="connsiteY37" fmla="*/ 1709159 h 2503918"/>
              <a:gd name="connsiteX38" fmla="*/ 0 w 3241451"/>
              <a:gd name="connsiteY38" fmla="*/ 1794617 h 2503918"/>
              <a:gd name="connsiteX39" fmla="*/ 8546 w 3241451"/>
              <a:gd name="connsiteY39" fmla="*/ 2008262 h 2503918"/>
              <a:gd name="connsiteX40" fmla="*/ 25637 w 3241451"/>
              <a:gd name="connsiteY40" fmla="*/ 2093720 h 2503918"/>
              <a:gd name="connsiteX41" fmla="*/ 34183 w 3241451"/>
              <a:gd name="connsiteY41" fmla="*/ 2170632 h 2503918"/>
              <a:gd name="connsiteX42" fmla="*/ 42729 w 3241451"/>
              <a:gd name="connsiteY42" fmla="*/ 2196269 h 2503918"/>
              <a:gd name="connsiteX43" fmla="*/ 51275 w 3241451"/>
              <a:gd name="connsiteY43" fmla="*/ 2230453 h 2503918"/>
              <a:gd name="connsiteX44" fmla="*/ 59821 w 3241451"/>
              <a:gd name="connsiteY44" fmla="*/ 2256090 h 2503918"/>
              <a:gd name="connsiteX45" fmla="*/ 68366 w 3241451"/>
              <a:gd name="connsiteY45" fmla="*/ 2290273 h 2503918"/>
              <a:gd name="connsiteX46" fmla="*/ 85458 w 3241451"/>
              <a:gd name="connsiteY46" fmla="*/ 2324456 h 2503918"/>
              <a:gd name="connsiteX47" fmla="*/ 94004 w 3241451"/>
              <a:gd name="connsiteY47" fmla="*/ 2350094 h 2503918"/>
              <a:gd name="connsiteX48" fmla="*/ 153824 w 3241451"/>
              <a:gd name="connsiteY48" fmla="*/ 2427006 h 2503918"/>
              <a:gd name="connsiteX49" fmla="*/ 188008 w 3241451"/>
              <a:gd name="connsiteY49" fmla="*/ 2452643 h 2503918"/>
              <a:gd name="connsiteX50" fmla="*/ 213645 w 3241451"/>
              <a:gd name="connsiteY50" fmla="*/ 2461189 h 2503918"/>
              <a:gd name="connsiteX51" fmla="*/ 247828 w 3241451"/>
              <a:gd name="connsiteY51" fmla="*/ 2478281 h 2503918"/>
              <a:gd name="connsiteX52" fmla="*/ 367469 w 3241451"/>
              <a:gd name="connsiteY52" fmla="*/ 2503918 h 2503918"/>
              <a:gd name="connsiteX53" fmla="*/ 521294 w 3241451"/>
              <a:gd name="connsiteY53" fmla="*/ 2495372 h 2503918"/>
              <a:gd name="connsiteX54" fmla="*/ 640935 w 3241451"/>
              <a:gd name="connsiteY54" fmla="*/ 2444098 h 2503918"/>
              <a:gd name="connsiteX55" fmla="*/ 709301 w 3241451"/>
              <a:gd name="connsiteY55" fmla="*/ 2418460 h 2503918"/>
              <a:gd name="connsiteX56" fmla="*/ 734938 w 3241451"/>
              <a:gd name="connsiteY56" fmla="*/ 2401369 h 2503918"/>
              <a:gd name="connsiteX57" fmla="*/ 769122 w 3241451"/>
              <a:gd name="connsiteY57" fmla="*/ 2392823 h 2503918"/>
              <a:gd name="connsiteX58" fmla="*/ 794759 w 3241451"/>
              <a:gd name="connsiteY58" fmla="*/ 2375731 h 2503918"/>
              <a:gd name="connsiteX59" fmla="*/ 854580 w 3241451"/>
              <a:gd name="connsiteY59" fmla="*/ 2358640 h 2503918"/>
              <a:gd name="connsiteX60" fmla="*/ 982766 w 3241451"/>
              <a:gd name="connsiteY60" fmla="*/ 2333002 h 2503918"/>
              <a:gd name="connsiteX61" fmla="*/ 1110953 w 3241451"/>
              <a:gd name="connsiteY61" fmla="*/ 2315911 h 2503918"/>
              <a:gd name="connsiteX62" fmla="*/ 1828800 w 3241451"/>
              <a:gd name="connsiteY62" fmla="*/ 2307365 h 2503918"/>
              <a:gd name="connsiteX63" fmla="*/ 2307365 w 3241451"/>
              <a:gd name="connsiteY63" fmla="*/ 2298819 h 2503918"/>
              <a:gd name="connsiteX64" fmla="*/ 2367185 w 3241451"/>
              <a:gd name="connsiteY64" fmla="*/ 2290273 h 2503918"/>
              <a:gd name="connsiteX65" fmla="*/ 2401368 w 3241451"/>
              <a:gd name="connsiteY65" fmla="*/ 2281727 h 2503918"/>
              <a:gd name="connsiteX66" fmla="*/ 2794475 w 3241451"/>
              <a:gd name="connsiteY66" fmla="*/ 2273182 h 2503918"/>
              <a:gd name="connsiteX67" fmla="*/ 2862841 w 3241451"/>
              <a:gd name="connsiteY67" fmla="*/ 2256090 h 2503918"/>
              <a:gd name="connsiteX68" fmla="*/ 2897024 w 3241451"/>
              <a:gd name="connsiteY68" fmla="*/ 2238998 h 2503918"/>
              <a:gd name="connsiteX69" fmla="*/ 2948299 w 3241451"/>
              <a:gd name="connsiteY69" fmla="*/ 2230453 h 2503918"/>
              <a:gd name="connsiteX70" fmla="*/ 2999574 w 3241451"/>
              <a:gd name="connsiteY70" fmla="*/ 2204815 h 2503918"/>
              <a:gd name="connsiteX71" fmla="*/ 3025211 w 3241451"/>
              <a:gd name="connsiteY71" fmla="*/ 2187724 h 2503918"/>
              <a:gd name="connsiteX72" fmla="*/ 3085032 w 3241451"/>
              <a:gd name="connsiteY72" fmla="*/ 2144995 h 2503918"/>
              <a:gd name="connsiteX73" fmla="*/ 3127761 w 3241451"/>
              <a:gd name="connsiteY73" fmla="*/ 2110812 h 2503918"/>
              <a:gd name="connsiteX74" fmla="*/ 3170490 w 3241451"/>
              <a:gd name="connsiteY74" fmla="*/ 2059537 h 2503918"/>
              <a:gd name="connsiteX75" fmla="*/ 3196127 w 3241451"/>
              <a:gd name="connsiteY75" fmla="*/ 1974079 h 2503918"/>
              <a:gd name="connsiteX76" fmla="*/ 3213219 w 3241451"/>
              <a:gd name="connsiteY76" fmla="*/ 1743342 h 2503918"/>
              <a:gd name="connsiteX77" fmla="*/ 3230310 w 3241451"/>
              <a:gd name="connsiteY77" fmla="*/ 1649339 h 2503918"/>
              <a:gd name="connsiteX78" fmla="*/ 3238856 w 3241451"/>
              <a:gd name="connsiteY78" fmla="*/ 1375873 h 2503918"/>
              <a:gd name="connsiteX79" fmla="*/ 3221765 w 3241451"/>
              <a:gd name="connsiteY79" fmla="*/ 1068225 h 2503918"/>
              <a:gd name="connsiteX80" fmla="*/ 3213219 w 3241451"/>
              <a:gd name="connsiteY80" fmla="*/ 1042587 h 2503918"/>
              <a:gd name="connsiteX81" fmla="*/ 3196127 w 3241451"/>
              <a:gd name="connsiteY81" fmla="*/ 931492 h 2503918"/>
              <a:gd name="connsiteX82" fmla="*/ 3179036 w 3241451"/>
              <a:gd name="connsiteY82" fmla="*/ 854580 h 2503918"/>
              <a:gd name="connsiteX83" fmla="*/ 3170490 w 3241451"/>
              <a:gd name="connsiteY83" fmla="*/ 811851 h 2503918"/>
              <a:gd name="connsiteX84" fmla="*/ 3153398 w 3241451"/>
              <a:gd name="connsiteY84" fmla="*/ 752030 h 2503918"/>
              <a:gd name="connsiteX85" fmla="*/ 3144852 w 3241451"/>
              <a:gd name="connsiteY85" fmla="*/ 692210 h 2503918"/>
              <a:gd name="connsiteX86" fmla="*/ 3127761 w 3241451"/>
              <a:gd name="connsiteY86" fmla="*/ 649481 h 2503918"/>
              <a:gd name="connsiteX87" fmla="*/ 3102123 w 3241451"/>
              <a:gd name="connsiteY87" fmla="*/ 487111 h 2503918"/>
              <a:gd name="connsiteX88" fmla="*/ 3093578 w 3241451"/>
              <a:gd name="connsiteY88" fmla="*/ 367469 h 2503918"/>
              <a:gd name="connsiteX89" fmla="*/ 3085032 w 3241451"/>
              <a:gd name="connsiteY89" fmla="*/ 213645 h 2503918"/>
              <a:gd name="connsiteX90" fmla="*/ 3059394 w 3241451"/>
              <a:gd name="connsiteY90" fmla="*/ 119641 h 2503918"/>
              <a:gd name="connsiteX91" fmla="*/ 3050849 w 3241451"/>
              <a:gd name="connsiteY91" fmla="*/ 85458 h 2503918"/>
              <a:gd name="connsiteX92" fmla="*/ 3016666 w 3241451"/>
              <a:gd name="connsiteY92" fmla="*/ 34184 h 2503918"/>
              <a:gd name="connsiteX93" fmla="*/ 2914116 w 3241451"/>
              <a:gd name="connsiteY93" fmla="*/ 17092 h 2503918"/>
              <a:gd name="connsiteX94" fmla="*/ 2828658 w 3241451"/>
              <a:gd name="connsiteY94" fmla="*/ 0 h 2503918"/>
              <a:gd name="connsiteX95" fmla="*/ 2726109 w 3241451"/>
              <a:gd name="connsiteY95" fmla="*/ 17092 h 2503918"/>
              <a:gd name="connsiteX96" fmla="*/ 2691925 w 3241451"/>
              <a:gd name="connsiteY96" fmla="*/ 34184 h 2503918"/>
              <a:gd name="connsiteX97" fmla="*/ 2640651 w 3241451"/>
              <a:gd name="connsiteY97" fmla="*/ 76912 h 2503918"/>
              <a:gd name="connsiteX98" fmla="*/ 2615013 w 3241451"/>
              <a:gd name="connsiteY98" fmla="*/ 128187 h 2503918"/>
              <a:gd name="connsiteX99" fmla="*/ 2589376 w 3241451"/>
              <a:gd name="connsiteY99" fmla="*/ 162370 h 2503918"/>
              <a:gd name="connsiteX100" fmla="*/ 2580830 w 3241451"/>
              <a:gd name="connsiteY100" fmla="*/ 247828 h 250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241451" h="2503918">
                <a:moveTo>
                  <a:pt x="2640651" y="102550"/>
                </a:moveTo>
                <a:cubicBezTo>
                  <a:pt x="2612165" y="108247"/>
                  <a:pt x="2581639" y="107620"/>
                  <a:pt x="2555193" y="119641"/>
                </a:cubicBezTo>
                <a:cubicBezTo>
                  <a:pt x="2546992" y="123369"/>
                  <a:pt x="2546647" y="136271"/>
                  <a:pt x="2546647" y="145279"/>
                </a:cubicBezTo>
                <a:cubicBezTo>
                  <a:pt x="2546647" y="161018"/>
                  <a:pt x="2553216" y="209692"/>
                  <a:pt x="2563738" y="230737"/>
                </a:cubicBezTo>
                <a:cubicBezTo>
                  <a:pt x="2568331" y="239923"/>
                  <a:pt x="2575133" y="247828"/>
                  <a:pt x="2580830" y="256374"/>
                </a:cubicBezTo>
                <a:cubicBezTo>
                  <a:pt x="2597823" y="307353"/>
                  <a:pt x="2590916" y="271976"/>
                  <a:pt x="2572284" y="358924"/>
                </a:cubicBezTo>
                <a:cubicBezTo>
                  <a:pt x="2569241" y="373127"/>
                  <a:pt x="2567261" y="387562"/>
                  <a:pt x="2563738" y="401653"/>
                </a:cubicBezTo>
                <a:cubicBezTo>
                  <a:pt x="2551538" y="450456"/>
                  <a:pt x="2557302" y="402874"/>
                  <a:pt x="2546647" y="461473"/>
                </a:cubicBezTo>
                <a:cubicBezTo>
                  <a:pt x="2530229" y="551769"/>
                  <a:pt x="2546076" y="489966"/>
                  <a:pt x="2529555" y="572569"/>
                </a:cubicBezTo>
                <a:cubicBezTo>
                  <a:pt x="2527252" y="584086"/>
                  <a:pt x="2523858" y="595358"/>
                  <a:pt x="2521009" y="606752"/>
                </a:cubicBezTo>
                <a:cubicBezTo>
                  <a:pt x="2512463" y="732090"/>
                  <a:pt x="2525842" y="860889"/>
                  <a:pt x="2495372" y="982767"/>
                </a:cubicBezTo>
                <a:cubicBezTo>
                  <a:pt x="2491035" y="1000116"/>
                  <a:pt x="2485637" y="1025421"/>
                  <a:pt x="2478280" y="1042587"/>
                </a:cubicBezTo>
                <a:cubicBezTo>
                  <a:pt x="2473262" y="1054296"/>
                  <a:pt x="2466207" y="1065061"/>
                  <a:pt x="2461189" y="1076770"/>
                </a:cubicBezTo>
                <a:cubicBezTo>
                  <a:pt x="2452764" y="1096430"/>
                  <a:pt x="2453800" y="1112838"/>
                  <a:pt x="2435551" y="1128045"/>
                </a:cubicBezTo>
                <a:cubicBezTo>
                  <a:pt x="2416398" y="1144006"/>
                  <a:pt x="2390185" y="1147933"/>
                  <a:pt x="2367185" y="1153683"/>
                </a:cubicBezTo>
                <a:cubicBezTo>
                  <a:pt x="2315230" y="1188319"/>
                  <a:pt x="2370433" y="1155669"/>
                  <a:pt x="2307365" y="1179320"/>
                </a:cubicBezTo>
                <a:cubicBezTo>
                  <a:pt x="2295437" y="1183793"/>
                  <a:pt x="2284891" y="1191394"/>
                  <a:pt x="2273181" y="1196412"/>
                </a:cubicBezTo>
                <a:cubicBezTo>
                  <a:pt x="2264901" y="1199960"/>
                  <a:pt x="2256090" y="1202109"/>
                  <a:pt x="2247544" y="1204957"/>
                </a:cubicBezTo>
                <a:cubicBezTo>
                  <a:pt x="2230452" y="1216352"/>
                  <a:pt x="2215757" y="1232646"/>
                  <a:pt x="2196269" y="1239141"/>
                </a:cubicBezTo>
                <a:cubicBezTo>
                  <a:pt x="2187723" y="1241989"/>
                  <a:pt x="2178912" y="1244138"/>
                  <a:pt x="2170632" y="1247686"/>
                </a:cubicBezTo>
                <a:cubicBezTo>
                  <a:pt x="2096703" y="1279370"/>
                  <a:pt x="2170942" y="1253280"/>
                  <a:pt x="2110811" y="1273324"/>
                </a:cubicBezTo>
                <a:cubicBezTo>
                  <a:pt x="2055008" y="1315176"/>
                  <a:pt x="2090141" y="1294456"/>
                  <a:pt x="1999716" y="1324598"/>
                </a:cubicBezTo>
                <a:lnTo>
                  <a:pt x="1974079" y="1333144"/>
                </a:lnTo>
                <a:lnTo>
                  <a:pt x="1948441" y="1341690"/>
                </a:lnTo>
                <a:cubicBezTo>
                  <a:pt x="1939895" y="1347387"/>
                  <a:pt x="1930067" y="1351519"/>
                  <a:pt x="1922804" y="1358782"/>
                </a:cubicBezTo>
                <a:cubicBezTo>
                  <a:pt x="1915541" y="1366045"/>
                  <a:pt x="1912536" y="1376743"/>
                  <a:pt x="1905712" y="1384419"/>
                </a:cubicBezTo>
                <a:cubicBezTo>
                  <a:pt x="1892964" y="1398760"/>
                  <a:pt x="1845137" y="1448889"/>
                  <a:pt x="1820254" y="1461331"/>
                </a:cubicBezTo>
                <a:cubicBezTo>
                  <a:pt x="1804140" y="1469388"/>
                  <a:pt x="1786071" y="1472726"/>
                  <a:pt x="1768980" y="1478423"/>
                </a:cubicBezTo>
                <a:cubicBezTo>
                  <a:pt x="1760434" y="1481272"/>
                  <a:pt x="1751399" y="1482940"/>
                  <a:pt x="1743342" y="1486969"/>
                </a:cubicBezTo>
                <a:cubicBezTo>
                  <a:pt x="1731948" y="1492666"/>
                  <a:pt x="1721244" y="1500032"/>
                  <a:pt x="1709159" y="1504060"/>
                </a:cubicBezTo>
                <a:cubicBezTo>
                  <a:pt x="1709157" y="1504061"/>
                  <a:pt x="1623702" y="1525425"/>
                  <a:pt x="1606609" y="1529698"/>
                </a:cubicBezTo>
                <a:cubicBezTo>
                  <a:pt x="1573374" y="1538006"/>
                  <a:pt x="1511889" y="1553950"/>
                  <a:pt x="1486968" y="1555335"/>
                </a:cubicBezTo>
                <a:lnTo>
                  <a:pt x="1333144" y="1563881"/>
                </a:lnTo>
                <a:lnTo>
                  <a:pt x="1025495" y="1572427"/>
                </a:lnTo>
                <a:lnTo>
                  <a:pt x="786213" y="1580972"/>
                </a:lnTo>
                <a:cubicBezTo>
                  <a:pt x="766273" y="1583821"/>
                  <a:pt x="746530" y="1589050"/>
                  <a:pt x="726393" y="1589518"/>
                </a:cubicBezTo>
                <a:cubicBezTo>
                  <a:pt x="31456" y="1605680"/>
                  <a:pt x="186665" y="1417549"/>
                  <a:pt x="25637" y="1632247"/>
                </a:cubicBezTo>
                <a:cubicBezTo>
                  <a:pt x="19837" y="1655451"/>
                  <a:pt x="11645" y="1685918"/>
                  <a:pt x="8546" y="1709159"/>
                </a:cubicBezTo>
                <a:cubicBezTo>
                  <a:pt x="4762" y="1737536"/>
                  <a:pt x="2849" y="1766131"/>
                  <a:pt x="0" y="1794617"/>
                </a:cubicBezTo>
                <a:cubicBezTo>
                  <a:pt x="2849" y="1865832"/>
                  <a:pt x="2459" y="1937250"/>
                  <a:pt x="8546" y="2008262"/>
                </a:cubicBezTo>
                <a:cubicBezTo>
                  <a:pt x="11027" y="2037206"/>
                  <a:pt x="21106" y="2065025"/>
                  <a:pt x="25637" y="2093720"/>
                </a:cubicBezTo>
                <a:cubicBezTo>
                  <a:pt x="29660" y="2119199"/>
                  <a:pt x="29942" y="2145188"/>
                  <a:pt x="34183" y="2170632"/>
                </a:cubicBezTo>
                <a:cubicBezTo>
                  <a:pt x="35664" y="2179517"/>
                  <a:pt x="40254" y="2187608"/>
                  <a:pt x="42729" y="2196269"/>
                </a:cubicBezTo>
                <a:cubicBezTo>
                  <a:pt x="45956" y="2207562"/>
                  <a:pt x="48048" y="2219160"/>
                  <a:pt x="51275" y="2230453"/>
                </a:cubicBezTo>
                <a:cubicBezTo>
                  <a:pt x="53750" y="2239114"/>
                  <a:pt x="57346" y="2247429"/>
                  <a:pt x="59821" y="2256090"/>
                </a:cubicBezTo>
                <a:cubicBezTo>
                  <a:pt x="63048" y="2267383"/>
                  <a:pt x="64242" y="2279276"/>
                  <a:pt x="68366" y="2290273"/>
                </a:cubicBezTo>
                <a:cubicBezTo>
                  <a:pt x="72839" y="2302201"/>
                  <a:pt x="80440" y="2312747"/>
                  <a:pt x="85458" y="2324456"/>
                </a:cubicBezTo>
                <a:cubicBezTo>
                  <a:pt x="89007" y="2332736"/>
                  <a:pt x="89629" y="2342219"/>
                  <a:pt x="94004" y="2350094"/>
                </a:cubicBezTo>
                <a:cubicBezTo>
                  <a:pt x="111538" y="2381655"/>
                  <a:pt x="127401" y="2404359"/>
                  <a:pt x="153824" y="2427006"/>
                </a:cubicBezTo>
                <a:cubicBezTo>
                  <a:pt x="164638" y="2436275"/>
                  <a:pt x="175641" y="2445576"/>
                  <a:pt x="188008" y="2452643"/>
                </a:cubicBezTo>
                <a:cubicBezTo>
                  <a:pt x="195829" y="2457112"/>
                  <a:pt x="205365" y="2457640"/>
                  <a:pt x="213645" y="2461189"/>
                </a:cubicBezTo>
                <a:cubicBezTo>
                  <a:pt x="225354" y="2466207"/>
                  <a:pt x="236119" y="2473263"/>
                  <a:pt x="247828" y="2478281"/>
                </a:cubicBezTo>
                <a:cubicBezTo>
                  <a:pt x="282122" y="2492979"/>
                  <a:pt x="340817" y="2499072"/>
                  <a:pt x="367469" y="2503918"/>
                </a:cubicBezTo>
                <a:cubicBezTo>
                  <a:pt x="418744" y="2501069"/>
                  <a:pt x="470336" y="2501742"/>
                  <a:pt x="521294" y="2495372"/>
                </a:cubicBezTo>
                <a:cubicBezTo>
                  <a:pt x="590465" y="2486726"/>
                  <a:pt x="565328" y="2463000"/>
                  <a:pt x="640935" y="2444098"/>
                </a:cubicBezTo>
                <a:cubicBezTo>
                  <a:pt x="678323" y="2434751"/>
                  <a:pt x="674542" y="2438322"/>
                  <a:pt x="709301" y="2418460"/>
                </a:cubicBezTo>
                <a:cubicBezTo>
                  <a:pt x="718218" y="2413364"/>
                  <a:pt x="725498" y="2405415"/>
                  <a:pt x="734938" y="2401369"/>
                </a:cubicBezTo>
                <a:cubicBezTo>
                  <a:pt x="745734" y="2396742"/>
                  <a:pt x="757727" y="2395672"/>
                  <a:pt x="769122" y="2392823"/>
                </a:cubicBezTo>
                <a:cubicBezTo>
                  <a:pt x="777668" y="2387126"/>
                  <a:pt x="785573" y="2380324"/>
                  <a:pt x="794759" y="2375731"/>
                </a:cubicBezTo>
                <a:cubicBezTo>
                  <a:pt x="807864" y="2369178"/>
                  <a:pt x="842526" y="2361927"/>
                  <a:pt x="854580" y="2358640"/>
                </a:cubicBezTo>
                <a:cubicBezTo>
                  <a:pt x="955726" y="2331055"/>
                  <a:pt x="872511" y="2348753"/>
                  <a:pt x="982766" y="2333002"/>
                </a:cubicBezTo>
                <a:cubicBezTo>
                  <a:pt x="1027853" y="2326561"/>
                  <a:pt x="1063910" y="2316923"/>
                  <a:pt x="1110953" y="2315911"/>
                </a:cubicBezTo>
                <a:lnTo>
                  <a:pt x="1828800" y="2307365"/>
                </a:lnTo>
                <a:lnTo>
                  <a:pt x="2307365" y="2298819"/>
                </a:lnTo>
                <a:cubicBezTo>
                  <a:pt x="2327305" y="2295970"/>
                  <a:pt x="2347367" y="2293876"/>
                  <a:pt x="2367185" y="2290273"/>
                </a:cubicBezTo>
                <a:cubicBezTo>
                  <a:pt x="2378741" y="2288172"/>
                  <a:pt x="2389632" y="2282196"/>
                  <a:pt x="2401368" y="2281727"/>
                </a:cubicBezTo>
                <a:cubicBezTo>
                  <a:pt x="2532330" y="2276489"/>
                  <a:pt x="2663439" y="2276030"/>
                  <a:pt x="2794475" y="2273182"/>
                </a:cubicBezTo>
                <a:cubicBezTo>
                  <a:pt x="2819555" y="2268166"/>
                  <a:pt x="2839847" y="2265945"/>
                  <a:pt x="2862841" y="2256090"/>
                </a:cubicBezTo>
                <a:cubicBezTo>
                  <a:pt x="2874550" y="2251072"/>
                  <a:pt x="2884822" y="2242659"/>
                  <a:pt x="2897024" y="2238998"/>
                </a:cubicBezTo>
                <a:cubicBezTo>
                  <a:pt x="2913621" y="2234019"/>
                  <a:pt x="2931207" y="2233301"/>
                  <a:pt x="2948299" y="2230453"/>
                </a:cubicBezTo>
                <a:cubicBezTo>
                  <a:pt x="3021771" y="2181472"/>
                  <a:pt x="2928815" y="2240195"/>
                  <a:pt x="2999574" y="2204815"/>
                </a:cubicBezTo>
                <a:cubicBezTo>
                  <a:pt x="3008760" y="2200222"/>
                  <a:pt x="3016854" y="2193694"/>
                  <a:pt x="3025211" y="2187724"/>
                </a:cubicBezTo>
                <a:cubicBezTo>
                  <a:pt x="3099393" y="2134737"/>
                  <a:pt x="3024624" y="2185264"/>
                  <a:pt x="3085032" y="2144995"/>
                </a:cubicBezTo>
                <a:cubicBezTo>
                  <a:pt x="3123256" y="2087656"/>
                  <a:pt x="3078227" y="2143835"/>
                  <a:pt x="3127761" y="2110812"/>
                </a:cubicBezTo>
                <a:cubicBezTo>
                  <a:pt x="3147498" y="2097654"/>
                  <a:pt x="3157880" y="2078452"/>
                  <a:pt x="3170490" y="2059537"/>
                </a:cubicBezTo>
                <a:cubicBezTo>
                  <a:pt x="3177868" y="2037404"/>
                  <a:pt x="3194348" y="1989201"/>
                  <a:pt x="3196127" y="1974079"/>
                </a:cubicBezTo>
                <a:cubicBezTo>
                  <a:pt x="3205138" y="1897484"/>
                  <a:pt x="3200540" y="1819416"/>
                  <a:pt x="3213219" y="1743342"/>
                </a:cubicBezTo>
                <a:cubicBezTo>
                  <a:pt x="3224153" y="1677741"/>
                  <a:pt x="3218367" y="1709059"/>
                  <a:pt x="3230310" y="1649339"/>
                </a:cubicBezTo>
                <a:cubicBezTo>
                  <a:pt x="3233159" y="1558184"/>
                  <a:pt x="3238856" y="1467073"/>
                  <a:pt x="3238856" y="1375873"/>
                </a:cubicBezTo>
                <a:cubicBezTo>
                  <a:pt x="3238856" y="1240960"/>
                  <a:pt x="3251279" y="1171530"/>
                  <a:pt x="3221765" y="1068225"/>
                </a:cubicBezTo>
                <a:cubicBezTo>
                  <a:pt x="3219290" y="1059563"/>
                  <a:pt x="3216068" y="1051133"/>
                  <a:pt x="3213219" y="1042587"/>
                </a:cubicBezTo>
                <a:cubicBezTo>
                  <a:pt x="3207522" y="1005555"/>
                  <a:pt x="3202287" y="968450"/>
                  <a:pt x="3196127" y="931492"/>
                </a:cubicBezTo>
                <a:cubicBezTo>
                  <a:pt x="3187538" y="879960"/>
                  <a:pt x="3189276" y="900660"/>
                  <a:pt x="3179036" y="854580"/>
                </a:cubicBezTo>
                <a:cubicBezTo>
                  <a:pt x="3175885" y="840401"/>
                  <a:pt x="3173641" y="826030"/>
                  <a:pt x="3170490" y="811851"/>
                </a:cubicBezTo>
                <a:cubicBezTo>
                  <a:pt x="3163336" y="779660"/>
                  <a:pt x="3162914" y="780579"/>
                  <a:pt x="3153398" y="752030"/>
                </a:cubicBezTo>
                <a:cubicBezTo>
                  <a:pt x="3150549" y="732090"/>
                  <a:pt x="3149737" y="711751"/>
                  <a:pt x="3144852" y="692210"/>
                </a:cubicBezTo>
                <a:cubicBezTo>
                  <a:pt x="3141132" y="677328"/>
                  <a:pt x="3131274" y="664413"/>
                  <a:pt x="3127761" y="649481"/>
                </a:cubicBezTo>
                <a:cubicBezTo>
                  <a:pt x="3120342" y="617949"/>
                  <a:pt x="3108023" y="528412"/>
                  <a:pt x="3102123" y="487111"/>
                </a:cubicBezTo>
                <a:cubicBezTo>
                  <a:pt x="3099275" y="447230"/>
                  <a:pt x="3096072" y="407373"/>
                  <a:pt x="3093578" y="367469"/>
                </a:cubicBezTo>
                <a:cubicBezTo>
                  <a:pt x="3090375" y="316215"/>
                  <a:pt x="3089481" y="264806"/>
                  <a:pt x="3085032" y="213645"/>
                </a:cubicBezTo>
                <a:cubicBezTo>
                  <a:pt x="3081090" y="168311"/>
                  <a:pt x="3070986" y="166015"/>
                  <a:pt x="3059394" y="119641"/>
                </a:cubicBezTo>
                <a:cubicBezTo>
                  <a:pt x="3056546" y="108247"/>
                  <a:pt x="3056101" y="95963"/>
                  <a:pt x="3050849" y="85458"/>
                </a:cubicBezTo>
                <a:cubicBezTo>
                  <a:pt x="3041663" y="67085"/>
                  <a:pt x="3036594" y="39166"/>
                  <a:pt x="3016666" y="34184"/>
                </a:cubicBezTo>
                <a:cubicBezTo>
                  <a:pt x="2939738" y="14952"/>
                  <a:pt x="3034150" y="37098"/>
                  <a:pt x="2914116" y="17092"/>
                </a:cubicBezTo>
                <a:cubicBezTo>
                  <a:pt x="2885461" y="12316"/>
                  <a:pt x="2828658" y="0"/>
                  <a:pt x="2828658" y="0"/>
                </a:cubicBezTo>
                <a:cubicBezTo>
                  <a:pt x="2803840" y="3102"/>
                  <a:pt x="2754341" y="6505"/>
                  <a:pt x="2726109" y="17092"/>
                </a:cubicBezTo>
                <a:cubicBezTo>
                  <a:pt x="2714181" y="21565"/>
                  <a:pt x="2702986" y="27863"/>
                  <a:pt x="2691925" y="34184"/>
                </a:cubicBezTo>
                <a:cubicBezTo>
                  <a:pt x="2670536" y="46406"/>
                  <a:pt x="2656719" y="57630"/>
                  <a:pt x="2640651" y="76912"/>
                </a:cubicBezTo>
                <a:cubicBezTo>
                  <a:pt x="2600050" y="125634"/>
                  <a:pt x="2643043" y="79134"/>
                  <a:pt x="2615013" y="128187"/>
                </a:cubicBezTo>
                <a:cubicBezTo>
                  <a:pt x="2607947" y="140553"/>
                  <a:pt x="2597922" y="150976"/>
                  <a:pt x="2589376" y="162370"/>
                </a:cubicBezTo>
                <a:cubicBezTo>
                  <a:pt x="2574524" y="206925"/>
                  <a:pt x="2580830" y="179000"/>
                  <a:pt x="2580830" y="247828"/>
                </a:cubicBezTo>
              </a:path>
            </a:pathLst>
          </a:cu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29200" y="2438400"/>
            <a:ext cx="173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Driver’s seat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4572000" y="2731532"/>
            <a:ext cx="533400" cy="153566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2144994" y="1771116"/>
            <a:ext cx="2123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Westbound lane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1219200" y="1955782"/>
            <a:ext cx="77197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1066800" y="2362200"/>
            <a:ext cx="2343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Steps to driver’s seat</a:t>
            </a:r>
          </a:p>
        </p:txBody>
      </p:sp>
      <p:cxnSp>
        <p:nvCxnSpPr>
          <p:cNvPr id="12" name="Straight Arrow Connector 11"/>
          <p:cNvCxnSpPr>
            <a:stCxn id="7" idx="2"/>
          </p:cNvCxnSpPr>
          <p:nvPr/>
        </p:nvCxnSpPr>
        <p:spPr bwMode="auto">
          <a:xfrm>
            <a:off x="2238564" y="2731532"/>
            <a:ext cx="968245" cy="222146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17535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animBg="1"/>
      <p:bldP spid="5" grpId="0" animBg="1"/>
      <p:bldP spid="6" grpId="0"/>
      <p:bldP spid="9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8EC6F1E9-1875-4580-8894-4EFAA2151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507" name="Picture 2">
            <a:extLst>
              <a:ext uri="{FF2B5EF4-FFF2-40B4-BE49-F238E27FC236}">
                <a16:creationId xmlns:a16="http://schemas.microsoft.com/office/drawing/2014/main" id="{6856443C-D670-4929-BF26-3A3A58798B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381000"/>
            <a:ext cx="3954463" cy="6199188"/>
          </a:xfrm>
          <a:noFill/>
        </p:spPr>
      </p:pic>
    </p:spTree>
    <p:extLst>
      <p:ext uri="{BB962C8B-B14F-4D97-AF65-F5344CB8AC3E}">
        <p14:creationId xmlns:p14="http://schemas.microsoft.com/office/powerpoint/2010/main" val="2396948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>
            <a:extLst>
              <a:ext uri="{FF2B5EF4-FFF2-40B4-BE49-F238E27FC236}">
                <a16:creationId xmlns:a16="http://schemas.microsoft.com/office/drawing/2014/main" id="{3B87F16A-6BEE-4471-A740-6E898F311B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5363" name="Picture 3" descr="E:\Semi Crash Feb 2017\IMG_1699.JPG">
            <a:extLst>
              <a:ext uri="{FF2B5EF4-FFF2-40B4-BE49-F238E27FC236}">
                <a16:creationId xmlns:a16="http://schemas.microsoft.com/office/drawing/2014/main" id="{B708E83C-2173-4FFF-BFC5-6F8A3DBA1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381000"/>
            <a:ext cx="783590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6244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412776"/>
            <a:ext cx="7772400" cy="5184576"/>
          </a:xfrm>
        </p:spPr>
        <p:txBody>
          <a:bodyPr/>
          <a:lstStyle/>
          <a:p>
            <a:pPr marL="914400" lvl="2" indent="0">
              <a:buNone/>
            </a:pP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AT</a:t>
            </a:r>
          </a:p>
        </p:txBody>
      </p:sp>
      <p:pic>
        <p:nvPicPr>
          <p:cNvPr id="2050" name="Picture 2" descr="C:\Users\Marcus.Torgenson\AppData\Local\Microsoft\Windows\Temporary Internet Files\Content.IE5\XWRS303B\IMG_78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28" y="393819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 bwMode="auto">
          <a:xfrm>
            <a:off x="2819400" y="3733800"/>
            <a:ext cx="762000" cy="1676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" name="Isosceles Triangle 4"/>
          <p:cNvSpPr/>
          <p:nvPr/>
        </p:nvSpPr>
        <p:spPr bwMode="auto">
          <a:xfrm>
            <a:off x="-16379" y="2286000"/>
            <a:ext cx="2911979" cy="3352800"/>
          </a:xfrm>
          <a:prstGeom prst="triangle">
            <a:avLst>
              <a:gd name="adj" fmla="val 50255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234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412776"/>
            <a:ext cx="7772400" cy="5184576"/>
          </a:xfrm>
        </p:spPr>
        <p:txBody>
          <a:bodyPr/>
          <a:lstStyle/>
          <a:p>
            <a:endParaRPr lang="en-US" sz="24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C:\Users\Marcus.Torgenson\AppData\Local\Microsoft\Windows\Temporary Internet Files\Content.IE5\3MCG9X4K\IMG_783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1456"/>
            <a:ext cx="9144000" cy="514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 flipH="1">
            <a:off x="5257800" y="1828800"/>
            <a:ext cx="6858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flipH="1">
            <a:off x="5257800" y="2743200"/>
            <a:ext cx="6858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90636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412776"/>
            <a:ext cx="7772400" cy="5184576"/>
          </a:xfrm>
        </p:spPr>
        <p:txBody>
          <a:bodyPr/>
          <a:lstStyle/>
          <a:p>
            <a:endParaRPr lang="en-US" sz="24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C:\Users\Marcus.Torgenson\AppData\Local\Microsoft\Windows\Temporary Internet Files\Content.IE5\XWRS303B\IMG_42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9168"/>
            <a:ext cx="5105400" cy="68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 bwMode="auto">
          <a:xfrm>
            <a:off x="4191000" y="3581400"/>
            <a:ext cx="838200" cy="762000"/>
          </a:xfrm>
          <a:prstGeom prst="round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041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516170-1CAC-4EE8-BE6D-763D46BCE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524000"/>
            <a:ext cx="7772400" cy="4328120"/>
          </a:xfrm>
        </p:spPr>
        <p:txBody>
          <a:bodyPr/>
          <a:lstStyle/>
          <a:p>
            <a:r>
              <a:rPr lang="en-US" dirty="0"/>
              <a:t>None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7A2C58-AB2C-4D9A-A5D5-DA643EFDA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</p:spTree>
    <p:extLst>
      <p:ext uri="{BB962C8B-B14F-4D97-AF65-F5344CB8AC3E}">
        <p14:creationId xmlns:p14="http://schemas.microsoft.com/office/powerpoint/2010/main" val="3364435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412776"/>
            <a:ext cx="7772400" cy="5184576"/>
          </a:xfrm>
        </p:spPr>
        <p:txBody>
          <a:bodyPr/>
          <a:lstStyle/>
          <a:p>
            <a:endParaRPr lang="en-US" sz="24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C:\Users\Marcus.Torgenson\AppData\Local\Microsoft\Windows\Temporary Internet Files\Content.IE5\XWRS303B\IMG_42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76200"/>
            <a:ext cx="508635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/>
          <p:cNvSpPr/>
          <p:nvPr/>
        </p:nvSpPr>
        <p:spPr bwMode="auto">
          <a:xfrm>
            <a:off x="2418460" y="1717705"/>
            <a:ext cx="3033757" cy="2059536"/>
          </a:xfrm>
          <a:custGeom>
            <a:avLst/>
            <a:gdLst>
              <a:gd name="connsiteX0" fmla="*/ 0 w 3033757"/>
              <a:gd name="connsiteY0" fmla="*/ 0 h 2059536"/>
              <a:gd name="connsiteX1" fmla="*/ 25637 w 3033757"/>
              <a:gd name="connsiteY1" fmla="*/ 42729 h 2059536"/>
              <a:gd name="connsiteX2" fmla="*/ 34183 w 3033757"/>
              <a:gd name="connsiteY2" fmla="*/ 76912 h 2059536"/>
              <a:gd name="connsiteX3" fmla="*/ 42729 w 3033757"/>
              <a:gd name="connsiteY3" fmla="*/ 128187 h 2059536"/>
              <a:gd name="connsiteX4" fmla="*/ 51275 w 3033757"/>
              <a:gd name="connsiteY4" fmla="*/ 188007 h 2059536"/>
              <a:gd name="connsiteX5" fmla="*/ 85458 w 3033757"/>
              <a:gd name="connsiteY5" fmla="*/ 290557 h 2059536"/>
              <a:gd name="connsiteX6" fmla="*/ 94004 w 3033757"/>
              <a:gd name="connsiteY6" fmla="*/ 324740 h 2059536"/>
              <a:gd name="connsiteX7" fmla="*/ 111095 w 3033757"/>
              <a:gd name="connsiteY7" fmla="*/ 376015 h 2059536"/>
              <a:gd name="connsiteX8" fmla="*/ 119641 w 3033757"/>
              <a:gd name="connsiteY8" fmla="*/ 401652 h 2059536"/>
              <a:gd name="connsiteX9" fmla="*/ 145278 w 3033757"/>
              <a:gd name="connsiteY9" fmla="*/ 435835 h 2059536"/>
              <a:gd name="connsiteX10" fmla="*/ 162370 w 3033757"/>
              <a:gd name="connsiteY10" fmla="*/ 495656 h 2059536"/>
              <a:gd name="connsiteX11" fmla="*/ 179461 w 3033757"/>
              <a:gd name="connsiteY11" fmla="*/ 529839 h 2059536"/>
              <a:gd name="connsiteX12" fmla="*/ 205099 w 3033757"/>
              <a:gd name="connsiteY12" fmla="*/ 555476 h 2059536"/>
              <a:gd name="connsiteX13" fmla="*/ 239282 w 3033757"/>
              <a:gd name="connsiteY13" fmla="*/ 640934 h 2059536"/>
              <a:gd name="connsiteX14" fmla="*/ 273465 w 3033757"/>
              <a:gd name="connsiteY14" fmla="*/ 692209 h 2059536"/>
              <a:gd name="connsiteX15" fmla="*/ 290557 w 3033757"/>
              <a:gd name="connsiteY15" fmla="*/ 726392 h 2059536"/>
              <a:gd name="connsiteX16" fmla="*/ 324740 w 3033757"/>
              <a:gd name="connsiteY16" fmla="*/ 777667 h 2059536"/>
              <a:gd name="connsiteX17" fmla="*/ 333286 w 3033757"/>
              <a:gd name="connsiteY17" fmla="*/ 811850 h 2059536"/>
              <a:gd name="connsiteX18" fmla="*/ 358923 w 3033757"/>
              <a:gd name="connsiteY18" fmla="*/ 871671 h 2059536"/>
              <a:gd name="connsiteX19" fmla="*/ 367469 w 3033757"/>
              <a:gd name="connsiteY19" fmla="*/ 905854 h 2059536"/>
              <a:gd name="connsiteX20" fmla="*/ 376015 w 3033757"/>
              <a:gd name="connsiteY20" fmla="*/ 931491 h 2059536"/>
              <a:gd name="connsiteX21" fmla="*/ 384561 w 3033757"/>
              <a:gd name="connsiteY21" fmla="*/ 965674 h 2059536"/>
              <a:gd name="connsiteX22" fmla="*/ 401652 w 3033757"/>
              <a:gd name="connsiteY22" fmla="*/ 1008403 h 2059536"/>
              <a:gd name="connsiteX23" fmla="*/ 427290 w 3033757"/>
              <a:gd name="connsiteY23" fmla="*/ 1093861 h 2059536"/>
              <a:gd name="connsiteX24" fmla="*/ 444381 w 3033757"/>
              <a:gd name="connsiteY24" fmla="*/ 1145136 h 2059536"/>
              <a:gd name="connsiteX25" fmla="*/ 478564 w 3033757"/>
              <a:gd name="connsiteY25" fmla="*/ 1222048 h 2059536"/>
              <a:gd name="connsiteX26" fmla="*/ 487110 w 3033757"/>
              <a:gd name="connsiteY26" fmla="*/ 1247686 h 2059536"/>
              <a:gd name="connsiteX27" fmla="*/ 495656 w 3033757"/>
              <a:gd name="connsiteY27" fmla="*/ 1273323 h 2059536"/>
              <a:gd name="connsiteX28" fmla="*/ 504202 w 3033757"/>
              <a:gd name="connsiteY28" fmla="*/ 1307506 h 2059536"/>
              <a:gd name="connsiteX29" fmla="*/ 521293 w 3033757"/>
              <a:gd name="connsiteY29" fmla="*/ 1358781 h 2059536"/>
              <a:gd name="connsiteX30" fmla="*/ 529839 w 3033757"/>
              <a:gd name="connsiteY30" fmla="*/ 1384418 h 2059536"/>
              <a:gd name="connsiteX31" fmla="*/ 538385 w 3033757"/>
              <a:gd name="connsiteY31" fmla="*/ 1418602 h 2059536"/>
              <a:gd name="connsiteX32" fmla="*/ 555476 w 3033757"/>
              <a:gd name="connsiteY32" fmla="*/ 1469876 h 2059536"/>
              <a:gd name="connsiteX33" fmla="*/ 564022 w 3033757"/>
              <a:gd name="connsiteY33" fmla="*/ 1495514 h 2059536"/>
              <a:gd name="connsiteX34" fmla="*/ 572568 w 3033757"/>
              <a:gd name="connsiteY34" fmla="*/ 1538243 h 2059536"/>
              <a:gd name="connsiteX35" fmla="*/ 581114 w 3033757"/>
              <a:gd name="connsiteY35" fmla="*/ 1615155 h 2059536"/>
              <a:gd name="connsiteX36" fmla="*/ 606751 w 3033757"/>
              <a:gd name="connsiteY36" fmla="*/ 1632246 h 2059536"/>
              <a:gd name="connsiteX37" fmla="*/ 769121 w 3033757"/>
              <a:gd name="connsiteY37" fmla="*/ 1640792 h 2059536"/>
              <a:gd name="connsiteX38" fmla="*/ 905854 w 3033757"/>
              <a:gd name="connsiteY38" fmla="*/ 1649338 h 2059536"/>
              <a:gd name="connsiteX39" fmla="*/ 1051133 w 3033757"/>
              <a:gd name="connsiteY39" fmla="*/ 1666430 h 2059536"/>
              <a:gd name="connsiteX40" fmla="*/ 1777525 w 3033757"/>
              <a:gd name="connsiteY40" fmla="*/ 1657884 h 2059536"/>
              <a:gd name="connsiteX41" fmla="*/ 1922804 w 3033757"/>
              <a:gd name="connsiteY41" fmla="*/ 1649338 h 2059536"/>
              <a:gd name="connsiteX42" fmla="*/ 2281727 w 3033757"/>
              <a:gd name="connsiteY42" fmla="*/ 1657884 h 2059536"/>
              <a:gd name="connsiteX43" fmla="*/ 2333002 w 3033757"/>
              <a:gd name="connsiteY43" fmla="*/ 1674975 h 2059536"/>
              <a:gd name="connsiteX44" fmla="*/ 2358639 w 3033757"/>
              <a:gd name="connsiteY44" fmla="*/ 1692067 h 2059536"/>
              <a:gd name="connsiteX45" fmla="*/ 2384276 w 3033757"/>
              <a:gd name="connsiteY45" fmla="*/ 1700613 h 2059536"/>
              <a:gd name="connsiteX46" fmla="*/ 2409914 w 3033757"/>
              <a:gd name="connsiteY46" fmla="*/ 1717704 h 2059536"/>
              <a:gd name="connsiteX47" fmla="*/ 2461189 w 3033757"/>
              <a:gd name="connsiteY47" fmla="*/ 1734796 h 2059536"/>
              <a:gd name="connsiteX48" fmla="*/ 2529555 w 3033757"/>
              <a:gd name="connsiteY48" fmla="*/ 1768979 h 2059536"/>
              <a:gd name="connsiteX49" fmla="*/ 2580830 w 3033757"/>
              <a:gd name="connsiteY49" fmla="*/ 1794616 h 2059536"/>
              <a:gd name="connsiteX50" fmla="*/ 2657742 w 3033757"/>
              <a:gd name="connsiteY50" fmla="*/ 1837345 h 2059536"/>
              <a:gd name="connsiteX51" fmla="*/ 2709017 w 3033757"/>
              <a:gd name="connsiteY51" fmla="*/ 1871529 h 2059536"/>
              <a:gd name="connsiteX52" fmla="*/ 2760291 w 3033757"/>
              <a:gd name="connsiteY52" fmla="*/ 1914258 h 2059536"/>
              <a:gd name="connsiteX53" fmla="*/ 2794475 w 3033757"/>
              <a:gd name="connsiteY53" fmla="*/ 1931349 h 2059536"/>
              <a:gd name="connsiteX54" fmla="*/ 2820112 w 3033757"/>
              <a:gd name="connsiteY54" fmla="*/ 1939895 h 2059536"/>
              <a:gd name="connsiteX55" fmla="*/ 2845749 w 3033757"/>
              <a:gd name="connsiteY55" fmla="*/ 1956987 h 2059536"/>
              <a:gd name="connsiteX56" fmla="*/ 2879933 w 3033757"/>
              <a:gd name="connsiteY56" fmla="*/ 1974078 h 2059536"/>
              <a:gd name="connsiteX57" fmla="*/ 2956845 w 3033757"/>
              <a:gd name="connsiteY57" fmla="*/ 2025353 h 2059536"/>
              <a:gd name="connsiteX58" fmla="*/ 2982482 w 3033757"/>
              <a:gd name="connsiteY58" fmla="*/ 2042445 h 2059536"/>
              <a:gd name="connsiteX59" fmla="*/ 3033757 w 3033757"/>
              <a:gd name="connsiteY59" fmla="*/ 2059536 h 20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033757" h="2059536">
                <a:moveTo>
                  <a:pt x="0" y="0"/>
                </a:moveTo>
                <a:cubicBezTo>
                  <a:pt x="8546" y="14243"/>
                  <a:pt x="18891" y="27551"/>
                  <a:pt x="25637" y="42729"/>
                </a:cubicBezTo>
                <a:cubicBezTo>
                  <a:pt x="30407" y="53462"/>
                  <a:pt x="31880" y="65395"/>
                  <a:pt x="34183" y="76912"/>
                </a:cubicBezTo>
                <a:cubicBezTo>
                  <a:pt x="37581" y="93903"/>
                  <a:pt x="40094" y="111061"/>
                  <a:pt x="42729" y="128187"/>
                </a:cubicBezTo>
                <a:cubicBezTo>
                  <a:pt x="45792" y="148095"/>
                  <a:pt x="47325" y="168256"/>
                  <a:pt x="51275" y="188007"/>
                </a:cubicBezTo>
                <a:cubicBezTo>
                  <a:pt x="77346" y="318364"/>
                  <a:pt x="54666" y="208448"/>
                  <a:pt x="85458" y="290557"/>
                </a:cubicBezTo>
                <a:cubicBezTo>
                  <a:pt x="89582" y="301554"/>
                  <a:pt x="90629" y="313490"/>
                  <a:pt x="94004" y="324740"/>
                </a:cubicBezTo>
                <a:cubicBezTo>
                  <a:pt x="99181" y="341996"/>
                  <a:pt x="105398" y="358923"/>
                  <a:pt x="111095" y="376015"/>
                </a:cubicBezTo>
                <a:cubicBezTo>
                  <a:pt x="113944" y="384561"/>
                  <a:pt x="114236" y="394446"/>
                  <a:pt x="119641" y="401652"/>
                </a:cubicBezTo>
                <a:lnTo>
                  <a:pt x="145278" y="435835"/>
                </a:lnTo>
                <a:cubicBezTo>
                  <a:pt x="149615" y="453182"/>
                  <a:pt x="155014" y="478492"/>
                  <a:pt x="162370" y="495656"/>
                </a:cubicBezTo>
                <a:cubicBezTo>
                  <a:pt x="167388" y="507365"/>
                  <a:pt x="172056" y="519473"/>
                  <a:pt x="179461" y="529839"/>
                </a:cubicBezTo>
                <a:cubicBezTo>
                  <a:pt x="186486" y="539673"/>
                  <a:pt x="196553" y="546930"/>
                  <a:pt x="205099" y="555476"/>
                </a:cubicBezTo>
                <a:cubicBezTo>
                  <a:pt x="217329" y="592167"/>
                  <a:pt x="220419" y="609495"/>
                  <a:pt x="239282" y="640934"/>
                </a:cubicBezTo>
                <a:cubicBezTo>
                  <a:pt x="249851" y="658548"/>
                  <a:pt x="264278" y="673836"/>
                  <a:pt x="273465" y="692209"/>
                </a:cubicBezTo>
                <a:cubicBezTo>
                  <a:pt x="279162" y="703603"/>
                  <a:pt x="284003" y="715468"/>
                  <a:pt x="290557" y="726392"/>
                </a:cubicBezTo>
                <a:cubicBezTo>
                  <a:pt x="301126" y="744006"/>
                  <a:pt x="324740" y="777667"/>
                  <a:pt x="324740" y="777667"/>
                </a:cubicBezTo>
                <a:cubicBezTo>
                  <a:pt x="327589" y="789061"/>
                  <a:pt x="329162" y="800853"/>
                  <a:pt x="333286" y="811850"/>
                </a:cubicBezTo>
                <a:cubicBezTo>
                  <a:pt x="360633" y="884775"/>
                  <a:pt x="341945" y="812249"/>
                  <a:pt x="358923" y="871671"/>
                </a:cubicBezTo>
                <a:cubicBezTo>
                  <a:pt x="362150" y="882964"/>
                  <a:pt x="364242" y="894561"/>
                  <a:pt x="367469" y="905854"/>
                </a:cubicBezTo>
                <a:cubicBezTo>
                  <a:pt x="369944" y="914515"/>
                  <a:pt x="373540" y="922830"/>
                  <a:pt x="376015" y="931491"/>
                </a:cubicBezTo>
                <a:cubicBezTo>
                  <a:pt x="379242" y="942784"/>
                  <a:pt x="380847" y="954532"/>
                  <a:pt x="384561" y="965674"/>
                </a:cubicBezTo>
                <a:cubicBezTo>
                  <a:pt x="389412" y="980227"/>
                  <a:pt x="396410" y="993986"/>
                  <a:pt x="401652" y="1008403"/>
                </a:cubicBezTo>
                <a:cubicBezTo>
                  <a:pt x="436180" y="1103356"/>
                  <a:pt x="405429" y="1020990"/>
                  <a:pt x="427290" y="1093861"/>
                </a:cubicBezTo>
                <a:cubicBezTo>
                  <a:pt x="432467" y="1111117"/>
                  <a:pt x="434387" y="1130146"/>
                  <a:pt x="444381" y="1145136"/>
                </a:cubicBezTo>
                <a:cubicBezTo>
                  <a:pt x="471467" y="1185764"/>
                  <a:pt x="458225" y="1161030"/>
                  <a:pt x="478564" y="1222048"/>
                </a:cubicBezTo>
                <a:lnTo>
                  <a:pt x="487110" y="1247686"/>
                </a:lnTo>
                <a:cubicBezTo>
                  <a:pt x="489959" y="1256232"/>
                  <a:pt x="493471" y="1264584"/>
                  <a:pt x="495656" y="1273323"/>
                </a:cubicBezTo>
                <a:cubicBezTo>
                  <a:pt x="498505" y="1284717"/>
                  <a:pt x="500827" y="1296256"/>
                  <a:pt x="504202" y="1307506"/>
                </a:cubicBezTo>
                <a:cubicBezTo>
                  <a:pt x="509379" y="1324762"/>
                  <a:pt x="515596" y="1341689"/>
                  <a:pt x="521293" y="1358781"/>
                </a:cubicBezTo>
                <a:cubicBezTo>
                  <a:pt x="524142" y="1367327"/>
                  <a:pt x="527654" y="1375679"/>
                  <a:pt x="529839" y="1384418"/>
                </a:cubicBezTo>
                <a:cubicBezTo>
                  <a:pt x="532688" y="1395813"/>
                  <a:pt x="535010" y="1407352"/>
                  <a:pt x="538385" y="1418602"/>
                </a:cubicBezTo>
                <a:cubicBezTo>
                  <a:pt x="543562" y="1435858"/>
                  <a:pt x="549779" y="1452785"/>
                  <a:pt x="555476" y="1469876"/>
                </a:cubicBezTo>
                <a:cubicBezTo>
                  <a:pt x="558325" y="1478422"/>
                  <a:pt x="562255" y="1486681"/>
                  <a:pt x="564022" y="1495514"/>
                </a:cubicBezTo>
                <a:cubicBezTo>
                  <a:pt x="566871" y="1509757"/>
                  <a:pt x="570514" y="1523864"/>
                  <a:pt x="572568" y="1538243"/>
                </a:cubicBezTo>
                <a:cubicBezTo>
                  <a:pt x="576216" y="1563779"/>
                  <a:pt x="572299" y="1590913"/>
                  <a:pt x="581114" y="1615155"/>
                </a:cubicBezTo>
                <a:cubicBezTo>
                  <a:pt x="584624" y="1624807"/>
                  <a:pt x="596575" y="1630858"/>
                  <a:pt x="606751" y="1632246"/>
                </a:cubicBezTo>
                <a:cubicBezTo>
                  <a:pt x="660452" y="1639569"/>
                  <a:pt x="715011" y="1637700"/>
                  <a:pt x="769121" y="1640792"/>
                </a:cubicBezTo>
                <a:lnTo>
                  <a:pt x="905854" y="1649338"/>
                </a:lnTo>
                <a:cubicBezTo>
                  <a:pt x="974429" y="1654613"/>
                  <a:pt x="988953" y="1657547"/>
                  <a:pt x="1051133" y="1666430"/>
                </a:cubicBezTo>
                <a:lnTo>
                  <a:pt x="1777525" y="1657884"/>
                </a:lnTo>
                <a:cubicBezTo>
                  <a:pt x="1826026" y="1656933"/>
                  <a:pt x="1874294" y="1649338"/>
                  <a:pt x="1922804" y="1649338"/>
                </a:cubicBezTo>
                <a:cubicBezTo>
                  <a:pt x="2042479" y="1649338"/>
                  <a:pt x="2162086" y="1655035"/>
                  <a:pt x="2281727" y="1657884"/>
                </a:cubicBezTo>
                <a:cubicBezTo>
                  <a:pt x="2298819" y="1663581"/>
                  <a:pt x="2318012" y="1664981"/>
                  <a:pt x="2333002" y="1674975"/>
                </a:cubicBezTo>
                <a:cubicBezTo>
                  <a:pt x="2341548" y="1680672"/>
                  <a:pt x="2349453" y="1687474"/>
                  <a:pt x="2358639" y="1692067"/>
                </a:cubicBezTo>
                <a:cubicBezTo>
                  <a:pt x="2366696" y="1696096"/>
                  <a:pt x="2376219" y="1696585"/>
                  <a:pt x="2384276" y="1700613"/>
                </a:cubicBezTo>
                <a:cubicBezTo>
                  <a:pt x="2393463" y="1705206"/>
                  <a:pt x="2400528" y="1713533"/>
                  <a:pt x="2409914" y="1717704"/>
                </a:cubicBezTo>
                <a:cubicBezTo>
                  <a:pt x="2426377" y="1725021"/>
                  <a:pt x="2445075" y="1726739"/>
                  <a:pt x="2461189" y="1734796"/>
                </a:cubicBezTo>
                <a:cubicBezTo>
                  <a:pt x="2483978" y="1746190"/>
                  <a:pt x="2508356" y="1754846"/>
                  <a:pt x="2529555" y="1768979"/>
                </a:cubicBezTo>
                <a:cubicBezTo>
                  <a:pt x="2562687" y="1791068"/>
                  <a:pt x="2545448" y="1782823"/>
                  <a:pt x="2580830" y="1794616"/>
                </a:cubicBezTo>
                <a:cubicBezTo>
                  <a:pt x="2639599" y="1833797"/>
                  <a:pt x="2612616" y="1822305"/>
                  <a:pt x="2657742" y="1837345"/>
                </a:cubicBezTo>
                <a:cubicBezTo>
                  <a:pt x="2674834" y="1848740"/>
                  <a:pt x="2694492" y="1857004"/>
                  <a:pt x="2709017" y="1871529"/>
                </a:cubicBezTo>
                <a:cubicBezTo>
                  <a:pt x="2732580" y="1895092"/>
                  <a:pt x="2732533" y="1898396"/>
                  <a:pt x="2760291" y="1914258"/>
                </a:cubicBezTo>
                <a:cubicBezTo>
                  <a:pt x="2771352" y="1920578"/>
                  <a:pt x="2782766" y="1926331"/>
                  <a:pt x="2794475" y="1931349"/>
                </a:cubicBezTo>
                <a:cubicBezTo>
                  <a:pt x="2802755" y="1934897"/>
                  <a:pt x="2812055" y="1935866"/>
                  <a:pt x="2820112" y="1939895"/>
                </a:cubicBezTo>
                <a:cubicBezTo>
                  <a:pt x="2829298" y="1944488"/>
                  <a:pt x="2836831" y="1951891"/>
                  <a:pt x="2845749" y="1956987"/>
                </a:cubicBezTo>
                <a:cubicBezTo>
                  <a:pt x="2856810" y="1963307"/>
                  <a:pt x="2869083" y="1967401"/>
                  <a:pt x="2879933" y="1974078"/>
                </a:cubicBezTo>
                <a:cubicBezTo>
                  <a:pt x="2906175" y="1990227"/>
                  <a:pt x="2931208" y="2008261"/>
                  <a:pt x="2956845" y="2025353"/>
                </a:cubicBezTo>
                <a:cubicBezTo>
                  <a:pt x="2965391" y="2031050"/>
                  <a:pt x="2972738" y="2039197"/>
                  <a:pt x="2982482" y="2042445"/>
                </a:cubicBezTo>
                <a:lnTo>
                  <a:pt x="3033757" y="2059536"/>
                </a:lnTo>
              </a:path>
            </a:pathLst>
          </a:custGeom>
          <a:noFill/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001140" y="959266"/>
            <a:ext cx="762000" cy="762000"/>
          </a:xfrm>
          <a:prstGeom prst="ellipse">
            <a:avLst/>
          </a:prstGeom>
          <a:noFill/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030677" y="2171700"/>
            <a:ext cx="1400175" cy="129540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2409914" y="1504060"/>
            <a:ext cx="649503" cy="1486968"/>
          </a:xfrm>
          <a:custGeom>
            <a:avLst/>
            <a:gdLst>
              <a:gd name="connsiteX0" fmla="*/ 0 w 649503"/>
              <a:gd name="connsiteY0" fmla="*/ 1486968 h 1486968"/>
              <a:gd name="connsiteX1" fmla="*/ 25637 w 649503"/>
              <a:gd name="connsiteY1" fmla="*/ 1273323 h 1486968"/>
              <a:gd name="connsiteX2" fmla="*/ 34183 w 649503"/>
              <a:gd name="connsiteY2" fmla="*/ 1230594 h 1486968"/>
              <a:gd name="connsiteX3" fmla="*/ 51275 w 649503"/>
              <a:gd name="connsiteY3" fmla="*/ 1145136 h 1486968"/>
              <a:gd name="connsiteX4" fmla="*/ 68366 w 649503"/>
              <a:gd name="connsiteY4" fmla="*/ 1093861 h 1486968"/>
              <a:gd name="connsiteX5" fmla="*/ 85458 w 649503"/>
              <a:gd name="connsiteY5" fmla="*/ 1008404 h 1486968"/>
              <a:gd name="connsiteX6" fmla="*/ 119641 w 649503"/>
              <a:gd name="connsiteY6" fmla="*/ 914400 h 1486968"/>
              <a:gd name="connsiteX7" fmla="*/ 136733 w 649503"/>
              <a:gd name="connsiteY7" fmla="*/ 863125 h 1486968"/>
              <a:gd name="connsiteX8" fmla="*/ 145279 w 649503"/>
              <a:gd name="connsiteY8" fmla="*/ 837488 h 1486968"/>
              <a:gd name="connsiteX9" fmla="*/ 162370 w 649503"/>
              <a:gd name="connsiteY9" fmla="*/ 811850 h 1486968"/>
              <a:gd name="connsiteX10" fmla="*/ 179462 w 649503"/>
              <a:gd name="connsiteY10" fmla="*/ 769121 h 1486968"/>
              <a:gd name="connsiteX11" fmla="*/ 196553 w 649503"/>
              <a:gd name="connsiteY11" fmla="*/ 717847 h 1486968"/>
              <a:gd name="connsiteX12" fmla="*/ 213645 w 649503"/>
              <a:gd name="connsiteY12" fmla="*/ 692209 h 1486968"/>
              <a:gd name="connsiteX13" fmla="*/ 222191 w 649503"/>
              <a:gd name="connsiteY13" fmla="*/ 666572 h 1486968"/>
              <a:gd name="connsiteX14" fmla="*/ 247828 w 649503"/>
              <a:gd name="connsiteY14" fmla="*/ 649480 h 1486968"/>
              <a:gd name="connsiteX15" fmla="*/ 299103 w 649503"/>
              <a:gd name="connsiteY15" fmla="*/ 598205 h 1486968"/>
              <a:gd name="connsiteX16" fmla="*/ 299103 w 649503"/>
              <a:gd name="connsiteY16" fmla="*/ 598205 h 1486968"/>
              <a:gd name="connsiteX17" fmla="*/ 358923 w 649503"/>
              <a:gd name="connsiteY17" fmla="*/ 521293 h 1486968"/>
              <a:gd name="connsiteX18" fmla="*/ 401652 w 649503"/>
              <a:gd name="connsiteY18" fmla="*/ 478564 h 1486968"/>
              <a:gd name="connsiteX19" fmla="*/ 444381 w 649503"/>
              <a:gd name="connsiteY19" fmla="*/ 401652 h 1486968"/>
              <a:gd name="connsiteX20" fmla="*/ 461473 w 649503"/>
              <a:gd name="connsiteY20" fmla="*/ 376015 h 1486968"/>
              <a:gd name="connsiteX21" fmla="*/ 478565 w 649503"/>
              <a:gd name="connsiteY21" fmla="*/ 307648 h 1486968"/>
              <a:gd name="connsiteX22" fmla="*/ 487110 w 649503"/>
              <a:gd name="connsiteY22" fmla="*/ 282011 h 1486968"/>
              <a:gd name="connsiteX23" fmla="*/ 529839 w 649503"/>
              <a:gd name="connsiteY23" fmla="*/ 222190 h 1486968"/>
              <a:gd name="connsiteX24" fmla="*/ 546931 w 649503"/>
              <a:gd name="connsiteY24" fmla="*/ 170916 h 1486968"/>
              <a:gd name="connsiteX25" fmla="*/ 598206 w 649503"/>
              <a:gd name="connsiteY25" fmla="*/ 111095 h 1486968"/>
              <a:gd name="connsiteX26" fmla="*/ 606751 w 649503"/>
              <a:gd name="connsiteY26" fmla="*/ 85458 h 1486968"/>
              <a:gd name="connsiteX27" fmla="*/ 640935 w 649503"/>
              <a:gd name="connsiteY27" fmla="*/ 34183 h 1486968"/>
              <a:gd name="connsiteX28" fmla="*/ 649480 w 649503"/>
              <a:gd name="connsiteY28" fmla="*/ 0 h 148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49503" h="1486968">
                <a:moveTo>
                  <a:pt x="0" y="1486968"/>
                </a:moveTo>
                <a:cubicBezTo>
                  <a:pt x="37136" y="1264160"/>
                  <a:pt x="-503" y="1508595"/>
                  <a:pt x="25637" y="1273323"/>
                </a:cubicBezTo>
                <a:cubicBezTo>
                  <a:pt x="27241" y="1258887"/>
                  <a:pt x="31585" y="1244885"/>
                  <a:pt x="34183" y="1230594"/>
                </a:cubicBezTo>
                <a:cubicBezTo>
                  <a:pt x="41292" y="1191497"/>
                  <a:pt x="40809" y="1180022"/>
                  <a:pt x="51275" y="1145136"/>
                </a:cubicBezTo>
                <a:cubicBezTo>
                  <a:pt x="56452" y="1127880"/>
                  <a:pt x="63996" y="1111339"/>
                  <a:pt x="68366" y="1093861"/>
                </a:cubicBezTo>
                <a:cubicBezTo>
                  <a:pt x="75412" y="1065679"/>
                  <a:pt x="76271" y="1035963"/>
                  <a:pt x="85458" y="1008404"/>
                </a:cubicBezTo>
                <a:cubicBezTo>
                  <a:pt x="135333" y="858781"/>
                  <a:pt x="72076" y="1045205"/>
                  <a:pt x="119641" y="914400"/>
                </a:cubicBezTo>
                <a:cubicBezTo>
                  <a:pt x="125798" y="897468"/>
                  <a:pt x="131036" y="880217"/>
                  <a:pt x="136733" y="863125"/>
                </a:cubicBezTo>
                <a:cubicBezTo>
                  <a:pt x="139582" y="854579"/>
                  <a:pt x="140282" y="844983"/>
                  <a:pt x="145279" y="837488"/>
                </a:cubicBezTo>
                <a:cubicBezTo>
                  <a:pt x="150976" y="828942"/>
                  <a:pt x="157777" y="821037"/>
                  <a:pt x="162370" y="811850"/>
                </a:cubicBezTo>
                <a:cubicBezTo>
                  <a:pt x="169230" y="798129"/>
                  <a:pt x="174220" y="783538"/>
                  <a:pt x="179462" y="769121"/>
                </a:cubicBezTo>
                <a:cubicBezTo>
                  <a:pt x="185619" y="752190"/>
                  <a:pt x="186560" y="732837"/>
                  <a:pt x="196553" y="717847"/>
                </a:cubicBezTo>
                <a:cubicBezTo>
                  <a:pt x="202250" y="709301"/>
                  <a:pt x="209052" y="701396"/>
                  <a:pt x="213645" y="692209"/>
                </a:cubicBezTo>
                <a:cubicBezTo>
                  <a:pt x="217674" y="684152"/>
                  <a:pt x="216564" y="673606"/>
                  <a:pt x="222191" y="666572"/>
                </a:cubicBezTo>
                <a:cubicBezTo>
                  <a:pt x="228607" y="658552"/>
                  <a:pt x="240152" y="656304"/>
                  <a:pt x="247828" y="649480"/>
                </a:cubicBezTo>
                <a:cubicBezTo>
                  <a:pt x="265894" y="633421"/>
                  <a:pt x="282011" y="615297"/>
                  <a:pt x="299103" y="598205"/>
                </a:cubicBezTo>
                <a:lnTo>
                  <a:pt x="299103" y="598205"/>
                </a:lnTo>
                <a:cubicBezTo>
                  <a:pt x="385492" y="468623"/>
                  <a:pt x="291990" y="601613"/>
                  <a:pt x="358923" y="521293"/>
                </a:cubicBezTo>
                <a:cubicBezTo>
                  <a:pt x="394529" y="478565"/>
                  <a:pt x="354653" y="509898"/>
                  <a:pt x="401652" y="478564"/>
                </a:cubicBezTo>
                <a:cubicBezTo>
                  <a:pt x="416694" y="433440"/>
                  <a:pt x="405202" y="460420"/>
                  <a:pt x="444381" y="401652"/>
                </a:cubicBezTo>
                <a:lnTo>
                  <a:pt x="461473" y="376015"/>
                </a:lnTo>
                <a:cubicBezTo>
                  <a:pt x="467170" y="353226"/>
                  <a:pt x="471137" y="329933"/>
                  <a:pt x="478565" y="307648"/>
                </a:cubicBezTo>
                <a:cubicBezTo>
                  <a:pt x="481413" y="299102"/>
                  <a:pt x="483082" y="290068"/>
                  <a:pt x="487110" y="282011"/>
                </a:cubicBezTo>
                <a:cubicBezTo>
                  <a:pt x="493355" y="269522"/>
                  <a:pt x="524039" y="229923"/>
                  <a:pt x="529839" y="222190"/>
                </a:cubicBezTo>
                <a:cubicBezTo>
                  <a:pt x="535536" y="205099"/>
                  <a:pt x="536122" y="185329"/>
                  <a:pt x="546931" y="170916"/>
                </a:cubicBezTo>
                <a:cubicBezTo>
                  <a:pt x="579819" y="127064"/>
                  <a:pt x="562497" y="146804"/>
                  <a:pt x="598206" y="111095"/>
                </a:cubicBezTo>
                <a:cubicBezTo>
                  <a:pt x="601054" y="102549"/>
                  <a:pt x="602376" y="93332"/>
                  <a:pt x="606751" y="85458"/>
                </a:cubicBezTo>
                <a:cubicBezTo>
                  <a:pt x="616727" y="67501"/>
                  <a:pt x="640935" y="34183"/>
                  <a:pt x="640935" y="34183"/>
                </a:cubicBezTo>
                <a:cubicBezTo>
                  <a:pt x="650381" y="5843"/>
                  <a:pt x="649480" y="17554"/>
                  <a:pt x="649480" y="0"/>
                </a:cubicBezTo>
              </a:path>
            </a:pathLst>
          </a:cu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073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412776"/>
            <a:ext cx="7772400" cy="5184576"/>
          </a:xfrm>
        </p:spPr>
        <p:txBody>
          <a:bodyPr/>
          <a:lstStyle/>
          <a:p>
            <a:endParaRPr lang="en-US" sz="24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Marcus.Torgenson\AppData\Local\Microsoft\Windows\Temporary Internet Files\Content.IE5\07F9N1SY\IMG_64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8153400" cy="61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 bwMode="auto">
          <a:xfrm>
            <a:off x="4343400" y="2590800"/>
            <a:ext cx="2209800" cy="19812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072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412776"/>
            <a:ext cx="7772400" cy="5184576"/>
          </a:xfrm>
        </p:spPr>
        <p:txBody>
          <a:bodyPr/>
          <a:lstStyle/>
          <a:p>
            <a:r>
              <a:rPr lang="en-US" sz="2400" dirty="0"/>
              <a:t>Pt was in and out of consciousness</a:t>
            </a:r>
          </a:p>
          <a:p>
            <a:pPr lvl="1"/>
            <a:r>
              <a:rPr lang="en-US" sz="2000" dirty="0"/>
              <a:t>HR90s, SBP80-90</a:t>
            </a:r>
          </a:p>
          <a:p>
            <a:pPr lvl="1"/>
            <a:r>
              <a:rPr lang="en-US" sz="2000" dirty="0"/>
              <a:t>Russian speaking</a:t>
            </a:r>
          </a:p>
          <a:p>
            <a:pPr lvl="1"/>
            <a:endParaRPr lang="en-US" sz="2000" dirty="0"/>
          </a:p>
          <a:p>
            <a:r>
              <a:rPr lang="en-US" sz="2400" dirty="0"/>
              <a:t>Had an IV, but was not functioning</a:t>
            </a:r>
          </a:p>
          <a:p>
            <a:pPr lvl="1"/>
            <a:r>
              <a:rPr lang="en-US" sz="2000" dirty="0"/>
              <a:t>Anesthesiologist (in cab with me) placed PIV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Jaw thrust, supplemental O2, ketamine, </a:t>
            </a:r>
            <a:r>
              <a:rPr lang="en-US" sz="2400" dirty="0" err="1"/>
              <a:t>propofol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4213"/>
            <a:ext cx="7772400" cy="1042587"/>
          </a:xfrm>
        </p:spPr>
        <p:txBody>
          <a:bodyPr/>
          <a:lstStyle/>
          <a:p>
            <a:r>
              <a:rPr lang="en-US" dirty="0"/>
              <a:t>On Scene</a:t>
            </a:r>
          </a:p>
        </p:txBody>
      </p:sp>
    </p:spTree>
    <p:extLst>
      <p:ext uri="{BB962C8B-B14F-4D97-AF65-F5344CB8AC3E}">
        <p14:creationId xmlns:p14="http://schemas.microsoft.com/office/powerpoint/2010/main" val="195188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412776"/>
            <a:ext cx="7772400" cy="5184576"/>
          </a:xfrm>
        </p:spPr>
        <p:txBody>
          <a:bodyPr/>
          <a:lstStyle/>
          <a:p>
            <a:r>
              <a:rPr lang="en-US" sz="2800" dirty="0"/>
              <a:t>Completed through the knee amputation</a:t>
            </a:r>
          </a:p>
          <a:p>
            <a:endParaRPr lang="en-US" sz="2800" dirty="0"/>
          </a:p>
          <a:p>
            <a:pPr lvl="1"/>
            <a:r>
              <a:rPr lang="en-US" sz="2400" dirty="0"/>
              <a:t>Dr. </a:t>
            </a:r>
            <a:r>
              <a:rPr lang="en-US" sz="2400" dirty="0" err="1"/>
              <a:t>Detar</a:t>
            </a:r>
            <a:r>
              <a:rPr lang="en-US" sz="2400" dirty="0"/>
              <a:t> from driver’s side and Dr. </a:t>
            </a:r>
            <a:r>
              <a:rPr lang="en-US" sz="2400" dirty="0" err="1"/>
              <a:t>Wineinger</a:t>
            </a:r>
            <a:r>
              <a:rPr lang="en-US" sz="2400" dirty="0"/>
              <a:t> shining flashlights for exposure 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Use of saw/assistance from Dr. </a:t>
            </a:r>
            <a:r>
              <a:rPr lang="en-US" sz="2400" dirty="0" err="1"/>
              <a:t>Detar</a:t>
            </a:r>
            <a:endParaRPr lang="en-US" sz="2400" dirty="0"/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Took less than 10 minutes</a:t>
            </a:r>
          </a:p>
          <a:p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4213"/>
            <a:ext cx="7772400" cy="1042587"/>
          </a:xfrm>
        </p:spPr>
        <p:txBody>
          <a:bodyPr/>
          <a:lstStyle/>
          <a:p>
            <a:r>
              <a:rPr lang="en-US" dirty="0"/>
              <a:t>On Scene</a:t>
            </a:r>
          </a:p>
        </p:txBody>
      </p:sp>
    </p:spTree>
    <p:extLst>
      <p:ext uri="{BB962C8B-B14F-4D97-AF65-F5344CB8AC3E}">
        <p14:creationId xmlns:p14="http://schemas.microsoft.com/office/powerpoint/2010/main" val="174737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412776"/>
            <a:ext cx="7772400" cy="5184576"/>
          </a:xfrm>
        </p:spPr>
        <p:txBody>
          <a:bodyPr/>
          <a:lstStyle/>
          <a:p>
            <a:endParaRPr lang="en-US" sz="24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Marcus.Torgenson\AppData\Local\Microsoft\Windows\Temporary Internet Files\Content.IE5\YO8KX9VS\IMG_64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39000" y="16002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Dr. </a:t>
            </a:r>
            <a:r>
              <a:rPr lang="en-US" dirty="0" err="1">
                <a:solidFill>
                  <a:srgbClr val="FF0000"/>
                </a:solidFill>
              </a:rPr>
              <a:t>Wineinger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2540" y="3200400"/>
            <a:ext cx="110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Dr. </a:t>
            </a:r>
            <a:r>
              <a:rPr lang="en-US" dirty="0" err="1">
                <a:solidFill>
                  <a:srgbClr val="FF0000"/>
                </a:solidFill>
              </a:rPr>
              <a:t>Detar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2849" y="449580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Patient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92211" y="864111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Maurice (KCFR)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443961"/>
            <a:ext cx="161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Dr. </a:t>
            </a:r>
            <a:r>
              <a:rPr lang="en-US" dirty="0" err="1">
                <a:solidFill>
                  <a:srgbClr val="FF0000"/>
                </a:solidFill>
              </a:rPr>
              <a:t>Torgenson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5638800" y="1193563"/>
            <a:ext cx="1733550" cy="105255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5887852" y="1948168"/>
            <a:ext cx="1447800" cy="99158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6" idx="1"/>
          </p:cNvCxnSpPr>
          <p:nvPr/>
        </p:nvCxnSpPr>
        <p:spPr bwMode="auto">
          <a:xfrm flipH="1">
            <a:off x="5181601" y="3385066"/>
            <a:ext cx="2320939" cy="2725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 flipV="1">
            <a:off x="5943600" y="4572000"/>
            <a:ext cx="1558940" cy="152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>
            <a:cxnSpLocks/>
          </p:cNvCxnSpPr>
          <p:nvPr/>
        </p:nvCxnSpPr>
        <p:spPr bwMode="auto">
          <a:xfrm>
            <a:off x="1295400" y="2813293"/>
            <a:ext cx="2209800" cy="137770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41201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412776"/>
            <a:ext cx="7772400" cy="5184576"/>
          </a:xfrm>
        </p:spPr>
        <p:txBody>
          <a:bodyPr/>
          <a:lstStyle/>
          <a:p>
            <a:r>
              <a:rPr lang="en-US" sz="2400" dirty="0"/>
              <a:t>Transported patient from wreckage to ambulance</a:t>
            </a:r>
          </a:p>
          <a:p>
            <a:pPr lvl="1"/>
            <a:r>
              <a:rPr lang="en-US" sz="2000" dirty="0"/>
              <a:t>Intubated patient in ambulance</a:t>
            </a:r>
          </a:p>
          <a:p>
            <a:endParaRPr lang="en-US" sz="2400" dirty="0"/>
          </a:p>
          <a:p>
            <a:r>
              <a:rPr lang="en-US" sz="2400" dirty="0"/>
              <a:t>Pressure 75/50, so gave a unit of warmed blood in ambulance</a:t>
            </a:r>
          </a:p>
          <a:p>
            <a:endParaRPr lang="en-US" sz="2400" dirty="0"/>
          </a:p>
          <a:p>
            <a:r>
              <a:rPr lang="en-US" sz="2400" dirty="0"/>
              <a:t>Anesthesia, Paramedic, and I rode with patient from scene to Kootenai Health trauma bay </a:t>
            </a:r>
          </a:p>
          <a:p>
            <a:pPr lvl="1"/>
            <a:r>
              <a:rPr lang="en-US" sz="2000" dirty="0"/>
              <a:t>Priority 1 Trauma Activation</a:t>
            </a:r>
          </a:p>
          <a:p>
            <a:endParaRPr lang="en-US" sz="2400" dirty="0"/>
          </a:p>
          <a:p>
            <a:r>
              <a:rPr lang="en-US" sz="2400" dirty="0"/>
              <a:t>Partner, OR Nurse, and Kootenai County EMS Chief followed closely behind in the suburban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4213"/>
            <a:ext cx="7772400" cy="1042587"/>
          </a:xfrm>
        </p:spPr>
        <p:txBody>
          <a:bodyPr/>
          <a:lstStyle/>
          <a:p>
            <a:r>
              <a:rPr lang="en-US" dirty="0"/>
              <a:t>Transport to Kootenai Health</a:t>
            </a:r>
          </a:p>
        </p:txBody>
      </p:sp>
    </p:spTree>
    <p:extLst>
      <p:ext uri="{BB962C8B-B14F-4D97-AF65-F5344CB8AC3E}">
        <p14:creationId xmlns:p14="http://schemas.microsoft.com/office/powerpoint/2010/main" val="227449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412776"/>
            <a:ext cx="7772400" cy="5184576"/>
          </a:xfrm>
        </p:spPr>
        <p:txBody>
          <a:bodyPr/>
          <a:lstStyle/>
          <a:p>
            <a:r>
              <a:rPr lang="en-US" sz="2400" dirty="0"/>
              <a:t>Arrival at scene to departure from scene= 40 minutes</a:t>
            </a:r>
          </a:p>
          <a:p>
            <a:endParaRPr lang="en-US" sz="2400" dirty="0"/>
          </a:p>
          <a:p>
            <a:r>
              <a:rPr lang="en-US" sz="2400" dirty="0"/>
              <a:t>Took ~15minutes intubating/resuscitating in ambulance before departure</a:t>
            </a:r>
          </a:p>
          <a:p>
            <a:endParaRPr lang="en-US" sz="2400" dirty="0"/>
          </a:p>
          <a:p>
            <a:r>
              <a:rPr lang="en-US" sz="2400" dirty="0"/>
              <a:t>Departure from Kootenai Health to arrival back in ambulance bay= 1hr 40minutes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4213"/>
            <a:ext cx="7772400" cy="1042587"/>
          </a:xfrm>
        </p:spPr>
        <p:txBody>
          <a:bodyPr/>
          <a:lstStyle/>
          <a:p>
            <a:r>
              <a:rPr lang="en-US" dirty="0"/>
              <a:t>Timeline</a:t>
            </a:r>
          </a:p>
        </p:txBody>
      </p:sp>
    </p:spTree>
    <p:extLst>
      <p:ext uri="{BB962C8B-B14F-4D97-AF65-F5344CB8AC3E}">
        <p14:creationId xmlns:p14="http://schemas.microsoft.com/office/powerpoint/2010/main" val="311088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320820"/>
            <a:ext cx="7786936" cy="5454352"/>
          </a:xfrm>
        </p:spPr>
        <p:txBody>
          <a:bodyPr/>
          <a:lstStyle/>
          <a:p>
            <a:r>
              <a:rPr lang="en-US" sz="2400" dirty="0"/>
              <a:t>On arrival in trauma bay at 1130</a:t>
            </a:r>
          </a:p>
          <a:p>
            <a:pPr lvl="1"/>
            <a:r>
              <a:rPr lang="en-US" sz="2000" dirty="0" err="1"/>
              <a:t>Hr</a:t>
            </a:r>
            <a:r>
              <a:rPr lang="en-US" sz="2000" dirty="0"/>
              <a:t> 70s, BP 114/76, Temp 33.1</a:t>
            </a:r>
          </a:p>
          <a:p>
            <a:pPr lvl="1"/>
            <a:r>
              <a:rPr lang="en-US" sz="2000" dirty="0"/>
              <a:t>pH 7.12, Base Deficit 12.4</a:t>
            </a:r>
          </a:p>
          <a:p>
            <a:pPr lvl="1"/>
            <a:r>
              <a:rPr lang="en-US" sz="2000" dirty="0"/>
              <a:t>PT 17.7, INR 1.5</a:t>
            </a:r>
          </a:p>
          <a:p>
            <a:pPr lvl="1"/>
            <a:endParaRPr lang="en-US" sz="2000" dirty="0"/>
          </a:p>
          <a:p>
            <a:r>
              <a:rPr lang="en-US" sz="2400" dirty="0"/>
              <a:t>Other injuries identified prior to going to OR for R AKA revision</a:t>
            </a:r>
          </a:p>
          <a:p>
            <a:pPr lvl="1"/>
            <a:r>
              <a:rPr lang="en-US" sz="2000" dirty="0"/>
              <a:t>Open left ankle laceration</a:t>
            </a:r>
          </a:p>
          <a:p>
            <a:pPr lvl="2"/>
            <a:r>
              <a:rPr lang="en-US" sz="1600" dirty="0"/>
              <a:t>Washed out and closed by Ortho</a:t>
            </a:r>
          </a:p>
          <a:p>
            <a:pPr lvl="1"/>
            <a:r>
              <a:rPr lang="en-US" sz="2000" dirty="0"/>
              <a:t>Right ear avulsion with multiple facial lacerations and nasal fracture</a:t>
            </a:r>
          </a:p>
          <a:p>
            <a:pPr lvl="2"/>
            <a:r>
              <a:rPr lang="en-US" sz="1600" dirty="0"/>
              <a:t>Repaired/closed/reduced and ear canal stent placed by ENT</a:t>
            </a:r>
          </a:p>
          <a:p>
            <a:pPr lvl="1"/>
            <a:r>
              <a:rPr lang="en-US" sz="2000" dirty="0"/>
              <a:t>Right sided subpleural emphysema, aspiration pneumonia</a:t>
            </a:r>
            <a:endParaRPr lang="en-US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400" dirty="0"/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4213"/>
            <a:ext cx="7772400" cy="1042587"/>
          </a:xfrm>
        </p:spPr>
        <p:txBody>
          <a:bodyPr/>
          <a:lstStyle/>
          <a:p>
            <a:r>
              <a:rPr lang="en-US" dirty="0"/>
              <a:t>Hospital Course</a:t>
            </a:r>
          </a:p>
        </p:txBody>
      </p:sp>
    </p:spTree>
    <p:extLst>
      <p:ext uri="{BB962C8B-B14F-4D97-AF65-F5344CB8AC3E}">
        <p14:creationId xmlns:p14="http://schemas.microsoft.com/office/powerpoint/2010/main" val="387674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412776"/>
            <a:ext cx="7772400" cy="518457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4213"/>
            <a:ext cx="7772400" cy="1042587"/>
          </a:xfrm>
        </p:spPr>
        <p:txBody>
          <a:bodyPr/>
          <a:lstStyle/>
          <a:p>
            <a:r>
              <a:rPr lang="en-US" dirty="0" err="1"/>
              <a:t>Intraop</a:t>
            </a:r>
            <a:endParaRPr lang="en-US" dirty="0"/>
          </a:p>
        </p:txBody>
      </p:sp>
      <p:pic>
        <p:nvPicPr>
          <p:cNvPr id="7170" name="Picture 2" descr="C:\Users\Marcus.Torgenson\AppData\Local\Microsoft\Windows\Temporary Internet Files\Content.IE5\WQFWC9SJ\IMG_78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3352800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Marcus.Torgenson\AppData\Local\Microsoft\Windows\Temporary Internet Files\Content.IE5\XR2BQ2TU\IMG_78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8"/>
          <a:stretch/>
        </p:blipFill>
        <p:spPr bwMode="auto">
          <a:xfrm>
            <a:off x="2028736" y="1447800"/>
            <a:ext cx="3686264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Marcus.Torgenson\AppData\Local\Microsoft\Windows\Temporary Internet Files\Content.IE5\XR2BQ2TU\IMG_78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0" y="1701800"/>
            <a:ext cx="3867150" cy="515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 bwMode="auto">
          <a:xfrm>
            <a:off x="6233686" y="2480733"/>
            <a:ext cx="1143000" cy="9144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963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412776"/>
            <a:ext cx="7772400" cy="5184576"/>
          </a:xfrm>
        </p:spPr>
        <p:txBody>
          <a:bodyPr/>
          <a:lstStyle/>
          <a:p>
            <a:r>
              <a:rPr lang="en-US" sz="2400" dirty="0"/>
              <a:t>Revised to AKA, left wound open, and placed wound </a:t>
            </a:r>
            <a:r>
              <a:rPr lang="en-US" sz="2400" dirty="0" err="1"/>
              <a:t>vac</a:t>
            </a:r>
            <a:r>
              <a:rPr lang="en-US" sz="2400" dirty="0"/>
              <a:t> day of trauma (1/19)</a:t>
            </a:r>
          </a:p>
          <a:p>
            <a:endParaRPr lang="en-US" sz="2400" dirty="0"/>
          </a:p>
          <a:p>
            <a:r>
              <a:rPr lang="en-US" sz="2400" dirty="0"/>
              <a:t>Extubated 1/20 and transferred to floor</a:t>
            </a:r>
          </a:p>
          <a:p>
            <a:endParaRPr lang="en-US" sz="2400" dirty="0"/>
          </a:p>
          <a:p>
            <a:r>
              <a:rPr lang="en-US" sz="2400" dirty="0"/>
              <a:t>Took back to OR 1/23 for removal of </a:t>
            </a:r>
            <a:r>
              <a:rPr lang="en-US" sz="2400" dirty="0" err="1"/>
              <a:t>vac</a:t>
            </a:r>
            <a:r>
              <a:rPr lang="en-US" sz="2400" dirty="0"/>
              <a:t> and wound closure</a:t>
            </a:r>
          </a:p>
          <a:p>
            <a:endParaRPr lang="en-US" sz="2400" dirty="0"/>
          </a:p>
          <a:p>
            <a:r>
              <a:rPr lang="en-US" sz="2400" dirty="0"/>
              <a:t>Discharged to rehab facility in Moses Lake, WA on 2/4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4213"/>
            <a:ext cx="7772400" cy="1042587"/>
          </a:xfrm>
        </p:spPr>
        <p:txBody>
          <a:bodyPr/>
          <a:lstStyle/>
          <a:p>
            <a:r>
              <a:rPr lang="en-US" dirty="0"/>
              <a:t>Hospital Course</a:t>
            </a:r>
          </a:p>
        </p:txBody>
      </p:sp>
    </p:spTree>
    <p:extLst>
      <p:ext uri="{BB962C8B-B14F-4D97-AF65-F5344CB8AC3E}">
        <p14:creationId xmlns:p14="http://schemas.microsoft.com/office/powerpoint/2010/main" val="141460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C421AD-00B8-4AA7-927E-D783B1B77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259632"/>
            <a:ext cx="8534400" cy="5369768"/>
          </a:xfrm>
        </p:spPr>
        <p:txBody>
          <a:bodyPr/>
          <a:lstStyle/>
          <a:p>
            <a:r>
              <a:rPr lang="en-US" sz="2800" dirty="0"/>
              <a:t>Earliest review</a:t>
            </a:r>
          </a:p>
          <a:p>
            <a:pPr lvl="1"/>
            <a:r>
              <a:rPr lang="en-US" sz="2400" dirty="0"/>
              <a:t>5 year survey of the 200 largest metropolitan areas in the United States</a:t>
            </a:r>
          </a:p>
          <a:p>
            <a:pPr lvl="1"/>
            <a:r>
              <a:rPr lang="en-US" sz="2400" dirty="0"/>
              <a:t>26 Amputations </a:t>
            </a:r>
          </a:p>
          <a:p>
            <a:pPr lvl="1"/>
            <a:r>
              <a:rPr lang="en-US" sz="2400" dirty="0"/>
              <a:t>Published in 1996</a:t>
            </a:r>
          </a:p>
          <a:p>
            <a:pPr lvl="1"/>
            <a:endParaRPr lang="en-US" dirty="0"/>
          </a:p>
          <a:p>
            <a:r>
              <a:rPr lang="en-US" dirty="0"/>
              <a:t>Case reports</a:t>
            </a:r>
          </a:p>
          <a:p>
            <a:r>
              <a:rPr lang="en-US" dirty="0"/>
              <a:t>News coverage about isolated incidents</a:t>
            </a:r>
          </a:p>
          <a:p>
            <a:r>
              <a:rPr lang="en-US" dirty="0"/>
              <a:t>Urban field amputation teams</a:t>
            </a:r>
          </a:p>
          <a:p>
            <a:pPr lvl="1"/>
            <a:r>
              <a:rPr lang="en-US" dirty="0"/>
              <a:t>University of Utah 2017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9F3DF1-0A43-4F53-8592-F7CABFFAF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Amputation “Literature”</a:t>
            </a:r>
          </a:p>
        </p:txBody>
      </p:sp>
    </p:spTree>
    <p:extLst>
      <p:ext uri="{BB962C8B-B14F-4D97-AF65-F5344CB8AC3E}">
        <p14:creationId xmlns:p14="http://schemas.microsoft.com/office/powerpoint/2010/main" val="86470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412776"/>
            <a:ext cx="7772400" cy="5184576"/>
          </a:xfrm>
        </p:spPr>
        <p:txBody>
          <a:bodyPr/>
          <a:lstStyle/>
          <a:p>
            <a:r>
              <a:rPr lang="en-US" sz="2400" dirty="0"/>
              <a:t>Ultimately did imaging of amputated leg</a:t>
            </a:r>
          </a:p>
          <a:p>
            <a:endParaRPr lang="en-US" sz="2400" dirty="0"/>
          </a:p>
          <a:p>
            <a:r>
              <a:rPr lang="en-US" sz="2400" dirty="0"/>
              <a:t>CT and plain XR</a:t>
            </a:r>
          </a:p>
          <a:p>
            <a:endParaRPr lang="en-US" sz="2400" dirty="0"/>
          </a:p>
          <a:p>
            <a:r>
              <a:rPr lang="en-US" sz="2400" dirty="0"/>
              <a:t>Tibia and fibula crush fractures</a:t>
            </a:r>
          </a:p>
          <a:p>
            <a:endParaRPr lang="en-US" sz="2400" dirty="0"/>
          </a:p>
          <a:p>
            <a:r>
              <a:rPr lang="en-US" sz="2400" dirty="0"/>
              <a:t>Old fractures of tibia with hardware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4213"/>
            <a:ext cx="7772400" cy="1042587"/>
          </a:xfrm>
        </p:spPr>
        <p:txBody>
          <a:bodyPr/>
          <a:lstStyle/>
          <a:p>
            <a:r>
              <a:rPr lang="en-US" dirty="0"/>
              <a:t>Hospital Course</a:t>
            </a:r>
          </a:p>
        </p:txBody>
      </p:sp>
    </p:spTree>
    <p:extLst>
      <p:ext uri="{BB962C8B-B14F-4D97-AF65-F5344CB8AC3E}">
        <p14:creationId xmlns:p14="http://schemas.microsoft.com/office/powerpoint/2010/main" val="48413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4213"/>
            <a:ext cx="7772400" cy="1042587"/>
          </a:xfrm>
        </p:spPr>
        <p:txBody>
          <a:bodyPr/>
          <a:lstStyle/>
          <a:p>
            <a:r>
              <a:rPr lang="en-US" dirty="0"/>
              <a:t>Patient AT</a:t>
            </a:r>
          </a:p>
        </p:txBody>
      </p:sp>
      <p:pic>
        <p:nvPicPr>
          <p:cNvPr id="8194" name="Picture 2" descr="C:\Users\Marcus.Torgenson\AppData\Local\Microsoft\Windows\Temporary Internet Files\Content.IE5\XWRS303B\IMG_78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360045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Marcus.Torgenson\AppData\Local\Microsoft\Windows\Temporary Internet Files\Content.IE5\3MCG9X4K\IMG_78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320800"/>
            <a:ext cx="3867150" cy="515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Marcus.Torgenson\AppData\Local\Microsoft\Windows\Temporary Internet Files\Content.IE5\WQFWC9SJ\IMG_78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955800"/>
            <a:ext cx="3562350" cy="474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75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7786936" cy="4419600"/>
          </a:xfrm>
        </p:spPr>
        <p:txBody>
          <a:bodyPr/>
          <a:lstStyle/>
          <a:p>
            <a:pPr lvl="2"/>
            <a:endParaRPr lang="en-US" sz="1600" dirty="0"/>
          </a:p>
          <a:p>
            <a:r>
              <a:rPr lang="en-US" sz="2400" dirty="0"/>
              <a:t>Could we have avoided amputation?</a:t>
            </a:r>
          </a:p>
          <a:p>
            <a:pPr lvl="1"/>
            <a:r>
              <a:rPr lang="en-US" sz="2000" dirty="0"/>
              <a:t>Discussion with extrication experts that were on scene</a:t>
            </a:r>
          </a:p>
          <a:p>
            <a:pPr lvl="1"/>
            <a:r>
              <a:rPr lang="en-US" sz="2000" dirty="0"/>
              <a:t>Took 2 hours just to free left leg</a:t>
            </a:r>
          </a:p>
          <a:p>
            <a:endParaRPr lang="en-US" sz="2400" dirty="0"/>
          </a:p>
          <a:p>
            <a:r>
              <a:rPr lang="en-US" sz="2400" dirty="0"/>
              <a:t>Extrication of amputated leg after we left</a:t>
            </a:r>
          </a:p>
          <a:p>
            <a:endParaRPr lang="en-US" sz="2400" dirty="0"/>
          </a:p>
          <a:p>
            <a:r>
              <a:rPr lang="en-US" sz="2400" dirty="0"/>
              <a:t>Safety debrief and discussion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4213"/>
            <a:ext cx="7772400" cy="1042587"/>
          </a:xfrm>
        </p:spPr>
        <p:txBody>
          <a:bodyPr/>
          <a:lstStyle/>
          <a:p>
            <a:r>
              <a:rPr lang="en-US" dirty="0"/>
              <a:t>Lessons learned</a:t>
            </a:r>
          </a:p>
        </p:txBody>
      </p:sp>
    </p:spTree>
    <p:extLst>
      <p:ext uri="{BB962C8B-B14F-4D97-AF65-F5344CB8AC3E}">
        <p14:creationId xmlns:p14="http://schemas.microsoft.com/office/powerpoint/2010/main" val="110740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 Agencies/Organizations</a:t>
            </a:r>
          </a:p>
        </p:txBody>
      </p:sp>
      <p:pic>
        <p:nvPicPr>
          <p:cNvPr id="2050" name="Picture 2" descr="\\kcems-dc-01.kcemss.local\home$\chrisw\Desktop\I-90 Accident\4c0eed_26910e19d3e34036b450521eca8611f1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49529"/>
            <a:ext cx="1524000" cy="654242"/>
          </a:xfrm>
          <a:prstGeom prst="rect">
            <a:avLst/>
          </a:prstGeom>
          <a:noFill/>
        </p:spPr>
      </p:pic>
      <p:pic>
        <p:nvPicPr>
          <p:cNvPr id="2051" name="Picture 3" descr="\\kcems-dc-01.kcemss.local\home$\chrisw\Desktop\I-90 Accident\10704155_951391094890672_4180446609648964898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95400"/>
            <a:ext cx="1333500" cy="1333500"/>
          </a:xfrm>
          <a:prstGeom prst="rect">
            <a:avLst/>
          </a:prstGeom>
          <a:noFill/>
        </p:spPr>
      </p:pic>
      <p:pic>
        <p:nvPicPr>
          <p:cNvPr id="2052" name="Picture 4" descr="\\kcems-dc-01.kcemss.local\home$\chrisw\Desktop\I-90 Accident\158_Dist_2_Patc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6144" y="4724400"/>
            <a:ext cx="1252811" cy="1514475"/>
          </a:xfrm>
          <a:prstGeom prst="rect">
            <a:avLst/>
          </a:prstGeom>
          <a:noFill/>
        </p:spPr>
      </p:pic>
      <p:pic>
        <p:nvPicPr>
          <p:cNvPr id="2053" name="Picture 5" descr="\\kcems-dc-01.kcemss.local\home$\chrisw\Desktop\I-90 Accident\15364b25d645e0ede9491e05d9d3ee8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1219200"/>
            <a:ext cx="1371600" cy="1276350"/>
          </a:xfrm>
          <a:prstGeom prst="rect">
            <a:avLst/>
          </a:prstGeom>
          <a:noFill/>
        </p:spPr>
      </p:pic>
      <p:pic>
        <p:nvPicPr>
          <p:cNvPr id="2054" name="Picture 6" descr="\\kcems-dc-01.kcemss.local\home$\chrisw\Desktop\I-90 Accident\untitle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8600" y="2667000"/>
            <a:ext cx="1219199" cy="1605021"/>
          </a:xfrm>
          <a:prstGeom prst="rect">
            <a:avLst/>
          </a:prstGeom>
          <a:noFill/>
        </p:spPr>
      </p:pic>
      <p:pic>
        <p:nvPicPr>
          <p:cNvPr id="2055" name="Picture 7" descr="\\kcems-dc-01.kcemss.local\home$\chrisw\Desktop\I-90 Accident\ISP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38600" y="4724400"/>
            <a:ext cx="1295400" cy="1571625"/>
          </a:xfrm>
          <a:prstGeom prst="rect">
            <a:avLst/>
          </a:prstGeom>
          <a:noFill/>
        </p:spPr>
      </p:pic>
      <p:pic>
        <p:nvPicPr>
          <p:cNvPr id="2056" name="Picture 8" descr="\\kcems-dc-01.kcemss.local\home$\chrisw\Desktop\I-90 Accident\ITD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86600" y="1219200"/>
            <a:ext cx="1047750" cy="1047750"/>
          </a:xfrm>
          <a:prstGeom prst="rect">
            <a:avLst/>
          </a:prstGeom>
          <a:noFill/>
        </p:spPr>
      </p:pic>
      <p:pic>
        <p:nvPicPr>
          <p:cNvPr id="14" name="Picture 13" descr="?Kootenai">
            <a:hlinkClick r:id="rId9" tooltip="&quot;Kootenai Health &amp; Medical Center, Idaho &quot;"/>
          </p:cNvPr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76414" y="5100637"/>
            <a:ext cx="26955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86600" y="2819400"/>
            <a:ext cx="149392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740246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371600"/>
            <a:ext cx="8382000" cy="4953000"/>
          </a:xfrm>
        </p:spPr>
        <p:txBody>
          <a:bodyPr/>
          <a:lstStyle/>
          <a:p>
            <a:pPr lvl="1"/>
            <a:r>
              <a:rPr lang="en-US" sz="2400" dirty="0"/>
              <a:t>Kootenai Health</a:t>
            </a:r>
          </a:p>
          <a:p>
            <a:pPr lvl="2"/>
            <a:r>
              <a:rPr lang="en-US" sz="2000" dirty="0"/>
              <a:t>OR, Blood Bank, Anesthesia, Surgery, ED</a:t>
            </a:r>
          </a:p>
          <a:p>
            <a:pPr lvl="2"/>
            <a:endParaRPr lang="en-US" sz="2000" dirty="0"/>
          </a:p>
          <a:p>
            <a:pPr lvl="2"/>
            <a:r>
              <a:rPr lang="en-US" sz="2000" dirty="0"/>
              <a:t>Trauma program</a:t>
            </a:r>
          </a:p>
          <a:p>
            <a:pPr lvl="2"/>
            <a:endParaRPr lang="en-US" sz="2400" dirty="0"/>
          </a:p>
          <a:p>
            <a:pPr lvl="2"/>
            <a:endParaRPr lang="en-US" sz="2400" dirty="0"/>
          </a:p>
          <a:p>
            <a:pPr lvl="1"/>
            <a:r>
              <a:rPr lang="en-US" sz="2400" dirty="0"/>
              <a:t>First Responders</a:t>
            </a:r>
            <a:endParaRPr lang="en-US" sz="1600" dirty="0"/>
          </a:p>
          <a:p>
            <a:pPr lvl="2"/>
            <a:r>
              <a:rPr lang="en-US" sz="2000" dirty="0"/>
              <a:t>Made it safe for us to do what they were asking us to do</a:t>
            </a:r>
          </a:p>
          <a:p>
            <a:pPr lvl="2"/>
            <a:endParaRPr lang="en-US" sz="2000" dirty="0"/>
          </a:p>
          <a:p>
            <a:pPr lvl="2"/>
            <a:r>
              <a:rPr lang="en-US" sz="2000" dirty="0"/>
              <a:t>New appreciation for what goes on at a scene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914400" lvl="2" indent="0">
              <a:buNone/>
            </a:pP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4213"/>
            <a:ext cx="7772400" cy="1042587"/>
          </a:xfrm>
        </p:spPr>
        <p:txBody>
          <a:bodyPr/>
          <a:lstStyle/>
          <a:p>
            <a:r>
              <a:rPr lang="en-US" dirty="0"/>
              <a:t>Teamwork/Common Purpose</a:t>
            </a:r>
          </a:p>
        </p:txBody>
      </p:sp>
    </p:spTree>
    <p:extLst>
      <p:ext uri="{BB962C8B-B14F-4D97-AF65-F5344CB8AC3E}">
        <p14:creationId xmlns:p14="http://schemas.microsoft.com/office/powerpoint/2010/main" val="279871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C35C2D-1C8D-4D26-8238-50B7D53AB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029200"/>
          </a:xfrm>
        </p:spPr>
        <p:txBody>
          <a:bodyPr/>
          <a:lstStyle/>
          <a:p>
            <a:r>
              <a:rPr lang="en-US" dirty="0"/>
              <a:t>Low frequency, high acuity</a:t>
            </a:r>
          </a:p>
          <a:p>
            <a:endParaRPr lang="en-US" dirty="0"/>
          </a:p>
          <a:p>
            <a:r>
              <a:rPr lang="en-US" dirty="0"/>
              <a:t>Communication/Common Purpose</a:t>
            </a:r>
          </a:p>
          <a:p>
            <a:endParaRPr lang="en-US" dirty="0"/>
          </a:p>
          <a:p>
            <a:r>
              <a:rPr lang="en-US" dirty="0"/>
              <a:t>Teamwork and Collaboration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 </a:t>
            </a:r>
            <a:r>
              <a:rPr lang="en-US" sz="3000" b="1" dirty="0"/>
              <a:t>“Made something extraordinary seem ordinary”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B0121A-D12F-4663-AC3C-2C1414B33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Amputation</a:t>
            </a:r>
          </a:p>
        </p:txBody>
      </p:sp>
    </p:spTree>
    <p:extLst>
      <p:ext uri="{BB962C8B-B14F-4D97-AF65-F5344CB8AC3E}">
        <p14:creationId xmlns:p14="http://schemas.microsoft.com/office/powerpoint/2010/main" val="209426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412776"/>
            <a:ext cx="7772400" cy="518457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4213"/>
            <a:ext cx="7772400" cy="1042587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9218" name="Picture 2" descr="C:\Users\Marcus.Torgenson\AppData\Local\Microsoft\Windows\Temporary Internet Files\Content.IE5\XWRS303B\IMG_78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143000"/>
            <a:ext cx="4248150" cy="566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8330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412776"/>
            <a:ext cx="7772400" cy="518457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4213"/>
            <a:ext cx="7772400" cy="104258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720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921E04-5885-4149-9838-C44E60A08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258460"/>
            <a:ext cx="8305800" cy="4861520"/>
          </a:xfrm>
        </p:spPr>
        <p:txBody>
          <a:bodyPr/>
          <a:lstStyle/>
          <a:p>
            <a:r>
              <a:rPr lang="en-US" dirty="0"/>
              <a:t>381 bed hospital located in Coeur d’Alene, Idaho</a:t>
            </a:r>
          </a:p>
          <a:p>
            <a:endParaRPr lang="en-US" dirty="0"/>
          </a:p>
          <a:p>
            <a:r>
              <a:rPr lang="en-US" dirty="0"/>
              <a:t>Level II ACS Trauma Center</a:t>
            </a:r>
          </a:p>
          <a:p>
            <a:endParaRPr lang="en-US" dirty="0"/>
          </a:p>
          <a:p>
            <a:r>
              <a:rPr lang="en-US" dirty="0"/>
              <a:t>456 Trauma Activations in 2018</a:t>
            </a:r>
          </a:p>
          <a:p>
            <a:endParaRPr lang="en-US" dirty="0"/>
          </a:p>
          <a:p>
            <a:r>
              <a:rPr lang="en-US" dirty="0"/>
              <a:t>52,000 ER Visits in 2018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4466AE-CFFD-47FE-8C3B-56D7E744E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Kootenai Health</a:t>
            </a:r>
          </a:p>
        </p:txBody>
      </p:sp>
    </p:spTree>
    <p:extLst>
      <p:ext uri="{BB962C8B-B14F-4D97-AF65-F5344CB8AC3E}">
        <p14:creationId xmlns:p14="http://schemas.microsoft.com/office/powerpoint/2010/main" val="195023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48134FD-9D19-49D1-9098-EB63E1C89B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DB119E-B7C6-454F-8CEF-C9FD358B8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536FE5-220E-481E-9D60-D6F6EEB1F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04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0ACECB-4FAC-4A67-9130-700C641A57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PHOTO OF KH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A7DEDB-EDAC-4477-90C7-EF369F33A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1E8F21-96E0-4B39-9840-6AEAAD3B8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25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412776"/>
            <a:ext cx="7772400" cy="5184576"/>
          </a:xfrm>
        </p:spPr>
        <p:txBody>
          <a:bodyPr/>
          <a:lstStyle/>
          <a:p>
            <a:r>
              <a:rPr lang="en-US" sz="2400" dirty="0"/>
              <a:t>1/14/17- Patient MW.  Snowboarder with traumatic axillary artery/vein avulsion and chest crush injury</a:t>
            </a:r>
          </a:p>
          <a:p>
            <a:pPr lvl="1"/>
            <a:r>
              <a:rPr lang="en-US" sz="2000" dirty="0"/>
              <a:t>Trauma, Vascular, Ortho</a:t>
            </a:r>
          </a:p>
          <a:p>
            <a:r>
              <a:rPr lang="en-US" sz="2400" dirty="0"/>
              <a:t>1/16/17- Three GSW victims from Bonner County </a:t>
            </a:r>
            <a:endParaRPr lang="en-US" sz="2000" dirty="0"/>
          </a:p>
          <a:p>
            <a:pPr lvl="1"/>
            <a:r>
              <a:rPr lang="en-US" sz="2000" dirty="0"/>
              <a:t>Multiple specialties, multiple concurrent surgeries</a:t>
            </a:r>
          </a:p>
          <a:p>
            <a:r>
              <a:rPr lang="en-US" sz="2400" dirty="0"/>
              <a:t>1/16/17- Patient NM.  Stab wound to right groin.  Life threatening hemorrhage.</a:t>
            </a:r>
          </a:p>
          <a:p>
            <a:pPr lvl="1"/>
            <a:r>
              <a:rPr lang="en-US" sz="2000" dirty="0"/>
              <a:t>Surgical exploration</a:t>
            </a:r>
          </a:p>
          <a:p>
            <a:pPr lvl="1"/>
            <a:endParaRPr lang="en-US" sz="2000" dirty="0"/>
          </a:p>
          <a:p>
            <a:r>
              <a:rPr lang="en-US" sz="2400" dirty="0"/>
              <a:t>1/19/17- Patient AT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Timeline- to give perspective</a:t>
            </a:r>
          </a:p>
        </p:txBody>
      </p:sp>
    </p:spTree>
    <p:extLst>
      <p:ext uri="{BB962C8B-B14F-4D97-AF65-F5344CB8AC3E}">
        <p14:creationId xmlns:p14="http://schemas.microsoft.com/office/powerpoint/2010/main" val="356819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2128" y="1238530"/>
            <a:ext cx="8291264" cy="5328592"/>
          </a:xfrm>
        </p:spPr>
        <p:txBody>
          <a:bodyPr/>
          <a:lstStyle/>
          <a:p>
            <a:r>
              <a:rPr lang="en-US" sz="2400" dirty="0"/>
              <a:t>Phone call from ED around 830</a:t>
            </a:r>
          </a:p>
          <a:p>
            <a:pPr lvl="1"/>
            <a:r>
              <a:rPr lang="en-US" sz="2000" dirty="0"/>
              <a:t>Details of accident unclear</a:t>
            </a:r>
          </a:p>
          <a:p>
            <a:pPr lvl="1"/>
            <a:r>
              <a:rPr lang="en-US" sz="2000" dirty="0"/>
              <a:t>Possibly remote logging location</a:t>
            </a:r>
          </a:p>
          <a:p>
            <a:pPr lvl="1"/>
            <a:r>
              <a:rPr lang="en-US" sz="2000" dirty="0"/>
              <a:t>Requesting a field amputation</a:t>
            </a:r>
          </a:p>
          <a:p>
            <a:pPr lvl="2"/>
            <a:r>
              <a:rPr lang="en-US" sz="2000" dirty="0"/>
              <a:t>Told I had an hour before they could transport my team to the scene</a:t>
            </a:r>
            <a:endParaRPr lang="en-US" sz="2400" dirty="0"/>
          </a:p>
          <a:p>
            <a:r>
              <a:rPr lang="en-US" sz="2400" dirty="0"/>
              <a:t>Began mobilizing an OR</a:t>
            </a:r>
          </a:p>
          <a:p>
            <a:pPr lvl="1"/>
            <a:r>
              <a:rPr lang="en-US" sz="2000" dirty="0"/>
              <a:t>Anesthesia, OR Nurse Leadership, Partner</a:t>
            </a:r>
          </a:p>
          <a:p>
            <a:pPr lvl="1"/>
            <a:r>
              <a:rPr lang="en-US" sz="2000" dirty="0"/>
              <a:t>Medications, 2 units O-negative blood</a:t>
            </a:r>
          </a:p>
          <a:p>
            <a:pPr lvl="1"/>
            <a:r>
              <a:rPr lang="en-US" sz="2000" dirty="0"/>
              <a:t>Cold weather gear, tourniquets</a:t>
            </a:r>
          </a:p>
          <a:p>
            <a:pPr lvl="1"/>
            <a:endParaRPr lang="en-US" sz="2000" dirty="0"/>
          </a:p>
          <a:p>
            <a:r>
              <a:rPr lang="en-US" sz="2400" dirty="0"/>
              <a:t>Completed my case and we departed KH 34 minutes after initial call from ED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Initial Call</a:t>
            </a:r>
          </a:p>
        </p:txBody>
      </p:sp>
    </p:spTree>
    <p:extLst>
      <p:ext uri="{BB962C8B-B14F-4D97-AF65-F5344CB8AC3E}">
        <p14:creationId xmlns:p14="http://schemas.microsoft.com/office/powerpoint/2010/main" val="315608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238530"/>
            <a:ext cx="8002960" cy="5390870"/>
          </a:xfrm>
        </p:spPr>
        <p:txBody>
          <a:bodyPr/>
          <a:lstStyle/>
          <a:p>
            <a:r>
              <a:rPr lang="en-US" sz="2400" dirty="0"/>
              <a:t>Kootenai County EMS Chief provided transport</a:t>
            </a:r>
          </a:p>
          <a:p>
            <a:pPr lvl="1"/>
            <a:r>
              <a:rPr lang="en-US" sz="2000" dirty="0"/>
              <a:t>EMS Suburban Emergency Vehicle: Lights and sirens</a:t>
            </a:r>
          </a:p>
          <a:p>
            <a:pPr lvl="1"/>
            <a:endParaRPr lang="en-US" sz="2000" dirty="0"/>
          </a:p>
          <a:p>
            <a:r>
              <a:rPr lang="en-US" sz="2400" dirty="0"/>
              <a:t>Briefed on situation in transport</a:t>
            </a:r>
            <a:endParaRPr lang="en-US" sz="2000" dirty="0"/>
          </a:p>
          <a:p>
            <a:pPr lvl="1"/>
            <a:r>
              <a:rPr lang="en-US" sz="2300" dirty="0"/>
              <a:t>On Hwy 90, 22 miles east of Kootenai Health</a:t>
            </a:r>
          </a:p>
          <a:p>
            <a:pPr lvl="1"/>
            <a:r>
              <a:rPr lang="en-US" sz="2300" dirty="0"/>
              <a:t>Occurred around 530am</a:t>
            </a:r>
          </a:p>
          <a:p>
            <a:pPr lvl="1"/>
            <a:r>
              <a:rPr lang="en-US" sz="2300" dirty="0"/>
              <a:t>One victim already transported to Shoshone Medical Center</a:t>
            </a:r>
          </a:p>
          <a:p>
            <a:pPr lvl="2"/>
            <a:r>
              <a:rPr lang="en-US" sz="2300" dirty="0"/>
              <a:t>Ultimately transferred to Kootenai Health under the care of my partner</a:t>
            </a:r>
          </a:p>
          <a:p>
            <a:pPr lvl="1"/>
            <a:r>
              <a:rPr lang="en-US" sz="2300" dirty="0"/>
              <a:t>One victim, unstable, still pinned in cab of truck by load of logs  </a:t>
            </a:r>
          </a:p>
          <a:p>
            <a:pPr lvl="2"/>
            <a:r>
              <a:rPr lang="en-US" sz="1900" dirty="0"/>
              <a:t>Hwy 90 closed</a:t>
            </a:r>
          </a:p>
          <a:p>
            <a:pPr lvl="2"/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to the Scene</a:t>
            </a:r>
          </a:p>
        </p:txBody>
      </p:sp>
    </p:spTree>
    <p:extLst>
      <p:ext uri="{BB962C8B-B14F-4D97-AF65-F5344CB8AC3E}">
        <p14:creationId xmlns:p14="http://schemas.microsoft.com/office/powerpoint/2010/main" val="11717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5546</TotalTime>
  <Words>772</Words>
  <Application>Microsoft Office PowerPoint</Application>
  <PresentationFormat>On-screen Show (4:3)</PresentationFormat>
  <Paragraphs>178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Arial</vt:lpstr>
      <vt:lpstr>Blank Presentation</vt:lpstr>
      <vt:lpstr>1_Blank Presentation</vt:lpstr>
      <vt:lpstr>PowerPoint Presentation</vt:lpstr>
      <vt:lpstr>Disclosures</vt:lpstr>
      <vt:lpstr>Field Amputation “Literature”</vt:lpstr>
      <vt:lpstr>Kootenai Health</vt:lpstr>
      <vt:lpstr>PowerPoint Presentation</vt:lpstr>
      <vt:lpstr>PowerPoint Presentation</vt:lpstr>
      <vt:lpstr>Timeline- to give perspective</vt:lpstr>
      <vt:lpstr>The Initial Call</vt:lpstr>
      <vt:lpstr>Transport to the Scene</vt:lpstr>
      <vt:lpstr>PowerPoint Presentation</vt:lpstr>
      <vt:lpstr>PowerPoint Presentation</vt:lpstr>
      <vt:lpstr>PowerPoint Presentation</vt:lpstr>
      <vt:lpstr>Patient AT</vt:lpstr>
      <vt:lpstr>On arrival to scene:</vt:lpstr>
      <vt:lpstr>PowerPoint Presentation</vt:lpstr>
      <vt:lpstr>PowerPoint Presentation</vt:lpstr>
      <vt:lpstr>Patient AT</vt:lpstr>
      <vt:lpstr>PowerPoint Presentation</vt:lpstr>
      <vt:lpstr>PowerPoint Presentation</vt:lpstr>
      <vt:lpstr>PowerPoint Presentation</vt:lpstr>
      <vt:lpstr>PowerPoint Presentation</vt:lpstr>
      <vt:lpstr>On Scene</vt:lpstr>
      <vt:lpstr>On Scene</vt:lpstr>
      <vt:lpstr>PowerPoint Presentation</vt:lpstr>
      <vt:lpstr>Transport to Kootenai Health</vt:lpstr>
      <vt:lpstr>Timeline</vt:lpstr>
      <vt:lpstr>Hospital Course</vt:lpstr>
      <vt:lpstr>Intraop</vt:lpstr>
      <vt:lpstr>Hospital Course</vt:lpstr>
      <vt:lpstr>Hospital Course</vt:lpstr>
      <vt:lpstr>Patient AT</vt:lpstr>
      <vt:lpstr>Lessons learned</vt:lpstr>
      <vt:lpstr>The Agencies/Organizations</vt:lpstr>
      <vt:lpstr>Teamwork/Common Purpose</vt:lpstr>
      <vt:lpstr>Field Amputation</vt:lpstr>
      <vt:lpstr>Questions?</vt:lpstr>
      <vt:lpstr>PowerPoint Presentation</vt:lpstr>
    </vt:vector>
  </TitlesOfParts>
  <Company>Kootenai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Marcus.Torgenson</dc:creator>
  <cp:lastModifiedBy>Torgenson, Marcus</cp:lastModifiedBy>
  <cp:revision>62</cp:revision>
  <dcterms:created xsi:type="dcterms:W3CDTF">2017-02-12T19:17:12Z</dcterms:created>
  <dcterms:modified xsi:type="dcterms:W3CDTF">2026-03-03T17:40:55Z</dcterms:modified>
</cp:coreProperties>
</file>