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9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4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nyaacn.nursingnetwork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50D0EA-9684-1D2F-2516-819FFF2E154B}"/>
              </a:ext>
            </a:extLst>
          </p:cNvPr>
          <p:cNvSpPr txBox="1"/>
          <p:nvPr/>
        </p:nvSpPr>
        <p:spPr>
          <a:xfrm>
            <a:off x="2809494" y="482840"/>
            <a:ext cx="60944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AACN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Educational Dinner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3DE1FB-5F94-B1C2-C0E3-3AB2F23B92F7}"/>
              </a:ext>
            </a:extLst>
          </p:cNvPr>
          <p:cNvSpPr txBox="1"/>
          <p:nvPr/>
        </p:nvSpPr>
        <p:spPr>
          <a:xfrm>
            <a:off x="2096643" y="2051468"/>
            <a:ext cx="7998714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What:    </a:t>
            </a: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Nutrition in the ICU: Strategies for Keeping Patients Nourished”</a:t>
            </a:r>
          </a:p>
          <a:p>
            <a:pPr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Who:     </a:t>
            </a: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Allison Krall, MS, RD,LD, CNSC</a:t>
            </a:r>
            <a:endParaRPr lang="en-US" sz="18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</a:endParaRPr>
          </a:p>
          <a:p>
            <a:pPr>
              <a:defRPr/>
            </a:pP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       </a:t>
            </a:r>
            <a:r>
              <a:rPr lang="en-US" sz="1400" dirty="0">
                <a:solidFill>
                  <a:srgbClr val="0070C0"/>
                </a:solidFill>
              </a:rPr>
              <a:t>Lead Dietitian, The Ohio State University Wexner Medical Center</a:t>
            </a:r>
            <a:endParaRPr lang="en-US" sz="1400" dirty="0">
              <a:solidFill>
                <a:srgbClr val="0070C0"/>
              </a:solidFill>
              <a:latin typeface="Avenir Next LT Pro"/>
            </a:endParaRPr>
          </a:p>
          <a:p>
            <a:pPr>
              <a:defRPr/>
            </a:pPr>
            <a:endParaRPr lang="en-US" sz="1800" dirty="0">
              <a:solidFill>
                <a:srgbClr val="0070C0"/>
              </a:solidFill>
              <a:latin typeface="Avenir Next LT Pr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When: 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Thursday, April 16, 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          5:30 PM Sign 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          Dinner and Lecture to follow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Where:  </a:t>
            </a: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Drumlins Country Club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	  800 Nottingham Road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	  Syracuse, NY  13224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solidFill>
                <a:srgbClr val="0070C0"/>
              </a:solidFill>
              <a:latin typeface="Avenir Next LT Pro"/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Free for AACN and AVA members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$20 for Non Members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Sign up at: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https://cnyaacn.nursingnetwork.com/</a:t>
            </a:r>
            <a:endParaRPr lang="en-US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C06B2F-BA16-A350-C03E-B11D32612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918" y="735270"/>
            <a:ext cx="2359450" cy="1193604"/>
          </a:xfrm>
          <a:prstGeom prst="rect">
            <a:avLst/>
          </a:prstGeom>
        </p:spPr>
      </p:pic>
      <p:pic>
        <p:nvPicPr>
          <p:cNvPr id="9" name="Picture 4" descr="Applied Medical Technology Leader | RH ...">
            <a:extLst>
              <a:ext uri="{FF2B5EF4-FFF2-40B4-BE49-F238E27FC236}">
                <a16:creationId xmlns:a16="http://schemas.microsoft.com/office/drawing/2014/main" id="{8DFC663E-E35D-5CFE-3B23-3AF9D219C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6682" y="868512"/>
            <a:ext cx="2419482" cy="937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929799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Luminous</Template>
  <TotalTime>2</TotalTime>
  <Words>97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Sabon Next LT</vt:lpstr>
      <vt:lpstr>Wingdings</vt:lpstr>
      <vt:lpstr>LuminousVTI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 M. Welch</dc:creator>
  <cp:lastModifiedBy>Meg M. Welch</cp:lastModifiedBy>
  <cp:revision>1</cp:revision>
  <dcterms:created xsi:type="dcterms:W3CDTF">2026-02-18T17:37:38Z</dcterms:created>
  <dcterms:modified xsi:type="dcterms:W3CDTF">2026-02-18T17:40:09Z</dcterms:modified>
</cp:coreProperties>
</file>