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3.xml" ContentType="application/vnd.openxmlformats-officedocument.theme+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899" r:id="rId5"/>
    <p:sldMasterId id="2147483961" r:id="rId6"/>
    <p:sldMasterId id="2147484053" r:id="rId7"/>
  </p:sldMasterIdLst>
  <p:notesMasterIdLst>
    <p:notesMasterId r:id="rId28"/>
  </p:notesMasterIdLst>
  <p:sldIdLst>
    <p:sldId id="332" r:id="rId8"/>
    <p:sldId id="722" r:id="rId9"/>
    <p:sldId id="727" r:id="rId10"/>
    <p:sldId id="728" r:id="rId11"/>
    <p:sldId id="333" r:id="rId12"/>
    <p:sldId id="4539" r:id="rId13"/>
    <p:sldId id="4578" r:id="rId14"/>
    <p:sldId id="336" r:id="rId15"/>
    <p:sldId id="4582" r:id="rId16"/>
    <p:sldId id="4579" r:id="rId17"/>
    <p:sldId id="662" r:id="rId18"/>
    <p:sldId id="4574" r:id="rId19"/>
    <p:sldId id="620" r:id="rId20"/>
    <p:sldId id="4585" r:id="rId21"/>
    <p:sldId id="329" r:id="rId22"/>
    <p:sldId id="4586" r:id="rId23"/>
    <p:sldId id="4587" r:id="rId24"/>
    <p:sldId id="4575" r:id="rId25"/>
    <p:sldId id="260" r:id="rId26"/>
    <p:sldId id="697" r:id="rId27"/>
  </p:sldIdLst>
  <p:sldSz cx="12192000" cy="6858000"/>
  <p:notesSz cx="6858000" cy="9144000"/>
  <p:defaultText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ntent Slides" id="{F78613DA-C8F6-4276-A0D8-D9B57973E377}">
          <p14:sldIdLst>
            <p14:sldId id="332"/>
            <p14:sldId id="722"/>
            <p14:sldId id="727"/>
            <p14:sldId id="728"/>
            <p14:sldId id="333"/>
            <p14:sldId id="4539"/>
            <p14:sldId id="4578"/>
            <p14:sldId id="336"/>
            <p14:sldId id="4582"/>
            <p14:sldId id="4579"/>
            <p14:sldId id="662"/>
            <p14:sldId id="4574"/>
            <p14:sldId id="620"/>
            <p14:sldId id="4585"/>
            <p14:sldId id="329"/>
            <p14:sldId id="4586"/>
            <p14:sldId id="4587"/>
            <p14:sldId id="4575"/>
            <p14:sldId id="260"/>
            <p14:sldId id="697"/>
          </p14:sldIdLst>
        </p14:section>
      </p14:sectionLst>
    </p:ext>
    <p:ext uri="{EFAFB233-063F-42B5-8137-9DF3F51BA10A}">
      <p15:sldGuideLst xmlns:p15="http://schemas.microsoft.com/office/powerpoint/2012/main">
        <p15:guide id="1" orient="horz" pos="2115"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34DA6FA-9B06-483A-FC93-2072686F807A}" name="Gabrielle Mabalo" initials="GM" userId="S::gabrielle.mabalo@stationmd.com::0da0d727-d5c9-4952-84ad-a53d8cf90da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073"/>
    <a:srgbClr val="3F70B2"/>
    <a:srgbClr val="FFFFFF"/>
    <a:srgbClr val="3737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5521" autoAdjust="0"/>
  </p:normalViewPr>
  <p:slideViewPr>
    <p:cSldViewPr snapToGrid="0">
      <p:cViewPr varScale="1">
        <p:scale>
          <a:sx n="106" d="100"/>
          <a:sy n="106" d="100"/>
        </p:scale>
        <p:origin x="756" y="96"/>
      </p:cViewPr>
      <p:guideLst>
        <p:guide orient="horz" pos="2115"/>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ob Papp" userId="5cf50cd3-3149-43ee-8248-2ba45d2c3a27" providerId="ADAL" clId="{337425CC-81A8-4AE3-909E-29D7DD5CF165}"/>
    <pc:docChg chg="custSel addSld delSld modSld modSection">
      <pc:chgData name="Jacob Papp" userId="5cf50cd3-3149-43ee-8248-2ba45d2c3a27" providerId="ADAL" clId="{337425CC-81A8-4AE3-909E-29D7DD5CF165}" dt="2026-02-17T15:40:19.773" v="1233" actId="20577"/>
      <pc:docMkLst>
        <pc:docMk/>
      </pc:docMkLst>
      <pc:sldChg chg="modSp mod">
        <pc:chgData name="Jacob Papp" userId="5cf50cd3-3149-43ee-8248-2ba45d2c3a27" providerId="ADAL" clId="{337425CC-81A8-4AE3-909E-29D7DD5CF165}" dt="2026-02-17T15:40:19.773" v="1233" actId="20577"/>
        <pc:sldMkLst>
          <pc:docMk/>
          <pc:sldMk cId="4045145427" sldId="260"/>
        </pc:sldMkLst>
        <pc:spChg chg="mod">
          <ac:chgData name="Jacob Papp" userId="5cf50cd3-3149-43ee-8248-2ba45d2c3a27" providerId="ADAL" clId="{337425CC-81A8-4AE3-909E-29D7DD5CF165}" dt="2026-02-17T15:40:19.773" v="1233" actId="20577"/>
          <ac:spMkLst>
            <pc:docMk/>
            <pc:sldMk cId="4045145427" sldId="260"/>
            <ac:spMk id="11" creationId="{60F22244-9758-3C2D-890D-24B769B4B592}"/>
          </ac:spMkLst>
        </pc:spChg>
      </pc:sldChg>
      <pc:sldChg chg="addSp delSp modSp add mod">
        <pc:chgData name="Jacob Papp" userId="5cf50cd3-3149-43ee-8248-2ba45d2c3a27" providerId="ADAL" clId="{337425CC-81A8-4AE3-909E-29D7DD5CF165}" dt="2026-02-17T15:40:01.132" v="1220" actId="1076"/>
        <pc:sldMkLst>
          <pc:docMk/>
          <pc:sldMk cId="3897572034" sldId="4586"/>
        </pc:sldMkLst>
        <pc:spChg chg="add mod">
          <ac:chgData name="Jacob Papp" userId="5cf50cd3-3149-43ee-8248-2ba45d2c3a27" providerId="ADAL" clId="{337425CC-81A8-4AE3-909E-29D7DD5CF165}" dt="2026-02-13T17:52:44.716" v="1182" actId="1076"/>
          <ac:spMkLst>
            <pc:docMk/>
            <pc:sldMk cId="3897572034" sldId="4586"/>
            <ac:spMk id="2" creationId="{C332EF67-F56E-1741-B19A-16F622DB1F42}"/>
          </ac:spMkLst>
        </pc:spChg>
        <pc:spChg chg="add mod">
          <ac:chgData name="Jacob Papp" userId="5cf50cd3-3149-43ee-8248-2ba45d2c3a27" providerId="ADAL" clId="{337425CC-81A8-4AE3-909E-29D7DD5CF165}" dt="2026-02-13T17:52:35.237" v="1180" actId="1076"/>
          <ac:spMkLst>
            <pc:docMk/>
            <pc:sldMk cId="3897572034" sldId="4586"/>
            <ac:spMk id="3" creationId="{E9B96E5E-89CF-9D19-4725-EB7C0B1C2454}"/>
          </ac:spMkLst>
        </pc:spChg>
        <pc:spChg chg="add mod">
          <ac:chgData name="Jacob Papp" userId="5cf50cd3-3149-43ee-8248-2ba45d2c3a27" providerId="ADAL" clId="{337425CC-81A8-4AE3-909E-29D7DD5CF165}" dt="2026-02-17T15:39:55.712" v="1219" actId="1076"/>
          <ac:spMkLst>
            <pc:docMk/>
            <pc:sldMk cId="3897572034" sldId="4586"/>
            <ac:spMk id="4" creationId="{D0A1AC1D-6CB9-73B8-ABFC-BC04D10E07B3}"/>
          </ac:spMkLst>
        </pc:spChg>
        <pc:spChg chg="mod">
          <ac:chgData name="Jacob Papp" userId="5cf50cd3-3149-43ee-8248-2ba45d2c3a27" providerId="ADAL" clId="{337425CC-81A8-4AE3-909E-29D7DD5CF165}" dt="2026-02-13T17:24:28.740" v="97" actId="20577"/>
          <ac:spMkLst>
            <pc:docMk/>
            <pc:sldMk cId="3897572034" sldId="4586"/>
            <ac:spMk id="23" creationId="{AAF001ED-DF95-0362-53F6-6647659B308D}"/>
          </ac:spMkLst>
        </pc:spChg>
        <pc:spChg chg="mod">
          <ac:chgData name="Jacob Papp" userId="5cf50cd3-3149-43ee-8248-2ba45d2c3a27" providerId="ADAL" clId="{337425CC-81A8-4AE3-909E-29D7DD5CF165}" dt="2026-02-13T17:52:39.571" v="1181" actId="1076"/>
          <ac:spMkLst>
            <pc:docMk/>
            <pc:sldMk cId="3897572034" sldId="4586"/>
            <ac:spMk id="24" creationId="{DEFF5A29-EBF1-700E-B42C-A2268D5A9BF7}"/>
          </ac:spMkLst>
        </pc:spChg>
        <pc:spChg chg="mod">
          <ac:chgData name="Jacob Papp" userId="5cf50cd3-3149-43ee-8248-2ba45d2c3a27" providerId="ADAL" clId="{337425CC-81A8-4AE3-909E-29D7DD5CF165}" dt="2026-02-13T17:25:07.914" v="201" actId="1076"/>
          <ac:spMkLst>
            <pc:docMk/>
            <pc:sldMk cId="3897572034" sldId="4586"/>
            <ac:spMk id="25" creationId="{9FAADC1C-1BC0-D7E0-0243-C53F751383C1}"/>
          </ac:spMkLst>
        </pc:spChg>
        <pc:spChg chg="mod">
          <ac:chgData name="Jacob Papp" userId="5cf50cd3-3149-43ee-8248-2ba45d2c3a27" providerId="ADAL" clId="{337425CC-81A8-4AE3-909E-29D7DD5CF165}" dt="2026-02-13T17:26:25.656" v="442" actId="1076"/>
          <ac:spMkLst>
            <pc:docMk/>
            <pc:sldMk cId="3897572034" sldId="4586"/>
            <ac:spMk id="26" creationId="{3588A64D-A2FD-BE69-EF62-E61F10A1A61D}"/>
          </ac:spMkLst>
        </pc:spChg>
        <pc:spChg chg="mod">
          <ac:chgData name="Jacob Papp" userId="5cf50cd3-3149-43ee-8248-2ba45d2c3a27" providerId="ADAL" clId="{337425CC-81A8-4AE3-909E-29D7DD5CF165}" dt="2026-02-17T15:40:01.132" v="1220" actId="1076"/>
          <ac:spMkLst>
            <pc:docMk/>
            <pc:sldMk cId="3897572034" sldId="4586"/>
            <ac:spMk id="27" creationId="{D7F0586F-655F-DEFD-74FA-8552710C47F2}"/>
          </ac:spMkLst>
        </pc:spChg>
        <pc:spChg chg="mod">
          <ac:chgData name="Jacob Papp" userId="5cf50cd3-3149-43ee-8248-2ba45d2c3a27" providerId="ADAL" clId="{337425CC-81A8-4AE3-909E-29D7DD5CF165}" dt="2026-02-13T17:24:05.073" v="23" actId="20577"/>
          <ac:spMkLst>
            <pc:docMk/>
            <pc:sldMk cId="3897572034" sldId="4586"/>
            <ac:spMk id="41" creationId="{03D2461B-725A-7B95-83D3-227BBD084466}"/>
          </ac:spMkLst>
        </pc:spChg>
        <pc:picChg chg="add mod">
          <ac:chgData name="Jacob Papp" userId="5cf50cd3-3149-43ee-8248-2ba45d2c3a27" providerId="ADAL" clId="{337425CC-81A8-4AE3-909E-29D7DD5CF165}" dt="2026-02-13T17:52:30.849" v="1179" actId="1076"/>
          <ac:picMkLst>
            <pc:docMk/>
            <pc:sldMk cId="3897572034" sldId="4586"/>
            <ac:picMk id="5" creationId="{9998442A-D886-0478-CEE7-F923001CDD78}"/>
          </ac:picMkLst>
        </pc:picChg>
      </pc:sldChg>
      <pc:sldChg chg="delSp modSp add mod">
        <pc:chgData name="Jacob Papp" userId="5cf50cd3-3149-43ee-8248-2ba45d2c3a27" providerId="ADAL" clId="{337425CC-81A8-4AE3-909E-29D7DD5CF165}" dt="2026-02-17T15:39:17.779" v="1218" actId="20577"/>
        <pc:sldMkLst>
          <pc:docMk/>
          <pc:sldMk cId="2940591011" sldId="4587"/>
        </pc:sldMkLst>
        <pc:spChg chg="mod">
          <ac:chgData name="Jacob Papp" userId="5cf50cd3-3149-43ee-8248-2ba45d2c3a27" providerId="ADAL" clId="{337425CC-81A8-4AE3-909E-29D7DD5CF165}" dt="2026-02-13T17:30:56.996" v="1073" actId="1076"/>
          <ac:spMkLst>
            <pc:docMk/>
            <pc:sldMk cId="2940591011" sldId="4587"/>
            <ac:spMk id="3" creationId="{44BC260A-9B75-C961-98A5-12EAF09A2F8C}"/>
          </ac:spMkLst>
        </pc:spChg>
        <pc:spChg chg="mod">
          <ac:chgData name="Jacob Papp" userId="5cf50cd3-3149-43ee-8248-2ba45d2c3a27" providerId="ADAL" clId="{337425CC-81A8-4AE3-909E-29D7DD5CF165}" dt="2026-02-13T17:31:51.128" v="1075" actId="313"/>
          <ac:spMkLst>
            <pc:docMk/>
            <pc:sldMk cId="2940591011" sldId="4587"/>
            <ac:spMk id="13" creationId="{09C77ED2-3C6C-920D-C4FC-DD05E3C5356A}"/>
          </ac:spMkLst>
        </pc:spChg>
        <pc:spChg chg="mod">
          <ac:chgData name="Jacob Papp" userId="5cf50cd3-3149-43ee-8248-2ba45d2c3a27" providerId="ADAL" clId="{337425CC-81A8-4AE3-909E-29D7DD5CF165}" dt="2026-02-17T15:39:17.779" v="1218" actId="20577"/>
          <ac:spMkLst>
            <pc:docMk/>
            <pc:sldMk cId="2940591011" sldId="4587"/>
            <ac:spMk id="21" creationId="{19359E17-1479-C3AF-576D-7B97064F08E7}"/>
          </ac:spMkLst>
        </pc:spChg>
        <pc:picChg chg="mod">
          <ac:chgData name="Jacob Papp" userId="5cf50cd3-3149-43ee-8248-2ba45d2c3a27" providerId="ADAL" clId="{337425CC-81A8-4AE3-909E-29D7DD5CF165}" dt="2026-02-13T17:30:53.469" v="1072" actId="1076"/>
          <ac:picMkLst>
            <pc:docMk/>
            <pc:sldMk cId="2940591011" sldId="4587"/>
            <ac:picMk id="23" creationId="{87A1189F-6FB8-9D94-DD25-A2137EBF7EAB}"/>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60F308-4B63-4C16-BC39-B6567BDAEF3C}"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4919FDDA-CC9D-4D28-ACE0-175426A2E510}">
      <dgm:prSet/>
      <dgm:spPr/>
      <dgm:t>
        <a:bodyPr/>
        <a:lstStyle/>
        <a:p>
          <a:r>
            <a:rPr lang="en-US"/>
            <a:t>Provide helpful medical information to the field</a:t>
          </a:r>
        </a:p>
      </dgm:t>
    </dgm:pt>
    <dgm:pt modelId="{B7D349F0-AC2C-4E00-B431-13C9760CF6D9}" type="parTrans" cxnId="{B83B7101-430C-4882-93A8-CC44FBFFC4EA}">
      <dgm:prSet/>
      <dgm:spPr/>
      <dgm:t>
        <a:bodyPr/>
        <a:lstStyle/>
        <a:p>
          <a:endParaRPr lang="en-US"/>
        </a:p>
      </dgm:t>
    </dgm:pt>
    <dgm:pt modelId="{B0DB7D81-5EBE-4B42-B096-D0C3054A141F}" type="sibTrans" cxnId="{B83B7101-430C-4882-93A8-CC44FBFFC4EA}">
      <dgm:prSet/>
      <dgm:spPr/>
      <dgm:t>
        <a:bodyPr/>
        <a:lstStyle/>
        <a:p>
          <a:endParaRPr lang="en-US"/>
        </a:p>
      </dgm:t>
    </dgm:pt>
    <dgm:pt modelId="{0E961508-C0CC-4A22-AB72-6E8921E933FB}">
      <dgm:prSet/>
      <dgm:spPr/>
      <dgm:t>
        <a:bodyPr/>
        <a:lstStyle/>
        <a:p>
          <a:r>
            <a:rPr lang="en-US"/>
            <a:t>Provides basic information on StationMDs service and how to obtain it</a:t>
          </a:r>
        </a:p>
      </dgm:t>
    </dgm:pt>
    <dgm:pt modelId="{FCFFBD27-348C-4E38-B437-9287B257AC20}" type="parTrans" cxnId="{AD2C985D-6F09-47D9-8904-CD452F381626}">
      <dgm:prSet/>
      <dgm:spPr/>
      <dgm:t>
        <a:bodyPr/>
        <a:lstStyle/>
        <a:p>
          <a:endParaRPr lang="en-US"/>
        </a:p>
      </dgm:t>
    </dgm:pt>
    <dgm:pt modelId="{DD41FCA1-124A-4209-98A6-391978FC6426}" type="sibTrans" cxnId="{AD2C985D-6F09-47D9-8904-CD452F381626}">
      <dgm:prSet/>
      <dgm:spPr/>
      <dgm:t>
        <a:bodyPr/>
        <a:lstStyle/>
        <a:p>
          <a:endParaRPr lang="en-US"/>
        </a:p>
      </dgm:t>
    </dgm:pt>
    <dgm:pt modelId="{4FE65321-C496-48BF-811D-AE25A1D0B0DE}">
      <dgm:prSet/>
      <dgm:spPr/>
      <dgm:t>
        <a:bodyPr/>
        <a:lstStyle/>
        <a:p>
          <a:r>
            <a:rPr lang="en-US"/>
            <a:t>Educates the field on specific, relevant topics</a:t>
          </a:r>
        </a:p>
      </dgm:t>
    </dgm:pt>
    <dgm:pt modelId="{DBDB84E9-919C-47B6-9016-F2618D2800BB}" type="parTrans" cxnId="{9734C1F7-8519-4576-ADFE-832CC244F4FE}">
      <dgm:prSet/>
      <dgm:spPr/>
      <dgm:t>
        <a:bodyPr/>
        <a:lstStyle/>
        <a:p>
          <a:endParaRPr lang="en-US"/>
        </a:p>
      </dgm:t>
    </dgm:pt>
    <dgm:pt modelId="{590C4BF7-511C-4F1F-A899-C74D88356428}" type="sibTrans" cxnId="{9734C1F7-8519-4576-ADFE-832CC244F4FE}">
      <dgm:prSet/>
      <dgm:spPr/>
      <dgm:t>
        <a:bodyPr/>
        <a:lstStyle/>
        <a:p>
          <a:endParaRPr lang="en-US"/>
        </a:p>
      </dgm:t>
    </dgm:pt>
    <dgm:pt modelId="{E9C8F2F4-1198-4679-A5B9-8A3B062B6E1D}">
      <dgm:prSet/>
      <dgm:spPr/>
      <dgm:t>
        <a:bodyPr/>
        <a:lstStyle/>
        <a:p>
          <a:r>
            <a:rPr lang="en-US"/>
            <a:t>Health education is important to StationMD</a:t>
          </a:r>
        </a:p>
      </dgm:t>
    </dgm:pt>
    <dgm:pt modelId="{2AC1CA5D-268C-40DD-830F-74082DBEF5A8}" type="parTrans" cxnId="{A36B89A0-7FA5-45D9-B20A-456F22A69FEB}">
      <dgm:prSet/>
      <dgm:spPr/>
      <dgm:t>
        <a:bodyPr/>
        <a:lstStyle/>
        <a:p>
          <a:endParaRPr lang="en-US"/>
        </a:p>
      </dgm:t>
    </dgm:pt>
    <dgm:pt modelId="{DDCAA832-1290-43F6-A066-881F234F138A}" type="sibTrans" cxnId="{A36B89A0-7FA5-45D9-B20A-456F22A69FEB}">
      <dgm:prSet/>
      <dgm:spPr/>
      <dgm:t>
        <a:bodyPr/>
        <a:lstStyle/>
        <a:p>
          <a:endParaRPr lang="en-US"/>
        </a:p>
      </dgm:t>
    </dgm:pt>
    <dgm:pt modelId="{035D6826-7DBF-4F6C-A528-7849F1293451}">
      <dgm:prSet/>
      <dgm:spPr/>
      <dgm:t>
        <a:bodyPr/>
        <a:lstStyle/>
        <a:p>
          <a:r>
            <a:rPr lang="en-US"/>
            <a:t>We all have the same goal-helping folks with I/DD live their best, healthiest life</a:t>
          </a:r>
        </a:p>
      </dgm:t>
    </dgm:pt>
    <dgm:pt modelId="{A77250CF-09E8-4FFF-9EAB-8CCE0343AE05}" type="parTrans" cxnId="{247F84B4-6A76-48BF-8383-12A0C33DC8D5}">
      <dgm:prSet/>
      <dgm:spPr/>
      <dgm:t>
        <a:bodyPr/>
        <a:lstStyle/>
        <a:p>
          <a:endParaRPr lang="en-US"/>
        </a:p>
      </dgm:t>
    </dgm:pt>
    <dgm:pt modelId="{59DE3880-AC32-4060-AE59-4BB57163FB0F}" type="sibTrans" cxnId="{247F84B4-6A76-48BF-8383-12A0C33DC8D5}">
      <dgm:prSet/>
      <dgm:spPr/>
      <dgm:t>
        <a:bodyPr/>
        <a:lstStyle/>
        <a:p>
          <a:endParaRPr lang="en-US"/>
        </a:p>
      </dgm:t>
    </dgm:pt>
    <dgm:pt modelId="{DD514E32-4C4F-4B17-9EB9-4154C87D5258}" type="pres">
      <dgm:prSet presAssocID="{FD60F308-4B63-4C16-BC39-B6567BDAEF3C}" presName="root" presStyleCnt="0">
        <dgm:presLayoutVars>
          <dgm:dir/>
          <dgm:resizeHandles val="exact"/>
        </dgm:presLayoutVars>
      </dgm:prSet>
      <dgm:spPr/>
    </dgm:pt>
    <dgm:pt modelId="{4E34DF02-EC4C-41BD-9696-79360857A019}" type="pres">
      <dgm:prSet presAssocID="{FD60F308-4B63-4C16-BC39-B6567BDAEF3C}" presName="container" presStyleCnt="0">
        <dgm:presLayoutVars>
          <dgm:dir/>
          <dgm:resizeHandles val="exact"/>
        </dgm:presLayoutVars>
      </dgm:prSet>
      <dgm:spPr/>
    </dgm:pt>
    <dgm:pt modelId="{1ECEA670-A920-468F-8346-B8352375C664}" type="pres">
      <dgm:prSet presAssocID="{4919FDDA-CC9D-4D28-ACE0-175426A2E510}" presName="compNode" presStyleCnt="0"/>
      <dgm:spPr/>
    </dgm:pt>
    <dgm:pt modelId="{3DE0748A-E274-46C1-ADDD-2980D4F507AD}" type="pres">
      <dgm:prSet presAssocID="{4919FDDA-CC9D-4D28-ACE0-175426A2E510}" presName="iconBgRect" presStyleLbl="bgShp" presStyleIdx="0" presStyleCnt="5"/>
      <dgm:spPr/>
    </dgm:pt>
    <dgm:pt modelId="{8347C007-5F39-45AA-81DA-3922A0DD6B24}" type="pres">
      <dgm:prSet presAssocID="{4919FDDA-CC9D-4D28-ACE0-175426A2E51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ethoscope"/>
        </a:ext>
      </dgm:extLst>
    </dgm:pt>
    <dgm:pt modelId="{EA7F4F54-8EAA-4306-A8CD-0E3FA2903A94}" type="pres">
      <dgm:prSet presAssocID="{4919FDDA-CC9D-4D28-ACE0-175426A2E510}" presName="spaceRect" presStyleCnt="0"/>
      <dgm:spPr/>
    </dgm:pt>
    <dgm:pt modelId="{2E79D998-E569-49FC-96A4-0D6493FF2F37}" type="pres">
      <dgm:prSet presAssocID="{4919FDDA-CC9D-4D28-ACE0-175426A2E510}" presName="textRect" presStyleLbl="revTx" presStyleIdx="0" presStyleCnt="5">
        <dgm:presLayoutVars>
          <dgm:chMax val="1"/>
          <dgm:chPref val="1"/>
        </dgm:presLayoutVars>
      </dgm:prSet>
      <dgm:spPr/>
    </dgm:pt>
    <dgm:pt modelId="{FC6494A4-9938-4CDB-8B33-0960E6735164}" type="pres">
      <dgm:prSet presAssocID="{B0DB7D81-5EBE-4B42-B096-D0C3054A141F}" presName="sibTrans" presStyleLbl="sibTrans2D1" presStyleIdx="0" presStyleCnt="0"/>
      <dgm:spPr/>
    </dgm:pt>
    <dgm:pt modelId="{13A21409-8497-473E-A1D5-4D7415AF2D1F}" type="pres">
      <dgm:prSet presAssocID="{0E961508-C0CC-4A22-AB72-6E8921E933FB}" presName="compNode" presStyleCnt="0"/>
      <dgm:spPr/>
    </dgm:pt>
    <dgm:pt modelId="{718C0DF2-540D-46A4-90A0-C8AC89D31B09}" type="pres">
      <dgm:prSet presAssocID="{0E961508-C0CC-4A22-AB72-6E8921E933FB}" presName="iconBgRect" presStyleLbl="bgShp" presStyleIdx="1" presStyleCnt="5"/>
      <dgm:spPr/>
    </dgm:pt>
    <dgm:pt modelId="{415F3B48-E1EA-40ED-BB90-6E8678EE0A73}" type="pres">
      <dgm:prSet presAssocID="{0E961508-C0CC-4A22-AB72-6E8921E933FB}"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uter"/>
        </a:ext>
      </dgm:extLst>
    </dgm:pt>
    <dgm:pt modelId="{C5DCD64B-5FB3-4F8D-8B22-38E76B463FB8}" type="pres">
      <dgm:prSet presAssocID="{0E961508-C0CC-4A22-AB72-6E8921E933FB}" presName="spaceRect" presStyleCnt="0"/>
      <dgm:spPr/>
    </dgm:pt>
    <dgm:pt modelId="{1FC35EE4-069C-49F2-A702-75E10C182AD2}" type="pres">
      <dgm:prSet presAssocID="{0E961508-C0CC-4A22-AB72-6E8921E933FB}" presName="textRect" presStyleLbl="revTx" presStyleIdx="1" presStyleCnt="5">
        <dgm:presLayoutVars>
          <dgm:chMax val="1"/>
          <dgm:chPref val="1"/>
        </dgm:presLayoutVars>
      </dgm:prSet>
      <dgm:spPr/>
    </dgm:pt>
    <dgm:pt modelId="{101A0185-202A-4676-AEFB-A7296E4AA0E6}" type="pres">
      <dgm:prSet presAssocID="{DD41FCA1-124A-4209-98A6-391978FC6426}" presName="sibTrans" presStyleLbl="sibTrans2D1" presStyleIdx="0" presStyleCnt="0"/>
      <dgm:spPr/>
    </dgm:pt>
    <dgm:pt modelId="{6B8E1E0C-B3A7-4D6F-858C-B9F89AAA6BBC}" type="pres">
      <dgm:prSet presAssocID="{4FE65321-C496-48BF-811D-AE25A1D0B0DE}" presName="compNode" presStyleCnt="0"/>
      <dgm:spPr/>
    </dgm:pt>
    <dgm:pt modelId="{83B277DB-0302-4A6C-B34C-2067A19BA8F1}" type="pres">
      <dgm:prSet presAssocID="{4FE65321-C496-48BF-811D-AE25A1D0B0DE}" presName="iconBgRect" presStyleLbl="bgShp" presStyleIdx="2" presStyleCnt="5"/>
      <dgm:spPr/>
    </dgm:pt>
    <dgm:pt modelId="{7336447D-FF9A-462D-AF84-847B0AA632CD}" type="pres">
      <dgm:prSet presAssocID="{4FE65321-C496-48BF-811D-AE25A1D0B0D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DA21941E-4CCA-4C02-826D-E676ECA491C2}" type="pres">
      <dgm:prSet presAssocID="{4FE65321-C496-48BF-811D-AE25A1D0B0DE}" presName="spaceRect" presStyleCnt="0"/>
      <dgm:spPr/>
    </dgm:pt>
    <dgm:pt modelId="{06149063-F558-42A4-97F3-C8EC2E29F907}" type="pres">
      <dgm:prSet presAssocID="{4FE65321-C496-48BF-811D-AE25A1D0B0DE}" presName="textRect" presStyleLbl="revTx" presStyleIdx="2" presStyleCnt="5">
        <dgm:presLayoutVars>
          <dgm:chMax val="1"/>
          <dgm:chPref val="1"/>
        </dgm:presLayoutVars>
      </dgm:prSet>
      <dgm:spPr/>
    </dgm:pt>
    <dgm:pt modelId="{6C168858-2038-4528-A82B-56D846B17B23}" type="pres">
      <dgm:prSet presAssocID="{590C4BF7-511C-4F1F-A899-C74D88356428}" presName="sibTrans" presStyleLbl="sibTrans2D1" presStyleIdx="0" presStyleCnt="0"/>
      <dgm:spPr/>
    </dgm:pt>
    <dgm:pt modelId="{54E70D62-E9F9-4660-A680-E6F7C1628A88}" type="pres">
      <dgm:prSet presAssocID="{E9C8F2F4-1198-4679-A5B9-8A3B062B6E1D}" presName="compNode" presStyleCnt="0"/>
      <dgm:spPr/>
    </dgm:pt>
    <dgm:pt modelId="{0436741A-F919-40DC-B26C-DA6D7BFBCD7A}" type="pres">
      <dgm:prSet presAssocID="{E9C8F2F4-1198-4679-A5B9-8A3B062B6E1D}" presName="iconBgRect" presStyleLbl="bgShp" presStyleIdx="3" presStyleCnt="5"/>
      <dgm:spPr/>
    </dgm:pt>
    <dgm:pt modelId="{50AE2897-19D7-4CE7-9DD7-0F7C677A4DB7}" type="pres">
      <dgm:prSet presAssocID="{E9C8F2F4-1198-4679-A5B9-8A3B062B6E1D}"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22635006-32B2-4F55-9F5E-C81732AD4E80}" type="pres">
      <dgm:prSet presAssocID="{E9C8F2F4-1198-4679-A5B9-8A3B062B6E1D}" presName="spaceRect" presStyleCnt="0"/>
      <dgm:spPr/>
    </dgm:pt>
    <dgm:pt modelId="{9C20FE3D-D998-43FF-9095-37D99612AEFC}" type="pres">
      <dgm:prSet presAssocID="{E9C8F2F4-1198-4679-A5B9-8A3B062B6E1D}" presName="textRect" presStyleLbl="revTx" presStyleIdx="3" presStyleCnt="5">
        <dgm:presLayoutVars>
          <dgm:chMax val="1"/>
          <dgm:chPref val="1"/>
        </dgm:presLayoutVars>
      </dgm:prSet>
      <dgm:spPr/>
    </dgm:pt>
    <dgm:pt modelId="{ECB20D2E-8681-4893-A74E-6A7497711653}" type="pres">
      <dgm:prSet presAssocID="{DDCAA832-1290-43F6-A066-881F234F138A}" presName="sibTrans" presStyleLbl="sibTrans2D1" presStyleIdx="0" presStyleCnt="0"/>
      <dgm:spPr/>
    </dgm:pt>
    <dgm:pt modelId="{64CCA316-4103-441B-92BC-EC32EE6D6AD0}" type="pres">
      <dgm:prSet presAssocID="{035D6826-7DBF-4F6C-A528-7849F1293451}" presName="compNode" presStyleCnt="0"/>
      <dgm:spPr/>
    </dgm:pt>
    <dgm:pt modelId="{C14E8A19-A19E-4AB3-8CFB-E516638DB67B}" type="pres">
      <dgm:prSet presAssocID="{035D6826-7DBF-4F6C-A528-7849F1293451}" presName="iconBgRect" presStyleLbl="bgShp" presStyleIdx="4" presStyleCnt="5"/>
      <dgm:spPr/>
    </dgm:pt>
    <dgm:pt modelId="{9E253164-8ADD-4EF2-A312-C83BA29425DF}" type="pres">
      <dgm:prSet presAssocID="{035D6826-7DBF-4F6C-A528-7849F129345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ullseye"/>
        </a:ext>
      </dgm:extLst>
    </dgm:pt>
    <dgm:pt modelId="{00DD317B-0630-4416-8DE8-04AE44FB19AE}" type="pres">
      <dgm:prSet presAssocID="{035D6826-7DBF-4F6C-A528-7849F1293451}" presName="spaceRect" presStyleCnt="0"/>
      <dgm:spPr/>
    </dgm:pt>
    <dgm:pt modelId="{598D97ED-43DA-457F-8EFB-DAF100CE19AB}" type="pres">
      <dgm:prSet presAssocID="{035D6826-7DBF-4F6C-A528-7849F1293451}" presName="textRect" presStyleLbl="revTx" presStyleIdx="4" presStyleCnt="5">
        <dgm:presLayoutVars>
          <dgm:chMax val="1"/>
          <dgm:chPref val="1"/>
        </dgm:presLayoutVars>
      </dgm:prSet>
      <dgm:spPr/>
    </dgm:pt>
  </dgm:ptLst>
  <dgm:cxnLst>
    <dgm:cxn modelId="{B83B7101-430C-4882-93A8-CC44FBFFC4EA}" srcId="{FD60F308-4B63-4C16-BC39-B6567BDAEF3C}" destId="{4919FDDA-CC9D-4D28-ACE0-175426A2E510}" srcOrd="0" destOrd="0" parTransId="{B7D349F0-AC2C-4E00-B431-13C9760CF6D9}" sibTransId="{B0DB7D81-5EBE-4B42-B096-D0C3054A141F}"/>
    <dgm:cxn modelId="{2152E503-30CF-4E65-8375-E8243AB31033}" type="presOf" srcId="{4919FDDA-CC9D-4D28-ACE0-175426A2E510}" destId="{2E79D998-E569-49FC-96A4-0D6493FF2F37}" srcOrd="0" destOrd="0" presId="urn:microsoft.com/office/officeart/2018/2/layout/IconCircleList"/>
    <dgm:cxn modelId="{47FF9113-9D76-4244-B216-53287ADB41D8}" type="presOf" srcId="{0E961508-C0CC-4A22-AB72-6E8921E933FB}" destId="{1FC35EE4-069C-49F2-A702-75E10C182AD2}" srcOrd="0" destOrd="0" presId="urn:microsoft.com/office/officeart/2018/2/layout/IconCircleList"/>
    <dgm:cxn modelId="{50745E1E-64CD-4C1C-ADAA-C6DC5C6D8AC4}" type="presOf" srcId="{E9C8F2F4-1198-4679-A5B9-8A3B062B6E1D}" destId="{9C20FE3D-D998-43FF-9095-37D99612AEFC}" srcOrd="0" destOrd="0" presId="urn:microsoft.com/office/officeart/2018/2/layout/IconCircleList"/>
    <dgm:cxn modelId="{D7BEB33C-D344-415C-9CBA-8EEDDAD82FFB}" type="presOf" srcId="{B0DB7D81-5EBE-4B42-B096-D0C3054A141F}" destId="{FC6494A4-9938-4CDB-8B33-0960E6735164}" srcOrd="0" destOrd="0" presId="urn:microsoft.com/office/officeart/2018/2/layout/IconCircleList"/>
    <dgm:cxn modelId="{AD2C985D-6F09-47D9-8904-CD452F381626}" srcId="{FD60F308-4B63-4C16-BC39-B6567BDAEF3C}" destId="{0E961508-C0CC-4A22-AB72-6E8921E933FB}" srcOrd="1" destOrd="0" parTransId="{FCFFBD27-348C-4E38-B437-9287B257AC20}" sibTransId="{DD41FCA1-124A-4209-98A6-391978FC6426}"/>
    <dgm:cxn modelId="{56E6835F-5B9B-440D-8296-16616F4187CE}" type="presOf" srcId="{035D6826-7DBF-4F6C-A528-7849F1293451}" destId="{598D97ED-43DA-457F-8EFB-DAF100CE19AB}" srcOrd="0" destOrd="0" presId="urn:microsoft.com/office/officeart/2018/2/layout/IconCircleList"/>
    <dgm:cxn modelId="{F7E22264-6FB7-49A5-BC87-725616939CEA}" type="presOf" srcId="{DD41FCA1-124A-4209-98A6-391978FC6426}" destId="{101A0185-202A-4676-AEFB-A7296E4AA0E6}" srcOrd="0" destOrd="0" presId="urn:microsoft.com/office/officeart/2018/2/layout/IconCircleList"/>
    <dgm:cxn modelId="{7CA88592-8B3A-4DB1-9C2B-2541D73414F4}" type="presOf" srcId="{590C4BF7-511C-4F1F-A899-C74D88356428}" destId="{6C168858-2038-4528-A82B-56D846B17B23}" srcOrd="0" destOrd="0" presId="urn:microsoft.com/office/officeart/2018/2/layout/IconCircleList"/>
    <dgm:cxn modelId="{A36B89A0-7FA5-45D9-B20A-456F22A69FEB}" srcId="{FD60F308-4B63-4C16-BC39-B6567BDAEF3C}" destId="{E9C8F2F4-1198-4679-A5B9-8A3B062B6E1D}" srcOrd="3" destOrd="0" parTransId="{2AC1CA5D-268C-40DD-830F-74082DBEF5A8}" sibTransId="{DDCAA832-1290-43F6-A066-881F234F138A}"/>
    <dgm:cxn modelId="{247F84B4-6A76-48BF-8383-12A0C33DC8D5}" srcId="{FD60F308-4B63-4C16-BC39-B6567BDAEF3C}" destId="{035D6826-7DBF-4F6C-A528-7849F1293451}" srcOrd="4" destOrd="0" parTransId="{A77250CF-09E8-4FFF-9EAB-8CCE0343AE05}" sibTransId="{59DE3880-AC32-4060-AE59-4BB57163FB0F}"/>
    <dgm:cxn modelId="{834063BB-3375-426C-BFBD-D0C9E4A1680E}" type="presOf" srcId="{DDCAA832-1290-43F6-A066-881F234F138A}" destId="{ECB20D2E-8681-4893-A74E-6A7497711653}" srcOrd="0" destOrd="0" presId="urn:microsoft.com/office/officeart/2018/2/layout/IconCircleList"/>
    <dgm:cxn modelId="{518694BF-25B0-4D86-BCED-9D4D6E2D2AF5}" type="presOf" srcId="{4FE65321-C496-48BF-811D-AE25A1D0B0DE}" destId="{06149063-F558-42A4-97F3-C8EC2E29F907}" srcOrd="0" destOrd="0" presId="urn:microsoft.com/office/officeart/2018/2/layout/IconCircleList"/>
    <dgm:cxn modelId="{7161E2E6-E0B5-4DED-9587-73783BE473BF}" type="presOf" srcId="{FD60F308-4B63-4C16-BC39-B6567BDAEF3C}" destId="{DD514E32-4C4F-4B17-9EB9-4154C87D5258}" srcOrd="0" destOrd="0" presId="urn:microsoft.com/office/officeart/2018/2/layout/IconCircleList"/>
    <dgm:cxn modelId="{9734C1F7-8519-4576-ADFE-832CC244F4FE}" srcId="{FD60F308-4B63-4C16-BC39-B6567BDAEF3C}" destId="{4FE65321-C496-48BF-811D-AE25A1D0B0DE}" srcOrd="2" destOrd="0" parTransId="{DBDB84E9-919C-47B6-9016-F2618D2800BB}" sibTransId="{590C4BF7-511C-4F1F-A899-C74D88356428}"/>
    <dgm:cxn modelId="{C2EBFCD1-DB59-4A28-BAAB-9059FC6339FA}" type="presParOf" srcId="{DD514E32-4C4F-4B17-9EB9-4154C87D5258}" destId="{4E34DF02-EC4C-41BD-9696-79360857A019}" srcOrd="0" destOrd="0" presId="urn:microsoft.com/office/officeart/2018/2/layout/IconCircleList"/>
    <dgm:cxn modelId="{E6313563-460E-4F73-88B1-543D0BF2980A}" type="presParOf" srcId="{4E34DF02-EC4C-41BD-9696-79360857A019}" destId="{1ECEA670-A920-468F-8346-B8352375C664}" srcOrd="0" destOrd="0" presId="urn:microsoft.com/office/officeart/2018/2/layout/IconCircleList"/>
    <dgm:cxn modelId="{717042DE-E970-4AC1-BF0F-998775495011}" type="presParOf" srcId="{1ECEA670-A920-468F-8346-B8352375C664}" destId="{3DE0748A-E274-46C1-ADDD-2980D4F507AD}" srcOrd="0" destOrd="0" presId="urn:microsoft.com/office/officeart/2018/2/layout/IconCircleList"/>
    <dgm:cxn modelId="{97978163-5E07-4261-87C3-BC4CE9C9A707}" type="presParOf" srcId="{1ECEA670-A920-468F-8346-B8352375C664}" destId="{8347C007-5F39-45AA-81DA-3922A0DD6B24}" srcOrd="1" destOrd="0" presId="urn:microsoft.com/office/officeart/2018/2/layout/IconCircleList"/>
    <dgm:cxn modelId="{968A8C2A-5288-48F9-9BCE-D3C96C25C052}" type="presParOf" srcId="{1ECEA670-A920-468F-8346-B8352375C664}" destId="{EA7F4F54-8EAA-4306-A8CD-0E3FA2903A94}" srcOrd="2" destOrd="0" presId="urn:microsoft.com/office/officeart/2018/2/layout/IconCircleList"/>
    <dgm:cxn modelId="{C6E6CAAE-0BFA-45AC-836B-0DF6665A533C}" type="presParOf" srcId="{1ECEA670-A920-468F-8346-B8352375C664}" destId="{2E79D998-E569-49FC-96A4-0D6493FF2F37}" srcOrd="3" destOrd="0" presId="urn:microsoft.com/office/officeart/2018/2/layout/IconCircleList"/>
    <dgm:cxn modelId="{66093348-C69F-4FF4-8323-FC11AD6F9369}" type="presParOf" srcId="{4E34DF02-EC4C-41BD-9696-79360857A019}" destId="{FC6494A4-9938-4CDB-8B33-0960E6735164}" srcOrd="1" destOrd="0" presId="urn:microsoft.com/office/officeart/2018/2/layout/IconCircleList"/>
    <dgm:cxn modelId="{898A33FC-5FF3-4615-A4E3-4BAFB8FD07C5}" type="presParOf" srcId="{4E34DF02-EC4C-41BD-9696-79360857A019}" destId="{13A21409-8497-473E-A1D5-4D7415AF2D1F}" srcOrd="2" destOrd="0" presId="urn:microsoft.com/office/officeart/2018/2/layout/IconCircleList"/>
    <dgm:cxn modelId="{38EF6282-AC85-4820-BC6B-447D8A4C59C2}" type="presParOf" srcId="{13A21409-8497-473E-A1D5-4D7415AF2D1F}" destId="{718C0DF2-540D-46A4-90A0-C8AC89D31B09}" srcOrd="0" destOrd="0" presId="urn:microsoft.com/office/officeart/2018/2/layout/IconCircleList"/>
    <dgm:cxn modelId="{19FA3BC4-CFAE-4F99-9E0D-45133CFB8C52}" type="presParOf" srcId="{13A21409-8497-473E-A1D5-4D7415AF2D1F}" destId="{415F3B48-E1EA-40ED-BB90-6E8678EE0A73}" srcOrd="1" destOrd="0" presId="urn:microsoft.com/office/officeart/2018/2/layout/IconCircleList"/>
    <dgm:cxn modelId="{B6B93322-E69B-4A02-9381-0A767B42B06C}" type="presParOf" srcId="{13A21409-8497-473E-A1D5-4D7415AF2D1F}" destId="{C5DCD64B-5FB3-4F8D-8B22-38E76B463FB8}" srcOrd="2" destOrd="0" presId="urn:microsoft.com/office/officeart/2018/2/layout/IconCircleList"/>
    <dgm:cxn modelId="{A22C35E8-F609-4AA8-B874-FF41D5E82678}" type="presParOf" srcId="{13A21409-8497-473E-A1D5-4D7415AF2D1F}" destId="{1FC35EE4-069C-49F2-A702-75E10C182AD2}" srcOrd="3" destOrd="0" presId="urn:microsoft.com/office/officeart/2018/2/layout/IconCircleList"/>
    <dgm:cxn modelId="{A05EB807-933F-4FCA-8E2F-1B0259EAB18C}" type="presParOf" srcId="{4E34DF02-EC4C-41BD-9696-79360857A019}" destId="{101A0185-202A-4676-AEFB-A7296E4AA0E6}" srcOrd="3" destOrd="0" presId="urn:microsoft.com/office/officeart/2018/2/layout/IconCircleList"/>
    <dgm:cxn modelId="{A8A125E8-9B1C-40B0-9F14-7AFBB3F324AC}" type="presParOf" srcId="{4E34DF02-EC4C-41BD-9696-79360857A019}" destId="{6B8E1E0C-B3A7-4D6F-858C-B9F89AAA6BBC}" srcOrd="4" destOrd="0" presId="urn:microsoft.com/office/officeart/2018/2/layout/IconCircleList"/>
    <dgm:cxn modelId="{D05B16C0-7883-483D-A4CC-AA72CD63D8E8}" type="presParOf" srcId="{6B8E1E0C-B3A7-4D6F-858C-B9F89AAA6BBC}" destId="{83B277DB-0302-4A6C-B34C-2067A19BA8F1}" srcOrd="0" destOrd="0" presId="urn:microsoft.com/office/officeart/2018/2/layout/IconCircleList"/>
    <dgm:cxn modelId="{81CDD865-1159-44E2-8813-DCE4F5EBAB2C}" type="presParOf" srcId="{6B8E1E0C-B3A7-4D6F-858C-B9F89AAA6BBC}" destId="{7336447D-FF9A-462D-AF84-847B0AA632CD}" srcOrd="1" destOrd="0" presId="urn:microsoft.com/office/officeart/2018/2/layout/IconCircleList"/>
    <dgm:cxn modelId="{3DB6D945-5762-4DA9-AD0E-2D0B1A5313EF}" type="presParOf" srcId="{6B8E1E0C-B3A7-4D6F-858C-B9F89AAA6BBC}" destId="{DA21941E-4CCA-4C02-826D-E676ECA491C2}" srcOrd="2" destOrd="0" presId="urn:microsoft.com/office/officeart/2018/2/layout/IconCircleList"/>
    <dgm:cxn modelId="{604FFAFF-6EE8-4B1A-8632-B0BFC2C75BF3}" type="presParOf" srcId="{6B8E1E0C-B3A7-4D6F-858C-B9F89AAA6BBC}" destId="{06149063-F558-42A4-97F3-C8EC2E29F907}" srcOrd="3" destOrd="0" presId="urn:microsoft.com/office/officeart/2018/2/layout/IconCircleList"/>
    <dgm:cxn modelId="{FF5AF505-B4FA-4C7C-992B-2A9D5C692560}" type="presParOf" srcId="{4E34DF02-EC4C-41BD-9696-79360857A019}" destId="{6C168858-2038-4528-A82B-56D846B17B23}" srcOrd="5" destOrd="0" presId="urn:microsoft.com/office/officeart/2018/2/layout/IconCircleList"/>
    <dgm:cxn modelId="{46F6B302-0B4B-4A22-9696-6DE2CE85D1CD}" type="presParOf" srcId="{4E34DF02-EC4C-41BD-9696-79360857A019}" destId="{54E70D62-E9F9-4660-A680-E6F7C1628A88}" srcOrd="6" destOrd="0" presId="urn:microsoft.com/office/officeart/2018/2/layout/IconCircleList"/>
    <dgm:cxn modelId="{BBB56A51-94D9-4562-8B98-E923633E735E}" type="presParOf" srcId="{54E70D62-E9F9-4660-A680-E6F7C1628A88}" destId="{0436741A-F919-40DC-B26C-DA6D7BFBCD7A}" srcOrd="0" destOrd="0" presId="urn:microsoft.com/office/officeart/2018/2/layout/IconCircleList"/>
    <dgm:cxn modelId="{F33B24E4-4550-42F6-ACA6-09C5527FC98A}" type="presParOf" srcId="{54E70D62-E9F9-4660-A680-E6F7C1628A88}" destId="{50AE2897-19D7-4CE7-9DD7-0F7C677A4DB7}" srcOrd="1" destOrd="0" presId="urn:microsoft.com/office/officeart/2018/2/layout/IconCircleList"/>
    <dgm:cxn modelId="{7953E0C2-354A-450A-B1C2-80101756B61C}" type="presParOf" srcId="{54E70D62-E9F9-4660-A680-E6F7C1628A88}" destId="{22635006-32B2-4F55-9F5E-C81732AD4E80}" srcOrd="2" destOrd="0" presId="urn:microsoft.com/office/officeart/2018/2/layout/IconCircleList"/>
    <dgm:cxn modelId="{9D1BC283-1701-4403-90C7-6D5F7A0CD00F}" type="presParOf" srcId="{54E70D62-E9F9-4660-A680-E6F7C1628A88}" destId="{9C20FE3D-D998-43FF-9095-37D99612AEFC}" srcOrd="3" destOrd="0" presId="urn:microsoft.com/office/officeart/2018/2/layout/IconCircleList"/>
    <dgm:cxn modelId="{57274D9B-DC33-4AAD-80EA-2E9902C160A9}" type="presParOf" srcId="{4E34DF02-EC4C-41BD-9696-79360857A019}" destId="{ECB20D2E-8681-4893-A74E-6A7497711653}" srcOrd="7" destOrd="0" presId="urn:microsoft.com/office/officeart/2018/2/layout/IconCircleList"/>
    <dgm:cxn modelId="{07F24E01-D64E-406B-9B8E-9C65E7364AE0}" type="presParOf" srcId="{4E34DF02-EC4C-41BD-9696-79360857A019}" destId="{64CCA316-4103-441B-92BC-EC32EE6D6AD0}" srcOrd="8" destOrd="0" presId="urn:microsoft.com/office/officeart/2018/2/layout/IconCircleList"/>
    <dgm:cxn modelId="{DDCA5682-6DEE-41CD-ACB2-BB8D7D1E6854}" type="presParOf" srcId="{64CCA316-4103-441B-92BC-EC32EE6D6AD0}" destId="{C14E8A19-A19E-4AB3-8CFB-E516638DB67B}" srcOrd="0" destOrd="0" presId="urn:microsoft.com/office/officeart/2018/2/layout/IconCircleList"/>
    <dgm:cxn modelId="{69C813E0-754D-499B-B357-361476BE26D1}" type="presParOf" srcId="{64CCA316-4103-441B-92BC-EC32EE6D6AD0}" destId="{9E253164-8ADD-4EF2-A312-C83BA29425DF}" srcOrd="1" destOrd="0" presId="urn:microsoft.com/office/officeart/2018/2/layout/IconCircleList"/>
    <dgm:cxn modelId="{75E11E3E-4938-4C8E-920D-000ACE3403B3}" type="presParOf" srcId="{64CCA316-4103-441B-92BC-EC32EE6D6AD0}" destId="{00DD317B-0630-4416-8DE8-04AE44FB19AE}" srcOrd="2" destOrd="0" presId="urn:microsoft.com/office/officeart/2018/2/layout/IconCircleList"/>
    <dgm:cxn modelId="{DDA67CFF-1A9D-41D5-BCFD-0232E3E54056}" type="presParOf" srcId="{64CCA316-4103-441B-92BC-EC32EE6D6AD0}" destId="{598D97ED-43DA-457F-8EFB-DAF100CE19AB}"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E0748A-E274-46C1-ADDD-2980D4F507AD}">
      <dsp:nvSpPr>
        <dsp:cNvPr id="0" name=""/>
        <dsp:cNvSpPr/>
      </dsp:nvSpPr>
      <dsp:spPr>
        <a:xfrm>
          <a:off x="132899" y="902655"/>
          <a:ext cx="903149" cy="90314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347C007-5F39-45AA-81DA-3922A0DD6B24}">
      <dsp:nvSpPr>
        <dsp:cNvPr id="0" name=""/>
        <dsp:cNvSpPr/>
      </dsp:nvSpPr>
      <dsp:spPr>
        <a:xfrm>
          <a:off x="322560" y="1092317"/>
          <a:ext cx="523826" cy="5238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E79D998-E569-49FC-96A4-0D6493FF2F37}">
      <dsp:nvSpPr>
        <dsp:cNvPr id="0" name=""/>
        <dsp:cNvSpPr/>
      </dsp:nvSpPr>
      <dsp:spPr>
        <a:xfrm>
          <a:off x="1229581" y="902655"/>
          <a:ext cx="2128852" cy="903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a:t>Provide helpful medical information to the field</a:t>
          </a:r>
        </a:p>
      </dsp:txBody>
      <dsp:txXfrm>
        <a:off x="1229581" y="902655"/>
        <a:ext cx="2128852" cy="903149"/>
      </dsp:txXfrm>
    </dsp:sp>
    <dsp:sp modelId="{718C0DF2-540D-46A4-90A0-C8AC89D31B09}">
      <dsp:nvSpPr>
        <dsp:cNvPr id="0" name=""/>
        <dsp:cNvSpPr/>
      </dsp:nvSpPr>
      <dsp:spPr>
        <a:xfrm>
          <a:off x="3729370" y="902655"/>
          <a:ext cx="903149" cy="90314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5F3B48-E1EA-40ED-BB90-6E8678EE0A73}">
      <dsp:nvSpPr>
        <dsp:cNvPr id="0" name=""/>
        <dsp:cNvSpPr/>
      </dsp:nvSpPr>
      <dsp:spPr>
        <a:xfrm>
          <a:off x="3919031" y="1092317"/>
          <a:ext cx="523826" cy="52382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C35EE4-069C-49F2-A702-75E10C182AD2}">
      <dsp:nvSpPr>
        <dsp:cNvPr id="0" name=""/>
        <dsp:cNvSpPr/>
      </dsp:nvSpPr>
      <dsp:spPr>
        <a:xfrm>
          <a:off x="4826051" y="902655"/>
          <a:ext cx="2128852" cy="903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a:t>Provides basic information on StationMDs service and how to obtain it</a:t>
          </a:r>
        </a:p>
      </dsp:txBody>
      <dsp:txXfrm>
        <a:off x="4826051" y="902655"/>
        <a:ext cx="2128852" cy="903149"/>
      </dsp:txXfrm>
    </dsp:sp>
    <dsp:sp modelId="{83B277DB-0302-4A6C-B34C-2067A19BA8F1}">
      <dsp:nvSpPr>
        <dsp:cNvPr id="0" name=""/>
        <dsp:cNvSpPr/>
      </dsp:nvSpPr>
      <dsp:spPr>
        <a:xfrm>
          <a:off x="7325841" y="902655"/>
          <a:ext cx="903149" cy="90314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336447D-FF9A-462D-AF84-847B0AA632CD}">
      <dsp:nvSpPr>
        <dsp:cNvPr id="0" name=""/>
        <dsp:cNvSpPr/>
      </dsp:nvSpPr>
      <dsp:spPr>
        <a:xfrm>
          <a:off x="7515502" y="1092317"/>
          <a:ext cx="523826" cy="52382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149063-F558-42A4-97F3-C8EC2E29F907}">
      <dsp:nvSpPr>
        <dsp:cNvPr id="0" name=""/>
        <dsp:cNvSpPr/>
      </dsp:nvSpPr>
      <dsp:spPr>
        <a:xfrm>
          <a:off x="8422522" y="902655"/>
          <a:ext cx="2128852" cy="903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a:t>Educates the field on specific, relevant topics</a:t>
          </a:r>
        </a:p>
      </dsp:txBody>
      <dsp:txXfrm>
        <a:off x="8422522" y="902655"/>
        <a:ext cx="2128852" cy="903149"/>
      </dsp:txXfrm>
    </dsp:sp>
    <dsp:sp modelId="{0436741A-F919-40DC-B26C-DA6D7BFBCD7A}">
      <dsp:nvSpPr>
        <dsp:cNvPr id="0" name=""/>
        <dsp:cNvSpPr/>
      </dsp:nvSpPr>
      <dsp:spPr>
        <a:xfrm>
          <a:off x="132899" y="2545532"/>
          <a:ext cx="903149" cy="90314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AE2897-19D7-4CE7-9DD7-0F7C677A4DB7}">
      <dsp:nvSpPr>
        <dsp:cNvPr id="0" name=""/>
        <dsp:cNvSpPr/>
      </dsp:nvSpPr>
      <dsp:spPr>
        <a:xfrm>
          <a:off x="322560" y="2735194"/>
          <a:ext cx="523826" cy="52382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20FE3D-D998-43FF-9095-37D99612AEFC}">
      <dsp:nvSpPr>
        <dsp:cNvPr id="0" name=""/>
        <dsp:cNvSpPr/>
      </dsp:nvSpPr>
      <dsp:spPr>
        <a:xfrm>
          <a:off x="1229581" y="2545532"/>
          <a:ext cx="2128852" cy="903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a:t>Health education is important to StationMD</a:t>
          </a:r>
        </a:p>
      </dsp:txBody>
      <dsp:txXfrm>
        <a:off x="1229581" y="2545532"/>
        <a:ext cx="2128852" cy="903149"/>
      </dsp:txXfrm>
    </dsp:sp>
    <dsp:sp modelId="{C14E8A19-A19E-4AB3-8CFB-E516638DB67B}">
      <dsp:nvSpPr>
        <dsp:cNvPr id="0" name=""/>
        <dsp:cNvSpPr/>
      </dsp:nvSpPr>
      <dsp:spPr>
        <a:xfrm>
          <a:off x="3729370" y="2545532"/>
          <a:ext cx="903149" cy="903149"/>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E253164-8ADD-4EF2-A312-C83BA29425DF}">
      <dsp:nvSpPr>
        <dsp:cNvPr id="0" name=""/>
        <dsp:cNvSpPr/>
      </dsp:nvSpPr>
      <dsp:spPr>
        <a:xfrm>
          <a:off x="3919031" y="2735194"/>
          <a:ext cx="523826" cy="52382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8D97ED-43DA-457F-8EFB-DAF100CE19AB}">
      <dsp:nvSpPr>
        <dsp:cNvPr id="0" name=""/>
        <dsp:cNvSpPr/>
      </dsp:nvSpPr>
      <dsp:spPr>
        <a:xfrm>
          <a:off x="4826051" y="2545532"/>
          <a:ext cx="2128852" cy="90314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a:t>We all have the same goal-helping folks with I/DD live their best, healthiest life</a:t>
          </a:r>
        </a:p>
      </dsp:txBody>
      <dsp:txXfrm>
        <a:off x="4826051" y="2545532"/>
        <a:ext cx="2128852" cy="903149"/>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419"/>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C4EF1E-38FC-45BC-B4DE-E072265252A7}" type="datetimeFigureOut">
              <a:rPr lang="es-419" smtClean="0"/>
              <a:t>13/2/2026</a:t>
            </a:fld>
            <a:endParaRPr lang="es-419"/>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419"/>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419"/>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675D08-837B-41A4-891E-57C9EA3A1644}" type="slidenum">
              <a:rPr lang="es-419" smtClean="0"/>
              <a:t>‹#›</a:t>
            </a:fld>
            <a:endParaRPr lang="es-419"/>
          </a:p>
        </p:txBody>
      </p:sp>
    </p:spTree>
    <p:extLst>
      <p:ext uri="{BB962C8B-B14F-4D97-AF65-F5344CB8AC3E}">
        <p14:creationId xmlns:p14="http://schemas.microsoft.com/office/powerpoint/2010/main" val="1096569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1: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 name="Google Shape;73;p1:notes"/>
          <p:cNvSpPr txBox="1">
            <a:spLocks noGrp="1"/>
          </p:cNvSpPr>
          <p:nvPr>
            <p:ph type="body" idx="1"/>
          </p:nvPr>
        </p:nvSpPr>
        <p:spPr>
          <a:xfrm>
            <a:off x="710248" y="4459526"/>
            <a:ext cx="5681980" cy="4224814"/>
          </a:xfrm>
          <a:prstGeom prst="rect">
            <a:avLst/>
          </a:prstGeom>
          <a:noFill/>
          <a:ln>
            <a:noFill/>
          </a:ln>
        </p:spPr>
        <p:txBody>
          <a:bodyPr spcFirstLastPara="1" wrap="square" lIns="94225" tIns="47100" rIns="94225" bIns="47100" anchor="t" anchorCtr="0">
            <a:noAutofit/>
          </a:bodyPr>
          <a:lstStyle/>
          <a:p>
            <a:pPr marL="235572" lvl="0" indent="-235572" algn="l" rtl="0">
              <a:lnSpc>
                <a:spcPct val="100000"/>
              </a:lnSpc>
              <a:spcBef>
                <a:spcPts val="0"/>
              </a:spcBef>
              <a:spcAft>
                <a:spcPts val="0"/>
              </a:spcAft>
              <a:buSzPts val="14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 little history on StationMD</a:t>
            </a:r>
          </a:p>
          <a:p>
            <a:r>
              <a:rPr lang="en-US" dirty="0"/>
              <a:t>-StationMD was founded by emergency room doctors. Through their experience of treating this population they truly saw a gap in healthcare services being provide to individuals with IDD.</a:t>
            </a:r>
          </a:p>
          <a:p>
            <a:r>
              <a:rPr lang="en-US" dirty="0"/>
              <a:t>-They felt that physicians did not understand these individuals and their unique medical situations. They wanted to create something that was specially focused in providing appropriate care for individuals with IDD.</a:t>
            </a:r>
          </a:p>
          <a:p>
            <a:r>
              <a:rPr lang="en-US" dirty="0"/>
              <a:t>-They worked closely with universities and other experts in the field to create a curriculum for all of our physicians to go through before treating. So our physicians are specialized in the IDD population and their specific healthcare needs.</a:t>
            </a:r>
          </a:p>
          <a:p>
            <a:r>
              <a:rPr lang="en-US" dirty="0"/>
              <a:t>-So far StationMD serves over 22 states and has performed over 100,000 telemedicine visits with individuals with IDD.</a:t>
            </a:r>
          </a:p>
          <a:p>
            <a:r>
              <a:rPr lang="en-US" dirty="0"/>
              <a:t>-I have included some accolades to demonstrate how we are recognized by different organizations as a leader in this niche telehealth service being provided to this population.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75D08-837B-41A4-891E-57C9EA3A1644}" type="slidenum">
              <a:rPr kumimoji="0" lang="es-419"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419"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289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A675D08-837B-41A4-891E-57C9EA3A1644}" type="slidenum">
              <a:rPr lang="es-419" smtClean="0"/>
              <a:t>5</a:t>
            </a:fld>
            <a:endParaRPr lang="es-419"/>
          </a:p>
        </p:txBody>
      </p:sp>
    </p:spTree>
    <p:extLst>
      <p:ext uri="{BB962C8B-B14F-4D97-AF65-F5344CB8AC3E}">
        <p14:creationId xmlns:p14="http://schemas.microsoft.com/office/powerpoint/2010/main" val="321699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lnSpc>
                <a:spcPct val="120000"/>
              </a:lnSpc>
            </a:pPr>
            <a:endParaRPr lang="en-US" b="1">
              <a:cs typeface="Calibri"/>
            </a:endParaRPr>
          </a:p>
          <a:p>
            <a:endParaRPr lang="en-US">
              <a:cs typeface="Calibri"/>
            </a:endParaRPr>
          </a:p>
        </p:txBody>
      </p:sp>
    </p:spTree>
    <p:extLst>
      <p:ext uri="{BB962C8B-B14F-4D97-AF65-F5344CB8AC3E}">
        <p14:creationId xmlns:p14="http://schemas.microsoft.com/office/powerpoint/2010/main" val="3134814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EE3C3A-A132-ECAF-9EA1-0E6C97EDCB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E03AB-0B39-A35A-E406-85B93412D0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983916-49A0-FAE4-0F3F-B36F8F332772}"/>
              </a:ext>
            </a:extLst>
          </p:cNvPr>
          <p:cNvSpPr>
            <a:spLocks noGrp="1"/>
          </p:cNvSpPr>
          <p:nvPr>
            <p:ph type="body" idx="1"/>
          </p:nvPr>
        </p:nvSpPr>
        <p:spPr/>
        <p:txBody>
          <a:bodyPr/>
          <a:lstStyle/>
          <a:p>
            <a:pPr marL="342900" indent="-342900" algn="l">
              <a:lnSpc>
                <a:spcPct val="100000"/>
              </a:lnSpc>
              <a:buFont typeface="Arial" panose="020B0604020202020204" pitchFamily="34" charset="0"/>
              <a:buChar char="•"/>
            </a:pPr>
            <a:r>
              <a:rPr lang="en-US" b="1">
                <a:cs typeface="Calibri"/>
              </a:rPr>
              <a:t>Here is the process to connect with the provider. The only thing you need to do is give us a call. Everything else on this slide will be asked to you line by line and we will walk you through the entire process. Once you give us a call, you will reach our answering service and we will ask you the following information: </a:t>
            </a:r>
            <a:r>
              <a:rPr lang="en-US" sz="1200">
                <a:solidFill>
                  <a:schemeClr val="accent6"/>
                </a:solidFill>
                <a:cs typeface="Calibri"/>
              </a:rPr>
              <a:t>Patient's name and date of birth, p</a:t>
            </a:r>
            <a:r>
              <a:rPr lang="en-US" sz="1200">
                <a:solidFill>
                  <a:schemeClr val="accent6"/>
                </a:solidFill>
              </a:rPr>
              <a:t>atient's location</a:t>
            </a:r>
            <a:r>
              <a:rPr lang="en-US" sz="1200">
                <a:solidFill>
                  <a:schemeClr val="accent6"/>
                </a:solidFill>
                <a:cs typeface="Calibri"/>
              </a:rPr>
              <a:t>, Callback number, </a:t>
            </a:r>
            <a:r>
              <a:rPr lang="en-US" sz="1200">
                <a:solidFill>
                  <a:schemeClr val="accent6"/>
                </a:solidFill>
              </a:rPr>
              <a:t>Reason for call</a:t>
            </a:r>
            <a:r>
              <a:rPr lang="en-US" sz="1200">
                <a:solidFill>
                  <a:schemeClr val="accent6"/>
                </a:solidFill>
                <a:cs typeface="Calibri"/>
              </a:rPr>
              <a:t>, and </a:t>
            </a:r>
            <a:r>
              <a:rPr lang="en-US" sz="1200">
                <a:solidFill>
                  <a:schemeClr val="accent6"/>
                </a:solidFill>
              </a:rPr>
              <a:t>Vital signs. The vitals are very important because they give our doctors a baseline. The more you can provide to us, the better, and if you can have them handy at time of call, it will expedite the process. </a:t>
            </a:r>
          </a:p>
          <a:p>
            <a:pPr marL="342900" indent="-342900" algn="l">
              <a:lnSpc>
                <a:spcPct val="100000"/>
              </a:lnSpc>
              <a:buFont typeface="Arial" panose="020B0604020202020204" pitchFamily="34" charset="0"/>
              <a:buChar char="•"/>
            </a:pPr>
            <a:endParaRPr lang="en-US" sz="1200">
              <a:solidFill>
                <a:schemeClr val="accent6"/>
              </a:solidFill>
              <a:cs typeface="Calibri"/>
            </a:endParaRPr>
          </a:p>
          <a:p>
            <a:pPr marL="342900" indent="-342900" algn="l">
              <a:lnSpc>
                <a:spcPct val="100000"/>
              </a:lnSpc>
              <a:buFont typeface="Arial" panose="020B0604020202020204" pitchFamily="34" charset="0"/>
              <a:buChar char="•"/>
            </a:pPr>
            <a:r>
              <a:rPr lang="en-US" sz="1200">
                <a:solidFill>
                  <a:schemeClr val="accent6"/>
                </a:solidFill>
                <a:cs typeface="Calibri"/>
              </a:rPr>
              <a:t>Once all of the information is in our system, someone will give you a call back. We will call you and say “Hi, my name is so-and-so with Station </a:t>
            </a:r>
            <a:r>
              <a:rPr lang="en-US" sz="1200" err="1">
                <a:solidFill>
                  <a:schemeClr val="accent6"/>
                </a:solidFill>
                <a:cs typeface="Calibri"/>
              </a:rPr>
              <a:t>md.</a:t>
            </a:r>
            <a:r>
              <a:rPr lang="en-US" sz="1200">
                <a:solidFill>
                  <a:schemeClr val="accent6"/>
                </a:solidFill>
                <a:cs typeface="Calibri"/>
              </a:rPr>
              <a:t> I am calling to set up so-and-so with the doctor. Do you have the Station md app downloaded onto a smartphone or tablet?” If yes, we will get to it later; if not, we will tell you how to download the app. We will confirm the fax number we have on file or ask you for one in order to send you the note after the meeting. We will also want you to have a current list of allergies and medications handy. If you use an EHR and we have access, we will check prior to the visit. We will also ask you which pharmacy you would like if anything gets prescribed that day. All prescriptions are prescribed electronically. After we have all the needed information, we will tell you to click on the site of the patient, or we will give you the code to meet with the provider. Once you see the video preview, click “join with video” and then “join with audio” </a:t>
            </a:r>
          </a:p>
          <a:p>
            <a:pPr lvl="1">
              <a:lnSpc>
                <a:spcPct val="120000"/>
              </a:lnSpc>
            </a:pPr>
            <a:endParaRPr lang="en-US" b="1">
              <a:cs typeface="Calibri"/>
            </a:endParaRPr>
          </a:p>
        </p:txBody>
      </p:sp>
    </p:spTree>
    <p:extLst>
      <p:ext uri="{BB962C8B-B14F-4D97-AF65-F5344CB8AC3E}">
        <p14:creationId xmlns:p14="http://schemas.microsoft.com/office/powerpoint/2010/main" val="1614948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a:spLocks noGrp="1" noRot="1" noChangeAspect="1"/>
          </p:cNvSpPr>
          <p:nvPr>
            <p:ph type="sldImg" idx="2"/>
          </p:nvPr>
        </p:nvSpPr>
        <p:spPr>
          <a:xfrm>
            <a:off x="735013" y="1173163"/>
            <a:ext cx="5632450" cy="31686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2" name="Shape 152"/>
          <p:cNvSpPr txBox="1">
            <a:spLocks noGrp="1"/>
          </p:cNvSpPr>
          <p:nvPr>
            <p:ph type="body" idx="1"/>
          </p:nvPr>
        </p:nvSpPr>
        <p:spPr>
          <a:xfrm>
            <a:off x="710248" y="4518204"/>
            <a:ext cx="5681980" cy="3696712"/>
          </a:xfrm>
          <a:prstGeom prst="rect">
            <a:avLst/>
          </a:prstGeom>
          <a:noFill/>
          <a:ln>
            <a:noFill/>
          </a:ln>
        </p:spPr>
        <p:txBody>
          <a:bodyPr wrap="square" lIns="94213" tIns="47094" rIns="94213" bIns="47094"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After someone is seen, we have several different ways for staff to gain access to the physician note.  If you have an electronic health record and provide us access, we can put the physician note in the EHR.  If you provide us with fax numbers for the homes, we can automatically send a secure fax once the note is signed.  Your agency can also designate by an overall agency and by individual home who should receive email notifications once someone is seen with a link to the physician note. So, there are a lot of different ways to gain access to the physician note.</a:t>
            </a:r>
          </a:p>
          <a:p>
            <a:pPr>
              <a:buSzPct val="25000"/>
            </a:pPr>
            <a:endParaRPr dirty="0">
              <a:solidFill>
                <a:schemeClr val="dk1"/>
              </a:solidFill>
              <a:ea typeface="Calibri"/>
              <a:cs typeface="Calibri" panose="020F0502020204030204" pitchFamily="34" charset="0"/>
              <a:sym typeface="Calibri"/>
            </a:endParaRPr>
          </a:p>
        </p:txBody>
      </p:sp>
    </p:spTree>
    <p:extLst>
      <p:ext uri="{BB962C8B-B14F-4D97-AF65-F5344CB8AC3E}">
        <p14:creationId xmlns:p14="http://schemas.microsoft.com/office/powerpoint/2010/main" val="35663964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7.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7.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7.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4.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4.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1.png"/><Relationship Id="rId4" Type="http://schemas.openxmlformats.org/officeDocument/2006/relationships/image" Target="../media/image14.png"/></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7.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7.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7.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4.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4.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image" Target="../media/image14.png"/></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7.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7.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7.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4.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4.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1.png"/><Relationship Id="rId4" Type="http://schemas.openxmlformats.org/officeDocument/2006/relationships/image" Target="../media/image14.png"/></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4.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4.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4.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4.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10" name="Picture 9" descr="A person in a white coat using a computer&#10;&#10;Description automatically generated">
            <a:extLst>
              <a:ext uri="{FF2B5EF4-FFF2-40B4-BE49-F238E27FC236}">
                <a16:creationId xmlns:a16="http://schemas.microsoft.com/office/drawing/2014/main" id="{21404A7A-AC39-71C3-E906-B47A9CCD02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0"/>
            <a:ext cx="12192000" cy="6858000"/>
          </a:xfrm>
          <a:prstGeom prst="rect">
            <a:avLst/>
          </a:prstGeom>
          <a:gradFill flip="none" rotWithShape="1">
            <a:gsLst>
              <a:gs pos="0">
                <a:schemeClr val="bg1"/>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1703820"/>
            <a:ext cx="6430392" cy="2387600"/>
          </a:xfrm>
        </p:spPr>
        <p:txBody>
          <a:bodyPr anchor="b"/>
          <a:lstStyle>
            <a:lvl1pPr algn="l">
              <a:defRPr sz="6000">
                <a:solidFill>
                  <a:srgbClr val="030073"/>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205720"/>
            <a:ext cx="5388746" cy="1655762"/>
          </a:xfrm>
        </p:spPr>
        <p:txBody>
          <a:bodyPr>
            <a:normAutofit/>
          </a:bodyPr>
          <a:lstStyle>
            <a:lvl1pPr marL="0" indent="0" algn="l">
              <a:buNone/>
              <a:defRPr sz="2000">
                <a:solidFill>
                  <a:srgbClr val="3F70B2"/>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31101193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D82C19D1-9D5C-06D8-4F96-08E17FA583AA}"/>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4" name="Graphic 6">
            <a:extLst>
              <a:ext uri="{FF2B5EF4-FFF2-40B4-BE49-F238E27FC236}">
                <a16:creationId xmlns:a16="http://schemas.microsoft.com/office/drawing/2014/main" id="{D1B2584B-626F-FFAC-87FD-0AC39DE1AB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67636" y="6382354"/>
            <a:ext cx="490847" cy="298974"/>
          </a:xfrm>
          <a:prstGeom prst="rect">
            <a:avLst/>
          </a:prstGeom>
        </p:spPr>
      </p:pic>
    </p:spTree>
    <p:extLst>
      <p:ext uri="{BB962C8B-B14F-4D97-AF65-F5344CB8AC3E}">
        <p14:creationId xmlns:p14="http://schemas.microsoft.com/office/powerpoint/2010/main" val="9826322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415" userDrawn="1">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CE929C-55C6-2D67-579E-81A9B0764F8C}"/>
              </a:ext>
            </a:extLst>
          </p:cNvPr>
          <p:cNvSpPr/>
          <p:nvPr userDrawn="1"/>
        </p:nvSpPr>
        <p:spPr>
          <a:xfrm>
            <a:off x="0" y="0"/>
            <a:ext cx="54864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994718" y="978535"/>
            <a:ext cx="5486400" cy="49009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343150"/>
            <a:ext cx="3932237" cy="385191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Rectangle 5">
            <a:extLst>
              <a:ext uri="{FF2B5EF4-FFF2-40B4-BE49-F238E27FC236}">
                <a16:creationId xmlns:a16="http://schemas.microsoft.com/office/drawing/2014/main" id="{DF43585E-A482-7165-A99D-CF1BDD250AD1}"/>
              </a:ext>
            </a:extLst>
          </p:cNvPr>
          <p:cNvSpPr/>
          <p:nvPr userDrawn="1"/>
        </p:nvSpPr>
        <p:spPr>
          <a:xfrm>
            <a:off x="5994718" y="742456"/>
            <a:ext cx="5486400" cy="4571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8" name="Graphic 6">
            <a:extLst>
              <a:ext uri="{FF2B5EF4-FFF2-40B4-BE49-F238E27FC236}">
                <a16:creationId xmlns:a16="http://schemas.microsoft.com/office/drawing/2014/main" id="{D65B030C-29CE-CC37-CCA0-5C7FC3B1EB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42554970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5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CE929C-55C6-2D67-579E-81A9B0764F8C}"/>
              </a:ext>
            </a:extLst>
          </p:cNvPr>
          <p:cNvSpPr/>
          <p:nvPr userDrawn="1"/>
        </p:nvSpPr>
        <p:spPr>
          <a:xfrm>
            <a:off x="0" y="0"/>
            <a:ext cx="54864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994718" y="978535"/>
            <a:ext cx="5486400" cy="4900930"/>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343150"/>
            <a:ext cx="3932237" cy="385191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Rectangle 5">
            <a:extLst>
              <a:ext uri="{FF2B5EF4-FFF2-40B4-BE49-F238E27FC236}">
                <a16:creationId xmlns:a16="http://schemas.microsoft.com/office/drawing/2014/main" id="{DF43585E-A482-7165-A99D-CF1BDD250AD1}"/>
              </a:ext>
            </a:extLst>
          </p:cNvPr>
          <p:cNvSpPr/>
          <p:nvPr userDrawn="1"/>
        </p:nvSpPr>
        <p:spPr>
          <a:xfrm>
            <a:off x="5994718" y="742456"/>
            <a:ext cx="5486400" cy="4571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8" name="Graphic 6">
            <a:extLst>
              <a:ext uri="{FF2B5EF4-FFF2-40B4-BE49-F238E27FC236}">
                <a16:creationId xmlns:a16="http://schemas.microsoft.com/office/drawing/2014/main" id="{D18B9B87-FB41-5FDA-F436-147027AE0B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9858844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ADD67-FD14-CB96-DBE3-4217A2D73304}"/>
              </a:ext>
            </a:extLst>
          </p:cNvPr>
          <p:cNvSpPr>
            <a:spLocks noGrp="1"/>
          </p:cNvSpPr>
          <p:nvPr>
            <p:ph type="title"/>
          </p:nvPr>
        </p:nvSpPr>
        <p:spPr/>
        <p:txBody>
          <a:bodyPr/>
          <a:lstStyle>
            <a:lvl1pPr algn="ctr">
              <a:defRPr/>
            </a:lvl1pPr>
          </a:lstStyle>
          <a:p>
            <a:r>
              <a:rPr lang="en-US"/>
              <a:t>Click to edit Master title style</a:t>
            </a:r>
            <a:endParaRPr lang="es-419"/>
          </a:p>
        </p:txBody>
      </p:sp>
      <p:sp>
        <p:nvSpPr>
          <p:cNvPr id="3" name="Rectangle: Rounded Corners 2">
            <a:extLst>
              <a:ext uri="{FF2B5EF4-FFF2-40B4-BE49-F238E27FC236}">
                <a16:creationId xmlns:a16="http://schemas.microsoft.com/office/drawing/2014/main" id="{673C7F79-F952-25D6-7D8E-9A9D44D5C0A2}"/>
              </a:ext>
            </a:extLst>
          </p:cNvPr>
          <p:cNvSpPr/>
          <p:nvPr userDrawn="1"/>
        </p:nvSpPr>
        <p:spPr>
          <a:xfrm>
            <a:off x="971076" y="1990073"/>
            <a:ext cx="2381732" cy="381762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Title 1">
            <a:extLst>
              <a:ext uri="{FF2B5EF4-FFF2-40B4-BE49-F238E27FC236}">
                <a16:creationId xmlns:a16="http://schemas.microsoft.com/office/drawing/2014/main" id="{CE1A2D49-9948-07AE-B073-2DCCFCA1B4D8}"/>
              </a:ext>
            </a:extLst>
          </p:cNvPr>
          <p:cNvSpPr txBox="1">
            <a:spLocks/>
          </p:cNvSpPr>
          <p:nvPr userDrawn="1"/>
        </p:nvSpPr>
        <p:spPr>
          <a:xfrm>
            <a:off x="1139747" y="2420738"/>
            <a:ext cx="2044389" cy="60421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kern="1200">
                <a:solidFill>
                  <a:schemeClr val="bg1"/>
                </a:solidFill>
                <a:latin typeface="Avenir Black" panose="020B0803020203020204" pitchFamily="34" charset="0"/>
                <a:ea typeface="+mj-ea"/>
                <a:cs typeface="+mj-cs"/>
              </a:defRPr>
            </a:lvl1pPr>
          </a:lstStyle>
          <a:p>
            <a:pPr algn="ctr"/>
            <a:r>
              <a:rPr lang="en-US" sz="1600">
                <a:latin typeface="+mn-lt"/>
              </a:rPr>
              <a:t>Click to edit Master text style</a:t>
            </a:r>
            <a:endParaRPr lang="es-419" sz="1600">
              <a:latin typeface="+mn-lt"/>
            </a:endParaRPr>
          </a:p>
        </p:txBody>
      </p:sp>
      <p:sp>
        <p:nvSpPr>
          <p:cNvPr id="5" name="Rectangle: Rounded Corners 4">
            <a:extLst>
              <a:ext uri="{FF2B5EF4-FFF2-40B4-BE49-F238E27FC236}">
                <a16:creationId xmlns:a16="http://schemas.microsoft.com/office/drawing/2014/main" id="{E062E120-FCE5-8E67-8A79-7D3AEAB8D520}"/>
              </a:ext>
            </a:extLst>
          </p:cNvPr>
          <p:cNvSpPr/>
          <p:nvPr userDrawn="1"/>
        </p:nvSpPr>
        <p:spPr>
          <a:xfrm>
            <a:off x="3660936" y="1990073"/>
            <a:ext cx="2381732" cy="381762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7" name="Title 1">
            <a:extLst>
              <a:ext uri="{FF2B5EF4-FFF2-40B4-BE49-F238E27FC236}">
                <a16:creationId xmlns:a16="http://schemas.microsoft.com/office/drawing/2014/main" id="{B148A4FF-D36E-7FEE-A204-AFADDB1654BE}"/>
              </a:ext>
            </a:extLst>
          </p:cNvPr>
          <p:cNvSpPr txBox="1">
            <a:spLocks/>
          </p:cNvSpPr>
          <p:nvPr userDrawn="1"/>
        </p:nvSpPr>
        <p:spPr>
          <a:xfrm>
            <a:off x="3829607" y="2420738"/>
            <a:ext cx="2044389" cy="60421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kern="1200">
                <a:solidFill>
                  <a:schemeClr val="bg1"/>
                </a:solidFill>
                <a:latin typeface="Avenir Black" panose="020B0803020203020204" pitchFamily="34" charset="0"/>
                <a:ea typeface="+mj-ea"/>
                <a:cs typeface="+mj-cs"/>
              </a:defRPr>
            </a:lvl1pPr>
          </a:lstStyle>
          <a:p>
            <a:pPr algn="ctr"/>
            <a:r>
              <a:rPr lang="en-US" sz="1600">
                <a:latin typeface="+mn-lt"/>
              </a:rPr>
              <a:t>Click to edit Master text style</a:t>
            </a:r>
            <a:endParaRPr lang="es-419" sz="1600">
              <a:latin typeface="+mn-lt"/>
            </a:endParaRPr>
          </a:p>
        </p:txBody>
      </p:sp>
      <p:sp>
        <p:nvSpPr>
          <p:cNvPr id="8" name="Rectangle: Rounded Corners 7">
            <a:extLst>
              <a:ext uri="{FF2B5EF4-FFF2-40B4-BE49-F238E27FC236}">
                <a16:creationId xmlns:a16="http://schemas.microsoft.com/office/drawing/2014/main" id="{D4DCD3A0-7C67-B48F-D015-11D8896304EA}"/>
              </a:ext>
            </a:extLst>
          </p:cNvPr>
          <p:cNvSpPr/>
          <p:nvPr userDrawn="1"/>
        </p:nvSpPr>
        <p:spPr>
          <a:xfrm>
            <a:off x="6211339" y="1990073"/>
            <a:ext cx="2381732" cy="381762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Title 1">
            <a:extLst>
              <a:ext uri="{FF2B5EF4-FFF2-40B4-BE49-F238E27FC236}">
                <a16:creationId xmlns:a16="http://schemas.microsoft.com/office/drawing/2014/main" id="{803CC8CA-FEA3-89E9-FF83-A0B21847D204}"/>
              </a:ext>
            </a:extLst>
          </p:cNvPr>
          <p:cNvSpPr txBox="1">
            <a:spLocks/>
          </p:cNvSpPr>
          <p:nvPr userDrawn="1"/>
        </p:nvSpPr>
        <p:spPr>
          <a:xfrm>
            <a:off x="6380010" y="2420738"/>
            <a:ext cx="2044389" cy="60421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kern="1200">
                <a:solidFill>
                  <a:schemeClr val="bg1"/>
                </a:solidFill>
                <a:latin typeface="Avenir Black" panose="020B0803020203020204" pitchFamily="34" charset="0"/>
                <a:ea typeface="+mj-ea"/>
                <a:cs typeface="+mj-cs"/>
              </a:defRPr>
            </a:lvl1pPr>
          </a:lstStyle>
          <a:p>
            <a:pPr algn="ctr"/>
            <a:r>
              <a:rPr lang="en-US" sz="1600">
                <a:latin typeface="+mn-lt"/>
              </a:rPr>
              <a:t>Click to edit Master text style</a:t>
            </a:r>
            <a:endParaRPr lang="es-419" sz="1600">
              <a:latin typeface="+mn-lt"/>
            </a:endParaRPr>
          </a:p>
        </p:txBody>
      </p:sp>
      <p:sp>
        <p:nvSpPr>
          <p:cNvPr id="10" name="Rectangle: Rounded Corners 9">
            <a:extLst>
              <a:ext uri="{FF2B5EF4-FFF2-40B4-BE49-F238E27FC236}">
                <a16:creationId xmlns:a16="http://schemas.microsoft.com/office/drawing/2014/main" id="{66081FC5-050D-FF80-1DF3-EDE48B2A4039}"/>
              </a:ext>
            </a:extLst>
          </p:cNvPr>
          <p:cNvSpPr/>
          <p:nvPr userDrawn="1"/>
        </p:nvSpPr>
        <p:spPr>
          <a:xfrm>
            <a:off x="8761742" y="1990073"/>
            <a:ext cx="2381732" cy="381762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Title 1">
            <a:extLst>
              <a:ext uri="{FF2B5EF4-FFF2-40B4-BE49-F238E27FC236}">
                <a16:creationId xmlns:a16="http://schemas.microsoft.com/office/drawing/2014/main" id="{4970FEBD-FB73-025D-6DE0-6B454408BC93}"/>
              </a:ext>
            </a:extLst>
          </p:cNvPr>
          <p:cNvSpPr txBox="1">
            <a:spLocks/>
          </p:cNvSpPr>
          <p:nvPr userDrawn="1"/>
        </p:nvSpPr>
        <p:spPr>
          <a:xfrm>
            <a:off x="8930413" y="2420738"/>
            <a:ext cx="2044389" cy="60421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kern="1200">
                <a:solidFill>
                  <a:schemeClr val="bg1"/>
                </a:solidFill>
                <a:latin typeface="Avenir Black" panose="020B0803020203020204" pitchFamily="34" charset="0"/>
                <a:ea typeface="+mj-ea"/>
                <a:cs typeface="+mj-cs"/>
              </a:defRPr>
            </a:lvl1pPr>
          </a:lstStyle>
          <a:p>
            <a:pPr algn="ctr"/>
            <a:r>
              <a:rPr lang="en-US" sz="1600">
                <a:latin typeface="+mn-lt"/>
              </a:rPr>
              <a:t>Click to edit Master text style</a:t>
            </a:r>
            <a:endParaRPr lang="es-419" sz="1600">
              <a:latin typeface="+mn-lt"/>
            </a:endParaRPr>
          </a:p>
        </p:txBody>
      </p:sp>
      <p:sp>
        <p:nvSpPr>
          <p:cNvPr id="13" name="Content Placeholder 12">
            <a:extLst>
              <a:ext uri="{FF2B5EF4-FFF2-40B4-BE49-F238E27FC236}">
                <a16:creationId xmlns:a16="http://schemas.microsoft.com/office/drawing/2014/main" id="{381702A6-8ACE-E8E6-1221-E3FC6DDF040B}"/>
              </a:ext>
            </a:extLst>
          </p:cNvPr>
          <p:cNvSpPr>
            <a:spLocks noGrp="1"/>
          </p:cNvSpPr>
          <p:nvPr>
            <p:ph sz="quarter" idx="10"/>
          </p:nvPr>
        </p:nvSpPr>
        <p:spPr>
          <a:xfrm>
            <a:off x="1257300" y="3234690"/>
            <a:ext cx="1840230" cy="1783080"/>
          </a:xfrm>
        </p:spPr>
        <p:txBody>
          <a:bodyPr>
            <a:noAutofit/>
          </a:bodyPr>
          <a:lstStyle>
            <a:lvl1pPr>
              <a:defRPr sz="1200">
                <a:solidFill>
                  <a:schemeClr val="bg1"/>
                </a:solidFill>
              </a:defRPr>
            </a:lvl1pPr>
            <a:lvl2pPr>
              <a:defRPr sz="1100">
                <a:solidFill>
                  <a:schemeClr val="bg1"/>
                </a:solidFill>
              </a:defRPr>
            </a:lvl2pPr>
            <a:lvl3pPr>
              <a:defRPr sz="105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4" name="Content Placeholder 12">
            <a:extLst>
              <a:ext uri="{FF2B5EF4-FFF2-40B4-BE49-F238E27FC236}">
                <a16:creationId xmlns:a16="http://schemas.microsoft.com/office/drawing/2014/main" id="{8F3F4104-9EA3-9178-BD99-6880DA23E900}"/>
              </a:ext>
            </a:extLst>
          </p:cNvPr>
          <p:cNvSpPr>
            <a:spLocks noGrp="1"/>
          </p:cNvSpPr>
          <p:nvPr>
            <p:ph sz="quarter" idx="11"/>
          </p:nvPr>
        </p:nvSpPr>
        <p:spPr>
          <a:xfrm>
            <a:off x="3931686" y="3234690"/>
            <a:ext cx="1840230" cy="1783080"/>
          </a:xfrm>
        </p:spPr>
        <p:txBody>
          <a:bodyPr>
            <a:noAutofit/>
          </a:bodyPr>
          <a:lstStyle>
            <a:lvl1pPr>
              <a:defRPr sz="1200">
                <a:solidFill>
                  <a:schemeClr val="bg1"/>
                </a:solidFill>
              </a:defRPr>
            </a:lvl1pPr>
            <a:lvl2pPr>
              <a:defRPr sz="1100">
                <a:solidFill>
                  <a:schemeClr val="bg1"/>
                </a:solidFill>
              </a:defRPr>
            </a:lvl2pPr>
            <a:lvl3pPr>
              <a:defRPr sz="105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5" name="Content Placeholder 12">
            <a:extLst>
              <a:ext uri="{FF2B5EF4-FFF2-40B4-BE49-F238E27FC236}">
                <a16:creationId xmlns:a16="http://schemas.microsoft.com/office/drawing/2014/main" id="{B35D5F20-2F93-D47D-F930-E1B79178A161}"/>
              </a:ext>
            </a:extLst>
          </p:cNvPr>
          <p:cNvSpPr>
            <a:spLocks noGrp="1"/>
          </p:cNvSpPr>
          <p:nvPr>
            <p:ph sz="quarter" idx="12"/>
          </p:nvPr>
        </p:nvSpPr>
        <p:spPr>
          <a:xfrm>
            <a:off x="6482089" y="3324340"/>
            <a:ext cx="1840230" cy="1783080"/>
          </a:xfrm>
        </p:spPr>
        <p:txBody>
          <a:bodyPr>
            <a:noAutofit/>
          </a:bodyPr>
          <a:lstStyle>
            <a:lvl1pPr>
              <a:defRPr sz="1200">
                <a:solidFill>
                  <a:schemeClr val="bg1"/>
                </a:solidFill>
              </a:defRPr>
            </a:lvl1pPr>
            <a:lvl2pPr>
              <a:defRPr sz="1100">
                <a:solidFill>
                  <a:schemeClr val="bg1"/>
                </a:solidFill>
              </a:defRPr>
            </a:lvl2pPr>
            <a:lvl3pPr>
              <a:defRPr sz="105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Content Placeholder 12">
            <a:extLst>
              <a:ext uri="{FF2B5EF4-FFF2-40B4-BE49-F238E27FC236}">
                <a16:creationId xmlns:a16="http://schemas.microsoft.com/office/drawing/2014/main" id="{28193B52-AACB-5105-4F14-28F1834DA053}"/>
              </a:ext>
            </a:extLst>
          </p:cNvPr>
          <p:cNvSpPr>
            <a:spLocks noGrp="1"/>
          </p:cNvSpPr>
          <p:nvPr>
            <p:ph sz="quarter" idx="13"/>
          </p:nvPr>
        </p:nvSpPr>
        <p:spPr>
          <a:xfrm>
            <a:off x="9032492" y="3324340"/>
            <a:ext cx="1840230" cy="1783080"/>
          </a:xfrm>
        </p:spPr>
        <p:txBody>
          <a:bodyPr>
            <a:noAutofit/>
          </a:bodyPr>
          <a:lstStyle>
            <a:lvl1pPr>
              <a:defRPr sz="1200">
                <a:solidFill>
                  <a:schemeClr val="bg1"/>
                </a:solidFill>
              </a:defRPr>
            </a:lvl1pPr>
            <a:lvl2pPr>
              <a:defRPr sz="1100">
                <a:solidFill>
                  <a:schemeClr val="bg1"/>
                </a:solidFill>
              </a:defRPr>
            </a:lvl2pPr>
            <a:lvl3pPr>
              <a:defRPr sz="105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6" name="Graphic 6">
            <a:extLst>
              <a:ext uri="{FF2B5EF4-FFF2-40B4-BE49-F238E27FC236}">
                <a16:creationId xmlns:a16="http://schemas.microsoft.com/office/drawing/2014/main" id="{ED52E6D6-6E60-4212-7000-7662FCA140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053285579"/>
      </p:ext>
    </p:extLst>
  </p:cSld>
  <p:clrMapOvr>
    <a:overrideClrMapping bg1="lt1" tx1="dk1" bg2="lt2" tx2="dk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Content with Caption">
    <p:bg>
      <p:bgRef idx="1001">
        <a:schemeClr val="bg2"/>
      </p:bgRef>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9CE929C-55C6-2D67-579E-81A9B0764F8C}"/>
              </a:ext>
            </a:extLst>
          </p:cNvPr>
          <p:cNvSpPr/>
          <p:nvPr userDrawn="1"/>
        </p:nvSpPr>
        <p:spPr>
          <a:xfrm>
            <a:off x="761518" y="354330"/>
            <a:ext cx="4742263" cy="614934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1494457" y="1038252"/>
            <a:ext cx="3398896" cy="1520495"/>
          </a:xfrm>
        </p:spPr>
        <p:txBody>
          <a:bodyPr anchor="b">
            <a:normAutofit/>
          </a:bodyPr>
          <a:lstStyle>
            <a:lvl1pPr>
              <a:defRPr sz="3000">
                <a:solidFill>
                  <a:schemeClr val="bg1"/>
                </a:solidFill>
              </a:defRPr>
            </a:lvl1pPr>
          </a:lstStyle>
          <a:p>
            <a:r>
              <a:rPr lang="en-US"/>
              <a:t>Click to edit Master title style</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1494457" y="2724417"/>
            <a:ext cx="3398896" cy="260322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495649" y="1038252"/>
            <a:ext cx="4742263" cy="763995"/>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113190" y="1038254"/>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113191" y="1982099"/>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495647" y="1994335"/>
            <a:ext cx="4742263" cy="763995"/>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495649" y="2950418"/>
            <a:ext cx="4742263" cy="763995"/>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113190" y="2950420"/>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113191" y="3894265"/>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495647" y="3906501"/>
            <a:ext cx="4742263" cy="763995"/>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113190" y="4863028"/>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495646" y="4875264"/>
            <a:ext cx="4742263" cy="763995"/>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6" name="Graphic 6">
            <a:extLst>
              <a:ext uri="{FF2B5EF4-FFF2-40B4-BE49-F238E27FC236}">
                <a16:creationId xmlns:a16="http://schemas.microsoft.com/office/drawing/2014/main" id="{4CF784A2-A556-71B1-9CD4-1036F2D14E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237331744"/>
      </p:ext>
    </p:extLst>
  </p:cSld>
  <p:clrMapOvr>
    <a:overrideClrMapping bg1="lt1" tx1="dk1" bg2="lt2" tx2="dk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_Content with Caption">
    <p:bg>
      <p:bgRef idx="1001">
        <a:schemeClr val="bg2"/>
      </p:bgRef>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9CE929C-55C6-2D67-579E-81A9B0764F8C}"/>
              </a:ext>
            </a:extLst>
          </p:cNvPr>
          <p:cNvSpPr/>
          <p:nvPr userDrawn="1"/>
        </p:nvSpPr>
        <p:spPr>
          <a:xfrm>
            <a:off x="761518" y="354330"/>
            <a:ext cx="4742263" cy="614934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1494457" y="1038252"/>
            <a:ext cx="3398896" cy="1520495"/>
          </a:xfrm>
        </p:spPr>
        <p:txBody>
          <a:bodyPr anchor="b">
            <a:normAutofit/>
          </a:bodyPr>
          <a:lstStyle>
            <a:lvl1pPr>
              <a:defRPr sz="3000">
                <a:solidFill>
                  <a:schemeClr val="bg1"/>
                </a:solidFill>
              </a:defRPr>
            </a:lvl1pPr>
          </a:lstStyle>
          <a:p>
            <a:r>
              <a:rPr lang="en-US"/>
              <a:t>Click to edit Master title style</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1494457" y="2724417"/>
            <a:ext cx="3398896" cy="260322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495649" y="1038252"/>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113190" y="103825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113191" y="198209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495647" y="1994335"/>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495649" y="2950418"/>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113190" y="295042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113191" y="389426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495647" y="3906501"/>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113190" y="486302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495646" y="4875264"/>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6" name="Graphic 6">
            <a:extLst>
              <a:ext uri="{FF2B5EF4-FFF2-40B4-BE49-F238E27FC236}">
                <a16:creationId xmlns:a16="http://schemas.microsoft.com/office/drawing/2014/main" id="{C1C3E501-7CCD-8BA5-59F9-02BA144725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240826820"/>
      </p:ext>
    </p:extLst>
  </p:cSld>
  <p:clrMapOvr>
    <a:overrideClrMapping bg1="lt1" tx1="dk1" bg2="lt2" tx2="dk2" accent1="accent1" accent2="accent2" accent3="accent3" accent4="accent4" accent5="accent5" accent6="accent6" hlink="hlink" folHlink="folHlink"/>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7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5" name="Picture 4">
            <a:extLst>
              <a:ext uri="{FF2B5EF4-FFF2-40B4-BE49-F238E27FC236}">
                <a16:creationId xmlns:a16="http://schemas.microsoft.com/office/drawing/2014/main" id="{8571AF14-285B-B2C8-DA93-147E49BBB6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6" name="Picture 5">
            <a:extLst>
              <a:ext uri="{FF2B5EF4-FFF2-40B4-BE49-F238E27FC236}">
                <a16:creationId xmlns:a16="http://schemas.microsoft.com/office/drawing/2014/main" id="{18FAEBF4-A59D-158B-1976-12052DFBD97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4FAE2A43-789D-35B6-BB8E-4556ADA7AE7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21" name="Graphic 6">
            <a:extLst>
              <a:ext uri="{FF2B5EF4-FFF2-40B4-BE49-F238E27FC236}">
                <a16:creationId xmlns:a16="http://schemas.microsoft.com/office/drawing/2014/main" id="{03768EA7-478D-B231-C337-2243A428D7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354520126"/>
      </p:ext>
    </p:extLst>
  </p:cSld>
  <p:clrMapOvr>
    <a:overrideClrMapping bg1="lt1" tx1="dk1" bg2="lt2" tx2="dk2" accent1="accent1" accent2="accent2" accent3="accent3" accent4="accent4" accent5="accent5" accent6="accent6" hlink="hlink" folHlink="folHlink"/>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0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4" name="Picture 3">
            <a:extLst>
              <a:ext uri="{FF2B5EF4-FFF2-40B4-BE49-F238E27FC236}">
                <a16:creationId xmlns:a16="http://schemas.microsoft.com/office/drawing/2014/main" id="{572B5741-915A-6727-67E1-316B65FE5A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5" name="Picture 4">
            <a:extLst>
              <a:ext uri="{FF2B5EF4-FFF2-40B4-BE49-F238E27FC236}">
                <a16:creationId xmlns:a16="http://schemas.microsoft.com/office/drawing/2014/main" id="{0D80BD14-86CE-12EF-9A6D-C8C5A551F1D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21EAE935-3EB0-A437-B8A3-7D9DB73FFB4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21" name="Graphic 6">
            <a:extLst>
              <a:ext uri="{FF2B5EF4-FFF2-40B4-BE49-F238E27FC236}">
                <a16:creationId xmlns:a16="http://schemas.microsoft.com/office/drawing/2014/main" id="{4083C119-07B4-F61C-7E94-C4073D1F0B1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4011457705"/>
      </p:ext>
    </p:extLst>
  </p:cSld>
  <p:clrMapOvr>
    <a:overrideClrMapping bg1="lt1" tx1="dk1" bg2="lt2" tx2="dk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1_Content with Caption">
    <p:bg>
      <p:bgRef idx="1001">
        <a:schemeClr val="bg1"/>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4" name="Graphic 6">
            <a:extLst>
              <a:ext uri="{FF2B5EF4-FFF2-40B4-BE49-F238E27FC236}">
                <a16:creationId xmlns:a16="http://schemas.microsoft.com/office/drawing/2014/main" id="{0A21AAF1-C4F1-7F4F-CFE2-DD003C0BD3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pic>
        <p:nvPicPr>
          <p:cNvPr id="6" name="Picture 5">
            <a:extLst>
              <a:ext uri="{FF2B5EF4-FFF2-40B4-BE49-F238E27FC236}">
                <a16:creationId xmlns:a16="http://schemas.microsoft.com/office/drawing/2014/main" id="{1446FC2E-3B51-F6FB-6B7D-3DAD7D625B7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8" name="Picture 7">
            <a:extLst>
              <a:ext uri="{FF2B5EF4-FFF2-40B4-BE49-F238E27FC236}">
                <a16:creationId xmlns:a16="http://schemas.microsoft.com/office/drawing/2014/main" id="{0555ECCC-3B7B-F913-A8DC-E900638896C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21" name="Picture 20">
            <a:extLst>
              <a:ext uri="{FF2B5EF4-FFF2-40B4-BE49-F238E27FC236}">
                <a16:creationId xmlns:a16="http://schemas.microsoft.com/office/drawing/2014/main" id="{45CAF07B-443D-E7DC-D8D0-193B3D22488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spTree>
    <p:extLst>
      <p:ext uri="{BB962C8B-B14F-4D97-AF65-F5344CB8AC3E}">
        <p14:creationId xmlns:p14="http://schemas.microsoft.com/office/powerpoint/2010/main" val="4204045666"/>
      </p:ext>
    </p:extLst>
  </p:cSld>
  <p:clrMapOvr>
    <a:overrideClrMapping bg1="dk1" tx1="lt1" bg2="dk2" tx2="lt2" accent1="accent1" accent2="accent2" accent3="accent3" accent4="accent4" accent5="accent5" accent6="accent6" hlink="hlink" folHlink="folHlink"/>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2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2"/>
                </a:solidFill>
              </a:defRPr>
            </a:lvl1pPr>
          </a:lstStyle>
          <a:p>
            <a:r>
              <a:rPr lang="en-US"/>
              <a:t>Click to edit Master title style</a:t>
            </a:r>
            <a:endParaRPr lang="es-419"/>
          </a:p>
        </p:txBody>
      </p:sp>
      <p:pic>
        <p:nvPicPr>
          <p:cNvPr id="21" name="Picture 20">
            <a:extLst>
              <a:ext uri="{FF2B5EF4-FFF2-40B4-BE49-F238E27FC236}">
                <a16:creationId xmlns:a16="http://schemas.microsoft.com/office/drawing/2014/main" id="{D99D24A4-FD36-17A4-C7C6-CA90F08DC4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22" name="Picture 21">
            <a:extLst>
              <a:ext uri="{FF2B5EF4-FFF2-40B4-BE49-F238E27FC236}">
                <a16:creationId xmlns:a16="http://schemas.microsoft.com/office/drawing/2014/main" id="{E1FE37D7-9420-C7E2-B60B-E477A2ACA13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23" name="Picture 22">
            <a:extLst>
              <a:ext uri="{FF2B5EF4-FFF2-40B4-BE49-F238E27FC236}">
                <a16:creationId xmlns:a16="http://schemas.microsoft.com/office/drawing/2014/main" id="{4EFBE0AB-7E7D-C745-58B7-426904D6EC1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24" name="Graphic 6">
            <a:extLst>
              <a:ext uri="{FF2B5EF4-FFF2-40B4-BE49-F238E27FC236}">
                <a16:creationId xmlns:a16="http://schemas.microsoft.com/office/drawing/2014/main" id="{C68D04A0-9FD6-AF6F-5790-B0C4D3BC81C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889870233"/>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9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5" name="Picture 4">
            <a:extLst>
              <a:ext uri="{FF2B5EF4-FFF2-40B4-BE49-F238E27FC236}">
                <a16:creationId xmlns:a16="http://schemas.microsoft.com/office/drawing/2014/main" id="{0928F4CF-3224-AF20-F1B6-9291A5D6DE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6" name="Picture 5">
            <a:extLst>
              <a:ext uri="{FF2B5EF4-FFF2-40B4-BE49-F238E27FC236}">
                <a16:creationId xmlns:a16="http://schemas.microsoft.com/office/drawing/2014/main" id="{5C637AE8-0602-FB88-CF9B-AF2366E493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B46913E0-7FC5-CE01-48F5-952945C1E66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9" name="Graphic 6">
            <a:extLst>
              <a:ext uri="{FF2B5EF4-FFF2-40B4-BE49-F238E27FC236}">
                <a16:creationId xmlns:a16="http://schemas.microsoft.com/office/drawing/2014/main" id="{D7610662-9683-439E-BDB6-FE6098276FA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02839479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D82C19D1-9D5C-06D8-4F96-08E17FA583AA}"/>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4" name="Graphic 6">
            <a:extLst>
              <a:ext uri="{FF2B5EF4-FFF2-40B4-BE49-F238E27FC236}">
                <a16:creationId xmlns:a16="http://schemas.microsoft.com/office/drawing/2014/main" id="{BF389C1E-D468-1412-C343-34D3DDEFC6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67636" y="6382354"/>
            <a:ext cx="490847" cy="298974"/>
          </a:xfrm>
          <a:prstGeom prst="rect">
            <a:avLst/>
          </a:prstGeom>
        </p:spPr>
      </p:pic>
    </p:spTree>
    <p:extLst>
      <p:ext uri="{BB962C8B-B14F-4D97-AF65-F5344CB8AC3E}">
        <p14:creationId xmlns:p14="http://schemas.microsoft.com/office/powerpoint/2010/main" val="30484131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3_Content with Caption">
    <p:bg>
      <p:bgRef idx="1001">
        <a:schemeClr val="bg2"/>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AE2440F0-D65C-4849-E5E5-C5C359398D75}"/>
              </a:ext>
            </a:extLst>
          </p:cNvPr>
          <p:cNvSpPr>
            <a:spLocks noGrp="1"/>
          </p:cNvSpPr>
          <p:nvPr>
            <p:ph idx="1"/>
          </p:nvPr>
        </p:nvSpPr>
        <p:spPr>
          <a:xfrm>
            <a:off x="6219061" y="969672"/>
            <a:ext cx="5124723" cy="4905348"/>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6" name="Picture 5">
            <a:extLst>
              <a:ext uri="{FF2B5EF4-FFF2-40B4-BE49-F238E27FC236}">
                <a16:creationId xmlns:a16="http://schemas.microsoft.com/office/drawing/2014/main" id="{86E410D7-5E2E-6734-A87E-C2C968DA41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0806CFAA-76FB-DB83-4F9B-9B44392679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959C0032-437A-CB4C-CCE2-B69AB1B26B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9" name="Graphic 6">
            <a:extLst>
              <a:ext uri="{FF2B5EF4-FFF2-40B4-BE49-F238E27FC236}">
                <a16:creationId xmlns:a16="http://schemas.microsoft.com/office/drawing/2014/main" id="{E827EB91-6AD0-989D-5C9C-2AE503DFD49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072831151"/>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4_Content with Caption">
    <p:bg>
      <p:bgRef idx="1001">
        <a:schemeClr val="bg1"/>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sp>
        <p:nvSpPr>
          <p:cNvPr id="5" name="Content Placeholder 2">
            <a:extLst>
              <a:ext uri="{FF2B5EF4-FFF2-40B4-BE49-F238E27FC236}">
                <a16:creationId xmlns:a16="http://schemas.microsoft.com/office/drawing/2014/main" id="{6521B1B9-F669-62DC-144A-FB33056ACB9F}"/>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4" name="Picture 3">
            <a:extLst>
              <a:ext uri="{FF2B5EF4-FFF2-40B4-BE49-F238E27FC236}">
                <a16:creationId xmlns:a16="http://schemas.microsoft.com/office/drawing/2014/main" id="{ACEA0A0E-0D10-199C-3979-E3BCEAD785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86457251-84AC-976B-0916-874BCB2BBC4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35FDDD86-CB7C-A033-F6A6-23A22935D75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9" name="Graphic 6">
            <a:extLst>
              <a:ext uri="{FF2B5EF4-FFF2-40B4-BE49-F238E27FC236}">
                <a16:creationId xmlns:a16="http://schemas.microsoft.com/office/drawing/2014/main" id="{568C6059-CBF0-1794-FCA1-6CBBD21CC59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2169544752"/>
      </p:ext>
    </p:extLst>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5_Content with Caption">
    <p:bg>
      <p:bgRef idx="1001">
        <a:schemeClr val="bg2"/>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2"/>
                </a:solidFill>
              </a:defRPr>
            </a:lvl1pPr>
          </a:lstStyle>
          <a:p>
            <a:r>
              <a:rPr lang="en-US"/>
              <a:t>Click to edit Master title style</a:t>
            </a:r>
            <a:endParaRPr lang="es-419"/>
          </a:p>
        </p:txBody>
      </p:sp>
      <p:sp>
        <p:nvSpPr>
          <p:cNvPr id="5" name="Content Placeholder 2">
            <a:extLst>
              <a:ext uri="{FF2B5EF4-FFF2-40B4-BE49-F238E27FC236}">
                <a16:creationId xmlns:a16="http://schemas.microsoft.com/office/drawing/2014/main" id="{5FB6C8C2-E51B-1BA5-752A-B7668EA9551F}"/>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4" name="Picture 3">
            <a:extLst>
              <a:ext uri="{FF2B5EF4-FFF2-40B4-BE49-F238E27FC236}">
                <a16:creationId xmlns:a16="http://schemas.microsoft.com/office/drawing/2014/main" id="{8CE74CEF-A1E8-AAE6-C24C-8445150EC8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C5D692E9-7200-1A45-E453-E56BED5978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772BAEDC-C606-D393-6327-875F786933C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9" name="Graphic 6">
            <a:extLst>
              <a:ext uri="{FF2B5EF4-FFF2-40B4-BE49-F238E27FC236}">
                <a16:creationId xmlns:a16="http://schemas.microsoft.com/office/drawing/2014/main" id="{854EC79F-42CB-6580-33E6-D8521FF0729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2128064759"/>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6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18" name="Picture 17">
            <a:extLst>
              <a:ext uri="{FF2B5EF4-FFF2-40B4-BE49-F238E27FC236}">
                <a16:creationId xmlns:a16="http://schemas.microsoft.com/office/drawing/2014/main" id="{1C6C0A19-E128-F28F-A152-378BB5D85C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19" name="Picture 18">
            <a:extLst>
              <a:ext uri="{FF2B5EF4-FFF2-40B4-BE49-F238E27FC236}">
                <a16:creationId xmlns:a16="http://schemas.microsoft.com/office/drawing/2014/main" id="{E78EB2C2-C4C3-F964-E22A-1CF390A4C85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20" name="Picture 19">
            <a:extLst>
              <a:ext uri="{FF2B5EF4-FFF2-40B4-BE49-F238E27FC236}">
                <a16:creationId xmlns:a16="http://schemas.microsoft.com/office/drawing/2014/main" id="{DBA708E1-878F-BD84-AC46-E6CE4083A8F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5" name="Graphic 6">
            <a:extLst>
              <a:ext uri="{FF2B5EF4-FFF2-40B4-BE49-F238E27FC236}">
                <a16:creationId xmlns:a16="http://schemas.microsoft.com/office/drawing/2014/main" id="{4CD14247-ECE3-E53E-01B5-EC5402E5195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2352839083"/>
      </p:ext>
    </p:extLst>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7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4" name="Picture 3">
            <a:extLst>
              <a:ext uri="{FF2B5EF4-FFF2-40B4-BE49-F238E27FC236}">
                <a16:creationId xmlns:a16="http://schemas.microsoft.com/office/drawing/2014/main" id="{98C12011-473E-B70A-75E2-EFAF3D8EC7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5" name="Picture 4">
            <a:extLst>
              <a:ext uri="{FF2B5EF4-FFF2-40B4-BE49-F238E27FC236}">
                <a16:creationId xmlns:a16="http://schemas.microsoft.com/office/drawing/2014/main" id="{6C5B5425-D5E7-BCAD-1CBD-03BF37AA06A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A8CDF1A8-2C65-2469-C9D8-FCB9B569FAF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18" name="Graphic 6">
            <a:extLst>
              <a:ext uri="{FF2B5EF4-FFF2-40B4-BE49-F238E27FC236}">
                <a16:creationId xmlns:a16="http://schemas.microsoft.com/office/drawing/2014/main" id="{3913AC63-E7FF-5618-D7A9-412B8BB4497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702149222"/>
      </p:ext>
    </p:extLst>
  </p:cSld>
  <p:clrMapOvr>
    <a:overrideClrMapping bg1="lt1" tx1="dk1" bg2="lt2" tx2="dk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8_Content with Caption">
    <p:bg>
      <p:bgRef idx="1001">
        <a:schemeClr val="bg1"/>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4" name="Picture 3">
            <a:extLst>
              <a:ext uri="{FF2B5EF4-FFF2-40B4-BE49-F238E27FC236}">
                <a16:creationId xmlns:a16="http://schemas.microsoft.com/office/drawing/2014/main" id="{00B23C51-7267-27A1-CBD6-C334112BDF42}"/>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6" name="Picture 5">
            <a:extLst>
              <a:ext uri="{FF2B5EF4-FFF2-40B4-BE49-F238E27FC236}">
                <a16:creationId xmlns:a16="http://schemas.microsoft.com/office/drawing/2014/main" id="{3C57DF83-6CFE-9623-EDCC-74D2DD977FC7}"/>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DEB8B78B-FC88-F27C-E198-F19BE2E21671}"/>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18" name="Graphic 6">
            <a:extLst>
              <a:ext uri="{FF2B5EF4-FFF2-40B4-BE49-F238E27FC236}">
                <a16:creationId xmlns:a16="http://schemas.microsoft.com/office/drawing/2014/main" id="{68D5DDF9-1F5D-4F3A-2F54-969F87A69A9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53792197"/>
      </p:ext>
    </p:extLst>
  </p:cSld>
  <p:clrMapOvr>
    <a:overrideClrMapping bg1="dk1" tx1="lt1" bg2="dk2" tx2="lt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9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2"/>
                </a:solidFill>
              </a:defRPr>
            </a:lvl1pPr>
          </a:lstStyle>
          <a:p>
            <a:r>
              <a:rPr lang="en-US"/>
              <a:t>Click to edit Master title style</a:t>
            </a:r>
            <a:endParaRPr lang="es-419"/>
          </a:p>
        </p:txBody>
      </p:sp>
      <p:pic>
        <p:nvPicPr>
          <p:cNvPr id="4" name="Picture 3">
            <a:extLst>
              <a:ext uri="{FF2B5EF4-FFF2-40B4-BE49-F238E27FC236}">
                <a16:creationId xmlns:a16="http://schemas.microsoft.com/office/drawing/2014/main" id="{B7902C9F-4762-F8AE-F174-3ED1E35934F7}"/>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6" name="Picture 5">
            <a:extLst>
              <a:ext uri="{FF2B5EF4-FFF2-40B4-BE49-F238E27FC236}">
                <a16:creationId xmlns:a16="http://schemas.microsoft.com/office/drawing/2014/main" id="{F4997F66-F2BB-EE8C-3DDD-B8FC61745D34}"/>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C244B691-F3E0-6316-53C3-FA36907C3EF1}"/>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18" name="Graphic 6">
            <a:extLst>
              <a:ext uri="{FF2B5EF4-FFF2-40B4-BE49-F238E27FC236}">
                <a16:creationId xmlns:a16="http://schemas.microsoft.com/office/drawing/2014/main" id="{D56875FB-821B-CCCB-7570-DC873C94FFE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1144378090"/>
      </p:ext>
    </p:extLst>
  </p:cSld>
  <p:clrMapOvr>
    <a:overrideClrMapping bg1="dk1" tx1="lt1" bg2="dk2" tx2="lt2" accent1="accent1" accent2="accent2" accent3="accent3" accent4="accent4" accent5="accent5" accent6="accent6" hlink="hlink" folHlink="folHlink"/>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0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5" name="Picture 4">
            <a:extLst>
              <a:ext uri="{FF2B5EF4-FFF2-40B4-BE49-F238E27FC236}">
                <a16:creationId xmlns:a16="http://schemas.microsoft.com/office/drawing/2014/main" id="{0CF26D85-CA4E-0218-B526-BFDA1F88A1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6" name="Picture 5">
            <a:extLst>
              <a:ext uri="{FF2B5EF4-FFF2-40B4-BE49-F238E27FC236}">
                <a16:creationId xmlns:a16="http://schemas.microsoft.com/office/drawing/2014/main" id="{26CE7553-0733-CE6F-CF7F-FB890A2AB4A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CAC47E54-2CC7-3AC2-AD38-8E9ABC29DCD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9" name="Graphic 6">
            <a:extLst>
              <a:ext uri="{FF2B5EF4-FFF2-40B4-BE49-F238E27FC236}">
                <a16:creationId xmlns:a16="http://schemas.microsoft.com/office/drawing/2014/main" id="{A0B110A4-90CB-B28A-9944-45ABB631D18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2159239371"/>
      </p:ext>
    </p:extLst>
  </p:cSld>
  <p:clrMapOvr>
    <a:overrideClrMapping bg1="lt1" tx1="dk1" bg2="lt2" tx2="dk2" accent1="accent1" accent2="accent2" accent3="accent3" accent4="accent4" accent5="accent5" accent6="accent6" hlink="hlink" folHlink="folHlink"/>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1_Content with Caption">
    <p:bg>
      <p:bgRef idx="1001">
        <a:schemeClr val="bg2"/>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AE2440F0-D65C-4849-E5E5-C5C359398D75}"/>
              </a:ext>
            </a:extLst>
          </p:cNvPr>
          <p:cNvSpPr>
            <a:spLocks noGrp="1"/>
          </p:cNvSpPr>
          <p:nvPr>
            <p:ph idx="1"/>
          </p:nvPr>
        </p:nvSpPr>
        <p:spPr>
          <a:xfrm>
            <a:off x="6219061" y="969672"/>
            <a:ext cx="5124723" cy="4905348"/>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6" name="Picture 5">
            <a:extLst>
              <a:ext uri="{FF2B5EF4-FFF2-40B4-BE49-F238E27FC236}">
                <a16:creationId xmlns:a16="http://schemas.microsoft.com/office/drawing/2014/main" id="{02855D45-DAB4-B143-65C0-843A4E3E0E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02E20F9E-6BB2-D956-5639-CF9F129AA3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E23A573D-2F28-F2C9-0B5D-A5474934ACB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9" name="Graphic 6">
            <a:extLst>
              <a:ext uri="{FF2B5EF4-FFF2-40B4-BE49-F238E27FC236}">
                <a16:creationId xmlns:a16="http://schemas.microsoft.com/office/drawing/2014/main" id="{E22C696D-241A-6BF7-FD58-0BE5828FC3D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329878097"/>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2_Content with Caption">
    <p:bg>
      <p:bgRef idx="1001">
        <a:schemeClr val="bg1"/>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sp>
        <p:nvSpPr>
          <p:cNvPr id="5" name="Content Placeholder 2">
            <a:extLst>
              <a:ext uri="{FF2B5EF4-FFF2-40B4-BE49-F238E27FC236}">
                <a16:creationId xmlns:a16="http://schemas.microsoft.com/office/drawing/2014/main" id="{6521B1B9-F669-62DC-144A-FB33056ACB9F}"/>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4" name="Picture 3">
            <a:extLst>
              <a:ext uri="{FF2B5EF4-FFF2-40B4-BE49-F238E27FC236}">
                <a16:creationId xmlns:a16="http://schemas.microsoft.com/office/drawing/2014/main" id="{895A06B6-3863-06E8-A670-785962A69BC9}"/>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E344E4A1-4088-7C65-5607-F103FE7F7C1D}"/>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66BC86C9-716C-F683-0697-723ED33DC2FD}"/>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9" name="Graphic 6">
            <a:extLst>
              <a:ext uri="{FF2B5EF4-FFF2-40B4-BE49-F238E27FC236}">
                <a16:creationId xmlns:a16="http://schemas.microsoft.com/office/drawing/2014/main" id="{6BD2F2FA-CCC8-0FE1-7375-88C6EC40242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660850087"/>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D82C19D1-9D5C-06D8-4F96-08E17FA583AA}"/>
              </a:ext>
            </a:extLst>
          </p:cNvPr>
          <p:cNvSpPr>
            <a:spLocks noGrp="1"/>
          </p:cNvSpPr>
          <p:nvPr>
            <p:ph idx="1"/>
          </p:nvPr>
        </p:nvSpPr>
        <p:spPr>
          <a:xfrm>
            <a:off x="669525" y="2167003"/>
            <a:ext cx="4742263" cy="4009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Picture Placeholder 13">
            <a:extLst>
              <a:ext uri="{FF2B5EF4-FFF2-40B4-BE49-F238E27FC236}">
                <a16:creationId xmlns:a16="http://schemas.microsoft.com/office/drawing/2014/main" id="{1339E5FD-DEA6-C0AC-A020-3A6CF2960F01}"/>
              </a:ext>
            </a:extLst>
          </p:cNvPr>
          <p:cNvSpPr>
            <a:spLocks noGrp="1"/>
          </p:cNvSpPr>
          <p:nvPr>
            <p:ph type="pic" sz="quarter" idx="12"/>
          </p:nvPr>
        </p:nvSpPr>
        <p:spPr>
          <a:xfrm>
            <a:off x="5905500" y="2167003"/>
            <a:ext cx="5753100" cy="2430397"/>
          </a:xfrm>
        </p:spPr>
        <p:txBody>
          <a:bodyPr/>
          <a:lstStyle>
            <a:lvl1pPr>
              <a:defRPr>
                <a:solidFill>
                  <a:schemeClr val="accent2"/>
                </a:solidFill>
              </a:defRPr>
            </a:lvl1pPr>
          </a:lstStyle>
          <a:p>
            <a:endParaRPr lang="es-419"/>
          </a:p>
        </p:txBody>
      </p:sp>
      <p:sp>
        <p:nvSpPr>
          <p:cNvPr id="6" name="Content Placeholder 2">
            <a:extLst>
              <a:ext uri="{FF2B5EF4-FFF2-40B4-BE49-F238E27FC236}">
                <a16:creationId xmlns:a16="http://schemas.microsoft.com/office/drawing/2014/main" id="{8375DC7C-999A-FBA9-03C9-14A36DF80DE3}"/>
              </a:ext>
            </a:extLst>
          </p:cNvPr>
          <p:cNvSpPr>
            <a:spLocks noGrp="1"/>
          </p:cNvSpPr>
          <p:nvPr>
            <p:ph idx="13"/>
          </p:nvPr>
        </p:nvSpPr>
        <p:spPr>
          <a:xfrm>
            <a:off x="5905500" y="4853020"/>
            <a:ext cx="5753100" cy="950880"/>
          </a:xfrm>
        </p:spPr>
        <p:txBody>
          <a:bodyPr>
            <a:noAutofit/>
          </a:bodyPr>
          <a:lstStyle>
            <a:lvl1pPr algn="ctr">
              <a:defRPr sz="2000" i="1">
                <a:solidFill>
                  <a:schemeClr val="accent1"/>
                </a:solidFill>
              </a:defRPr>
            </a:lvl1pPr>
            <a:lvl2pPr algn="ctr">
              <a:defRPr sz="1800" i="1">
                <a:solidFill>
                  <a:schemeClr val="accent1"/>
                </a:solidFill>
              </a:defRPr>
            </a:lvl2pPr>
            <a:lvl3pPr algn="ctr">
              <a:defRPr sz="1600" i="1">
                <a:solidFill>
                  <a:schemeClr val="accent1"/>
                </a:solidFill>
              </a:defRPr>
            </a:lvl3pPr>
            <a:lvl4pPr algn="ctr">
              <a:defRPr sz="1400" i="1">
                <a:solidFill>
                  <a:schemeClr val="accent1"/>
                </a:solidFill>
              </a:defRPr>
            </a:lvl4pPr>
            <a:lvl5pPr algn="ctr">
              <a:defRPr sz="1400" i="1">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7" name="Graphic 6">
            <a:extLst>
              <a:ext uri="{FF2B5EF4-FFF2-40B4-BE49-F238E27FC236}">
                <a16:creationId xmlns:a16="http://schemas.microsoft.com/office/drawing/2014/main" id="{7B7CC429-ED0F-F9B0-549E-40AD210C769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109698531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6" userDrawn="1">
          <p15:clr>
            <a:srgbClr val="FBAE40"/>
          </p15:clr>
        </p15:guide>
        <p15:guide id="2" pos="3840" userDrawn="1">
          <p15:clr>
            <a:srgbClr val="FBAE40"/>
          </p15:clr>
        </p15:guide>
        <p15:guide id="3" pos="3409"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3_Content with Caption">
    <p:bg>
      <p:bgRef idx="1001">
        <a:schemeClr val="bg2"/>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2"/>
                </a:solidFill>
              </a:defRPr>
            </a:lvl1pPr>
          </a:lstStyle>
          <a:p>
            <a:r>
              <a:rPr lang="en-US"/>
              <a:t>Click to edit Master title style</a:t>
            </a:r>
            <a:endParaRPr lang="es-419"/>
          </a:p>
        </p:txBody>
      </p:sp>
      <p:sp>
        <p:nvSpPr>
          <p:cNvPr id="5" name="Content Placeholder 2">
            <a:extLst>
              <a:ext uri="{FF2B5EF4-FFF2-40B4-BE49-F238E27FC236}">
                <a16:creationId xmlns:a16="http://schemas.microsoft.com/office/drawing/2014/main" id="{5FB6C8C2-E51B-1BA5-752A-B7668EA9551F}"/>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4" name="Picture 3">
            <a:extLst>
              <a:ext uri="{FF2B5EF4-FFF2-40B4-BE49-F238E27FC236}">
                <a16:creationId xmlns:a16="http://schemas.microsoft.com/office/drawing/2014/main" id="{7910A971-ACB5-F8DB-803E-B6B78A732BC4}"/>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AE270CF2-20B1-2DB5-5D04-C77454C05E79}"/>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7CE05E2B-3233-9F87-D72C-702BCFDD64ED}"/>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9" name="Graphic 6">
            <a:extLst>
              <a:ext uri="{FF2B5EF4-FFF2-40B4-BE49-F238E27FC236}">
                <a16:creationId xmlns:a16="http://schemas.microsoft.com/office/drawing/2014/main" id="{10C0C4B6-CBB8-0788-2DBF-9392EA4ABA4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3415998812"/>
      </p:ext>
    </p:extLst>
  </p:cSld>
  <p:clrMapOvr>
    <a:overrideClrMapping bg1="dk1" tx1="lt1" bg2="dk2" tx2="lt2" accent1="accent1" accent2="accent2" accent3="accent3" accent4="accent4" accent5="accent5" accent6="accent6" hlink="hlink" folHlink="folHlink"/>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76497-75AC-26CD-103D-C6D875834E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Picture Placeholder 2">
            <a:extLst>
              <a:ext uri="{FF2B5EF4-FFF2-40B4-BE49-F238E27FC236}">
                <a16:creationId xmlns:a16="http://schemas.microsoft.com/office/drawing/2014/main" id="{583EAB8D-443B-8C4A-F191-B22CA6831A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s-419"/>
          </a:p>
        </p:txBody>
      </p:sp>
      <p:sp>
        <p:nvSpPr>
          <p:cNvPr id="4" name="Text Placeholder 3">
            <a:extLst>
              <a:ext uri="{FF2B5EF4-FFF2-40B4-BE49-F238E27FC236}">
                <a16:creationId xmlns:a16="http://schemas.microsoft.com/office/drawing/2014/main" id="{D46D544F-0FBA-BED6-91FD-E4BB7F81DE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Graphic 6">
            <a:extLst>
              <a:ext uri="{FF2B5EF4-FFF2-40B4-BE49-F238E27FC236}">
                <a16:creationId xmlns:a16="http://schemas.microsoft.com/office/drawing/2014/main" id="{39712FDF-38FB-F465-7C8A-C57597722F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23351996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13"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9538041"/>
      </p:ext>
    </p:extLst>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10" name="Picture 9" descr="A person in a white coat using a computer&#10;&#10;Description automatically generated">
            <a:extLst>
              <a:ext uri="{FF2B5EF4-FFF2-40B4-BE49-F238E27FC236}">
                <a16:creationId xmlns:a16="http://schemas.microsoft.com/office/drawing/2014/main" id="{21404A7A-AC39-71C3-E906-B47A9CCD02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0"/>
            <a:ext cx="12192000" cy="6858000"/>
          </a:xfrm>
          <a:prstGeom prst="rect">
            <a:avLst/>
          </a:prstGeom>
          <a:gradFill flip="none" rotWithShape="1">
            <a:gsLst>
              <a:gs pos="0">
                <a:schemeClr val="bg1"/>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1703820"/>
            <a:ext cx="6430392" cy="2387600"/>
          </a:xfrm>
        </p:spPr>
        <p:txBody>
          <a:bodyPr anchor="b"/>
          <a:lstStyle>
            <a:lvl1pPr algn="l">
              <a:defRPr sz="6000">
                <a:solidFill>
                  <a:srgbClr val="030073"/>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205720"/>
            <a:ext cx="5388746" cy="1655762"/>
          </a:xfrm>
        </p:spPr>
        <p:txBody>
          <a:bodyPr>
            <a:normAutofit/>
          </a:bodyPr>
          <a:lstStyle>
            <a:lvl1pPr marL="0" indent="0" algn="l">
              <a:buNone/>
              <a:defRPr sz="2000">
                <a:solidFill>
                  <a:srgbClr val="3F70B2"/>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2248558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045" t="9662" b="18657"/>
          <a:stretch/>
        </p:blipFill>
        <p:spPr>
          <a:xfrm flipH="1">
            <a:off x="0" y="1"/>
            <a:ext cx="12192000" cy="6858000"/>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0"/>
            <a:ext cx="12192000" cy="6858000"/>
          </a:xfrm>
          <a:prstGeom prst="rect">
            <a:avLst/>
          </a:prstGeom>
          <a:gradFill flip="none" rotWithShape="1">
            <a:gsLst>
              <a:gs pos="0">
                <a:schemeClr val="bg1"/>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197877"/>
            <a:ext cx="4451806" cy="2387600"/>
          </a:xfrm>
        </p:spPr>
        <p:txBody>
          <a:bodyPr anchor="b"/>
          <a:lstStyle>
            <a:lvl1pPr algn="l">
              <a:defRPr sz="6000">
                <a:solidFill>
                  <a:srgbClr val="030073"/>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699777"/>
            <a:ext cx="5388746" cy="529568"/>
          </a:xfrm>
        </p:spPr>
        <p:txBody>
          <a:bodyPr>
            <a:normAutofit/>
          </a:bodyPr>
          <a:lstStyle>
            <a:lvl1pPr marL="0" indent="0" algn="l">
              <a:buNone/>
              <a:defRPr sz="2000">
                <a:solidFill>
                  <a:srgbClr val="3F70B2"/>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652887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a:blip r:embed="rId2">
            <a:extLst>
              <a:ext uri="{28A0092B-C50C-407E-A947-70E740481C1C}">
                <a14:useLocalDpi xmlns:a14="http://schemas.microsoft.com/office/drawing/2010/main" val="0"/>
              </a:ext>
            </a:extLst>
          </a:blip>
          <a:srcRect t="5831" b="5831"/>
          <a:stretch/>
        </p:blipFill>
        <p:spPr>
          <a:xfrm flipH="1">
            <a:off x="1" y="-332789"/>
            <a:ext cx="12192000" cy="7190789"/>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332790"/>
            <a:ext cx="12192000" cy="7190789"/>
          </a:xfrm>
          <a:prstGeom prst="rect">
            <a:avLst/>
          </a:prstGeom>
          <a:gradFill flip="none" rotWithShape="1">
            <a:gsLst>
              <a:gs pos="0">
                <a:schemeClr val="accent2">
                  <a:alpha val="59000"/>
                </a:schemeClr>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rgbClr val="030073"/>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737100"/>
            <a:ext cx="5388746" cy="948460"/>
          </a:xfrm>
        </p:spPr>
        <p:txBody>
          <a:bodyPr>
            <a:normAutofit/>
          </a:bodyPr>
          <a:lstStyle>
            <a:lvl1pPr marL="0" indent="0" algn="l">
              <a:buNone/>
              <a:defRPr sz="2000">
                <a:solidFill>
                  <a:schemeClr val="bg1"/>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19497471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a:blip r:embed="rId2">
            <a:extLst>
              <a:ext uri="{28A0092B-C50C-407E-A947-70E740481C1C}">
                <a14:useLocalDpi xmlns:a14="http://schemas.microsoft.com/office/drawing/2010/main" val="0"/>
              </a:ext>
            </a:extLst>
          </a:blip>
          <a:srcRect t="28927" b="28927"/>
          <a:stretch/>
        </p:blipFill>
        <p:spPr>
          <a:xfrm flipH="1">
            <a:off x="1" y="-332789"/>
            <a:ext cx="12192000" cy="7190789"/>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332789"/>
            <a:ext cx="12192000" cy="7190789"/>
          </a:xfrm>
          <a:prstGeom prst="rect">
            <a:avLst/>
          </a:prstGeom>
          <a:gradFill flip="none" rotWithShape="1">
            <a:gsLst>
              <a:gs pos="0">
                <a:schemeClr val="bg1"/>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rgbClr val="030073"/>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737100"/>
            <a:ext cx="5388746" cy="948460"/>
          </a:xfrm>
        </p:spPr>
        <p:txBody>
          <a:bodyPr>
            <a:normAutofit/>
          </a:bodyPr>
          <a:lstStyle>
            <a:lvl1pPr marL="0" indent="0" algn="l">
              <a:buNone/>
              <a:defRPr sz="2000">
                <a:solidFill>
                  <a:schemeClr val="tx2"/>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35374125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6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a:blip r:embed="rId2">
            <a:extLst>
              <a:ext uri="{28A0092B-C50C-407E-A947-70E740481C1C}">
                <a14:useLocalDpi xmlns:a14="http://schemas.microsoft.com/office/drawing/2010/main" val="0"/>
              </a:ext>
            </a:extLst>
          </a:blip>
          <a:srcRect t="28994" b="28994"/>
          <a:stretch/>
        </p:blipFill>
        <p:spPr>
          <a:xfrm>
            <a:off x="1" y="-332789"/>
            <a:ext cx="12192000" cy="7190789"/>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332789"/>
            <a:ext cx="12192000" cy="7190789"/>
          </a:xfrm>
          <a:prstGeom prst="rect">
            <a:avLst/>
          </a:prstGeom>
          <a:gradFill flip="none" rotWithShape="1">
            <a:gsLst>
              <a:gs pos="0">
                <a:schemeClr val="bg1"/>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rgbClr val="030073"/>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737100"/>
            <a:ext cx="5388746" cy="948460"/>
          </a:xfrm>
        </p:spPr>
        <p:txBody>
          <a:bodyPr>
            <a:normAutofit/>
          </a:bodyPr>
          <a:lstStyle>
            <a:lvl1pPr marL="0" indent="0" algn="l">
              <a:buNone/>
              <a:defRPr sz="2000">
                <a:solidFill>
                  <a:schemeClr val="tx2"/>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19896649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a:blip r:embed="rId2">
            <a:extLst>
              <a:ext uri="{28A0092B-C50C-407E-A947-70E740481C1C}">
                <a14:useLocalDpi xmlns:a14="http://schemas.microsoft.com/office/drawing/2010/main" val="0"/>
              </a:ext>
            </a:extLst>
          </a:blip>
          <a:srcRect t="5872" b="5872"/>
          <a:stretch/>
        </p:blipFill>
        <p:spPr>
          <a:xfrm>
            <a:off x="1" y="-332789"/>
            <a:ext cx="12192000" cy="7190789"/>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332789"/>
            <a:ext cx="12192000" cy="7190789"/>
          </a:xfrm>
          <a:prstGeom prst="rect">
            <a:avLst/>
          </a:prstGeom>
          <a:gradFill flip="none" rotWithShape="1">
            <a:gsLst>
              <a:gs pos="0">
                <a:schemeClr val="bg1"/>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rgbClr val="030073"/>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737100"/>
            <a:ext cx="5388746" cy="948460"/>
          </a:xfrm>
        </p:spPr>
        <p:txBody>
          <a:bodyPr>
            <a:normAutofit/>
          </a:bodyPr>
          <a:lstStyle>
            <a:lvl1pPr marL="0" indent="0" algn="l">
              <a:buNone/>
              <a:defRPr sz="2000">
                <a:solidFill>
                  <a:schemeClr val="tx2"/>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10564584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a:blip r:embed="rId2">
            <a:extLst>
              <a:ext uri="{28A0092B-C50C-407E-A947-70E740481C1C}">
                <a14:useLocalDpi xmlns:a14="http://schemas.microsoft.com/office/drawing/2010/main" val="0"/>
              </a:ext>
            </a:extLst>
          </a:blip>
          <a:srcRect l="2314" r="2314"/>
          <a:stretch/>
        </p:blipFill>
        <p:spPr>
          <a:xfrm>
            <a:off x="0" y="0"/>
            <a:ext cx="12192000" cy="7190789"/>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0"/>
            <a:ext cx="12192000" cy="7190789"/>
          </a:xfrm>
          <a:prstGeom prst="rect">
            <a:avLst/>
          </a:prstGeom>
          <a:gradFill flip="none" rotWithShape="1">
            <a:gsLst>
              <a:gs pos="0">
                <a:schemeClr val="accent3">
                  <a:alpha val="86000"/>
                </a:schemeClr>
              </a:gs>
              <a:gs pos="71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rgbClr val="030073"/>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4" y="4737100"/>
            <a:ext cx="3336990" cy="948460"/>
          </a:xfrm>
        </p:spPr>
        <p:txBody>
          <a:bodyPr>
            <a:normAutofit/>
          </a:bodyPr>
          <a:lstStyle>
            <a:lvl1pPr marL="0" indent="0" algn="l">
              <a:buNone/>
              <a:defRPr sz="2000">
                <a:solidFill>
                  <a:schemeClr val="bg1"/>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solidFill>
                <a:latin typeface="Merriweather" panose="00000500000000000000" pitchFamily="2" charset="0"/>
              </a:defRPr>
            </a:lvl1pPr>
            <a:lvl2pPr>
              <a:defRPr sz="1050">
                <a:solidFill>
                  <a:schemeClr val="bg1"/>
                </a:solidFill>
                <a:latin typeface="Merriweather" panose="00000500000000000000" pitchFamily="2" charset="0"/>
              </a:defRPr>
            </a:lvl2pPr>
            <a:lvl3pPr>
              <a:defRPr sz="1000">
                <a:solidFill>
                  <a:schemeClr val="bg1"/>
                </a:solidFill>
                <a:latin typeface="Merriweather" panose="00000500000000000000" pitchFamily="2" charset="0"/>
              </a:defRPr>
            </a:lvl3pPr>
            <a:lvl4pPr>
              <a:defRPr sz="900">
                <a:solidFill>
                  <a:schemeClr val="bg1"/>
                </a:solidFill>
                <a:latin typeface="Merriweather" panose="00000500000000000000" pitchFamily="2" charset="0"/>
              </a:defRPr>
            </a:lvl4pPr>
            <a:lvl5pPr>
              <a:defRPr sz="900">
                <a:solidFill>
                  <a:schemeClr val="bg1"/>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35059583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669525" y="2167003"/>
            <a:ext cx="4742263" cy="40099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Picture Placeholder 13">
            <a:extLst>
              <a:ext uri="{FF2B5EF4-FFF2-40B4-BE49-F238E27FC236}">
                <a16:creationId xmlns:a16="http://schemas.microsoft.com/office/drawing/2014/main" id="{1B69E348-98ED-FDA5-D87D-93412BC72C8B}"/>
              </a:ext>
            </a:extLst>
          </p:cNvPr>
          <p:cNvSpPr>
            <a:spLocks noGrp="1"/>
          </p:cNvSpPr>
          <p:nvPr>
            <p:ph type="pic" sz="quarter" idx="12"/>
          </p:nvPr>
        </p:nvSpPr>
        <p:spPr>
          <a:xfrm>
            <a:off x="5905500" y="2167003"/>
            <a:ext cx="5753100" cy="2430397"/>
          </a:xfrm>
        </p:spPr>
        <p:txBody>
          <a:bodyPr/>
          <a:lstStyle>
            <a:lvl1pPr>
              <a:defRPr>
                <a:solidFill>
                  <a:schemeClr val="tx1"/>
                </a:solidFill>
              </a:defRPr>
            </a:lvl1pPr>
          </a:lstStyle>
          <a:p>
            <a:endParaRPr lang="es-419"/>
          </a:p>
        </p:txBody>
      </p:sp>
      <p:sp>
        <p:nvSpPr>
          <p:cNvPr id="6" name="Content Placeholder 2">
            <a:extLst>
              <a:ext uri="{FF2B5EF4-FFF2-40B4-BE49-F238E27FC236}">
                <a16:creationId xmlns:a16="http://schemas.microsoft.com/office/drawing/2014/main" id="{A8CAF640-3FE1-A17E-857F-5660A335F024}"/>
              </a:ext>
            </a:extLst>
          </p:cNvPr>
          <p:cNvSpPr>
            <a:spLocks noGrp="1"/>
          </p:cNvSpPr>
          <p:nvPr>
            <p:ph idx="13"/>
          </p:nvPr>
        </p:nvSpPr>
        <p:spPr>
          <a:xfrm>
            <a:off x="5905500" y="4853020"/>
            <a:ext cx="5753100" cy="950880"/>
          </a:xfrm>
        </p:spPr>
        <p:txBody>
          <a:bodyPr>
            <a:noAutofit/>
          </a:bodyPr>
          <a:lstStyle>
            <a:lvl1pPr algn="ctr">
              <a:defRPr sz="2000" i="1">
                <a:solidFill>
                  <a:schemeClr val="accent1"/>
                </a:solidFill>
              </a:defRPr>
            </a:lvl1pPr>
            <a:lvl2pPr algn="ctr">
              <a:defRPr sz="1800" i="1">
                <a:solidFill>
                  <a:schemeClr val="accent1"/>
                </a:solidFill>
              </a:defRPr>
            </a:lvl2pPr>
            <a:lvl3pPr algn="ctr">
              <a:defRPr sz="1600" i="1">
                <a:solidFill>
                  <a:schemeClr val="accent1"/>
                </a:solidFill>
              </a:defRPr>
            </a:lvl3pPr>
            <a:lvl4pPr algn="ctr">
              <a:defRPr sz="1400" i="1">
                <a:solidFill>
                  <a:schemeClr val="accent1"/>
                </a:solidFill>
              </a:defRPr>
            </a:lvl4pPr>
            <a:lvl5pPr algn="ctr">
              <a:defRPr sz="1400" i="1">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3" name="Graphic 6">
            <a:extLst>
              <a:ext uri="{FF2B5EF4-FFF2-40B4-BE49-F238E27FC236}">
                <a16:creationId xmlns:a16="http://schemas.microsoft.com/office/drawing/2014/main" id="{77DDA4CF-92EA-AA56-BCA3-E36A692A9B4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67636" y="6382354"/>
            <a:ext cx="490847" cy="298974"/>
          </a:xfrm>
          <a:prstGeom prst="rect">
            <a:avLst/>
          </a:prstGeom>
        </p:spPr>
      </p:pic>
    </p:spTree>
    <p:extLst>
      <p:ext uri="{BB962C8B-B14F-4D97-AF65-F5344CB8AC3E}">
        <p14:creationId xmlns:p14="http://schemas.microsoft.com/office/powerpoint/2010/main" val="301953698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415"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41" r="14655"/>
          <a:stretch/>
        </p:blipFill>
        <p:spPr>
          <a:xfrm>
            <a:off x="0" y="-1"/>
            <a:ext cx="12192000" cy="7190789"/>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1" y="0"/>
            <a:ext cx="12192000" cy="7190789"/>
          </a:xfrm>
          <a:prstGeom prst="rect">
            <a:avLst/>
          </a:prstGeom>
          <a:gradFill flip="none" rotWithShape="1">
            <a:gsLst>
              <a:gs pos="0">
                <a:schemeClr val="tx2">
                  <a:alpha val="87000"/>
                </a:schemeClr>
              </a:gs>
              <a:gs pos="71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chemeClr val="bg1"/>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4" y="4737100"/>
            <a:ext cx="3336990" cy="948460"/>
          </a:xfrm>
        </p:spPr>
        <p:txBody>
          <a:bodyPr>
            <a:normAutofit/>
          </a:bodyPr>
          <a:lstStyle>
            <a:lvl1pPr marL="0" indent="0" algn="l">
              <a:buNone/>
              <a:defRPr sz="2000">
                <a:solidFill>
                  <a:schemeClr val="bg1"/>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28261" y="643869"/>
            <a:ext cx="2815659"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solidFill>
                <a:latin typeface="Merriweather" panose="00000500000000000000" pitchFamily="2" charset="0"/>
              </a:defRPr>
            </a:lvl1pPr>
            <a:lvl2pPr>
              <a:defRPr sz="1050">
                <a:solidFill>
                  <a:schemeClr val="bg1"/>
                </a:solidFill>
                <a:latin typeface="Merriweather" panose="00000500000000000000" pitchFamily="2" charset="0"/>
              </a:defRPr>
            </a:lvl2pPr>
            <a:lvl3pPr>
              <a:defRPr sz="1000">
                <a:solidFill>
                  <a:schemeClr val="bg1"/>
                </a:solidFill>
                <a:latin typeface="Merriweather" panose="00000500000000000000" pitchFamily="2" charset="0"/>
              </a:defRPr>
            </a:lvl3pPr>
            <a:lvl4pPr>
              <a:defRPr sz="900">
                <a:solidFill>
                  <a:schemeClr val="bg1"/>
                </a:solidFill>
                <a:latin typeface="Merriweather" panose="00000500000000000000" pitchFamily="2" charset="0"/>
              </a:defRPr>
            </a:lvl4pPr>
            <a:lvl5pPr>
              <a:defRPr sz="900">
                <a:solidFill>
                  <a:schemeClr val="bg1"/>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24951595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D82C19D1-9D5C-06D8-4F96-08E17FA583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7" name="Graphic 6">
            <a:extLst>
              <a:ext uri="{FF2B5EF4-FFF2-40B4-BE49-F238E27FC236}">
                <a16:creationId xmlns:a16="http://schemas.microsoft.com/office/drawing/2014/main" id="{33FB1DE4-5CFC-CE68-D511-C1B4EAF119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546920635"/>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D82C19D1-9D5C-06D8-4F96-08E17FA583AA}"/>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4" name="Graphic 6">
            <a:extLst>
              <a:ext uri="{FF2B5EF4-FFF2-40B4-BE49-F238E27FC236}">
                <a16:creationId xmlns:a16="http://schemas.microsoft.com/office/drawing/2014/main" id="{D1B2584B-626F-FFAC-87FD-0AC39DE1AB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47" y="6369781"/>
            <a:ext cx="454771" cy="277000"/>
          </a:xfrm>
          <a:prstGeom prst="rect">
            <a:avLst/>
          </a:prstGeom>
        </p:spPr>
      </p:pic>
    </p:spTree>
    <p:extLst>
      <p:ext uri="{BB962C8B-B14F-4D97-AF65-F5344CB8AC3E}">
        <p14:creationId xmlns:p14="http://schemas.microsoft.com/office/powerpoint/2010/main" val="235211304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15">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D82C19D1-9D5C-06D8-4F96-08E17FA583AA}"/>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4" name="Graphic 6">
            <a:extLst>
              <a:ext uri="{FF2B5EF4-FFF2-40B4-BE49-F238E27FC236}">
                <a16:creationId xmlns:a16="http://schemas.microsoft.com/office/drawing/2014/main" id="{78A2C042-1789-05FA-0417-952748F6C4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85239" y="6379017"/>
            <a:ext cx="454771" cy="277000"/>
          </a:xfrm>
          <a:prstGeom prst="rect">
            <a:avLst/>
          </a:prstGeom>
        </p:spPr>
      </p:pic>
    </p:spTree>
    <p:extLst>
      <p:ext uri="{BB962C8B-B14F-4D97-AF65-F5344CB8AC3E}">
        <p14:creationId xmlns:p14="http://schemas.microsoft.com/office/powerpoint/2010/main" val="34392872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D82C19D1-9D5C-06D8-4F96-08E17FA583AA}"/>
              </a:ext>
            </a:extLst>
          </p:cNvPr>
          <p:cNvSpPr>
            <a:spLocks noGrp="1"/>
          </p:cNvSpPr>
          <p:nvPr>
            <p:ph idx="1"/>
          </p:nvPr>
        </p:nvSpPr>
        <p:spPr>
          <a:xfrm>
            <a:off x="669525" y="2167003"/>
            <a:ext cx="4742263" cy="4009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Picture Placeholder 13">
            <a:extLst>
              <a:ext uri="{FF2B5EF4-FFF2-40B4-BE49-F238E27FC236}">
                <a16:creationId xmlns:a16="http://schemas.microsoft.com/office/drawing/2014/main" id="{1339E5FD-DEA6-C0AC-A020-3A6CF2960F01}"/>
              </a:ext>
            </a:extLst>
          </p:cNvPr>
          <p:cNvSpPr>
            <a:spLocks noGrp="1"/>
          </p:cNvSpPr>
          <p:nvPr>
            <p:ph type="pic" sz="quarter" idx="12"/>
          </p:nvPr>
        </p:nvSpPr>
        <p:spPr>
          <a:xfrm>
            <a:off x="5905500" y="2167003"/>
            <a:ext cx="5753100" cy="2430397"/>
          </a:xfrm>
        </p:spPr>
        <p:txBody>
          <a:bodyPr/>
          <a:lstStyle>
            <a:lvl1pPr>
              <a:defRPr>
                <a:solidFill>
                  <a:schemeClr val="accent2"/>
                </a:solidFill>
              </a:defRPr>
            </a:lvl1pPr>
          </a:lstStyle>
          <a:p>
            <a:endParaRPr lang="es-419"/>
          </a:p>
        </p:txBody>
      </p:sp>
      <p:sp>
        <p:nvSpPr>
          <p:cNvPr id="6" name="Content Placeholder 2">
            <a:extLst>
              <a:ext uri="{FF2B5EF4-FFF2-40B4-BE49-F238E27FC236}">
                <a16:creationId xmlns:a16="http://schemas.microsoft.com/office/drawing/2014/main" id="{8375DC7C-999A-FBA9-03C9-14A36DF80DE3}"/>
              </a:ext>
            </a:extLst>
          </p:cNvPr>
          <p:cNvSpPr>
            <a:spLocks noGrp="1"/>
          </p:cNvSpPr>
          <p:nvPr>
            <p:ph idx="13"/>
          </p:nvPr>
        </p:nvSpPr>
        <p:spPr>
          <a:xfrm>
            <a:off x="5905500" y="4853020"/>
            <a:ext cx="5753100" cy="950880"/>
          </a:xfrm>
        </p:spPr>
        <p:txBody>
          <a:bodyPr>
            <a:noAutofit/>
          </a:bodyPr>
          <a:lstStyle>
            <a:lvl1pPr algn="ctr">
              <a:defRPr sz="2000" i="1">
                <a:solidFill>
                  <a:schemeClr val="accent1"/>
                </a:solidFill>
              </a:defRPr>
            </a:lvl1pPr>
            <a:lvl2pPr algn="ctr">
              <a:defRPr sz="1800" i="1">
                <a:solidFill>
                  <a:schemeClr val="accent1"/>
                </a:solidFill>
              </a:defRPr>
            </a:lvl2pPr>
            <a:lvl3pPr algn="ctr">
              <a:defRPr sz="1600" i="1">
                <a:solidFill>
                  <a:schemeClr val="accent1"/>
                </a:solidFill>
              </a:defRPr>
            </a:lvl3pPr>
            <a:lvl4pPr algn="ctr">
              <a:defRPr sz="1400" i="1">
                <a:solidFill>
                  <a:schemeClr val="accent1"/>
                </a:solidFill>
              </a:defRPr>
            </a:lvl4pPr>
            <a:lvl5pPr algn="ctr">
              <a:defRPr sz="1400" i="1">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7" name="Graphic 6">
            <a:extLst>
              <a:ext uri="{FF2B5EF4-FFF2-40B4-BE49-F238E27FC236}">
                <a16:creationId xmlns:a16="http://schemas.microsoft.com/office/drawing/2014/main" id="{8DAE6F0B-9CA3-B986-5011-396431E6CA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3177576857"/>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1366">
          <p15:clr>
            <a:srgbClr val="FBAE40"/>
          </p15:clr>
        </p15:guide>
        <p15:guide id="2" pos="3840">
          <p15:clr>
            <a:srgbClr val="FBAE40"/>
          </p15:clr>
        </p15:guide>
        <p15:guide id="3" pos="3409">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4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669525" y="2167003"/>
            <a:ext cx="4742263" cy="40099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Picture Placeholder 13">
            <a:extLst>
              <a:ext uri="{FF2B5EF4-FFF2-40B4-BE49-F238E27FC236}">
                <a16:creationId xmlns:a16="http://schemas.microsoft.com/office/drawing/2014/main" id="{1B69E348-98ED-FDA5-D87D-93412BC72C8B}"/>
              </a:ext>
            </a:extLst>
          </p:cNvPr>
          <p:cNvSpPr>
            <a:spLocks noGrp="1"/>
          </p:cNvSpPr>
          <p:nvPr>
            <p:ph type="pic" sz="quarter" idx="12"/>
          </p:nvPr>
        </p:nvSpPr>
        <p:spPr>
          <a:xfrm>
            <a:off x="5905500" y="2167003"/>
            <a:ext cx="5753100" cy="2430397"/>
          </a:xfrm>
        </p:spPr>
        <p:txBody>
          <a:bodyPr/>
          <a:lstStyle>
            <a:lvl1pPr>
              <a:defRPr>
                <a:solidFill>
                  <a:schemeClr val="tx1"/>
                </a:solidFill>
              </a:defRPr>
            </a:lvl1pPr>
          </a:lstStyle>
          <a:p>
            <a:endParaRPr lang="es-419"/>
          </a:p>
        </p:txBody>
      </p:sp>
      <p:sp>
        <p:nvSpPr>
          <p:cNvPr id="6" name="Content Placeholder 2">
            <a:extLst>
              <a:ext uri="{FF2B5EF4-FFF2-40B4-BE49-F238E27FC236}">
                <a16:creationId xmlns:a16="http://schemas.microsoft.com/office/drawing/2014/main" id="{A8CAF640-3FE1-A17E-857F-5660A335F024}"/>
              </a:ext>
            </a:extLst>
          </p:cNvPr>
          <p:cNvSpPr>
            <a:spLocks noGrp="1"/>
          </p:cNvSpPr>
          <p:nvPr>
            <p:ph idx="13"/>
          </p:nvPr>
        </p:nvSpPr>
        <p:spPr>
          <a:xfrm>
            <a:off x="5905500" y="4853020"/>
            <a:ext cx="5753100" cy="950880"/>
          </a:xfrm>
        </p:spPr>
        <p:txBody>
          <a:bodyPr>
            <a:noAutofit/>
          </a:bodyPr>
          <a:lstStyle>
            <a:lvl1pPr algn="ctr">
              <a:defRPr sz="2000" i="1">
                <a:solidFill>
                  <a:schemeClr val="accent1"/>
                </a:solidFill>
              </a:defRPr>
            </a:lvl1pPr>
            <a:lvl2pPr algn="ctr">
              <a:defRPr sz="1800" i="1">
                <a:solidFill>
                  <a:schemeClr val="accent1"/>
                </a:solidFill>
              </a:defRPr>
            </a:lvl2pPr>
            <a:lvl3pPr algn="ctr">
              <a:defRPr sz="1600" i="1">
                <a:solidFill>
                  <a:schemeClr val="accent1"/>
                </a:solidFill>
              </a:defRPr>
            </a:lvl3pPr>
            <a:lvl4pPr algn="ctr">
              <a:defRPr sz="1400" i="1">
                <a:solidFill>
                  <a:schemeClr val="accent1"/>
                </a:solidFill>
              </a:defRPr>
            </a:lvl4pPr>
            <a:lvl5pPr algn="ctr">
              <a:defRPr sz="1400" i="1">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16437560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15">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5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D8B4ADF6-2B3C-2C5A-16F6-C25FA4411B3E}"/>
              </a:ext>
            </a:extLst>
          </p:cNvPr>
          <p:cNvSpPr>
            <a:spLocks noGrp="1"/>
          </p:cNvSpPr>
          <p:nvPr>
            <p:ph idx="1"/>
          </p:nvPr>
        </p:nvSpPr>
        <p:spPr>
          <a:xfrm>
            <a:off x="669525" y="2167003"/>
            <a:ext cx="4742263" cy="40099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Picture Placeholder 13">
            <a:extLst>
              <a:ext uri="{FF2B5EF4-FFF2-40B4-BE49-F238E27FC236}">
                <a16:creationId xmlns:a16="http://schemas.microsoft.com/office/drawing/2014/main" id="{256D3730-F83F-C0F7-9C65-1BF02EEDFCE3}"/>
              </a:ext>
            </a:extLst>
          </p:cNvPr>
          <p:cNvSpPr>
            <a:spLocks noGrp="1"/>
          </p:cNvSpPr>
          <p:nvPr>
            <p:ph type="pic" sz="quarter" idx="12"/>
          </p:nvPr>
        </p:nvSpPr>
        <p:spPr>
          <a:xfrm>
            <a:off x="5905500" y="2167003"/>
            <a:ext cx="5753100" cy="2430397"/>
          </a:xfrm>
        </p:spPr>
        <p:txBody>
          <a:bodyPr/>
          <a:lstStyle>
            <a:lvl1pPr>
              <a:defRPr>
                <a:solidFill>
                  <a:schemeClr val="tx1"/>
                </a:solidFill>
              </a:defRPr>
            </a:lvl1pPr>
          </a:lstStyle>
          <a:p>
            <a:endParaRPr lang="es-419"/>
          </a:p>
        </p:txBody>
      </p:sp>
      <p:sp>
        <p:nvSpPr>
          <p:cNvPr id="6" name="Content Placeholder 2">
            <a:extLst>
              <a:ext uri="{FF2B5EF4-FFF2-40B4-BE49-F238E27FC236}">
                <a16:creationId xmlns:a16="http://schemas.microsoft.com/office/drawing/2014/main" id="{CD0CC75C-3516-4B05-71C4-441DCA14DC38}"/>
              </a:ext>
            </a:extLst>
          </p:cNvPr>
          <p:cNvSpPr>
            <a:spLocks noGrp="1"/>
          </p:cNvSpPr>
          <p:nvPr>
            <p:ph idx="13"/>
          </p:nvPr>
        </p:nvSpPr>
        <p:spPr>
          <a:xfrm>
            <a:off x="5905500" y="4853020"/>
            <a:ext cx="5753100" cy="950880"/>
          </a:xfrm>
        </p:spPr>
        <p:txBody>
          <a:bodyPr>
            <a:noAutofit/>
          </a:bodyPr>
          <a:lstStyle>
            <a:lvl1pPr algn="ctr">
              <a:defRPr sz="2000" i="1">
                <a:solidFill>
                  <a:schemeClr val="accent3"/>
                </a:solidFill>
              </a:defRPr>
            </a:lvl1pPr>
            <a:lvl2pPr algn="ctr">
              <a:defRPr sz="1800" i="1">
                <a:solidFill>
                  <a:schemeClr val="accent3"/>
                </a:solidFill>
              </a:defRPr>
            </a:lvl2pPr>
            <a:lvl3pPr algn="ctr">
              <a:defRPr sz="1600" i="1">
                <a:solidFill>
                  <a:schemeClr val="accent3"/>
                </a:solidFill>
              </a:defRPr>
            </a:lvl3pPr>
            <a:lvl4pPr algn="ctr">
              <a:defRPr sz="1400" i="1">
                <a:solidFill>
                  <a:schemeClr val="accent3"/>
                </a:solidFill>
              </a:defRPr>
            </a:lvl4pPr>
            <a:lvl5pPr algn="ctr">
              <a:defRPr sz="1400" i="1">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85960117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6_Title and Content">
    <p:bg>
      <p:bgRef idx="1001">
        <a:schemeClr val="bg2"/>
      </p:bgRef>
    </p:bg>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F82E6ED5-2F0B-6C58-0FE0-DA2803F4D5A0}"/>
              </a:ext>
            </a:extLst>
          </p:cNvPr>
          <p:cNvSpPr>
            <a:spLocks noGrp="1"/>
          </p:cNvSpPr>
          <p:nvPr>
            <p:ph type="pic" sz="quarter" idx="12"/>
          </p:nvPr>
        </p:nvSpPr>
        <p:spPr>
          <a:xfrm>
            <a:off x="6570884" y="2298700"/>
            <a:ext cx="5080000" cy="3498418"/>
          </a:xfrm>
        </p:spPr>
        <p:txBody>
          <a:bodyPr/>
          <a:lstStyle/>
          <a:p>
            <a:endParaRPr lang="es-419"/>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p>
            <a:r>
              <a:rPr lang="en-US"/>
              <a:t>Click to edit Master title style</a:t>
            </a:r>
            <a:endParaRPr lang="es-419"/>
          </a:p>
        </p:txBody>
      </p:sp>
      <p:sp>
        <p:nvSpPr>
          <p:cNvPr id="4" name="Content Placeholder 2">
            <a:extLst>
              <a:ext uri="{FF2B5EF4-FFF2-40B4-BE49-F238E27FC236}">
                <a16:creationId xmlns:a16="http://schemas.microsoft.com/office/drawing/2014/main" id="{CF81306E-422C-9708-FFCE-0750F2A468CC}"/>
              </a:ext>
            </a:extLst>
          </p:cNvPr>
          <p:cNvSpPr>
            <a:spLocks noGrp="1"/>
          </p:cNvSpPr>
          <p:nvPr>
            <p:ph idx="1"/>
          </p:nvPr>
        </p:nvSpPr>
        <p:spPr>
          <a:xfrm>
            <a:off x="995201" y="2054361"/>
            <a:ext cx="4742263" cy="1077238"/>
          </a:xfrm>
        </p:spPr>
        <p:txBody>
          <a:bodyPr>
            <a:no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Content Placeholder 2">
            <a:extLst>
              <a:ext uri="{FF2B5EF4-FFF2-40B4-BE49-F238E27FC236}">
                <a16:creationId xmlns:a16="http://schemas.microsoft.com/office/drawing/2014/main" id="{9F60B028-FDB1-62D1-6ED7-D94D23F2556C}"/>
              </a:ext>
            </a:extLst>
          </p:cNvPr>
          <p:cNvSpPr>
            <a:spLocks noGrp="1"/>
          </p:cNvSpPr>
          <p:nvPr>
            <p:ph idx="10"/>
          </p:nvPr>
        </p:nvSpPr>
        <p:spPr>
          <a:xfrm>
            <a:off x="995200" y="3584624"/>
            <a:ext cx="4742263" cy="1077238"/>
          </a:xfrm>
        </p:spPr>
        <p:txBody>
          <a:bodyPr>
            <a:no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6" name="Content Placeholder 2">
            <a:extLst>
              <a:ext uri="{FF2B5EF4-FFF2-40B4-BE49-F238E27FC236}">
                <a16:creationId xmlns:a16="http://schemas.microsoft.com/office/drawing/2014/main" id="{0C208EC5-534E-B18D-31FE-79D6EDF6C09F}"/>
              </a:ext>
            </a:extLst>
          </p:cNvPr>
          <p:cNvSpPr>
            <a:spLocks noGrp="1"/>
          </p:cNvSpPr>
          <p:nvPr>
            <p:ph idx="11"/>
          </p:nvPr>
        </p:nvSpPr>
        <p:spPr>
          <a:xfrm>
            <a:off x="995199" y="5118236"/>
            <a:ext cx="4742263" cy="1077238"/>
          </a:xfrm>
        </p:spPr>
        <p:txBody>
          <a:bodyPr>
            <a:no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1446762685"/>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1366">
          <p15:clr>
            <a:srgbClr val="FBAE40"/>
          </p15:clr>
        </p15:guide>
        <p15:guide id="2" pos="3840">
          <p15:clr>
            <a:srgbClr val="FBAE40"/>
          </p15:clr>
        </p15:guide>
        <p15:guide id="3" pos="3409">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7_Title and Content">
    <p:bg>
      <p:bgRef idx="1001">
        <a:schemeClr val="bg2"/>
      </p:bgRef>
    </p:bg>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ECAF1F4A-978D-8436-82A6-A052F7D9C66C}"/>
              </a:ext>
            </a:extLst>
          </p:cNvPr>
          <p:cNvSpPr>
            <a:spLocks noGrp="1"/>
          </p:cNvSpPr>
          <p:nvPr>
            <p:ph type="pic" sz="quarter" idx="12"/>
          </p:nvPr>
        </p:nvSpPr>
        <p:spPr>
          <a:xfrm>
            <a:off x="6578600" y="2298700"/>
            <a:ext cx="5080000" cy="4559300"/>
          </a:xfrm>
        </p:spPr>
        <p:txBody>
          <a:bodyPr/>
          <a:lstStyle>
            <a:lvl1pPr>
              <a:defRPr>
                <a:solidFill>
                  <a:schemeClr val="tx1"/>
                </a:solidFill>
              </a:defRPr>
            </a:lvl1pPr>
          </a:lstStyle>
          <a:p>
            <a:endParaRPr lang="es-419"/>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995201" y="2054361"/>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Content Placeholder 2">
            <a:extLst>
              <a:ext uri="{FF2B5EF4-FFF2-40B4-BE49-F238E27FC236}">
                <a16:creationId xmlns:a16="http://schemas.microsoft.com/office/drawing/2014/main" id="{810C054D-9261-553E-452D-3BA77BEEA46C}"/>
              </a:ext>
            </a:extLst>
          </p:cNvPr>
          <p:cNvSpPr>
            <a:spLocks noGrp="1"/>
          </p:cNvSpPr>
          <p:nvPr>
            <p:ph idx="10"/>
          </p:nvPr>
        </p:nvSpPr>
        <p:spPr>
          <a:xfrm>
            <a:off x="995200" y="3584624"/>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Content Placeholder 2">
            <a:extLst>
              <a:ext uri="{FF2B5EF4-FFF2-40B4-BE49-F238E27FC236}">
                <a16:creationId xmlns:a16="http://schemas.microsoft.com/office/drawing/2014/main" id="{1FD5AC00-CF29-CA12-1D81-790FE3821486}"/>
              </a:ext>
            </a:extLst>
          </p:cNvPr>
          <p:cNvSpPr>
            <a:spLocks noGrp="1"/>
          </p:cNvSpPr>
          <p:nvPr>
            <p:ph idx="11"/>
          </p:nvPr>
        </p:nvSpPr>
        <p:spPr>
          <a:xfrm>
            <a:off x="995199" y="5118236"/>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5" name="Rectangle: Top Corners Rounded 14">
            <a:extLst>
              <a:ext uri="{FF2B5EF4-FFF2-40B4-BE49-F238E27FC236}">
                <a16:creationId xmlns:a16="http://schemas.microsoft.com/office/drawing/2014/main" id="{DD397C07-755E-36AD-88E7-85A752799F23}"/>
              </a:ext>
            </a:extLst>
          </p:cNvPr>
          <p:cNvSpPr/>
          <p:nvPr userDrawn="1"/>
        </p:nvSpPr>
        <p:spPr>
          <a:xfrm rot="5400000">
            <a:off x="159110" y="3418060"/>
            <a:ext cx="495970" cy="814189"/>
          </a:xfrm>
          <a:prstGeom prst="round2SameRect">
            <a:avLst>
              <a:gd name="adj1" fmla="val 50000"/>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Tree>
    <p:extLst>
      <p:ext uri="{BB962C8B-B14F-4D97-AF65-F5344CB8AC3E}">
        <p14:creationId xmlns:p14="http://schemas.microsoft.com/office/powerpoint/2010/main" val="1064566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15">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8_Title and Content">
    <p:bg>
      <p:bgRef idx="1001">
        <a:schemeClr val="bg1"/>
      </p:bgRef>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818B65F-937B-910C-A7F5-F5DCD926888D}"/>
              </a:ext>
            </a:extLst>
          </p:cNvPr>
          <p:cNvSpPr>
            <a:spLocks noGrp="1"/>
          </p:cNvSpPr>
          <p:nvPr>
            <p:ph type="pic" sz="quarter" idx="12"/>
          </p:nvPr>
        </p:nvSpPr>
        <p:spPr>
          <a:xfrm>
            <a:off x="6578600" y="2298700"/>
            <a:ext cx="5080000" cy="4559300"/>
          </a:xfrm>
        </p:spPr>
        <p:txBody>
          <a:bodyPr/>
          <a:lstStyle>
            <a:lvl1pPr>
              <a:defRPr>
                <a:solidFill>
                  <a:schemeClr val="tx1"/>
                </a:solidFill>
              </a:defRPr>
            </a:lvl1pPr>
          </a:lstStyle>
          <a:p>
            <a:endParaRPr lang="es-419"/>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s-419"/>
          </a:p>
        </p:txBody>
      </p:sp>
      <p:sp>
        <p:nvSpPr>
          <p:cNvPr id="9" name="TextBox 8">
            <a:extLst>
              <a:ext uri="{FF2B5EF4-FFF2-40B4-BE49-F238E27FC236}">
                <a16:creationId xmlns:a16="http://schemas.microsoft.com/office/drawing/2014/main" id="{BB231485-9FAA-2C99-A876-7A9FF454C678}"/>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Next LT Pro" panose="020B0504020202020204" pitchFamily="34" charset="0"/>
              </a:rPr>
              <a:t>‹#›</a:t>
            </a:fld>
            <a:endParaRPr lang="es-419" sz="1200" dirty="0">
              <a:latin typeface="Avenir Next LT Pro" panose="020B0504020202020204" pitchFamily="34" charset="0"/>
            </a:endParaRPr>
          </a:p>
        </p:txBody>
      </p:sp>
      <p:sp>
        <p:nvSpPr>
          <p:cNvPr id="3" name="Content Placeholder 2">
            <a:extLst>
              <a:ext uri="{FF2B5EF4-FFF2-40B4-BE49-F238E27FC236}">
                <a16:creationId xmlns:a16="http://schemas.microsoft.com/office/drawing/2014/main" id="{C713C204-5CBD-DB04-044B-84E83FB7F9AC}"/>
              </a:ext>
            </a:extLst>
          </p:cNvPr>
          <p:cNvSpPr>
            <a:spLocks noGrp="1"/>
          </p:cNvSpPr>
          <p:nvPr>
            <p:ph idx="1"/>
          </p:nvPr>
        </p:nvSpPr>
        <p:spPr>
          <a:xfrm>
            <a:off x="995201" y="2054361"/>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Content Placeholder 2">
            <a:extLst>
              <a:ext uri="{FF2B5EF4-FFF2-40B4-BE49-F238E27FC236}">
                <a16:creationId xmlns:a16="http://schemas.microsoft.com/office/drawing/2014/main" id="{C1C4186D-AD88-7182-2359-819770E4AF9C}"/>
              </a:ext>
            </a:extLst>
          </p:cNvPr>
          <p:cNvSpPr>
            <a:spLocks noGrp="1"/>
          </p:cNvSpPr>
          <p:nvPr>
            <p:ph idx="10"/>
          </p:nvPr>
        </p:nvSpPr>
        <p:spPr>
          <a:xfrm>
            <a:off x="995200" y="3584624"/>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6" name="Content Placeholder 2">
            <a:extLst>
              <a:ext uri="{FF2B5EF4-FFF2-40B4-BE49-F238E27FC236}">
                <a16:creationId xmlns:a16="http://schemas.microsoft.com/office/drawing/2014/main" id="{AFB4DF0D-E5EA-6CEE-8BAB-2C2C0F3EB267}"/>
              </a:ext>
            </a:extLst>
          </p:cNvPr>
          <p:cNvSpPr>
            <a:spLocks noGrp="1"/>
          </p:cNvSpPr>
          <p:nvPr>
            <p:ph idx="11"/>
          </p:nvPr>
        </p:nvSpPr>
        <p:spPr>
          <a:xfrm>
            <a:off x="995199" y="5118236"/>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Top Corners Rounded 12">
            <a:extLst>
              <a:ext uri="{FF2B5EF4-FFF2-40B4-BE49-F238E27FC236}">
                <a16:creationId xmlns:a16="http://schemas.microsoft.com/office/drawing/2014/main" id="{00CEC841-D029-E045-FACE-E89A1FE27839}"/>
              </a:ext>
            </a:extLst>
          </p:cNvPr>
          <p:cNvSpPr/>
          <p:nvPr userDrawn="1"/>
        </p:nvSpPr>
        <p:spPr>
          <a:xfrm rot="5400000">
            <a:off x="159110" y="1887796"/>
            <a:ext cx="495970" cy="814189"/>
          </a:xfrm>
          <a:prstGeom prst="round2SameRect">
            <a:avLst>
              <a:gd name="adj1" fmla="val 50000"/>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Rectangle: Top Corners Rounded 14">
            <a:extLst>
              <a:ext uri="{FF2B5EF4-FFF2-40B4-BE49-F238E27FC236}">
                <a16:creationId xmlns:a16="http://schemas.microsoft.com/office/drawing/2014/main" id="{0B65B5A4-1F67-7840-0D57-88B42C0AF870}"/>
              </a:ext>
            </a:extLst>
          </p:cNvPr>
          <p:cNvSpPr/>
          <p:nvPr userDrawn="1"/>
        </p:nvSpPr>
        <p:spPr>
          <a:xfrm rot="5400000">
            <a:off x="159110" y="3418060"/>
            <a:ext cx="495970" cy="814189"/>
          </a:xfrm>
          <a:prstGeom prst="round2SameRect">
            <a:avLst>
              <a:gd name="adj1" fmla="val 50000"/>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6" name="Rectangle: Top Corners Rounded 15">
            <a:extLst>
              <a:ext uri="{FF2B5EF4-FFF2-40B4-BE49-F238E27FC236}">
                <a16:creationId xmlns:a16="http://schemas.microsoft.com/office/drawing/2014/main" id="{6AAB22AA-5344-EAC9-5C1E-BBF5BBA072F4}"/>
              </a:ext>
            </a:extLst>
          </p:cNvPr>
          <p:cNvSpPr/>
          <p:nvPr userDrawn="1"/>
        </p:nvSpPr>
        <p:spPr>
          <a:xfrm rot="5400000">
            <a:off x="159110" y="4948323"/>
            <a:ext cx="495970" cy="814189"/>
          </a:xfrm>
          <a:prstGeom prst="round2SameRect">
            <a:avLst>
              <a:gd name="adj1" fmla="val 50000"/>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7" name="Graphic 6">
            <a:extLst>
              <a:ext uri="{FF2B5EF4-FFF2-40B4-BE49-F238E27FC236}">
                <a16:creationId xmlns:a16="http://schemas.microsoft.com/office/drawing/2014/main" id="{A91198E8-5A60-8B48-1FF3-0A8995334A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412281379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D8B4ADF6-2B3C-2C5A-16F6-C25FA4411B3E}"/>
              </a:ext>
            </a:extLst>
          </p:cNvPr>
          <p:cNvSpPr>
            <a:spLocks noGrp="1"/>
          </p:cNvSpPr>
          <p:nvPr>
            <p:ph idx="1"/>
          </p:nvPr>
        </p:nvSpPr>
        <p:spPr>
          <a:xfrm>
            <a:off x="669525" y="2167003"/>
            <a:ext cx="4742263" cy="40099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Picture Placeholder 13">
            <a:extLst>
              <a:ext uri="{FF2B5EF4-FFF2-40B4-BE49-F238E27FC236}">
                <a16:creationId xmlns:a16="http://schemas.microsoft.com/office/drawing/2014/main" id="{256D3730-F83F-C0F7-9C65-1BF02EEDFCE3}"/>
              </a:ext>
            </a:extLst>
          </p:cNvPr>
          <p:cNvSpPr>
            <a:spLocks noGrp="1"/>
          </p:cNvSpPr>
          <p:nvPr>
            <p:ph type="pic" sz="quarter" idx="12"/>
          </p:nvPr>
        </p:nvSpPr>
        <p:spPr>
          <a:xfrm>
            <a:off x="5905500" y="2167003"/>
            <a:ext cx="5753100" cy="2430397"/>
          </a:xfrm>
        </p:spPr>
        <p:txBody>
          <a:bodyPr/>
          <a:lstStyle>
            <a:lvl1pPr>
              <a:defRPr>
                <a:solidFill>
                  <a:schemeClr val="tx1"/>
                </a:solidFill>
              </a:defRPr>
            </a:lvl1pPr>
          </a:lstStyle>
          <a:p>
            <a:endParaRPr lang="es-419"/>
          </a:p>
        </p:txBody>
      </p:sp>
      <p:sp>
        <p:nvSpPr>
          <p:cNvPr id="6" name="Content Placeholder 2">
            <a:extLst>
              <a:ext uri="{FF2B5EF4-FFF2-40B4-BE49-F238E27FC236}">
                <a16:creationId xmlns:a16="http://schemas.microsoft.com/office/drawing/2014/main" id="{CD0CC75C-3516-4B05-71C4-441DCA14DC38}"/>
              </a:ext>
            </a:extLst>
          </p:cNvPr>
          <p:cNvSpPr>
            <a:spLocks noGrp="1"/>
          </p:cNvSpPr>
          <p:nvPr>
            <p:ph idx="13"/>
          </p:nvPr>
        </p:nvSpPr>
        <p:spPr>
          <a:xfrm>
            <a:off x="5905500" y="4853020"/>
            <a:ext cx="5753100" cy="950880"/>
          </a:xfrm>
        </p:spPr>
        <p:txBody>
          <a:bodyPr>
            <a:noAutofit/>
          </a:bodyPr>
          <a:lstStyle>
            <a:lvl1pPr algn="ctr">
              <a:defRPr sz="2000" i="1">
                <a:solidFill>
                  <a:schemeClr val="accent3"/>
                </a:solidFill>
              </a:defRPr>
            </a:lvl1pPr>
            <a:lvl2pPr algn="ctr">
              <a:defRPr sz="1800" i="1">
                <a:solidFill>
                  <a:schemeClr val="accent3"/>
                </a:solidFill>
              </a:defRPr>
            </a:lvl2pPr>
            <a:lvl3pPr algn="ctr">
              <a:defRPr sz="1600" i="1">
                <a:solidFill>
                  <a:schemeClr val="accent3"/>
                </a:solidFill>
              </a:defRPr>
            </a:lvl3pPr>
            <a:lvl4pPr algn="ctr">
              <a:defRPr sz="1400" i="1">
                <a:solidFill>
                  <a:schemeClr val="accent3"/>
                </a:solidFill>
              </a:defRPr>
            </a:lvl4pPr>
            <a:lvl5pPr algn="ctr">
              <a:defRPr sz="1400" i="1">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3" name="Graphic 6">
            <a:extLst>
              <a:ext uri="{FF2B5EF4-FFF2-40B4-BE49-F238E27FC236}">
                <a16:creationId xmlns:a16="http://schemas.microsoft.com/office/drawing/2014/main" id="{80CEF924-DA70-6270-8951-63161A3A68D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67636" y="6382354"/>
            <a:ext cx="490847" cy="298974"/>
          </a:xfrm>
          <a:prstGeom prst="rect">
            <a:avLst/>
          </a:prstGeom>
        </p:spPr>
      </p:pic>
    </p:spTree>
    <p:extLst>
      <p:ext uri="{BB962C8B-B14F-4D97-AF65-F5344CB8AC3E}">
        <p14:creationId xmlns:p14="http://schemas.microsoft.com/office/powerpoint/2010/main" val="54564938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9_Title and Content">
    <p:bg>
      <p:bgRef idx="1001">
        <a:schemeClr val="bg2"/>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EEA19C1-07FC-D728-9A2A-67C932D0B41C}"/>
              </a:ext>
            </a:extLst>
          </p:cNvPr>
          <p:cNvSpPr>
            <a:spLocks noGrp="1"/>
          </p:cNvSpPr>
          <p:nvPr>
            <p:ph type="title"/>
          </p:nvPr>
        </p:nvSpPr>
        <p:spPr>
          <a:xfrm>
            <a:off x="669524" y="479425"/>
            <a:ext cx="10684275" cy="1103447"/>
          </a:xfrm>
        </p:spPr>
        <p:txBody>
          <a:bodyPr/>
          <a:lstStyle>
            <a:lvl1pPr>
              <a:defRPr>
                <a:solidFill>
                  <a:schemeClr val="tx1"/>
                </a:solidFill>
              </a:defRPr>
            </a:lvl1pPr>
          </a:lstStyle>
          <a:p>
            <a:r>
              <a:rPr lang="en-US"/>
              <a:t>Click to edit Master title style</a:t>
            </a:r>
            <a:endParaRPr lang="es-419"/>
          </a:p>
        </p:txBody>
      </p:sp>
      <p:sp>
        <p:nvSpPr>
          <p:cNvPr id="12" name="Content Placeholder 2">
            <a:extLst>
              <a:ext uri="{FF2B5EF4-FFF2-40B4-BE49-F238E27FC236}">
                <a16:creationId xmlns:a16="http://schemas.microsoft.com/office/drawing/2014/main" id="{E552A231-8E08-64E8-F68B-A8E804E9481E}"/>
              </a:ext>
            </a:extLst>
          </p:cNvPr>
          <p:cNvSpPr>
            <a:spLocks noGrp="1"/>
          </p:cNvSpPr>
          <p:nvPr>
            <p:ph idx="1"/>
          </p:nvPr>
        </p:nvSpPr>
        <p:spPr>
          <a:xfrm>
            <a:off x="995201" y="1660660"/>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Content Placeholder 2">
            <a:extLst>
              <a:ext uri="{FF2B5EF4-FFF2-40B4-BE49-F238E27FC236}">
                <a16:creationId xmlns:a16="http://schemas.microsoft.com/office/drawing/2014/main" id="{1B4AF817-A9F2-6E2B-AD84-ECA76D005620}"/>
              </a:ext>
            </a:extLst>
          </p:cNvPr>
          <p:cNvSpPr>
            <a:spLocks noGrp="1"/>
          </p:cNvSpPr>
          <p:nvPr>
            <p:ph idx="12"/>
          </p:nvPr>
        </p:nvSpPr>
        <p:spPr>
          <a:xfrm>
            <a:off x="995199" y="2616743"/>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7" name="Content Placeholder 2">
            <a:extLst>
              <a:ext uri="{FF2B5EF4-FFF2-40B4-BE49-F238E27FC236}">
                <a16:creationId xmlns:a16="http://schemas.microsoft.com/office/drawing/2014/main" id="{39750680-30DF-BCD7-5386-C0EE03700B24}"/>
              </a:ext>
            </a:extLst>
          </p:cNvPr>
          <p:cNvSpPr>
            <a:spLocks noGrp="1"/>
          </p:cNvSpPr>
          <p:nvPr>
            <p:ph idx="13"/>
          </p:nvPr>
        </p:nvSpPr>
        <p:spPr>
          <a:xfrm>
            <a:off x="995201" y="3572826"/>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20" name="Content Placeholder 2">
            <a:extLst>
              <a:ext uri="{FF2B5EF4-FFF2-40B4-BE49-F238E27FC236}">
                <a16:creationId xmlns:a16="http://schemas.microsoft.com/office/drawing/2014/main" id="{32656BD8-8D77-39A2-74EE-E1B6AFE05E62}"/>
              </a:ext>
            </a:extLst>
          </p:cNvPr>
          <p:cNvSpPr>
            <a:spLocks noGrp="1"/>
          </p:cNvSpPr>
          <p:nvPr>
            <p:ph idx="14"/>
          </p:nvPr>
        </p:nvSpPr>
        <p:spPr>
          <a:xfrm>
            <a:off x="995199" y="4528909"/>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22" name="Content Placeholder 2">
            <a:extLst>
              <a:ext uri="{FF2B5EF4-FFF2-40B4-BE49-F238E27FC236}">
                <a16:creationId xmlns:a16="http://schemas.microsoft.com/office/drawing/2014/main" id="{73BF9A98-E514-53BA-AFB5-9303D66F0712}"/>
              </a:ext>
            </a:extLst>
          </p:cNvPr>
          <p:cNvSpPr>
            <a:spLocks noGrp="1"/>
          </p:cNvSpPr>
          <p:nvPr>
            <p:ph idx="15"/>
          </p:nvPr>
        </p:nvSpPr>
        <p:spPr>
          <a:xfrm>
            <a:off x="995198" y="5497672"/>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27" name="Picture Placeholder 26">
            <a:extLst>
              <a:ext uri="{FF2B5EF4-FFF2-40B4-BE49-F238E27FC236}">
                <a16:creationId xmlns:a16="http://schemas.microsoft.com/office/drawing/2014/main" id="{1A8DA0AB-186F-6A5B-84E2-D0B8AE0E9C81}"/>
              </a:ext>
            </a:extLst>
          </p:cNvPr>
          <p:cNvSpPr>
            <a:spLocks noGrp="1"/>
          </p:cNvSpPr>
          <p:nvPr>
            <p:ph type="pic" sz="quarter" idx="16"/>
          </p:nvPr>
        </p:nvSpPr>
        <p:spPr>
          <a:xfrm>
            <a:off x="8032782" y="3595429"/>
            <a:ext cx="3546475" cy="2363788"/>
          </a:xfrm>
        </p:spPr>
        <p:txBody>
          <a:bodyPr/>
          <a:lstStyle/>
          <a:p>
            <a:endParaRPr lang="es-419"/>
          </a:p>
        </p:txBody>
      </p:sp>
      <p:sp>
        <p:nvSpPr>
          <p:cNvPr id="28" name="Picture Placeholder 26">
            <a:extLst>
              <a:ext uri="{FF2B5EF4-FFF2-40B4-BE49-F238E27FC236}">
                <a16:creationId xmlns:a16="http://schemas.microsoft.com/office/drawing/2014/main" id="{FA0222B5-BBD8-F3CD-D7BF-B571169CD276}"/>
              </a:ext>
            </a:extLst>
          </p:cNvPr>
          <p:cNvSpPr>
            <a:spLocks noGrp="1"/>
          </p:cNvSpPr>
          <p:nvPr>
            <p:ph type="pic" sz="quarter" idx="17"/>
          </p:nvPr>
        </p:nvSpPr>
        <p:spPr>
          <a:xfrm>
            <a:off x="6259544" y="1973033"/>
            <a:ext cx="3546475" cy="2363788"/>
          </a:xfrm>
        </p:spPr>
        <p:txBody>
          <a:bodyPr/>
          <a:lstStyle/>
          <a:p>
            <a:endParaRPr lang="es-419"/>
          </a:p>
        </p:txBody>
      </p:sp>
      <p:pic>
        <p:nvPicPr>
          <p:cNvPr id="4" name="Graphic 6">
            <a:extLst>
              <a:ext uri="{FF2B5EF4-FFF2-40B4-BE49-F238E27FC236}">
                <a16:creationId xmlns:a16="http://schemas.microsoft.com/office/drawing/2014/main" id="{967A28AB-77EC-1140-CDB8-6E208443FB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29994" y="207347"/>
            <a:ext cx="1862006" cy="1134147"/>
          </a:xfrm>
          <a:prstGeom prst="rect">
            <a:avLst/>
          </a:prstGeom>
        </p:spPr>
      </p:pic>
    </p:spTree>
    <p:extLst>
      <p:ext uri="{BB962C8B-B14F-4D97-AF65-F5344CB8AC3E}">
        <p14:creationId xmlns:p14="http://schemas.microsoft.com/office/powerpoint/2010/main" val="2528953455"/>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1366">
          <p15:clr>
            <a:srgbClr val="FBAE40"/>
          </p15:clr>
        </p15:guide>
        <p15:guide id="2" pos="3840">
          <p15:clr>
            <a:srgbClr val="FBAE40"/>
          </p15:clr>
        </p15:guide>
        <p15:guide id="3" pos="3409">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10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669524" y="479425"/>
            <a:ext cx="10684275" cy="1103447"/>
          </a:xfrm>
        </p:spPr>
        <p:txBody>
          <a:bodyPr/>
          <a:lstStyle>
            <a:lvl1pPr>
              <a:defRPr>
                <a:solidFill>
                  <a:schemeClr val="tx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995201" y="1660660"/>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DCC0A1AF-8FD3-041D-2CCD-1717A12B3CBF}"/>
              </a:ext>
            </a:extLst>
          </p:cNvPr>
          <p:cNvSpPr>
            <a:spLocks noGrp="1"/>
          </p:cNvSpPr>
          <p:nvPr>
            <p:ph idx="12"/>
          </p:nvPr>
        </p:nvSpPr>
        <p:spPr>
          <a:xfrm>
            <a:off x="995199" y="2616743"/>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Content Placeholder 2">
            <a:extLst>
              <a:ext uri="{FF2B5EF4-FFF2-40B4-BE49-F238E27FC236}">
                <a16:creationId xmlns:a16="http://schemas.microsoft.com/office/drawing/2014/main" id="{F9B36559-A377-A89F-A75F-36CE49AE4E17}"/>
              </a:ext>
            </a:extLst>
          </p:cNvPr>
          <p:cNvSpPr>
            <a:spLocks noGrp="1"/>
          </p:cNvSpPr>
          <p:nvPr>
            <p:ph idx="13"/>
          </p:nvPr>
        </p:nvSpPr>
        <p:spPr>
          <a:xfrm>
            <a:off x="995201" y="3572826"/>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Content Placeholder 2">
            <a:extLst>
              <a:ext uri="{FF2B5EF4-FFF2-40B4-BE49-F238E27FC236}">
                <a16:creationId xmlns:a16="http://schemas.microsoft.com/office/drawing/2014/main" id="{851A898A-E1EB-B95A-AEFB-63D4D4D57608}"/>
              </a:ext>
            </a:extLst>
          </p:cNvPr>
          <p:cNvSpPr>
            <a:spLocks noGrp="1"/>
          </p:cNvSpPr>
          <p:nvPr>
            <p:ph idx="14"/>
          </p:nvPr>
        </p:nvSpPr>
        <p:spPr>
          <a:xfrm>
            <a:off x="995199" y="4528909"/>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8" name="Content Placeholder 2">
            <a:extLst>
              <a:ext uri="{FF2B5EF4-FFF2-40B4-BE49-F238E27FC236}">
                <a16:creationId xmlns:a16="http://schemas.microsoft.com/office/drawing/2014/main" id="{9A4C0CF7-F349-0BAF-2C11-E610CBB87ECD}"/>
              </a:ext>
            </a:extLst>
          </p:cNvPr>
          <p:cNvSpPr>
            <a:spLocks noGrp="1"/>
          </p:cNvSpPr>
          <p:nvPr>
            <p:ph idx="15"/>
          </p:nvPr>
        </p:nvSpPr>
        <p:spPr>
          <a:xfrm>
            <a:off x="995198" y="5497672"/>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20" name="Picture Placeholder 26">
            <a:extLst>
              <a:ext uri="{FF2B5EF4-FFF2-40B4-BE49-F238E27FC236}">
                <a16:creationId xmlns:a16="http://schemas.microsoft.com/office/drawing/2014/main" id="{5FA87268-1F47-F98C-4CC4-3D521B5CBC6F}"/>
              </a:ext>
            </a:extLst>
          </p:cNvPr>
          <p:cNvSpPr>
            <a:spLocks noGrp="1"/>
          </p:cNvSpPr>
          <p:nvPr>
            <p:ph type="pic" sz="quarter" idx="16"/>
          </p:nvPr>
        </p:nvSpPr>
        <p:spPr>
          <a:xfrm>
            <a:off x="8032782" y="3595429"/>
            <a:ext cx="3546475" cy="2363788"/>
          </a:xfrm>
        </p:spPr>
        <p:txBody>
          <a:bodyPr/>
          <a:lstStyle>
            <a:lvl1pPr>
              <a:defRPr>
                <a:solidFill>
                  <a:schemeClr val="tx1"/>
                </a:solidFill>
              </a:defRPr>
            </a:lvl1pPr>
          </a:lstStyle>
          <a:p>
            <a:endParaRPr lang="es-419"/>
          </a:p>
        </p:txBody>
      </p:sp>
      <p:sp>
        <p:nvSpPr>
          <p:cNvPr id="21" name="Picture Placeholder 26">
            <a:extLst>
              <a:ext uri="{FF2B5EF4-FFF2-40B4-BE49-F238E27FC236}">
                <a16:creationId xmlns:a16="http://schemas.microsoft.com/office/drawing/2014/main" id="{E67B4933-FC41-A174-701F-26E58318CDB5}"/>
              </a:ext>
            </a:extLst>
          </p:cNvPr>
          <p:cNvSpPr>
            <a:spLocks noGrp="1"/>
          </p:cNvSpPr>
          <p:nvPr>
            <p:ph type="pic" sz="quarter" idx="17"/>
          </p:nvPr>
        </p:nvSpPr>
        <p:spPr>
          <a:xfrm>
            <a:off x="6259544" y="1973033"/>
            <a:ext cx="3546475" cy="2363788"/>
          </a:xfrm>
        </p:spPr>
        <p:txBody>
          <a:bodyPr/>
          <a:lstStyle>
            <a:lvl1pPr>
              <a:defRPr>
                <a:solidFill>
                  <a:schemeClr val="tx1"/>
                </a:solidFill>
              </a:defRPr>
            </a:lvl1pPr>
          </a:lstStyle>
          <a:p>
            <a:endParaRPr lang="es-419"/>
          </a:p>
        </p:txBody>
      </p:sp>
      <p:pic>
        <p:nvPicPr>
          <p:cNvPr id="7" name="Graphic 6">
            <a:extLst>
              <a:ext uri="{FF2B5EF4-FFF2-40B4-BE49-F238E27FC236}">
                <a16:creationId xmlns:a16="http://schemas.microsoft.com/office/drawing/2014/main" id="{F6DBA84C-198F-23DC-5FFE-F9A6BE6537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29988" y="108237"/>
            <a:ext cx="1862012" cy="1134147"/>
          </a:xfrm>
          <a:prstGeom prst="rect">
            <a:avLst/>
          </a:prstGeom>
        </p:spPr>
      </p:pic>
    </p:spTree>
    <p:extLst>
      <p:ext uri="{BB962C8B-B14F-4D97-AF65-F5344CB8AC3E}">
        <p14:creationId xmlns:p14="http://schemas.microsoft.com/office/powerpoint/2010/main" val="1447312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p15:clr>
            <a:srgbClr val="FBAE40"/>
          </p15:clr>
        </p15:guide>
        <p15:guide id="2" pos="415">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1_Title and Content">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E43E9F3-80A3-9AAB-8847-747D6276F332}"/>
              </a:ext>
            </a:extLst>
          </p:cNvPr>
          <p:cNvSpPr>
            <a:spLocks noGrp="1"/>
          </p:cNvSpPr>
          <p:nvPr>
            <p:ph type="title"/>
          </p:nvPr>
        </p:nvSpPr>
        <p:spPr>
          <a:xfrm>
            <a:off x="669524" y="479425"/>
            <a:ext cx="10684275" cy="1103447"/>
          </a:xfrm>
        </p:spPr>
        <p:txBody>
          <a:bodyPr/>
          <a:lstStyle>
            <a:lvl1pPr>
              <a:defRPr>
                <a:solidFill>
                  <a:schemeClr val="tx1"/>
                </a:solidFill>
              </a:defRPr>
            </a:lvl1pPr>
          </a:lstStyle>
          <a:p>
            <a:r>
              <a:rPr lang="en-US"/>
              <a:t>Click to edit Master title style</a:t>
            </a:r>
            <a:endParaRPr lang="es-419"/>
          </a:p>
        </p:txBody>
      </p:sp>
      <p:sp>
        <p:nvSpPr>
          <p:cNvPr id="13" name="Content Placeholder 2">
            <a:extLst>
              <a:ext uri="{FF2B5EF4-FFF2-40B4-BE49-F238E27FC236}">
                <a16:creationId xmlns:a16="http://schemas.microsoft.com/office/drawing/2014/main" id="{684D3B7B-3D3C-8854-DBCA-595C48849153}"/>
              </a:ext>
            </a:extLst>
          </p:cNvPr>
          <p:cNvSpPr>
            <a:spLocks noGrp="1"/>
          </p:cNvSpPr>
          <p:nvPr>
            <p:ph idx="1"/>
          </p:nvPr>
        </p:nvSpPr>
        <p:spPr>
          <a:xfrm>
            <a:off x="995201" y="1660660"/>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Content Placeholder 2">
            <a:extLst>
              <a:ext uri="{FF2B5EF4-FFF2-40B4-BE49-F238E27FC236}">
                <a16:creationId xmlns:a16="http://schemas.microsoft.com/office/drawing/2014/main" id="{EB46F338-F610-D517-BC68-AAC5E57F2D51}"/>
              </a:ext>
            </a:extLst>
          </p:cNvPr>
          <p:cNvSpPr>
            <a:spLocks noGrp="1"/>
          </p:cNvSpPr>
          <p:nvPr>
            <p:ph idx="12"/>
          </p:nvPr>
        </p:nvSpPr>
        <p:spPr>
          <a:xfrm>
            <a:off x="995199" y="2616743"/>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7" name="Content Placeholder 2">
            <a:extLst>
              <a:ext uri="{FF2B5EF4-FFF2-40B4-BE49-F238E27FC236}">
                <a16:creationId xmlns:a16="http://schemas.microsoft.com/office/drawing/2014/main" id="{75C07ACB-9FD0-46A5-64C6-F4CFE89CFD50}"/>
              </a:ext>
            </a:extLst>
          </p:cNvPr>
          <p:cNvSpPr>
            <a:spLocks noGrp="1"/>
          </p:cNvSpPr>
          <p:nvPr>
            <p:ph idx="13"/>
          </p:nvPr>
        </p:nvSpPr>
        <p:spPr>
          <a:xfrm>
            <a:off x="995201" y="3572826"/>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20" name="Content Placeholder 2">
            <a:extLst>
              <a:ext uri="{FF2B5EF4-FFF2-40B4-BE49-F238E27FC236}">
                <a16:creationId xmlns:a16="http://schemas.microsoft.com/office/drawing/2014/main" id="{497C4F32-080A-DFB8-01C9-5D23E3DB4471}"/>
              </a:ext>
            </a:extLst>
          </p:cNvPr>
          <p:cNvSpPr>
            <a:spLocks noGrp="1"/>
          </p:cNvSpPr>
          <p:nvPr>
            <p:ph idx="14"/>
          </p:nvPr>
        </p:nvSpPr>
        <p:spPr>
          <a:xfrm>
            <a:off x="995199" y="4528909"/>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22" name="Content Placeholder 2">
            <a:extLst>
              <a:ext uri="{FF2B5EF4-FFF2-40B4-BE49-F238E27FC236}">
                <a16:creationId xmlns:a16="http://schemas.microsoft.com/office/drawing/2014/main" id="{53011CED-57F6-97D8-484B-EDC930A37C16}"/>
              </a:ext>
            </a:extLst>
          </p:cNvPr>
          <p:cNvSpPr>
            <a:spLocks noGrp="1"/>
          </p:cNvSpPr>
          <p:nvPr>
            <p:ph idx="15"/>
          </p:nvPr>
        </p:nvSpPr>
        <p:spPr>
          <a:xfrm>
            <a:off x="995198" y="5497672"/>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24" name="Picture Placeholder 26">
            <a:extLst>
              <a:ext uri="{FF2B5EF4-FFF2-40B4-BE49-F238E27FC236}">
                <a16:creationId xmlns:a16="http://schemas.microsoft.com/office/drawing/2014/main" id="{3BAFA56B-6D7B-08EE-3EA9-1A03D07D7E27}"/>
              </a:ext>
            </a:extLst>
          </p:cNvPr>
          <p:cNvSpPr>
            <a:spLocks noGrp="1"/>
          </p:cNvSpPr>
          <p:nvPr>
            <p:ph type="pic" sz="quarter" idx="16"/>
          </p:nvPr>
        </p:nvSpPr>
        <p:spPr>
          <a:xfrm>
            <a:off x="8032782" y="3595429"/>
            <a:ext cx="3546475" cy="2363788"/>
          </a:xfrm>
        </p:spPr>
        <p:txBody>
          <a:bodyPr/>
          <a:lstStyle>
            <a:lvl1pPr>
              <a:defRPr>
                <a:solidFill>
                  <a:schemeClr val="tx1"/>
                </a:solidFill>
              </a:defRPr>
            </a:lvl1pPr>
          </a:lstStyle>
          <a:p>
            <a:endParaRPr lang="es-419"/>
          </a:p>
        </p:txBody>
      </p:sp>
      <p:sp>
        <p:nvSpPr>
          <p:cNvPr id="25" name="Picture Placeholder 26">
            <a:extLst>
              <a:ext uri="{FF2B5EF4-FFF2-40B4-BE49-F238E27FC236}">
                <a16:creationId xmlns:a16="http://schemas.microsoft.com/office/drawing/2014/main" id="{AF70F45C-7DFE-7F03-958F-B29C59EC6E23}"/>
              </a:ext>
            </a:extLst>
          </p:cNvPr>
          <p:cNvSpPr>
            <a:spLocks noGrp="1"/>
          </p:cNvSpPr>
          <p:nvPr>
            <p:ph type="pic" sz="quarter" idx="17"/>
          </p:nvPr>
        </p:nvSpPr>
        <p:spPr>
          <a:xfrm>
            <a:off x="6259544" y="1973033"/>
            <a:ext cx="3546475" cy="2363788"/>
          </a:xfrm>
        </p:spPr>
        <p:txBody>
          <a:bodyPr/>
          <a:lstStyle>
            <a:lvl1pPr>
              <a:defRPr>
                <a:solidFill>
                  <a:schemeClr val="tx1"/>
                </a:solidFill>
              </a:defRPr>
            </a:lvl1pPr>
          </a:lstStyle>
          <a:p>
            <a:endParaRPr lang="es-419"/>
          </a:p>
        </p:txBody>
      </p:sp>
      <p:pic>
        <p:nvPicPr>
          <p:cNvPr id="3" name="Graphic 6">
            <a:extLst>
              <a:ext uri="{FF2B5EF4-FFF2-40B4-BE49-F238E27FC236}">
                <a16:creationId xmlns:a16="http://schemas.microsoft.com/office/drawing/2014/main" id="{02292855-4075-6110-CD39-9DDF6C977D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29988" y="108237"/>
            <a:ext cx="1862012" cy="1134147"/>
          </a:xfrm>
          <a:prstGeom prst="rect">
            <a:avLst/>
          </a:prstGeom>
        </p:spPr>
      </p:pic>
    </p:spTree>
    <p:extLst>
      <p:ext uri="{BB962C8B-B14F-4D97-AF65-F5344CB8AC3E}">
        <p14:creationId xmlns:p14="http://schemas.microsoft.com/office/powerpoint/2010/main" val="172910376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tx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8DDD1E4-B878-D930-22AC-E4084F991DD0}"/>
              </a:ext>
            </a:extLst>
          </p:cNvPr>
          <p:cNvSpPr>
            <a:spLocks noGrp="1"/>
          </p:cNvSpPr>
          <p:nvPr>
            <p:ph type="pic" sz="quarter" idx="10"/>
          </p:nvPr>
        </p:nvSpPr>
        <p:spPr>
          <a:xfrm>
            <a:off x="4358087" y="0"/>
            <a:ext cx="7833913" cy="6858000"/>
          </a:xfrm>
        </p:spPr>
        <p:txBody>
          <a:bodyPr/>
          <a:lstStyle/>
          <a:p>
            <a:endParaRPr lang="es-419"/>
          </a:p>
        </p:txBody>
      </p:sp>
      <p:sp>
        <p:nvSpPr>
          <p:cNvPr id="12" name="Rectangle 10">
            <a:extLst>
              <a:ext uri="{FF2B5EF4-FFF2-40B4-BE49-F238E27FC236}">
                <a16:creationId xmlns:a16="http://schemas.microsoft.com/office/drawing/2014/main" id="{2FBB4909-5626-018C-E45C-4A8EC596FCDA}"/>
              </a:ext>
            </a:extLst>
          </p:cNvPr>
          <p:cNvSpPr/>
          <p:nvPr userDrawn="1"/>
        </p:nvSpPr>
        <p:spPr>
          <a:xfrm flipV="1">
            <a:off x="-324" y="0"/>
            <a:ext cx="6333248"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a:p>
        </p:txBody>
      </p:sp>
      <p:sp>
        <p:nvSpPr>
          <p:cNvPr id="11" name="Rectangle 10">
            <a:extLst>
              <a:ext uri="{FF2B5EF4-FFF2-40B4-BE49-F238E27FC236}">
                <a16:creationId xmlns:a16="http://schemas.microsoft.com/office/drawing/2014/main" id="{2E563421-3DF9-339A-8444-6AF59CB53F29}"/>
              </a:ext>
            </a:extLst>
          </p:cNvPr>
          <p:cNvSpPr/>
          <p:nvPr userDrawn="1"/>
        </p:nvSpPr>
        <p:spPr>
          <a:xfrm>
            <a:off x="0" y="0"/>
            <a:ext cx="6686550"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672137" y="681037"/>
            <a:ext cx="4988326" cy="1325563"/>
          </a:xfrm>
        </p:spPr>
        <p:txBody>
          <a:bodyPr/>
          <a:lstStyle>
            <a:lvl1pPr>
              <a:defRPr>
                <a:solidFill>
                  <a:schemeClr val="bg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669525" y="2526029"/>
            <a:ext cx="4890853" cy="3662363"/>
          </a:xfrm>
          <a:custGeom>
            <a:avLst/>
            <a:gdLst>
              <a:gd name="connsiteX0" fmla="*/ 0 w 4742263"/>
              <a:gd name="connsiteY0" fmla="*/ 0 h 3662363"/>
              <a:gd name="connsiteX1" fmla="*/ 4742263 w 4742263"/>
              <a:gd name="connsiteY1" fmla="*/ 0 h 3662363"/>
              <a:gd name="connsiteX2" fmla="*/ 4742263 w 4742263"/>
              <a:gd name="connsiteY2" fmla="*/ 3662363 h 3662363"/>
              <a:gd name="connsiteX3" fmla="*/ 0 w 4742263"/>
              <a:gd name="connsiteY3" fmla="*/ 3662363 h 3662363"/>
              <a:gd name="connsiteX4" fmla="*/ 0 w 4742263"/>
              <a:gd name="connsiteY4" fmla="*/ 0 h 3662363"/>
              <a:gd name="connsiteX0" fmla="*/ 0 w 4742263"/>
              <a:gd name="connsiteY0" fmla="*/ 0 h 3662363"/>
              <a:gd name="connsiteX1" fmla="*/ 4742263 w 4742263"/>
              <a:gd name="connsiteY1" fmla="*/ 0 h 3662363"/>
              <a:gd name="connsiteX2" fmla="*/ 3885013 w 4742263"/>
              <a:gd name="connsiteY2" fmla="*/ 3650933 h 3662363"/>
              <a:gd name="connsiteX3" fmla="*/ 0 w 4742263"/>
              <a:gd name="connsiteY3" fmla="*/ 3662363 h 3662363"/>
              <a:gd name="connsiteX4" fmla="*/ 0 w 4742263"/>
              <a:gd name="connsiteY4" fmla="*/ 0 h 3662363"/>
              <a:gd name="connsiteX0" fmla="*/ 0 w 4890853"/>
              <a:gd name="connsiteY0" fmla="*/ 0 h 3662363"/>
              <a:gd name="connsiteX1" fmla="*/ 4890853 w 4890853"/>
              <a:gd name="connsiteY1" fmla="*/ 0 h 3662363"/>
              <a:gd name="connsiteX2" fmla="*/ 3885013 w 4890853"/>
              <a:gd name="connsiteY2" fmla="*/ 3650933 h 3662363"/>
              <a:gd name="connsiteX3" fmla="*/ 0 w 4890853"/>
              <a:gd name="connsiteY3" fmla="*/ 3662363 h 3662363"/>
              <a:gd name="connsiteX4" fmla="*/ 0 w 4890853"/>
              <a:gd name="connsiteY4" fmla="*/ 0 h 366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0853" h="3662363">
                <a:moveTo>
                  <a:pt x="0" y="0"/>
                </a:moveTo>
                <a:lnTo>
                  <a:pt x="4890853" y="0"/>
                </a:lnTo>
                <a:lnTo>
                  <a:pt x="3885013" y="3650933"/>
                </a:lnTo>
                <a:lnTo>
                  <a:pt x="0" y="3662363"/>
                </a:lnTo>
                <a:lnTo>
                  <a:pt x="0" y="0"/>
                </a:lnTo>
                <a:close/>
              </a:path>
            </a:pathLst>
          </a:custGeo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6" name="TextBox 5">
            <a:extLst>
              <a:ext uri="{FF2B5EF4-FFF2-40B4-BE49-F238E27FC236}">
                <a16:creationId xmlns:a16="http://schemas.microsoft.com/office/drawing/2014/main" id="{D19D765C-6C11-6B8E-50A0-333DEA34607E}"/>
              </a:ext>
            </a:extLst>
          </p:cNvPr>
          <p:cNvSpPr txBox="1"/>
          <p:nvPr userDrawn="1"/>
        </p:nvSpPr>
        <p:spPr>
          <a:xfrm>
            <a:off x="10435894" y="6295521"/>
            <a:ext cx="1217486" cy="461665"/>
          </a:xfrm>
          <a:prstGeom prst="rect">
            <a:avLst/>
          </a:prstGeom>
          <a:noFill/>
        </p:spPr>
        <p:txBody>
          <a:bodyPr wrap="square" rtlCol="0" anchor="ctr">
            <a:spAutoFit/>
          </a:bodyPr>
          <a:lstStyle/>
          <a:p>
            <a:pPr algn="r"/>
            <a:r>
              <a:rPr lang="es-419" sz="1200" dirty="0">
                <a:solidFill>
                  <a:schemeClr val="bg1"/>
                </a:solidFill>
                <a:latin typeface="Avenir Next LT Pro" panose="020B0504020202020204" pitchFamily="34" charset="0"/>
              </a:rPr>
              <a:t>StationMD.com</a:t>
            </a:r>
          </a:p>
        </p:txBody>
      </p:sp>
      <p:sp>
        <p:nvSpPr>
          <p:cNvPr id="10" name="TextBox 9">
            <a:extLst>
              <a:ext uri="{FF2B5EF4-FFF2-40B4-BE49-F238E27FC236}">
                <a16:creationId xmlns:a16="http://schemas.microsoft.com/office/drawing/2014/main" id="{770AB685-6821-C19D-0BFF-F3C9CF004F0B}"/>
              </a:ext>
            </a:extLst>
          </p:cNvPr>
          <p:cNvSpPr txBox="1"/>
          <p:nvPr userDrawn="1"/>
        </p:nvSpPr>
        <p:spPr>
          <a:xfrm>
            <a:off x="11638967" y="6392029"/>
            <a:ext cx="368038" cy="276999"/>
          </a:xfrm>
          <a:prstGeom prst="rect">
            <a:avLst/>
          </a:prstGeom>
          <a:noFill/>
        </p:spPr>
        <p:txBody>
          <a:bodyPr wrap="square" rtlCol="0" anchor="ctr">
            <a:spAutoFit/>
          </a:bodyPr>
          <a:lstStyle/>
          <a:p>
            <a:pPr algn="r"/>
            <a:fld id="{B77DD095-522E-4D16-BF13-88655A35C1F2}" type="slidenum">
              <a:rPr lang="es-419" sz="1200" smtClean="0">
                <a:solidFill>
                  <a:schemeClr val="bg1"/>
                </a:solidFill>
                <a:latin typeface="Avenir Next LT Pro" panose="020B0504020202020204" pitchFamily="34" charset="0"/>
              </a:rPr>
              <a:t>‹#›</a:t>
            </a:fld>
            <a:endParaRPr lang="es-419" sz="1200" dirty="0">
              <a:solidFill>
                <a:schemeClr val="bg1"/>
              </a:solidFill>
              <a:latin typeface="Avenir Next LT Pro" panose="020B0504020202020204" pitchFamily="34" charset="0"/>
            </a:endParaRPr>
          </a:p>
        </p:txBody>
      </p:sp>
      <p:pic>
        <p:nvPicPr>
          <p:cNvPr id="3" name="Graphic 6">
            <a:extLst>
              <a:ext uri="{FF2B5EF4-FFF2-40B4-BE49-F238E27FC236}">
                <a16:creationId xmlns:a16="http://schemas.microsoft.com/office/drawing/2014/main" id="{EADC2F20-F978-D4E4-1D0B-7460A7BC21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9594" y="6310484"/>
            <a:ext cx="536300" cy="326661"/>
          </a:xfrm>
          <a:prstGeom prst="rect">
            <a:avLst/>
          </a:prstGeom>
        </p:spPr>
      </p:pic>
    </p:spTree>
    <p:extLst>
      <p:ext uri="{BB962C8B-B14F-4D97-AF65-F5344CB8AC3E}">
        <p14:creationId xmlns:p14="http://schemas.microsoft.com/office/powerpoint/2010/main" val="276370313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p15:clr>
            <a:srgbClr val="FBAE40"/>
          </p15:clr>
        </p15:guide>
        <p15:guide id="2" pos="415">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tx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8DDD1E4-B878-D930-22AC-E4084F991DD0}"/>
              </a:ext>
            </a:extLst>
          </p:cNvPr>
          <p:cNvSpPr>
            <a:spLocks noGrp="1"/>
          </p:cNvSpPr>
          <p:nvPr>
            <p:ph type="pic" sz="quarter" idx="10"/>
          </p:nvPr>
        </p:nvSpPr>
        <p:spPr>
          <a:xfrm>
            <a:off x="4358087" y="0"/>
            <a:ext cx="7833913" cy="6858000"/>
          </a:xfrm>
        </p:spPr>
        <p:txBody>
          <a:bodyPr/>
          <a:lstStyle/>
          <a:p>
            <a:endParaRPr lang="es-419"/>
          </a:p>
        </p:txBody>
      </p:sp>
      <p:sp>
        <p:nvSpPr>
          <p:cNvPr id="12" name="Rectangle 10">
            <a:extLst>
              <a:ext uri="{FF2B5EF4-FFF2-40B4-BE49-F238E27FC236}">
                <a16:creationId xmlns:a16="http://schemas.microsoft.com/office/drawing/2014/main" id="{2FBB4909-5626-018C-E45C-4A8EC596FCDA}"/>
              </a:ext>
            </a:extLst>
          </p:cNvPr>
          <p:cNvSpPr/>
          <p:nvPr userDrawn="1"/>
        </p:nvSpPr>
        <p:spPr>
          <a:xfrm flipV="1">
            <a:off x="-324" y="0"/>
            <a:ext cx="6333248"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a:p>
        </p:txBody>
      </p:sp>
      <p:sp>
        <p:nvSpPr>
          <p:cNvPr id="11" name="Rectangle 10">
            <a:extLst>
              <a:ext uri="{FF2B5EF4-FFF2-40B4-BE49-F238E27FC236}">
                <a16:creationId xmlns:a16="http://schemas.microsoft.com/office/drawing/2014/main" id="{2E563421-3DF9-339A-8444-6AF59CB53F29}"/>
              </a:ext>
            </a:extLst>
          </p:cNvPr>
          <p:cNvSpPr/>
          <p:nvPr userDrawn="1"/>
        </p:nvSpPr>
        <p:spPr>
          <a:xfrm>
            <a:off x="0" y="0"/>
            <a:ext cx="6686550"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672137" y="681037"/>
            <a:ext cx="4988326" cy="1325563"/>
          </a:xfrm>
        </p:spPr>
        <p:txBody>
          <a:bodyPr/>
          <a:lstStyle>
            <a:lvl1pPr>
              <a:defRPr>
                <a:solidFill>
                  <a:schemeClr val="tx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669525" y="2526029"/>
            <a:ext cx="4890853" cy="3662363"/>
          </a:xfrm>
          <a:custGeom>
            <a:avLst/>
            <a:gdLst>
              <a:gd name="connsiteX0" fmla="*/ 0 w 4742263"/>
              <a:gd name="connsiteY0" fmla="*/ 0 h 3662363"/>
              <a:gd name="connsiteX1" fmla="*/ 4742263 w 4742263"/>
              <a:gd name="connsiteY1" fmla="*/ 0 h 3662363"/>
              <a:gd name="connsiteX2" fmla="*/ 4742263 w 4742263"/>
              <a:gd name="connsiteY2" fmla="*/ 3662363 h 3662363"/>
              <a:gd name="connsiteX3" fmla="*/ 0 w 4742263"/>
              <a:gd name="connsiteY3" fmla="*/ 3662363 h 3662363"/>
              <a:gd name="connsiteX4" fmla="*/ 0 w 4742263"/>
              <a:gd name="connsiteY4" fmla="*/ 0 h 3662363"/>
              <a:gd name="connsiteX0" fmla="*/ 0 w 4742263"/>
              <a:gd name="connsiteY0" fmla="*/ 0 h 3662363"/>
              <a:gd name="connsiteX1" fmla="*/ 4742263 w 4742263"/>
              <a:gd name="connsiteY1" fmla="*/ 0 h 3662363"/>
              <a:gd name="connsiteX2" fmla="*/ 3885013 w 4742263"/>
              <a:gd name="connsiteY2" fmla="*/ 3650933 h 3662363"/>
              <a:gd name="connsiteX3" fmla="*/ 0 w 4742263"/>
              <a:gd name="connsiteY3" fmla="*/ 3662363 h 3662363"/>
              <a:gd name="connsiteX4" fmla="*/ 0 w 4742263"/>
              <a:gd name="connsiteY4" fmla="*/ 0 h 3662363"/>
              <a:gd name="connsiteX0" fmla="*/ 0 w 4890853"/>
              <a:gd name="connsiteY0" fmla="*/ 0 h 3662363"/>
              <a:gd name="connsiteX1" fmla="*/ 4890853 w 4890853"/>
              <a:gd name="connsiteY1" fmla="*/ 0 h 3662363"/>
              <a:gd name="connsiteX2" fmla="*/ 3885013 w 4890853"/>
              <a:gd name="connsiteY2" fmla="*/ 3650933 h 3662363"/>
              <a:gd name="connsiteX3" fmla="*/ 0 w 4890853"/>
              <a:gd name="connsiteY3" fmla="*/ 3662363 h 3662363"/>
              <a:gd name="connsiteX4" fmla="*/ 0 w 4890853"/>
              <a:gd name="connsiteY4" fmla="*/ 0 h 366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0853" h="3662363">
                <a:moveTo>
                  <a:pt x="0" y="0"/>
                </a:moveTo>
                <a:lnTo>
                  <a:pt x="4890853" y="0"/>
                </a:lnTo>
                <a:lnTo>
                  <a:pt x="3885013" y="3650933"/>
                </a:lnTo>
                <a:lnTo>
                  <a:pt x="0" y="3662363"/>
                </a:lnTo>
                <a:lnTo>
                  <a:pt x="0" y="0"/>
                </a:lnTo>
                <a:close/>
              </a:path>
            </a:pathLst>
          </a:cu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6" name="TextBox 5">
            <a:extLst>
              <a:ext uri="{FF2B5EF4-FFF2-40B4-BE49-F238E27FC236}">
                <a16:creationId xmlns:a16="http://schemas.microsoft.com/office/drawing/2014/main" id="{592CAA37-DEBE-FB4D-0EF9-EAEA9D5E5E83}"/>
              </a:ext>
            </a:extLst>
          </p:cNvPr>
          <p:cNvSpPr txBox="1"/>
          <p:nvPr userDrawn="1"/>
        </p:nvSpPr>
        <p:spPr>
          <a:xfrm>
            <a:off x="10435894" y="6295521"/>
            <a:ext cx="1217486" cy="461665"/>
          </a:xfrm>
          <a:prstGeom prst="rect">
            <a:avLst/>
          </a:prstGeom>
          <a:noFill/>
        </p:spPr>
        <p:txBody>
          <a:bodyPr wrap="square" rtlCol="0" anchor="ctr">
            <a:spAutoFit/>
          </a:bodyPr>
          <a:lstStyle/>
          <a:p>
            <a:pPr algn="r"/>
            <a:r>
              <a:rPr lang="es-419" sz="1200" dirty="0">
                <a:solidFill>
                  <a:schemeClr val="bg1"/>
                </a:solidFill>
                <a:latin typeface="Avenir Next LT Pro" panose="020B0504020202020204" pitchFamily="34" charset="0"/>
              </a:rPr>
              <a:t>StationMD.com</a:t>
            </a:r>
          </a:p>
        </p:txBody>
      </p:sp>
      <p:sp>
        <p:nvSpPr>
          <p:cNvPr id="8" name="TextBox 7">
            <a:extLst>
              <a:ext uri="{FF2B5EF4-FFF2-40B4-BE49-F238E27FC236}">
                <a16:creationId xmlns:a16="http://schemas.microsoft.com/office/drawing/2014/main" id="{5322E7F6-2CA8-3CC7-70EF-D39BCA3E896A}"/>
              </a:ext>
            </a:extLst>
          </p:cNvPr>
          <p:cNvSpPr txBox="1"/>
          <p:nvPr userDrawn="1"/>
        </p:nvSpPr>
        <p:spPr>
          <a:xfrm>
            <a:off x="11638967" y="6392029"/>
            <a:ext cx="368038" cy="276999"/>
          </a:xfrm>
          <a:prstGeom prst="rect">
            <a:avLst/>
          </a:prstGeom>
          <a:noFill/>
        </p:spPr>
        <p:txBody>
          <a:bodyPr wrap="square" rtlCol="0" anchor="ctr">
            <a:spAutoFit/>
          </a:bodyPr>
          <a:lstStyle/>
          <a:p>
            <a:pPr algn="r"/>
            <a:fld id="{B77DD095-522E-4D16-BF13-88655A35C1F2}" type="slidenum">
              <a:rPr lang="es-419" sz="1200" smtClean="0">
                <a:solidFill>
                  <a:schemeClr val="bg1"/>
                </a:solidFill>
                <a:latin typeface="Avenir Next LT Pro" panose="020B0504020202020204" pitchFamily="34" charset="0"/>
              </a:rPr>
              <a:t>‹#›</a:t>
            </a:fld>
            <a:endParaRPr lang="es-419" sz="1200" dirty="0">
              <a:solidFill>
                <a:schemeClr val="bg1"/>
              </a:solidFill>
              <a:latin typeface="Avenir Next LT Pro" panose="020B0504020202020204" pitchFamily="34" charset="0"/>
            </a:endParaRPr>
          </a:p>
        </p:txBody>
      </p:sp>
      <p:pic>
        <p:nvPicPr>
          <p:cNvPr id="9" name="Graphic 6">
            <a:extLst>
              <a:ext uri="{FF2B5EF4-FFF2-40B4-BE49-F238E27FC236}">
                <a16:creationId xmlns:a16="http://schemas.microsoft.com/office/drawing/2014/main" id="{278996B0-5398-B69C-102D-67A332EAE9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9594" y="6310484"/>
            <a:ext cx="536300" cy="326661"/>
          </a:xfrm>
          <a:prstGeom prst="rect">
            <a:avLst/>
          </a:prstGeom>
        </p:spPr>
      </p:pic>
    </p:spTree>
    <p:extLst>
      <p:ext uri="{BB962C8B-B14F-4D97-AF65-F5344CB8AC3E}">
        <p14:creationId xmlns:p14="http://schemas.microsoft.com/office/powerpoint/2010/main" val="1413456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p15:clr>
            <a:srgbClr val="FBAE40"/>
          </p15:clr>
        </p15:guide>
        <p15:guide id="2" pos="415">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tx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8DDD1E4-B878-D930-22AC-E4084F991DD0}"/>
              </a:ext>
            </a:extLst>
          </p:cNvPr>
          <p:cNvSpPr>
            <a:spLocks noGrp="1"/>
          </p:cNvSpPr>
          <p:nvPr>
            <p:ph type="pic" sz="quarter" idx="10"/>
          </p:nvPr>
        </p:nvSpPr>
        <p:spPr>
          <a:xfrm>
            <a:off x="4358087" y="0"/>
            <a:ext cx="7833913" cy="6858000"/>
          </a:xfrm>
        </p:spPr>
        <p:txBody>
          <a:bodyPr/>
          <a:lstStyle/>
          <a:p>
            <a:endParaRPr lang="es-419"/>
          </a:p>
        </p:txBody>
      </p:sp>
      <p:sp>
        <p:nvSpPr>
          <p:cNvPr id="12" name="Rectangle 10">
            <a:extLst>
              <a:ext uri="{FF2B5EF4-FFF2-40B4-BE49-F238E27FC236}">
                <a16:creationId xmlns:a16="http://schemas.microsoft.com/office/drawing/2014/main" id="{2FBB4909-5626-018C-E45C-4A8EC596FCDA}"/>
              </a:ext>
            </a:extLst>
          </p:cNvPr>
          <p:cNvSpPr/>
          <p:nvPr userDrawn="1"/>
        </p:nvSpPr>
        <p:spPr>
          <a:xfrm flipV="1">
            <a:off x="-324" y="0"/>
            <a:ext cx="6333248"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a:p>
        </p:txBody>
      </p:sp>
      <p:sp>
        <p:nvSpPr>
          <p:cNvPr id="11" name="Rectangle 10">
            <a:extLst>
              <a:ext uri="{FF2B5EF4-FFF2-40B4-BE49-F238E27FC236}">
                <a16:creationId xmlns:a16="http://schemas.microsoft.com/office/drawing/2014/main" id="{2E563421-3DF9-339A-8444-6AF59CB53F29}"/>
              </a:ext>
            </a:extLst>
          </p:cNvPr>
          <p:cNvSpPr/>
          <p:nvPr userDrawn="1"/>
        </p:nvSpPr>
        <p:spPr>
          <a:xfrm>
            <a:off x="0" y="0"/>
            <a:ext cx="6686550"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672137" y="681037"/>
            <a:ext cx="4988326" cy="1325563"/>
          </a:xfrm>
        </p:spPr>
        <p:txBody>
          <a:bodyPr/>
          <a:lstStyle>
            <a:lvl1pPr>
              <a:defRPr>
                <a:solidFill>
                  <a:schemeClr val="tx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669525" y="2526029"/>
            <a:ext cx="4890853" cy="3662363"/>
          </a:xfrm>
          <a:custGeom>
            <a:avLst/>
            <a:gdLst>
              <a:gd name="connsiteX0" fmla="*/ 0 w 4742263"/>
              <a:gd name="connsiteY0" fmla="*/ 0 h 3662363"/>
              <a:gd name="connsiteX1" fmla="*/ 4742263 w 4742263"/>
              <a:gd name="connsiteY1" fmla="*/ 0 h 3662363"/>
              <a:gd name="connsiteX2" fmla="*/ 4742263 w 4742263"/>
              <a:gd name="connsiteY2" fmla="*/ 3662363 h 3662363"/>
              <a:gd name="connsiteX3" fmla="*/ 0 w 4742263"/>
              <a:gd name="connsiteY3" fmla="*/ 3662363 h 3662363"/>
              <a:gd name="connsiteX4" fmla="*/ 0 w 4742263"/>
              <a:gd name="connsiteY4" fmla="*/ 0 h 3662363"/>
              <a:gd name="connsiteX0" fmla="*/ 0 w 4742263"/>
              <a:gd name="connsiteY0" fmla="*/ 0 h 3662363"/>
              <a:gd name="connsiteX1" fmla="*/ 4742263 w 4742263"/>
              <a:gd name="connsiteY1" fmla="*/ 0 h 3662363"/>
              <a:gd name="connsiteX2" fmla="*/ 3885013 w 4742263"/>
              <a:gd name="connsiteY2" fmla="*/ 3650933 h 3662363"/>
              <a:gd name="connsiteX3" fmla="*/ 0 w 4742263"/>
              <a:gd name="connsiteY3" fmla="*/ 3662363 h 3662363"/>
              <a:gd name="connsiteX4" fmla="*/ 0 w 4742263"/>
              <a:gd name="connsiteY4" fmla="*/ 0 h 3662363"/>
              <a:gd name="connsiteX0" fmla="*/ 0 w 4890853"/>
              <a:gd name="connsiteY0" fmla="*/ 0 h 3662363"/>
              <a:gd name="connsiteX1" fmla="*/ 4890853 w 4890853"/>
              <a:gd name="connsiteY1" fmla="*/ 0 h 3662363"/>
              <a:gd name="connsiteX2" fmla="*/ 3885013 w 4890853"/>
              <a:gd name="connsiteY2" fmla="*/ 3650933 h 3662363"/>
              <a:gd name="connsiteX3" fmla="*/ 0 w 4890853"/>
              <a:gd name="connsiteY3" fmla="*/ 3662363 h 3662363"/>
              <a:gd name="connsiteX4" fmla="*/ 0 w 4890853"/>
              <a:gd name="connsiteY4" fmla="*/ 0 h 366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0853" h="3662363">
                <a:moveTo>
                  <a:pt x="0" y="0"/>
                </a:moveTo>
                <a:lnTo>
                  <a:pt x="4890853" y="0"/>
                </a:lnTo>
                <a:lnTo>
                  <a:pt x="3885013" y="3650933"/>
                </a:lnTo>
                <a:lnTo>
                  <a:pt x="0" y="3662363"/>
                </a:lnTo>
                <a:lnTo>
                  <a:pt x="0" y="0"/>
                </a:lnTo>
                <a:close/>
              </a:path>
            </a:pathLst>
          </a:cu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TextBox 8">
            <a:extLst>
              <a:ext uri="{FF2B5EF4-FFF2-40B4-BE49-F238E27FC236}">
                <a16:creationId xmlns:a16="http://schemas.microsoft.com/office/drawing/2014/main" id="{CA2E8924-A99B-7D4D-3B05-C73D664E40A9}"/>
              </a:ext>
            </a:extLst>
          </p:cNvPr>
          <p:cNvSpPr txBox="1"/>
          <p:nvPr userDrawn="1"/>
        </p:nvSpPr>
        <p:spPr>
          <a:xfrm>
            <a:off x="10435894" y="6295521"/>
            <a:ext cx="1217486" cy="461665"/>
          </a:xfrm>
          <a:prstGeom prst="rect">
            <a:avLst/>
          </a:prstGeom>
          <a:noFill/>
        </p:spPr>
        <p:txBody>
          <a:bodyPr wrap="square" rtlCol="0" anchor="ctr">
            <a:spAutoFit/>
          </a:bodyPr>
          <a:lstStyle/>
          <a:p>
            <a:pPr algn="r"/>
            <a:r>
              <a:rPr lang="es-419" sz="1200" dirty="0">
                <a:solidFill>
                  <a:schemeClr val="bg1"/>
                </a:solidFill>
                <a:latin typeface="Avenir Next LT Pro" panose="020B0504020202020204" pitchFamily="34" charset="0"/>
              </a:rPr>
              <a:t>StationMD.com</a:t>
            </a:r>
          </a:p>
        </p:txBody>
      </p:sp>
      <p:sp>
        <p:nvSpPr>
          <p:cNvPr id="10" name="TextBox 9">
            <a:extLst>
              <a:ext uri="{FF2B5EF4-FFF2-40B4-BE49-F238E27FC236}">
                <a16:creationId xmlns:a16="http://schemas.microsoft.com/office/drawing/2014/main" id="{C433E08F-955B-E3E3-9070-7D26FE28EED7}"/>
              </a:ext>
            </a:extLst>
          </p:cNvPr>
          <p:cNvSpPr txBox="1"/>
          <p:nvPr userDrawn="1"/>
        </p:nvSpPr>
        <p:spPr>
          <a:xfrm>
            <a:off x="11638967" y="6392029"/>
            <a:ext cx="368038" cy="276999"/>
          </a:xfrm>
          <a:prstGeom prst="rect">
            <a:avLst/>
          </a:prstGeom>
          <a:noFill/>
        </p:spPr>
        <p:txBody>
          <a:bodyPr wrap="square" rtlCol="0" anchor="ctr">
            <a:spAutoFit/>
          </a:bodyPr>
          <a:lstStyle/>
          <a:p>
            <a:pPr algn="r"/>
            <a:fld id="{B77DD095-522E-4D16-BF13-88655A35C1F2}" type="slidenum">
              <a:rPr lang="es-419" sz="1200" smtClean="0">
                <a:solidFill>
                  <a:schemeClr val="bg1"/>
                </a:solidFill>
                <a:latin typeface="Avenir Next LT Pro" panose="020B0504020202020204" pitchFamily="34" charset="0"/>
              </a:rPr>
              <a:t>‹#›</a:t>
            </a:fld>
            <a:endParaRPr lang="es-419" sz="1200" dirty="0">
              <a:solidFill>
                <a:schemeClr val="bg1"/>
              </a:solidFill>
              <a:latin typeface="Avenir Next LT Pro" panose="020B0504020202020204" pitchFamily="34" charset="0"/>
            </a:endParaRPr>
          </a:p>
        </p:txBody>
      </p:sp>
      <p:pic>
        <p:nvPicPr>
          <p:cNvPr id="13" name="Graphic 6">
            <a:extLst>
              <a:ext uri="{FF2B5EF4-FFF2-40B4-BE49-F238E27FC236}">
                <a16:creationId xmlns:a16="http://schemas.microsoft.com/office/drawing/2014/main" id="{46B6480C-D9D7-A6CE-4399-B510A8D9E89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9594" y="6310484"/>
            <a:ext cx="536300" cy="326661"/>
          </a:xfrm>
          <a:prstGeom prst="rect">
            <a:avLst/>
          </a:prstGeom>
        </p:spPr>
      </p:pic>
    </p:spTree>
    <p:extLst>
      <p:ext uri="{BB962C8B-B14F-4D97-AF65-F5344CB8AC3E}">
        <p14:creationId xmlns:p14="http://schemas.microsoft.com/office/powerpoint/2010/main" val="23241090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p15:clr>
            <a:srgbClr val="FBAE40"/>
          </p15:clr>
        </p15:guide>
        <p15:guide id="2" pos="415">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393299-0FD9-49B9-1915-427B6C526BCA}"/>
              </a:ext>
            </a:extLst>
          </p:cNvPr>
          <p:cNvSpPr/>
          <p:nvPr userDrawn="1"/>
        </p:nvSpPr>
        <p:spPr>
          <a:xfrm>
            <a:off x="4846320" y="0"/>
            <a:ext cx="7345680" cy="3429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Rectangle 4">
            <a:extLst>
              <a:ext uri="{FF2B5EF4-FFF2-40B4-BE49-F238E27FC236}">
                <a16:creationId xmlns:a16="http://schemas.microsoft.com/office/drawing/2014/main" id="{563F5B6B-8BD4-3EBA-346A-06F432C1562D}"/>
              </a:ext>
            </a:extLst>
          </p:cNvPr>
          <p:cNvSpPr/>
          <p:nvPr userDrawn="1"/>
        </p:nvSpPr>
        <p:spPr>
          <a:xfrm>
            <a:off x="4846320" y="3429000"/>
            <a:ext cx="7345680"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Picture Placeholder 13">
            <a:extLst>
              <a:ext uri="{FF2B5EF4-FFF2-40B4-BE49-F238E27FC236}">
                <a16:creationId xmlns:a16="http://schemas.microsoft.com/office/drawing/2014/main" id="{F8DDD1E4-B878-D930-22AC-E4084F991DD0}"/>
              </a:ext>
            </a:extLst>
          </p:cNvPr>
          <p:cNvSpPr>
            <a:spLocks noGrp="1"/>
          </p:cNvSpPr>
          <p:nvPr>
            <p:ph type="pic" sz="quarter" idx="10"/>
          </p:nvPr>
        </p:nvSpPr>
        <p:spPr>
          <a:xfrm>
            <a:off x="0" y="0"/>
            <a:ext cx="4846320" cy="6858000"/>
          </a:xfrm>
        </p:spPr>
        <p:txBody>
          <a:bodyPr/>
          <a:lstStyle/>
          <a:p>
            <a:endParaRPr lang="es-419"/>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5393571" y="566738"/>
            <a:ext cx="4988326" cy="1325563"/>
          </a:xfrm>
        </p:spPr>
        <p:txBody>
          <a:bodyPr/>
          <a:lstStyle>
            <a:lvl1pPr>
              <a:defRPr>
                <a:solidFill>
                  <a:schemeClr val="tx1"/>
                </a:solidFill>
              </a:defRPr>
            </a:lvl1pPr>
          </a:lstStyle>
          <a:p>
            <a:r>
              <a:rPr lang="en-US"/>
              <a:t>Click to edit Master title style</a:t>
            </a:r>
            <a:endParaRPr lang="es-419"/>
          </a:p>
        </p:txBody>
      </p:sp>
      <p:sp>
        <p:nvSpPr>
          <p:cNvPr id="6" name="Rectangle: Rounded Corners 5">
            <a:extLst>
              <a:ext uri="{FF2B5EF4-FFF2-40B4-BE49-F238E27FC236}">
                <a16:creationId xmlns:a16="http://schemas.microsoft.com/office/drawing/2014/main" id="{F413988A-3331-DBA3-6A07-FCE8BCB55F00}"/>
              </a:ext>
            </a:extLst>
          </p:cNvPr>
          <p:cNvSpPr/>
          <p:nvPr userDrawn="1"/>
        </p:nvSpPr>
        <p:spPr>
          <a:xfrm>
            <a:off x="359693" y="4949190"/>
            <a:ext cx="4126934" cy="1443113"/>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Text Placeholder 12">
            <a:extLst>
              <a:ext uri="{FF2B5EF4-FFF2-40B4-BE49-F238E27FC236}">
                <a16:creationId xmlns:a16="http://schemas.microsoft.com/office/drawing/2014/main" id="{83D979D1-F0B0-F825-EB0B-98C00D9D7375}"/>
              </a:ext>
            </a:extLst>
          </p:cNvPr>
          <p:cNvSpPr>
            <a:spLocks noGrp="1"/>
          </p:cNvSpPr>
          <p:nvPr>
            <p:ph type="body" sz="quarter" idx="11" hasCustomPrompt="1"/>
          </p:nvPr>
        </p:nvSpPr>
        <p:spPr>
          <a:xfrm>
            <a:off x="5394325" y="2103438"/>
            <a:ext cx="5132388" cy="85986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subtitle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7" name="Text Placeholder 16">
            <a:extLst>
              <a:ext uri="{FF2B5EF4-FFF2-40B4-BE49-F238E27FC236}">
                <a16:creationId xmlns:a16="http://schemas.microsoft.com/office/drawing/2014/main" id="{07B68A02-742E-8A76-0D7B-0FD4A52B2E8C}"/>
              </a:ext>
            </a:extLst>
          </p:cNvPr>
          <p:cNvSpPr>
            <a:spLocks noGrp="1"/>
          </p:cNvSpPr>
          <p:nvPr>
            <p:ph type="body" sz="quarter" idx="12"/>
          </p:nvPr>
        </p:nvSpPr>
        <p:spPr>
          <a:xfrm>
            <a:off x="5394325" y="3771900"/>
            <a:ext cx="6172200" cy="203517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8" name="TextBox 7">
            <a:extLst>
              <a:ext uri="{FF2B5EF4-FFF2-40B4-BE49-F238E27FC236}">
                <a16:creationId xmlns:a16="http://schemas.microsoft.com/office/drawing/2014/main" id="{CB3EF4A9-3C79-EDB3-CCCA-E477255FA402}"/>
              </a:ext>
            </a:extLst>
          </p:cNvPr>
          <p:cNvSpPr txBox="1"/>
          <p:nvPr userDrawn="1"/>
        </p:nvSpPr>
        <p:spPr>
          <a:xfrm>
            <a:off x="10435894" y="6295521"/>
            <a:ext cx="1217486" cy="461665"/>
          </a:xfrm>
          <a:prstGeom prst="rect">
            <a:avLst/>
          </a:prstGeom>
          <a:noFill/>
        </p:spPr>
        <p:txBody>
          <a:bodyPr wrap="square" rtlCol="0" anchor="ctr">
            <a:spAutoFit/>
          </a:bodyPr>
          <a:lstStyle/>
          <a:p>
            <a:pPr algn="r"/>
            <a:r>
              <a:rPr lang="es-419" sz="1200" dirty="0">
                <a:solidFill>
                  <a:schemeClr val="bg1"/>
                </a:solidFill>
                <a:latin typeface="Avenir Next LT Pro" panose="020B0504020202020204" pitchFamily="34" charset="0"/>
              </a:rPr>
              <a:t>StationMD.com</a:t>
            </a:r>
          </a:p>
        </p:txBody>
      </p:sp>
      <p:sp>
        <p:nvSpPr>
          <p:cNvPr id="9" name="TextBox 8">
            <a:extLst>
              <a:ext uri="{FF2B5EF4-FFF2-40B4-BE49-F238E27FC236}">
                <a16:creationId xmlns:a16="http://schemas.microsoft.com/office/drawing/2014/main" id="{0C12843D-7B6D-716A-B223-793B66C721F1}"/>
              </a:ext>
            </a:extLst>
          </p:cNvPr>
          <p:cNvSpPr txBox="1"/>
          <p:nvPr userDrawn="1"/>
        </p:nvSpPr>
        <p:spPr>
          <a:xfrm>
            <a:off x="11638967" y="6392029"/>
            <a:ext cx="368038" cy="276999"/>
          </a:xfrm>
          <a:prstGeom prst="rect">
            <a:avLst/>
          </a:prstGeom>
          <a:noFill/>
        </p:spPr>
        <p:txBody>
          <a:bodyPr wrap="square" rtlCol="0" anchor="ctr">
            <a:spAutoFit/>
          </a:bodyPr>
          <a:lstStyle/>
          <a:p>
            <a:pPr algn="r"/>
            <a:fld id="{B77DD095-522E-4D16-BF13-88655A35C1F2}" type="slidenum">
              <a:rPr lang="es-419" sz="1200" smtClean="0">
                <a:solidFill>
                  <a:schemeClr val="bg1"/>
                </a:solidFill>
                <a:latin typeface="Avenir Next LT Pro" panose="020B0504020202020204" pitchFamily="34" charset="0"/>
              </a:rPr>
              <a:t>‹#›</a:t>
            </a:fld>
            <a:endParaRPr lang="es-419" sz="1200" dirty="0">
              <a:solidFill>
                <a:schemeClr val="bg1"/>
              </a:solidFill>
              <a:latin typeface="Avenir Next LT Pro" panose="020B0504020202020204" pitchFamily="34" charset="0"/>
            </a:endParaRPr>
          </a:p>
        </p:txBody>
      </p:sp>
      <p:pic>
        <p:nvPicPr>
          <p:cNvPr id="11" name="Graphic 6">
            <a:extLst>
              <a:ext uri="{FF2B5EF4-FFF2-40B4-BE49-F238E27FC236}">
                <a16:creationId xmlns:a16="http://schemas.microsoft.com/office/drawing/2014/main" id="{B0272A48-B1A8-C179-EDF5-A76CD61C74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9594" y="6310484"/>
            <a:ext cx="536300" cy="326661"/>
          </a:xfrm>
          <a:prstGeom prst="rect">
            <a:avLst/>
          </a:prstGeom>
        </p:spPr>
      </p:pic>
    </p:spTree>
    <p:extLst>
      <p:ext uri="{BB962C8B-B14F-4D97-AF65-F5344CB8AC3E}">
        <p14:creationId xmlns:p14="http://schemas.microsoft.com/office/powerpoint/2010/main" val="296179792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p15:clr>
            <a:srgbClr val="FBAE40"/>
          </p15:clr>
        </p15:guide>
        <p15:guide id="2" pos="415">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393299-0FD9-49B9-1915-427B6C526BCA}"/>
              </a:ext>
            </a:extLst>
          </p:cNvPr>
          <p:cNvSpPr/>
          <p:nvPr userDrawn="1"/>
        </p:nvSpPr>
        <p:spPr>
          <a:xfrm>
            <a:off x="4846320" y="0"/>
            <a:ext cx="7345680" cy="3429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accent2"/>
              </a:solidFill>
            </a:endParaRPr>
          </a:p>
        </p:txBody>
      </p:sp>
      <p:sp>
        <p:nvSpPr>
          <p:cNvPr id="5" name="Rectangle 4">
            <a:extLst>
              <a:ext uri="{FF2B5EF4-FFF2-40B4-BE49-F238E27FC236}">
                <a16:creationId xmlns:a16="http://schemas.microsoft.com/office/drawing/2014/main" id="{563F5B6B-8BD4-3EBA-346A-06F432C1562D}"/>
              </a:ext>
            </a:extLst>
          </p:cNvPr>
          <p:cNvSpPr/>
          <p:nvPr userDrawn="1"/>
        </p:nvSpPr>
        <p:spPr>
          <a:xfrm>
            <a:off x="4846320" y="3429000"/>
            <a:ext cx="7345680"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Picture Placeholder 13">
            <a:extLst>
              <a:ext uri="{FF2B5EF4-FFF2-40B4-BE49-F238E27FC236}">
                <a16:creationId xmlns:a16="http://schemas.microsoft.com/office/drawing/2014/main" id="{F8DDD1E4-B878-D930-22AC-E4084F991DD0}"/>
              </a:ext>
            </a:extLst>
          </p:cNvPr>
          <p:cNvSpPr>
            <a:spLocks noGrp="1"/>
          </p:cNvSpPr>
          <p:nvPr>
            <p:ph type="pic" sz="quarter" idx="10"/>
          </p:nvPr>
        </p:nvSpPr>
        <p:spPr>
          <a:xfrm>
            <a:off x="0" y="0"/>
            <a:ext cx="4846320" cy="6858000"/>
          </a:xfrm>
        </p:spPr>
        <p:txBody>
          <a:bodyPr/>
          <a:lstStyle/>
          <a:p>
            <a:endParaRPr lang="es-419"/>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5393571" y="566738"/>
            <a:ext cx="4988326" cy="1325563"/>
          </a:xfrm>
        </p:spPr>
        <p:txBody>
          <a:bodyPr/>
          <a:lstStyle>
            <a:lvl1pPr>
              <a:defRPr>
                <a:solidFill>
                  <a:schemeClr val="tx1"/>
                </a:solidFill>
              </a:defRPr>
            </a:lvl1pPr>
          </a:lstStyle>
          <a:p>
            <a:r>
              <a:rPr lang="en-US"/>
              <a:t>Click to edit Master title style</a:t>
            </a:r>
            <a:endParaRPr lang="es-419"/>
          </a:p>
        </p:txBody>
      </p:sp>
      <p:sp>
        <p:nvSpPr>
          <p:cNvPr id="6" name="Rectangle: Rounded Corners 5">
            <a:extLst>
              <a:ext uri="{FF2B5EF4-FFF2-40B4-BE49-F238E27FC236}">
                <a16:creationId xmlns:a16="http://schemas.microsoft.com/office/drawing/2014/main" id="{F413988A-3331-DBA3-6A07-FCE8BCB55F00}"/>
              </a:ext>
            </a:extLst>
          </p:cNvPr>
          <p:cNvSpPr/>
          <p:nvPr userDrawn="1"/>
        </p:nvSpPr>
        <p:spPr>
          <a:xfrm>
            <a:off x="359693" y="4949190"/>
            <a:ext cx="4126934" cy="1443113"/>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Text Placeholder 12">
            <a:extLst>
              <a:ext uri="{FF2B5EF4-FFF2-40B4-BE49-F238E27FC236}">
                <a16:creationId xmlns:a16="http://schemas.microsoft.com/office/drawing/2014/main" id="{83D979D1-F0B0-F825-EB0B-98C00D9D7375}"/>
              </a:ext>
            </a:extLst>
          </p:cNvPr>
          <p:cNvSpPr>
            <a:spLocks noGrp="1"/>
          </p:cNvSpPr>
          <p:nvPr>
            <p:ph type="body" sz="quarter" idx="11" hasCustomPrompt="1"/>
          </p:nvPr>
        </p:nvSpPr>
        <p:spPr>
          <a:xfrm>
            <a:off x="5394325" y="2103438"/>
            <a:ext cx="5132388" cy="85986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subtitle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7" name="Text Placeholder 16">
            <a:extLst>
              <a:ext uri="{FF2B5EF4-FFF2-40B4-BE49-F238E27FC236}">
                <a16:creationId xmlns:a16="http://schemas.microsoft.com/office/drawing/2014/main" id="{07B68A02-742E-8A76-0D7B-0FD4A52B2E8C}"/>
              </a:ext>
            </a:extLst>
          </p:cNvPr>
          <p:cNvSpPr>
            <a:spLocks noGrp="1"/>
          </p:cNvSpPr>
          <p:nvPr>
            <p:ph type="body" sz="quarter" idx="12"/>
          </p:nvPr>
        </p:nvSpPr>
        <p:spPr>
          <a:xfrm>
            <a:off x="5394325" y="3771900"/>
            <a:ext cx="6172200" cy="203517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8" name="TextBox 7">
            <a:extLst>
              <a:ext uri="{FF2B5EF4-FFF2-40B4-BE49-F238E27FC236}">
                <a16:creationId xmlns:a16="http://schemas.microsoft.com/office/drawing/2014/main" id="{82B7F8A4-0803-97AE-C3F8-2D84B827817B}"/>
              </a:ext>
            </a:extLst>
          </p:cNvPr>
          <p:cNvSpPr txBox="1"/>
          <p:nvPr userDrawn="1"/>
        </p:nvSpPr>
        <p:spPr>
          <a:xfrm>
            <a:off x="10435894" y="6295521"/>
            <a:ext cx="1217486" cy="461665"/>
          </a:xfrm>
          <a:prstGeom prst="rect">
            <a:avLst/>
          </a:prstGeom>
          <a:noFill/>
        </p:spPr>
        <p:txBody>
          <a:bodyPr wrap="square" rtlCol="0" anchor="ctr">
            <a:spAutoFit/>
          </a:bodyPr>
          <a:lstStyle/>
          <a:p>
            <a:pPr algn="r"/>
            <a:r>
              <a:rPr lang="es-419" sz="1200" dirty="0">
                <a:solidFill>
                  <a:schemeClr val="bg1"/>
                </a:solidFill>
                <a:latin typeface="Avenir Next LT Pro" panose="020B0504020202020204" pitchFamily="34" charset="0"/>
              </a:rPr>
              <a:t>StationMD.com</a:t>
            </a:r>
          </a:p>
        </p:txBody>
      </p:sp>
      <p:sp>
        <p:nvSpPr>
          <p:cNvPr id="9" name="TextBox 8">
            <a:extLst>
              <a:ext uri="{FF2B5EF4-FFF2-40B4-BE49-F238E27FC236}">
                <a16:creationId xmlns:a16="http://schemas.microsoft.com/office/drawing/2014/main" id="{FE53EDD2-F41F-CBCC-9DF9-8D64CA8578DB}"/>
              </a:ext>
            </a:extLst>
          </p:cNvPr>
          <p:cNvSpPr txBox="1"/>
          <p:nvPr userDrawn="1"/>
        </p:nvSpPr>
        <p:spPr>
          <a:xfrm>
            <a:off x="11638967" y="6392029"/>
            <a:ext cx="368038" cy="276999"/>
          </a:xfrm>
          <a:prstGeom prst="rect">
            <a:avLst/>
          </a:prstGeom>
          <a:noFill/>
        </p:spPr>
        <p:txBody>
          <a:bodyPr wrap="square" rtlCol="0" anchor="ctr">
            <a:spAutoFit/>
          </a:bodyPr>
          <a:lstStyle/>
          <a:p>
            <a:pPr algn="r"/>
            <a:fld id="{B77DD095-522E-4D16-BF13-88655A35C1F2}" type="slidenum">
              <a:rPr lang="es-419" sz="1200" smtClean="0">
                <a:solidFill>
                  <a:schemeClr val="bg1"/>
                </a:solidFill>
                <a:latin typeface="Avenir Next LT Pro" panose="020B0504020202020204" pitchFamily="34" charset="0"/>
              </a:rPr>
              <a:t>‹#›</a:t>
            </a:fld>
            <a:endParaRPr lang="es-419" sz="1200" dirty="0">
              <a:solidFill>
                <a:schemeClr val="bg1"/>
              </a:solidFill>
              <a:latin typeface="Avenir Next LT Pro" panose="020B0504020202020204" pitchFamily="34" charset="0"/>
            </a:endParaRPr>
          </a:p>
        </p:txBody>
      </p:sp>
      <p:pic>
        <p:nvPicPr>
          <p:cNvPr id="11" name="Graphic 6">
            <a:extLst>
              <a:ext uri="{FF2B5EF4-FFF2-40B4-BE49-F238E27FC236}">
                <a16:creationId xmlns:a16="http://schemas.microsoft.com/office/drawing/2014/main" id="{4D5AC8BE-5E92-8297-FCAB-16E7629793B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9594" y="6310484"/>
            <a:ext cx="536300" cy="326661"/>
          </a:xfrm>
          <a:prstGeom prst="rect">
            <a:avLst/>
          </a:prstGeom>
        </p:spPr>
      </p:pic>
    </p:spTree>
    <p:extLst>
      <p:ext uri="{BB962C8B-B14F-4D97-AF65-F5344CB8AC3E}">
        <p14:creationId xmlns:p14="http://schemas.microsoft.com/office/powerpoint/2010/main" val="202789695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p15:clr>
            <a:srgbClr val="FBAE40"/>
          </p15:clr>
        </p15:guide>
        <p15:guide id="2" pos="415">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BA4E29C5-9F84-EAB5-F5A5-82F92DB05658}"/>
              </a:ext>
            </a:extLst>
          </p:cNvPr>
          <p:cNvSpPr/>
          <p:nvPr userDrawn="1"/>
        </p:nvSpPr>
        <p:spPr>
          <a:xfrm rot="5400000">
            <a:off x="2294478" y="2402437"/>
            <a:ext cx="1633490" cy="6222448"/>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7035688C-2D93-1C05-3560-88FBC38530C8}"/>
              </a:ext>
            </a:extLst>
          </p:cNvPr>
          <p:cNvSpPr>
            <a:spLocks noGrp="1"/>
          </p:cNvSpPr>
          <p:nvPr>
            <p:ph type="title"/>
          </p:nvPr>
        </p:nvSpPr>
        <p:spPr>
          <a:xfrm>
            <a:off x="664653" y="4981002"/>
            <a:ext cx="4687781" cy="1065320"/>
          </a:xfrm>
        </p:spPr>
        <p:txBody>
          <a:bodyPr anchor="ctr">
            <a:normAutofit/>
          </a:bodyPr>
          <a:lstStyle>
            <a:lvl1pPr>
              <a:defRPr sz="4000">
                <a:solidFill>
                  <a:schemeClr val="bg1"/>
                </a:solidFill>
              </a:defRPr>
            </a:lvl1pPr>
          </a:lstStyle>
          <a:p>
            <a:r>
              <a:rPr lang="en-US"/>
              <a:t>Click to edit Master title style</a:t>
            </a:r>
            <a:endParaRPr lang="es-419"/>
          </a:p>
        </p:txBody>
      </p:sp>
      <p:pic>
        <p:nvPicPr>
          <p:cNvPr id="7" name="Graphic 6">
            <a:extLst>
              <a:ext uri="{FF2B5EF4-FFF2-40B4-BE49-F238E27FC236}">
                <a16:creationId xmlns:a16="http://schemas.microsoft.com/office/drawing/2014/main" id="{8C774AF5-404E-F35B-4527-B86BB991AD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9594" y="6310484"/>
            <a:ext cx="536300" cy="326661"/>
          </a:xfrm>
          <a:prstGeom prst="rect">
            <a:avLst/>
          </a:prstGeom>
        </p:spPr>
      </p:pic>
    </p:spTree>
    <p:extLst>
      <p:ext uri="{BB962C8B-B14F-4D97-AF65-F5344CB8AC3E}">
        <p14:creationId xmlns:p14="http://schemas.microsoft.com/office/powerpoint/2010/main" val="17110094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373C7-CD75-3F33-627D-AEC4BBF68234}"/>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FF33333F-E319-A062-9CC5-336F0F5A95D9}"/>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Content Placeholder 3">
            <a:extLst>
              <a:ext uri="{FF2B5EF4-FFF2-40B4-BE49-F238E27FC236}">
                <a16:creationId xmlns:a16="http://schemas.microsoft.com/office/drawing/2014/main" id="{3BCEB364-CB06-CBFD-8D57-595B31833DD3}"/>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6" name="Graphic 6">
            <a:extLst>
              <a:ext uri="{FF2B5EF4-FFF2-40B4-BE49-F238E27FC236}">
                <a16:creationId xmlns:a16="http://schemas.microsoft.com/office/drawing/2014/main" id="{D3CCD846-F41F-DE0C-FDE8-E14480EA050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53777705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bg>
      <p:bgRef idx="1001">
        <a:schemeClr val="bg2"/>
      </p:bgRef>
    </p:bg>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F82E6ED5-2F0B-6C58-0FE0-DA2803F4D5A0}"/>
              </a:ext>
            </a:extLst>
          </p:cNvPr>
          <p:cNvSpPr>
            <a:spLocks noGrp="1"/>
          </p:cNvSpPr>
          <p:nvPr>
            <p:ph type="pic" sz="quarter" idx="12"/>
          </p:nvPr>
        </p:nvSpPr>
        <p:spPr>
          <a:xfrm>
            <a:off x="6570884" y="2298700"/>
            <a:ext cx="5080000" cy="3498418"/>
          </a:xfrm>
        </p:spPr>
        <p:txBody>
          <a:bodyPr/>
          <a:lstStyle/>
          <a:p>
            <a:endParaRPr lang="es-419"/>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p>
            <a:r>
              <a:rPr lang="en-US"/>
              <a:t>Click to edit Master title style</a:t>
            </a:r>
            <a:endParaRPr lang="es-419"/>
          </a:p>
        </p:txBody>
      </p:sp>
      <p:sp>
        <p:nvSpPr>
          <p:cNvPr id="4" name="Content Placeholder 2">
            <a:extLst>
              <a:ext uri="{FF2B5EF4-FFF2-40B4-BE49-F238E27FC236}">
                <a16:creationId xmlns:a16="http://schemas.microsoft.com/office/drawing/2014/main" id="{CF81306E-422C-9708-FFCE-0750F2A468CC}"/>
              </a:ext>
            </a:extLst>
          </p:cNvPr>
          <p:cNvSpPr>
            <a:spLocks noGrp="1"/>
          </p:cNvSpPr>
          <p:nvPr>
            <p:ph idx="1"/>
          </p:nvPr>
        </p:nvSpPr>
        <p:spPr>
          <a:xfrm>
            <a:off x="995201" y="2054361"/>
            <a:ext cx="4742263" cy="1077238"/>
          </a:xfrm>
        </p:spPr>
        <p:txBody>
          <a:bodyPr>
            <a:no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Content Placeholder 2">
            <a:extLst>
              <a:ext uri="{FF2B5EF4-FFF2-40B4-BE49-F238E27FC236}">
                <a16:creationId xmlns:a16="http://schemas.microsoft.com/office/drawing/2014/main" id="{9F60B028-FDB1-62D1-6ED7-D94D23F2556C}"/>
              </a:ext>
            </a:extLst>
          </p:cNvPr>
          <p:cNvSpPr>
            <a:spLocks noGrp="1"/>
          </p:cNvSpPr>
          <p:nvPr>
            <p:ph idx="10"/>
          </p:nvPr>
        </p:nvSpPr>
        <p:spPr>
          <a:xfrm>
            <a:off x="995200" y="3584624"/>
            <a:ext cx="4742263" cy="1077238"/>
          </a:xfrm>
        </p:spPr>
        <p:txBody>
          <a:bodyPr>
            <a:no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6" name="Content Placeholder 2">
            <a:extLst>
              <a:ext uri="{FF2B5EF4-FFF2-40B4-BE49-F238E27FC236}">
                <a16:creationId xmlns:a16="http://schemas.microsoft.com/office/drawing/2014/main" id="{0C208EC5-534E-B18D-31FE-79D6EDF6C09F}"/>
              </a:ext>
            </a:extLst>
          </p:cNvPr>
          <p:cNvSpPr>
            <a:spLocks noGrp="1"/>
          </p:cNvSpPr>
          <p:nvPr>
            <p:ph idx="11"/>
          </p:nvPr>
        </p:nvSpPr>
        <p:spPr>
          <a:xfrm>
            <a:off x="995199" y="5118236"/>
            <a:ext cx="4742263" cy="1077238"/>
          </a:xfrm>
        </p:spPr>
        <p:txBody>
          <a:bodyPr>
            <a:no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7" name="Graphic 6">
            <a:extLst>
              <a:ext uri="{FF2B5EF4-FFF2-40B4-BE49-F238E27FC236}">
                <a16:creationId xmlns:a16="http://schemas.microsoft.com/office/drawing/2014/main" id="{4521591F-10AF-2CB5-5B8F-C6BA810BDB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11294878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6" userDrawn="1">
          <p15:clr>
            <a:srgbClr val="FBAE40"/>
          </p15:clr>
        </p15:guide>
        <p15:guide id="2" pos="3840" userDrawn="1">
          <p15:clr>
            <a:srgbClr val="FBAE40"/>
          </p15:clr>
        </p15:guide>
        <p15:guide id="3" pos="3409" userDrawn="1">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1_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373C7-CD75-3F33-627D-AEC4BBF68234}"/>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FF33333F-E319-A062-9CC5-336F0F5A95D9}"/>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Content Placeholder 3">
            <a:extLst>
              <a:ext uri="{FF2B5EF4-FFF2-40B4-BE49-F238E27FC236}">
                <a16:creationId xmlns:a16="http://schemas.microsoft.com/office/drawing/2014/main" id="{3BCEB364-CB06-CBFD-8D57-595B31833DD3}"/>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6" name="Graphic 6">
            <a:extLst>
              <a:ext uri="{FF2B5EF4-FFF2-40B4-BE49-F238E27FC236}">
                <a16:creationId xmlns:a16="http://schemas.microsoft.com/office/drawing/2014/main" id="{717ED209-3B6C-55E9-1ED0-7CB1D4E7CA6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2751642161"/>
      </p:ext>
    </p:extLst>
  </p:cSld>
  <p:clrMapOvr>
    <a:overrideClrMapping bg1="lt1" tx1="dk1" bg2="lt2" tx2="dk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85BE8-032F-E66F-9BEF-C61DEACE0EC2}"/>
              </a:ext>
            </a:extLst>
          </p:cNvPr>
          <p:cNvSpPr>
            <a:spLocks noGrp="1"/>
          </p:cNvSpPr>
          <p:nvPr>
            <p:ph type="title"/>
          </p:nvPr>
        </p:nvSpPr>
        <p:spPr>
          <a:xfrm>
            <a:off x="658813" y="368300"/>
            <a:ext cx="10515600" cy="1325563"/>
          </a:xfrm>
        </p:spPr>
        <p:txBody>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0D318E93-FF6C-5A68-7034-C8401FEDE3F4}"/>
              </a:ext>
            </a:extLst>
          </p:cNvPr>
          <p:cNvSpPr>
            <a:spLocks noGrp="1"/>
          </p:cNvSpPr>
          <p:nvPr>
            <p:ph type="body" idx="1"/>
          </p:nvPr>
        </p:nvSpPr>
        <p:spPr>
          <a:xfrm>
            <a:off x="763588" y="1699294"/>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D1B9FE-8043-55DF-BB2B-802FE6BD552E}"/>
              </a:ext>
            </a:extLst>
          </p:cNvPr>
          <p:cNvSpPr>
            <a:spLocks noGrp="1"/>
          </p:cNvSpPr>
          <p:nvPr>
            <p:ph sz="half" idx="2"/>
          </p:nvPr>
        </p:nvSpPr>
        <p:spPr>
          <a:xfrm>
            <a:off x="763588" y="2523206"/>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Text Placeholder 4">
            <a:extLst>
              <a:ext uri="{FF2B5EF4-FFF2-40B4-BE49-F238E27FC236}">
                <a16:creationId xmlns:a16="http://schemas.microsoft.com/office/drawing/2014/main" id="{9542470D-AE8D-3A37-A946-CD62AB380624}"/>
              </a:ext>
            </a:extLst>
          </p:cNvPr>
          <p:cNvSpPr>
            <a:spLocks noGrp="1"/>
          </p:cNvSpPr>
          <p:nvPr>
            <p:ph type="body" sz="quarter" idx="3"/>
          </p:nvPr>
        </p:nvSpPr>
        <p:spPr>
          <a:xfrm>
            <a:off x="6096000" y="1699294"/>
            <a:ext cx="5183188"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F2CE5E-C9B4-396F-B0AD-2FAA191DA997}"/>
              </a:ext>
            </a:extLst>
          </p:cNvPr>
          <p:cNvSpPr>
            <a:spLocks noGrp="1"/>
          </p:cNvSpPr>
          <p:nvPr>
            <p:ph sz="quarter" idx="4"/>
          </p:nvPr>
        </p:nvSpPr>
        <p:spPr>
          <a:xfrm>
            <a:off x="6096000" y="2523206"/>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7" name="Graphic 6">
            <a:extLst>
              <a:ext uri="{FF2B5EF4-FFF2-40B4-BE49-F238E27FC236}">
                <a16:creationId xmlns:a16="http://schemas.microsoft.com/office/drawing/2014/main" id="{3F3FF2AB-303A-779B-42F9-B016DC56E6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36980103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1_Comparis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85BE8-032F-E66F-9BEF-C61DEACE0EC2}"/>
              </a:ext>
            </a:extLst>
          </p:cNvPr>
          <p:cNvSpPr>
            <a:spLocks noGrp="1"/>
          </p:cNvSpPr>
          <p:nvPr>
            <p:ph type="title"/>
          </p:nvPr>
        </p:nvSpPr>
        <p:spPr>
          <a:xfrm>
            <a:off x="658813" y="368300"/>
            <a:ext cx="10515600" cy="1325563"/>
          </a:xfrm>
        </p:spPr>
        <p:txBody>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0D318E93-FF6C-5A68-7034-C8401FEDE3F4}"/>
              </a:ext>
            </a:extLst>
          </p:cNvPr>
          <p:cNvSpPr>
            <a:spLocks noGrp="1"/>
          </p:cNvSpPr>
          <p:nvPr>
            <p:ph type="body" idx="1"/>
          </p:nvPr>
        </p:nvSpPr>
        <p:spPr>
          <a:xfrm>
            <a:off x="763588" y="1699294"/>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D1B9FE-8043-55DF-BB2B-802FE6BD552E}"/>
              </a:ext>
            </a:extLst>
          </p:cNvPr>
          <p:cNvSpPr>
            <a:spLocks noGrp="1"/>
          </p:cNvSpPr>
          <p:nvPr>
            <p:ph sz="half" idx="2"/>
          </p:nvPr>
        </p:nvSpPr>
        <p:spPr>
          <a:xfrm>
            <a:off x="763588" y="2523206"/>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Text Placeholder 4">
            <a:extLst>
              <a:ext uri="{FF2B5EF4-FFF2-40B4-BE49-F238E27FC236}">
                <a16:creationId xmlns:a16="http://schemas.microsoft.com/office/drawing/2014/main" id="{9542470D-AE8D-3A37-A946-CD62AB380624}"/>
              </a:ext>
            </a:extLst>
          </p:cNvPr>
          <p:cNvSpPr>
            <a:spLocks noGrp="1"/>
          </p:cNvSpPr>
          <p:nvPr>
            <p:ph type="body" sz="quarter" idx="3"/>
          </p:nvPr>
        </p:nvSpPr>
        <p:spPr>
          <a:xfrm>
            <a:off x="6096000" y="1699294"/>
            <a:ext cx="5183188"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F2CE5E-C9B4-396F-B0AD-2FAA191DA997}"/>
              </a:ext>
            </a:extLst>
          </p:cNvPr>
          <p:cNvSpPr>
            <a:spLocks noGrp="1"/>
          </p:cNvSpPr>
          <p:nvPr>
            <p:ph sz="quarter" idx="4"/>
          </p:nvPr>
        </p:nvSpPr>
        <p:spPr>
          <a:xfrm>
            <a:off x="6096000" y="2523206"/>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7" name="Graphic 6">
            <a:extLst>
              <a:ext uri="{FF2B5EF4-FFF2-40B4-BE49-F238E27FC236}">
                <a16:creationId xmlns:a16="http://schemas.microsoft.com/office/drawing/2014/main" id="{566BB0BB-60FA-AB9F-71F1-D5B574415FC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3635329206"/>
      </p:ext>
    </p:extLst>
  </p:cSld>
  <p:clrMapOvr>
    <a:overrideClrMapping bg1="lt1" tx1="dk1" bg2="lt2" tx2="dk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Comparison">
    <p:bg>
      <p:bgRef idx="1001">
        <a:schemeClr val="bg2"/>
      </p:bgRef>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32B83AB-84C7-47C9-ECBE-6F83CA58068D}"/>
              </a:ext>
            </a:extLst>
          </p:cNvPr>
          <p:cNvSpPr/>
          <p:nvPr userDrawn="1"/>
        </p:nvSpPr>
        <p:spPr>
          <a:xfrm>
            <a:off x="552864" y="1686754"/>
            <a:ext cx="5437187" cy="64807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49485BE8-032F-E66F-9BEF-C61DEACE0EC2}"/>
              </a:ext>
            </a:extLst>
          </p:cNvPr>
          <p:cNvSpPr>
            <a:spLocks noGrp="1"/>
          </p:cNvSpPr>
          <p:nvPr>
            <p:ph type="title"/>
          </p:nvPr>
        </p:nvSpPr>
        <p:spPr>
          <a:xfrm>
            <a:off x="658813" y="368300"/>
            <a:ext cx="10515600" cy="1325563"/>
          </a:xfrm>
        </p:spPr>
        <p:txBody>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0D318E93-FF6C-5A68-7034-C8401FEDE3F4}"/>
              </a:ext>
            </a:extLst>
          </p:cNvPr>
          <p:cNvSpPr>
            <a:spLocks noGrp="1"/>
          </p:cNvSpPr>
          <p:nvPr>
            <p:ph type="body" idx="1"/>
          </p:nvPr>
        </p:nvSpPr>
        <p:spPr>
          <a:xfrm>
            <a:off x="692564" y="1713388"/>
            <a:ext cx="5157787" cy="648070"/>
          </a:xfrm>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D1B9FE-8043-55DF-BB2B-802FE6BD552E}"/>
              </a:ext>
            </a:extLst>
          </p:cNvPr>
          <p:cNvSpPr>
            <a:spLocks noGrp="1"/>
          </p:cNvSpPr>
          <p:nvPr>
            <p:ph sz="half" idx="2"/>
          </p:nvPr>
        </p:nvSpPr>
        <p:spPr>
          <a:xfrm>
            <a:off x="692564" y="2452181"/>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6" name="Content Placeholder 5">
            <a:extLst>
              <a:ext uri="{FF2B5EF4-FFF2-40B4-BE49-F238E27FC236}">
                <a16:creationId xmlns:a16="http://schemas.microsoft.com/office/drawing/2014/main" id="{D9F2CE5E-C9B4-396F-B0AD-2FAA191DA997}"/>
              </a:ext>
            </a:extLst>
          </p:cNvPr>
          <p:cNvSpPr>
            <a:spLocks noGrp="1"/>
          </p:cNvSpPr>
          <p:nvPr>
            <p:ph sz="quarter" idx="4"/>
          </p:nvPr>
        </p:nvSpPr>
        <p:spPr>
          <a:xfrm>
            <a:off x="6320071" y="2452181"/>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1" name="Rectangle: Rounded Corners 10">
            <a:extLst>
              <a:ext uri="{FF2B5EF4-FFF2-40B4-BE49-F238E27FC236}">
                <a16:creationId xmlns:a16="http://schemas.microsoft.com/office/drawing/2014/main" id="{4B31E92A-C6C6-28D7-6533-C3768AE40CA6}"/>
              </a:ext>
            </a:extLst>
          </p:cNvPr>
          <p:cNvSpPr/>
          <p:nvPr userDrawn="1"/>
        </p:nvSpPr>
        <p:spPr>
          <a:xfrm>
            <a:off x="6193072" y="1688236"/>
            <a:ext cx="5437187" cy="64807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Text Placeholder 2">
            <a:extLst>
              <a:ext uri="{FF2B5EF4-FFF2-40B4-BE49-F238E27FC236}">
                <a16:creationId xmlns:a16="http://schemas.microsoft.com/office/drawing/2014/main" id="{7864A3A2-85EE-3DE9-62B3-C9BA15509A6A}"/>
              </a:ext>
            </a:extLst>
          </p:cNvPr>
          <p:cNvSpPr>
            <a:spLocks noGrp="1"/>
          </p:cNvSpPr>
          <p:nvPr>
            <p:ph type="body" idx="13"/>
          </p:nvPr>
        </p:nvSpPr>
        <p:spPr>
          <a:xfrm>
            <a:off x="6332772" y="1714870"/>
            <a:ext cx="5157787" cy="648070"/>
          </a:xfrm>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5" name="Graphic 6">
            <a:extLst>
              <a:ext uri="{FF2B5EF4-FFF2-40B4-BE49-F238E27FC236}">
                <a16:creationId xmlns:a16="http://schemas.microsoft.com/office/drawing/2014/main" id="{95D100F2-CC8E-7229-D67E-443CD175AB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923232137"/>
      </p:ext>
    </p:extLst>
  </p:cSld>
  <p:clrMapOvr>
    <a:overrideClrMapping bg1="lt1" tx1="dk1" bg2="lt2" tx2="dk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ADD67-FD14-CB96-DBE3-4217A2D73304}"/>
              </a:ext>
            </a:extLst>
          </p:cNvPr>
          <p:cNvSpPr>
            <a:spLocks noGrp="1"/>
          </p:cNvSpPr>
          <p:nvPr>
            <p:ph type="title"/>
          </p:nvPr>
        </p:nvSpPr>
        <p:spPr/>
        <p:txBody>
          <a:bodyPr/>
          <a:lstStyle/>
          <a:p>
            <a:r>
              <a:rPr lang="en-US"/>
              <a:t>Click to edit Master title style</a:t>
            </a:r>
            <a:endParaRPr lang="es-419"/>
          </a:p>
        </p:txBody>
      </p:sp>
      <p:pic>
        <p:nvPicPr>
          <p:cNvPr id="3" name="Graphic 6">
            <a:extLst>
              <a:ext uri="{FF2B5EF4-FFF2-40B4-BE49-F238E27FC236}">
                <a16:creationId xmlns:a16="http://schemas.microsoft.com/office/drawing/2014/main" id="{0B73C940-FB8D-F0AE-B550-6FE708D2A02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291309860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Graphic 6">
            <a:extLst>
              <a:ext uri="{FF2B5EF4-FFF2-40B4-BE49-F238E27FC236}">
                <a16:creationId xmlns:a16="http://schemas.microsoft.com/office/drawing/2014/main" id="{5AB1EDCB-FA76-7765-0F9C-1112E0B1D10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421690624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Graphic 6">
            <a:extLst>
              <a:ext uri="{FF2B5EF4-FFF2-40B4-BE49-F238E27FC236}">
                <a16:creationId xmlns:a16="http://schemas.microsoft.com/office/drawing/2014/main" id="{300BC808-3B65-FE3C-D30D-5A3CD974EFE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146727801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1_Content with Capt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Graphic 6">
            <a:extLst>
              <a:ext uri="{FF2B5EF4-FFF2-40B4-BE49-F238E27FC236}">
                <a16:creationId xmlns:a16="http://schemas.microsoft.com/office/drawing/2014/main" id="{91F24EB9-BBA0-6356-6307-5ACEA4B907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4285125341"/>
      </p:ext>
    </p:extLst>
  </p:cSld>
  <p:clrMapOvr>
    <a:overrideClrMapping bg1="lt1" tx1="dk1" bg2="lt2" tx2="dk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2_Content with Capt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Graphic 6">
            <a:extLst>
              <a:ext uri="{FF2B5EF4-FFF2-40B4-BE49-F238E27FC236}">
                <a16:creationId xmlns:a16="http://schemas.microsoft.com/office/drawing/2014/main" id="{466902FD-7807-332F-B3C8-70C6D08196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3249786960"/>
      </p:ext>
    </p:extLst>
  </p:cSld>
  <p:clrMapOvr>
    <a:overrideClrMapping bg1="dk1" tx1="lt1" bg2="dk2" tx2="lt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3_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Graphic 6">
            <a:extLst>
              <a:ext uri="{FF2B5EF4-FFF2-40B4-BE49-F238E27FC236}">
                <a16:creationId xmlns:a16="http://schemas.microsoft.com/office/drawing/2014/main" id="{86F117F9-1C34-4E9E-53E7-C0ACC3F12F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389564357"/>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Title and Content">
    <p:bg>
      <p:bgRef idx="1001">
        <a:schemeClr val="bg2"/>
      </p:bgRef>
    </p:bg>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ECAF1F4A-978D-8436-82A6-A052F7D9C66C}"/>
              </a:ext>
            </a:extLst>
          </p:cNvPr>
          <p:cNvSpPr>
            <a:spLocks noGrp="1"/>
          </p:cNvSpPr>
          <p:nvPr>
            <p:ph type="pic" sz="quarter" idx="12"/>
          </p:nvPr>
        </p:nvSpPr>
        <p:spPr>
          <a:xfrm>
            <a:off x="6578600" y="2298700"/>
            <a:ext cx="5080000" cy="4559300"/>
          </a:xfrm>
        </p:spPr>
        <p:txBody>
          <a:bodyPr/>
          <a:lstStyle>
            <a:lvl1pPr>
              <a:defRPr>
                <a:solidFill>
                  <a:schemeClr val="tx1"/>
                </a:solidFill>
              </a:defRPr>
            </a:lvl1pPr>
          </a:lstStyle>
          <a:p>
            <a:endParaRPr lang="es-419"/>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995201" y="2054361"/>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Content Placeholder 2">
            <a:extLst>
              <a:ext uri="{FF2B5EF4-FFF2-40B4-BE49-F238E27FC236}">
                <a16:creationId xmlns:a16="http://schemas.microsoft.com/office/drawing/2014/main" id="{810C054D-9261-553E-452D-3BA77BEEA46C}"/>
              </a:ext>
            </a:extLst>
          </p:cNvPr>
          <p:cNvSpPr>
            <a:spLocks noGrp="1"/>
          </p:cNvSpPr>
          <p:nvPr>
            <p:ph idx="10"/>
          </p:nvPr>
        </p:nvSpPr>
        <p:spPr>
          <a:xfrm>
            <a:off x="995200" y="3584624"/>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Content Placeholder 2">
            <a:extLst>
              <a:ext uri="{FF2B5EF4-FFF2-40B4-BE49-F238E27FC236}">
                <a16:creationId xmlns:a16="http://schemas.microsoft.com/office/drawing/2014/main" id="{1FD5AC00-CF29-CA12-1D81-790FE3821486}"/>
              </a:ext>
            </a:extLst>
          </p:cNvPr>
          <p:cNvSpPr>
            <a:spLocks noGrp="1"/>
          </p:cNvSpPr>
          <p:nvPr>
            <p:ph idx="11"/>
          </p:nvPr>
        </p:nvSpPr>
        <p:spPr>
          <a:xfrm>
            <a:off x="995199" y="5118236"/>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5" name="Rectangle: Top Corners Rounded 14">
            <a:extLst>
              <a:ext uri="{FF2B5EF4-FFF2-40B4-BE49-F238E27FC236}">
                <a16:creationId xmlns:a16="http://schemas.microsoft.com/office/drawing/2014/main" id="{DD397C07-755E-36AD-88E7-85A752799F23}"/>
              </a:ext>
            </a:extLst>
          </p:cNvPr>
          <p:cNvSpPr/>
          <p:nvPr userDrawn="1"/>
        </p:nvSpPr>
        <p:spPr>
          <a:xfrm rot="5400000">
            <a:off x="159110" y="3418060"/>
            <a:ext cx="495970" cy="814189"/>
          </a:xfrm>
          <a:prstGeom prst="round2SameRect">
            <a:avLst>
              <a:gd name="adj1" fmla="val 50000"/>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7" name="Graphic 6">
            <a:extLst>
              <a:ext uri="{FF2B5EF4-FFF2-40B4-BE49-F238E27FC236}">
                <a16:creationId xmlns:a16="http://schemas.microsoft.com/office/drawing/2014/main" id="{069D7853-E87F-4BB1-60B8-83FA483193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67636" y="6382354"/>
            <a:ext cx="490847" cy="298974"/>
          </a:xfrm>
          <a:prstGeom prst="rect">
            <a:avLst/>
          </a:prstGeom>
        </p:spPr>
      </p:pic>
    </p:spTree>
    <p:extLst>
      <p:ext uri="{BB962C8B-B14F-4D97-AF65-F5344CB8AC3E}">
        <p14:creationId xmlns:p14="http://schemas.microsoft.com/office/powerpoint/2010/main" val="387625818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415" userDrawn="1">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CE929C-55C6-2D67-579E-81A9B0764F8C}"/>
              </a:ext>
            </a:extLst>
          </p:cNvPr>
          <p:cNvSpPr/>
          <p:nvPr userDrawn="1"/>
        </p:nvSpPr>
        <p:spPr>
          <a:xfrm>
            <a:off x="0" y="0"/>
            <a:ext cx="54864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994718" y="978535"/>
            <a:ext cx="5486400" cy="49009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343150"/>
            <a:ext cx="3932237" cy="385191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Rectangle 5">
            <a:extLst>
              <a:ext uri="{FF2B5EF4-FFF2-40B4-BE49-F238E27FC236}">
                <a16:creationId xmlns:a16="http://schemas.microsoft.com/office/drawing/2014/main" id="{DF43585E-A482-7165-A99D-CF1BDD250AD1}"/>
              </a:ext>
            </a:extLst>
          </p:cNvPr>
          <p:cNvSpPr/>
          <p:nvPr userDrawn="1"/>
        </p:nvSpPr>
        <p:spPr>
          <a:xfrm>
            <a:off x="5994718" y="742456"/>
            <a:ext cx="5486400" cy="4571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7" name="Graphic 6">
            <a:extLst>
              <a:ext uri="{FF2B5EF4-FFF2-40B4-BE49-F238E27FC236}">
                <a16:creationId xmlns:a16="http://schemas.microsoft.com/office/drawing/2014/main" id="{DF7AB2C6-D1C3-73DE-B11A-DE09BA6A06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27271313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5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CE929C-55C6-2D67-579E-81A9B0764F8C}"/>
              </a:ext>
            </a:extLst>
          </p:cNvPr>
          <p:cNvSpPr/>
          <p:nvPr userDrawn="1"/>
        </p:nvSpPr>
        <p:spPr>
          <a:xfrm>
            <a:off x="0" y="0"/>
            <a:ext cx="54864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994718" y="978535"/>
            <a:ext cx="5486400" cy="4900930"/>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343150"/>
            <a:ext cx="3932237" cy="385191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Rectangle 5">
            <a:extLst>
              <a:ext uri="{FF2B5EF4-FFF2-40B4-BE49-F238E27FC236}">
                <a16:creationId xmlns:a16="http://schemas.microsoft.com/office/drawing/2014/main" id="{DF43585E-A482-7165-A99D-CF1BDD250AD1}"/>
              </a:ext>
            </a:extLst>
          </p:cNvPr>
          <p:cNvSpPr/>
          <p:nvPr userDrawn="1"/>
        </p:nvSpPr>
        <p:spPr>
          <a:xfrm>
            <a:off x="5994718" y="742456"/>
            <a:ext cx="5486400" cy="4571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7" name="Graphic 6">
            <a:extLst>
              <a:ext uri="{FF2B5EF4-FFF2-40B4-BE49-F238E27FC236}">
                <a16:creationId xmlns:a16="http://schemas.microsoft.com/office/drawing/2014/main" id="{C3EA3411-5137-743A-C7E6-09A6D75202F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14563818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ADD67-FD14-CB96-DBE3-4217A2D73304}"/>
              </a:ext>
            </a:extLst>
          </p:cNvPr>
          <p:cNvSpPr>
            <a:spLocks noGrp="1"/>
          </p:cNvSpPr>
          <p:nvPr>
            <p:ph type="title"/>
          </p:nvPr>
        </p:nvSpPr>
        <p:spPr/>
        <p:txBody>
          <a:bodyPr/>
          <a:lstStyle>
            <a:lvl1pPr algn="ctr">
              <a:defRPr/>
            </a:lvl1pPr>
          </a:lstStyle>
          <a:p>
            <a:r>
              <a:rPr lang="en-US"/>
              <a:t>Click to edit Master title style</a:t>
            </a:r>
            <a:endParaRPr lang="es-419"/>
          </a:p>
        </p:txBody>
      </p:sp>
      <p:sp>
        <p:nvSpPr>
          <p:cNvPr id="3" name="Rectangle: Rounded Corners 2">
            <a:extLst>
              <a:ext uri="{FF2B5EF4-FFF2-40B4-BE49-F238E27FC236}">
                <a16:creationId xmlns:a16="http://schemas.microsoft.com/office/drawing/2014/main" id="{673C7F79-F952-25D6-7D8E-9A9D44D5C0A2}"/>
              </a:ext>
            </a:extLst>
          </p:cNvPr>
          <p:cNvSpPr/>
          <p:nvPr userDrawn="1"/>
        </p:nvSpPr>
        <p:spPr>
          <a:xfrm>
            <a:off x="971076" y="1990073"/>
            <a:ext cx="2381732" cy="381762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4" name="Title 1">
            <a:extLst>
              <a:ext uri="{FF2B5EF4-FFF2-40B4-BE49-F238E27FC236}">
                <a16:creationId xmlns:a16="http://schemas.microsoft.com/office/drawing/2014/main" id="{CE1A2D49-9948-07AE-B073-2DCCFCA1B4D8}"/>
              </a:ext>
            </a:extLst>
          </p:cNvPr>
          <p:cNvSpPr txBox="1">
            <a:spLocks/>
          </p:cNvSpPr>
          <p:nvPr userDrawn="1"/>
        </p:nvSpPr>
        <p:spPr>
          <a:xfrm>
            <a:off x="1139747" y="2420738"/>
            <a:ext cx="2044389" cy="60421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kern="1200">
                <a:solidFill>
                  <a:schemeClr val="bg1"/>
                </a:solidFill>
                <a:latin typeface="Avenir Black" panose="020B0803020203020204" pitchFamily="34" charset="0"/>
                <a:ea typeface="+mj-ea"/>
                <a:cs typeface="+mj-cs"/>
              </a:defRPr>
            </a:lvl1pPr>
          </a:lstStyle>
          <a:p>
            <a:pPr algn="ctr"/>
            <a:r>
              <a:rPr lang="en-US" sz="1600">
                <a:latin typeface="+mn-lt"/>
              </a:rPr>
              <a:t>Click to edit Master text style</a:t>
            </a:r>
            <a:endParaRPr lang="es-419" sz="1600">
              <a:latin typeface="+mn-lt"/>
            </a:endParaRPr>
          </a:p>
        </p:txBody>
      </p:sp>
      <p:sp>
        <p:nvSpPr>
          <p:cNvPr id="5" name="Rectangle: Rounded Corners 4">
            <a:extLst>
              <a:ext uri="{FF2B5EF4-FFF2-40B4-BE49-F238E27FC236}">
                <a16:creationId xmlns:a16="http://schemas.microsoft.com/office/drawing/2014/main" id="{E062E120-FCE5-8E67-8A79-7D3AEAB8D520}"/>
              </a:ext>
            </a:extLst>
          </p:cNvPr>
          <p:cNvSpPr/>
          <p:nvPr userDrawn="1"/>
        </p:nvSpPr>
        <p:spPr>
          <a:xfrm>
            <a:off x="3660936" y="1990073"/>
            <a:ext cx="2381732" cy="381762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7" name="Title 1">
            <a:extLst>
              <a:ext uri="{FF2B5EF4-FFF2-40B4-BE49-F238E27FC236}">
                <a16:creationId xmlns:a16="http://schemas.microsoft.com/office/drawing/2014/main" id="{B148A4FF-D36E-7FEE-A204-AFADDB1654BE}"/>
              </a:ext>
            </a:extLst>
          </p:cNvPr>
          <p:cNvSpPr txBox="1">
            <a:spLocks/>
          </p:cNvSpPr>
          <p:nvPr userDrawn="1"/>
        </p:nvSpPr>
        <p:spPr>
          <a:xfrm>
            <a:off x="3829607" y="2420738"/>
            <a:ext cx="2044389" cy="60421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kern="1200">
                <a:solidFill>
                  <a:schemeClr val="bg1"/>
                </a:solidFill>
                <a:latin typeface="Avenir Black" panose="020B0803020203020204" pitchFamily="34" charset="0"/>
                <a:ea typeface="+mj-ea"/>
                <a:cs typeface="+mj-cs"/>
              </a:defRPr>
            </a:lvl1pPr>
          </a:lstStyle>
          <a:p>
            <a:pPr algn="ctr"/>
            <a:r>
              <a:rPr lang="en-US" sz="1600">
                <a:latin typeface="+mn-lt"/>
              </a:rPr>
              <a:t>Click to edit Master text style</a:t>
            </a:r>
            <a:endParaRPr lang="es-419" sz="1600">
              <a:latin typeface="+mn-lt"/>
            </a:endParaRPr>
          </a:p>
        </p:txBody>
      </p:sp>
      <p:sp>
        <p:nvSpPr>
          <p:cNvPr id="8" name="Rectangle: Rounded Corners 7">
            <a:extLst>
              <a:ext uri="{FF2B5EF4-FFF2-40B4-BE49-F238E27FC236}">
                <a16:creationId xmlns:a16="http://schemas.microsoft.com/office/drawing/2014/main" id="{D4DCD3A0-7C67-B48F-D015-11D8896304EA}"/>
              </a:ext>
            </a:extLst>
          </p:cNvPr>
          <p:cNvSpPr/>
          <p:nvPr userDrawn="1"/>
        </p:nvSpPr>
        <p:spPr>
          <a:xfrm>
            <a:off x="6211339" y="1990073"/>
            <a:ext cx="2381732" cy="381762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9" name="Title 1">
            <a:extLst>
              <a:ext uri="{FF2B5EF4-FFF2-40B4-BE49-F238E27FC236}">
                <a16:creationId xmlns:a16="http://schemas.microsoft.com/office/drawing/2014/main" id="{803CC8CA-FEA3-89E9-FF83-A0B21847D204}"/>
              </a:ext>
            </a:extLst>
          </p:cNvPr>
          <p:cNvSpPr txBox="1">
            <a:spLocks/>
          </p:cNvSpPr>
          <p:nvPr userDrawn="1"/>
        </p:nvSpPr>
        <p:spPr>
          <a:xfrm>
            <a:off x="6380010" y="2420738"/>
            <a:ext cx="2044389" cy="60421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kern="1200">
                <a:solidFill>
                  <a:schemeClr val="bg1"/>
                </a:solidFill>
                <a:latin typeface="Avenir Black" panose="020B0803020203020204" pitchFamily="34" charset="0"/>
                <a:ea typeface="+mj-ea"/>
                <a:cs typeface="+mj-cs"/>
              </a:defRPr>
            </a:lvl1pPr>
          </a:lstStyle>
          <a:p>
            <a:pPr algn="ctr"/>
            <a:r>
              <a:rPr lang="en-US" sz="1600">
                <a:latin typeface="+mn-lt"/>
              </a:rPr>
              <a:t>Click to edit Master text style</a:t>
            </a:r>
            <a:endParaRPr lang="es-419" sz="1600">
              <a:latin typeface="+mn-lt"/>
            </a:endParaRPr>
          </a:p>
        </p:txBody>
      </p:sp>
      <p:sp>
        <p:nvSpPr>
          <p:cNvPr id="10" name="Rectangle: Rounded Corners 9">
            <a:extLst>
              <a:ext uri="{FF2B5EF4-FFF2-40B4-BE49-F238E27FC236}">
                <a16:creationId xmlns:a16="http://schemas.microsoft.com/office/drawing/2014/main" id="{66081FC5-050D-FF80-1DF3-EDE48B2A4039}"/>
              </a:ext>
            </a:extLst>
          </p:cNvPr>
          <p:cNvSpPr/>
          <p:nvPr userDrawn="1"/>
        </p:nvSpPr>
        <p:spPr>
          <a:xfrm>
            <a:off x="8761742" y="1990073"/>
            <a:ext cx="2381732" cy="381762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Title 1">
            <a:extLst>
              <a:ext uri="{FF2B5EF4-FFF2-40B4-BE49-F238E27FC236}">
                <a16:creationId xmlns:a16="http://schemas.microsoft.com/office/drawing/2014/main" id="{4970FEBD-FB73-025D-6DE0-6B454408BC93}"/>
              </a:ext>
            </a:extLst>
          </p:cNvPr>
          <p:cNvSpPr txBox="1">
            <a:spLocks/>
          </p:cNvSpPr>
          <p:nvPr userDrawn="1"/>
        </p:nvSpPr>
        <p:spPr>
          <a:xfrm>
            <a:off x="8930413" y="2420738"/>
            <a:ext cx="2044389" cy="60421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kern="1200">
                <a:solidFill>
                  <a:schemeClr val="bg1"/>
                </a:solidFill>
                <a:latin typeface="Avenir Black" panose="020B0803020203020204" pitchFamily="34" charset="0"/>
                <a:ea typeface="+mj-ea"/>
                <a:cs typeface="+mj-cs"/>
              </a:defRPr>
            </a:lvl1pPr>
          </a:lstStyle>
          <a:p>
            <a:pPr algn="ctr"/>
            <a:r>
              <a:rPr lang="en-US" sz="1600">
                <a:latin typeface="+mn-lt"/>
              </a:rPr>
              <a:t>Click to edit Master text style</a:t>
            </a:r>
            <a:endParaRPr lang="es-419" sz="1600">
              <a:latin typeface="+mn-lt"/>
            </a:endParaRPr>
          </a:p>
        </p:txBody>
      </p:sp>
      <p:sp>
        <p:nvSpPr>
          <p:cNvPr id="13" name="Content Placeholder 12">
            <a:extLst>
              <a:ext uri="{FF2B5EF4-FFF2-40B4-BE49-F238E27FC236}">
                <a16:creationId xmlns:a16="http://schemas.microsoft.com/office/drawing/2014/main" id="{381702A6-8ACE-E8E6-1221-E3FC6DDF040B}"/>
              </a:ext>
            </a:extLst>
          </p:cNvPr>
          <p:cNvSpPr>
            <a:spLocks noGrp="1"/>
          </p:cNvSpPr>
          <p:nvPr>
            <p:ph sz="quarter" idx="10"/>
          </p:nvPr>
        </p:nvSpPr>
        <p:spPr>
          <a:xfrm>
            <a:off x="1257300" y="3234690"/>
            <a:ext cx="1840230" cy="1783080"/>
          </a:xfrm>
        </p:spPr>
        <p:txBody>
          <a:bodyPr>
            <a:noAutofit/>
          </a:bodyPr>
          <a:lstStyle>
            <a:lvl1pPr>
              <a:defRPr sz="1200">
                <a:solidFill>
                  <a:schemeClr val="bg1"/>
                </a:solidFill>
              </a:defRPr>
            </a:lvl1pPr>
            <a:lvl2pPr>
              <a:defRPr sz="1100">
                <a:solidFill>
                  <a:schemeClr val="bg1"/>
                </a:solidFill>
              </a:defRPr>
            </a:lvl2pPr>
            <a:lvl3pPr>
              <a:defRPr sz="105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4" name="Content Placeholder 12">
            <a:extLst>
              <a:ext uri="{FF2B5EF4-FFF2-40B4-BE49-F238E27FC236}">
                <a16:creationId xmlns:a16="http://schemas.microsoft.com/office/drawing/2014/main" id="{8F3F4104-9EA3-9178-BD99-6880DA23E900}"/>
              </a:ext>
            </a:extLst>
          </p:cNvPr>
          <p:cNvSpPr>
            <a:spLocks noGrp="1"/>
          </p:cNvSpPr>
          <p:nvPr>
            <p:ph sz="quarter" idx="11"/>
          </p:nvPr>
        </p:nvSpPr>
        <p:spPr>
          <a:xfrm>
            <a:off x="3931686" y="3234690"/>
            <a:ext cx="1840230" cy="1783080"/>
          </a:xfrm>
        </p:spPr>
        <p:txBody>
          <a:bodyPr>
            <a:noAutofit/>
          </a:bodyPr>
          <a:lstStyle>
            <a:lvl1pPr>
              <a:defRPr sz="1200">
                <a:solidFill>
                  <a:schemeClr val="bg1"/>
                </a:solidFill>
              </a:defRPr>
            </a:lvl1pPr>
            <a:lvl2pPr>
              <a:defRPr sz="1100">
                <a:solidFill>
                  <a:schemeClr val="bg1"/>
                </a:solidFill>
              </a:defRPr>
            </a:lvl2pPr>
            <a:lvl3pPr>
              <a:defRPr sz="105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5" name="Content Placeholder 12">
            <a:extLst>
              <a:ext uri="{FF2B5EF4-FFF2-40B4-BE49-F238E27FC236}">
                <a16:creationId xmlns:a16="http://schemas.microsoft.com/office/drawing/2014/main" id="{B35D5F20-2F93-D47D-F930-E1B79178A161}"/>
              </a:ext>
            </a:extLst>
          </p:cNvPr>
          <p:cNvSpPr>
            <a:spLocks noGrp="1"/>
          </p:cNvSpPr>
          <p:nvPr>
            <p:ph sz="quarter" idx="12"/>
          </p:nvPr>
        </p:nvSpPr>
        <p:spPr>
          <a:xfrm>
            <a:off x="6482089" y="3324340"/>
            <a:ext cx="1840230" cy="1783080"/>
          </a:xfrm>
        </p:spPr>
        <p:txBody>
          <a:bodyPr>
            <a:noAutofit/>
          </a:bodyPr>
          <a:lstStyle>
            <a:lvl1pPr>
              <a:defRPr sz="1200">
                <a:solidFill>
                  <a:schemeClr val="bg1"/>
                </a:solidFill>
              </a:defRPr>
            </a:lvl1pPr>
            <a:lvl2pPr>
              <a:defRPr sz="1100">
                <a:solidFill>
                  <a:schemeClr val="bg1"/>
                </a:solidFill>
              </a:defRPr>
            </a:lvl2pPr>
            <a:lvl3pPr>
              <a:defRPr sz="105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Content Placeholder 12">
            <a:extLst>
              <a:ext uri="{FF2B5EF4-FFF2-40B4-BE49-F238E27FC236}">
                <a16:creationId xmlns:a16="http://schemas.microsoft.com/office/drawing/2014/main" id="{28193B52-AACB-5105-4F14-28F1834DA053}"/>
              </a:ext>
            </a:extLst>
          </p:cNvPr>
          <p:cNvSpPr>
            <a:spLocks noGrp="1"/>
          </p:cNvSpPr>
          <p:nvPr>
            <p:ph sz="quarter" idx="13"/>
          </p:nvPr>
        </p:nvSpPr>
        <p:spPr>
          <a:xfrm>
            <a:off x="9032492" y="3324340"/>
            <a:ext cx="1840230" cy="1783080"/>
          </a:xfrm>
        </p:spPr>
        <p:txBody>
          <a:bodyPr>
            <a:noAutofit/>
          </a:bodyPr>
          <a:lstStyle>
            <a:lvl1pPr>
              <a:defRPr sz="1200">
                <a:solidFill>
                  <a:schemeClr val="bg1"/>
                </a:solidFill>
              </a:defRPr>
            </a:lvl1pPr>
            <a:lvl2pPr>
              <a:defRPr sz="1100">
                <a:solidFill>
                  <a:schemeClr val="bg1"/>
                </a:solidFill>
              </a:defRPr>
            </a:lvl2pPr>
            <a:lvl3pPr>
              <a:defRPr sz="105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12" name="Graphic 6">
            <a:extLst>
              <a:ext uri="{FF2B5EF4-FFF2-40B4-BE49-F238E27FC236}">
                <a16:creationId xmlns:a16="http://schemas.microsoft.com/office/drawing/2014/main" id="{A020A2F9-893D-801E-8ADB-86FF7148C9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202836440"/>
      </p:ext>
    </p:extLst>
  </p:cSld>
  <p:clrMapOvr>
    <a:overrideClrMapping bg1="lt1" tx1="dk1" bg2="lt2" tx2="dk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6_Content with Caption">
    <p:bg>
      <p:bgRef idx="1001">
        <a:schemeClr val="bg2"/>
      </p:bgRef>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9CE929C-55C6-2D67-579E-81A9B0764F8C}"/>
              </a:ext>
            </a:extLst>
          </p:cNvPr>
          <p:cNvSpPr/>
          <p:nvPr userDrawn="1"/>
        </p:nvSpPr>
        <p:spPr>
          <a:xfrm>
            <a:off x="761518" y="354330"/>
            <a:ext cx="4742263" cy="614934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1494457" y="1038252"/>
            <a:ext cx="3398896" cy="1520495"/>
          </a:xfrm>
        </p:spPr>
        <p:txBody>
          <a:bodyPr anchor="b">
            <a:normAutofit/>
          </a:bodyPr>
          <a:lstStyle>
            <a:lvl1pPr>
              <a:defRPr sz="3000">
                <a:solidFill>
                  <a:schemeClr val="bg1"/>
                </a:solidFill>
              </a:defRPr>
            </a:lvl1pPr>
          </a:lstStyle>
          <a:p>
            <a:r>
              <a:rPr lang="en-US"/>
              <a:t>Click to edit Master title style</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1494457" y="2724417"/>
            <a:ext cx="3398896" cy="260322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495649" y="1038252"/>
            <a:ext cx="4742263" cy="763995"/>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113190" y="1038254"/>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113191" y="1982099"/>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495647" y="1994335"/>
            <a:ext cx="4742263" cy="763995"/>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495649" y="2950418"/>
            <a:ext cx="4742263" cy="763995"/>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113190" y="2950420"/>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113191" y="3894265"/>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495647" y="3906501"/>
            <a:ext cx="4742263" cy="763995"/>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113190" y="4863028"/>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495646" y="4875264"/>
            <a:ext cx="4742263" cy="763995"/>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3" name="Graphic 6">
            <a:extLst>
              <a:ext uri="{FF2B5EF4-FFF2-40B4-BE49-F238E27FC236}">
                <a16:creationId xmlns:a16="http://schemas.microsoft.com/office/drawing/2014/main" id="{35050E1F-C0CB-4491-FA23-1B62518D88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153208536"/>
      </p:ext>
    </p:extLst>
  </p:cSld>
  <p:clrMapOvr>
    <a:overrideClrMapping bg1="lt1" tx1="dk1" bg2="lt2" tx2="dk2" accent1="accent1" accent2="accent2" accent3="accent3" accent4="accent4" accent5="accent5" accent6="accent6" hlink="hlink" folHlink="folHlink"/>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8_Content with Caption">
    <p:bg>
      <p:bgRef idx="1001">
        <a:schemeClr val="bg2"/>
      </p:bgRef>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9CE929C-55C6-2D67-579E-81A9B0764F8C}"/>
              </a:ext>
            </a:extLst>
          </p:cNvPr>
          <p:cNvSpPr/>
          <p:nvPr userDrawn="1"/>
        </p:nvSpPr>
        <p:spPr>
          <a:xfrm>
            <a:off x="761518" y="354330"/>
            <a:ext cx="4742263" cy="614934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1494457" y="1038252"/>
            <a:ext cx="3398896" cy="1520495"/>
          </a:xfrm>
        </p:spPr>
        <p:txBody>
          <a:bodyPr anchor="b">
            <a:normAutofit/>
          </a:bodyPr>
          <a:lstStyle>
            <a:lvl1pPr>
              <a:defRPr sz="3000">
                <a:solidFill>
                  <a:schemeClr val="bg1"/>
                </a:solidFill>
              </a:defRPr>
            </a:lvl1pPr>
          </a:lstStyle>
          <a:p>
            <a:r>
              <a:rPr lang="en-US"/>
              <a:t>Click to edit Master title style</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1494457" y="2724417"/>
            <a:ext cx="3398896" cy="260322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495649" y="1038252"/>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113190" y="103825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113191" y="198209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495647" y="1994335"/>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495649" y="2950418"/>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113190" y="295042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113191" y="389426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495647" y="3906501"/>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113190" y="486302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495646" y="4875264"/>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3" name="Graphic 6">
            <a:extLst>
              <a:ext uri="{FF2B5EF4-FFF2-40B4-BE49-F238E27FC236}">
                <a16:creationId xmlns:a16="http://schemas.microsoft.com/office/drawing/2014/main" id="{45D591AF-0E0A-7C9D-9E41-669885B2BAF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39537947"/>
      </p:ext>
    </p:extLst>
  </p:cSld>
  <p:clrMapOvr>
    <a:overrideClrMapping bg1="lt1" tx1="dk1" bg2="lt2" tx2="dk2" accent1="accent1" accent2="accent2" accent3="accent3" accent4="accent4" accent5="accent5" accent6="accent6" hlink="hlink" folHlink="folHlink"/>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7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5" name="Picture 4">
            <a:extLst>
              <a:ext uri="{FF2B5EF4-FFF2-40B4-BE49-F238E27FC236}">
                <a16:creationId xmlns:a16="http://schemas.microsoft.com/office/drawing/2014/main" id="{8571AF14-285B-B2C8-DA93-147E49BBB6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6" name="Picture 5">
            <a:extLst>
              <a:ext uri="{FF2B5EF4-FFF2-40B4-BE49-F238E27FC236}">
                <a16:creationId xmlns:a16="http://schemas.microsoft.com/office/drawing/2014/main" id="{18FAEBF4-A59D-158B-1976-12052DFBD97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4FAE2A43-789D-35B6-BB8E-4556ADA7AE7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4" name="Graphic 6">
            <a:extLst>
              <a:ext uri="{FF2B5EF4-FFF2-40B4-BE49-F238E27FC236}">
                <a16:creationId xmlns:a16="http://schemas.microsoft.com/office/drawing/2014/main" id="{A13C43AC-797C-52FE-ED8E-17D3BF3FDF7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72129361"/>
      </p:ext>
    </p:extLst>
  </p:cSld>
  <p:clrMapOvr>
    <a:overrideClrMapping bg1="lt1" tx1="dk1" bg2="lt2" tx2="dk2" accent1="accent1" accent2="accent2" accent3="accent3" accent4="accent4" accent5="accent5" accent6="accent6" hlink="hlink" folHlink="folHlink"/>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0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4" name="Picture 3">
            <a:extLst>
              <a:ext uri="{FF2B5EF4-FFF2-40B4-BE49-F238E27FC236}">
                <a16:creationId xmlns:a16="http://schemas.microsoft.com/office/drawing/2014/main" id="{572B5741-915A-6727-67E1-316B65FE5A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5" name="Picture 4">
            <a:extLst>
              <a:ext uri="{FF2B5EF4-FFF2-40B4-BE49-F238E27FC236}">
                <a16:creationId xmlns:a16="http://schemas.microsoft.com/office/drawing/2014/main" id="{0D80BD14-86CE-12EF-9A6D-C8C5A551F1D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21EAE935-3EB0-A437-B8A3-7D9DB73FFB4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6" name="Graphic 6">
            <a:extLst>
              <a:ext uri="{FF2B5EF4-FFF2-40B4-BE49-F238E27FC236}">
                <a16:creationId xmlns:a16="http://schemas.microsoft.com/office/drawing/2014/main" id="{2C2ADE63-4D89-F0D5-1144-B812371709C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893870736"/>
      </p:ext>
    </p:extLst>
  </p:cSld>
  <p:clrMapOvr>
    <a:overrideClrMapping bg1="lt1" tx1="dk1" bg2="lt2" tx2="dk2" accent1="accent1" accent2="accent2" accent3="accent3" accent4="accent4" accent5="accent5" accent6="accent6" hlink="hlink" folHlink="folHlink"/>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11_Content with Caption">
    <p:bg>
      <p:bgRef idx="1001">
        <a:schemeClr val="bg1"/>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4" name="Graphic 6">
            <a:extLst>
              <a:ext uri="{FF2B5EF4-FFF2-40B4-BE49-F238E27FC236}">
                <a16:creationId xmlns:a16="http://schemas.microsoft.com/office/drawing/2014/main" id="{0A21AAF1-C4F1-7F4F-CFE2-DD003C0BD3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pic>
        <p:nvPicPr>
          <p:cNvPr id="6" name="Picture 5">
            <a:extLst>
              <a:ext uri="{FF2B5EF4-FFF2-40B4-BE49-F238E27FC236}">
                <a16:creationId xmlns:a16="http://schemas.microsoft.com/office/drawing/2014/main" id="{1446FC2E-3B51-F6FB-6B7D-3DAD7D625B7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8" name="Picture 7">
            <a:extLst>
              <a:ext uri="{FF2B5EF4-FFF2-40B4-BE49-F238E27FC236}">
                <a16:creationId xmlns:a16="http://schemas.microsoft.com/office/drawing/2014/main" id="{0555ECCC-3B7B-F913-A8DC-E900638896C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21" name="Picture 20">
            <a:extLst>
              <a:ext uri="{FF2B5EF4-FFF2-40B4-BE49-F238E27FC236}">
                <a16:creationId xmlns:a16="http://schemas.microsoft.com/office/drawing/2014/main" id="{45CAF07B-443D-E7DC-D8D0-193B3D22488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spTree>
    <p:extLst>
      <p:ext uri="{BB962C8B-B14F-4D97-AF65-F5344CB8AC3E}">
        <p14:creationId xmlns:p14="http://schemas.microsoft.com/office/powerpoint/2010/main" val="2242366968"/>
      </p:ext>
    </p:extLst>
  </p:cSld>
  <p:clrMapOvr>
    <a:overrideClrMapping bg1="dk1" tx1="lt1" bg2="dk2" tx2="lt2" accent1="accent1" accent2="accent2" accent3="accent3" accent4="accent4" accent5="accent5" accent6="accent6" hlink="hlink" folHlink="folHlink"/>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2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2"/>
                </a:solidFill>
              </a:defRPr>
            </a:lvl1pPr>
          </a:lstStyle>
          <a:p>
            <a:r>
              <a:rPr lang="en-US"/>
              <a:t>Click to edit Master title style</a:t>
            </a:r>
            <a:endParaRPr lang="es-419"/>
          </a:p>
        </p:txBody>
      </p:sp>
      <p:pic>
        <p:nvPicPr>
          <p:cNvPr id="21" name="Picture 20">
            <a:extLst>
              <a:ext uri="{FF2B5EF4-FFF2-40B4-BE49-F238E27FC236}">
                <a16:creationId xmlns:a16="http://schemas.microsoft.com/office/drawing/2014/main" id="{D99D24A4-FD36-17A4-C7C6-CA90F08DC4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22" name="Picture 21">
            <a:extLst>
              <a:ext uri="{FF2B5EF4-FFF2-40B4-BE49-F238E27FC236}">
                <a16:creationId xmlns:a16="http://schemas.microsoft.com/office/drawing/2014/main" id="{E1FE37D7-9420-C7E2-B60B-E477A2ACA13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23" name="Picture 22">
            <a:extLst>
              <a:ext uri="{FF2B5EF4-FFF2-40B4-BE49-F238E27FC236}">
                <a16:creationId xmlns:a16="http://schemas.microsoft.com/office/drawing/2014/main" id="{4EFBE0AB-7E7D-C745-58B7-426904D6EC1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24" name="Graphic 6">
            <a:extLst>
              <a:ext uri="{FF2B5EF4-FFF2-40B4-BE49-F238E27FC236}">
                <a16:creationId xmlns:a16="http://schemas.microsoft.com/office/drawing/2014/main" id="{C68D04A0-9FD6-AF6F-5790-B0C4D3BC81C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44222589"/>
      </p:ext>
    </p:extLst>
  </p:cSld>
  <p:clrMapOvr>
    <a:overrideClrMapping bg1="dk1" tx1="lt1" bg2="dk2" tx2="lt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9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5" name="Picture 4">
            <a:extLst>
              <a:ext uri="{FF2B5EF4-FFF2-40B4-BE49-F238E27FC236}">
                <a16:creationId xmlns:a16="http://schemas.microsoft.com/office/drawing/2014/main" id="{0928F4CF-3224-AF20-F1B6-9291A5D6DE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6" name="Picture 5">
            <a:extLst>
              <a:ext uri="{FF2B5EF4-FFF2-40B4-BE49-F238E27FC236}">
                <a16:creationId xmlns:a16="http://schemas.microsoft.com/office/drawing/2014/main" id="{5C637AE8-0602-FB88-CF9B-AF2366E493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B46913E0-7FC5-CE01-48F5-952945C1E66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4" name="Graphic 6">
            <a:extLst>
              <a:ext uri="{FF2B5EF4-FFF2-40B4-BE49-F238E27FC236}">
                <a16:creationId xmlns:a16="http://schemas.microsoft.com/office/drawing/2014/main" id="{48CA88A5-9C69-76A7-EFC1-0A1BB6425F6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3728564526"/>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8_Title and Content">
    <p:bg>
      <p:bgRef idx="1001">
        <a:schemeClr val="bg1"/>
      </p:bgRef>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818B65F-937B-910C-A7F5-F5DCD926888D}"/>
              </a:ext>
            </a:extLst>
          </p:cNvPr>
          <p:cNvSpPr>
            <a:spLocks noGrp="1"/>
          </p:cNvSpPr>
          <p:nvPr>
            <p:ph type="pic" sz="quarter" idx="12"/>
          </p:nvPr>
        </p:nvSpPr>
        <p:spPr>
          <a:xfrm>
            <a:off x="6578600" y="2298700"/>
            <a:ext cx="5080000" cy="4559300"/>
          </a:xfrm>
        </p:spPr>
        <p:txBody>
          <a:bodyPr/>
          <a:lstStyle>
            <a:lvl1pPr>
              <a:defRPr>
                <a:solidFill>
                  <a:schemeClr val="tx1"/>
                </a:solidFill>
              </a:defRPr>
            </a:lvl1pPr>
          </a:lstStyle>
          <a:p>
            <a:endParaRPr lang="es-419"/>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C713C204-5CBD-DB04-044B-84E83FB7F9AC}"/>
              </a:ext>
            </a:extLst>
          </p:cNvPr>
          <p:cNvSpPr>
            <a:spLocks noGrp="1"/>
          </p:cNvSpPr>
          <p:nvPr>
            <p:ph idx="1"/>
          </p:nvPr>
        </p:nvSpPr>
        <p:spPr>
          <a:xfrm>
            <a:off x="995201" y="2054361"/>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Content Placeholder 2">
            <a:extLst>
              <a:ext uri="{FF2B5EF4-FFF2-40B4-BE49-F238E27FC236}">
                <a16:creationId xmlns:a16="http://schemas.microsoft.com/office/drawing/2014/main" id="{C1C4186D-AD88-7182-2359-819770E4AF9C}"/>
              </a:ext>
            </a:extLst>
          </p:cNvPr>
          <p:cNvSpPr>
            <a:spLocks noGrp="1"/>
          </p:cNvSpPr>
          <p:nvPr>
            <p:ph idx="10"/>
          </p:nvPr>
        </p:nvSpPr>
        <p:spPr>
          <a:xfrm>
            <a:off x="995200" y="3584624"/>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6" name="Content Placeholder 2">
            <a:extLst>
              <a:ext uri="{FF2B5EF4-FFF2-40B4-BE49-F238E27FC236}">
                <a16:creationId xmlns:a16="http://schemas.microsoft.com/office/drawing/2014/main" id="{AFB4DF0D-E5EA-6CEE-8BAB-2C2C0F3EB267}"/>
              </a:ext>
            </a:extLst>
          </p:cNvPr>
          <p:cNvSpPr>
            <a:spLocks noGrp="1"/>
          </p:cNvSpPr>
          <p:nvPr>
            <p:ph idx="11"/>
          </p:nvPr>
        </p:nvSpPr>
        <p:spPr>
          <a:xfrm>
            <a:off x="995199" y="5118236"/>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Top Corners Rounded 12">
            <a:extLst>
              <a:ext uri="{FF2B5EF4-FFF2-40B4-BE49-F238E27FC236}">
                <a16:creationId xmlns:a16="http://schemas.microsoft.com/office/drawing/2014/main" id="{00CEC841-D029-E045-FACE-E89A1FE27839}"/>
              </a:ext>
            </a:extLst>
          </p:cNvPr>
          <p:cNvSpPr/>
          <p:nvPr userDrawn="1"/>
        </p:nvSpPr>
        <p:spPr>
          <a:xfrm rot="5400000">
            <a:off x="159110" y="1887796"/>
            <a:ext cx="495970" cy="814189"/>
          </a:xfrm>
          <a:prstGeom prst="round2SameRect">
            <a:avLst>
              <a:gd name="adj1" fmla="val 50000"/>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Rectangle: Top Corners Rounded 14">
            <a:extLst>
              <a:ext uri="{FF2B5EF4-FFF2-40B4-BE49-F238E27FC236}">
                <a16:creationId xmlns:a16="http://schemas.microsoft.com/office/drawing/2014/main" id="{0B65B5A4-1F67-7840-0D57-88B42C0AF870}"/>
              </a:ext>
            </a:extLst>
          </p:cNvPr>
          <p:cNvSpPr/>
          <p:nvPr userDrawn="1"/>
        </p:nvSpPr>
        <p:spPr>
          <a:xfrm rot="5400000">
            <a:off x="159110" y="3418060"/>
            <a:ext cx="495970" cy="814189"/>
          </a:xfrm>
          <a:prstGeom prst="round2SameRect">
            <a:avLst>
              <a:gd name="adj1" fmla="val 50000"/>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6" name="Rectangle: Top Corners Rounded 15">
            <a:extLst>
              <a:ext uri="{FF2B5EF4-FFF2-40B4-BE49-F238E27FC236}">
                <a16:creationId xmlns:a16="http://schemas.microsoft.com/office/drawing/2014/main" id="{6AAB22AA-5344-EAC9-5C1E-BBF5BBA072F4}"/>
              </a:ext>
            </a:extLst>
          </p:cNvPr>
          <p:cNvSpPr/>
          <p:nvPr userDrawn="1"/>
        </p:nvSpPr>
        <p:spPr>
          <a:xfrm rot="5400000">
            <a:off x="159110" y="4948323"/>
            <a:ext cx="495970" cy="814189"/>
          </a:xfrm>
          <a:prstGeom prst="round2SameRect">
            <a:avLst>
              <a:gd name="adj1" fmla="val 50000"/>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8" name="Graphic 6">
            <a:extLst>
              <a:ext uri="{FF2B5EF4-FFF2-40B4-BE49-F238E27FC236}">
                <a16:creationId xmlns:a16="http://schemas.microsoft.com/office/drawing/2014/main" id="{AD29FEA2-6502-0848-0354-CD0BABBA4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67636" y="6382354"/>
            <a:ext cx="490847" cy="298974"/>
          </a:xfrm>
          <a:prstGeom prst="rect">
            <a:avLst/>
          </a:prstGeom>
        </p:spPr>
      </p:pic>
    </p:spTree>
    <p:extLst>
      <p:ext uri="{BB962C8B-B14F-4D97-AF65-F5344CB8AC3E}">
        <p14:creationId xmlns:p14="http://schemas.microsoft.com/office/powerpoint/2010/main" val="124722577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3_Content with Caption">
    <p:bg>
      <p:bgRef idx="1001">
        <a:schemeClr val="bg2"/>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AE2440F0-D65C-4849-E5E5-C5C359398D75}"/>
              </a:ext>
            </a:extLst>
          </p:cNvPr>
          <p:cNvSpPr>
            <a:spLocks noGrp="1"/>
          </p:cNvSpPr>
          <p:nvPr>
            <p:ph idx="1"/>
          </p:nvPr>
        </p:nvSpPr>
        <p:spPr>
          <a:xfrm>
            <a:off x="6219061" y="969672"/>
            <a:ext cx="5124723" cy="4905348"/>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6" name="Picture 5">
            <a:extLst>
              <a:ext uri="{FF2B5EF4-FFF2-40B4-BE49-F238E27FC236}">
                <a16:creationId xmlns:a16="http://schemas.microsoft.com/office/drawing/2014/main" id="{86E410D7-5E2E-6734-A87E-C2C968DA41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0806CFAA-76FB-DB83-4F9B-9B44392679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959C0032-437A-CB4C-CCE2-B69AB1B26B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5" name="Graphic 6">
            <a:extLst>
              <a:ext uri="{FF2B5EF4-FFF2-40B4-BE49-F238E27FC236}">
                <a16:creationId xmlns:a16="http://schemas.microsoft.com/office/drawing/2014/main" id="{3CC9F830-B9B5-926D-526B-53E7C4C8836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2996428082"/>
      </p:ext>
    </p:extLst>
  </p:cSld>
  <p:clrMapOvr>
    <a:overrideClrMapping bg1="lt1" tx1="dk1" bg2="lt2" tx2="dk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4_Content with Caption">
    <p:bg>
      <p:bgRef idx="1001">
        <a:schemeClr val="bg1"/>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sp>
        <p:nvSpPr>
          <p:cNvPr id="5" name="Content Placeholder 2">
            <a:extLst>
              <a:ext uri="{FF2B5EF4-FFF2-40B4-BE49-F238E27FC236}">
                <a16:creationId xmlns:a16="http://schemas.microsoft.com/office/drawing/2014/main" id="{6521B1B9-F669-62DC-144A-FB33056ACB9F}"/>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4" name="Picture 3">
            <a:extLst>
              <a:ext uri="{FF2B5EF4-FFF2-40B4-BE49-F238E27FC236}">
                <a16:creationId xmlns:a16="http://schemas.microsoft.com/office/drawing/2014/main" id="{ACEA0A0E-0D10-199C-3979-E3BCEAD785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86457251-84AC-976B-0916-874BCB2BBC4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35FDDD86-CB7C-A033-F6A6-23A22935D75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9" name="Graphic 6">
            <a:extLst>
              <a:ext uri="{FF2B5EF4-FFF2-40B4-BE49-F238E27FC236}">
                <a16:creationId xmlns:a16="http://schemas.microsoft.com/office/drawing/2014/main" id="{568C6059-CBF0-1794-FCA1-6CBBD21CC59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2626721448"/>
      </p:ext>
    </p:extLst>
  </p:cSld>
  <p:clrMapOvr>
    <a:overrideClrMapping bg1="dk1" tx1="lt1" bg2="dk2" tx2="lt2" accent1="accent1" accent2="accent2" accent3="accent3" accent4="accent4" accent5="accent5" accent6="accent6" hlink="hlink" folHlink="folHlink"/>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5_Content with Caption">
    <p:bg>
      <p:bgRef idx="1001">
        <a:schemeClr val="bg2"/>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2"/>
                </a:solidFill>
              </a:defRPr>
            </a:lvl1pPr>
          </a:lstStyle>
          <a:p>
            <a:r>
              <a:rPr lang="en-US"/>
              <a:t>Click to edit Master title style</a:t>
            </a:r>
            <a:endParaRPr lang="es-419"/>
          </a:p>
        </p:txBody>
      </p:sp>
      <p:sp>
        <p:nvSpPr>
          <p:cNvPr id="5" name="Content Placeholder 2">
            <a:extLst>
              <a:ext uri="{FF2B5EF4-FFF2-40B4-BE49-F238E27FC236}">
                <a16:creationId xmlns:a16="http://schemas.microsoft.com/office/drawing/2014/main" id="{5FB6C8C2-E51B-1BA5-752A-B7668EA9551F}"/>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4" name="Picture 3">
            <a:extLst>
              <a:ext uri="{FF2B5EF4-FFF2-40B4-BE49-F238E27FC236}">
                <a16:creationId xmlns:a16="http://schemas.microsoft.com/office/drawing/2014/main" id="{8CE74CEF-A1E8-AAE6-C24C-8445150EC8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C5D692E9-7200-1A45-E453-E56BED5978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772BAEDC-C606-D393-6327-875F786933C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9" name="Graphic 6">
            <a:extLst>
              <a:ext uri="{FF2B5EF4-FFF2-40B4-BE49-F238E27FC236}">
                <a16:creationId xmlns:a16="http://schemas.microsoft.com/office/drawing/2014/main" id="{854EC79F-42CB-6580-33E6-D8521FF0729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900053070"/>
      </p:ext>
    </p:extLst>
  </p:cSld>
  <p:clrMapOvr>
    <a:overrideClrMapping bg1="dk1" tx1="lt1" bg2="dk2" tx2="lt2" accent1="accent1" accent2="accent2" accent3="accent3" accent4="accent4" accent5="accent5" accent6="accent6" hlink="hlink" folHlink="folHlink"/>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6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18" name="Picture 17">
            <a:extLst>
              <a:ext uri="{FF2B5EF4-FFF2-40B4-BE49-F238E27FC236}">
                <a16:creationId xmlns:a16="http://schemas.microsoft.com/office/drawing/2014/main" id="{1C6C0A19-E128-F28F-A152-378BB5D85C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19" name="Picture 18">
            <a:extLst>
              <a:ext uri="{FF2B5EF4-FFF2-40B4-BE49-F238E27FC236}">
                <a16:creationId xmlns:a16="http://schemas.microsoft.com/office/drawing/2014/main" id="{E78EB2C2-C4C3-F964-E22A-1CF390A4C85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20" name="Picture 19">
            <a:extLst>
              <a:ext uri="{FF2B5EF4-FFF2-40B4-BE49-F238E27FC236}">
                <a16:creationId xmlns:a16="http://schemas.microsoft.com/office/drawing/2014/main" id="{DBA708E1-878F-BD84-AC46-E6CE4083A8F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4" name="Graphic 6">
            <a:extLst>
              <a:ext uri="{FF2B5EF4-FFF2-40B4-BE49-F238E27FC236}">
                <a16:creationId xmlns:a16="http://schemas.microsoft.com/office/drawing/2014/main" id="{24C9A2FF-F18A-F11C-D6C1-71041887BBD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3204917042"/>
      </p:ext>
    </p:extLst>
  </p:cSld>
  <p:clrMapOvr>
    <a:overrideClrMapping bg1="lt1" tx1="dk1" bg2="lt2" tx2="dk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7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4" name="Picture 3">
            <a:extLst>
              <a:ext uri="{FF2B5EF4-FFF2-40B4-BE49-F238E27FC236}">
                <a16:creationId xmlns:a16="http://schemas.microsoft.com/office/drawing/2014/main" id="{98C12011-473E-B70A-75E2-EFAF3D8EC7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5" name="Picture 4">
            <a:extLst>
              <a:ext uri="{FF2B5EF4-FFF2-40B4-BE49-F238E27FC236}">
                <a16:creationId xmlns:a16="http://schemas.microsoft.com/office/drawing/2014/main" id="{6C5B5425-D5E7-BCAD-1CBD-03BF37AA06A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A8CDF1A8-2C65-2469-C9D8-FCB9B569FAF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6" name="Graphic 6">
            <a:extLst>
              <a:ext uri="{FF2B5EF4-FFF2-40B4-BE49-F238E27FC236}">
                <a16:creationId xmlns:a16="http://schemas.microsoft.com/office/drawing/2014/main" id="{2C086CA7-983C-8322-70D8-B1E37B4C421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3182260048"/>
      </p:ext>
    </p:extLst>
  </p:cSld>
  <p:clrMapOvr>
    <a:overrideClrMapping bg1="lt1" tx1="dk1" bg2="lt2" tx2="dk2" accent1="accent1" accent2="accent2" accent3="accent3" accent4="accent4" accent5="accent5" accent6="accent6" hlink="hlink" folHlink="folHlink"/>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8_Content with Caption">
    <p:bg>
      <p:bgRef idx="1001">
        <a:schemeClr val="bg1"/>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4" name="Picture 3">
            <a:extLst>
              <a:ext uri="{FF2B5EF4-FFF2-40B4-BE49-F238E27FC236}">
                <a16:creationId xmlns:a16="http://schemas.microsoft.com/office/drawing/2014/main" id="{00B23C51-7267-27A1-CBD6-C334112BDF42}"/>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6" name="Picture 5">
            <a:extLst>
              <a:ext uri="{FF2B5EF4-FFF2-40B4-BE49-F238E27FC236}">
                <a16:creationId xmlns:a16="http://schemas.microsoft.com/office/drawing/2014/main" id="{3C57DF83-6CFE-9623-EDCC-74D2DD977FC7}"/>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DEB8B78B-FC88-F27C-E198-F19BE2E21671}"/>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18" name="Graphic 6">
            <a:extLst>
              <a:ext uri="{FF2B5EF4-FFF2-40B4-BE49-F238E27FC236}">
                <a16:creationId xmlns:a16="http://schemas.microsoft.com/office/drawing/2014/main" id="{68D5DDF9-1F5D-4F3A-2F54-969F87A69A9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2798635683"/>
      </p:ext>
    </p:extLst>
  </p:cSld>
  <p:clrMapOvr>
    <a:overrideClrMapping bg1="dk1" tx1="lt1" bg2="dk2" tx2="lt2" accent1="accent1" accent2="accent2" accent3="accent3" accent4="accent4" accent5="accent5" accent6="accent6" hlink="hlink" folHlink="folHlink"/>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9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2"/>
                </a:solidFill>
              </a:defRPr>
            </a:lvl1pPr>
          </a:lstStyle>
          <a:p>
            <a:r>
              <a:rPr lang="en-US"/>
              <a:t>Click to edit Master title style</a:t>
            </a:r>
            <a:endParaRPr lang="es-419"/>
          </a:p>
        </p:txBody>
      </p:sp>
      <p:pic>
        <p:nvPicPr>
          <p:cNvPr id="4" name="Picture 3">
            <a:extLst>
              <a:ext uri="{FF2B5EF4-FFF2-40B4-BE49-F238E27FC236}">
                <a16:creationId xmlns:a16="http://schemas.microsoft.com/office/drawing/2014/main" id="{B7902C9F-4762-F8AE-F174-3ED1E35934F7}"/>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6" name="Picture 5">
            <a:extLst>
              <a:ext uri="{FF2B5EF4-FFF2-40B4-BE49-F238E27FC236}">
                <a16:creationId xmlns:a16="http://schemas.microsoft.com/office/drawing/2014/main" id="{F4997F66-F2BB-EE8C-3DDD-B8FC61745D34}"/>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C244B691-F3E0-6316-53C3-FA36907C3EF1}"/>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18" name="Graphic 6">
            <a:extLst>
              <a:ext uri="{FF2B5EF4-FFF2-40B4-BE49-F238E27FC236}">
                <a16:creationId xmlns:a16="http://schemas.microsoft.com/office/drawing/2014/main" id="{D56875FB-821B-CCCB-7570-DC873C94FFE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194026468"/>
      </p:ext>
    </p:extLst>
  </p:cSld>
  <p:clrMapOvr>
    <a:overrideClrMapping bg1="dk1" tx1="lt1" bg2="dk2" tx2="lt2" accent1="accent1" accent2="accent2" accent3="accent3" accent4="accent4" accent5="accent5" accent6="accent6" hlink="hlink" folHlink="folHlink"/>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0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5" name="Picture 4">
            <a:extLst>
              <a:ext uri="{FF2B5EF4-FFF2-40B4-BE49-F238E27FC236}">
                <a16:creationId xmlns:a16="http://schemas.microsoft.com/office/drawing/2014/main" id="{0CF26D85-CA4E-0218-B526-BFDA1F88A1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6" name="Picture 5">
            <a:extLst>
              <a:ext uri="{FF2B5EF4-FFF2-40B4-BE49-F238E27FC236}">
                <a16:creationId xmlns:a16="http://schemas.microsoft.com/office/drawing/2014/main" id="{26CE7553-0733-CE6F-CF7F-FB890A2AB4A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CAC47E54-2CC7-3AC2-AD38-8E9ABC29DCD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4" name="Graphic 6">
            <a:extLst>
              <a:ext uri="{FF2B5EF4-FFF2-40B4-BE49-F238E27FC236}">
                <a16:creationId xmlns:a16="http://schemas.microsoft.com/office/drawing/2014/main" id="{48D91A43-82E5-7728-933F-147D3686620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3948873452"/>
      </p:ext>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1_Content with Caption">
    <p:bg>
      <p:bgRef idx="1001">
        <a:schemeClr val="bg2"/>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AE2440F0-D65C-4849-E5E5-C5C359398D75}"/>
              </a:ext>
            </a:extLst>
          </p:cNvPr>
          <p:cNvSpPr>
            <a:spLocks noGrp="1"/>
          </p:cNvSpPr>
          <p:nvPr>
            <p:ph idx="1"/>
          </p:nvPr>
        </p:nvSpPr>
        <p:spPr>
          <a:xfrm>
            <a:off x="6219061" y="969672"/>
            <a:ext cx="5124723" cy="4905348"/>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6" name="Picture 5">
            <a:extLst>
              <a:ext uri="{FF2B5EF4-FFF2-40B4-BE49-F238E27FC236}">
                <a16:creationId xmlns:a16="http://schemas.microsoft.com/office/drawing/2014/main" id="{02855D45-DAB4-B143-65C0-843A4E3E0E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02E20F9E-6BB2-D956-5639-CF9F129AA3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E23A573D-2F28-F2C9-0B5D-A5474934ACB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5" name="Graphic 6">
            <a:extLst>
              <a:ext uri="{FF2B5EF4-FFF2-40B4-BE49-F238E27FC236}">
                <a16:creationId xmlns:a16="http://schemas.microsoft.com/office/drawing/2014/main" id="{1E590367-35C5-DB4A-DBF9-FBAEDBAE051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3669069078"/>
      </p:ext>
    </p:extLst>
  </p:cSld>
  <p:clrMapOvr>
    <a:overrideClrMapping bg1="lt1" tx1="dk1" bg2="lt2" tx2="dk2" accent1="accent1" accent2="accent2" accent3="accent3" accent4="accent4" accent5="accent5" accent6="accent6" hlink="hlink" folHlink="folHlink"/>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2_Content with Caption">
    <p:bg>
      <p:bgRef idx="1001">
        <a:schemeClr val="bg1"/>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sp>
        <p:nvSpPr>
          <p:cNvPr id="5" name="Content Placeholder 2">
            <a:extLst>
              <a:ext uri="{FF2B5EF4-FFF2-40B4-BE49-F238E27FC236}">
                <a16:creationId xmlns:a16="http://schemas.microsoft.com/office/drawing/2014/main" id="{6521B1B9-F669-62DC-144A-FB33056ACB9F}"/>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4" name="Picture 3">
            <a:extLst>
              <a:ext uri="{FF2B5EF4-FFF2-40B4-BE49-F238E27FC236}">
                <a16:creationId xmlns:a16="http://schemas.microsoft.com/office/drawing/2014/main" id="{895A06B6-3863-06E8-A670-785962A69BC9}"/>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E344E4A1-4088-7C65-5607-F103FE7F7C1D}"/>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66BC86C9-716C-F683-0697-723ED33DC2FD}"/>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9" name="Graphic 6">
            <a:extLst>
              <a:ext uri="{FF2B5EF4-FFF2-40B4-BE49-F238E27FC236}">
                <a16:creationId xmlns:a16="http://schemas.microsoft.com/office/drawing/2014/main" id="{6BD2F2FA-CCC8-0FE1-7375-88C6EC40242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953789588"/>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bg>
      <p:bgRef idx="1001">
        <a:schemeClr val="bg2"/>
      </p:bgRef>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EEA19C1-07FC-D728-9A2A-67C932D0B41C}"/>
              </a:ext>
            </a:extLst>
          </p:cNvPr>
          <p:cNvSpPr>
            <a:spLocks noGrp="1"/>
          </p:cNvSpPr>
          <p:nvPr>
            <p:ph type="title"/>
          </p:nvPr>
        </p:nvSpPr>
        <p:spPr>
          <a:xfrm>
            <a:off x="669524" y="479425"/>
            <a:ext cx="10684275" cy="1103447"/>
          </a:xfrm>
        </p:spPr>
        <p:txBody>
          <a:bodyPr/>
          <a:lstStyle>
            <a:lvl1pPr>
              <a:defRPr>
                <a:solidFill>
                  <a:schemeClr val="tx1"/>
                </a:solidFill>
              </a:defRPr>
            </a:lvl1pPr>
          </a:lstStyle>
          <a:p>
            <a:r>
              <a:rPr lang="en-US"/>
              <a:t>Click to edit Master title style</a:t>
            </a:r>
            <a:endParaRPr lang="es-419"/>
          </a:p>
        </p:txBody>
      </p:sp>
      <p:sp>
        <p:nvSpPr>
          <p:cNvPr id="12" name="Content Placeholder 2">
            <a:extLst>
              <a:ext uri="{FF2B5EF4-FFF2-40B4-BE49-F238E27FC236}">
                <a16:creationId xmlns:a16="http://schemas.microsoft.com/office/drawing/2014/main" id="{E552A231-8E08-64E8-F68B-A8E804E9481E}"/>
              </a:ext>
            </a:extLst>
          </p:cNvPr>
          <p:cNvSpPr>
            <a:spLocks noGrp="1"/>
          </p:cNvSpPr>
          <p:nvPr>
            <p:ph idx="1"/>
          </p:nvPr>
        </p:nvSpPr>
        <p:spPr>
          <a:xfrm>
            <a:off x="995201" y="1660660"/>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Content Placeholder 2">
            <a:extLst>
              <a:ext uri="{FF2B5EF4-FFF2-40B4-BE49-F238E27FC236}">
                <a16:creationId xmlns:a16="http://schemas.microsoft.com/office/drawing/2014/main" id="{1B4AF817-A9F2-6E2B-AD84-ECA76D005620}"/>
              </a:ext>
            </a:extLst>
          </p:cNvPr>
          <p:cNvSpPr>
            <a:spLocks noGrp="1"/>
          </p:cNvSpPr>
          <p:nvPr>
            <p:ph idx="12"/>
          </p:nvPr>
        </p:nvSpPr>
        <p:spPr>
          <a:xfrm>
            <a:off x="995199" y="2616743"/>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7" name="Content Placeholder 2">
            <a:extLst>
              <a:ext uri="{FF2B5EF4-FFF2-40B4-BE49-F238E27FC236}">
                <a16:creationId xmlns:a16="http://schemas.microsoft.com/office/drawing/2014/main" id="{39750680-30DF-BCD7-5386-C0EE03700B24}"/>
              </a:ext>
            </a:extLst>
          </p:cNvPr>
          <p:cNvSpPr>
            <a:spLocks noGrp="1"/>
          </p:cNvSpPr>
          <p:nvPr>
            <p:ph idx="13"/>
          </p:nvPr>
        </p:nvSpPr>
        <p:spPr>
          <a:xfrm>
            <a:off x="995201" y="3572826"/>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20" name="Content Placeholder 2">
            <a:extLst>
              <a:ext uri="{FF2B5EF4-FFF2-40B4-BE49-F238E27FC236}">
                <a16:creationId xmlns:a16="http://schemas.microsoft.com/office/drawing/2014/main" id="{32656BD8-8D77-39A2-74EE-E1B6AFE05E62}"/>
              </a:ext>
            </a:extLst>
          </p:cNvPr>
          <p:cNvSpPr>
            <a:spLocks noGrp="1"/>
          </p:cNvSpPr>
          <p:nvPr>
            <p:ph idx="14"/>
          </p:nvPr>
        </p:nvSpPr>
        <p:spPr>
          <a:xfrm>
            <a:off x="995199" y="4528909"/>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22" name="Content Placeholder 2">
            <a:extLst>
              <a:ext uri="{FF2B5EF4-FFF2-40B4-BE49-F238E27FC236}">
                <a16:creationId xmlns:a16="http://schemas.microsoft.com/office/drawing/2014/main" id="{73BF9A98-E514-53BA-AFB5-9303D66F0712}"/>
              </a:ext>
            </a:extLst>
          </p:cNvPr>
          <p:cNvSpPr>
            <a:spLocks noGrp="1"/>
          </p:cNvSpPr>
          <p:nvPr>
            <p:ph idx="15"/>
          </p:nvPr>
        </p:nvSpPr>
        <p:spPr>
          <a:xfrm>
            <a:off x="995198" y="5497672"/>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27" name="Picture Placeholder 26">
            <a:extLst>
              <a:ext uri="{FF2B5EF4-FFF2-40B4-BE49-F238E27FC236}">
                <a16:creationId xmlns:a16="http://schemas.microsoft.com/office/drawing/2014/main" id="{1A8DA0AB-186F-6A5B-84E2-D0B8AE0E9C81}"/>
              </a:ext>
            </a:extLst>
          </p:cNvPr>
          <p:cNvSpPr>
            <a:spLocks noGrp="1"/>
          </p:cNvSpPr>
          <p:nvPr>
            <p:ph type="pic" sz="quarter" idx="16"/>
          </p:nvPr>
        </p:nvSpPr>
        <p:spPr>
          <a:xfrm>
            <a:off x="8032782" y="3595429"/>
            <a:ext cx="3546475" cy="2363788"/>
          </a:xfrm>
        </p:spPr>
        <p:txBody>
          <a:bodyPr/>
          <a:lstStyle/>
          <a:p>
            <a:endParaRPr lang="es-419"/>
          </a:p>
        </p:txBody>
      </p:sp>
      <p:sp>
        <p:nvSpPr>
          <p:cNvPr id="28" name="Picture Placeholder 26">
            <a:extLst>
              <a:ext uri="{FF2B5EF4-FFF2-40B4-BE49-F238E27FC236}">
                <a16:creationId xmlns:a16="http://schemas.microsoft.com/office/drawing/2014/main" id="{FA0222B5-BBD8-F3CD-D7BF-B571169CD276}"/>
              </a:ext>
            </a:extLst>
          </p:cNvPr>
          <p:cNvSpPr>
            <a:spLocks noGrp="1"/>
          </p:cNvSpPr>
          <p:nvPr>
            <p:ph type="pic" sz="quarter" idx="17"/>
          </p:nvPr>
        </p:nvSpPr>
        <p:spPr>
          <a:xfrm>
            <a:off x="6259544" y="1973033"/>
            <a:ext cx="3546475" cy="2363788"/>
          </a:xfrm>
        </p:spPr>
        <p:txBody>
          <a:bodyPr/>
          <a:lstStyle/>
          <a:p>
            <a:endParaRPr lang="es-419"/>
          </a:p>
        </p:txBody>
      </p:sp>
      <p:pic>
        <p:nvPicPr>
          <p:cNvPr id="4" name="Graphic 6">
            <a:extLst>
              <a:ext uri="{FF2B5EF4-FFF2-40B4-BE49-F238E27FC236}">
                <a16:creationId xmlns:a16="http://schemas.microsoft.com/office/drawing/2014/main" id="{967A28AB-77EC-1140-CDB8-6E208443FB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29994" y="207347"/>
            <a:ext cx="1862006" cy="1134147"/>
          </a:xfrm>
          <a:prstGeom prst="rect">
            <a:avLst/>
          </a:prstGeom>
        </p:spPr>
      </p:pic>
      <p:pic>
        <p:nvPicPr>
          <p:cNvPr id="5" name="Graphic 6">
            <a:extLst>
              <a:ext uri="{FF2B5EF4-FFF2-40B4-BE49-F238E27FC236}">
                <a16:creationId xmlns:a16="http://schemas.microsoft.com/office/drawing/2014/main" id="{F95FF7AF-5E4C-475F-AA93-1B2842DC91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151300462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6" userDrawn="1">
          <p15:clr>
            <a:srgbClr val="FBAE40"/>
          </p15:clr>
        </p15:guide>
        <p15:guide id="2" pos="3840" userDrawn="1">
          <p15:clr>
            <a:srgbClr val="FBAE40"/>
          </p15:clr>
        </p15:guide>
        <p15:guide id="3" pos="3409" userDrawn="1">
          <p15:clr>
            <a:srgbClr val="FBAE40"/>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3_Content with Caption">
    <p:bg>
      <p:bgRef idx="1001">
        <a:schemeClr val="bg2"/>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2"/>
                </a:solidFill>
              </a:defRPr>
            </a:lvl1pPr>
          </a:lstStyle>
          <a:p>
            <a:r>
              <a:rPr lang="en-US"/>
              <a:t>Click to edit Master title style</a:t>
            </a:r>
            <a:endParaRPr lang="es-419"/>
          </a:p>
        </p:txBody>
      </p:sp>
      <p:sp>
        <p:nvSpPr>
          <p:cNvPr id="5" name="Content Placeholder 2">
            <a:extLst>
              <a:ext uri="{FF2B5EF4-FFF2-40B4-BE49-F238E27FC236}">
                <a16:creationId xmlns:a16="http://schemas.microsoft.com/office/drawing/2014/main" id="{5FB6C8C2-E51B-1BA5-752A-B7668EA9551F}"/>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4" name="Picture 3">
            <a:extLst>
              <a:ext uri="{FF2B5EF4-FFF2-40B4-BE49-F238E27FC236}">
                <a16:creationId xmlns:a16="http://schemas.microsoft.com/office/drawing/2014/main" id="{7910A971-ACB5-F8DB-803E-B6B78A732BC4}"/>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AE270CF2-20B1-2DB5-5D04-C77454C05E79}"/>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7CE05E2B-3233-9F87-D72C-702BCFDD64ED}"/>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9" name="Graphic 6">
            <a:extLst>
              <a:ext uri="{FF2B5EF4-FFF2-40B4-BE49-F238E27FC236}">
                <a16:creationId xmlns:a16="http://schemas.microsoft.com/office/drawing/2014/main" id="{10C0C4B6-CBB8-0788-2DBF-9392EA4ABA4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945999194"/>
      </p:ext>
    </p:extLst>
  </p:cSld>
  <p:clrMapOvr>
    <a:overrideClrMapping bg1="dk1" tx1="lt1" bg2="dk2" tx2="lt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76497-75AC-26CD-103D-C6D875834E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Picture Placeholder 2">
            <a:extLst>
              <a:ext uri="{FF2B5EF4-FFF2-40B4-BE49-F238E27FC236}">
                <a16:creationId xmlns:a16="http://schemas.microsoft.com/office/drawing/2014/main" id="{583EAB8D-443B-8C4A-F191-B22CA6831A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419"/>
          </a:p>
        </p:txBody>
      </p:sp>
      <p:sp>
        <p:nvSpPr>
          <p:cNvPr id="4" name="Text Placeholder 3">
            <a:extLst>
              <a:ext uri="{FF2B5EF4-FFF2-40B4-BE49-F238E27FC236}">
                <a16:creationId xmlns:a16="http://schemas.microsoft.com/office/drawing/2014/main" id="{D46D544F-0FBA-BED6-91FD-E4BB7F81DE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Graphic 6">
            <a:extLst>
              <a:ext uri="{FF2B5EF4-FFF2-40B4-BE49-F238E27FC236}">
                <a16:creationId xmlns:a16="http://schemas.microsoft.com/office/drawing/2014/main" id="{7D858F16-B29D-FF93-1528-EEBE492B7A6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07059" y="6370782"/>
            <a:ext cx="460659" cy="280588"/>
          </a:xfrm>
          <a:prstGeom prst="rect">
            <a:avLst/>
          </a:prstGeom>
        </p:spPr>
      </p:pic>
    </p:spTree>
    <p:extLst>
      <p:ext uri="{BB962C8B-B14F-4D97-AF65-F5344CB8AC3E}">
        <p14:creationId xmlns:p14="http://schemas.microsoft.com/office/powerpoint/2010/main" val="19980147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
        <p:cNvGrpSpPr/>
        <p:nvPr/>
      </p:nvGrpSpPr>
      <p:grpSpPr>
        <a:xfrm>
          <a:off x="0" y="0"/>
          <a:ext cx="0" cy="0"/>
          <a:chOff x="0" y="0"/>
          <a:chExt cx="0" cy="0"/>
        </a:xfrm>
      </p:grpSpPr>
      <p:sp>
        <p:nvSpPr>
          <p:cNvPr id="14" name="Google Shape;14;g1e6dd66a3ea_0_64"/>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5" name="Google Shape;15;g1e6dd66a3ea_0_64"/>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g1e6dd66a3ea_0_6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5134813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7"/>
        <p:cNvGrpSpPr/>
        <p:nvPr/>
      </p:nvGrpSpPr>
      <p:grpSpPr>
        <a:xfrm>
          <a:off x="0" y="0"/>
          <a:ext cx="0" cy="0"/>
          <a:chOff x="0" y="0"/>
          <a:chExt cx="0" cy="0"/>
        </a:xfrm>
      </p:grpSpPr>
      <p:sp>
        <p:nvSpPr>
          <p:cNvPr id="48" name="Google Shape;48;p24"/>
          <p:cNvSpPr>
            <a:spLocks noGrp="1"/>
          </p:cNvSpPr>
          <p:nvPr>
            <p:ph type="pic" idx="2"/>
          </p:nvPr>
        </p:nvSpPr>
        <p:spPr>
          <a:xfrm>
            <a:off x="-9167" y="0"/>
            <a:ext cx="12192000" cy="6876400"/>
          </a:xfrm>
          <a:prstGeom prst="rect">
            <a:avLst/>
          </a:prstGeom>
          <a:noFill/>
          <a:ln>
            <a:noFill/>
          </a:ln>
        </p:spPr>
      </p:sp>
      <p:sp>
        <p:nvSpPr>
          <p:cNvPr id="49" name="Google Shape;49;p24"/>
          <p:cNvSpPr txBox="1">
            <a:spLocks noGrp="1"/>
          </p:cNvSpPr>
          <p:nvPr>
            <p:ph type="title"/>
          </p:nvPr>
        </p:nvSpPr>
        <p:spPr>
          <a:xfrm>
            <a:off x="483217" y="528799"/>
            <a:ext cx="11141728" cy="100783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97977347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0"/>
        <p:cNvGrpSpPr/>
        <p:nvPr/>
      </p:nvGrpSpPr>
      <p:grpSpPr>
        <a:xfrm>
          <a:off x="0" y="0"/>
          <a:ext cx="0" cy="0"/>
          <a:chOff x="0" y="0"/>
          <a:chExt cx="0" cy="0"/>
        </a:xfrm>
      </p:grpSpPr>
      <p:sp>
        <p:nvSpPr>
          <p:cNvPr id="51" name="Google Shape;51;p25"/>
          <p:cNvSpPr txBox="1">
            <a:spLocks noGrp="1"/>
          </p:cNvSpPr>
          <p:nvPr>
            <p:ph type="subTitle" idx="1"/>
          </p:nvPr>
        </p:nvSpPr>
        <p:spPr>
          <a:xfrm>
            <a:off x="6564332" y="3240900"/>
            <a:ext cx="3340800" cy="1921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b="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52" name="Google Shape;52;p25"/>
          <p:cNvSpPr txBox="1">
            <a:spLocks noGrp="1"/>
          </p:cNvSpPr>
          <p:nvPr>
            <p:ph type="subTitle" idx="2"/>
          </p:nvPr>
        </p:nvSpPr>
        <p:spPr>
          <a:xfrm>
            <a:off x="2287167" y="3240900"/>
            <a:ext cx="3340800" cy="1921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b="0"/>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53" name="Google Shape;53;p25"/>
          <p:cNvSpPr txBox="1">
            <a:spLocks noGrp="1"/>
          </p:cNvSpPr>
          <p:nvPr>
            <p:ph type="subTitle" idx="3"/>
          </p:nvPr>
        </p:nvSpPr>
        <p:spPr>
          <a:xfrm>
            <a:off x="2287167" y="2775864"/>
            <a:ext cx="3340800" cy="588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Alexandria"/>
              <a:buNone/>
              <a:defRPr sz="2400" b="1">
                <a:solidFill>
                  <a:schemeClr val="dk1"/>
                </a:solidFill>
                <a:latin typeface="Alexandria"/>
                <a:ea typeface="Alexandria"/>
                <a:cs typeface="Alexandria"/>
                <a:sym typeface="Alexandria"/>
              </a:defRPr>
            </a:lvl1pPr>
            <a:lvl2pPr lvl="1" algn="ctr">
              <a:lnSpc>
                <a:spcPct val="100000"/>
              </a:lnSpc>
              <a:spcBef>
                <a:spcPts val="0"/>
              </a:spcBef>
              <a:spcAft>
                <a:spcPts val="0"/>
              </a:spcAft>
              <a:buSzPts val="2400"/>
              <a:buFont typeface="Alexandria"/>
              <a:buNone/>
              <a:defRPr sz="3200">
                <a:latin typeface="Alexandria"/>
                <a:ea typeface="Alexandria"/>
                <a:cs typeface="Alexandria"/>
                <a:sym typeface="Alexandria"/>
              </a:defRPr>
            </a:lvl2pPr>
            <a:lvl3pPr lvl="2" algn="ctr">
              <a:lnSpc>
                <a:spcPct val="100000"/>
              </a:lnSpc>
              <a:spcBef>
                <a:spcPts val="0"/>
              </a:spcBef>
              <a:spcAft>
                <a:spcPts val="0"/>
              </a:spcAft>
              <a:buSzPts val="2400"/>
              <a:buFont typeface="Alexandria"/>
              <a:buNone/>
              <a:defRPr sz="3200">
                <a:latin typeface="Alexandria"/>
                <a:ea typeface="Alexandria"/>
                <a:cs typeface="Alexandria"/>
                <a:sym typeface="Alexandria"/>
              </a:defRPr>
            </a:lvl3pPr>
            <a:lvl4pPr lvl="3" algn="ctr">
              <a:lnSpc>
                <a:spcPct val="100000"/>
              </a:lnSpc>
              <a:spcBef>
                <a:spcPts val="0"/>
              </a:spcBef>
              <a:spcAft>
                <a:spcPts val="0"/>
              </a:spcAft>
              <a:buSzPts val="2400"/>
              <a:buFont typeface="Alexandria"/>
              <a:buNone/>
              <a:defRPr sz="3200">
                <a:latin typeface="Alexandria"/>
                <a:ea typeface="Alexandria"/>
                <a:cs typeface="Alexandria"/>
                <a:sym typeface="Alexandria"/>
              </a:defRPr>
            </a:lvl4pPr>
            <a:lvl5pPr lvl="4" algn="ctr">
              <a:lnSpc>
                <a:spcPct val="100000"/>
              </a:lnSpc>
              <a:spcBef>
                <a:spcPts val="0"/>
              </a:spcBef>
              <a:spcAft>
                <a:spcPts val="0"/>
              </a:spcAft>
              <a:buSzPts val="2400"/>
              <a:buFont typeface="Alexandria"/>
              <a:buNone/>
              <a:defRPr sz="3200">
                <a:latin typeface="Alexandria"/>
                <a:ea typeface="Alexandria"/>
                <a:cs typeface="Alexandria"/>
                <a:sym typeface="Alexandria"/>
              </a:defRPr>
            </a:lvl5pPr>
            <a:lvl6pPr lvl="5" algn="ctr">
              <a:lnSpc>
                <a:spcPct val="100000"/>
              </a:lnSpc>
              <a:spcBef>
                <a:spcPts val="0"/>
              </a:spcBef>
              <a:spcAft>
                <a:spcPts val="0"/>
              </a:spcAft>
              <a:buSzPts val="2400"/>
              <a:buFont typeface="Alexandria"/>
              <a:buNone/>
              <a:defRPr sz="3200">
                <a:latin typeface="Alexandria"/>
                <a:ea typeface="Alexandria"/>
                <a:cs typeface="Alexandria"/>
                <a:sym typeface="Alexandria"/>
              </a:defRPr>
            </a:lvl6pPr>
            <a:lvl7pPr lvl="6" algn="ctr">
              <a:lnSpc>
                <a:spcPct val="100000"/>
              </a:lnSpc>
              <a:spcBef>
                <a:spcPts val="0"/>
              </a:spcBef>
              <a:spcAft>
                <a:spcPts val="0"/>
              </a:spcAft>
              <a:buSzPts val="2400"/>
              <a:buFont typeface="Alexandria"/>
              <a:buNone/>
              <a:defRPr sz="3200">
                <a:latin typeface="Alexandria"/>
                <a:ea typeface="Alexandria"/>
                <a:cs typeface="Alexandria"/>
                <a:sym typeface="Alexandria"/>
              </a:defRPr>
            </a:lvl7pPr>
            <a:lvl8pPr lvl="7" algn="ctr">
              <a:lnSpc>
                <a:spcPct val="100000"/>
              </a:lnSpc>
              <a:spcBef>
                <a:spcPts val="0"/>
              </a:spcBef>
              <a:spcAft>
                <a:spcPts val="0"/>
              </a:spcAft>
              <a:buSzPts val="2400"/>
              <a:buFont typeface="Alexandria"/>
              <a:buNone/>
              <a:defRPr sz="3200">
                <a:latin typeface="Alexandria"/>
                <a:ea typeface="Alexandria"/>
                <a:cs typeface="Alexandria"/>
                <a:sym typeface="Alexandria"/>
              </a:defRPr>
            </a:lvl8pPr>
            <a:lvl9pPr lvl="8" algn="ctr">
              <a:lnSpc>
                <a:spcPct val="100000"/>
              </a:lnSpc>
              <a:spcBef>
                <a:spcPts val="0"/>
              </a:spcBef>
              <a:spcAft>
                <a:spcPts val="0"/>
              </a:spcAft>
              <a:buSzPts val="2400"/>
              <a:buFont typeface="Alexandria"/>
              <a:buNone/>
              <a:defRPr sz="3200">
                <a:latin typeface="Alexandria"/>
                <a:ea typeface="Alexandria"/>
                <a:cs typeface="Alexandria"/>
                <a:sym typeface="Alexandria"/>
              </a:defRPr>
            </a:lvl9pPr>
          </a:lstStyle>
          <a:p>
            <a:endParaRPr/>
          </a:p>
        </p:txBody>
      </p:sp>
      <p:sp>
        <p:nvSpPr>
          <p:cNvPr id="54" name="Google Shape;54;p25"/>
          <p:cNvSpPr txBox="1">
            <a:spLocks noGrp="1"/>
          </p:cNvSpPr>
          <p:nvPr>
            <p:ph type="subTitle" idx="4"/>
          </p:nvPr>
        </p:nvSpPr>
        <p:spPr>
          <a:xfrm>
            <a:off x="6564333" y="2775864"/>
            <a:ext cx="3340800" cy="588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Alexandria"/>
              <a:buNone/>
              <a:defRPr sz="2400" b="1">
                <a:solidFill>
                  <a:schemeClr val="dk1"/>
                </a:solidFill>
                <a:latin typeface="Alexandria"/>
                <a:ea typeface="Alexandria"/>
                <a:cs typeface="Alexandria"/>
                <a:sym typeface="Alexandria"/>
              </a:defRPr>
            </a:lvl1pPr>
            <a:lvl2pPr lvl="1" algn="ctr">
              <a:lnSpc>
                <a:spcPct val="100000"/>
              </a:lnSpc>
              <a:spcBef>
                <a:spcPts val="0"/>
              </a:spcBef>
              <a:spcAft>
                <a:spcPts val="0"/>
              </a:spcAft>
              <a:buSzPts val="2400"/>
              <a:buFont typeface="Alexandria"/>
              <a:buNone/>
              <a:defRPr sz="3200">
                <a:latin typeface="Alexandria"/>
                <a:ea typeface="Alexandria"/>
                <a:cs typeface="Alexandria"/>
                <a:sym typeface="Alexandria"/>
              </a:defRPr>
            </a:lvl2pPr>
            <a:lvl3pPr lvl="2" algn="ctr">
              <a:lnSpc>
                <a:spcPct val="100000"/>
              </a:lnSpc>
              <a:spcBef>
                <a:spcPts val="0"/>
              </a:spcBef>
              <a:spcAft>
                <a:spcPts val="0"/>
              </a:spcAft>
              <a:buSzPts val="2400"/>
              <a:buFont typeface="Alexandria"/>
              <a:buNone/>
              <a:defRPr sz="3200">
                <a:latin typeface="Alexandria"/>
                <a:ea typeface="Alexandria"/>
                <a:cs typeface="Alexandria"/>
                <a:sym typeface="Alexandria"/>
              </a:defRPr>
            </a:lvl3pPr>
            <a:lvl4pPr lvl="3" algn="ctr">
              <a:lnSpc>
                <a:spcPct val="100000"/>
              </a:lnSpc>
              <a:spcBef>
                <a:spcPts val="0"/>
              </a:spcBef>
              <a:spcAft>
                <a:spcPts val="0"/>
              </a:spcAft>
              <a:buSzPts val="2400"/>
              <a:buFont typeface="Alexandria"/>
              <a:buNone/>
              <a:defRPr sz="3200">
                <a:latin typeface="Alexandria"/>
                <a:ea typeface="Alexandria"/>
                <a:cs typeface="Alexandria"/>
                <a:sym typeface="Alexandria"/>
              </a:defRPr>
            </a:lvl4pPr>
            <a:lvl5pPr lvl="4" algn="ctr">
              <a:lnSpc>
                <a:spcPct val="100000"/>
              </a:lnSpc>
              <a:spcBef>
                <a:spcPts val="0"/>
              </a:spcBef>
              <a:spcAft>
                <a:spcPts val="0"/>
              </a:spcAft>
              <a:buSzPts val="2400"/>
              <a:buFont typeface="Alexandria"/>
              <a:buNone/>
              <a:defRPr sz="3200">
                <a:latin typeface="Alexandria"/>
                <a:ea typeface="Alexandria"/>
                <a:cs typeface="Alexandria"/>
                <a:sym typeface="Alexandria"/>
              </a:defRPr>
            </a:lvl5pPr>
            <a:lvl6pPr lvl="5" algn="ctr">
              <a:lnSpc>
                <a:spcPct val="100000"/>
              </a:lnSpc>
              <a:spcBef>
                <a:spcPts val="0"/>
              </a:spcBef>
              <a:spcAft>
                <a:spcPts val="0"/>
              </a:spcAft>
              <a:buSzPts val="2400"/>
              <a:buFont typeface="Alexandria"/>
              <a:buNone/>
              <a:defRPr sz="3200">
                <a:latin typeface="Alexandria"/>
                <a:ea typeface="Alexandria"/>
                <a:cs typeface="Alexandria"/>
                <a:sym typeface="Alexandria"/>
              </a:defRPr>
            </a:lvl6pPr>
            <a:lvl7pPr lvl="6" algn="ctr">
              <a:lnSpc>
                <a:spcPct val="100000"/>
              </a:lnSpc>
              <a:spcBef>
                <a:spcPts val="0"/>
              </a:spcBef>
              <a:spcAft>
                <a:spcPts val="0"/>
              </a:spcAft>
              <a:buSzPts val="2400"/>
              <a:buFont typeface="Alexandria"/>
              <a:buNone/>
              <a:defRPr sz="3200">
                <a:latin typeface="Alexandria"/>
                <a:ea typeface="Alexandria"/>
                <a:cs typeface="Alexandria"/>
                <a:sym typeface="Alexandria"/>
              </a:defRPr>
            </a:lvl7pPr>
            <a:lvl8pPr lvl="7" algn="ctr">
              <a:lnSpc>
                <a:spcPct val="100000"/>
              </a:lnSpc>
              <a:spcBef>
                <a:spcPts val="0"/>
              </a:spcBef>
              <a:spcAft>
                <a:spcPts val="0"/>
              </a:spcAft>
              <a:buSzPts val="2400"/>
              <a:buFont typeface="Alexandria"/>
              <a:buNone/>
              <a:defRPr sz="3200">
                <a:latin typeface="Alexandria"/>
                <a:ea typeface="Alexandria"/>
                <a:cs typeface="Alexandria"/>
                <a:sym typeface="Alexandria"/>
              </a:defRPr>
            </a:lvl8pPr>
            <a:lvl9pPr lvl="8" algn="ctr">
              <a:lnSpc>
                <a:spcPct val="100000"/>
              </a:lnSpc>
              <a:spcBef>
                <a:spcPts val="0"/>
              </a:spcBef>
              <a:spcAft>
                <a:spcPts val="0"/>
              </a:spcAft>
              <a:buSzPts val="2400"/>
              <a:buFont typeface="Alexandria"/>
              <a:buNone/>
              <a:defRPr sz="3200">
                <a:latin typeface="Alexandria"/>
                <a:ea typeface="Alexandria"/>
                <a:cs typeface="Alexandria"/>
                <a:sym typeface="Alexandria"/>
              </a:defRPr>
            </a:lvl9pPr>
          </a:lstStyle>
          <a:p>
            <a:endParaRPr/>
          </a:p>
        </p:txBody>
      </p:sp>
      <p:sp>
        <p:nvSpPr>
          <p:cNvPr id="55" name="Google Shape;55;p25"/>
          <p:cNvSpPr txBox="1">
            <a:spLocks noGrp="1"/>
          </p:cNvSpPr>
          <p:nvPr>
            <p:ph type="title"/>
          </p:nvPr>
        </p:nvSpPr>
        <p:spPr>
          <a:xfrm>
            <a:off x="483217" y="528799"/>
            <a:ext cx="11141728" cy="100783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7307808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8"/>
        <p:cNvGrpSpPr/>
        <p:nvPr/>
      </p:nvGrpSpPr>
      <p:grpSpPr>
        <a:xfrm>
          <a:off x="0" y="0"/>
          <a:ext cx="0" cy="0"/>
          <a:chOff x="0" y="0"/>
          <a:chExt cx="0" cy="0"/>
        </a:xfrm>
      </p:grpSpPr>
      <p:sp>
        <p:nvSpPr>
          <p:cNvPr id="59" name="Google Shape;59;p26"/>
          <p:cNvSpPr txBox="1">
            <a:spLocks noGrp="1"/>
          </p:cNvSpPr>
          <p:nvPr>
            <p:ph type="title"/>
          </p:nvPr>
        </p:nvSpPr>
        <p:spPr>
          <a:xfrm>
            <a:off x="483217" y="528799"/>
            <a:ext cx="11141728" cy="100783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54291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6"/>
        <p:cNvGrpSpPr/>
        <p:nvPr/>
      </p:nvGrpSpPr>
      <p:grpSpPr>
        <a:xfrm>
          <a:off x="0" y="0"/>
          <a:ext cx="0" cy="0"/>
          <a:chOff x="0" y="0"/>
          <a:chExt cx="0" cy="0"/>
        </a:xfrm>
      </p:grpSpPr>
      <p:sp>
        <p:nvSpPr>
          <p:cNvPr id="67" name="Google Shape;67;p28"/>
          <p:cNvSpPr txBox="1">
            <a:spLocks noGrp="1"/>
          </p:cNvSpPr>
          <p:nvPr>
            <p:ph type="subTitle" idx="1"/>
          </p:nvPr>
        </p:nvSpPr>
        <p:spPr>
          <a:xfrm>
            <a:off x="960000" y="2284147"/>
            <a:ext cx="3095600" cy="1188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68" name="Google Shape;68;p28"/>
          <p:cNvSpPr txBox="1">
            <a:spLocks noGrp="1"/>
          </p:cNvSpPr>
          <p:nvPr>
            <p:ph type="subTitle" idx="2"/>
          </p:nvPr>
        </p:nvSpPr>
        <p:spPr>
          <a:xfrm>
            <a:off x="4547000" y="2284149"/>
            <a:ext cx="3096800" cy="1188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69" name="Google Shape;69;p28"/>
          <p:cNvSpPr txBox="1">
            <a:spLocks noGrp="1"/>
          </p:cNvSpPr>
          <p:nvPr>
            <p:ph type="subTitle" idx="3"/>
          </p:nvPr>
        </p:nvSpPr>
        <p:spPr>
          <a:xfrm>
            <a:off x="960000" y="4660740"/>
            <a:ext cx="3095600" cy="1188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70" name="Google Shape;70;p28"/>
          <p:cNvSpPr txBox="1">
            <a:spLocks noGrp="1"/>
          </p:cNvSpPr>
          <p:nvPr>
            <p:ph type="subTitle" idx="4"/>
          </p:nvPr>
        </p:nvSpPr>
        <p:spPr>
          <a:xfrm>
            <a:off x="4547000" y="4660751"/>
            <a:ext cx="3096800" cy="1188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71" name="Google Shape;71;p28"/>
          <p:cNvSpPr txBox="1">
            <a:spLocks noGrp="1"/>
          </p:cNvSpPr>
          <p:nvPr>
            <p:ph type="subTitle" idx="5"/>
          </p:nvPr>
        </p:nvSpPr>
        <p:spPr>
          <a:xfrm>
            <a:off x="8135200" y="2284149"/>
            <a:ext cx="3096800" cy="1188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72" name="Google Shape;72;p28"/>
          <p:cNvSpPr txBox="1">
            <a:spLocks noGrp="1"/>
          </p:cNvSpPr>
          <p:nvPr>
            <p:ph type="subTitle" idx="6"/>
          </p:nvPr>
        </p:nvSpPr>
        <p:spPr>
          <a:xfrm>
            <a:off x="8135200" y="4660751"/>
            <a:ext cx="3096800" cy="1188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200"/>
              <a:buNone/>
              <a:defRPr/>
            </a:lvl1pPr>
            <a:lvl2pPr lvl="1" algn="ctr">
              <a:lnSpc>
                <a:spcPct val="100000"/>
              </a:lnSpc>
              <a:spcBef>
                <a:spcPts val="0"/>
              </a:spcBef>
              <a:spcAft>
                <a:spcPts val="0"/>
              </a:spcAft>
              <a:buSzPts val="1200"/>
              <a:buNone/>
              <a:defRPr/>
            </a:lvl2pPr>
            <a:lvl3pPr lvl="2" algn="ctr">
              <a:lnSpc>
                <a:spcPct val="100000"/>
              </a:lnSpc>
              <a:spcBef>
                <a:spcPts val="0"/>
              </a:spcBef>
              <a:spcAft>
                <a:spcPts val="0"/>
              </a:spcAft>
              <a:buSzPts val="1200"/>
              <a:buNone/>
              <a:defRPr/>
            </a:lvl3pPr>
            <a:lvl4pPr lvl="3" algn="ctr">
              <a:lnSpc>
                <a:spcPct val="100000"/>
              </a:lnSpc>
              <a:spcBef>
                <a:spcPts val="0"/>
              </a:spcBef>
              <a:spcAft>
                <a:spcPts val="0"/>
              </a:spcAft>
              <a:buSzPts val="1200"/>
              <a:buNone/>
              <a:defRPr/>
            </a:lvl4pPr>
            <a:lvl5pPr lvl="4" algn="ctr">
              <a:lnSpc>
                <a:spcPct val="100000"/>
              </a:lnSpc>
              <a:spcBef>
                <a:spcPts val="0"/>
              </a:spcBef>
              <a:spcAft>
                <a:spcPts val="0"/>
              </a:spcAft>
              <a:buSzPts val="1200"/>
              <a:buNone/>
              <a:defRPr/>
            </a:lvl5pPr>
            <a:lvl6pPr lvl="5" algn="ctr">
              <a:lnSpc>
                <a:spcPct val="100000"/>
              </a:lnSpc>
              <a:spcBef>
                <a:spcPts val="0"/>
              </a:spcBef>
              <a:spcAft>
                <a:spcPts val="0"/>
              </a:spcAft>
              <a:buSzPts val="1200"/>
              <a:buNone/>
              <a:defRPr/>
            </a:lvl6pPr>
            <a:lvl7pPr lvl="6" algn="ctr">
              <a:lnSpc>
                <a:spcPct val="100000"/>
              </a:lnSpc>
              <a:spcBef>
                <a:spcPts val="0"/>
              </a:spcBef>
              <a:spcAft>
                <a:spcPts val="0"/>
              </a:spcAft>
              <a:buSzPts val="1200"/>
              <a:buNone/>
              <a:defRPr/>
            </a:lvl7pPr>
            <a:lvl8pPr lvl="7" algn="ctr">
              <a:lnSpc>
                <a:spcPct val="100000"/>
              </a:lnSpc>
              <a:spcBef>
                <a:spcPts val="0"/>
              </a:spcBef>
              <a:spcAft>
                <a:spcPts val="0"/>
              </a:spcAft>
              <a:buSzPts val="1200"/>
              <a:buNone/>
              <a:defRPr/>
            </a:lvl8pPr>
            <a:lvl9pPr lvl="8" algn="ctr">
              <a:lnSpc>
                <a:spcPct val="100000"/>
              </a:lnSpc>
              <a:spcBef>
                <a:spcPts val="0"/>
              </a:spcBef>
              <a:spcAft>
                <a:spcPts val="0"/>
              </a:spcAft>
              <a:buSzPts val="1200"/>
              <a:buNone/>
              <a:defRPr/>
            </a:lvl9pPr>
          </a:lstStyle>
          <a:p>
            <a:endParaRPr/>
          </a:p>
        </p:txBody>
      </p:sp>
      <p:sp>
        <p:nvSpPr>
          <p:cNvPr id="73" name="Google Shape;73;p28"/>
          <p:cNvSpPr txBox="1">
            <a:spLocks noGrp="1"/>
          </p:cNvSpPr>
          <p:nvPr>
            <p:ph type="subTitle" idx="7"/>
          </p:nvPr>
        </p:nvSpPr>
        <p:spPr>
          <a:xfrm>
            <a:off x="966088" y="1913713"/>
            <a:ext cx="3084000" cy="502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Alexandria"/>
              <a:buNone/>
              <a:defRPr sz="2400" b="1">
                <a:solidFill>
                  <a:schemeClr val="dk1"/>
                </a:solidFill>
                <a:latin typeface="Alexandria"/>
                <a:ea typeface="Alexandria"/>
                <a:cs typeface="Alexandria"/>
                <a:sym typeface="Alexandria"/>
              </a:defRPr>
            </a:lvl1pPr>
            <a:lvl2pPr lvl="1" algn="ctr">
              <a:lnSpc>
                <a:spcPct val="100000"/>
              </a:lnSpc>
              <a:spcBef>
                <a:spcPts val="0"/>
              </a:spcBef>
              <a:spcAft>
                <a:spcPts val="0"/>
              </a:spcAft>
              <a:buSzPts val="2400"/>
              <a:buFont typeface="Alexandria"/>
              <a:buNone/>
              <a:defRPr sz="3200">
                <a:latin typeface="Alexandria"/>
                <a:ea typeface="Alexandria"/>
                <a:cs typeface="Alexandria"/>
                <a:sym typeface="Alexandria"/>
              </a:defRPr>
            </a:lvl2pPr>
            <a:lvl3pPr lvl="2" algn="ctr">
              <a:lnSpc>
                <a:spcPct val="100000"/>
              </a:lnSpc>
              <a:spcBef>
                <a:spcPts val="0"/>
              </a:spcBef>
              <a:spcAft>
                <a:spcPts val="0"/>
              </a:spcAft>
              <a:buSzPts val="2400"/>
              <a:buFont typeface="Alexandria"/>
              <a:buNone/>
              <a:defRPr sz="3200">
                <a:latin typeface="Alexandria"/>
                <a:ea typeface="Alexandria"/>
                <a:cs typeface="Alexandria"/>
                <a:sym typeface="Alexandria"/>
              </a:defRPr>
            </a:lvl3pPr>
            <a:lvl4pPr lvl="3" algn="ctr">
              <a:lnSpc>
                <a:spcPct val="100000"/>
              </a:lnSpc>
              <a:spcBef>
                <a:spcPts val="0"/>
              </a:spcBef>
              <a:spcAft>
                <a:spcPts val="0"/>
              </a:spcAft>
              <a:buSzPts val="2400"/>
              <a:buFont typeface="Alexandria"/>
              <a:buNone/>
              <a:defRPr sz="3200">
                <a:latin typeface="Alexandria"/>
                <a:ea typeface="Alexandria"/>
                <a:cs typeface="Alexandria"/>
                <a:sym typeface="Alexandria"/>
              </a:defRPr>
            </a:lvl4pPr>
            <a:lvl5pPr lvl="4" algn="ctr">
              <a:lnSpc>
                <a:spcPct val="100000"/>
              </a:lnSpc>
              <a:spcBef>
                <a:spcPts val="0"/>
              </a:spcBef>
              <a:spcAft>
                <a:spcPts val="0"/>
              </a:spcAft>
              <a:buSzPts val="2400"/>
              <a:buFont typeface="Alexandria"/>
              <a:buNone/>
              <a:defRPr sz="3200">
                <a:latin typeface="Alexandria"/>
                <a:ea typeface="Alexandria"/>
                <a:cs typeface="Alexandria"/>
                <a:sym typeface="Alexandria"/>
              </a:defRPr>
            </a:lvl5pPr>
            <a:lvl6pPr lvl="5" algn="ctr">
              <a:lnSpc>
                <a:spcPct val="100000"/>
              </a:lnSpc>
              <a:spcBef>
                <a:spcPts val="0"/>
              </a:spcBef>
              <a:spcAft>
                <a:spcPts val="0"/>
              </a:spcAft>
              <a:buSzPts val="2400"/>
              <a:buFont typeface="Alexandria"/>
              <a:buNone/>
              <a:defRPr sz="3200">
                <a:latin typeface="Alexandria"/>
                <a:ea typeface="Alexandria"/>
                <a:cs typeface="Alexandria"/>
                <a:sym typeface="Alexandria"/>
              </a:defRPr>
            </a:lvl6pPr>
            <a:lvl7pPr lvl="6" algn="ctr">
              <a:lnSpc>
                <a:spcPct val="100000"/>
              </a:lnSpc>
              <a:spcBef>
                <a:spcPts val="0"/>
              </a:spcBef>
              <a:spcAft>
                <a:spcPts val="0"/>
              </a:spcAft>
              <a:buSzPts val="2400"/>
              <a:buFont typeface="Alexandria"/>
              <a:buNone/>
              <a:defRPr sz="3200">
                <a:latin typeface="Alexandria"/>
                <a:ea typeface="Alexandria"/>
                <a:cs typeface="Alexandria"/>
                <a:sym typeface="Alexandria"/>
              </a:defRPr>
            </a:lvl7pPr>
            <a:lvl8pPr lvl="7" algn="ctr">
              <a:lnSpc>
                <a:spcPct val="100000"/>
              </a:lnSpc>
              <a:spcBef>
                <a:spcPts val="0"/>
              </a:spcBef>
              <a:spcAft>
                <a:spcPts val="0"/>
              </a:spcAft>
              <a:buSzPts val="2400"/>
              <a:buFont typeface="Alexandria"/>
              <a:buNone/>
              <a:defRPr sz="3200">
                <a:latin typeface="Alexandria"/>
                <a:ea typeface="Alexandria"/>
                <a:cs typeface="Alexandria"/>
                <a:sym typeface="Alexandria"/>
              </a:defRPr>
            </a:lvl8pPr>
            <a:lvl9pPr lvl="8" algn="ctr">
              <a:lnSpc>
                <a:spcPct val="100000"/>
              </a:lnSpc>
              <a:spcBef>
                <a:spcPts val="0"/>
              </a:spcBef>
              <a:spcAft>
                <a:spcPts val="0"/>
              </a:spcAft>
              <a:buSzPts val="2400"/>
              <a:buFont typeface="Alexandria"/>
              <a:buNone/>
              <a:defRPr sz="3200">
                <a:latin typeface="Alexandria"/>
                <a:ea typeface="Alexandria"/>
                <a:cs typeface="Alexandria"/>
                <a:sym typeface="Alexandria"/>
              </a:defRPr>
            </a:lvl9pPr>
          </a:lstStyle>
          <a:p>
            <a:endParaRPr/>
          </a:p>
        </p:txBody>
      </p:sp>
      <p:sp>
        <p:nvSpPr>
          <p:cNvPr id="74" name="Google Shape;74;p28"/>
          <p:cNvSpPr txBox="1">
            <a:spLocks noGrp="1"/>
          </p:cNvSpPr>
          <p:nvPr>
            <p:ph type="subTitle" idx="8"/>
          </p:nvPr>
        </p:nvSpPr>
        <p:spPr>
          <a:xfrm>
            <a:off x="4553281" y="1913715"/>
            <a:ext cx="3084800" cy="502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Alexandria"/>
              <a:buNone/>
              <a:defRPr sz="2400" b="1">
                <a:solidFill>
                  <a:schemeClr val="dk1"/>
                </a:solidFill>
                <a:latin typeface="Alexandria"/>
                <a:ea typeface="Alexandria"/>
                <a:cs typeface="Alexandria"/>
                <a:sym typeface="Alexandria"/>
              </a:defRPr>
            </a:lvl1pPr>
            <a:lvl2pPr lvl="1" algn="ctr">
              <a:lnSpc>
                <a:spcPct val="100000"/>
              </a:lnSpc>
              <a:spcBef>
                <a:spcPts val="0"/>
              </a:spcBef>
              <a:spcAft>
                <a:spcPts val="0"/>
              </a:spcAft>
              <a:buSzPts val="2400"/>
              <a:buFont typeface="Alexandria"/>
              <a:buNone/>
              <a:defRPr sz="3200">
                <a:latin typeface="Alexandria"/>
                <a:ea typeface="Alexandria"/>
                <a:cs typeface="Alexandria"/>
                <a:sym typeface="Alexandria"/>
              </a:defRPr>
            </a:lvl2pPr>
            <a:lvl3pPr lvl="2" algn="ctr">
              <a:lnSpc>
                <a:spcPct val="100000"/>
              </a:lnSpc>
              <a:spcBef>
                <a:spcPts val="0"/>
              </a:spcBef>
              <a:spcAft>
                <a:spcPts val="0"/>
              </a:spcAft>
              <a:buSzPts val="2400"/>
              <a:buFont typeface="Alexandria"/>
              <a:buNone/>
              <a:defRPr sz="3200">
                <a:latin typeface="Alexandria"/>
                <a:ea typeface="Alexandria"/>
                <a:cs typeface="Alexandria"/>
                <a:sym typeface="Alexandria"/>
              </a:defRPr>
            </a:lvl3pPr>
            <a:lvl4pPr lvl="3" algn="ctr">
              <a:lnSpc>
                <a:spcPct val="100000"/>
              </a:lnSpc>
              <a:spcBef>
                <a:spcPts val="0"/>
              </a:spcBef>
              <a:spcAft>
                <a:spcPts val="0"/>
              </a:spcAft>
              <a:buSzPts val="2400"/>
              <a:buFont typeface="Alexandria"/>
              <a:buNone/>
              <a:defRPr sz="3200">
                <a:latin typeface="Alexandria"/>
                <a:ea typeface="Alexandria"/>
                <a:cs typeface="Alexandria"/>
                <a:sym typeface="Alexandria"/>
              </a:defRPr>
            </a:lvl4pPr>
            <a:lvl5pPr lvl="4" algn="ctr">
              <a:lnSpc>
                <a:spcPct val="100000"/>
              </a:lnSpc>
              <a:spcBef>
                <a:spcPts val="0"/>
              </a:spcBef>
              <a:spcAft>
                <a:spcPts val="0"/>
              </a:spcAft>
              <a:buSzPts val="2400"/>
              <a:buFont typeface="Alexandria"/>
              <a:buNone/>
              <a:defRPr sz="3200">
                <a:latin typeface="Alexandria"/>
                <a:ea typeface="Alexandria"/>
                <a:cs typeface="Alexandria"/>
                <a:sym typeface="Alexandria"/>
              </a:defRPr>
            </a:lvl5pPr>
            <a:lvl6pPr lvl="5" algn="ctr">
              <a:lnSpc>
                <a:spcPct val="100000"/>
              </a:lnSpc>
              <a:spcBef>
                <a:spcPts val="0"/>
              </a:spcBef>
              <a:spcAft>
                <a:spcPts val="0"/>
              </a:spcAft>
              <a:buSzPts val="2400"/>
              <a:buFont typeface="Alexandria"/>
              <a:buNone/>
              <a:defRPr sz="3200">
                <a:latin typeface="Alexandria"/>
                <a:ea typeface="Alexandria"/>
                <a:cs typeface="Alexandria"/>
                <a:sym typeface="Alexandria"/>
              </a:defRPr>
            </a:lvl6pPr>
            <a:lvl7pPr lvl="6" algn="ctr">
              <a:lnSpc>
                <a:spcPct val="100000"/>
              </a:lnSpc>
              <a:spcBef>
                <a:spcPts val="0"/>
              </a:spcBef>
              <a:spcAft>
                <a:spcPts val="0"/>
              </a:spcAft>
              <a:buSzPts val="2400"/>
              <a:buFont typeface="Alexandria"/>
              <a:buNone/>
              <a:defRPr sz="3200">
                <a:latin typeface="Alexandria"/>
                <a:ea typeface="Alexandria"/>
                <a:cs typeface="Alexandria"/>
                <a:sym typeface="Alexandria"/>
              </a:defRPr>
            </a:lvl7pPr>
            <a:lvl8pPr lvl="7" algn="ctr">
              <a:lnSpc>
                <a:spcPct val="100000"/>
              </a:lnSpc>
              <a:spcBef>
                <a:spcPts val="0"/>
              </a:spcBef>
              <a:spcAft>
                <a:spcPts val="0"/>
              </a:spcAft>
              <a:buSzPts val="2400"/>
              <a:buFont typeface="Alexandria"/>
              <a:buNone/>
              <a:defRPr sz="3200">
                <a:latin typeface="Alexandria"/>
                <a:ea typeface="Alexandria"/>
                <a:cs typeface="Alexandria"/>
                <a:sym typeface="Alexandria"/>
              </a:defRPr>
            </a:lvl8pPr>
            <a:lvl9pPr lvl="8" algn="ctr">
              <a:lnSpc>
                <a:spcPct val="100000"/>
              </a:lnSpc>
              <a:spcBef>
                <a:spcPts val="0"/>
              </a:spcBef>
              <a:spcAft>
                <a:spcPts val="0"/>
              </a:spcAft>
              <a:buSzPts val="2400"/>
              <a:buFont typeface="Alexandria"/>
              <a:buNone/>
              <a:defRPr sz="3200">
                <a:latin typeface="Alexandria"/>
                <a:ea typeface="Alexandria"/>
                <a:cs typeface="Alexandria"/>
                <a:sym typeface="Alexandria"/>
              </a:defRPr>
            </a:lvl9pPr>
          </a:lstStyle>
          <a:p>
            <a:endParaRPr/>
          </a:p>
        </p:txBody>
      </p:sp>
      <p:sp>
        <p:nvSpPr>
          <p:cNvPr id="75" name="Google Shape;75;p28"/>
          <p:cNvSpPr txBox="1">
            <a:spLocks noGrp="1"/>
          </p:cNvSpPr>
          <p:nvPr>
            <p:ph type="subTitle" idx="9"/>
          </p:nvPr>
        </p:nvSpPr>
        <p:spPr>
          <a:xfrm>
            <a:off x="8141273" y="1913715"/>
            <a:ext cx="3084800" cy="502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Alexandria"/>
              <a:buNone/>
              <a:defRPr sz="2400" b="1">
                <a:solidFill>
                  <a:schemeClr val="dk1"/>
                </a:solidFill>
                <a:latin typeface="Alexandria"/>
                <a:ea typeface="Alexandria"/>
                <a:cs typeface="Alexandria"/>
                <a:sym typeface="Alexandria"/>
              </a:defRPr>
            </a:lvl1pPr>
            <a:lvl2pPr lvl="1" algn="ctr">
              <a:lnSpc>
                <a:spcPct val="100000"/>
              </a:lnSpc>
              <a:spcBef>
                <a:spcPts val="0"/>
              </a:spcBef>
              <a:spcAft>
                <a:spcPts val="0"/>
              </a:spcAft>
              <a:buSzPts val="2400"/>
              <a:buFont typeface="Alexandria"/>
              <a:buNone/>
              <a:defRPr sz="3200">
                <a:latin typeface="Alexandria"/>
                <a:ea typeface="Alexandria"/>
                <a:cs typeface="Alexandria"/>
                <a:sym typeface="Alexandria"/>
              </a:defRPr>
            </a:lvl2pPr>
            <a:lvl3pPr lvl="2" algn="ctr">
              <a:lnSpc>
                <a:spcPct val="100000"/>
              </a:lnSpc>
              <a:spcBef>
                <a:spcPts val="0"/>
              </a:spcBef>
              <a:spcAft>
                <a:spcPts val="0"/>
              </a:spcAft>
              <a:buSzPts val="2400"/>
              <a:buFont typeface="Alexandria"/>
              <a:buNone/>
              <a:defRPr sz="3200">
                <a:latin typeface="Alexandria"/>
                <a:ea typeface="Alexandria"/>
                <a:cs typeface="Alexandria"/>
                <a:sym typeface="Alexandria"/>
              </a:defRPr>
            </a:lvl3pPr>
            <a:lvl4pPr lvl="3" algn="ctr">
              <a:lnSpc>
                <a:spcPct val="100000"/>
              </a:lnSpc>
              <a:spcBef>
                <a:spcPts val="0"/>
              </a:spcBef>
              <a:spcAft>
                <a:spcPts val="0"/>
              </a:spcAft>
              <a:buSzPts val="2400"/>
              <a:buFont typeface="Alexandria"/>
              <a:buNone/>
              <a:defRPr sz="3200">
                <a:latin typeface="Alexandria"/>
                <a:ea typeface="Alexandria"/>
                <a:cs typeface="Alexandria"/>
                <a:sym typeface="Alexandria"/>
              </a:defRPr>
            </a:lvl4pPr>
            <a:lvl5pPr lvl="4" algn="ctr">
              <a:lnSpc>
                <a:spcPct val="100000"/>
              </a:lnSpc>
              <a:spcBef>
                <a:spcPts val="0"/>
              </a:spcBef>
              <a:spcAft>
                <a:spcPts val="0"/>
              </a:spcAft>
              <a:buSzPts val="2400"/>
              <a:buFont typeface="Alexandria"/>
              <a:buNone/>
              <a:defRPr sz="3200">
                <a:latin typeface="Alexandria"/>
                <a:ea typeface="Alexandria"/>
                <a:cs typeface="Alexandria"/>
                <a:sym typeface="Alexandria"/>
              </a:defRPr>
            </a:lvl5pPr>
            <a:lvl6pPr lvl="5" algn="ctr">
              <a:lnSpc>
                <a:spcPct val="100000"/>
              </a:lnSpc>
              <a:spcBef>
                <a:spcPts val="0"/>
              </a:spcBef>
              <a:spcAft>
                <a:spcPts val="0"/>
              </a:spcAft>
              <a:buSzPts val="2400"/>
              <a:buFont typeface="Alexandria"/>
              <a:buNone/>
              <a:defRPr sz="3200">
                <a:latin typeface="Alexandria"/>
                <a:ea typeface="Alexandria"/>
                <a:cs typeface="Alexandria"/>
                <a:sym typeface="Alexandria"/>
              </a:defRPr>
            </a:lvl6pPr>
            <a:lvl7pPr lvl="6" algn="ctr">
              <a:lnSpc>
                <a:spcPct val="100000"/>
              </a:lnSpc>
              <a:spcBef>
                <a:spcPts val="0"/>
              </a:spcBef>
              <a:spcAft>
                <a:spcPts val="0"/>
              </a:spcAft>
              <a:buSzPts val="2400"/>
              <a:buFont typeface="Alexandria"/>
              <a:buNone/>
              <a:defRPr sz="3200">
                <a:latin typeface="Alexandria"/>
                <a:ea typeface="Alexandria"/>
                <a:cs typeface="Alexandria"/>
                <a:sym typeface="Alexandria"/>
              </a:defRPr>
            </a:lvl7pPr>
            <a:lvl8pPr lvl="7" algn="ctr">
              <a:lnSpc>
                <a:spcPct val="100000"/>
              </a:lnSpc>
              <a:spcBef>
                <a:spcPts val="0"/>
              </a:spcBef>
              <a:spcAft>
                <a:spcPts val="0"/>
              </a:spcAft>
              <a:buSzPts val="2400"/>
              <a:buFont typeface="Alexandria"/>
              <a:buNone/>
              <a:defRPr sz="3200">
                <a:latin typeface="Alexandria"/>
                <a:ea typeface="Alexandria"/>
                <a:cs typeface="Alexandria"/>
                <a:sym typeface="Alexandria"/>
              </a:defRPr>
            </a:lvl8pPr>
            <a:lvl9pPr lvl="8" algn="ctr">
              <a:lnSpc>
                <a:spcPct val="100000"/>
              </a:lnSpc>
              <a:spcBef>
                <a:spcPts val="0"/>
              </a:spcBef>
              <a:spcAft>
                <a:spcPts val="0"/>
              </a:spcAft>
              <a:buSzPts val="2400"/>
              <a:buFont typeface="Alexandria"/>
              <a:buNone/>
              <a:defRPr sz="3200">
                <a:latin typeface="Alexandria"/>
                <a:ea typeface="Alexandria"/>
                <a:cs typeface="Alexandria"/>
                <a:sym typeface="Alexandria"/>
              </a:defRPr>
            </a:lvl9pPr>
          </a:lstStyle>
          <a:p>
            <a:endParaRPr/>
          </a:p>
        </p:txBody>
      </p:sp>
      <p:sp>
        <p:nvSpPr>
          <p:cNvPr id="76" name="Google Shape;76;p28"/>
          <p:cNvSpPr txBox="1">
            <a:spLocks noGrp="1"/>
          </p:cNvSpPr>
          <p:nvPr>
            <p:ph type="subTitle" idx="13"/>
          </p:nvPr>
        </p:nvSpPr>
        <p:spPr>
          <a:xfrm>
            <a:off x="966088" y="4286781"/>
            <a:ext cx="3084000" cy="502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Alexandria"/>
              <a:buNone/>
              <a:defRPr sz="2400" b="1">
                <a:solidFill>
                  <a:schemeClr val="dk1"/>
                </a:solidFill>
                <a:latin typeface="Alexandria"/>
                <a:ea typeface="Alexandria"/>
                <a:cs typeface="Alexandria"/>
                <a:sym typeface="Alexandria"/>
              </a:defRPr>
            </a:lvl1pPr>
            <a:lvl2pPr lvl="1" algn="ctr">
              <a:lnSpc>
                <a:spcPct val="100000"/>
              </a:lnSpc>
              <a:spcBef>
                <a:spcPts val="0"/>
              </a:spcBef>
              <a:spcAft>
                <a:spcPts val="0"/>
              </a:spcAft>
              <a:buSzPts val="2400"/>
              <a:buFont typeface="Alexandria"/>
              <a:buNone/>
              <a:defRPr sz="3200">
                <a:latin typeface="Alexandria"/>
                <a:ea typeface="Alexandria"/>
                <a:cs typeface="Alexandria"/>
                <a:sym typeface="Alexandria"/>
              </a:defRPr>
            </a:lvl2pPr>
            <a:lvl3pPr lvl="2" algn="ctr">
              <a:lnSpc>
                <a:spcPct val="100000"/>
              </a:lnSpc>
              <a:spcBef>
                <a:spcPts val="0"/>
              </a:spcBef>
              <a:spcAft>
                <a:spcPts val="0"/>
              </a:spcAft>
              <a:buSzPts val="2400"/>
              <a:buFont typeface="Alexandria"/>
              <a:buNone/>
              <a:defRPr sz="3200">
                <a:latin typeface="Alexandria"/>
                <a:ea typeface="Alexandria"/>
                <a:cs typeface="Alexandria"/>
                <a:sym typeface="Alexandria"/>
              </a:defRPr>
            </a:lvl3pPr>
            <a:lvl4pPr lvl="3" algn="ctr">
              <a:lnSpc>
                <a:spcPct val="100000"/>
              </a:lnSpc>
              <a:spcBef>
                <a:spcPts val="0"/>
              </a:spcBef>
              <a:spcAft>
                <a:spcPts val="0"/>
              </a:spcAft>
              <a:buSzPts val="2400"/>
              <a:buFont typeface="Alexandria"/>
              <a:buNone/>
              <a:defRPr sz="3200">
                <a:latin typeface="Alexandria"/>
                <a:ea typeface="Alexandria"/>
                <a:cs typeface="Alexandria"/>
                <a:sym typeface="Alexandria"/>
              </a:defRPr>
            </a:lvl4pPr>
            <a:lvl5pPr lvl="4" algn="ctr">
              <a:lnSpc>
                <a:spcPct val="100000"/>
              </a:lnSpc>
              <a:spcBef>
                <a:spcPts val="0"/>
              </a:spcBef>
              <a:spcAft>
                <a:spcPts val="0"/>
              </a:spcAft>
              <a:buSzPts val="2400"/>
              <a:buFont typeface="Alexandria"/>
              <a:buNone/>
              <a:defRPr sz="3200">
                <a:latin typeface="Alexandria"/>
                <a:ea typeface="Alexandria"/>
                <a:cs typeface="Alexandria"/>
                <a:sym typeface="Alexandria"/>
              </a:defRPr>
            </a:lvl5pPr>
            <a:lvl6pPr lvl="5" algn="ctr">
              <a:lnSpc>
                <a:spcPct val="100000"/>
              </a:lnSpc>
              <a:spcBef>
                <a:spcPts val="0"/>
              </a:spcBef>
              <a:spcAft>
                <a:spcPts val="0"/>
              </a:spcAft>
              <a:buSzPts val="2400"/>
              <a:buFont typeface="Alexandria"/>
              <a:buNone/>
              <a:defRPr sz="3200">
                <a:latin typeface="Alexandria"/>
                <a:ea typeface="Alexandria"/>
                <a:cs typeface="Alexandria"/>
                <a:sym typeface="Alexandria"/>
              </a:defRPr>
            </a:lvl6pPr>
            <a:lvl7pPr lvl="6" algn="ctr">
              <a:lnSpc>
                <a:spcPct val="100000"/>
              </a:lnSpc>
              <a:spcBef>
                <a:spcPts val="0"/>
              </a:spcBef>
              <a:spcAft>
                <a:spcPts val="0"/>
              </a:spcAft>
              <a:buSzPts val="2400"/>
              <a:buFont typeface="Alexandria"/>
              <a:buNone/>
              <a:defRPr sz="3200">
                <a:latin typeface="Alexandria"/>
                <a:ea typeface="Alexandria"/>
                <a:cs typeface="Alexandria"/>
                <a:sym typeface="Alexandria"/>
              </a:defRPr>
            </a:lvl7pPr>
            <a:lvl8pPr lvl="7" algn="ctr">
              <a:lnSpc>
                <a:spcPct val="100000"/>
              </a:lnSpc>
              <a:spcBef>
                <a:spcPts val="0"/>
              </a:spcBef>
              <a:spcAft>
                <a:spcPts val="0"/>
              </a:spcAft>
              <a:buSzPts val="2400"/>
              <a:buFont typeface="Alexandria"/>
              <a:buNone/>
              <a:defRPr sz="3200">
                <a:latin typeface="Alexandria"/>
                <a:ea typeface="Alexandria"/>
                <a:cs typeface="Alexandria"/>
                <a:sym typeface="Alexandria"/>
              </a:defRPr>
            </a:lvl8pPr>
            <a:lvl9pPr lvl="8" algn="ctr">
              <a:lnSpc>
                <a:spcPct val="100000"/>
              </a:lnSpc>
              <a:spcBef>
                <a:spcPts val="0"/>
              </a:spcBef>
              <a:spcAft>
                <a:spcPts val="0"/>
              </a:spcAft>
              <a:buSzPts val="2400"/>
              <a:buFont typeface="Alexandria"/>
              <a:buNone/>
              <a:defRPr sz="3200">
                <a:latin typeface="Alexandria"/>
                <a:ea typeface="Alexandria"/>
                <a:cs typeface="Alexandria"/>
                <a:sym typeface="Alexandria"/>
              </a:defRPr>
            </a:lvl9pPr>
          </a:lstStyle>
          <a:p>
            <a:endParaRPr/>
          </a:p>
        </p:txBody>
      </p:sp>
      <p:sp>
        <p:nvSpPr>
          <p:cNvPr id="77" name="Google Shape;77;p28"/>
          <p:cNvSpPr txBox="1">
            <a:spLocks noGrp="1"/>
          </p:cNvSpPr>
          <p:nvPr>
            <p:ph type="subTitle" idx="14"/>
          </p:nvPr>
        </p:nvSpPr>
        <p:spPr>
          <a:xfrm>
            <a:off x="4553281" y="4286793"/>
            <a:ext cx="3084800" cy="502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Alexandria"/>
              <a:buNone/>
              <a:defRPr sz="2400" b="1">
                <a:solidFill>
                  <a:schemeClr val="dk1"/>
                </a:solidFill>
                <a:latin typeface="Alexandria"/>
                <a:ea typeface="Alexandria"/>
                <a:cs typeface="Alexandria"/>
                <a:sym typeface="Alexandria"/>
              </a:defRPr>
            </a:lvl1pPr>
            <a:lvl2pPr lvl="1" algn="ctr">
              <a:lnSpc>
                <a:spcPct val="100000"/>
              </a:lnSpc>
              <a:spcBef>
                <a:spcPts val="0"/>
              </a:spcBef>
              <a:spcAft>
                <a:spcPts val="0"/>
              </a:spcAft>
              <a:buSzPts val="2400"/>
              <a:buFont typeface="Alexandria"/>
              <a:buNone/>
              <a:defRPr sz="3200">
                <a:latin typeface="Alexandria"/>
                <a:ea typeface="Alexandria"/>
                <a:cs typeface="Alexandria"/>
                <a:sym typeface="Alexandria"/>
              </a:defRPr>
            </a:lvl2pPr>
            <a:lvl3pPr lvl="2" algn="ctr">
              <a:lnSpc>
                <a:spcPct val="100000"/>
              </a:lnSpc>
              <a:spcBef>
                <a:spcPts val="0"/>
              </a:spcBef>
              <a:spcAft>
                <a:spcPts val="0"/>
              </a:spcAft>
              <a:buSzPts val="2400"/>
              <a:buFont typeface="Alexandria"/>
              <a:buNone/>
              <a:defRPr sz="3200">
                <a:latin typeface="Alexandria"/>
                <a:ea typeface="Alexandria"/>
                <a:cs typeface="Alexandria"/>
                <a:sym typeface="Alexandria"/>
              </a:defRPr>
            </a:lvl3pPr>
            <a:lvl4pPr lvl="3" algn="ctr">
              <a:lnSpc>
                <a:spcPct val="100000"/>
              </a:lnSpc>
              <a:spcBef>
                <a:spcPts val="0"/>
              </a:spcBef>
              <a:spcAft>
                <a:spcPts val="0"/>
              </a:spcAft>
              <a:buSzPts val="2400"/>
              <a:buFont typeface="Alexandria"/>
              <a:buNone/>
              <a:defRPr sz="3200">
                <a:latin typeface="Alexandria"/>
                <a:ea typeface="Alexandria"/>
                <a:cs typeface="Alexandria"/>
                <a:sym typeface="Alexandria"/>
              </a:defRPr>
            </a:lvl4pPr>
            <a:lvl5pPr lvl="4" algn="ctr">
              <a:lnSpc>
                <a:spcPct val="100000"/>
              </a:lnSpc>
              <a:spcBef>
                <a:spcPts val="0"/>
              </a:spcBef>
              <a:spcAft>
                <a:spcPts val="0"/>
              </a:spcAft>
              <a:buSzPts val="2400"/>
              <a:buFont typeface="Alexandria"/>
              <a:buNone/>
              <a:defRPr sz="3200">
                <a:latin typeface="Alexandria"/>
                <a:ea typeface="Alexandria"/>
                <a:cs typeface="Alexandria"/>
                <a:sym typeface="Alexandria"/>
              </a:defRPr>
            </a:lvl5pPr>
            <a:lvl6pPr lvl="5" algn="ctr">
              <a:lnSpc>
                <a:spcPct val="100000"/>
              </a:lnSpc>
              <a:spcBef>
                <a:spcPts val="0"/>
              </a:spcBef>
              <a:spcAft>
                <a:spcPts val="0"/>
              </a:spcAft>
              <a:buSzPts val="2400"/>
              <a:buFont typeface="Alexandria"/>
              <a:buNone/>
              <a:defRPr sz="3200">
                <a:latin typeface="Alexandria"/>
                <a:ea typeface="Alexandria"/>
                <a:cs typeface="Alexandria"/>
                <a:sym typeface="Alexandria"/>
              </a:defRPr>
            </a:lvl6pPr>
            <a:lvl7pPr lvl="6" algn="ctr">
              <a:lnSpc>
                <a:spcPct val="100000"/>
              </a:lnSpc>
              <a:spcBef>
                <a:spcPts val="0"/>
              </a:spcBef>
              <a:spcAft>
                <a:spcPts val="0"/>
              </a:spcAft>
              <a:buSzPts val="2400"/>
              <a:buFont typeface="Alexandria"/>
              <a:buNone/>
              <a:defRPr sz="3200">
                <a:latin typeface="Alexandria"/>
                <a:ea typeface="Alexandria"/>
                <a:cs typeface="Alexandria"/>
                <a:sym typeface="Alexandria"/>
              </a:defRPr>
            </a:lvl7pPr>
            <a:lvl8pPr lvl="7" algn="ctr">
              <a:lnSpc>
                <a:spcPct val="100000"/>
              </a:lnSpc>
              <a:spcBef>
                <a:spcPts val="0"/>
              </a:spcBef>
              <a:spcAft>
                <a:spcPts val="0"/>
              </a:spcAft>
              <a:buSzPts val="2400"/>
              <a:buFont typeface="Alexandria"/>
              <a:buNone/>
              <a:defRPr sz="3200">
                <a:latin typeface="Alexandria"/>
                <a:ea typeface="Alexandria"/>
                <a:cs typeface="Alexandria"/>
                <a:sym typeface="Alexandria"/>
              </a:defRPr>
            </a:lvl8pPr>
            <a:lvl9pPr lvl="8" algn="ctr">
              <a:lnSpc>
                <a:spcPct val="100000"/>
              </a:lnSpc>
              <a:spcBef>
                <a:spcPts val="0"/>
              </a:spcBef>
              <a:spcAft>
                <a:spcPts val="0"/>
              </a:spcAft>
              <a:buSzPts val="2400"/>
              <a:buFont typeface="Alexandria"/>
              <a:buNone/>
              <a:defRPr sz="3200">
                <a:latin typeface="Alexandria"/>
                <a:ea typeface="Alexandria"/>
                <a:cs typeface="Alexandria"/>
                <a:sym typeface="Alexandria"/>
              </a:defRPr>
            </a:lvl9pPr>
          </a:lstStyle>
          <a:p>
            <a:endParaRPr/>
          </a:p>
        </p:txBody>
      </p:sp>
      <p:sp>
        <p:nvSpPr>
          <p:cNvPr id="78" name="Google Shape;78;p28"/>
          <p:cNvSpPr txBox="1">
            <a:spLocks noGrp="1"/>
          </p:cNvSpPr>
          <p:nvPr>
            <p:ph type="subTitle" idx="15"/>
          </p:nvPr>
        </p:nvSpPr>
        <p:spPr>
          <a:xfrm>
            <a:off x="8141273" y="4286793"/>
            <a:ext cx="3084800" cy="5028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Font typeface="Alexandria"/>
              <a:buNone/>
              <a:defRPr sz="2400" b="1">
                <a:solidFill>
                  <a:schemeClr val="dk1"/>
                </a:solidFill>
                <a:latin typeface="Alexandria"/>
                <a:ea typeface="Alexandria"/>
                <a:cs typeface="Alexandria"/>
                <a:sym typeface="Alexandria"/>
              </a:defRPr>
            </a:lvl1pPr>
            <a:lvl2pPr lvl="1" algn="ctr">
              <a:lnSpc>
                <a:spcPct val="100000"/>
              </a:lnSpc>
              <a:spcBef>
                <a:spcPts val="0"/>
              </a:spcBef>
              <a:spcAft>
                <a:spcPts val="0"/>
              </a:spcAft>
              <a:buSzPts val="2400"/>
              <a:buFont typeface="Alexandria"/>
              <a:buNone/>
              <a:defRPr sz="3200">
                <a:latin typeface="Alexandria"/>
                <a:ea typeface="Alexandria"/>
                <a:cs typeface="Alexandria"/>
                <a:sym typeface="Alexandria"/>
              </a:defRPr>
            </a:lvl2pPr>
            <a:lvl3pPr lvl="2" algn="ctr">
              <a:lnSpc>
                <a:spcPct val="100000"/>
              </a:lnSpc>
              <a:spcBef>
                <a:spcPts val="0"/>
              </a:spcBef>
              <a:spcAft>
                <a:spcPts val="0"/>
              </a:spcAft>
              <a:buSzPts val="2400"/>
              <a:buFont typeface="Alexandria"/>
              <a:buNone/>
              <a:defRPr sz="3200">
                <a:latin typeface="Alexandria"/>
                <a:ea typeface="Alexandria"/>
                <a:cs typeface="Alexandria"/>
                <a:sym typeface="Alexandria"/>
              </a:defRPr>
            </a:lvl3pPr>
            <a:lvl4pPr lvl="3" algn="ctr">
              <a:lnSpc>
                <a:spcPct val="100000"/>
              </a:lnSpc>
              <a:spcBef>
                <a:spcPts val="0"/>
              </a:spcBef>
              <a:spcAft>
                <a:spcPts val="0"/>
              </a:spcAft>
              <a:buSzPts val="2400"/>
              <a:buFont typeface="Alexandria"/>
              <a:buNone/>
              <a:defRPr sz="3200">
                <a:latin typeface="Alexandria"/>
                <a:ea typeface="Alexandria"/>
                <a:cs typeface="Alexandria"/>
                <a:sym typeface="Alexandria"/>
              </a:defRPr>
            </a:lvl4pPr>
            <a:lvl5pPr lvl="4" algn="ctr">
              <a:lnSpc>
                <a:spcPct val="100000"/>
              </a:lnSpc>
              <a:spcBef>
                <a:spcPts val="0"/>
              </a:spcBef>
              <a:spcAft>
                <a:spcPts val="0"/>
              </a:spcAft>
              <a:buSzPts val="2400"/>
              <a:buFont typeface="Alexandria"/>
              <a:buNone/>
              <a:defRPr sz="3200">
                <a:latin typeface="Alexandria"/>
                <a:ea typeface="Alexandria"/>
                <a:cs typeface="Alexandria"/>
                <a:sym typeface="Alexandria"/>
              </a:defRPr>
            </a:lvl5pPr>
            <a:lvl6pPr lvl="5" algn="ctr">
              <a:lnSpc>
                <a:spcPct val="100000"/>
              </a:lnSpc>
              <a:spcBef>
                <a:spcPts val="0"/>
              </a:spcBef>
              <a:spcAft>
                <a:spcPts val="0"/>
              </a:spcAft>
              <a:buSzPts val="2400"/>
              <a:buFont typeface="Alexandria"/>
              <a:buNone/>
              <a:defRPr sz="3200">
                <a:latin typeface="Alexandria"/>
                <a:ea typeface="Alexandria"/>
                <a:cs typeface="Alexandria"/>
                <a:sym typeface="Alexandria"/>
              </a:defRPr>
            </a:lvl6pPr>
            <a:lvl7pPr lvl="6" algn="ctr">
              <a:lnSpc>
                <a:spcPct val="100000"/>
              </a:lnSpc>
              <a:spcBef>
                <a:spcPts val="0"/>
              </a:spcBef>
              <a:spcAft>
                <a:spcPts val="0"/>
              </a:spcAft>
              <a:buSzPts val="2400"/>
              <a:buFont typeface="Alexandria"/>
              <a:buNone/>
              <a:defRPr sz="3200">
                <a:latin typeface="Alexandria"/>
                <a:ea typeface="Alexandria"/>
                <a:cs typeface="Alexandria"/>
                <a:sym typeface="Alexandria"/>
              </a:defRPr>
            </a:lvl7pPr>
            <a:lvl8pPr lvl="7" algn="ctr">
              <a:lnSpc>
                <a:spcPct val="100000"/>
              </a:lnSpc>
              <a:spcBef>
                <a:spcPts val="0"/>
              </a:spcBef>
              <a:spcAft>
                <a:spcPts val="0"/>
              </a:spcAft>
              <a:buSzPts val="2400"/>
              <a:buFont typeface="Alexandria"/>
              <a:buNone/>
              <a:defRPr sz="3200">
                <a:latin typeface="Alexandria"/>
                <a:ea typeface="Alexandria"/>
                <a:cs typeface="Alexandria"/>
                <a:sym typeface="Alexandria"/>
              </a:defRPr>
            </a:lvl8pPr>
            <a:lvl9pPr lvl="8" algn="ctr">
              <a:lnSpc>
                <a:spcPct val="100000"/>
              </a:lnSpc>
              <a:spcBef>
                <a:spcPts val="0"/>
              </a:spcBef>
              <a:spcAft>
                <a:spcPts val="0"/>
              </a:spcAft>
              <a:buSzPts val="2400"/>
              <a:buFont typeface="Alexandria"/>
              <a:buNone/>
              <a:defRPr sz="3200">
                <a:latin typeface="Alexandria"/>
                <a:ea typeface="Alexandria"/>
                <a:cs typeface="Alexandria"/>
                <a:sym typeface="Alexandria"/>
              </a:defRPr>
            </a:lvl9pPr>
          </a:lstStyle>
          <a:p>
            <a:endParaRPr/>
          </a:p>
        </p:txBody>
      </p:sp>
      <p:sp>
        <p:nvSpPr>
          <p:cNvPr id="79" name="Google Shape;79;p28"/>
          <p:cNvSpPr txBox="1">
            <a:spLocks noGrp="1"/>
          </p:cNvSpPr>
          <p:nvPr>
            <p:ph type="title"/>
          </p:nvPr>
        </p:nvSpPr>
        <p:spPr>
          <a:xfrm>
            <a:off x="483217" y="528799"/>
            <a:ext cx="11141728" cy="1007835"/>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3118088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10" name="Picture 9" descr="A person in a white coat using a computer&#10;&#10;Description automatically generated">
            <a:extLst>
              <a:ext uri="{FF2B5EF4-FFF2-40B4-BE49-F238E27FC236}">
                <a16:creationId xmlns:a16="http://schemas.microsoft.com/office/drawing/2014/main" id="{21404A7A-AC39-71C3-E906-B47A9CCD02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0"/>
            <a:ext cx="12192000" cy="6858000"/>
          </a:xfrm>
          <a:prstGeom prst="rect">
            <a:avLst/>
          </a:prstGeom>
          <a:gradFill flip="none" rotWithShape="1">
            <a:gsLst>
              <a:gs pos="0">
                <a:schemeClr val="bg1"/>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1703820"/>
            <a:ext cx="6430392" cy="2387600"/>
          </a:xfrm>
        </p:spPr>
        <p:txBody>
          <a:bodyPr anchor="b"/>
          <a:lstStyle>
            <a:lvl1pPr algn="l">
              <a:defRPr sz="6000">
                <a:solidFill>
                  <a:srgbClr val="030073"/>
                </a:solidFill>
                <a:latin typeface="Avenir Black" panose="020B0803020203020204" pitchFamily="34" charset="0"/>
              </a:defRPr>
            </a:lvl1pPr>
          </a:lstStyle>
          <a:p>
            <a:r>
              <a:rPr lang="en-US" dirty="0"/>
              <a:t>Click to edit Master title style</a:t>
            </a:r>
            <a:endParaRPr lang="es-419" dirty="0"/>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205720"/>
            <a:ext cx="5388746" cy="1655762"/>
          </a:xfrm>
        </p:spPr>
        <p:txBody>
          <a:bodyPr>
            <a:normAutofit/>
          </a:bodyPr>
          <a:lstStyle>
            <a:lvl1pPr marL="0" indent="0" algn="l">
              <a:buNone/>
              <a:defRPr sz="2000">
                <a:solidFill>
                  <a:srgbClr val="3F70B2"/>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35270630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045" t="9662" b="18657"/>
          <a:stretch/>
        </p:blipFill>
        <p:spPr>
          <a:xfrm flipH="1">
            <a:off x="0" y="1"/>
            <a:ext cx="12192000" cy="6858000"/>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0"/>
            <a:ext cx="12192000" cy="6858000"/>
          </a:xfrm>
          <a:prstGeom prst="rect">
            <a:avLst/>
          </a:prstGeom>
          <a:gradFill flip="none" rotWithShape="1">
            <a:gsLst>
              <a:gs pos="0">
                <a:schemeClr val="bg1"/>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197877"/>
            <a:ext cx="4451806" cy="2387600"/>
          </a:xfrm>
        </p:spPr>
        <p:txBody>
          <a:bodyPr anchor="b"/>
          <a:lstStyle>
            <a:lvl1pPr algn="l">
              <a:defRPr sz="6000">
                <a:solidFill>
                  <a:srgbClr val="030073"/>
                </a:solidFill>
                <a:latin typeface="Avenir Black" panose="020B0803020203020204" pitchFamily="34" charset="0"/>
              </a:defRPr>
            </a:lvl1pPr>
          </a:lstStyle>
          <a:p>
            <a:r>
              <a:rPr lang="en-US" dirty="0"/>
              <a:t>Click to edit Master title style</a:t>
            </a:r>
            <a:endParaRPr lang="es-419" dirty="0"/>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699777"/>
            <a:ext cx="5388746" cy="529568"/>
          </a:xfrm>
        </p:spPr>
        <p:txBody>
          <a:bodyPr>
            <a:normAutofit/>
          </a:bodyPr>
          <a:lstStyle>
            <a:lvl1pPr marL="0" indent="0" algn="l">
              <a:buNone/>
              <a:defRPr sz="2000">
                <a:solidFill>
                  <a:srgbClr val="3F70B2"/>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52926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a:blip r:embed="rId2">
            <a:extLst>
              <a:ext uri="{28A0092B-C50C-407E-A947-70E740481C1C}">
                <a14:useLocalDpi xmlns:a14="http://schemas.microsoft.com/office/drawing/2010/main" val="0"/>
              </a:ext>
            </a:extLst>
          </a:blip>
          <a:srcRect t="5831" b="5831"/>
          <a:stretch/>
        </p:blipFill>
        <p:spPr>
          <a:xfrm flipH="1">
            <a:off x="1" y="-332789"/>
            <a:ext cx="12192000" cy="7190789"/>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332790"/>
            <a:ext cx="12192000" cy="7190789"/>
          </a:xfrm>
          <a:prstGeom prst="rect">
            <a:avLst/>
          </a:prstGeom>
          <a:gradFill flip="none" rotWithShape="1">
            <a:gsLst>
              <a:gs pos="0">
                <a:schemeClr val="accent2">
                  <a:alpha val="59000"/>
                </a:schemeClr>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rgbClr val="030073"/>
                </a:solidFill>
                <a:latin typeface="Avenir Black" panose="020B0803020203020204" pitchFamily="34" charset="0"/>
              </a:defRPr>
            </a:lvl1pPr>
          </a:lstStyle>
          <a:p>
            <a:r>
              <a:rPr lang="en-US" dirty="0"/>
              <a:t>Click to edit Master title style</a:t>
            </a:r>
            <a:endParaRPr lang="es-419" dirty="0"/>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737100"/>
            <a:ext cx="5388746" cy="948460"/>
          </a:xfrm>
        </p:spPr>
        <p:txBody>
          <a:bodyPr>
            <a:normAutofit/>
          </a:bodyPr>
          <a:lstStyle>
            <a:lvl1pPr marL="0" indent="0" algn="l">
              <a:buNone/>
              <a:defRPr sz="2000">
                <a:solidFill>
                  <a:schemeClr val="bg1"/>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s-419" dirty="0"/>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30531806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669524" y="479425"/>
            <a:ext cx="10684275" cy="1103447"/>
          </a:xfrm>
        </p:spPr>
        <p:txBody>
          <a:bodyPr/>
          <a:lstStyle>
            <a:lvl1pPr>
              <a:defRPr>
                <a:solidFill>
                  <a:schemeClr val="tx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995201" y="1660660"/>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DCC0A1AF-8FD3-041D-2CCD-1717A12B3CBF}"/>
              </a:ext>
            </a:extLst>
          </p:cNvPr>
          <p:cNvSpPr>
            <a:spLocks noGrp="1"/>
          </p:cNvSpPr>
          <p:nvPr>
            <p:ph idx="12"/>
          </p:nvPr>
        </p:nvSpPr>
        <p:spPr>
          <a:xfrm>
            <a:off x="995199" y="2616743"/>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Content Placeholder 2">
            <a:extLst>
              <a:ext uri="{FF2B5EF4-FFF2-40B4-BE49-F238E27FC236}">
                <a16:creationId xmlns:a16="http://schemas.microsoft.com/office/drawing/2014/main" id="{F9B36559-A377-A89F-A75F-36CE49AE4E17}"/>
              </a:ext>
            </a:extLst>
          </p:cNvPr>
          <p:cNvSpPr>
            <a:spLocks noGrp="1"/>
          </p:cNvSpPr>
          <p:nvPr>
            <p:ph idx="13"/>
          </p:nvPr>
        </p:nvSpPr>
        <p:spPr>
          <a:xfrm>
            <a:off x="995201" y="3572826"/>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Content Placeholder 2">
            <a:extLst>
              <a:ext uri="{FF2B5EF4-FFF2-40B4-BE49-F238E27FC236}">
                <a16:creationId xmlns:a16="http://schemas.microsoft.com/office/drawing/2014/main" id="{851A898A-E1EB-B95A-AEFB-63D4D4D57608}"/>
              </a:ext>
            </a:extLst>
          </p:cNvPr>
          <p:cNvSpPr>
            <a:spLocks noGrp="1"/>
          </p:cNvSpPr>
          <p:nvPr>
            <p:ph idx="14"/>
          </p:nvPr>
        </p:nvSpPr>
        <p:spPr>
          <a:xfrm>
            <a:off x="995199" y="4528909"/>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8" name="Content Placeholder 2">
            <a:extLst>
              <a:ext uri="{FF2B5EF4-FFF2-40B4-BE49-F238E27FC236}">
                <a16:creationId xmlns:a16="http://schemas.microsoft.com/office/drawing/2014/main" id="{9A4C0CF7-F349-0BAF-2C11-E610CBB87ECD}"/>
              </a:ext>
            </a:extLst>
          </p:cNvPr>
          <p:cNvSpPr>
            <a:spLocks noGrp="1"/>
          </p:cNvSpPr>
          <p:nvPr>
            <p:ph idx="15"/>
          </p:nvPr>
        </p:nvSpPr>
        <p:spPr>
          <a:xfrm>
            <a:off x="995198" y="5497672"/>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20" name="Picture Placeholder 26">
            <a:extLst>
              <a:ext uri="{FF2B5EF4-FFF2-40B4-BE49-F238E27FC236}">
                <a16:creationId xmlns:a16="http://schemas.microsoft.com/office/drawing/2014/main" id="{5FA87268-1F47-F98C-4CC4-3D521B5CBC6F}"/>
              </a:ext>
            </a:extLst>
          </p:cNvPr>
          <p:cNvSpPr>
            <a:spLocks noGrp="1"/>
          </p:cNvSpPr>
          <p:nvPr>
            <p:ph type="pic" sz="quarter" idx="16"/>
          </p:nvPr>
        </p:nvSpPr>
        <p:spPr>
          <a:xfrm>
            <a:off x="8032782" y="3595429"/>
            <a:ext cx="3546475" cy="2363788"/>
          </a:xfrm>
        </p:spPr>
        <p:txBody>
          <a:bodyPr/>
          <a:lstStyle>
            <a:lvl1pPr>
              <a:defRPr>
                <a:solidFill>
                  <a:schemeClr val="tx1"/>
                </a:solidFill>
              </a:defRPr>
            </a:lvl1pPr>
          </a:lstStyle>
          <a:p>
            <a:endParaRPr lang="es-419"/>
          </a:p>
        </p:txBody>
      </p:sp>
      <p:sp>
        <p:nvSpPr>
          <p:cNvPr id="21" name="Picture Placeholder 26">
            <a:extLst>
              <a:ext uri="{FF2B5EF4-FFF2-40B4-BE49-F238E27FC236}">
                <a16:creationId xmlns:a16="http://schemas.microsoft.com/office/drawing/2014/main" id="{E67B4933-FC41-A174-701F-26E58318CDB5}"/>
              </a:ext>
            </a:extLst>
          </p:cNvPr>
          <p:cNvSpPr>
            <a:spLocks noGrp="1"/>
          </p:cNvSpPr>
          <p:nvPr>
            <p:ph type="pic" sz="quarter" idx="17"/>
          </p:nvPr>
        </p:nvSpPr>
        <p:spPr>
          <a:xfrm>
            <a:off x="6259544" y="1973033"/>
            <a:ext cx="3546475" cy="2363788"/>
          </a:xfrm>
        </p:spPr>
        <p:txBody>
          <a:bodyPr/>
          <a:lstStyle>
            <a:lvl1pPr>
              <a:defRPr>
                <a:solidFill>
                  <a:schemeClr val="tx1"/>
                </a:solidFill>
              </a:defRPr>
            </a:lvl1pPr>
          </a:lstStyle>
          <a:p>
            <a:endParaRPr lang="es-419"/>
          </a:p>
        </p:txBody>
      </p:sp>
      <p:pic>
        <p:nvPicPr>
          <p:cNvPr id="7" name="Graphic 6">
            <a:extLst>
              <a:ext uri="{FF2B5EF4-FFF2-40B4-BE49-F238E27FC236}">
                <a16:creationId xmlns:a16="http://schemas.microsoft.com/office/drawing/2014/main" id="{F6DBA84C-198F-23DC-5FFE-F9A6BE6537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29988" y="108237"/>
            <a:ext cx="1862012" cy="1134147"/>
          </a:xfrm>
          <a:prstGeom prst="rect">
            <a:avLst/>
          </a:prstGeom>
        </p:spPr>
      </p:pic>
      <p:pic>
        <p:nvPicPr>
          <p:cNvPr id="3" name="Graphic 6">
            <a:extLst>
              <a:ext uri="{FF2B5EF4-FFF2-40B4-BE49-F238E27FC236}">
                <a16:creationId xmlns:a16="http://schemas.microsoft.com/office/drawing/2014/main" id="{68652990-381D-93BA-E893-B5EE874EB19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67636" y="6382354"/>
            <a:ext cx="490847" cy="298974"/>
          </a:xfrm>
          <a:prstGeom prst="rect">
            <a:avLst/>
          </a:prstGeom>
        </p:spPr>
      </p:pic>
    </p:spTree>
    <p:extLst>
      <p:ext uri="{BB962C8B-B14F-4D97-AF65-F5344CB8AC3E}">
        <p14:creationId xmlns:p14="http://schemas.microsoft.com/office/powerpoint/2010/main" val="309859609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userDrawn="1">
          <p15:clr>
            <a:srgbClr val="FBAE40"/>
          </p15:clr>
        </p15:guide>
        <p15:guide id="2" pos="415" userDrawn="1">
          <p15:clr>
            <a:srgbClr val="FBAE40"/>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a:blip r:embed="rId2">
            <a:extLst>
              <a:ext uri="{28A0092B-C50C-407E-A947-70E740481C1C}">
                <a14:useLocalDpi xmlns:a14="http://schemas.microsoft.com/office/drawing/2010/main" val="0"/>
              </a:ext>
            </a:extLst>
          </a:blip>
          <a:srcRect t="28927" b="28927"/>
          <a:stretch/>
        </p:blipFill>
        <p:spPr>
          <a:xfrm flipH="1">
            <a:off x="1" y="-332789"/>
            <a:ext cx="12192000" cy="7190789"/>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332789"/>
            <a:ext cx="12192000" cy="7190789"/>
          </a:xfrm>
          <a:prstGeom prst="rect">
            <a:avLst/>
          </a:prstGeom>
          <a:gradFill flip="none" rotWithShape="1">
            <a:gsLst>
              <a:gs pos="0">
                <a:schemeClr val="bg1"/>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rgbClr val="030073"/>
                </a:solidFill>
                <a:latin typeface="Avenir Black" panose="020B0803020203020204" pitchFamily="34" charset="0"/>
              </a:defRPr>
            </a:lvl1pPr>
          </a:lstStyle>
          <a:p>
            <a:r>
              <a:rPr lang="en-US" dirty="0"/>
              <a:t>Click to edit Master title style</a:t>
            </a:r>
            <a:endParaRPr lang="es-419" dirty="0"/>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737100"/>
            <a:ext cx="5388746" cy="948460"/>
          </a:xfrm>
        </p:spPr>
        <p:txBody>
          <a:bodyPr>
            <a:normAutofit/>
          </a:bodyPr>
          <a:lstStyle>
            <a:lvl1pPr marL="0" indent="0" algn="l">
              <a:buNone/>
              <a:defRPr sz="2000">
                <a:solidFill>
                  <a:schemeClr val="tx2"/>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s-419" dirty="0"/>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30401761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6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a:blip r:embed="rId2">
            <a:extLst>
              <a:ext uri="{28A0092B-C50C-407E-A947-70E740481C1C}">
                <a14:useLocalDpi xmlns:a14="http://schemas.microsoft.com/office/drawing/2010/main" val="0"/>
              </a:ext>
            </a:extLst>
          </a:blip>
          <a:srcRect t="28994" b="28994"/>
          <a:stretch/>
        </p:blipFill>
        <p:spPr>
          <a:xfrm>
            <a:off x="1" y="-332789"/>
            <a:ext cx="12192000" cy="7190789"/>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332789"/>
            <a:ext cx="12192000" cy="7190789"/>
          </a:xfrm>
          <a:prstGeom prst="rect">
            <a:avLst/>
          </a:prstGeom>
          <a:gradFill flip="none" rotWithShape="1">
            <a:gsLst>
              <a:gs pos="0">
                <a:schemeClr val="bg1"/>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rgbClr val="030073"/>
                </a:solidFill>
                <a:latin typeface="Avenir Black" panose="020B0803020203020204" pitchFamily="34" charset="0"/>
              </a:defRPr>
            </a:lvl1pPr>
          </a:lstStyle>
          <a:p>
            <a:r>
              <a:rPr lang="en-US" dirty="0"/>
              <a:t>Click to edit Master title style</a:t>
            </a:r>
            <a:endParaRPr lang="es-419" dirty="0"/>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737100"/>
            <a:ext cx="5388746" cy="948460"/>
          </a:xfrm>
        </p:spPr>
        <p:txBody>
          <a:bodyPr>
            <a:normAutofit/>
          </a:bodyPr>
          <a:lstStyle>
            <a:lvl1pPr marL="0" indent="0" algn="l">
              <a:buNone/>
              <a:defRPr sz="2000">
                <a:solidFill>
                  <a:schemeClr val="tx2"/>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s-419" dirty="0"/>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476244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a:blip r:embed="rId2">
            <a:extLst>
              <a:ext uri="{28A0092B-C50C-407E-A947-70E740481C1C}">
                <a14:useLocalDpi xmlns:a14="http://schemas.microsoft.com/office/drawing/2010/main" val="0"/>
              </a:ext>
            </a:extLst>
          </a:blip>
          <a:srcRect t="5872" b="5872"/>
          <a:stretch/>
        </p:blipFill>
        <p:spPr>
          <a:xfrm>
            <a:off x="1" y="-332789"/>
            <a:ext cx="12192000" cy="7190789"/>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332789"/>
            <a:ext cx="12192000" cy="7190789"/>
          </a:xfrm>
          <a:prstGeom prst="rect">
            <a:avLst/>
          </a:prstGeom>
          <a:gradFill flip="none" rotWithShape="1">
            <a:gsLst>
              <a:gs pos="0">
                <a:schemeClr val="bg1"/>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rgbClr val="030073"/>
                </a:solidFill>
                <a:latin typeface="Avenir Black" panose="020B0803020203020204" pitchFamily="34" charset="0"/>
              </a:defRPr>
            </a:lvl1pPr>
          </a:lstStyle>
          <a:p>
            <a:r>
              <a:rPr lang="en-US" dirty="0"/>
              <a:t>Click to edit Master title style</a:t>
            </a:r>
            <a:endParaRPr lang="es-419" dirty="0"/>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737100"/>
            <a:ext cx="5388746" cy="948460"/>
          </a:xfrm>
        </p:spPr>
        <p:txBody>
          <a:bodyPr>
            <a:normAutofit/>
          </a:bodyPr>
          <a:lstStyle>
            <a:lvl1pPr marL="0" indent="0" algn="l">
              <a:buNone/>
              <a:defRPr sz="2000">
                <a:solidFill>
                  <a:schemeClr val="tx2"/>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s-419" dirty="0"/>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7232019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a:blip r:embed="rId2">
            <a:extLst>
              <a:ext uri="{28A0092B-C50C-407E-A947-70E740481C1C}">
                <a14:useLocalDpi xmlns:a14="http://schemas.microsoft.com/office/drawing/2010/main" val="0"/>
              </a:ext>
            </a:extLst>
          </a:blip>
          <a:srcRect l="2314" r="2314"/>
          <a:stretch/>
        </p:blipFill>
        <p:spPr>
          <a:xfrm>
            <a:off x="0" y="0"/>
            <a:ext cx="12192000" cy="7190789"/>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0"/>
            <a:ext cx="12192000" cy="7190789"/>
          </a:xfrm>
          <a:prstGeom prst="rect">
            <a:avLst/>
          </a:prstGeom>
          <a:gradFill flip="none" rotWithShape="1">
            <a:gsLst>
              <a:gs pos="0">
                <a:schemeClr val="accent3">
                  <a:alpha val="86000"/>
                </a:schemeClr>
              </a:gs>
              <a:gs pos="71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rgbClr val="030073"/>
                </a:solidFill>
                <a:latin typeface="Avenir Black" panose="020B0803020203020204" pitchFamily="34" charset="0"/>
              </a:defRPr>
            </a:lvl1pPr>
          </a:lstStyle>
          <a:p>
            <a:r>
              <a:rPr lang="en-US" dirty="0"/>
              <a:t>Click to edit Master title style</a:t>
            </a:r>
            <a:endParaRPr lang="es-419" dirty="0"/>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4" y="4737100"/>
            <a:ext cx="3336990" cy="948460"/>
          </a:xfrm>
        </p:spPr>
        <p:txBody>
          <a:bodyPr>
            <a:normAutofit/>
          </a:bodyPr>
          <a:lstStyle>
            <a:lvl1pPr marL="0" indent="0" algn="l">
              <a:buNone/>
              <a:defRPr sz="2000">
                <a:solidFill>
                  <a:schemeClr val="bg1"/>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s-419" dirty="0"/>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solidFill>
                <a:latin typeface="Merriweather" panose="00000500000000000000" pitchFamily="2" charset="0"/>
              </a:defRPr>
            </a:lvl1pPr>
            <a:lvl2pPr>
              <a:defRPr sz="1050">
                <a:solidFill>
                  <a:schemeClr val="bg1"/>
                </a:solidFill>
                <a:latin typeface="Merriweather" panose="00000500000000000000" pitchFamily="2" charset="0"/>
              </a:defRPr>
            </a:lvl2pPr>
            <a:lvl3pPr>
              <a:defRPr sz="1000">
                <a:solidFill>
                  <a:schemeClr val="bg1"/>
                </a:solidFill>
                <a:latin typeface="Merriweather" panose="00000500000000000000" pitchFamily="2" charset="0"/>
              </a:defRPr>
            </a:lvl3pPr>
            <a:lvl4pPr>
              <a:defRPr sz="900">
                <a:solidFill>
                  <a:schemeClr val="bg1"/>
                </a:solidFill>
                <a:latin typeface="Merriweather" panose="00000500000000000000" pitchFamily="2" charset="0"/>
              </a:defRPr>
            </a:lvl4pPr>
            <a:lvl5pPr>
              <a:defRPr sz="900">
                <a:solidFill>
                  <a:schemeClr val="bg1"/>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4890859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41" r="14655"/>
          <a:stretch/>
        </p:blipFill>
        <p:spPr>
          <a:xfrm>
            <a:off x="0" y="-1"/>
            <a:ext cx="12192000" cy="7190789"/>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1" y="0"/>
            <a:ext cx="12192000" cy="7190789"/>
          </a:xfrm>
          <a:prstGeom prst="rect">
            <a:avLst/>
          </a:prstGeom>
          <a:gradFill flip="none" rotWithShape="1">
            <a:gsLst>
              <a:gs pos="0">
                <a:schemeClr val="tx2">
                  <a:alpha val="87000"/>
                </a:schemeClr>
              </a:gs>
              <a:gs pos="71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chemeClr val="bg1"/>
                </a:solidFill>
                <a:latin typeface="Avenir Black" panose="020B0803020203020204" pitchFamily="34" charset="0"/>
              </a:defRPr>
            </a:lvl1pPr>
          </a:lstStyle>
          <a:p>
            <a:r>
              <a:rPr lang="en-US" dirty="0"/>
              <a:t>Click to edit Master title style</a:t>
            </a:r>
            <a:endParaRPr lang="es-419" dirty="0"/>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4" y="4737100"/>
            <a:ext cx="3336990" cy="948460"/>
          </a:xfrm>
        </p:spPr>
        <p:txBody>
          <a:bodyPr>
            <a:normAutofit/>
          </a:bodyPr>
          <a:lstStyle>
            <a:lvl1pPr marL="0" indent="0" algn="l">
              <a:buNone/>
              <a:defRPr sz="2000">
                <a:solidFill>
                  <a:schemeClr val="bg1"/>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s-419" dirty="0"/>
          </a:p>
        </p:txBody>
      </p:sp>
      <p:pic>
        <p:nvPicPr>
          <p:cNvPr id="12" name="Picture 11">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28261" y="643869"/>
            <a:ext cx="2815659"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solidFill>
                <a:latin typeface="Merriweather" panose="00000500000000000000" pitchFamily="2" charset="0"/>
              </a:defRPr>
            </a:lvl1pPr>
            <a:lvl2pPr>
              <a:defRPr sz="1050">
                <a:solidFill>
                  <a:schemeClr val="bg1"/>
                </a:solidFill>
                <a:latin typeface="Merriweather" panose="00000500000000000000" pitchFamily="2" charset="0"/>
              </a:defRPr>
            </a:lvl2pPr>
            <a:lvl3pPr>
              <a:defRPr sz="1000">
                <a:solidFill>
                  <a:schemeClr val="bg1"/>
                </a:solidFill>
                <a:latin typeface="Merriweather" panose="00000500000000000000" pitchFamily="2" charset="0"/>
              </a:defRPr>
            </a:lvl3pPr>
            <a:lvl4pPr>
              <a:defRPr sz="900">
                <a:solidFill>
                  <a:schemeClr val="bg1"/>
                </a:solidFill>
                <a:latin typeface="Merriweather" panose="00000500000000000000" pitchFamily="2" charset="0"/>
              </a:defRPr>
            </a:lvl4pPr>
            <a:lvl5pPr>
              <a:defRPr sz="900">
                <a:solidFill>
                  <a:schemeClr val="bg1"/>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8982368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D82C19D1-9D5C-06D8-4F96-08E17FA583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7" name="Graphic 6">
            <a:extLst>
              <a:ext uri="{FF2B5EF4-FFF2-40B4-BE49-F238E27FC236}">
                <a16:creationId xmlns:a16="http://schemas.microsoft.com/office/drawing/2014/main" id="{33FB1DE4-5CFC-CE68-D511-C1B4EAF119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
        <p:nvSpPr>
          <p:cNvPr id="13" name="TextBox 12">
            <a:extLst>
              <a:ext uri="{FF2B5EF4-FFF2-40B4-BE49-F238E27FC236}">
                <a16:creationId xmlns:a16="http://schemas.microsoft.com/office/drawing/2014/main" id="{93639F81-0987-DB92-5B8D-2FEF472A0E99}"/>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panose="020B0503020203020204" pitchFamily="34" charset="0"/>
              </a:rPr>
              <a:t>‹#›</a:t>
            </a:fld>
            <a:endParaRPr lang="es-419" sz="1200" dirty="0">
              <a:latin typeface="Avenir" panose="020B0503020203020204" pitchFamily="34" charset="0"/>
            </a:endParaRPr>
          </a:p>
        </p:txBody>
      </p:sp>
    </p:spTree>
    <p:extLst>
      <p:ext uri="{BB962C8B-B14F-4D97-AF65-F5344CB8AC3E}">
        <p14:creationId xmlns:p14="http://schemas.microsoft.com/office/powerpoint/2010/main" val="2996385039"/>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s-419" dirty="0"/>
          </a:p>
        </p:txBody>
      </p:sp>
      <p:sp>
        <p:nvSpPr>
          <p:cNvPr id="3" name="Content Placeholder 2">
            <a:extLst>
              <a:ext uri="{FF2B5EF4-FFF2-40B4-BE49-F238E27FC236}">
                <a16:creationId xmlns:a16="http://schemas.microsoft.com/office/drawing/2014/main" id="{D82C19D1-9D5C-06D8-4F96-08E17FA583AA}"/>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9" name="TextBox 8">
            <a:extLst>
              <a:ext uri="{FF2B5EF4-FFF2-40B4-BE49-F238E27FC236}">
                <a16:creationId xmlns:a16="http://schemas.microsoft.com/office/drawing/2014/main" id="{8F126E52-A0C6-8349-C217-D9B6CC9E693A}"/>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panose="020B0503020203020204" pitchFamily="34" charset="0"/>
              </a:rPr>
              <a:t>‹#›</a:t>
            </a:fld>
            <a:endParaRPr lang="es-419" sz="1200" dirty="0">
              <a:latin typeface="Avenir" panose="020B0503020203020204" pitchFamily="34" charset="0"/>
            </a:endParaRPr>
          </a:p>
        </p:txBody>
      </p:sp>
      <p:pic>
        <p:nvPicPr>
          <p:cNvPr id="4" name="Graphic 6">
            <a:extLst>
              <a:ext uri="{FF2B5EF4-FFF2-40B4-BE49-F238E27FC236}">
                <a16:creationId xmlns:a16="http://schemas.microsoft.com/office/drawing/2014/main" id="{D1B2584B-626F-FFAC-87FD-0AC39DE1AB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41928104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15">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D82C19D1-9D5C-06D8-4F96-08E17FA583AA}"/>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TextBox 8">
            <a:extLst>
              <a:ext uri="{FF2B5EF4-FFF2-40B4-BE49-F238E27FC236}">
                <a16:creationId xmlns:a16="http://schemas.microsoft.com/office/drawing/2014/main" id="{BB231485-9FAA-2C99-A876-7A9FF454C678}"/>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panose="020B0503020203020204" pitchFamily="34" charset="0"/>
              </a:rPr>
              <a:t>‹#›</a:t>
            </a:fld>
            <a:endParaRPr lang="es-419" sz="1200" dirty="0">
              <a:latin typeface="Avenir" panose="020B0503020203020204" pitchFamily="34" charset="0"/>
            </a:endParaRPr>
          </a:p>
        </p:txBody>
      </p:sp>
      <p:pic>
        <p:nvPicPr>
          <p:cNvPr id="5" name="Graphic 6">
            <a:extLst>
              <a:ext uri="{FF2B5EF4-FFF2-40B4-BE49-F238E27FC236}">
                <a16:creationId xmlns:a16="http://schemas.microsoft.com/office/drawing/2014/main" id="{C3E2AD88-5F42-947F-8A2F-084E458FEA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40226831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D82C19D1-9D5C-06D8-4F96-08E17FA583AA}"/>
              </a:ext>
            </a:extLst>
          </p:cNvPr>
          <p:cNvSpPr>
            <a:spLocks noGrp="1"/>
          </p:cNvSpPr>
          <p:nvPr>
            <p:ph idx="1"/>
          </p:nvPr>
        </p:nvSpPr>
        <p:spPr>
          <a:xfrm>
            <a:off x="669525" y="2167003"/>
            <a:ext cx="4742263" cy="4009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3" name="TextBox 12">
            <a:extLst>
              <a:ext uri="{FF2B5EF4-FFF2-40B4-BE49-F238E27FC236}">
                <a16:creationId xmlns:a16="http://schemas.microsoft.com/office/drawing/2014/main" id="{93639F81-0987-DB92-5B8D-2FEF472A0E99}"/>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panose="020B0503020203020204" pitchFamily="34" charset="0"/>
              </a:rPr>
              <a:t>‹#›</a:t>
            </a:fld>
            <a:endParaRPr lang="es-419" sz="1200" dirty="0">
              <a:latin typeface="Avenir" panose="020B0503020203020204" pitchFamily="34" charset="0"/>
            </a:endParaRPr>
          </a:p>
        </p:txBody>
      </p:sp>
      <p:sp>
        <p:nvSpPr>
          <p:cNvPr id="5" name="Picture Placeholder 13">
            <a:extLst>
              <a:ext uri="{FF2B5EF4-FFF2-40B4-BE49-F238E27FC236}">
                <a16:creationId xmlns:a16="http://schemas.microsoft.com/office/drawing/2014/main" id="{1339E5FD-DEA6-C0AC-A020-3A6CF2960F01}"/>
              </a:ext>
            </a:extLst>
          </p:cNvPr>
          <p:cNvSpPr>
            <a:spLocks noGrp="1"/>
          </p:cNvSpPr>
          <p:nvPr>
            <p:ph type="pic" sz="quarter" idx="12"/>
          </p:nvPr>
        </p:nvSpPr>
        <p:spPr>
          <a:xfrm>
            <a:off x="5905500" y="2167003"/>
            <a:ext cx="5753100" cy="2430397"/>
          </a:xfrm>
        </p:spPr>
        <p:txBody>
          <a:bodyPr/>
          <a:lstStyle>
            <a:lvl1pPr>
              <a:defRPr>
                <a:solidFill>
                  <a:schemeClr val="accent2"/>
                </a:solidFill>
              </a:defRPr>
            </a:lvl1pPr>
          </a:lstStyle>
          <a:p>
            <a:endParaRPr lang="es-419"/>
          </a:p>
        </p:txBody>
      </p:sp>
      <p:sp>
        <p:nvSpPr>
          <p:cNvPr id="6" name="Content Placeholder 2">
            <a:extLst>
              <a:ext uri="{FF2B5EF4-FFF2-40B4-BE49-F238E27FC236}">
                <a16:creationId xmlns:a16="http://schemas.microsoft.com/office/drawing/2014/main" id="{8375DC7C-999A-FBA9-03C9-14A36DF80DE3}"/>
              </a:ext>
            </a:extLst>
          </p:cNvPr>
          <p:cNvSpPr>
            <a:spLocks noGrp="1"/>
          </p:cNvSpPr>
          <p:nvPr>
            <p:ph idx="13"/>
          </p:nvPr>
        </p:nvSpPr>
        <p:spPr>
          <a:xfrm>
            <a:off x="5905500" y="4853020"/>
            <a:ext cx="5753100" cy="950880"/>
          </a:xfrm>
        </p:spPr>
        <p:txBody>
          <a:bodyPr>
            <a:noAutofit/>
          </a:bodyPr>
          <a:lstStyle>
            <a:lvl1pPr algn="ctr">
              <a:defRPr sz="2000" i="1">
                <a:solidFill>
                  <a:schemeClr val="accent1"/>
                </a:solidFill>
              </a:defRPr>
            </a:lvl1pPr>
            <a:lvl2pPr algn="ctr">
              <a:defRPr sz="1800" i="1">
                <a:solidFill>
                  <a:schemeClr val="accent1"/>
                </a:solidFill>
              </a:defRPr>
            </a:lvl2pPr>
            <a:lvl3pPr algn="ctr">
              <a:defRPr sz="1600" i="1">
                <a:solidFill>
                  <a:schemeClr val="accent1"/>
                </a:solidFill>
              </a:defRPr>
            </a:lvl3pPr>
            <a:lvl4pPr algn="ctr">
              <a:defRPr sz="1400" i="1">
                <a:solidFill>
                  <a:schemeClr val="accent1"/>
                </a:solidFill>
              </a:defRPr>
            </a:lvl4pPr>
            <a:lvl5pPr algn="ctr">
              <a:defRPr sz="1400" i="1">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pic>
        <p:nvPicPr>
          <p:cNvPr id="4" name="Graphic 6">
            <a:extLst>
              <a:ext uri="{FF2B5EF4-FFF2-40B4-BE49-F238E27FC236}">
                <a16:creationId xmlns:a16="http://schemas.microsoft.com/office/drawing/2014/main" id="{8B795B86-84C1-6432-DC5B-CC4D6DFAC9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688078040"/>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1366">
          <p15:clr>
            <a:srgbClr val="FBAE40"/>
          </p15:clr>
        </p15:guide>
        <p15:guide id="2" pos="3840">
          <p15:clr>
            <a:srgbClr val="FBAE40"/>
          </p15:clr>
        </p15:guide>
        <p15:guide id="3" pos="3409">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4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s-419" dirty="0"/>
          </a:p>
        </p:txBody>
      </p:sp>
      <p:sp>
        <p:nvSpPr>
          <p:cNvPr id="9" name="TextBox 8">
            <a:extLst>
              <a:ext uri="{FF2B5EF4-FFF2-40B4-BE49-F238E27FC236}">
                <a16:creationId xmlns:a16="http://schemas.microsoft.com/office/drawing/2014/main" id="{8F126E52-A0C6-8349-C217-D9B6CC9E693A}"/>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panose="020B0503020203020204" pitchFamily="34" charset="0"/>
              </a:rPr>
              <a:t>‹#›</a:t>
            </a:fld>
            <a:endParaRPr lang="es-419" sz="1200" dirty="0">
              <a:latin typeface="Avenir" panose="020B0503020203020204" pitchFamily="34" charset="0"/>
            </a:endParaRPr>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669525" y="2167003"/>
            <a:ext cx="4742263" cy="40099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5" name="Picture Placeholder 13">
            <a:extLst>
              <a:ext uri="{FF2B5EF4-FFF2-40B4-BE49-F238E27FC236}">
                <a16:creationId xmlns:a16="http://schemas.microsoft.com/office/drawing/2014/main" id="{1B69E348-98ED-FDA5-D87D-93412BC72C8B}"/>
              </a:ext>
            </a:extLst>
          </p:cNvPr>
          <p:cNvSpPr>
            <a:spLocks noGrp="1"/>
          </p:cNvSpPr>
          <p:nvPr>
            <p:ph type="pic" sz="quarter" idx="12"/>
          </p:nvPr>
        </p:nvSpPr>
        <p:spPr>
          <a:xfrm>
            <a:off x="5905500" y="2167003"/>
            <a:ext cx="5753100" cy="2430397"/>
          </a:xfrm>
        </p:spPr>
        <p:txBody>
          <a:bodyPr/>
          <a:lstStyle>
            <a:lvl1pPr>
              <a:defRPr>
                <a:solidFill>
                  <a:schemeClr val="tx1"/>
                </a:solidFill>
              </a:defRPr>
            </a:lvl1pPr>
          </a:lstStyle>
          <a:p>
            <a:endParaRPr lang="es-419"/>
          </a:p>
        </p:txBody>
      </p:sp>
      <p:sp>
        <p:nvSpPr>
          <p:cNvPr id="6" name="Content Placeholder 2">
            <a:extLst>
              <a:ext uri="{FF2B5EF4-FFF2-40B4-BE49-F238E27FC236}">
                <a16:creationId xmlns:a16="http://schemas.microsoft.com/office/drawing/2014/main" id="{A8CAF640-3FE1-A17E-857F-5660A335F024}"/>
              </a:ext>
            </a:extLst>
          </p:cNvPr>
          <p:cNvSpPr>
            <a:spLocks noGrp="1"/>
          </p:cNvSpPr>
          <p:nvPr>
            <p:ph idx="13"/>
          </p:nvPr>
        </p:nvSpPr>
        <p:spPr>
          <a:xfrm>
            <a:off x="5905500" y="4853020"/>
            <a:ext cx="5753100" cy="950880"/>
          </a:xfrm>
        </p:spPr>
        <p:txBody>
          <a:bodyPr>
            <a:noAutofit/>
          </a:bodyPr>
          <a:lstStyle>
            <a:lvl1pPr algn="ctr">
              <a:defRPr sz="2000" i="1">
                <a:solidFill>
                  <a:schemeClr val="accent1"/>
                </a:solidFill>
              </a:defRPr>
            </a:lvl1pPr>
            <a:lvl2pPr algn="ctr">
              <a:defRPr sz="1800" i="1">
                <a:solidFill>
                  <a:schemeClr val="accent1"/>
                </a:solidFill>
              </a:defRPr>
            </a:lvl2pPr>
            <a:lvl3pPr algn="ctr">
              <a:defRPr sz="1600" i="1">
                <a:solidFill>
                  <a:schemeClr val="accent1"/>
                </a:solidFill>
              </a:defRPr>
            </a:lvl3pPr>
            <a:lvl4pPr algn="ctr">
              <a:defRPr sz="1400" i="1">
                <a:solidFill>
                  <a:schemeClr val="accent1"/>
                </a:solidFill>
              </a:defRPr>
            </a:lvl4pPr>
            <a:lvl5pPr algn="ctr">
              <a:defRPr sz="1400" i="1">
                <a:solidFill>
                  <a:schemeClr val="accent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pic>
        <p:nvPicPr>
          <p:cNvPr id="7" name="Graphic 6">
            <a:extLst>
              <a:ext uri="{FF2B5EF4-FFF2-40B4-BE49-F238E27FC236}">
                <a16:creationId xmlns:a16="http://schemas.microsoft.com/office/drawing/2014/main" id="{D6E3F791-CED0-E30C-D578-5086115BB2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272152215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1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045" t="9662" b="18657"/>
          <a:stretch/>
        </p:blipFill>
        <p:spPr>
          <a:xfrm flipH="1">
            <a:off x="0" y="1"/>
            <a:ext cx="12192000" cy="6858000"/>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0"/>
            <a:ext cx="12192000" cy="6858000"/>
          </a:xfrm>
          <a:prstGeom prst="rect">
            <a:avLst/>
          </a:prstGeom>
          <a:gradFill flip="none" rotWithShape="1">
            <a:gsLst>
              <a:gs pos="0">
                <a:schemeClr val="bg1"/>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197877"/>
            <a:ext cx="4451806" cy="2387600"/>
          </a:xfrm>
        </p:spPr>
        <p:txBody>
          <a:bodyPr anchor="b"/>
          <a:lstStyle>
            <a:lvl1pPr algn="l">
              <a:defRPr sz="6000">
                <a:solidFill>
                  <a:srgbClr val="030073"/>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699777"/>
            <a:ext cx="5388746" cy="529568"/>
          </a:xfrm>
        </p:spPr>
        <p:txBody>
          <a:bodyPr>
            <a:normAutofit/>
          </a:bodyPr>
          <a:lstStyle>
            <a:lvl1pPr marL="0" indent="0" algn="l">
              <a:buNone/>
              <a:defRPr sz="2000">
                <a:solidFill>
                  <a:srgbClr val="3F70B2"/>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36625568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Title and Content">
    <p:bg>
      <p:bgRef idx="1001">
        <a:schemeClr val="bg1"/>
      </p:bgRef>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E43E9F3-80A3-9AAB-8847-747D6276F332}"/>
              </a:ext>
            </a:extLst>
          </p:cNvPr>
          <p:cNvSpPr>
            <a:spLocks noGrp="1"/>
          </p:cNvSpPr>
          <p:nvPr>
            <p:ph type="title"/>
          </p:nvPr>
        </p:nvSpPr>
        <p:spPr>
          <a:xfrm>
            <a:off x="669524" y="479425"/>
            <a:ext cx="10684275" cy="1103447"/>
          </a:xfrm>
        </p:spPr>
        <p:txBody>
          <a:bodyPr/>
          <a:lstStyle>
            <a:lvl1pPr>
              <a:defRPr>
                <a:solidFill>
                  <a:schemeClr val="tx1"/>
                </a:solidFill>
              </a:defRPr>
            </a:lvl1pPr>
          </a:lstStyle>
          <a:p>
            <a:r>
              <a:rPr lang="en-US"/>
              <a:t>Click to edit Master title style</a:t>
            </a:r>
            <a:endParaRPr lang="es-419"/>
          </a:p>
        </p:txBody>
      </p:sp>
      <p:sp>
        <p:nvSpPr>
          <p:cNvPr id="13" name="Content Placeholder 2">
            <a:extLst>
              <a:ext uri="{FF2B5EF4-FFF2-40B4-BE49-F238E27FC236}">
                <a16:creationId xmlns:a16="http://schemas.microsoft.com/office/drawing/2014/main" id="{684D3B7B-3D3C-8854-DBCA-595C48849153}"/>
              </a:ext>
            </a:extLst>
          </p:cNvPr>
          <p:cNvSpPr>
            <a:spLocks noGrp="1"/>
          </p:cNvSpPr>
          <p:nvPr>
            <p:ph idx="1"/>
          </p:nvPr>
        </p:nvSpPr>
        <p:spPr>
          <a:xfrm>
            <a:off x="995201" y="1660660"/>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Content Placeholder 2">
            <a:extLst>
              <a:ext uri="{FF2B5EF4-FFF2-40B4-BE49-F238E27FC236}">
                <a16:creationId xmlns:a16="http://schemas.microsoft.com/office/drawing/2014/main" id="{EB46F338-F610-D517-BC68-AAC5E57F2D51}"/>
              </a:ext>
            </a:extLst>
          </p:cNvPr>
          <p:cNvSpPr>
            <a:spLocks noGrp="1"/>
          </p:cNvSpPr>
          <p:nvPr>
            <p:ph idx="12"/>
          </p:nvPr>
        </p:nvSpPr>
        <p:spPr>
          <a:xfrm>
            <a:off x="995199" y="2616743"/>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7" name="Content Placeholder 2">
            <a:extLst>
              <a:ext uri="{FF2B5EF4-FFF2-40B4-BE49-F238E27FC236}">
                <a16:creationId xmlns:a16="http://schemas.microsoft.com/office/drawing/2014/main" id="{75C07ACB-9FD0-46A5-64C6-F4CFE89CFD50}"/>
              </a:ext>
            </a:extLst>
          </p:cNvPr>
          <p:cNvSpPr>
            <a:spLocks noGrp="1"/>
          </p:cNvSpPr>
          <p:nvPr>
            <p:ph idx="13"/>
          </p:nvPr>
        </p:nvSpPr>
        <p:spPr>
          <a:xfrm>
            <a:off x="995201" y="3572826"/>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20" name="Content Placeholder 2">
            <a:extLst>
              <a:ext uri="{FF2B5EF4-FFF2-40B4-BE49-F238E27FC236}">
                <a16:creationId xmlns:a16="http://schemas.microsoft.com/office/drawing/2014/main" id="{497C4F32-080A-DFB8-01C9-5D23E3DB4471}"/>
              </a:ext>
            </a:extLst>
          </p:cNvPr>
          <p:cNvSpPr>
            <a:spLocks noGrp="1"/>
          </p:cNvSpPr>
          <p:nvPr>
            <p:ph idx="14"/>
          </p:nvPr>
        </p:nvSpPr>
        <p:spPr>
          <a:xfrm>
            <a:off x="995199" y="4528909"/>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22" name="Content Placeholder 2">
            <a:extLst>
              <a:ext uri="{FF2B5EF4-FFF2-40B4-BE49-F238E27FC236}">
                <a16:creationId xmlns:a16="http://schemas.microsoft.com/office/drawing/2014/main" id="{53011CED-57F6-97D8-484B-EDC930A37C16}"/>
              </a:ext>
            </a:extLst>
          </p:cNvPr>
          <p:cNvSpPr>
            <a:spLocks noGrp="1"/>
          </p:cNvSpPr>
          <p:nvPr>
            <p:ph idx="15"/>
          </p:nvPr>
        </p:nvSpPr>
        <p:spPr>
          <a:xfrm>
            <a:off x="995198" y="5497672"/>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24" name="Picture Placeholder 26">
            <a:extLst>
              <a:ext uri="{FF2B5EF4-FFF2-40B4-BE49-F238E27FC236}">
                <a16:creationId xmlns:a16="http://schemas.microsoft.com/office/drawing/2014/main" id="{3BAFA56B-6D7B-08EE-3EA9-1A03D07D7E27}"/>
              </a:ext>
            </a:extLst>
          </p:cNvPr>
          <p:cNvSpPr>
            <a:spLocks noGrp="1"/>
          </p:cNvSpPr>
          <p:nvPr>
            <p:ph type="pic" sz="quarter" idx="16"/>
          </p:nvPr>
        </p:nvSpPr>
        <p:spPr>
          <a:xfrm>
            <a:off x="8032782" y="3595429"/>
            <a:ext cx="3546475" cy="2363788"/>
          </a:xfrm>
        </p:spPr>
        <p:txBody>
          <a:bodyPr/>
          <a:lstStyle>
            <a:lvl1pPr>
              <a:defRPr>
                <a:solidFill>
                  <a:schemeClr val="tx1"/>
                </a:solidFill>
              </a:defRPr>
            </a:lvl1pPr>
          </a:lstStyle>
          <a:p>
            <a:endParaRPr lang="es-419"/>
          </a:p>
        </p:txBody>
      </p:sp>
      <p:sp>
        <p:nvSpPr>
          <p:cNvPr id="25" name="Picture Placeholder 26">
            <a:extLst>
              <a:ext uri="{FF2B5EF4-FFF2-40B4-BE49-F238E27FC236}">
                <a16:creationId xmlns:a16="http://schemas.microsoft.com/office/drawing/2014/main" id="{AF70F45C-7DFE-7F03-958F-B29C59EC6E23}"/>
              </a:ext>
            </a:extLst>
          </p:cNvPr>
          <p:cNvSpPr>
            <a:spLocks noGrp="1"/>
          </p:cNvSpPr>
          <p:nvPr>
            <p:ph type="pic" sz="quarter" idx="17"/>
          </p:nvPr>
        </p:nvSpPr>
        <p:spPr>
          <a:xfrm>
            <a:off x="6259544" y="1973033"/>
            <a:ext cx="3546475" cy="2363788"/>
          </a:xfrm>
        </p:spPr>
        <p:txBody>
          <a:bodyPr/>
          <a:lstStyle>
            <a:lvl1pPr>
              <a:defRPr>
                <a:solidFill>
                  <a:schemeClr val="tx1"/>
                </a:solidFill>
              </a:defRPr>
            </a:lvl1pPr>
          </a:lstStyle>
          <a:p>
            <a:endParaRPr lang="es-419"/>
          </a:p>
        </p:txBody>
      </p:sp>
      <p:pic>
        <p:nvPicPr>
          <p:cNvPr id="3" name="Graphic 6">
            <a:extLst>
              <a:ext uri="{FF2B5EF4-FFF2-40B4-BE49-F238E27FC236}">
                <a16:creationId xmlns:a16="http://schemas.microsoft.com/office/drawing/2014/main" id="{02292855-4075-6110-CD39-9DDF6C977D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29988" y="108237"/>
            <a:ext cx="1862012" cy="1134147"/>
          </a:xfrm>
          <a:prstGeom prst="rect">
            <a:avLst/>
          </a:prstGeom>
        </p:spPr>
      </p:pic>
      <p:pic>
        <p:nvPicPr>
          <p:cNvPr id="2" name="Graphic 6">
            <a:extLst>
              <a:ext uri="{FF2B5EF4-FFF2-40B4-BE49-F238E27FC236}">
                <a16:creationId xmlns:a16="http://schemas.microsoft.com/office/drawing/2014/main" id="{1923E18D-EC48-285A-0A91-A2C4FC8A497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67636" y="6382354"/>
            <a:ext cx="490847" cy="298974"/>
          </a:xfrm>
          <a:prstGeom prst="rect">
            <a:avLst/>
          </a:prstGeom>
        </p:spPr>
      </p:pic>
    </p:spTree>
    <p:extLst>
      <p:ext uri="{BB962C8B-B14F-4D97-AF65-F5344CB8AC3E}">
        <p14:creationId xmlns:p14="http://schemas.microsoft.com/office/powerpoint/2010/main" val="4266547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5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s-419"/>
          </a:p>
        </p:txBody>
      </p:sp>
      <p:sp>
        <p:nvSpPr>
          <p:cNvPr id="9" name="TextBox 8">
            <a:extLst>
              <a:ext uri="{FF2B5EF4-FFF2-40B4-BE49-F238E27FC236}">
                <a16:creationId xmlns:a16="http://schemas.microsoft.com/office/drawing/2014/main" id="{BB231485-9FAA-2C99-A876-7A9FF454C678}"/>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panose="020B0503020203020204" pitchFamily="34" charset="0"/>
              </a:rPr>
              <a:t>‹#›</a:t>
            </a:fld>
            <a:endParaRPr lang="es-419" sz="1200" dirty="0">
              <a:latin typeface="Avenir" panose="020B0503020203020204" pitchFamily="34" charset="0"/>
            </a:endParaRPr>
          </a:p>
        </p:txBody>
      </p:sp>
      <p:sp>
        <p:nvSpPr>
          <p:cNvPr id="4" name="Content Placeholder 2">
            <a:extLst>
              <a:ext uri="{FF2B5EF4-FFF2-40B4-BE49-F238E27FC236}">
                <a16:creationId xmlns:a16="http://schemas.microsoft.com/office/drawing/2014/main" id="{D8B4ADF6-2B3C-2C5A-16F6-C25FA4411B3E}"/>
              </a:ext>
            </a:extLst>
          </p:cNvPr>
          <p:cNvSpPr>
            <a:spLocks noGrp="1"/>
          </p:cNvSpPr>
          <p:nvPr>
            <p:ph idx="1"/>
          </p:nvPr>
        </p:nvSpPr>
        <p:spPr>
          <a:xfrm>
            <a:off x="669525" y="2167003"/>
            <a:ext cx="4742263" cy="40099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5" name="Picture Placeholder 13">
            <a:extLst>
              <a:ext uri="{FF2B5EF4-FFF2-40B4-BE49-F238E27FC236}">
                <a16:creationId xmlns:a16="http://schemas.microsoft.com/office/drawing/2014/main" id="{256D3730-F83F-C0F7-9C65-1BF02EEDFCE3}"/>
              </a:ext>
            </a:extLst>
          </p:cNvPr>
          <p:cNvSpPr>
            <a:spLocks noGrp="1"/>
          </p:cNvSpPr>
          <p:nvPr>
            <p:ph type="pic" sz="quarter" idx="12"/>
          </p:nvPr>
        </p:nvSpPr>
        <p:spPr>
          <a:xfrm>
            <a:off x="5905500" y="2167003"/>
            <a:ext cx="5753100" cy="2430397"/>
          </a:xfrm>
        </p:spPr>
        <p:txBody>
          <a:bodyPr/>
          <a:lstStyle>
            <a:lvl1pPr>
              <a:defRPr>
                <a:solidFill>
                  <a:schemeClr val="tx1"/>
                </a:solidFill>
              </a:defRPr>
            </a:lvl1pPr>
          </a:lstStyle>
          <a:p>
            <a:endParaRPr lang="es-419"/>
          </a:p>
        </p:txBody>
      </p:sp>
      <p:sp>
        <p:nvSpPr>
          <p:cNvPr id="6" name="Content Placeholder 2">
            <a:extLst>
              <a:ext uri="{FF2B5EF4-FFF2-40B4-BE49-F238E27FC236}">
                <a16:creationId xmlns:a16="http://schemas.microsoft.com/office/drawing/2014/main" id="{CD0CC75C-3516-4B05-71C4-441DCA14DC38}"/>
              </a:ext>
            </a:extLst>
          </p:cNvPr>
          <p:cNvSpPr>
            <a:spLocks noGrp="1"/>
          </p:cNvSpPr>
          <p:nvPr>
            <p:ph idx="13"/>
          </p:nvPr>
        </p:nvSpPr>
        <p:spPr>
          <a:xfrm>
            <a:off x="5905500" y="4853020"/>
            <a:ext cx="5753100" cy="950880"/>
          </a:xfrm>
        </p:spPr>
        <p:txBody>
          <a:bodyPr>
            <a:noAutofit/>
          </a:bodyPr>
          <a:lstStyle>
            <a:lvl1pPr algn="ctr">
              <a:defRPr sz="2000" i="1">
                <a:solidFill>
                  <a:schemeClr val="accent3"/>
                </a:solidFill>
              </a:defRPr>
            </a:lvl1pPr>
            <a:lvl2pPr algn="ctr">
              <a:defRPr sz="1800" i="1">
                <a:solidFill>
                  <a:schemeClr val="accent3"/>
                </a:solidFill>
              </a:defRPr>
            </a:lvl2pPr>
            <a:lvl3pPr algn="ctr">
              <a:defRPr sz="1600" i="1">
                <a:solidFill>
                  <a:schemeClr val="accent3"/>
                </a:solidFill>
              </a:defRPr>
            </a:lvl3pPr>
            <a:lvl4pPr algn="ctr">
              <a:defRPr sz="1400" i="1">
                <a:solidFill>
                  <a:schemeClr val="accent3"/>
                </a:solidFill>
              </a:defRPr>
            </a:lvl4pPr>
            <a:lvl5pPr algn="ctr">
              <a:defRPr sz="1400" i="1">
                <a:solidFill>
                  <a:schemeClr val="accent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pic>
        <p:nvPicPr>
          <p:cNvPr id="7" name="Graphic 6">
            <a:extLst>
              <a:ext uri="{FF2B5EF4-FFF2-40B4-BE49-F238E27FC236}">
                <a16:creationId xmlns:a16="http://schemas.microsoft.com/office/drawing/2014/main" id="{BAF3FCEB-C3EC-77F7-E2AE-0C791DF6C5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30337811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6_Title and Content">
    <p:bg>
      <p:bgRef idx="1001">
        <a:schemeClr val="bg2"/>
      </p:bgRef>
    </p:bg>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F82E6ED5-2F0B-6C58-0FE0-DA2803F4D5A0}"/>
              </a:ext>
            </a:extLst>
          </p:cNvPr>
          <p:cNvSpPr>
            <a:spLocks noGrp="1"/>
          </p:cNvSpPr>
          <p:nvPr>
            <p:ph type="pic" sz="quarter" idx="12"/>
          </p:nvPr>
        </p:nvSpPr>
        <p:spPr>
          <a:xfrm>
            <a:off x="6570884" y="2298700"/>
            <a:ext cx="5080000" cy="3498418"/>
          </a:xfrm>
        </p:spPr>
        <p:txBody>
          <a:bodyPr/>
          <a:lstStyle/>
          <a:p>
            <a:endParaRPr lang="es-419"/>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p>
            <a:r>
              <a:rPr lang="en-US"/>
              <a:t>Click to edit Master title style</a:t>
            </a:r>
            <a:endParaRPr lang="es-419"/>
          </a:p>
        </p:txBody>
      </p:sp>
      <p:sp>
        <p:nvSpPr>
          <p:cNvPr id="13" name="TextBox 12">
            <a:extLst>
              <a:ext uri="{FF2B5EF4-FFF2-40B4-BE49-F238E27FC236}">
                <a16:creationId xmlns:a16="http://schemas.microsoft.com/office/drawing/2014/main" id="{93639F81-0987-DB92-5B8D-2FEF472A0E99}"/>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panose="020B0503020203020204" pitchFamily="34" charset="0"/>
              </a:rPr>
              <a:t>‹#›</a:t>
            </a:fld>
            <a:endParaRPr lang="es-419" sz="1200" dirty="0">
              <a:latin typeface="Avenir" panose="020B0503020203020204" pitchFamily="34" charset="0"/>
            </a:endParaRPr>
          </a:p>
        </p:txBody>
      </p:sp>
      <p:sp>
        <p:nvSpPr>
          <p:cNvPr id="4" name="Content Placeholder 2">
            <a:extLst>
              <a:ext uri="{FF2B5EF4-FFF2-40B4-BE49-F238E27FC236}">
                <a16:creationId xmlns:a16="http://schemas.microsoft.com/office/drawing/2014/main" id="{CF81306E-422C-9708-FFCE-0750F2A468CC}"/>
              </a:ext>
            </a:extLst>
          </p:cNvPr>
          <p:cNvSpPr>
            <a:spLocks noGrp="1"/>
          </p:cNvSpPr>
          <p:nvPr>
            <p:ph idx="1"/>
          </p:nvPr>
        </p:nvSpPr>
        <p:spPr>
          <a:xfrm>
            <a:off x="995201" y="2054361"/>
            <a:ext cx="4742263" cy="1077238"/>
          </a:xfrm>
        </p:spPr>
        <p:txBody>
          <a:bodyPr>
            <a:no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5" name="Content Placeholder 2">
            <a:extLst>
              <a:ext uri="{FF2B5EF4-FFF2-40B4-BE49-F238E27FC236}">
                <a16:creationId xmlns:a16="http://schemas.microsoft.com/office/drawing/2014/main" id="{9F60B028-FDB1-62D1-6ED7-D94D23F2556C}"/>
              </a:ext>
            </a:extLst>
          </p:cNvPr>
          <p:cNvSpPr>
            <a:spLocks noGrp="1"/>
          </p:cNvSpPr>
          <p:nvPr>
            <p:ph idx="10"/>
          </p:nvPr>
        </p:nvSpPr>
        <p:spPr>
          <a:xfrm>
            <a:off x="995200" y="3584624"/>
            <a:ext cx="4742263" cy="1077238"/>
          </a:xfrm>
        </p:spPr>
        <p:txBody>
          <a:bodyPr>
            <a:no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6" name="Content Placeholder 2">
            <a:extLst>
              <a:ext uri="{FF2B5EF4-FFF2-40B4-BE49-F238E27FC236}">
                <a16:creationId xmlns:a16="http://schemas.microsoft.com/office/drawing/2014/main" id="{0C208EC5-534E-B18D-31FE-79D6EDF6C09F}"/>
              </a:ext>
            </a:extLst>
          </p:cNvPr>
          <p:cNvSpPr>
            <a:spLocks noGrp="1"/>
          </p:cNvSpPr>
          <p:nvPr>
            <p:ph idx="11"/>
          </p:nvPr>
        </p:nvSpPr>
        <p:spPr>
          <a:xfrm>
            <a:off x="995199" y="5118236"/>
            <a:ext cx="4742263" cy="1077238"/>
          </a:xfrm>
        </p:spPr>
        <p:txBody>
          <a:bodyPr>
            <a:no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pic>
        <p:nvPicPr>
          <p:cNvPr id="3" name="Graphic 6">
            <a:extLst>
              <a:ext uri="{FF2B5EF4-FFF2-40B4-BE49-F238E27FC236}">
                <a16:creationId xmlns:a16="http://schemas.microsoft.com/office/drawing/2014/main" id="{72F0331D-E839-242C-2F73-B1A50924DE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4048094305"/>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1366">
          <p15:clr>
            <a:srgbClr val="FBAE40"/>
          </p15:clr>
        </p15:guide>
        <p15:guide id="2" pos="3840">
          <p15:clr>
            <a:srgbClr val="FBAE40"/>
          </p15:clr>
        </p15:guide>
        <p15:guide id="3" pos="3409">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7_Title and Content">
    <p:bg>
      <p:bgRef idx="1001">
        <a:schemeClr val="bg2"/>
      </p:bgRef>
    </p:bg>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ECAF1F4A-978D-8436-82A6-A052F7D9C66C}"/>
              </a:ext>
            </a:extLst>
          </p:cNvPr>
          <p:cNvSpPr>
            <a:spLocks noGrp="1"/>
          </p:cNvSpPr>
          <p:nvPr>
            <p:ph type="pic" sz="quarter" idx="12"/>
          </p:nvPr>
        </p:nvSpPr>
        <p:spPr>
          <a:xfrm>
            <a:off x="6578600" y="2298700"/>
            <a:ext cx="5080000" cy="4559300"/>
          </a:xfrm>
        </p:spPr>
        <p:txBody>
          <a:bodyPr/>
          <a:lstStyle>
            <a:lvl1pPr>
              <a:defRPr>
                <a:solidFill>
                  <a:schemeClr val="tx1"/>
                </a:solidFill>
              </a:defRPr>
            </a:lvl1pPr>
          </a:lstStyle>
          <a:p>
            <a:endParaRPr lang="es-419"/>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dirty="0"/>
              <a:t>Click to edit Master title style</a:t>
            </a:r>
            <a:endParaRPr lang="es-419" dirty="0"/>
          </a:p>
        </p:txBody>
      </p:sp>
      <p:sp>
        <p:nvSpPr>
          <p:cNvPr id="9" name="TextBox 8">
            <a:extLst>
              <a:ext uri="{FF2B5EF4-FFF2-40B4-BE49-F238E27FC236}">
                <a16:creationId xmlns:a16="http://schemas.microsoft.com/office/drawing/2014/main" id="{8F126E52-A0C6-8349-C217-D9B6CC9E693A}"/>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panose="020B0503020203020204" pitchFamily="34" charset="0"/>
              </a:rPr>
              <a:t>‹#›</a:t>
            </a:fld>
            <a:endParaRPr lang="es-419" sz="1200" dirty="0">
              <a:latin typeface="Avenir" panose="020B0503020203020204" pitchFamily="34" charset="0"/>
            </a:endParaRPr>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995201" y="2054361"/>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3" name="Content Placeholder 2">
            <a:extLst>
              <a:ext uri="{FF2B5EF4-FFF2-40B4-BE49-F238E27FC236}">
                <a16:creationId xmlns:a16="http://schemas.microsoft.com/office/drawing/2014/main" id="{810C054D-9261-553E-452D-3BA77BEEA46C}"/>
              </a:ext>
            </a:extLst>
          </p:cNvPr>
          <p:cNvSpPr>
            <a:spLocks noGrp="1"/>
          </p:cNvSpPr>
          <p:nvPr>
            <p:ph idx="10"/>
          </p:nvPr>
        </p:nvSpPr>
        <p:spPr>
          <a:xfrm>
            <a:off x="995200" y="3584624"/>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5" name="Content Placeholder 2">
            <a:extLst>
              <a:ext uri="{FF2B5EF4-FFF2-40B4-BE49-F238E27FC236}">
                <a16:creationId xmlns:a16="http://schemas.microsoft.com/office/drawing/2014/main" id="{1FD5AC00-CF29-CA12-1D81-790FE3821486}"/>
              </a:ext>
            </a:extLst>
          </p:cNvPr>
          <p:cNvSpPr>
            <a:spLocks noGrp="1"/>
          </p:cNvSpPr>
          <p:nvPr>
            <p:ph idx="11"/>
          </p:nvPr>
        </p:nvSpPr>
        <p:spPr>
          <a:xfrm>
            <a:off x="995199" y="5118236"/>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pic>
        <p:nvPicPr>
          <p:cNvPr id="6" name="Graphic 6">
            <a:extLst>
              <a:ext uri="{FF2B5EF4-FFF2-40B4-BE49-F238E27FC236}">
                <a16:creationId xmlns:a16="http://schemas.microsoft.com/office/drawing/2014/main" id="{80421122-B3E4-F735-6AC7-AD51C2504C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36221454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15">
          <p15:clr>
            <a:srgbClr val="FBAE4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8_Title and Content">
    <p:bg>
      <p:bgRef idx="1001">
        <a:schemeClr val="bg1"/>
      </p:bgRef>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818B65F-937B-910C-A7F5-F5DCD926888D}"/>
              </a:ext>
            </a:extLst>
          </p:cNvPr>
          <p:cNvSpPr>
            <a:spLocks noGrp="1"/>
          </p:cNvSpPr>
          <p:nvPr>
            <p:ph type="pic" sz="quarter" idx="12"/>
          </p:nvPr>
        </p:nvSpPr>
        <p:spPr>
          <a:xfrm>
            <a:off x="6578600" y="2298700"/>
            <a:ext cx="5080000" cy="4559300"/>
          </a:xfrm>
        </p:spPr>
        <p:txBody>
          <a:bodyPr/>
          <a:lstStyle>
            <a:lvl1pPr>
              <a:defRPr>
                <a:solidFill>
                  <a:schemeClr val="tx1"/>
                </a:solidFill>
              </a:defRPr>
            </a:lvl1pPr>
          </a:lstStyle>
          <a:p>
            <a:endParaRPr lang="es-419"/>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s-419"/>
          </a:p>
        </p:txBody>
      </p:sp>
      <p:sp>
        <p:nvSpPr>
          <p:cNvPr id="9" name="TextBox 8">
            <a:extLst>
              <a:ext uri="{FF2B5EF4-FFF2-40B4-BE49-F238E27FC236}">
                <a16:creationId xmlns:a16="http://schemas.microsoft.com/office/drawing/2014/main" id="{BB231485-9FAA-2C99-A876-7A9FF454C678}"/>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panose="020B0503020203020204" pitchFamily="34" charset="0"/>
              </a:rPr>
              <a:t>‹#›</a:t>
            </a:fld>
            <a:endParaRPr lang="es-419" sz="1200" dirty="0">
              <a:latin typeface="Avenir" panose="020B0503020203020204" pitchFamily="34" charset="0"/>
            </a:endParaRPr>
          </a:p>
        </p:txBody>
      </p:sp>
      <p:sp>
        <p:nvSpPr>
          <p:cNvPr id="3" name="Content Placeholder 2">
            <a:extLst>
              <a:ext uri="{FF2B5EF4-FFF2-40B4-BE49-F238E27FC236}">
                <a16:creationId xmlns:a16="http://schemas.microsoft.com/office/drawing/2014/main" id="{C713C204-5CBD-DB04-044B-84E83FB7F9AC}"/>
              </a:ext>
            </a:extLst>
          </p:cNvPr>
          <p:cNvSpPr>
            <a:spLocks noGrp="1"/>
          </p:cNvSpPr>
          <p:nvPr>
            <p:ph idx="1"/>
          </p:nvPr>
        </p:nvSpPr>
        <p:spPr>
          <a:xfrm>
            <a:off x="995201" y="2054361"/>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5" name="Content Placeholder 2">
            <a:extLst>
              <a:ext uri="{FF2B5EF4-FFF2-40B4-BE49-F238E27FC236}">
                <a16:creationId xmlns:a16="http://schemas.microsoft.com/office/drawing/2014/main" id="{C1C4186D-AD88-7182-2359-819770E4AF9C}"/>
              </a:ext>
            </a:extLst>
          </p:cNvPr>
          <p:cNvSpPr>
            <a:spLocks noGrp="1"/>
          </p:cNvSpPr>
          <p:nvPr>
            <p:ph idx="10"/>
          </p:nvPr>
        </p:nvSpPr>
        <p:spPr>
          <a:xfrm>
            <a:off x="995200" y="3584624"/>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6" name="Content Placeholder 2">
            <a:extLst>
              <a:ext uri="{FF2B5EF4-FFF2-40B4-BE49-F238E27FC236}">
                <a16:creationId xmlns:a16="http://schemas.microsoft.com/office/drawing/2014/main" id="{AFB4DF0D-E5EA-6CEE-8BAB-2C2C0F3EB267}"/>
              </a:ext>
            </a:extLst>
          </p:cNvPr>
          <p:cNvSpPr>
            <a:spLocks noGrp="1"/>
          </p:cNvSpPr>
          <p:nvPr>
            <p:ph idx="11"/>
          </p:nvPr>
        </p:nvSpPr>
        <p:spPr>
          <a:xfrm>
            <a:off x="995199" y="5118236"/>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3" name="Rectangle: Top Corners Rounded 12">
            <a:extLst>
              <a:ext uri="{FF2B5EF4-FFF2-40B4-BE49-F238E27FC236}">
                <a16:creationId xmlns:a16="http://schemas.microsoft.com/office/drawing/2014/main" id="{00CEC841-D029-E045-FACE-E89A1FE27839}"/>
              </a:ext>
            </a:extLst>
          </p:cNvPr>
          <p:cNvSpPr/>
          <p:nvPr userDrawn="1"/>
        </p:nvSpPr>
        <p:spPr>
          <a:xfrm rot="5400000">
            <a:off x="159110" y="1887796"/>
            <a:ext cx="495970" cy="814189"/>
          </a:xfrm>
          <a:prstGeom prst="round2SameRect">
            <a:avLst>
              <a:gd name="adj1" fmla="val 50000"/>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Rectangle: Top Corners Rounded 14">
            <a:extLst>
              <a:ext uri="{FF2B5EF4-FFF2-40B4-BE49-F238E27FC236}">
                <a16:creationId xmlns:a16="http://schemas.microsoft.com/office/drawing/2014/main" id="{0B65B5A4-1F67-7840-0D57-88B42C0AF870}"/>
              </a:ext>
            </a:extLst>
          </p:cNvPr>
          <p:cNvSpPr/>
          <p:nvPr userDrawn="1"/>
        </p:nvSpPr>
        <p:spPr>
          <a:xfrm rot="5400000">
            <a:off x="159110" y="3418060"/>
            <a:ext cx="495970" cy="814189"/>
          </a:xfrm>
          <a:prstGeom prst="round2SameRect">
            <a:avLst>
              <a:gd name="adj1" fmla="val 50000"/>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6" name="Rectangle: Top Corners Rounded 15">
            <a:extLst>
              <a:ext uri="{FF2B5EF4-FFF2-40B4-BE49-F238E27FC236}">
                <a16:creationId xmlns:a16="http://schemas.microsoft.com/office/drawing/2014/main" id="{6AAB22AA-5344-EAC9-5C1E-BBF5BBA072F4}"/>
              </a:ext>
            </a:extLst>
          </p:cNvPr>
          <p:cNvSpPr/>
          <p:nvPr userDrawn="1"/>
        </p:nvSpPr>
        <p:spPr>
          <a:xfrm rot="5400000">
            <a:off x="159110" y="4948323"/>
            <a:ext cx="495970" cy="814189"/>
          </a:xfrm>
          <a:prstGeom prst="round2SameRect">
            <a:avLst>
              <a:gd name="adj1" fmla="val 50000"/>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7" name="Graphic 6">
            <a:extLst>
              <a:ext uri="{FF2B5EF4-FFF2-40B4-BE49-F238E27FC236}">
                <a16:creationId xmlns:a16="http://schemas.microsoft.com/office/drawing/2014/main" id="{A91198E8-5A60-8B48-1FF3-0A8995334A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40177359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9_Title and Content">
    <p:bg>
      <p:bgRef idx="1001">
        <a:schemeClr val="bg2"/>
      </p:bgRef>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3639F81-0987-DB92-5B8D-2FEF472A0E99}"/>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panose="020B0503020203020204" pitchFamily="34" charset="0"/>
              </a:rPr>
              <a:t>‹#›</a:t>
            </a:fld>
            <a:endParaRPr lang="es-419" sz="1200" dirty="0">
              <a:latin typeface="Avenir" panose="020B0503020203020204" pitchFamily="34" charset="0"/>
            </a:endParaRPr>
          </a:p>
        </p:txBody>
      </p:sp>
      <p:sp>
        <p:nvSpPr>
          <p:cNvPr id="3" name="Title 1">
            <a:extLst>
              <a:ext uri="{FF2B5EF4-FFF2-40B4-BE49-F238E27FC236}">
                <a16:creationId xmlns:a16="http://schemas.microsoft.com/office/drawing/2014/main" id="{EEEA19C1-07FC-D728-9A2A-67C932D0B41C}"/>
              </a:ext>
            </a:extLst>
          </p:cNvPr>
          <p:cNvSpPr>
            <a:spLocks noGrp="1"/>
          </p:cNvSpPr>
          <p:nvPr>
            <p:ph type="title"/>
          </p:nvPr>
        </p:nvSpPr>
        <p:spPr>
          <a:xfrm>
            <a:off x="669524" y="479425"/>
            <a:ext cx="10684275" cy="1103447"/>
          </a:xfrm>
        </p:spPr>
        <p:txBody>
          <a:bodyPr/>
          <a:lstStyle>
            <a:lvl1pPr>
              <a:defRPr>
                <a:solidFill>
                  <a:schemeClr val="tx1"/>
                </a:solidFill>
              </a:defRPr>
            </a:lvl1pPr>
          </a:lstStyle>
          <a:p>
            <a:r>
              <a:rPr lang="en-US" dirty="0"/>
              <a:t>Click to edit Master title style</a:t>
            </a:r>
            <a:endParaRPr lang="es-419" dirty="0"/>
          </a:p>
        </p:txBody>
      </p:sp>
      <p:sp>
        <p:nvSpPr>
          <p:cNvPr id="12" name="Content Placeholder 2">
            <a:extLst>
              <a:ext uri="{FF2B5EF4-FFF2-40B4-BE49-F238E27FC236}">
                <a16:creationId xmlns:a16="http://schemas.microsoft.com/office/drawing/2014/main" id="{E552A231-8E08-64E8-F68B-A8E804E9481E}"/>
              </a:ext>
            </a:extLst>
          </p:cNvPr>
          <p:cNvSpPr>
            <a:spLocks noGrp="1"/>
          </p:cNvSpPr>
          <p:nvPr>
            <p:ph idx="1"/>
          </p:nvPr>
        </p:nvSpPr>
        <p:spPr>
          <a:xfrm>
            <a:off x="995201" y="1660660"/>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6" name="Content Placeholder 2">
            <a:extLst>
              <a:ext uri="{FF2B5EF4-FFF2-40B4-BE49-F238E27FC236}">
                <a16:creationId xmlns:a16="http://schemas.microsoft.com/office/drawing/2014/main" id="{1B4AF817-A9F2-6E2B-AD84-ECA76D005620}"/>
              </a:ext>
            </a:extLst>
          </p:cNvPr>
          <p:cNvSpPr>
            <a:spLocks noGrp="1"/>
          </p:cNvSpPr>
          <p:nvPr>
            <p:ph idx="12"/>
          </p:nvPr>
        </p:nvSpPr>
        <p:spPr>
          <a:xfrm>
            <a:off x="995199" y="2616743"/>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7" name="Content Placeholder 2">
            <a:extLst>
              <a:ext uri="{FF2B5EF4-FFF2-40B4-BE49-F238E27FC236}">
                <a16:creationId xmlns:a16="http://schemas.microsoft.com/office/drawing/2014/main" id="{39750680-30DF-BCD7-5386-C0EE03700B24}"/>
              </a:ext>
            </a:extLst>
          </p:cNvPr>
          <p:cNvSpPr>
            <a:spLocks noGrp="1"/>
          </p:cNvSpPr>
          <p:nvPr>
            <p:ph idx="13"/>
          </p:nvPr>
        </p:nvSpPr>
        <p:spPr>
          <a:xfrm>
            <a:off x="995201" y="3572826"/>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20" name="Content Placeholder 2">
            <a:extLst>
              <a:ext uri="{FF2B5EF4-FFF2-40B4-BE49-F238E27FC236}">
                <a16:creationId xmlns:a16="http://schemas.microsoft.com/office/drawing/2014/main" id="{32656BD8-8D77-39A2-74EE-E1B6AFE05E62}"/>
              </a:ext>
            </a:extLst>
          </p:cNvPr>
          <p:cNvSpPr>
            <a:spLocks noGrp="1"/>
          </p:cNvSpPr>
          <p:nvPr>
            <p:ph idx="14"/>
          </p:nvPr>
        </p:nvSpPr>
        <p:spPr>
          <a:xfrm>
            <a:off x="995199" y="4528909"/>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22" name="Content Placeholder 2">
            <a:extLst>
              <a:ext uri="{FF2B5EF4-FFF2-40B4-BE49-F238E27FC236}">
                <a16:creationId xmlns:a16="http://schemas.microsoft.com/office/drawing/2014/main" id="{73BF9A98-E514-53BA-AFB5-9303D66F0712}"/>
              </a:ext>
            </a:extLst>
          </p:cNvPr>
          <p:cNvSpPr>
            <a:spLocks noGrp="1"/>
          </p:cNvSpPr>
          <p:nvPr>
            <p:ph idx="15"/>
          </p:nvPr>
        </p:nvSpPr>
        <p:spPr>
          <a:xfrm>
            <a:off x="995198" y="5497672"/>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27" name="Picture Placeholder 26">
            <a:extLst>
              <a:ext uri="{FF2B5EF4-FFF2-40B4-BE49-F238E27FC236}">
                <a16:creationId xmlns:a16="http://schemas.microsoft.com/office/drawing/2014/main" id="{1A8DA0AB-186F-6A5B-84E2-D0B8AE0E9C81}"/>
              </a:ext>
            </a:extLst>
          </p:cNvPr>
          <p:cNvSpPr>
            <a:spLocks noGrp="1"/>
          </p:cNvSpPr>
          <p:nvPr>
            <p:ph type="pic" sz="quarter" idx="16"/>
          </p:nvPr>
        </p:nvSpPr>
        <p:spPr>
          <a:xfrm>
            <a:off x="8032782" y="3595429"/>
            <a:ext cx="3546475" cy="2363788"/>
          </a:xfrm>
        </p:spPr>
        <p:txBody>
          <a:bodyPr/>
          <a:lstStyle/>
          <a:p>
            <a:endParaRPr lang="es-419"/>
          </a:p>
        </p:txBody>
      </p:sp>
      <p:sp>
        <p:nvSpPr>
          <p:cNvPr id="28" name="Picture Placeholder 26">
            <a:extLst>
              <a:ext uri="{FF2B5EF4-FFF2-40B4-BE49-F238E27FC236}">
                <a16:creationId xmlns:a16="http://schemas.microsoft.com/office/drawing/2014/main" id="{FA0222B5-BBD8-F3CD-D7BF-B571169CD276}"/>
              </a:ext>
            </a:extLst>
          </p:cNvPr>
          <p:cNvSpPr>
            <a:spLocks noGrp="1"/>
          </p:cNvSpPr>
          <p:nvPr>
            <p:ph type="pic" sz="quarter" idx="17"/>
          </p:nvPr>
        </p:nvSpPr>
        <p:spPr>
          <a:xfrm>
            <a:off x="6259544" y="1973033"/>
            <a:ext cx="3546475" cy="2363788"/>
          </a:xfrm>
        </p:spPr>
        <p:txBody>
          <a:bodyPr/>
          <a:lstStyle/>
          <a:p>
            <a:endParaRPr lang="es-419"/>
          </a:p>
        </p:txBody>
      </p:sp>
      <p:pic>
        <p:nvPicPr>
          <p:cNvPr id="2" name="Graphic 6">
            <a:extLst>
              <a:ext uri="{FF2B5EF4-FFF2-40B4-BE49-F238E27FC236}">
                <a16:creationId xmlns:a16="http://schemas.microsoft.com/office/drawing/2014/main" id="{6EE81EAA-334A-9602-E5B9-FF7BF92B66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pic>
        <p:nvPicPr>
          <p:cNvPr id="4" name="Graphic 6">
            <a:extLst>
              <a:ext uri="{FF2B5EF4-FFF2-40B4-BE49-F238E27FC236}">
                <a16:creationId xmlns:a16="http://schemas.microsoft.com/office/drawing/2014/main" id="{967A28AB-77EC-1140-CDB8-6E208443FB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29994" y="207347"/>
            <a:ext cx="1862006" cy="1134147"/>
          </a:xfrm>
          <a:prstGeom prst="rect">
            <a:avLst/>
          </a:prstGeom>
        </p:spPr>
      </p:pic>
    </p:spTree>
    <p:extLst>
      <p:ext uri="{BB962C8B-B14F-4D97-AF65-F5344CB8AC3E}">
        <p14:creationId xmlns:p14="http://schemas.microsoft.com/office/powerpoint/2010/main" val="1786728133"/>
      </p:ext>
    </p:extLst>
  </p:cSld>
  <p:clrMapOvr>
    <a:overrideClrMapping bg1="lt1" tx1="dk1" bg2="lt2" tx2="dk2" accent1="accent1" accent2="accent2" accent3="accent3" accent4="accent4" accent5="accent5" accent6="accent6" hlink="hlink" folHlink="folHlink"/>
  </p:clrMapOvr>
  <p:hf hdr="0" ftr="0" dt="0"/>
  <p:extLst>
    <p:ext uri="{DCECCB84-F9BA-43D5-87BE-67443E8EF086}">
      <p15:sldGuideLst xmlns:p15="http://schemas.microsoft.com/office/powerpoint/2012/main">
        <p15:guide id="1" orient="horz" pos="1366">
          <p15:clr>
            <a:srgbClr val="FBAE40"/>
          </p15:clr>
        </p15:guide>
        <p15:guide id="2" pos="3840">
          <p15:clr>
            <a:srgbClr val="FBAE40"/>
          </p15:clr>
        </p15:guide>
        <p15:guide id="3" pos="3409">
          <p15:clr>
            <a:srgbClr val="FBAE4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0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669524" y="479425"/>
            <a:ext cx="10684275" cy="1103447"/>
          </a:xfrm>
        </p:spPr>
        <p:txBody>
          <a:bodyPr/>
          <a:lstStyle>
            <a:lvl1pPr>
              <a:defRPr>
                <a:solidFill>
                  <a:schemeClr val="tx1"/>
                </a:solidFill>
              </a:defRPr>
            </a:lvl1pPr>
          </a:lstStyle>
          <a:p>
            <a:r>
              <a:rPr lang="en-US" dirty="0"/>
              <a:t>Click to edit Master title style</a:t>
            </a:r>
            <a:endParaRPr lang="es-419" dirty="0"/>
          </a:p>
        </p:txBody>
      </p:sp>
      <p:sp>
        <p:nvSpPr>
          <p:cNvPr id="9" name="TextBox 8">
            <a:extLst>
              <a:ext uri="{FF2B5EF4-FFF2-40B4-BE49-F238E27FC236}">
                <a16:creationId xmlns:a16="http://schemas.microsoft.com/office/drawing/2014/main" id="{8F126E52-A0C6-8349-C217-D9B6CC9E693A}"/>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panose="020B0503020203020204" pitchFamily="34" charset="0"/>
              </a:rPr>
              <a:t>‹#›</a:t>
            </a:fld>
            <a:endParaRPr lang="es-419" sz="1200" dirty="0">
              <a:latin typeface="Avenir" panose="020B0503020203020204" pitchFamily="34" charset="0"/>
            </a:endParaRPr>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995201" y="1660660"/>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2" name="Content Placeholder 2">
            <a:extLst>
              <a:ext uri="{FF2B5EF4-FFF2-40B4-BE49-F238E27FC236}">
                <a16:creationId xmlns:a16="http://schemas.microsoft.com/office/drawing/2014/main" id="{DCC0A1AF-8FD3-041D-2CCD-1717A12B3CBF}"/>
              </a:ext>
            </a:extLst>
          </p:cNvPr>
          <p:cNvSpPr>
            <a:spLocks noGrp="1"/>
          </p:cNvSpPr>
          <p:nvPr>
            <p:ph idx="12"/>
          </p:nvPr>
        </p:nvSpPr>
        <p:spPr>
          <a:xfrm>
            <a:off x="995199" y="2616743"/>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3" name="Content Placeholder 2">
            <a:extLst>
              <a:ext uri="{FF2B5EF4-FFF2-40B4-BE49-F238E27FC236}">
                <a16:creationId xmlns:a16="http://schemas.microsoft.com/office/drawing/2014/main" id="{F9B36559-A377-A89F-A75F-36CE49AE4E17}"/>
              </a:ext>
            </a:extLst>
          </p:cNvPr>
          <p:cNvSpPr>
            <a:spLocks noGrp="1"/>
          </p:cNvSpPr>
          <p:nvPr>
            <p:ph idx="13"/>
          </p:nvPr>
        </p:nvSpPr>
        <p:spPr>
          <a:xfrm>
            <a:off x="995201" y="3572826"/>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6" name="Content Placeholder 2">
            <a:extLst>
              <a:ext uri="{FF2B5EF4-FFF2-40B4-BE49-F238E27FC236}">
                <a16:creationId xmlns:a16="http://schemas.microsoft.com/office/drawing/2014/main" id="{851A898A-E1EB-B95A-AEFB-63D4D4D57608}"/>
              </a:ext>
            </a:extLst>
          </p:cNvPr>
          <p:cNvSpPr>
            <a:spLocks noGrp="1"/>
          </p:cNvSpPr>
          <p:nvPr>
            <p:ph idx="14"/>
          </p:nvPr>
        </p:nvSpPr>
        <p:spPr>
          <a:xfrm>
            <a:off x="995199" y="4528909"/>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8" name="Content Placeholder 2">
            <a:extLst>
              <a:ext uri="{FF2B5EF4-FFF2-40B4-BE49-F238E27FC236}">
                <a16:creationId xmlns:a16="http://schemas.microsoft.com/office/drawing/2014/main" id="{9A4C0CF7-F349-0BAF-2C11-E610CBB87ECD}"/>
              </a:ext>
            </a:extLst>
          </p:cNvPr>
          <p:cNvSpPr>
            <a:spLocks noGrp="1"/>
          </p:cNvSpPr>
          <p:nvPr>
            <p:ph idx="15"/>
          </p:nvPr>
        </p:nvSpPr>
        <p:spPr>
          <a:xfrm>
            <a:off x="995198" y="5497672"/>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20" name="Picture Placeholder 26">
            <a:extLst>
              <a:ext uri="{FF2B5EF4-FFF2-40B4-BE49-F238E27FC236}">
                <a16:creationId xmlns:a16="http://schemas.microsoft.com/office/drawing/2014/main" id="{5FA87268-1F47-F98C-4CC4-3D521B5CBC6F}"/>
              </a:ext>
            </a:extLst>
          </p:cNvPr>
          <p:cNvSpPr>
            <a:spLocks noGrp="1"/>
          </p:cNvSpPr>
          <p:nvPr>
            <p:ph type="pic" sz="quarter" idx="16"/>
          </p:nvPr>
        </p:nvSpPr>
        <p:spPr>
          <a:xfrm>
            <a:off x="8032782" y="3595429"/>
            <a:ext cx="3546475" cy="2363788"/>
          </a:xfrm>
        </p:spPr>
        <p:txBody>
          <a:bodyPr/>
          <a:lstStyle>
            <a:lvl1pPr>
              <a:defRPr>
                <a:solidFill>
                  <a:schemeClr val="tx1"/>
                </a:solidFill>
              </a:defRPr>
            </a:lvl1pPr>
          </a:lstStyle>
          <a:p>
            <a:endParaRPr lang="es-419"/>
          </a:p>
        </p:txBody>
      </p:sp>
      <p:sp>
        <p:nvSpPr>
          <p:cNvPr id="21" name="Picture Placeholder 26">
            <a:extLst>
              <a:ext uri="{FF2B5EF4-FFF2-40B4-BE49-F238E27FC236}">
                <a16:creationId xmlns:a16="http://schemas.microsoft.com/office/drawing/2014/main" id="{E67B4933-FC41-A174-701F-26E58318CDB5}"/>
              </a:ext>
            </a:extLst>
          </p:cNvPr>
          <p:cNvSpPr>
            <a:spLocks noGrp="1"/>
          </p:cNvSpPr>
          <p:nvPr>
            <p:ph type="pic" sz="quarter" idx="17"/>
          </p:nvPr>
        </p:nvSpPr>
        <p:spPr>
          <a:xfrm>
            <a:off x="6259544" y="1973033"/>
            <a:ext cx="3546475" cy="2363788"/>
          </a:xfrm>
        </p:spPr>
        <p:txBody>
          <a:bodyPr/>
          <a:lstStyle>
            <a:lvl1pPr>
              <a:defRPr>
                <a:solidFill>
                  <a:schemeClr val="tx1"/>
                </a:solidFill>
              </a:defRPr>
            </a:lvl1pPr>
          </a:lstStyle>
          <a:p>
            <a:endParaRPr lang="es-419"/>
          </a:p>
        </p:txBody>
      </p:sp>
      <p:pic>
        <p:nvPicPr>
          <p:cNvPr id="5" name="Graphic 6">
            <a:extLst>
              <a:ext uri="{FF2B5EF4-FFF2-40B4-BE49-F238E27FC236}">
                <a16:creationId xmlns:a16="http://schemas.microsoft.com/office/drawing/2014/main" id="{6AA91AE9-1FBC-91C9-631B-E87644F31B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141944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p15:clr>
            <a:srgbClr val="FBAE40"/>
          </p15:clr>
        </p15:guide>
        <p15:guide id="2" pos="415">
          <p15:clr>
            <a:srgbClr val="FBAE4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1_Title and Content">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B231485-9FAA-2C99-A876-7A9FF454C678}"/>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panose="020B0503020203020204" pitchFamily="34" charset="0"/>
              </a:rPr>
              <a:t>‹#›</a:t>
            </a:fld>
            <a:endParaRPr lang="es-419" sz="1200" dirty="0">
              <a:latin typeface="Avenir" panose="020B0503020203020204" pitchFamily="34" charset="0"/>
            </a:endParaRPr>
          </a:p>
        </p:txBody>
      </p:sp>
      <p:sp>
        <p:nvSpPr>
          <p:cNvPr id="4" name="Title 1">
            <a:extLst>
              <a:ext uri="{FF2B5EF4-FFF2-40B4-BE49-F238E27FC236}">
                <a16:creationId xmlns:a16="http://schemas.microsoft.com/office/drawing/2014/main" id="{5E43E9F3-80A3-9AAB-8847-747D6276F332}"/>
              </a:ext>
            </a:extLst>
          </p:cNvPr>
          <p:cNvSpPr>
            <a:spLocks noGrp="1"/>
          </p:cNvSpPr>
          <p:nvPr>
            <p:ph type="title"/>
          </p:nvPr>
        </p:nvSpPr>
        <p:spPr>
          <a:xfrm>
            <a:off x="669524" y="479425"/>
            <a:ext cx="10684275" cy="1103447"/>
          </a:xfrm>
        </p:spPr>
        <p:txBody>
          <a:bodyPr/>
          <a:lstStyle>
            <a:lvl1pPr>
              <a:defRPr>
                <a:solidFill>
                  <a:schemeClr val="tx1"/>
                </a:solidFill>
              </a:defRPr>
            </a:lvl1pPr>
          </a:lstStyle>
          <a:p>
            <a:r>
              <a:rPr lang="en-US" dirty="0"/>
              <a:t>Click to edit Master title style</a:t>
            </a:r>
            <a:endParaRPr lang="es-419" dirty="0"/>
          </a:p>
        </p:txBody>
      </p:sp>
      <p:sp>
        <p:nvSpPr>
          <p:cNvPr id="13" name="Content Placeholder 2">
            <a:extLst>
              <a:ext uri="{FF2B5EF4-FFF2-40B4-BE49-F238E27FC236}">
                <a16:creationId xmlns:a16="http://schemas.microsoft.com/office/drawing/2014/main" id="{684D3B7B-3D3C-8854-DBCA-595C48849153}"/>
              </a:ext>
            </a:extLst>
          </p:cNvPr>
          <p:cNvSpPr>
            <a:spLocks noGrp="1"/>
          </p:cNvSpPr>
          <p:nvPr>
            <p:ph idx="1"/>
          </p:nvPr>
        </p:nvSpPr>
        <p:spPr>
          <a:xfrm>
            <a:off x="995201" y="1660660"/>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6" name="Content Placeholder 2">
            <a:extLst>
              <a:ext uri="{FF2B5EF4-FFF2-40B4-BE49-F238E27FC236}">
                <a16:creationId xmlns:a16="http://schemas.microsoft.com/office/drawing/2014/main" id="{EB46F338-F610-D517-BC68-AAC5E57F2D51}"/>
              </a:ext>
            </a:extLst>
          </p:cNvPr>
          <p:cNvSpPr>
            <a:spLocks noGrp="1"/>
          </p:cNvSpPr>
          <p:nvPr>
            <p:ph idx="12"/>
          </p:nvPr>
        </p:nvSpPr>
        <p:spPr>
          <a:xfrm>
            <a:off x="995199" y="2616743"/>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7" name="Content Placeholder 2">
            <a:extLst>
              <a:ext uri="{FF2B5EF4-FFF2-40B4-BE49-F238E27FC236}">
                <a16:creationId xmlns:a16="http://schemas.microsoft.com/office/drawing/2014/main" id="{75C07ACB-9FD0-46A5-64C6-F4CFE89CFD50}"/>
              </a:ext>
            </a:extLst>
          </p:cNvPr>
          <p:cNvSpPr>
            <a:spLocks noGrp="1"/>
          </p:cNvSpPr>
          <p:nvPr>
            <p:ph idx="13"/>
          </p:nvPr>
        </p:nvSpPr>
        <p:spPr>
          <a:xfrm>
            <a:off x="995201" y="3572826"/>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20" name="Content Placeholder 2">
            <a:extLst>
              <a:ext uri="{FF2B5EF4-FFF2-40B4-BE49-F238E27FC236}">
                <a16:creationId xmlns:a16="http://schemas.microsoft.com/office/drawing/2014/main" id="{497C4F32-080A-DFB8-01C9-5D23E3DB4471}"/>
              </a:ext>
            </a:extLst>
          </p:cNvPr>
          <p:cNvSpPr>
            <a:spLocks noGrp="1"/>
          </p:cNvSpPr>
          <p:nvPr>
            <p:ph idx="14"/>
          </p:nvPr>
        </p:nvSpPr>
        <p:spPr>
          <a:xfrm>
            <a:off x="995199" y="4528909"/>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22" name="Content Placeholder 2">
            <a:extLst>
              <a:ext uri="{FF2B5EF4-FFF2-40B4-BE49-F238E27FC236}">
                <a16:creationId xmlns:a16="http://schemas.microsoft.com/office/drawing/2014/main" id="{53011CED-57F6-97D8-484B-EDC930A37C16}"/>
              </a:ext>
            </a:extLst>
          </p:cNvPr>
          <p:cNvSpPr>
            <a:spLocks noGrp="1"/>
          </p:cNvSpPr>
          <p:nvPr>
            <p:ph idx="15"/>
          </p:nvPr>
        </p:nvSpPr>
        <p:spPr>
          <a:xfrm>
            <a:off x="995198" y="5497672"/>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24" name="Picture Placeholder 26">
            <a:extLst>
              <a:ext uri="{FF2B5EF4-FFF2-40B4-BE49-F238E27FC236}">
                <a16:creationId xmlns:a16="http://schemas.microsoft.com/office/drawing/2014/main" id="{3BAFA56B-6D7B-08EE-3EA9-1A03D07D7E27}"/>
              </a:ext>
            </a:extLst>
          </p:cNvPr>
          <p:cNvSpPr>
            <a:spLocks noGrp="1"/>
          </p:cNvSpPr>
          <p:nvPr>
            <p:ph type="pic" sz="quarter" idx="16"/>
          </p:nvPr>
        </p:nvSpPr>
        <p:spPr>
          <a:xfrm>
            <a:off x="8032782" y="3595429"/>
            <a:ext cx="3546475" cy="2363788"/>
          </a:xfrm>
        </p:spPr>
        <p:txBody>
          <a:bodyPr/>
          <a:lstStyle>
            <a:lvl1pPr>
              <a:defRPr>
                <a:solidFill>
                  <a:schemeClr val="tx1"/>
                </a:solidFill>
              </a:defRPr>
            </a:lvl1pPr>
          </a:lstStyle>
          <a:p>
            <a:endParaRPr lang="es-419"/>
          </a:p>
        </p:txBody>
      </p:sp>
      <p:sp>
        <p:nvSpPr>
          <p:cNvPr id="25" name="Picture Placeholder 26">
            <a:extLst>
              <a:ext uri="{FF2B5EF4-FFF2-40B4-BE49-F238E27FC236}">
                <a16:creationId xmlns:a16="http://schemas.microsoft.com/office/drawing/2014/main" id="{AF70F45C-7DFE-7F03-958F-B29C59EC6E23}"/>
              </a:ext>
            </a:extLst>
          </p:cNvPr>
          <p:cNvSpPr>
            <a:spLocks noGrp="1"/>
          </p:cNvSpPr>
          <p:nvPr>
            <p:ph type="pic" sz="quarter" idx="17"/>
          </p:nvPr>
        </p:nvSpPr>
        <p:spPr>
          <a:xfrm>
            <a:off x="6259544" y="1973033"/>
            <a:ext cx="3546475" cy="2363788"/>
          </a:xfrm>
        </p:spPr>
        <p:txBody>
          <a:bodyPr/>
          <a:lstStyle>
            <a:lvl1pPr>
              <a:defRPr>
                <a:solidFill>
                  <a:schemeClr val="tx1"/>
                </a:solidFill>
              </a:defRPr>
            </a:lvl1pPr>
          </a:lstStyle>
          <a:p>
            <a:endParaRPr lang="es-419"/>
          </a:p>
        </p:txBody>
      </p:sp>
      <p:pic>
        <p:nvPicPr>
          <p:cNvPr id="3" name="Graphic 6">
            <a:extLst>
              <a:ext uri="{FF2B5EF4-FFF2-40B4-BE49-F238E27FC236}">
                <a16:creationId xmlns:a16="http://schemas.microsoft.com/office/drawing/2014/main" id="{02292855-4075-6110-CD39-9DDF6C977D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29988" y="108237"/>
            <a:ext cx="1862012" cy="1134147"/>
          </a:xfrm>
          <a:prstGeom prst="rect">
            <a:avLst/>
          </a:prstGeom>
        </p:spPr>
      </p:pic>
      <p:pic>
        <p:nvPicPr>
          <p:cNvPr id="5" name="Graphic 6">
            <a:extLst>
              <a:ext uri="{FF2B5EF4-FFF2-40B4-BE49-F238E27FC236}">
                <a16:creationId xmlns:a16="http://schemas.microsoft.com/office/drawing/2014/main" id="{7D3F9605-2773-12D6-AFCE-7F4F40DB96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18923167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tx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8DDD1E4-B878-D930-22AC-E4084F991DD0}"/>
              </a:ext>
            </a:extLst>
          </p:cNvPr>
          <p:cNvSpPr>
            <a:spLocks noGrp="1"/>
          </p:cNvSpPr>
          <p:nvPr>
            <p:ph type="pic" sz="quarter" idx="10"/>
          </p:nvPr>
        </p:nvSpPr>
        <p:spPr>
          <a:xfrm>
            <a:off x="4358087" y="0"/>
            <a:ext cx="7833913" cy="6858000"/>
          </a:xfrm>
        </p:spPr>
        <p:txBody>
          <a:bodyPr/>
          <a:lstStyle/>
          <a:p>
            <a:endParaRPr lang="es-419" dirty="0"/>
          </a:p>
        </p:txBody>
      </p:sp>
      <p:sp>
        <p:nvSpPr>
          <p:cNvPr id="12" name="Rectangle 10">
            <a:extLst>
              <a:ext uri="{FF2B5EF4-FFF2-40B4-BE49-F238E27FC236}">
                <a16:creationId xmlns:a16="http://schemas.microsoft.com/office/drawing/2014/main" id="{2FBB4909-5626-018C-E45C-4A8EC596FCDA}"/>
              </a:ext>
            </a:extLst>
          </p:cNvPr>
          <p:cNvSpPr/>
          <p:nvPr userDrawn="1"/>
        </p:nvSpPr>
        <p:spPr>
          <a:xfrm flipV="1">
            <a:off x="-324" y="0"/>
            <a:ext cx="6333248"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dirty="0"/>
          </a:p>
        </p:txBody>
      </p:sp>
      <p:sp>
        <p:nvSpPr>
          <p:cNvPr id="11" name="Rectangle 10">
            <a:extLst>
              <a:ext uri="{FF2B5EF4-FFF2-40B4-BE49-F238E27FC236}">
                <a16:creationId xmlns:a16="http://schemas.microsoft.com/office/drawing/2014/main" id="{2E563421-3DF9-339A-8444-6AF59CB53F29}"/>
              </a:ext>
            </a:extLst>
          </p:cNvPr>
          <p:cNvSpPr/>
          <p:nvPr userDrawn="1"/>
        </p:nvSpPr>
        <p:spPr>
          <a:xfrm>
            <a:off x="0" y="0"/>
            <a:ext cx="6686550"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dirty="0"/>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672137" y="681037"/>
            <a:ext cx="4988326" cy="1325563"/>
          </a:xfrm>
        </p:spPr>
        <p:txBody>
          <a:bodyPr/>
          <a:lstStyle>
            <a:lvl1pPr>
              <a:defRPr>
                <a:solidFill>
                  <a:schemeClr val="bg1"/>
                </a:solidFill>
              </a:defRPr>
            </a:lvl1pPr>
          </a:lstStyle>
          <a:p>
            <a:r>
              <a:rPr lang="en-US" dirty="0"/>
              <a:t>Click to edit Master title style</a:t>
            </a:r>
            <a:endParaRPr lang="es-419" dirty="0"/>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669525" y="2526029"/>
            <a:ext cx="4890853" cy="3662363"/>
          </a:xfrm>
          <a:custGeom>
            <a:avLst/>
            <a:gdLst>
              <a:gd name="connsiteX0" fmla="*/ 0 w 4742263"/>
              <a:gd name="connsiteY0" fmla="*/ 0 h 3662363"/>
              <a:gd name="connsiteX1" fmla="*/ 4742263 w 4742263"/>
              <a:gd name="connsiteY1" fmla="*/ 0 h 3662363"/>
              <a:gd name="connsiteX2" fmla="*/ 4742263 w 4742263"/>
              <a:gd name="connsiteY2" fmla="*/ 3662363 h 3662363"/>
              <a:gd name="connsiteX3" fmla="*/ 0 w 4742263"/>
              <a:gd name="connsiteY3" fmla="*/ 3662363 h 3662363"/>
              <a:gd name="connsiteX4" fmla="*/ 0 w 4742263"/>
              <a:gd name="connsiteY4" fmla="*/ 0 h 3662363"/>
              <a:gd name="connsiteX0" fmla="*/ 0 w 4742263"/>
              <a:gd name="connsiteY0" fmla="*/ 0 h 3662363"/>
              <a:gd name="connsiteX1" fmla="*/ 4742263 w 4742263"/>
              <a:gd name="connsiteY1" fmla="*/ 0 h 3662363"/>
              <a:gd name="connsiteX2" fmla="*/ 3885013 w 4742263"/>
              <a:gd name="connsiteY2" fmla="*/ 3650933 h 3662363"/>
              <a:gd name="connsiteX3" fmla="*/ 0 w 4742263"/>
              <a:gd name="connsiteY3" fmla="*/ 3662363 h 3662363"/>
              <a:gd name="connsiteX4" fmla="*/ 0 w 4742263"/>
              <a:gd name="connsiteY4" fmla="*/ 0 h 3662363"/>
              <a:gd name="connsiteX0" fmla="*/ 0 w 4890853"/>
              <a:gd name="connsiteY0" fmla="*/ 0 h 3662363"/>
              <a:gd name="connsiteX1" fmla="*/ 4890853 w 4890853"/>
              <a:gd name="connsiteY1" fmla="*/ 0 h 3662363"/>
              <a:gd name="connsiteX2" fmla="*/ 3885013 w 4890853"/>
              <a:gd name="connsiteY2" fmla="*/ 3650933 h 3662363"/>
              <a:gd name="connsiteX3" fmla="*/ 0 w 4890853"/>
              <a:gd name="connsiteY3" fmla="*/ 3662363 h 3662363"/>
              <a:gd name="connsiteX4" fmla="*/ 0 w 4890853"/>
              <a:gd name="connsiteY4" fmla="*/ 0 h 366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0853" h="3662363">
                <a:moveTo>
                  <a:pt x="0" y="0"/>
                </a:moveTo>
                <a:lnTo>
                  <a:pt x="4890853" y="0"/>
                </a:lnTo>
                <a:lnTo>
                  <a:pt x="3885013" y="3650933"/>
                </a:lnTo>
                <a:lnTo>
                  <a:pt x="0" y="3662363"/>
                </a:lnTo>
                <a:lnTo>
                  <a:pt x="0" y="0"/>
                </a:lnTo>
                <a:close/>
              </a:path>
            </a:pathLst>
          </a:custGeo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6" name="TextBox 5">
            <a:extLst>
              <a:ext uri="{FF2B5EF4-FFF2-40B4-BE49-F238E27FC236}">
                <a16:creationId xmlns:a16="http://schemas.microsoft.com/office/drawing/2014/main" id="{D19D765C-6C11-6B8E-50A0-333DEA34607E}"/>
              </a:ext>
            </a:extLst>
          </p:cNvPr>
          <p:cNvSpPr txBox="1"/>
          <p:nvPr userDrawn="1"/>
        </p:nvSpPr>
        <p:spPr>
          <a:xfrm>
            <a:off x="9595414" y="6107079"/>
            <a:ext cx="1404760" cy="276999"/>
          </a:xfrm>
          <a:prstGeom prst="rect">
            <a:avLst/>
          </a:prstGeom>
          <a:noFill/>
        </p:spPr>
        <p:txBody>
          <a:bodyPr wrap="square" rtlCol="0" anchor="ctr">
            <a:spAutoFit/>
          </a:bodyPr>
          <a:lstStyle/>
          <a:p>
            <a:pPr algn="r"/>
            <a:r>
              <a:rPr lang="es-419" sz="1200" dirty="0">
                <a:solidFill>
                  <a:schemeClr val="bg1"/>
                </a:solidFill>
                <a:latin typeface="Avenir" panose="020B0503020203020204" pitchFamily="34" charset="0"/>
              </a:rPr>
              <a:t>StationMD.com</a:t>
            </a:r>
          </a:p>
        </p:txBody>
      </p:sp>
      <p:sp>
        <p:nvSpPr>
          <p:cNvPr id="10" name="TextBox 9">
            <a:extLst>
              <a:ext uri="{FF2B5EF4-FFF2-40B4-BE49-F238E27FC236}">
                <a16:creationId xmlns:a16="http://schemas.microsoft.com/office/drawing/2014/main" id="{770AB685-6821-C19D-0BFF-F3C9CF004F0B}"/>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solidFill>
                  <a:schemeClr val="bg1"/>
                </a:solidFill>
                <a:latin typeface="Avenir" panose="020B0503020203020204" pitchFamily="34" charset="0"/>
              </a:rPr>
              <a:t>‹#›</a:t>
            </a:fld>
            <a:endParaRPr lang="es-419" sz="1200" dirty="0">
              <a:solidFill>
                <a:schemeClr val="bg1"/>
              </a:solidFill>
              <a:latin typeface="Avenir" panose="020B0503020203020204" pitchFamily="34" charset="0"/>
            </a:endParaRPr>
          </a:p>
        </p:txBody>
      </p:sp>
      <p:pic>
        <p:nvPicPr>
          <p:cNvPr id="3" name="Graphic 6">
            <a:extLst>
              <a:ext uri="{FF2B5EF4-FFF2-40B4-BE49-F238E27FC236}">
                <a16:creationId xmlns:a16="http://schemas.microsoft.com/office/drawing/2014/main" id="{EADC2F20-F978-D4E4-1D0B-7460A7BC21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2914368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p15:clr>
            <a:srgbClr val="FBAE40"/>
          </p15:clr>
        </p15:guide>
        <p15:guide id="2" pos="415">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tx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8DDD1E4-B878-D930-22AC-E4084F991DD0}"/>
              </a:ext>
            </a:extLst>
          </p:cNvPr>
          <p:cNvSpPr>
            <a:spLocks noGrp="1"/>
          </p:cNvSpPr>
          <p:nvPr>
            <p:ph type="pic" sz="quarter" idx="10"/>
          </p:nvPr>
        </p:nvSpPr>
        <p:spPr>
          <a:xfrm>
            <a:off x="4358087" y="0"/>
            <a:ext cx="7833913" cy="6858000"/>
          </a:xfrm>
        </p:spPr>
        <p:txBody>
          <a:bodyPr/>
          <a:lstStyle/>
          <a:p>
            <a:endParaRPr lang="es-419"/>
          </a:p>
        </p:txBody>
      </p:sp>
      <p:sp>
        <p:nvSpPr>
          <p:cNvPr id="12" name="Rectangle 10">
            <a:extLst>
              <a:ext uri="{FF2B5EF4-FFF2-40B4-BE49-F238E27FC236}">
                <a16:creationId xmlns:a16="http://schemas.microsoft.com/office/drawing/2014/main" id="{2FBB4909-5626-018C-E45C-4A8EC596FCDA}"/>
              </a:ext>
            </a:extLst>
          </p:cNvPr>
          <p:cNvSpPr/>
          <p:nvPr userDrawn="1"/>
        </p:nvSpPr>
        <p:spPr>
          <a:xfrm flipV="1">
            <a:off x="-324" y="0"/>
            <a:ext cx="6333248"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dirty="0"/>
          </a:p>
        </p:txBody>
      </p:sp>
      <p:sp>
        <p:nvSpPr>
          <p:cNvPr id="11" name="Rectangle 10">
            <a:extLst>
              <a:ext uri="{FF2B5EF4-FFF2-40B4-BE49-F238E27FC236}">
                <a16:creationId xmlns:a16="http://schemas.microsoft.com/office/drawing/2014/main" id="{2E563421-3DF9-339A-8444-6AF59CB53F29}"/>
              </a:ext>
            </a:extLst>
          </p:cNvPr>
          <p:cNvSpPr/>
          <p:nvPr userDrawn="1"/>
        </p:nvSpPr>
        <p:spPr>
          <a:xfrm>
            <a:off x="0" y="0"/>
            <a:ext cx="6686550"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dirty="0"/>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672137" y="681037"/>
            <a:ext cx="4988326" cy="1325563"/>
          </a:xfrm>
        </p:spPr>
        <p:txBody>
          <a:bodyPr/>
          <a:lstStyle>
            <a:lvl1pPr>
              <a:defRPr>
                <a:solidFill>
                  <a:schemeClr val="tx1"/>
                </a:solidFill>
              </a:defRPr>
            </a:lvl1pPr>
          </a:lstStyle>
          <a:p>
            <a:r>
              <a:rPr lang="en-US" dirty="0"/>
              <a:t>Click to edit Master title style</a:t>
            </a:r>
            <a:endParaRPr lang="es-419" dirty="0"/>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669525" y="2526029"/>
            <a:ext cx="4890853" cy="3662363"/>
          </a:xfrm>
          <a:custGeom>
            <a:avLst/>
            <a:gdLst>
              <a:gd name="connsiteX0" fmla="*/ 0 w 4742263"/>
              <a:gd name="connsiteY0" fmla="*/ 0 h 3662363"/>
              <a:gd name="connsiteX1" fmla="*/ 4742263 w 4742263"/>
              <a:gd name="connsiteY1" fmla="*/ 0 h 3662363"/>
              <a:gd name="connsiteX2" fmla="*/ 4742263 w 4742263"/>
              <a:gd name="connsiteY2" fmla="*/ 3662363 h 3662363"/>
              <a:gd name="connsiteX3" fmla="*/ 0 w 4742263"/>
              <a:gd name="connsiteY3" fmla="*/ 3662363 h 3662363"/>
              <a:gd name="connsiteX4" fmla="*/ 0 w 4742263"/>
              <a:gd name="connsiteY4" fmla="*/ 0 h 3662363"/>
              <a:gd name="connsiteX0" fmla="*/ 0 w 4742263"/>
              <a:gd name="connsiteY0" fmla="*/ 0 h 3662363"/>
              <a:gd name="connsiteX1" fmla="*/ 4742263 w 4742263"/>
              <a:gd name="connsiteY1" fmla="*/ 0 h 3662363"/>
              <a:gd name="connsiteX2" fmla="*/ 3885013 w 4742263"/>
              <a:gd name="connsiteY2" fmla="*/ 3650933 h 3662363"/>
              <a:gd name="connsiteX3" fmla="*/ 0 w 4742263"/>
              <a:gd name="connsiteY3" fmla="*/ 3662363 h 3662363"/>
              <a:gd name="connsiteX4" fmla="*/ 0 w 4742263"/>
              <a:gd name="connsiteY4" fmla="*/ 0 h 3662363"/>
              <a:gd name="connsiteX0" fmla="*/ 0 w 4890853"/>
              <a:gd name="connsiteY0" fmla="*/ 0 h 3662363"/>
              <a:gd name="connsiteX1" fmla="*/ 4890853 w 4890853"/>
              <a:gd name="connsiteY1" fmla="*/ 0 h 3662363"/>
              <a:gd name="connsiteX2" fmla="*/ 3885013 w 4890853"/>
              <a:gd name="connsiteY2" fmla="*/ 3650933 h 3662363"/>
              <a:gd name="connsiteX3" fmla="*/ 0 w 4890853"/>
              <a:gd name="connsiteY3" fmla="*/ 3662363 h 3662363"/>
              <a:gd name="connsiteX4" fmla="*/ 0 w 4890853"/>
              <a:gd name="connsiteY4" fmla="*/ 0 h 366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0853" h="3662363">
                <a:moveTo>
                  <a:pt x="0" y="0"/>
                </a:moveTo>
                <a:lnTo>
                  <a:pt x="4890853" y="0"/>
                </a:lnTo>
                <a:lnTo>
                  <a:pt x="3885013" y="3650933"/>
                </a:lnTo>
                <a:lnTo>
                  <a:pt x="0" y="3662363"/>
                </a:lnTo>
                <a:lnTo>
                  <a:pt x="0" y="0"/>
                </a:lnTo>
                <a:close/>
              </a:path>
            </a:pathLst>
          </a:cu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3" name="TextBox 2">
            <a:extLst>
              <a:ext uri="{FF2B5EF4-FFF2-40B4-BE49-F238E27FC236}">
                <a16:creationId xmlns:a16="http://schemas.microsoft.com/office/drawing/2014/main" id="{9CE7243D-1925-3F1B-3520-BF81DC93DCC0}"/>
              </a:ext>
            </a:extLst>
          </p:cNvPr>
          <p:cNvSpPr txBox="1"/>
          <p:nvPr userDrawn="1"/>
        </p:nvSpPr>
        <p:spPr>
          <a:xfrm>
            <a:off x="9595414" y="6107079"/>
            <a:ext cx="1404760" cy="276999"/>
          </a:xfrm>
          <a:prstGeom prst="rect">
            <a:avLst/>
          </a:prstGeom>
          <a:noFill/>
        </p:spPr>
        <p:txBody>
          <a:bodyPr wrap="square" rtlCol="0" anchor="ctr">
            <a:spAutoFit/>
          </a:bodyPr>
          <a:lstStyle/>
          <a:p>
            <a:pPr algn="r"/>
            <a:r>
              <a:rPr lang="es-419" sz="1200" dirty="0">
                <a:solidFill>
                  <a:schemeClr val="bg1"/>
                </a:solidFill>
                <a:latin typeface="Avenir" panose="020B0503020203020204" pitchFamily="34" charset="0"/>
              </a:rPr>
              <a:t>StationMD.com</a:t>
            </a:r>
          </a:p>
        </p:txBody>
      </p:sp>
      <p:sp>
        <p:nvSpPr>
          <p:cNvPr id="5" name="TextBox 4">
            <a:extLst>
              <a:ext uri="{FF2B5EF4-FFF2-40B4-BE49-F238E27FC236}">
                <a16:creationId xmlns:a16="http://schemas.microsoft.com/office/drawing/2014/main" id="{135F3458-42EF-D8B1-4301-69FB4B341422}"/>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solidFill>
                  <a:schemeClr val="bg1"/>
                </a:solidFill>
                <a:latin typeface="Avenir" panose="020B0503020203020204" pitchFamily="34" charset="0"/>
              </a:rPr>
              <a:t>‹#›</a:t>
            </a:fld>
            <a:endParaRPr lang="es-419" sz="1200" dirty="0">
              <a:solidFill>
                <a:schemeClr val="bg1"/>
              </a:solidFill>
              <a:latin typeface="Avenir" panose="020B0503020203020204" pitchFamily="34" charset="0"/>
            </a:endParaRPr>
          </a:p>
        </p:txBody>
      </p:sp>
      <p:pic>
        <p:nvPicPr>
          <p:cNvPr id="7" name="Graphic 6">
            <a:extLst>
              <a:ext uri="{FF2B5EF4-FFF2-40B4-BE49-F238E27FC236}">
                <a16:creationId xmlns:a16="http://schemas.microsoft.com/office/drawing/2014/main" id="{37C3EE31-E82C-D5E6-E9FB-F6FE9A8120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7166301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p15:clr>
            <a:srgbClr val="FBAE40"/>
          </p15:clr>
        </p15:guide>
        <p15:guide id="2" pos="415">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tx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8DDD1E4-B878-D930-22AC-E4084F991DD0}"/>
              </a:ext>
            </a:extLst>
          </p:cNvPr>
          <p:cNvSpPr>
            <a:spLocks noGrp="1"/>
          </p:cNvSpPr>
          <p:nvPr>
            <p:ph type="pic" sz="quarter" idx="10"/>
          </p:nvPr>
        </p:nvSpPr>
        <p:spPr>
          <a:xfrm>
            <a:off x="4358087" y="0"/>
            <a:ext cx="7833913" cy="6858000"/>
          </a:xfrm>
        </p:spPr>
        <p:txBody>
          <a:bodyPr/>
          <a:lstStyle/>
          <a:p>
            <a:endParaRPr lang="es-419"/>
          </a:p>
        </p:txBody>
      </p:sp>
      <p:sp>
        <p:nvSpPr>
          <p:cNvPr id="12" name="Rectangle 10">
            <a:extLst>
              <a:ext uri="{FF2B5EF4-FFF2-40B4-BE49-F238E27FC236}">
                <a16:creationId xmlns:a16="http://schemas.microsoft.com/office/drawing/2014/main" id="{2FBB4909-5626-018C-E45C-4A8EC596FCDA}"/>
              </a:ext>
            </a:extLst>
          </p:cNvPr>
          <p:cNvSpPr/>
          <p:nvPr userDrawn="1"/>
        </p:nvSpPr>
        <p:spPr>
          <a:xfrm flipV="1">
            <a:off x="-324" y="0"/>
            <a:ext cx="6333248"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dirty="0"/>
          </a:p>
        </p:txBody>
      </p:sp>
      <p:sp>
        <p:nvSpPr>
          <p:cNvPr id="11" name="Rectangle 10">
            <a:extLst>
              <a:ext uri="{FF2B5EF4-FFF2-40B4-BE49-F238E27FC236}">
                <a16:creationId xmlns:a16="http://schemas.microsoft.com/office/drawing/2014/main" id="{2E563421-3DF9-339A-8444-6AF59CB53F29}"/>
              </a:ext>
            </a:extLst>
          </p:cNvPr>
          <p:cNvSpPr/>
          <p:nvPr userDrawn="1"/>
        </p:nvSpPr>
        <p:spPr>
          <a:xfrm>
            <a:off x="0" y="0"/>
            <a:ext cx="6686550"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dirty="0"/>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672137" y="681037"/>
            <a:ext cx="4988326" cy="1325563"/>
          </a:xfrm>
        </p:spPr>
        <p:txBody>
          <a:bodyPr/>
          <a:lstStyle>
            <a:lvl1pPr>
              <a:defRPr>
                <a:solidFill>
                  <a:schemeClr val="tx1"/>
                </a:solidFill>
              </a:defRPr>
            </a:lvl1pPr>
          </a:lstStyle>
          <a:p>
            <a:r>
              <a:rPr lang="en-US" dirty="0"/>
              <a:t>Click to edit Master title style</a:t>
            </a:r>
            <a:endParaRPr lang="es-419" dirty="0"/>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669525" y="2526029"/>
            <a:ext cx="4890853" cy="3662363"/>
          </a:xfrm>
          <a:custGeom>
            <a:avLst/>
            <a:gdLst>
              <a:gd name="connsiteX0" fmla="*/ 0 w 4742263"/>
              <a:gd name="connsiteY0" fmla="*/ 0 h 3662363"/>
              <a:gd name="connsiteX1" fmla="*/ 4742263 w 4742263"/>
              <a:gd name="connsiteY1" fmla="*/ 0 h 3662363"/>
              <a:gd name="connsiteX2" fmla="*/ 4742263 w 4742263"/>
              <a:gd name="connsiteY2" fmla="*/ 3662363 h 3662363"/>
              <a:gd name="connsiteX3" fmla="*/ 0 w 4742263"/>
              <a:gd name="connsiteY3" fmla="*/ 3662363 h 3662363"/>
              <a:gd name="connsiteX4" fmla="*/ 0 w 4742263"/>
              <a:gd name="connsiteY4" fmla="*/ 0 h 3662363"/>
              <a:gd name="connsiteX0" fmla="*/ 0 w 4742263"/>
              <a:gd name="connsiteY0" fmla="*/ 0 h 3662363"/>
              <a:gd name="connsiteX1" fmla="*/ 4742263 w 4742263"/>
              <a:gd name="connsiteY1" fmla="*/ 0 h 3662363"/>
              <a:gd name="connsiteX2" fmla="*/ 3885013 w 4742263"/>
              <a:gd name="connsiteY2" fmla="*/ 3650933 h 3662363"/>
              <a:gd name="connsiteX3" fmla="*/ 0 w 4742263"/>
              <a:gd name="connsiteY3" fmla="*/ 3662363 h 3662363"/>
              <a:gd name="connsiteX4" fmla="*/ 0 w 4742263"/>
              <a:gd name="connsiteY4" fmla="*/ 0 h 3662363"/>
              <a:gd name="connsiteX0" fmla="*/ 0 w 4890853"/>
              <a:gd name="connsiteY0" fmla="*/ 0 h 3662363"/>
              <a:gd name="connsiteX1" fmla="*/ 4890853 w 4890853"/>
              <a:gd name="connsiteY1" fmla="*/ 0 h 3662363"/>
              <a:gd name="connsiteX2" fmla="*/ 3885013 w 4890853"/>
              <a:gd name="connsiteY2" fmla="*/ 3650933 h 3662363"/>
              <a:gd name="connsiteX3" fmla="*/ 0 w 4890853"/>
              <a:gd name="connsiteY3" fmla="*/ 3662363 h 3662363"/>
              <a:gd name="connsiteX4" fmla="*/ 0 w 4890853"/>
              <a:gd name="connsiteY4" fmla="*/ 0 h 366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0853" h="3662363">
                <a:moveTo>
                  <a:pt x="0" y="0"/>
                </a:moveTo>
                <a:lnTo>
                  <a:pt x="4890853" y="0"/>
                </a:lnTo>
                <a:lnTo>
                  <a:pt x="3885013" y="3650933"/>
                </a:lnTo>
                <a:lnTo>
                  <a:pt x="0" y="3662363"/>
                </a:lnTo>
                <a:lnTo>
                  <a:pt x="0" y="0"/>
                </a:lnTo>
                <a:close/>
              </a:path>
            </a:pathLst>
          </a:cu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3" name="TextBox 2">
            <a:extLst>
              <a:ext uri="{FF2B5EF4-FFF2-40B4-BE49-F238E27FC236}">
                <a16:creationId xmlns:a16="http://schemas.microsoft.com/office/drawing/2014/main" id="{9F58EE44-D275-088F-2B59-83EEACBF0FF6}"/>
              </a:ext>
            </a:extLst>
          </p:cNvPr>
          <p:cNvSpPr txBox="1"/>
          <p:nvPr userDrawn="1"/>
        </p:nvSpPr>
        <p:spPr>
          <a:xfrm>
            <a:off x="9595414" y="6107079"/>
            <a:ext cx="1404760" cy="276999"/>
          </a:xfrm>
          <a:prstGeom prst="rect">
            <a:avLst/>
          </a:prstGeom>
          <a:noFill/>
        </p:spPr>
        <p:txBody>
          <a:bodyPr wrap="square" rtlCol="0" anchor="ctr">
            <a:spAutoFit/>
          </a:bodyPr>
          <a:lstStyle/>
          <a:p>
            <a:pPr algn="r"/>
            <a:r>
              <a:rPr lang="es-419" sz="1200" dirty="0">
                <a:solidFill>
                  <a:schemeClr val="bg1"/>
                </a:solidFill>
                <a:latin typeface="Avenir" panose="020B0503020203020204" pitchFamily="34" charset="0"/>
              </a:rPr>
              <a:t>StationMD.com</a:t>
            </a:r>
          </a:p>
        </p:txBody>
      </p:sp>
      <p:sp>
        <p:nvSpPr>
          <p:cNvPr id="5" name="TextBox 4">
            <a:extLst>
              <a:ext uri="{FF2B5EF4-FFF2-40B4-BE49-F238E27FC236}">
                <a16:creationId xmlns:a16="http://schemas.microsoft.com/office/drawing/2014/main" id="{C8A63D84-577E-8470-DD94-A9119F4991C4}"/>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solidFill>
                  <a:schemeClr val="bg1"/>
                </a:solidFill>
                <a:latin typeface="Avenir" panose="020B0503020203020204" pitchFamily="34" charset="0"/>
              </a:rPr>
              <a:t>‹#›</a:t>
            </a:fld>
            <a:endParaRPr lang="es-419" sz="1200" dirty="0">
              <a:solidFill>
                <a:schemeClr val="bg1"/>
              </a:solidFill>
              <a:latin typeface="Avenir" panose="020B0503020203020204" pitchFamily="34" charset="0"/>
            </a:endParaRPr>
          </a:p>
        </p:txBody>
      </p:sp>
      <p:pic>
        <p:nvPicPr>
          <p:cNvPr id="7" name="Graphic 6">
            <a:extLst>
              <a:ext uri="{FF2B5EF4-FFF2-40B4-BE49-F238E27FC236}">
                <a16:creationId xmlns:a16="http://schemas.microsoft.com/office/drawing/2014/main" id="{B62B37B0-9DD7-CF86-1ED9-A734306293A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03116754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p15:clr>
            <a:srgbClr val="FBAE40"/>
          </p15:clr>
        </p15:guide>
        <p15:guide id="2" pos="41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tx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8DDD1E4-B878-D930-22AC-E4084F991DD0}"/>
              </a:ext>
            </a:extLst>
          </p:cNvPr>
          <p:cNvSpPr>
            <a:spLocks noGrp="1"/>
          </p:cNvSpPr>
          <p:nvPr>
            <p:ph type="pic" sz="quarter" idx="10"/>
          </p:nvPr>
        </p:nvSpPr>
        <p:spPr>
          <a:xfrm>
            <a:off x="4358087" y="0"/>
            <a:ext cx="7833913" cy="6858000"/>
          </a:xfrm>
        </p:spPr>
        <p:txBody>
          <a:bodyPr/>
          <a:lstStyle/>
          <a:p>
            <a:endParaRPr lang="es-419"/>
          </a:p>
        </p:txBody>
      </p:sp>
      <p:sp>
        <p:nvSpPr>
          <p:cNvPr id="12" name="Rectangle 10">
            <a:extLst>
              <a:ext uri="{FF2B5EF4-FFF2-40B4-BE49-F238E27FC236}">
                <a16:creationId xmlns:a16="http://schemas.microsoft.com/office/drawing/2014/main" id="{2FBB4909-5626-018C-E45C-4A8EC596FCDA}"/>
              </a:ext>
            </a:extLst>
          </p:cNvPr>
          <p:cNvSpPr/>
          <p:nvPr userDrawn="1"/>
        </p:nvSpPr>
        <p:spPr>
          <a:xfrm flipV="1">
            <a:off x="-324" y="0"/>
            <a:ext cx="6333248"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a:p>
        </p:txBody>
      </p:sp>
      <p:sp>
        <p:nvSpPr>
          <p:cNvPr id="11" name="Rectangle 10">
            <a:extLst>
              <a:ext uri="{FF2B5EF4-FFF2-40B4-BE49-F238E27FC236}">
                <a16:creationId xmlns:a16="http://schemas.microsoft.com/office/drawing/2014/main" id="{2E563421-3DF9-339A-8444-6AF59CB53F29}"/>
              </a:ext>
            </a:extLst>
          </p:cNvPr>
          <p:cNvSpPr/>
          <p:nvPr userDrawn="1"/>
        </p:nvSpPr>
        <p:spPr>
          <a:xfrm>
            <a:off x="0" y="0"/>
            <a:ext cx="6686550"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672137" y="681037"/>
            <a:ext cx="4988326" cy="1325563"/>
          </a:xfrm>
        </p:spPr>
        <p:txBody>
          <a:bodyPr/>
          <a:lstStyle>
            <a:lvl1pPr>
              <a:defRPr>
                <a:solidFill>
                  <a:schemeClr val="bg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669525" y="2526029"/>
            <a:ext cx="4890853" cy="3662363"/>
          </a:xfrm>
          <a:custGeom>
            <a:avLst/>
            <a:gdLst>
              <a:gd name="connsiteX0" fmla="*/ 0 w 4742263"/>
              <a:gd name="connsiteY0" fmla="*/ 0 h 3662363"/>
              <a:gd name="connsiteX1" fmla="*/ 4742263 w 4742263"/>
              <a:gd name="connsiteY1" fmla="*/ 0 h 3662363"/>
              <a:gd name="connsiteX2" fmla="*/ 4742263 w 4742263"/>
              <a:gd name="connsiteY2" fmla="*/ 3662363 h 3662363"/>
              <a:gd name="connsiteX3" fmla="*/ 0 w 4742263"/>
              <a:gd name="connsiteY3" fmla="*/ 3662363 h 3662363"/>
              <a:gd name="connsiteX4" fmla="*/ 0 w 4742263"/>
              <a:gd name="connsiteY4" fmla="*/ 0 h 3662363"/>
              <a:gd name="connsiteX0" fmla="*/ 0 w 4742263"/>
              <a:gd name="connsiteY0" fmla="*/ 0 h 3662363"/>
              <a:gd name="connsiteX1" fmla="*/ 4742263 w 4742263"/>
              <a:gd name="connsiteY1" fmla="*/ 0 h 3662363"/>
              <a:gd name="connsiteX2" fmla="*/ 3885013 w 4742263"/>
              <a:gd name="connsiteY2" fmla="*/ 3650933 h 3662363"/>
              <a:gd name="connsiteX3" fmla="*/ 0 w 4742263"/>
              <a:gd name="connsiteY3" fmla="*/ 3662363 h 3662363"/>
              <a:gd name="connsiteX4" fmla="*/ 0 w 4742263"/>
              <a:gd name="connsiteY4" fmla="*/ 0 h 3662363"/>
              <a:gd name="connsiteX0" fmla="*/ 0 w 4890853"/>
              <a:gd name="connsiteY0" fmla="*/ 0 h 3662363"/>
              <a:gd name="connsiteX1" fmla="*/ 4890853 w 4890853"/>
              <a:gd name="connsiteY1" fmla="*/ 0 h 3662363"/>
              <a:gd name="connsiteX2" fmla="*/ 3885013 w 4890853"/>
              <a:gd name="connsiteY2" fmla="*/ 3650933 h 3662363"/>
              <a:gd name="connsiteX3" fmla="*/ 0 w 4890853"/>
              <a:gd name="connsiteY3" fmla="*/ 3662363 h 3662363"/>
              <a:gd name="connsiteX4" fmla="*/ 0 w 4890853"/>
              <a:gd name="connsiteY4" fmla="*/ 0 h 366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0853" h="3662363">
                <a:moveTo>
                  <a:pt x="0" y="0"/>
                </a:moveTo>
                <a:lnTo>
                  <a:pt x="4890853" y="0"/>
                </a:lnTo>
                <a:lnTo>
                  <a:pt x="3885013" y="3650933"/>
                </a:lnTo>
                <a:lnTo>
                  <a:pt x="0" y="3662363"/>
                </a:lnTo>
                <a:lnTo>
                  <a:pt x="0" y="0"/>
                </a:lnTo>
                <a:close/>
              </a:path>
            </a:pathLst>
          </a:custGeo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7" name="Graphic 6">
            <a:extLst>
              <a:ext uri="{FF2B5EF4-FFF2-40B4-BE49-F238E27FC236}">
                <a16:creationId xmlns:a16="http://schemas.microsoft.com/office/drawing/2014/main" id="{D8C644B5-777A-A48F-5687-1D372871891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
        <p:nvSpPr>
          <p:cNvPr id="13" name="TextBox 12">
            <a:extLst>
              <a:ext uri="{FF2B5EF4-FFF2-40B4-BE49-F238E27FC236}">
                <a16:creationId xmlns:a16="http://schemas.microsoft.com/office/drawing/2014/main" id="{E523E45E-0355-F4F1-09F6-C97DC558172E}"/>
              </a:ext>
            </a:extLst>
          </p:cNvPr>
          <p:cNvSpPr txBox="1"/>
          <p:nvPr userDrawn="1"/>
        </p:nvSpPr>
        <p:spPr>
          <a:xfrm>
            <a:off x="10260428" y="6448821"/>
            <a:ext cx="1404760" cy="276999"/>
          </a:xfrm>
          <a:prstGeom prst="rect">
            <a:avLst/>
          </a:prstGeom>
          <a:noFill/>
        </p:spPr>
        <p:txBody>
          <a:bodyPr wrap="square" rtlCol="0" anchor="ctr">
            <a:spAutoFit/>
          </a:bodyPr>
          <a:lstStyle/>
          <a:p>
            <a:pPr algn="r"/>
            <a:r>
              <a:rPr lang="es-419" sz="1200" dirty="0">
                <a:solidFill>
                  <a:schemeClr val="bg1"/>
                </a:solidFill>
                <a:latin typeface="Avenir Next LT Pro" panose="020B0504020202020204" pitchFamily="34" charset="0"/>
              </a:rPr>
              <a:t>StationMD.</a:t>
            </a:r>
            <a:r>
              <a:rPr lang="es-419" sz="1200" baseline="0" dirty="0">
                <a:solidFill>
                  <a:schemeClr val="bg1"/>
                </a:solidFill>
                <a:latin typeface="Avenir Next LT Pro" panose="020B0504020202020204" pitchFamily="34" charset="0"/>
              </a:rPr>
              <a:t>com</a:t>
            </a:r>
          </a:p>
        </p:txBody>
      </p:sp>
      <p:sp>
        <p:nvSpPr>
          <p:cNvPr id="15" name="TextBox 14">
            <a:extLst>
              <a:ext uri="{FF2B5EF4-FFF2-40B4-BE49-F238E27FC236}">
                <a16:creationId xmlns:a16="http://schemas.microsoft.com/office/drawing/2014/main" id="{D59053F6-F582-04DB-48EA-51B8F52610EF}"/>
              </a:ext>
            </a:extLst>
          </p:cNvPr>
          <p:cNvSpPr txBox="1"/>
          <p:nvPr userDrawn="1"/>
        </p:nvSpPr>
        <p:spPr>
          <a:xfrm>
            <a:off x="11594163" y="6452996"/>
            <a:ext cx="424650" cy="276999"/>
          </a:xfrm>
          <a:prstGeom prst="rect">
            <a:avLst/>
          </a:prstGeom>
          <a:noFill/>
        </p:spPr>
        <p:txBody>
          <a:bodyPr wrap="square" rtlCol="0" anchor="ctr">
            <a:spAutoFit/>
          </a:bodyPr>
          <a:lstStyle/>
          <a:p>
            <a:pPr algn="r"/>
            <a:fld id="{B77DD095-522E-4D16-BF13-88655A35C1F2}" type="slidenum">
              <a:rPr lang="es-419" sz="1200" baseline="0" smtClean="0">
                <a:solidFill>
                  <a:schemeClr val="bg1"/>
                </a:solidFill>
                <a:latin typeface="Avenir Next LT Pro" panose="020B0504020202020204" pitchFamily="34" charset="0"/>
              </a:rPr>
              <a:t>‹#›</a:t>
            </a:fld>
            <a:endParaRPr lang="es-419" sz="1200" baseline="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24856792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userDrawn="1">
          <p15:clr>
            <a:srgbClr val="FBAE40"/>
          </p15:clr>
        </p15:guide>
        <p15:guide id="2" pos="415" userDrawn="1">
          <p15:clr>
            <a:srgbClr val="FBAE40"/>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393299-0FD9-49B9-1915-427B6C526BCA}"/>
              </a:ext>
            </a:extLst>
          </p:cNvPr>
          <p:cNvSpPr/>
          <p:nvPr userDrawn="1"/>
        </p:nvSpPr>
        <p:spPr>
          <a:xfrm>
            <a:off x="4846320" y="0"/>
            <a:ext cx="7345680" cy="3429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Rectangle 4">
            <a:extLst>
              <a:ext uri="{FF2B5EF4-FFF2-40B4-BE49-F238E27FC236}">
                <a16:creationId xmlns:a16="http://schemas.microsoft.com/office/drawing/2014/main" id="{563F5B6B-8BD4-3EBA-346A-06F432C1562D}"/>
              </a:ext>
            </a:extLst>
          </p:cNvPr>
          <p:cNvSpPr/>
          <p:nvPr userDrawn="1"/>
        </p:nvSpPr>
        <p:spPr>
          <a:xfrm>
            <a:off x="4846320" y="3429000"/>
            <a:ext cx="7345680"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Picture Placeholder 13">
            <a:extLst>
              <a:ext uri="{FF2B5EF4-FFF2-40B4-BE49-F238E27FC236}">
                <a16:creationId xmlns:a16="http://schemas.microsoft.com/office/drawing/2014/main" id="{F8DDD1E4-B878-D930-22AC-E4084F991DD0}"/>
              </a:ext>
            </a:extLst>
          </p:cNvPr>
          <p:cNvSpPr>
            <a:spLocks noGrp="1"/>
          </p:cNvSpPr>
          <p:nvPr>
            <p:ph type="pic" sz="quarter" idx="10"/>
          </p:nvPr>
        </p:nvSpPr>
        <p:spPr>
          <a:xfrm>
            <a:off x="0" y="0"/>
            <a:ext cx="4846320" cy="6858000"/>
          </a:xfrm>
        </p:spPr>
        <p:txBody>
          <a:bodyPr/>
          <a:lstStyle/>
          <a:p>
            <a:endParaRPr lang="es-419" dirty="0"/>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5393571" y="566738"/>
            <a:ext cx="4988326" cy="1325563"/>
          </a:xfrm>
        </p:spPr>
        <p:txBody>
          <a:bodyPr/>
          <a:lstStyle>
            <a:lvl1pPr>
              <a:defRPr>
                <a:solidFill>
                  <a:schemeClr val="tx1"/>
                </a:solidFill>
              </a:defRPr>
            </a:lvl1pPr>
          </a:lstStyle>
          <a:p>
            <a:r>
              <a:rPr lang="en-US" dirty="0"/>
              <a:t>Click to edit Master title style</a:t>
            </a:r>
            <a:endParaRPr lang="es-419" dirty="0"/>
          </a:p>
        </p:txBody>
      </p:sp>
      <p:sp>
        <p:nvSpPr>
          <p:cNvPr id="6" name="Rectangle: Rounded Corners 5">
            <a:extLst>
              <a:ext uri="{FF2B5EF4-FFF2-40B4-BE49-F238E27FC236}">
                <a16:creationId xmlns:a16="http://schemas.microsoft.com/office/drawing/2014/main" id="{F413988A-3331-DBA3-6A07-FCE8BCB55F00}"/>
              </a:ext>
            </a:extLst>
          </p:cNvPr>
          <p:cNvSpPr/>
          <p:nvPr userDrawn="1"/>
        </p:nvSpPr>
        <p:spPr>
          <a:xfrm>
            <a:off x="359693" y="4949190"/>
            <a:ext cx="4126934" cy="1443113"/>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Text Placeholder 12">
            <a:extLst>
              <a:ext uri="{FF2B5EF4-FFF2-40B4-BE49-F238E27FC236}">
                <a16:creationId xmlns:a16="http://schemas.microsoft.com/office/drawing/2014/main" id="{83D979D1-F0B0-F825-EB0B-98C00D9D7375}"/>
              </a:ext>
            </a:extLst>
          </p:cNvPr>
          <p:cNvSpPr>
            <a:spLocks noGrp="1"/>
          </p:cNvSpPr>
          <p:nvPr>
            <p:ph type="body" sz="quarter" idx="11" hasCustomPrompt="1"/>
          </p:nvPr>
        </p:nvSpPr>
        <p:spPr>
          <a:xfrm>
            <a:off x="5394325" y="2103438"/>
            <a:ext cx="5132388" cy="85986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subtitle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7" name="Text Placeholder 16">
            <a:extLst>
              <a:ext uri="{FF2B5EF4-FFF2-40B4-BE49-F238E27FC236}">
                <a16:creationId xmlns:a16="http://schemas.microsoft.com/office/drawing/2014/main" id="{07B68A02-742E-8A76-0D7B-0FD4A52B2E8C}"/>
              </a:ext>
            </a:extLst>
          </p:cNvPr>
          <p:cNvSpPr>
            <a:spLocks noGrp="1"/>
          </p:cNvSpPr>
          <p:nvPr>
            <p:ph type="body" sz="quarter" idx="12"/>
          </p:nvPr>
        </p:nvSpPr>
        <p:spPr>
          <a:xfrm>
            <a:off x="5394325" y="3771900"/>
            <a:ext cx="6172200" cy="203517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Box 3">
            <a:extLst>
              <a:ext uri="{FF2B5EF4-FFF2-40B4-BE49-F238E27FC236}">
                <a16:creationId xmlns:a16="http://schemas.microsoft.com/office/drawing/2014/main" id="{90B1ADDE-B2F7-CD8D-4303-79A92B8F6B0D}"/>
              </a:ext>
            </a:extLst>
          </p:cNvPr>
          <p:cNvSpPr txBox="1"/>
          <p:nvPr userDrawn="1"/>
        </p:nvSpPr>
        <p:spPr>
          <a:xfrm>
            <a:off x="9595414" y="6107079"/>
            <a:ext cx="1404760" cy="276999"/>
          </a:xfrm>
          <a:prstGeom prst="rect">
            <a:avLst/>
          </a:prstGeom>
          <a:noFill/>
        </p:spPr>
        <p:txBody>
          <a:bodyPr wrap="square" rtlCol="0" anchor="ctr">
            <a:spAutoFit/>
          </a:bodyPr>
          <a:lstStyle/>
          <a:p>
            <a:pPr algn="r"/>
            <a:r>
              <a:rPr lang="es-419" sz="1200" dirty="0">
                <a:solidFill>
                  <a:schemeClr val="bg1"/>
                </a:solidFill>
                <a:latin typeface="Avenir" panose="020B0503020203020204" pitchFamily="34" charset="0"/>
              </a:rPr>
              <a:t>StationMD.com</a:t>
            </a:r>
          </a:p>
        </p:txBody>
      </p:sp>
      <p:sp>
        <p:nvSpPr>
          <p:cNvPr id="10" name="TextBox 9">
            <a:extLst>
              <a:ext uri="{FF2B5EF4-FFF2-40B4-BE49-F238E27FC236}">
                <a16:creationId xmlns:a16="http://schemas.microsoft.com/office/drawing/2014/main" id="{A2C3A494-1809-891D-B87F-13B5E66163CD}"/>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solidFill>
                  <a:schemeClr val="bg1"/>
                </a:solidFill>
                <a:latin typeface="Avenir" panose="020B0503020203020204" pitchFamily="34" charset="0"/>
              </a:rPr>
              <a:t>‹#›</a:t>
            </a:fld>
            <a:endParaRPr lang="es-419" sz="1200" dirty="0">
              <a:solidFill>
                <a:schemeClr val="bg1"/>
              </a:solidFill>
              <a:latin typeface="Avenir" panose="020B0503020203020204" pitchFamily="34" charset="0"/>
            </a:endParaRPr>
          </a:p>
        </p:txBody>
      </p:sp>
      <p:pic>
        <p:nvPicPr>
          <p:cNvPr id="7" name="Graphic 6">
            <a:extLst>
              <a:ext uri="{FF2B5EF4-FFF2-40B4-BE49-F238E27FC236}">
                <a16:creationId xmlns:a16="http://schemas.microsoft.com/office/drawing/2014/main" id="{34949C97-BEA3-2831-8F56-9AA9458AE4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10974593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p15:clr>
            <a:srgbClr val="FBAE40"/>
          </p15:clr>
        </p15:guide>
        <p15:guide id="2" pos="415">
          <p15:clr>
            <a:srgbClr val="FBAE4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393299-0FD9-49B9-1915-427B6C526BCA}"/>
              </a:ext>
            </a:extLst>
          </p:cNvPr>
          <p:cNvSpPr/>
          <p:nvPr userDrawn="1"/>
        </p:nvSpPr>
        <p:spPr>
          <a:xfrm>
            <a:off x="4846320" y="0"/>
            <a:ext cx="7345680" cy="3429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accent2"/>
              </a:solidFill>
            </a:endParaRPr>
          </a:p>
        </p:txBody>
      </p:sp>
      <p:sp>
        <p:nvSpPr>
          <p:cNvPr id="5" name="Rectangle 4">
            <a:extLst>
              <a:ext uri="{FF2B5EF4-FFF2-40B4-BE49-F238E27FC236}">
                <a16:creationId xmlns:a16="http://schemas.microsoft.com/office/drawing/2014/main" id="{563F5B6B-8BD4-3EBA-346A-06F432C1562D}"/>
              </a:ext>
            </a:extLst>
          </p:cNvPr>
          <p:cNvSpPr/>
          <p:nvPr userDrawn="1"/>
        </p:nvSpPr>
        <p:spPr>
          <a:xfrm>
            <a:off x="4846320" y="3429000"/>
            <a:ext cx="7345680"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Picture Placeholder 13">
            <a:extLst>
              <a:ext uri="{FF2B5EF4-FFF2-40B4-BE49-F238E27FC236}">
                <a16:creationId xmlns:a16="http://schemas.microsoft.com/office/drawing/2014/main" id="{F8DDD1E4-B878-D930-22AC-E4084F991DD0}"/>
              </a:ext>
            </a:extLst>
          </p:cNvPr>
          <p:cNvSpPr>
            <a:spLocks noGrp="1"/>
          </p:cNvSpPr>
          <p:nvPr>
            <p:ph type="pic" sz="quarter" idx="10"/>
          </p:nvPr>
        </p:nvSpPr>
        <p:spPr>
          <a:xfrm>
            <a:off x="0" y="0"/>
            <a:ext cx="4846320" cy="6858000"/>
          </a:xfrm>
        </p:spPr>
        <p:txBody>
          <a:bodyPr/>
          <a:lstStyle/>
          <a:p>
            <a:endParaRPr lang="es-419" dirty="0"/>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5393571" y="566738"/>
            <a:ext cx="4988326" cy="1325563"/>
          </a:xfrm>
        </p:spPr>
        <p:txBody>
          <a:bodyPr/>
          <a:lstStyle>
            <a:lvl1pPr>
              <a:defRPr>
                <a:solidFill>
                  <a:schemeClr val="tx1"/>
                </a:solidFill>
              </a:defRPr>
            </a:lvl1pPr>
          </a:lstStyle>
          <a:p>
            <a:r>
              <a:rPr lang="en-US" dirty="0"/>
              <a:t>Click to edit Master title style</a:t>
            </a:r>
            <a:endParaRPr lang="es-419" dirty="0"/>
          </a:p>
        </p:txBody>
      </p:sp>
      <p:sp>
        <p:nvSpPr>
          <p:cNvPr id="6" name="Rectangle: Rounded Corners 5">
            <a:extLst>
              <a:ext uri="{FF2B5EF4-FFF2-40B4-BE49-F238E27FC236}">
                <a16:creationId xmlns:a16="http://schemas.microsoft.com/office/drawing/2014/main" id="{F413988A-3331-DBA3-6A07-FCE8BCB55F00}"/>
              </a:ext>
            </a:extLst>
          </p:cNvPr>
          <p:cNvSpPr/>
          <p:nvPr userDrawn="1"/>
        </p:nvSpPr>
        <p:spPr>
          <a:xfrm>
            <a:off x="359693" y="4949190"/>
            <a:ext cx="4126934" cy="1443113"/>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Text Placeholder 12">
            <a:extLst>
              <a:ext uri="{FF2B5EF4-FFF2-40B4-BE49-F238E27FC236}">
                <a16:creationId xmlns:a16="http://schemas.microsoft.com/office/drawing/2014/main" id="{83D979D1-F0B0-F825-EB0B-98C00D9D7375}"/>
              </a:ext>
            </a:extLst>
          </p:cNvPr>
          <p:cNvSpPr>
            <a:spLocks noGrp="1"/>
          </p:cNvSpPr>
          <p:nvPr>
            <p:ph type="body" sz="quarter" idx="11" hasCustomPrompt="1"/>
          </p:nvPr>
        </p:nvSpPr>
        <p:spPr>
          <a:xfrm>
            <a:off x="5394325" y="2103438"/>
            <a:ext cx="5132388" cy="85986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subtitle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7" name="Text Placeholder 16">
            <a:extLst>
              <a:ext uri="{FF2B5EF4-FFF2-40B4-BE49-F238E27FC236}">
                <a16:creationId xmlns:a16="http://schemas.microsoft.com/office/drawing/2014/main" id="{07B68A02-742E-8A76-0D7B-0FD4A52B2E8C}"/>
              </a:ext>
            </a:extLst>
          </p:cNvPr>
          <p:cNvSpPr>
            <a:spLocks noGrp="1"/>
          </p:cNvSpPr>
          <p:nvPr>
            <p:ph type="body" sz="quarter" idx="12"/>
          </p:nvPr>
        </p:nvSpPr>
        <p:spPr>
          <a:xfrm>
            <a:off x="5394325" y="3771900"/>
            <a:ext cx="6172200" cy="203517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Box 3">
            <a:extLst>
              <a:ext uri="{FF2B5EF4-FFF2-40B4-BE49-F238E27FC236}">
                <a16:creationId xmlns:a16="http://schemas.microsoft.com/office/drawing/2014/main" id="{B5A0DA05-623D-648F-2D32-CAC38B3457ED}"/>
              </a:ext>
            </a:extLst>
          </p:cNvPr>
          <p:cNvSpPr txBox="1"/>
          <p:nvPr userDrawn="1"/>
        </p:nvSpPr>
        <p:spPr>
          <a:xfrm>
            <a:off x="9595414" y="6107079"/>
            <a:ext cx="1404760" cy="276999"/>
          </a:xfrm>
          <a:prstGeom prst="rect">
            <a:avLst/>
          </a:prstGeom>
          <a:noFill/>
        </p:spPr>
        <p:txBody>
          <a:bodyPr wrap="square" rtlCol="0" anchor="ctr">
            <a:spAutoFit/>
          </a:bodyPr>
          <a:lstStyle/>
          <a:p>
            <a:pPr algn="r"/>
            <a:r>
              <a:rPr lang="es-419" sz="1200" dirty="0">
                <a:solidFill>
                  <a:schemeClr val="bg1"/>
                </a:solidFill>
                <a:latin typeface="Avenir" panose="020B0503020203020204" pitchFamily="34" charset="0"/>
              </a:rPr>
              <a:t>StationMD.com</a:t>
            </a:r>
          </a:p>
        </p:txBody>
      </p:sp>
      <p:sp>
        <p:nvSpPr>
          <p:cNvPr id="10" name="TextBox 9">
            <a:extLst>
              <a:ext uri="{FF2B5EF4-FFF2-40B4-BE49-F238E27FC236}">
                <a16:creationId xmlns:a16="http://schemas.microsoft.com/office/drawing/2014/main" id="{039EE713-D21D-09FB-F87A-D89CE81E5A16}"/>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solidFill>
                  <a:schemeClr val="bg1"/>
                </a:solidFill>
                <a:latin typeface="Avenir" panose="020B0503020203020204" pitchFamily="34" charset="0"/>
              </a:rPr>
              <a:t>‹#›</a:t>
            </a:fld>
            <a:endParaRPr lang="es-419" sz="1200" dirty="0">
              <a:solidFill>
                <a:schemeClr val="bg1"/>
              </a:solidFill>
              <a:latin typeface="Avenir" panose="020B0503020203020204" pitchFamily="34" charset="0"/>
            </a:endParaRPr>
          </a:p>
        </p:txBody>
      </p:sp>
      <p:pic>
        <p:nvPicPr>
          <p:cNvPr id="7" name="Graphic 6">
            <a:extLst>
              <a:ext uri="{FF2B5EF4-FFF2-40B4-BE49-F238E27FC236}">
                <a16:creationId xmlns:a16="http://schemas.microsoft.com/office/drawing/2014/main" id="{416306B9-9E8E-8206-0A64-EB0E2C2481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503284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p15:clr>
            <a:srgbClr val="FBAE40"/>
          </p15:clr>
        </p15:guide>
        <p15:guide id="2" pos="415">
          <p15:clr>
            <a:srgbClr val="FBAE4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BA4E29C5-9F84-EAB5-F5A5-82F92DB05658}"/>
              </a:ext>
            </a:extLst>
          </p:cNvPr>
          <p:cNvSpPr/>
          <p:nvPr userDrawn="1"/>
        </p:nvSpPr>
        <p:spPr>
          <a:xfrm rot="5400000">
            <a:off x="2294478" y="2402437"/>
            <a:ext cx="1633490" cy="6222448"/>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7035688C-2D93-1C05-3560-88FBC38530C8}"/>
              </a:ext>
            </a:extLst>
          </p:cNvPr>
          <p:cNvSpPr>
            <a:spLocks noGrp="1"/>
          </p:cNvSpPr>
          <p:nvPr>
            <p:ph type="title"/>
          </p:nvPr>
        </p:nvSpPr>
        <p:spPr>
          <a:xfrm>
            <a:off x="664653" y="4981002"/>
            <a:ext cx="4687781" cy="1065320"/>
          </a:xfrm>
        </p:spPr>
        <p:txBody>
          <a:bodyPr anchor="ctr">
            <a:normAutofit/>
          </a:bodyPr>
          <a:lstStyle>
            <a:lvl1pPr>
              <a:defRPr sz="4000">
                <a:solidFill>
                  <a:schemeClr val="bg1"/>
                </a:solidFill>
              </a:defRPr>
            </a:lvl1pPr>
          </a:lstStyle>
          <a:p>
            <a:r>
              <a:rPr lang="en-US" dirty="0"/>
              <a:t>Click to edit Master title style</a:t>
            </a:r>
            <a:endParaRPr lang="es-419" dirty="0"/>
          </a:p>
        </p:txBody>
      </p:sp>
      <p:pic>
        <p:nvPicPr>
          <p:cNvPr id="3" name="Graphic 6">
            <a:extLst>
              <a:ext uri="{FF2B5EF4-FFF2-40B4-BE49-F238E27FC236}">
                <a16:creationId xmlns:a16="http://schemas.microsoft.com/office/drawing/2014/main" id="{F0E8DA18-74B4-7957-9821-F4D58EBC66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89860739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373C7-CD75-3F33-627D-AEC4BBF68234}"/>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FF33333F-E319-A062-9CC5-336F0F5A95D9}"/>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4" name="Content Placeholder 3">
            <a:extLst>
              <a:ext uri="{FF2B5EF4-FFF2-40B4-BE49-F238E27FC236}">
                <a16:creationId xmlns:a16="http://schemas.microsoft.com/office/drawing/2014/main" id="{3BCEB364-CB06-CBFD-8D57-595B31833DD3}"/>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5" name="Graphic 6">
            <a:extLst>
              <a:ext uri="{FF2B5EF4-FFF2-40B4-BE49-F238E27FC236}">
                <a16:creationId xmlns:a16="http://schemas.microsoft.com/office/drawing/2014/main" id="{99C0260A-A911-26A4-4557-ED438946DF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1608238829"/>
      </p:ext>
    </p:extLst>
  </p:cSld>
  <p:clrMapOvr>
    <a:overrideClrMapping bg1="lt1" tx1="dk1" bg2="lt2" tx2="dk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1_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373C7-CD75-3F33-627D-AEC4BBF68234}"/>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FF33333F-E319-A062-9CC5-336F0F5A95D9}"/>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4" name="Content Placeholder 3">
            <a:extLst>
              <a:ext uri="{FF2B5EF4-FFF2-40B4-BE49-F238E27FC236}">
                <a16:creationId xmlns:a16="http://schemas.microsoft.com/office/drawing/2014/main" id="{3BCEB364-CB06-CBFD-8D57-595B31833DD3}"/>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5" name="Graphic 6">
            <a:extLst>
              <a:ext uri="{FF2B5EF4-FFF2-40B4-BE49-F238E27FC236}">
                <a16:creationId xmlns:a16="http://schemas.microsoft.com/office/drawing/2014/main" id="{C0796815-2392-67FB-1279-BA5FF01188F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2494417415"/>
      </p:ext>
    </p:extLst>
  </p:cSld>
  <p:clrMapOvr>
    <a:overrideClrMapping bg1="lt1" tx1="dk1" bg2="lt2" tx2="dk2" accent1="accent1" accent2="accent2" accent3="accent3" accent4="accent4" accent5="accent5" accent6="accent6" hlink="hlink" folHlink="folHlink"/>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85BE8-032F-E66F-9BEF-C61DEACE0EC2}"/>
              </a:ext>
            </a:extLst>
          </p:cNvPr>
          <p:cNvSpPr>
            <a:spLocks noGrp="1"/>
          </p:cNvSpPr>
          <p:nvPr>
            <p:ph type="title"/>
          </p:nvPr>
        </p:nvSpPr>
        <p:spPr>
          <a:xfrm>
            <a:off x="658813" y="368300"/>
            <a:ext cx="10515600" cy="1325563"/>
          </a:xfrm>
        </p:spPr>
        <p:txBody>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0D318E93-FF6C-5A68-7034-C8401FEDE3F4}"/>
              </a:ext>
            </a:extLst>
          </p:cNvPr>
          <p:cNvSpPr>
            <a:spLocks noGrp="1"/>
          </p:cNvSpPr>
          <p:nvPr>
            <p:ph type="body" idx="1"/>
          </p:nvPr>
        </p:nvSpPr>
        <p:spPr>
          <a:xfrm>
            <a:off x="763588" y="1699294"/>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ED1B9FE-8043-55DF-BB2B-802FE6BD552E}"/>
              </a:ext>
            </a:extLst>
          </p:cNvPr>
          <p:cNvSpPr>
            <a:spLocks noGrp="1"/>
          </p:cNvSpPr>
          <p:nvPr>
            <p:ph sz="half" idx="2"/>
          </p:nvPr>
        </p:nvSpPr>
        <p:spPr>
          <a:xfrm>
            <a:off x="763588" y="2523206"/>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5" name="Text Placeholder 4">
            <a:extLst>
              <a:ext uri="{FF2B5EF4-FFF2-40B4-BE49-F238E27FC236}">
                <a16:creationId xmlns:a16="http://schemas.microsoft.com/office/drawing/2014/main" id="{9542470D-AE8D-3A37-A946-CD62AB380624}"/>
              </a:ext>
            </a:extLst>
          </p:cNvPr>
          <p:cNvSpPr>
            <a:spLocks noGrp="1"/>
          </p:cNvSpPr>
          <p:nvPr>
            <p:ph type="body" sz="quarter" idx="3"/>
          </p:nvPr>
        </p:nvSpPr>
        <p:spPr>
          <a:xfrm>
            <a:off x="6096000" y="1699294"/>
            <a:ext cx="5183188"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F2CE5E-C9B4-396F-B0AD-2FAA191DA997}"/>
              </a:ext>
            </a:extLst>
          </p:cNvPr>
          <p:cNvSpPr>
            <a:spLocks noGrp="1"/>
          </p:cNvSpPr>
          <p:nvPr>
            <p:ph sz="quarter" idx="4"/>
          </p:nvPr>
        </p:nvSpPr>
        <p:spPr>
          <a:xfrm>
            <a:off x="6096000" y="2523206"/>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8" name="Graphic 6">
            <a:extLst>
              <a:ext uri="{FF2B5EF4-FFF2-40B4-BE49-F238E27FC236}">
                <a16:creationId xmlns:a16="http://schemas.microsoft.com/office/drawing/2014/main" id="{109534B0-A7C1-3530-90DF-244A60C778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209840119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1_Comparis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85BE8-032F-E66F-9BEF-C61DEACE0EC2}"/>
              </a:ext>
            </a:extLst>
          </p:cNvPr>
          <p:cNvSpPr>
            <a:spLocks noGrp="1"/>
          </p:cNvSpPr>
          <p:nvPr>
            <p:ph type="title"/>
          </p:nvPr>
        </p:nvSpPr>
        <p:spPr>
          <a:xfrm>
            <a:off x="658813" y="368300"/>
            <a:ext cx="10515600" cy="1325563"/>
          </a:xfrm>
        </p:spPr>
        <p:txBody>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0D318E93-FF6C-5A68-7034-C8401FEDE3F4}"/>
              </a:ext>
            </a:extLst>
          </p:cNvPr>
          <p:cNvSpPr>
            <a:spLocks noGrp="1"/>
          </p:cNvSpPr>
          <p:nvPr>
            <p:ph type="body" idx="1"/>
          </p:nvPr>
        </p:nvSpPr>
        <p:spPr>
          <a:xfrm>
            <a:off x="763588" y="1699294"/>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D1B9FE-8043-55DF-BB2B-802FE6BD552E}"/>
              </a:ext>
            </a:extLst>
          </p:cNvPr>
          <p:cNvSpPr>
            <a:spLocks noGrp="1"/>
          </p:cNvSpPr>
          <p:nvPr>
            <p:ph sz="half" idx="2"/>
          </p:nvPr>
        </p:nvSpPr>
        <p:spPr>
          <a:xfrm>
            <a:off x="763588" y="2523206"/>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5" name="Text Placeholder 4">
            <a:extLst>
              <a:ext uri="{FF2B5EF4-FFF2-40B4-BE49-F238E27FC236}">
                <a16:creationId xmlns:a16="http://schemas.microsoft.com/office/drawing/2014/main" id="{9542470D-AE8D-3A37-A946-CD62AB380624}"/>
              </a:ext>
            </a:extLst>
          </p:cNvPr>
          <p:cNvSpPr>
            <a:spLocks noGrp="1"/>
          </p:cNvSpPr>
          <p:nvPr>
            <p:ph type="body" sz="quarter" idx="3"/>
          </p:nvPr>
        </p:nvSpPr>
        <p:spPr>
          <a:xfrm>
            <a:off x="6096000" y="1699294"/>
            <a:ext cx="5183188"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F2CE5E-C9B4-396F-B0AD-2FAA191DA997}"/>
              </a:ext>
            </a:extLst>
          </p:cNvPr>
          <p:cNvSpPr>
            <a:spLocks noGrp="1"/>
          </p:cNvSpPr>
          <p:nvPr>
            <p:ph sz="quarter" idx="4"/>
          </p:nvPr>
        </p:nvSpPr>
        <p:spPr>
          <a:xfrm>
            <a:off x="6096000" y="2523206"/>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8" name="Graphic 6">
            <a:extLst>
              <a:ext uri="{FF2B5EF4-FFF2-40B4-BE49-F238E27FC236}">
                <a16:creationId xmlns:a16="http://schemas.microsoft.com/office/drawing/2014/main" id="{84B4F74C-BA16-C33A-C63C-CEDFD9A73E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1734807142"/>
      </p:ext>
    </p:extLst>
  </p:cSld>
  <p:clrMapOvr>
    <a:overrideClrMapping bg1="lt1" tx1="dk1" bg2="lt2" tx2="dk2" accent1="accent1" accent2="accent2" accent3="accent3" accent4="accent4" accent5="accent5" accent6="accent6" hlink="hlink" folHlink="folHlink"/>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Comparison">
    <p:bg>
      <p:bgRef idx="1001">
        <a:schemeClr val="bg2"/>
      </p:bgRef>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32B83AB-84C7-47C9-ECBE-6F83CA58068D}"/>
              </a:ext>
            </a:extLst>
          </p:cNvPr>
          <p:cNvSpPr/>
          <p:nvPr userDrawn="1"/>
        </p:nvSpPr>
        <p:spPr>
          <a:xfrm>
            <a:off x="552864" y="1686754"/>
            <a:ext cx="5437187" cy="64807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49485BE8-032F-E66F-9BEF-C61DEACE0EC2}"/>
              </a:ext>
            </a:extLst>
          </p:cNvPr>
          <p:cNvSpPr>
            <a:spLocks noGrp="1"/>
          </p:cNvSpPr>
          <p:nvPr>
            <p:ph type="title"/>
          </p:nvPr>
        </p:nvSpPr>
        <p:spPr>
          <a:xfrm>
            <a:off x="658813" y="368300"/>
            <a:ext cx="10515600" cy="1325563"/>
          </a:xfrm>
        </p:spPr>
        <p:txBody>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0D318E93-FF6C-5A68-7034-C8401FEDE3F4}"/>
              </a:ext>
            </a:extLst>
          </p:cNvPr>
          <p:cNvSpPr>
            <a:spLocks noGrp="1"/>
          </p:cNvSpPr>
          <p:nvPr>
            <p:ph type="body" idx="1"/>
          </p:nvPr>
        </p:nvSpPr>
        <p:spPr>
          <a:xfrm>
            <a:off x="692564" y="1713388"/>
            <a:ext cx="5157787" cy="648070"/>
          </a:xfrm>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ED1B9FE-8043-55DF-BB2B-802FE6BD552E}"/>
              </a:ext>
            </a:extLst>
          </p:cNvPr>
          <p:cNvSpPr>
            <a:spLocks noGrp="1"/>
          </p:cNvSpPr>
          <p:nvPr>
            <p:ph sz="half" idx="2"/>
          </p:nvPr>
        </p:nvSpPr>
        <p:spPr>
          <a:xfrm>
            <a:off x="692564" y="2452181"/>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6" name="Content Placeholder 5">
            <a:extLst>
              <a:ext uri="{FF2B5EF4-FFF2-40B4-BE49-F238E27FC236}">
                <a16:creationId xmlns:a16="http://schemas.microsoft.com/office/drawing/2014/main" id="{D9F2CE5E-C9B4-396F-B0AD-2FAA191DA997}"/>
              </a:ext>
            </a:extLst>
          </p:cNvPr>
          <p:cNvSpPr>
            <a:spLocks noGrp="1"/>
          </p:cNvSpPr>
          <p:nvPr>
            <p:ph sz="quarter" idx="4"/>
          </p:nvPr>
        </p:nvSpPr>
        <p:spPr>
          <a:xfrm>
            <a:off x="6320071" y="2452181"/>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1" name="Rectangle: Rounded Corners 10">
            <a:extLst>
              <a:ext uri="{FF2B5EF4-FFF2-40B4-BE49-F238E27FC236}">
                <a16:creationId xmlns:a16="http://schemas.microsoft.com/office/drawing/2014/main" id="{4B31E92A-C6C6-28D7-6533-C3768AE40CA6}"/>
              </a:ext>
            </a:extLst>
          </p:cNvPr>
          <p:cNvSpPr/>
          <p:nvPr userDrawn="1"/>
        </p:nvSpPr>
        <p:spPr>
          <a:xfrm>
            <a:off x="6193072" y="1688236"/>
            <a:ext cx="5437187" cy="64807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Text Placeholder 2">
            <a:extLst>
              <a:ext uri="{FF2B5EF4-FFF2-40B4-BE49-F238E27FC236}">
                <a16:creationId xmlns:a16="http://schemas.microsoft.com/office/drawing/2014/main" id="{7864A3A2-85EE-3DE9-62B3-C9BA15509A6A}"/>
              </a:ext>
            </a:extLst>
          </p:cNvPr>
          <p:cNvSpPr>
            <a:spLocks noGrp="1"/>
          </p:cNvSpPr>
          <p:nvPr>
            <p:ph type="body" idx="13"/>
          </p:nvPr>
        </p:nvSpPr>
        <p:spPr>
          <a:xfrm>
            <a:off x="6332772" y="1714870"/>
            <a:ext cx="5157787" cy="648070"/>
          </a:xfrm>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pic>
        <p:nvPicPr>
          <p:cNvPr id="8" name="Graphic 6">
            <a:extLst>
              <a:ext uri="{FF2B5EF4-FFF2-40B4-BE49-F238E27FC236}">
                <a16:creationId xmlns:a16="http://schemas.microsoft.com/office/drawing/2014/main" id="{96951DBF-206A-6E1B-A91A-D10924F70C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800234126"/>
      </p:ext>
    </p:extLst>
  </p:cSld>
  <p:clrMapOvr>
    <a:overrideClrMapping bg1="lt1" tx1="dk1" bg2="lt2" tx2="dk2" accent1="accent1" accent2="accent2" accent3="accent3" accent4="accent4" accent5="accent5" accent6="accent6" hlink="hlink" folHlink="folHlink"/>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ADD67-FD14-CB96-DBE3-4217A2D73304}"/>
              </a:ext>
            </a:extLst>
          </p:cNvPr>
          <p:cNvSpPr>
            <a:spLocks noGrp="1"/>
          </p:cNvSpPr>
          <p:nvPr>
            <p:ph type="title"/>
          </p:nvPr>
        </p:nvSpPr>
        <p:spPr/>
        <p:txBody>
          <a:bodyPr/>
          <a:lstStyle/>
          <a:p>
            <a:r>
              <a:rPr lang="en-US"/>
              <a:t>Click to edit Master title style</a:t>
            </a:r>
            <a:endParaRPr lang="es-419"/>
          </a:p>
        </p:txBody>
      </p:sp>
      <p:pic>
        <p:nvPicPr>
          <p:cNvPr id="4" name="Graphic 6">
            <a:extLst>
              <a:ext uri="{FF2B5EF4-FFF2-40B4-BE49-F238E27FC236}">
                <a16:creationId xmlns:a16="http://schemas.microsoft.com/office/drawing/2014/main" id="{918B0BC9-AA1E-9D8B-E6E5-CBFA2C5812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07125382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Graphic 6">
            <a:extLst>
              <a:ext uri="{FF2B5EF4-FFF2-40B4-BE49-F238E27FC236}">
                <a16:creationId xmlns:a16="http://schemas.microsoft.com/office/drawing/2014/main" id="{685DA56D-ACED-25A5-A03E-01F0063EAB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1453878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tx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8DDD1E4-B878-D930-22AC-E4084F991DD0}"/>
              </a:ext>
            </a:extLst>
          </p:cNvPr>
          <p:cNvSpPr>
            <a:spLocks noGrp="1"/>
          </p:cNvSpPr>
          <p:nvPr>
            <p:ph type="pic" sz="quarter" idx="10"/>
          </p:nvPr>
        </p:nvSpPr>
        <p:spPr>
          <a:xfrm>
            <a:off x="4358087" y="0"/>
            <a:ext cx="7833913" cy="6858000"/>
          </a:xfrm>
        </p:spPr>
        <p:txBody>
          <a:bodyPr/>
          <a:lstStyle/>
          <a:p>
            <a:endParaRPr lang="es-419"/>
          </a:p>
        </p:txBody>
      </p:sp>
      <p:sp>
        <p:nvSpPr>
          <p:cNvPr id="12" name="Rectangle 10">
            <a:extLst>
              <a:ext uri="{FF2B5EF4-FFF2-40B4-BE49-F238E27FC236}">
                <a16:creationId xmlns:a16="http://schemas.microsoft.com/office/drawing/2014/main" id="{2FBB4909-5626-018C-E45C-4A8EC596FCDA}"/>
              </a:ext>
            </a:extLst>
          </p:cNvPr>
          <p:cNvSpPr/>
          <p:nvPr userDrawn="1"/>
        </p:nvSpPr>
        <p:spPr>
          <a:xfrm flipV="1">
            <a:off x="-324" y="0"/>
            <a:ext cx="6333248"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a:p>
        </p:txBody>
      </p:sp>
      <p:sp>
        <p:nvSpPr>
          <p:cNvPr id="11" name="Rectangle 10">
            <a:extLst>
              <a:ext uri="{FF2B5EF4-FFF2-40B4-BE49-F238E27FC236}">
                <a16:creationId xmlns:a16="http://schemas.microsoft.com/office/drawing/2014/main" id="{2E563421-3DF9-339A-8444-6AF59CB53F29}"/>
              </a:ext>
            </a:extLst>
          </p:cNvPr>
          <p:cNvSpPr/>
          <p:nvPr userDrawn="1"/>
        </p:nvSpPr>
        <p:spPr>
          <a:xfrm>
            <a:off x="0" y="0"/>
            <a:ext cx="6686550"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672137" y="681037"/>
            <a:ext cx="4988326" cy="1325563"/>
          </a:xfrm>
        </p:spPr>
        <p:txBody>
          <a:bodyPr/>
          <a:lstStyle>
            <a:lvl1pPr>
              <a:defRPr>
                <a:solidFill>
                  <a:schemeClr val="tx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669525" y="2526029"/>
            <a:ext cx="4890853" cy="3662363"/>
          </a:xfrm>
          <a:custGeom>
            <a:avLst/>
            <a:gdLst>
              <a:gd name="connsiteX0" fmla="*/ 0 w 4742263"/>
              <a:gd name="connsiteY0" fmla="*/ 0 h 3662363"/>
              <a:gd name="connsiteX1" fmla="*/ 4742263 w 4742263"/>
              <a:gd name="connsiteY1" fmla="*/ 0 h 3662363"/>
              <a:gd name="connsiteX2" fmla="*/ 4742263 w 4742263"/>
              <a:gd name="connsiteY2" fmla="*/ 3662363 h 3662363"/>
              <a:gd name="connsiteX3" fmla="*/ 0 w 4742263"/>
              <a:gd name="connsiteY3" fmla="*/ 3662363 h 3662363"/>
              <a:gd name="connsiteX4" fmla="*/ 0 w 4742263"/>
              <a:gd name="connsiteY4" fmla="*/ 0 h 3662363"/>
              <a:gd name="connsiteX0" fmla="*/ 0 w 4742263"/>
              <a:gd name="connsiteY0" fmla="*/ 0 h 3662363"/>
              <a:gd name="connsiteX1" fmla="*/ 4742263 w 4742263"/>
              <a:gd name="connsiteY1" fmla="*/ 0 h 3662363"/>
              <a:gd name="connsiteX2" fmla="*/ 3885013 w 4742263"/>
              <a:gd name="connsiteY2" fmla="*/ 3650933 h 3662363"/>
              <a:gd name="connsiteX3" fmla="*/ 0 w 4742263"/>
              <a:gd name="connsiteY3" fmla="*/ 3662363 h 3662363"/>
              <a:gd name="connsiteX4" fmla="*/ 0 w 4742263"/>
              <a:gd name="connsiteY4" fmla="*/ 0 h 3662363"/>
              <a:gd name="connsiteX0" fmla="*/ 0 w 4890853"/>
              <a:gd name="connsiteY0" fmla="*/ 0 h 3662363"/>
              <a:gd name="connsiteX1" fmla="*/ 4890853 w 4890853"/>
              <a:gd name="connsiteY1" fmla="*/ 0 h 3662363"/>
              <a:gd name="connsiteX2" fmla="*/ 3885013 w 4890853"/>
              <a:gd name="connsiteY2" fmla="*/ 3650933 h 3662363"/>
              <a:gd name="connsiteX3" fmla="*/ 0 w 4890853"/>
              <a:gd name="connsiteY3" fmla="*/ 3662363 h 3662363"/>
              <a:gd name="connsiteX4" fmla="*/ 0 w 4890853"/>
              <a:gd name="connsiteY4" fmla="*/ 0 h 366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0853" h="3662363">
                <a:moveTo>
                  <a:pt x="0" y="0"/>
                </a:moveTo>
                <a:lnTo>
                  <a:pt x="4890853" y="0"/>
                </a:lnTo>
                <a:lnTo>
                  <a:pt x="3885013" y="3650933"/>
                </a:lnTo>
                <a:lnTo>
                  <a:pt x="0" y="3662363"/>
                </a:lnTo>
                <a:lnTo>
                  <a:pt x="0" y="0"/>
                </a:lnTo>
                <a:close/>
              </a:path>
            </a:pathLst>
          </a:cu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6" name="Graphic 6">
            <a:extLst>
              <a:ext uri="{FF2B5EF4-FFF2-40B4-BE49-F238E27FC236}">
                <a16:creationId xmlns:a16="http://schemas.microsoft.com/office/drawing/2014/main" id="{0F06EEEB-E29F-BB55-EA62-3460C9DF7EF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
        <p:nvSpPr>
          <p:cNvPr id="8" name="TextBox 7">
            <a:extLst>
              <a:ext uri="{FF2B5EF4-FFF2-40B4-BE49-F238E27FC236}">
                <a16:creationId xmlns:a16="http://schemas.microsoft.com/office/drawing/2014/main" id="{4F17B6B2-FCC8-2849-CB5E-BD1F6983F743}"/>
              </a:ext>
            </a:extLst>
          </p:cNvPr>
          <p:cNvSpPr txBox="1"/>
          <p:nvPr userDrawn="1"/>
        </p:nvSpPr>
        <p:spPr>
          <a:xfrm>
            <a:off x="10260428" y="6448821"/>
            <a:ext cx="1404760" cy="276999"/>
          </a:xfrm>
          <a:prstGeom prst="rect">
            <a:avLst/>
          </a:prstGeom>
          <a:noFill/>
        </p:spPr>
        <p:txBody>
          <a:bodyPr wrap="square" rtlCol="0" anchor="ctr">
            <a:spAutoFit/>
          </a:bodyPr>
          <a:lstStyle/>
          <a:p>
            <a:pPr algn="r"/>
            <a:r>
              <a:rPr lang="es-419" sz="1200" dirty="0">
                <a:solidFill>
                  <a:schemeClr val="bg1"/>
                </a:solidFill>
                <a:latin typeface="Avenir Next LT Pro" panose="020B0504020202020204" pitchFamily="34" charset="0"/>
              </a:rPr>
              <a:t>StationMD.</a:t>
            </a:r>
            <a:r>
              <a:rPr lang="es-419" sz="1200" baseline="0" dirty="0">
                <a:solidFill>
                  <a:schemeClr val="bg1"/>
                </a:solidFill>
                <a:latin typeface="Avenir Next LT Pro" panose="020B0504020202020204" pitchFamily="34" charset="0"/>
              </a:rPr>
              <a:t>com</a:t>
            </a:r>
          </a:p>
        </p:txBody>
      </p:sp>
      <p:sp>
        <p:nvSpPr>
          <p:cNvPr id="9" name="TextBox 8">
            <a:extLst>
              <a:ext uri="{FF2B5EF4-FFF2-40B4-BE49-F238E27FC236}">
                <a16:creationId xmlns:a16="http://schemas.microsoft.com/office/drawing/2014/main" id="{3EDEDF7C-5472-C831-1711-52EB3EA0EC31}"/>
              </a:ext>
            </a:extLst>
          </p:cNvPr>
          <p:cNvSpPr txBox="1"/>
          <p:nvPr userDrawn="1"/>
        </p:nvSpPr>
        <p:spPr>
          <a:xfrm>
            <a:off x="11594163" y="6452996"/>
            <a:ext cx="424650" cy="276999"/>
          </a:xfrm>
          <a:prstGeom prst="rect">
            <a:avLst/>
          </a:prstGeom>
          <a:noFill/>
        </p:spPr>
        <p:txBody>
          <a:bodyPr wrap="square" rtlCol="0" anchor="ctr">
            <a:spAutoFit/>
          </a:bodyPr>
          <a:lstStyle/>
          <a:p>
            <a:pPr algn="r"/>
            <a:fld id="{B77DD095-522E-4D16-BF13-88655A35C1F2}" type="slidenum">
              <a:rPr lang="es-419" sz="1200" baseline="0" smtClean="0">
                <a:solidFill>
                  <a:schemeClr val="bg1"/>
                </a:solidFill>
                <a:latin typeface="Avenir Next LT Pro" panose="020B0504020202020204" pitchFamily="34" charset="0"/>
              </a:rPr>
              <a:t>‹#›</a:t>
            </a:fld>
            <a:endParaRPr lang="es-419" sz="1200" baseline="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31459065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userDrawn="1">
          <p15:clr>
            <a:srgbClr val="FBAE40"/>
          </p15:clr>
        </p15:guide>
        <p15:guide id="2" pos="415" userDrawn="1">
          <p15:clr>
            <a:srgbClr val="FBAE40"/>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Graphic 6">
            <a:extLst>
              <a:ext uri="{FF2B5EF4-FFF2-40B4-BE49-F238E27FC236}">
                <a16:creationId xmlns:a16="http://schemas.microsoft.com/office/drawing/2014/main" id="{DA205386-E45D-4DF4-77F9-A270673AD3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42165826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1_Content with Capt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Graphic 6">
            <a:extLst>
              <a:ext uri="{FF2B5EF4-FFF2-40B4-BE49-F238E27FC236}">
                <a16:creationId xmlns:a16="http://schemas.microsoft.com/office/drawing/2014/main" id="{91F24EB9-BBA0-6356-6307-5ACEA4B907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1448304581"/>
      </p:ext>
    </p:extLst>
  </p:cSld>
  <p:clrMapOvr>
    <a:overrideClrMapping bg1="lt1" tx1="dk1" bg2="lt2" tx2="dk2" accent1="accent1" accent2="accent2" accent3="accent3" accent4="accent4" accent5="accent5" accent6="accent6" hlink="hlink" folHlink="folHlink"/>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2_Content with Capt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Graphic 6">
            <a:extLst>
              <a:ext uri="{FF2B5EF4-FFF2-40B4-BE49-F238E27FC236}">
                <a16:creationId xmlns:a16="http://schemas.microsoft.com/office/drawing/2014/main" id="{466902FD-7807-332F-B3C8-70C6D08196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238730770"/>
      </p:ext>
    </p:extLst>
  </p:cSld>
  <p:clrMapOvr>
    <a:overrideClrMapping bg1="dk1" tx1="lt1" bg2="dk2" tx2="lt2" accent1="accent1" accent2="accent2" accent3="accent3" accent4="accent4" accent5="accent5" accent6="accent6" hlink="hlink" folHlink="folHlink"/>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3_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Graphic 6">
            <a:extLst>
              <a:ext uri="{FF2B5EF4-FFF2-40B4-BE49-F238E27FC236}">
                <a16:creationId xmlns:a16="http://schemas.microsoft.com/office/drawing/2014/main" id="{86F117F9-1C34-4E9E-53E7-C0ACC3F12F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2763447041"/>
      </p:ext>
    </p:extLst>
  </p:cSld>
  <p:clrMapOvr>
    <a:overrideClrMapping bg1="dk1" tx1="lt1" bg2="dk2" tx2="lt2" accent1="accent1" accent2="accent2" accent3="accent3" accent4="accent4" accent5="accent5" accent6="accent6" hlink="hlink" folHlink="folHlink"/>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CE929C-55C6-2D67-579E-81A9B0764F8C}"/>
              </a:ext>
            </a:extLst>
          </p:cNvPr>
          <p:cNvSpPr/>
          <p:nvPr userDrawn="1"/>
        </p:nvSpPr>
        <p:spPr>
          <a:xfrm>
            <a:off x="0" y="0"/>
            <a:ext cx="54864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994718" y="978535"/>
            <a:ext cx="5486400" cy="49009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343150"/>
            <a:ext cx="3932237" cy="385191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Rectangle 5">
            <a:extLst>
              <a:ext uri="{FF2B5EF4-FFF2-40B4-BE49-F238E27FC236}">
                <a16:creationId xmlns:a16="http://schemas.microsoft.com/office/drawing/2014/main" id="{DF43585E-A482-7165-A99D-CF1BDD250AD1}"/>
              </a:ext>
            </a:extLst>
          </p:cNvPr>
          <p:cNvSpPr/>
          <p:nvPr userDrawn="1"/>
        </p:nvSpPr>
        <p:spPr>
          <a:xfrm>
            <a:off x="5994718" y="742456"/>
            <a:ext cx="5486400" cy="4571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8" name="Graphic 6">
            <a:extLst>
              <a:ext uri="{FF2B5EF4-FFF2-40B4-BE49-F238E27FC236}">
                <a16:creationId xmlns:a16="http://schemas.microsoft.com/office/drawing/2014/main" id="{D65B030C-29CE-CC37-CCA0-5C7FC3B1EB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43379484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5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CE929C-55C6-2D67-579E-81A9B0764F8C}"/>
              </a:ext>
            </a:extLst>
          </p:cNvPr>
          <p:cNvSpPr/>
          <p:nvPr userDrawn="1"/>
        </p:nvSpPr>
        <p:spPr>
          <a:xfrm>
            <a:off x="0" y="0"/>
            <a:ext cx="54864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994718" y="978535"/>
            <a:ext cx="5486400" cy="4900930"/>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343150"/>
            <a:ext cx="3932237" cy="385191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Rectangle 5">
            <a:extLst>
              <a:ext uri="{FF2B5EF4-FFF2-40B4-BE49-F238E27FC236}">
                <a16:creationId xmlns:a16="http://schemas.microsoft.com/office/drawing/2014/main" id="{DF43585E-A482-7165-A99D-CF1BDD250AD1}"/>
              </a:ext>
            </a:extLst>
          </p:cNvPr>
          <p:cNvSpPr/>
          <p:nvPr userDrawn="1"/>
        </p:nvSpPr>
        <p:spPr>
          <a:xfrm>
            <a:off x="5994718" y="742456"/>
            <a:ext cx="5486400" cy="4571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8" name="Graphic 6">
            <a:extLst>
              <a:ext uri="{FF2B5EF4-FFF2-40B4-BE49-F238E27FC236}">
                <a16:creationId xmlns:a16="http://schemas.microsoft.com/office/drawing/2014/main" id="{D18B9B87-FB41-5FDA-F436-147027AE0B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4937714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ADD67-FD14-CB96-DBE3-4217A2D73304}"/>
              </a:ext>
            </a:extLst>
          </p:cNvPr>
          <p:cNvSpPr>
            <a:spLocks noGrp="1"/>
          </p:cNvSpPr>
          <p:nvPr>
            <p:ph type="title"/>
          </p:nvPr>
        </p:nvSpPr>
        <p:spPr/>
        <p:txBody>
          <a:bodyPr/>
          <a:lstStyle>
            <a:lvl1pPr algn="ctr">
              <a:defRPr/>
            </a:lvl1pPr>
          </a:lstStyle>
          <a:p>
            <a:r>
              <a:rPr lang="en-US"/>
              <a:t>Click to edit Master title style</a:t>
            </a:r>
            <a:endParaRPr lang="es-419"/>
          </a:p>
        </p:txBody>
      </p:sp>
      <p:sp>
        <p:nvSpPr>
          <p:cNvPr id="3" name="Rectangle: Rounded Corners 2">
            <a:extLst>
              <a:ext uri="{FF2B5EF4-FFF2-40B4-BE49-F238E27FC236}">
                <a16:creationId xmlns:a16="http://schemas.microsoft.com/office/drawing/2014/main" id="{673C7F79-F952-25D6-7D8E-9A9D44D5C0A2}"/>
              </a:ext>
            </a:extLst>
          </p:cNvPr>
          <p:cNvSpPr/>
          <p:nvPr userDrawn="1"/>
        </p:nvSpPr>
        <p:spPr>
          <a:xfrm>
            <a:off x="971076" y="1990073"/>
            <a:ext cx="2381732" cy="381762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4" name="Title 1">
            <a:extLst>
              <a:ext uri="{FF2B5EF4-FFF2-40B4-BE49-F238E27FC236}">
                <a16:creationId xmlns:a16="http://schemas.microsoft.com/office/drawing/2014/main" id="{CE1A2D49-9948-07AE-B073-2DCCFCA1B4D8}"/>
              </a:ext>
            </a:extLst>
          </p:cNvPr>
          <p:cNvSpPr txBox="1">
            <a:spLocks/>
          </p:cNvSpPr>
          <p:nvPr userDrawn="1"/>
        </p:nvSpPr>
        <p:spPr>
          <a:xfrm>
            <a:off x="1139747" y="2420738"/>
            <a:ext cx="2044389" cy="60421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kern="1200">
                <a:solidFill>
                  <a:schemeClr val="bg1"/>
                </a:solidFill>
                <a:latin typeface="Avenir Black" panose="020B0803020203020204" pitchFamily="34" charset="0"/>
                <a:ea typeface="+mj-ea"/>
                <a:cs typeface="+mj-cs"/>
              </a:defRPr>
            </a:lvl1pPr>
          </a:lstStyle>
          <a:p>
            <a:pPr algn="ctr"/>
            <a:r>
              <a:rPr lang="en-US" sz="1600" dirty="0">
                <a:latin typeface="+mn-lt"/>
              </a:rPr>
              <a:t>Click to edit Master text style</a:t>
            </a:r>
            <a:endParaRPr lang="es-419" sz="1600" dirty="0">
              <a:latin typeface="+mn-lt"/>
            </a:endParaRPr>
          </a:p>
        </p:txBody>
      </p:sp>
      <p:sp>
        <p:nvSpPr>
          <p:cNvPr id="5" name="Rectangle: Rounded Corners 4">
            <a:extLst>
              <a:ext uri="{FF2B5EF4-FFF2-40B4-BE49-F238E27FC236}">
                <a16:creationId xmlns:a16="http://schemas.microsoft.com/office/drawing/2014/main" id="{E062E120-FCE5-8E67-8A79-7D3AEAB8D520}"/>
              </a:ext>
            </a:extLst>
          </p:cNvPr>
          <p:cNvSpPr/>
          <p:nvPr userDrawn="1"/>
        </p:nvSpPr>
        <p:spPr>
          <a:xfrm>
            <a:off x="3660936" y="1990073"/>
            <a:ext cx="2381732" cy="381762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7" name="Title 1">
            <a:extLst>
              <a:ext uri="{FF2B5EF4-FFF2-40B4-BE49-F238E27FC236}">
                <a16:creationId xmlns:a16="http://schemas.microsoft.com/office/drawing/2014/main" id="{B148A4FF-D36E-7FEE-A204-AFADDB1654BE}"/>
              </a:ext>
            </a:extLst>
          </p:cNvPr>
          <p:cNvSpPr txBox="1">
            <a:spLocks/>
          </p:cNvSpPr>
          <p:nvPr userDrawn="1"/>
        </p:nvSpPr>
        <p:spPr>
          <a:xfrm>
            <a:off x="3829607" y="2420738"/>
            <a:ext cx="2044389" cy="60421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kern="1200">
                <a:solidFill>
                  <a:schemeClr val="bg1"/>
                </a:solidFill>
                <a:latin typeface="Avenir Black" panose="020B0803020203020204" pitchFamily="34" charset="0"/>
                <a:ea typeface="+mj-ea"/>
                <a:cs typeface="+mj-cs"/>
              </a:defRPr>
            </a:lvl1pPr>
          </a:lstStyle>
          <a:p>
            <a:pPr algn="ctr"/>
            <a:r>
              <a:rPr lang="en-US" sz="1600" dirty="0">
                <a:latin typeface="+mn-lt"/>
              </a:rPr>
              <a:t>Click to edit Master text style</a:t>
            </a:r>
            <a:endParaRPr lang="es-419" sz="1600" dirty="0">
              <a:latin typeface="+mn-lt"/>
            </a:endParaRPr>
          </a:p>
        </p:txBody>
      </p:sp>
      <p:sp>
        <p:nvSpPr>
          <p:cNvPr id="8" name="Rectangle: Rounded Corners 7">
            <a:extLst>
              <a:ext uri="{FF2B5EF4-FFF2-40B4-BE49-F238E27FC236}">
                <a16:creationId xmlns:a16="http://schemas.microsoft.com/office/drawing/2014/main" id="{D4DCD3A0-7C67-B48F-D015-11D8896304EA}"/>
              </a:ext>
            </a:extLst>
          </p:cNvPr>
          <p:cNvSpPr/>
          <p:nvPr userDrawn="1"/>
        </p:nvSpPr>
        <p:spPr>
          <a:xfrm>
            <a:off x="6211339" y="1990073"/>
            <a:ext cx="2381732" cy="381762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9" name="Title 1">
            <a:extLst>
              <a:ext uri="{FF2B5EF4-FFF2-40B4-BE49-F238E27FC236}">
                <a16:creationId xmlns:a16="http://schemas.microsoft.com/office/drawing/2014/main" id="{803CC8CA-FEA3-89E9-FF83-A0B21847D204}"/>
              </a:ext>
            </a:extLst>
          </p:cNvPr>
          <p:cNvSpPr txBox="1">
            <a:spLocks/>
          </p:cNvSpPr>
          <p:nvPr userDrawn="1"/>
        </p:nvSpPr>
        <p:spPr>
          <a:xfrm>
            <a:off x="6380010" y="2420738"/>
            <a:ext cx="2044389" cy="60421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kern="1200">
                <a:solidFill>
                  <a:schemeClr val="bg1"/>
                </a:solidFill>
                <a:latin typeface="Avenir Black" panose="020B0803020203020204" pitchFamily="34" charset="0"/>
                <a:ea typeface="+mj-ea"/>
                <a:cs typeface="+mj-cs"/>
              </a:defRPr>
            </a:lvl1pPr>
          </a:lstStyle>
          <a:p>
            <a:pPr algn="ctr"/>
            <a:r>
              <a:rPr lang="en-US" sz="1600" dirty="0">
                <a:latin typeface="+mn-lt"/>
              </a:rPr>
              <a:t>Click to edit Master text style</a:t>
            </a:r>
            <a:endParaRPr lang="es-419" sz="1600" dirty="0">
              <a:latin typeface="+mn-lt"/>
            </a:endParaRPr>
          </a:p>
        </p:txBody>
      </p:sp>
      <p:sp>
        <p:nvSpPr>
          <p:cNvPr id="10" name="Rectangle: Rounded Corners 9">
            <a:extLst>
              <a:ext uri="{FF2B5EF4-FFF2-40B4-BE49-F238E27FC236}">
                <a16:creationId xmlns:a16="http://schemas.microsoft.com/office/drawing/2014/main" id="{66081FC5-050D-FF80-1DF3-EDE48B2A4039}"/>
              </a:ext>
            </a:extLst>
          </p:cNvPr>
          <p:cNvSpPr/>
          <p:nvPr userDrawn="1"/>
        </p:nvSpPr>
        <p:spPr>
          <a:xfrm>
            <a:off x="8761742" y="1990073"/>
            <a:ext cx="2381732" cy="381762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11" name="Title 1">
            <a:extLst>
              <a:ext uri="{FF2B5EF4-FFF2-40B4-BE49-F238E27FC236}">
                <a16:creationId xmlns:a16="http://schemas.microsoft.com/office/drawing/2014/main" id="{4970FEBD-FB73-025D-6DE0-6B454408BC93}"/>
              </a:ext>
            </a:extLst>
          </p:cNvPr>
          <p:cNvSpPr txBox="1">
            <a:spLocks/>
          </p:cNvSpPr>
          <p:nvPr userDrawn="1"/>
        </p:nvSpPr>
        <p:spPr>
          <a:xfrm>
            <a:off x="8930413" y="2420738"/>
            <a:ext cx="2044389" cy="60421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000" kern="1200">
                <a:solidFill>
                  <a:schemeClr val="bg1"/>
                </a:solidFill>
                <a:latin typeface="Avenir Black" panose="020B0803020203020204" pitchFamily="34" charset="0"/>
                <a:ea typeface="+mj-ea"/>
                <a:cs typeface="+mj-cs"/>
              </a:defRPr>
            </a:lvl1pPr>
          </a:lstStyle>
          <a:p>
            <a:pPr algn="ctr"/>
            <a:r>
              <a:rPr lang="en-US" sz="1600" dirty="0">
                <a:latin typeface="+mn-lt"/>
              </a:rPr>
              <a:t>Click to edit Master text style</a:t>
            </a:r>
            <a:endParaRPr lang="es-419" sz="1600" dirty="0">
              <a:latin typeface="+mn-lt"/>
            </a:endParaRPr>
          </a:p>
        </p:txBody>
      </p:sp>
      <p:sp>
        <p:nvSpPr>
          <p:cNvPr id="13" name="Content Placeholder 12">
            <a:extLst>
              <a:ext uri="{FF2B5EF4-FFF2-40B4-BE49-F238E27FC236}">
                <a16:creationId xmlns:a16="http://schemas.microsoft.com/office/drawing/2014/main" id="{381702A6-8ACE-E8E6-1221-E3FC6DDF040B}"/>
              </a:ext>
            </a:extLst>
          </p:cNvPr>
          <p:cNvSpPr>
            <a:spLocks noGrp="1"/>
          </p:cNvSpPr>
          <p:nvPr>
            <p:ph sz="quarter" idx="10"/>
          </p:nvPr>
        </p:nvSpPr>
        <p:spPr>
          <a:xfrm>
            <a:off x="1257300" y="3234690"/>
            <a:ext cx="1840230" cy="1783080"/>
          </a:xfrm>
        </p:spPr>
        <p:txBody>
          <a:bodyPr>
            <a:noAutofit/>
          </a:bodyPr>
          <a:lstStyle>
            <a:lvl1pPr>
              <a:defRPr sz="1200">
                <a:solidFill>
                  <a:schemeClr val="bg1"/>
                </a:solidFill>
              </a:defRPr>
            </a:lvl1pPr>
            <a:lvl2pPr>
              <a:defRPr sz="1100">
                <a:solidFill>
                  <a:schemeClr val="bg1"/>
                </a:solidFill>
              </a:defRPr>
            </a:lvl2pPr>
            <a:lvl3pPr>
              <a:defRPr sz="1050">
                <a:solidFill>
                  <a:schemeClr val="bg1"/>
                </a:solidFill>
              </a:defRPr>
            </a:lvl3pPr>
            <a:lvl4pPr>
              <a:defRPr sz="1000">
                <a:solidFill>
                  <a:schemeClr val="bg1"/>
                </a:solidFill>
              </a:defRPr>
            </a:lvl4pPr>
            <a:lvl5pPr>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4" name="Content Placeholder 12">
            <a:extLst>
              <a:ext uri="{FF2B5EF4-FFF2-40B4-BE49-F238E27FC236}">
                <a16:creationId xmlns:a16="http://schemas.microsoft.com/office/drawing/2014/main" id="{8F3F4104-9EA3-9178-BD99-6880DA23E900}"/>
              </a:ext>
            </a:extLst>
          </p:cNvPr>
          <p:cNvSpPr>
            <a:spLocks noGrp="1"/>
          </p:cNvSpPr>
          <p:nvPr>
            <p:ph sz="quarter" idx="11"/>
          </p:nvPr>
        </p:nvSpPr>
        <p:spPr>
          <a:xfrm>
            <a:off x="3931686" y="3234690"/>
            <a:ext cx="1840230" cy="1783080"/>
          </a:xfrm>
        </p:spPr>
        <p:txBody>
          <a:bodyPr>
            <a:noAutofit/>
          </a:bodyPr>
          <a:lstStyle>
            <a:lvl1pPr>
              <a:defRPr sz="1200">
                <a:solidFill>
                  <a:schemeClr val="bg1"/>
                </a:solidFill>
              </a:defRPr>
            </a:lvl1pPr>
            <a:lvl2pPr>
              <a:defRPr sz="1100">
                <a:solidFill>
                  <a:schemeClr val="bg1"/>
                </a:solidFill>
              </a:defRPr>
            </a:lvl2pPr>
            <a:lvl3pPr>
              <a:defRPr sz="1050">
                <a:solidFill>
                  <a:schemeClr val="bg1"/>
                </a:solidFill>
              </a:defRPr>
            </a:lvl3pPr>
            <a:lvl4pPr>
              <a:defRPr sz="1000">
                <a:solidFill>
                  <a:schemeClr val="bg1"/>
                </a:solidFill>
              </a:defRPr>
            </a:lvl4pPr>
            <a:lvl5pPr>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5" name="Content Placeholder 12">
            <a:extLst>
              <a:ext uri="{FF2B5EF4-FFF2-40B4-BE49-F238E27FC236}">
                <a16:creationId xmlns:a16="http://schemas.microsoft.com/office/drawing/2014/main" id="{B35D5F20-2F93-D47D-F930-E1B79178A161}"/>
              </a:ext>
            </a:extLst>
          </p:cNvPr>
          <p:cNvSpPr>
            <a:spLocks noGrp="1"/>
          </p:cNvSpPr>
          <p:nvPr>
            <p:ph sz="quarter" idx="12"/>
          </p:nvPr>
        </p:nvSpPr>
        <p:spPr>
          <a:xfrm>
            <a:off x="6482089" y="3324340"/>
            <a:ext cx="1840230" cy="1783080"/>
          </a:xfrm>
        </p:spPr>
        <p:txBody>
          <a:bodyPr>
            <a:noAutofit/>
          </a:bodyPr>
          <a:lstStyle>
            <a:lvl1pPr>
              <a:defRPr sz="1200">
                <a:solidFill>
                  <a:schemeClr val="bg1"/>
                </a:solidFill>
              </a:defRPr>
            </a:lvl1pPr>
            <a:lvl2pPr>
              <a:defRPr sz="1100">
                <a:solidFill>
                  <a:schemeClr val="bg1"/>
                </a:solidFill>
              </a:defRPr>
            </a:lvl2pPr>
            <a:lvl3pPr>
              <a:defRPr sz="1050">
                <a:solidFill>
                  <a:schemeClr val="bg1"/>
                </a:solidFill>
              </a:defRPr>
            </a:lvl3pPr>
            <a:lvl4pPr>
              <a:defRPr sz="1000">
                <a:solidFill>
                  <a:schemeClr val="bg1"/>
                </a:solidFill>
              </a:defRPr>
            </a:lvl4pPr>
            <a:lvl5pPr>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6" name="Content Placeholder 12">
            <a:extLst>
              <a:ext uri="{FF2B5EF4-FFF2-40B4-BE49-F238E27FC236}">
                <a16:creationId xmlns:a16="http://schemas.microsoft.com/office/drawing/2014/main" id="{28193B52-AACB-5105-4F14-28F1834DA053}"/>
              </a:ext>
            </a:extLst>
          </p:cNvPr>
          <p:cNvSpPr>
            <a:spLocks noGrp="1"/>
          </p:cNvSpPr>
          <p:nvPr>
            <p:ph sz="quarter" idx="13"/>
          </p:nvPr>
        </p:nvSpPr>
        <p:spPr>
          <a:xfrm>
            <a:off x="9032492" y="3324340"/>
            <a:ext cx="1840230" cy="1783080"/>
          </a:xfrm>
        </p:spPr>
        <p:txBody>
          <a:bodyPr>
            <a:noAutofit/>
          </a:bodyPr>
          <a:lstStyle>
            <a:lvl1pPr>
              <a:defRPr sz="1200">
                <a:solidFill>
                  <a:schemeClr val="bg1"/>
                </a:solidFill>
              </a:defRPr>
            </a:lvl1pPr>
            <a:lvl2pPr>
              <a:defRPr sz="1100">
                <a:solidFill>
                  <a:schemeClr val="bg1"/>
                </a:solidFill>
              </a:defRPr>
            </a:lvl2pPr>
            <a:lvl3pPr>
              <a:defRPr sz="1050">
                <a:solidFill>
                  <a:schemeClr val="bg1"/>
                </a:solidFill>
              </a:defRPr>
            </a:lvl3pPr>
            <a:lvl4pPr>
              <a:defRPr sz="1000">
                <a:solidFill>
                  <a:schemeClr val="bg1"/>
                </a:solidFill>
              </a:defRPr>
            </a:lvl4pPr>
            <a:lvl5pPr>
              <a:defRPr sz="1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pic>
        <p:nvPicPr>
          <p:cNvPr id="6" name="Graphic 6">
            <a:extLst>
              <a:ext uri="{FF2B5EF4-FFF2-40B4-BE49-F238E27FC236}">
                <a16:creationId xmlns:a16="http://schemas.microsoft.com/office/drawing/2014/main" id="{ED52E6D6-6E60-4212-7000-7662FCA140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2803430791"/>
      </p:ext>
    </p:extLst>
  </p:cSld>
  <p:clrMapOvr>
    <a:overrideClrMapping bg1="lt1" tx1="dk1" bg2="lt2" tx2="dk2" accent1="accent1" accent2="accent2" accent3="accent3" accent4="accent4" accent5="accent5" accent6="accent6" hlink="hlink" folHlink="folHlink"/>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6_Content with Caption">
    <p:bg>
      <p:bgRef idx="1001">
        <a:schemeClr val="bg2"/>
      </p:bgRef>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9CE929C-55C6-2D67-579E-81A9B0764F8C}"/>
              </a:ext>
            </a:extLst>
          </p:cNvPr>
          <p:cNvSpPr/>
          <p:nvPr userDrawn="1"/>
        </p:nvSpPr>
        <p:spPr>
          <a:xfrm>
            <a:off x="761518" y="354330"/>
            <a:ext cx="4742263" cy="614934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1494457" y="1038252"/>
            <a:ext cx="3398896" cy="1520495"/>
          </a:xfrm>
        </p:spPr>
        <p:txBody>
          <a:bodyPr anchor="b">
            <a:normAutofit/>
          </a:bodyPr>
          <a:lstStyle>
            <a:lvl1pPr>
              <a:defRPr sz="3000">
                <a:solidFill>
                  <a:schemeClr val="bg1"/>
                </a:solidFill>
              </a:defRPr>
            </a:lvl1pPr>
          </a:lstStyle>
          <a:p>
            <a:r>
              <a:rPr lang="en-US" dirty="0"/>
              <a:t>Click to edit Master title style</a:t>
            </a:r>
            <a:endParaRPr lang="es-419" dirty="0"/>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1494457" y="2724417"/>
            <a:ext cx="3398896" cy="260322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495649" y="1038252"/>
            <a:ext cx="4742263" cy="763995"/>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113190" y="1038254"/>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113191" y="1982099"/>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495647" y="1994335"/>
            <a:ext cx="4742263" cy="763995"/>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495649" y="2950418"/>
            <a:ext cx="4742263" cy="763995"/>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113190" y="2950420"/>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113191" y="3894265"/>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495647" y="3906501"/>
            <a:ext cx="4742263" cy="763995"/>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113190" y="4863028"/>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495646" y="4875264"/>
            <a:ext cx="4742263" cy="763995"/>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pic>
        <p:nvPicPr>
          <p:cNvPr id="6" name="Graphic 6">
            <a:extLst>
              <a:ext uri="{FF2B5EF4-FFF2-40B4-BE49-F238E27FC236}">
                <a16:creationId xmlns:a16="http://schemas.microsoft.com/office/drawing/2014/main" id="{4CF784A2-A556-71B1-9CD4-1036F2D14E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4046936352"/>
      </p:ext>
    </p:extLst>
  </p:cSld>
  <p:clrMapOvr>
    <a:overrideClrMapping bg1="lt1" tx1="dk1" bg2="lt2" tx2="dk2" accent1="accent1" accent2="accent2" accent3="accent3" accent4="accent4" accent5="accent5" accent6="accent6" hlink="hlink" folHlink="folHlink"/>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8_Content with Caption">
    <p:bg>
      <p:bgRef idx="1001">
        <a:schemeClr val="bg2"/>
      </p:bgRef>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9CE929C-55C6-2D67-579E-81A9B0764F8C}"/>
              </a:ext>
            </a:extLst>
          </p:cNvPr>
          <p:cNvSpPr/>
          <p:nvPr userDrawn="1"/>
        </p:nvSpPr>
        <p:spPr>
          <a:xfrm>
            <a:off x="761518" y="354330"/>
            <a:ext cx="4742263" cy="614934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dirty="0"/>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1494457" y="1038252"/>
            <a:ext cx="3398896" cy="1520495"/>
          </a:xfrm>
        </p:spPr>
        <p:txBody>
          <a:bodyPr anchor="b">
            <a:normAutofit/>
          </a:bodyPr>
          <a:lstStyle>
            <a:lvl1pPr>
              <a:defRPr sz="3000">
                <a:solidFill>
                  <a:schemeClr val="bg1"/>
                </a:solidFill>
              </a:defRPr>
            </a:lvl1pPr>
          </a:lstStyle>
          <a:p>
            <a:r>
              <a:rPr lang="en-US" dirty="0"/>
              <a:t>Click to edit Master title style</a:t>
            </a:r>
            <a:endParaRPr lang="es-419" dirty="0"/>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1494457" y="2724417"/>
            <a:ext cx="3398896" cy="260322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495649" y="1038252"/>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113190" y="103825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113191" y="198209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495647" y="1994335"/>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495649" y="2950418"/>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113190" y="295042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113191" y="389426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495647" y="3906501"/>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113190" y="486302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495646" y="4875264"/>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pic>
        <p:nvPicPr>
          <p:cNvPr id="6" name="Graphic 6">
            <a:extLst>
              <a:ext uri="{FF2B5EF4-FFF2-40B4-BE49-F238E27FC236}">
                <a16:creationId xmlns:a16="http://schemas.microsoft.com/office/drawing/2014/main" id="{C1C3E501-7CCD-8BA5-59F9-02BA144725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787864875"/>
      </p:ext>
    </p:extLst>
  </p:cSld>
  <p:clrMapOvr>
    <a:overrideClrMapping bg1="lt1" tx1="dk1" bg2="lt2" tx2="dk2" accent1="accent1" accent2="accent2" accent3="accent3" accent4="accent4" accent5="accent5" accent6="accent6" hlink="hlink" folHlink="folHlink"/>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7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dirty="0"/>
              <a:t>Click to edit Master title style</a:t>
            </a:r>
            <a:endParaRPr lang="es-419" dirty="0"/>
          </a:p>
        </p:txBody>
      </p:sp>
      <p:pic>
        <p:nvPicPr>
          <p:cNvPr id="5" name="Picture 4">
            <a:extLst>
              <a:ext uri="{FF2B5EF4-FFF2-40B4-BE49-F238E27FC236}">
                <a16:creationId xmlns:a16="http://schemas.microsoft.com/office/drawing/2014/main" id="{8571AF14-285B-B2C8-DA93-147E49BBB6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6" name="Picture 5">
            <a:extLst>
              <a:ext uri="{FF2B5EF4-FFF2-40B4-BE49-F238E27FC236}">
                <a16:creationId xmlns:a16="http://schemas.microsoft.com/office/drawing/2014/main" id="{18FAEBF4-A59D-158B-1976-12052DFBD97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4FAE2A43-789D-35B6-BB8E-4556ADA7AE7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21" name="Graphic 6">
            <a:extLst>
              <a:ext uri="{FF2B5EF4-FFF2-40B4-BE49-F238E27FC236}">
                <a16:creationId xmlns:a16="http://schemas.microsoft.com/office/drawing/2014/main" id="{03768EA7-478D-B231-C337-2243A428D79C}"/>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387063274"/>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tx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8DDD1E4-B878-D930-22AC-E4084F991DD0}"/>
              </a:ext>
            </a:extLst>
          </p:cNvPr>
          <p:cNvSpPr>
            <a:spLocks noGrp="1"/>
          </p:cNvSpPr>
          <p:nvPr>
            <p:ph type="pic" sz="quarter" idx="10"/>
          </p:nvPr>
        </p:nvSpPr>
        <p:spPr>
          <a:xfrm>
            <a:off x="4358087" y="0"/>
            <a:ext cx="7833913" cy="6858000"/>
          </a:xfrm>
        </p:spPr>
        <p:txBody>
          <a:bodyPr/>
          <a:lstStyle/>
          <a:p>
            <a:endParaRPr lang="es-419"/>
          </a:p>
        </p:txBody>
      </p:sp>
      <p:sp>
        <p:nvSpPr>
          <p:cNvPr id="12" name="Rectangle 10">
            <a:extLst>
              <a:ext uri="{FF2B5EF4-FFF2-40B4-BE49-F238E27FC236}">
                <a16:creationId xmlns:a16="http://schemas.microsoft.com/office/drawing/2014/main" id="{2FBB4909-5626-018C-E45C-4A8EC596FCDA}"/>
              </a:ext>
            </a:extLst>
          </p:cNvPr>
          <p:cNvSpPr/>
          <p:nvPr userDrawn="1"/>
        </p:nvSpPr>
        <p:spPr>
          <a:xfrm flipV="1">
            <a:off x="-324" y="0"/>
            <a:ext cx="6333248"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a:p>
        </p:txBody>
      </p:sp>
      <p:sp>
        <p:nvSpPr>
          <p:cNvPr id="11" name="Rectangle 10">
            <a:extLst>
              <a:ext uri="{FF2B5EF4-FFF2-40B4-BE49-F238E27FC236}">
                <a16:creationId xmlns:a16="http://schemas.microsoft.com/office/drawing/2014/main" id="{2E563421-3DF9-339A-8444-6AF59CB53F29}"/>
              </a:ext>
            </a:extLst>
          </p:cNvPr>
          <p:cNvSpPr/>
          <p:nvPr userDrawn="1"/>
        </p:nvSpPr>
        <p:spPr>
          <a:xfrm>
            <a:off x="0" y="0"/>
            <a:ext cx="6686550"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672137" y="681037"/>
            <a:ext cx="4988326" cy="1325563"/>
          </a:xfrm>
        </p:spPr>
        <p:txBody>
          <a:bodyPr/>
          <a:lstStyle>
            <a:lvl1pPr>
              <a:defRPr>
                <a:solidFill>
                  <a:schemeClr val="tx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669525" y="2526029"/>
            <a:ext cx="4890853" cy="3662363"/>
          </a:xfrm>
          <a:custGeom>
            <a:avLst/>
            <a:gdLst>
              <a:gd name="connsiteX0" fmla="*/ 0 w 4742263"/>
              <a:gd name="connsiteY0" fmla="*/ 0 h 3662363"/>
              <a:gd name="connsiteX1" fmla="*/ 4742263 w 4742263"/>
              <a:gd name="connsiteY1" fmla="*/ 0 h 3662363"/>
              <a:gd name="connsiteX2" fmla="*/ 4742263 w 4742263"/>
              <a:gd name="connsiteY2" fmla="*/ 3662363 h 3662363"/>
              <a:gd name="connsiteX3" fmla="*/ 0 w 4742263"/>
              <a:gd name="connsiteY3" fmla="*/ 3662363 h 3662363"/>
              <a:gd name="connsiteX4" fmla="*/ 0 w 4742263"/>
              <a:gd name="connsiteY4" fmla="*/ 0 h 3662363"/>
              <a:gd name="connsiteX0" fmla="*/ 0 w 4742263"/>
              <a:gd name="connsiteY0" fmla="*/ 0 h 3662363"/>
              <a:gd name="connsiteX1" fmla="*/ 4742263 w 4742263"/>
              <a:gd name="connsiteY1" fmla="*/ 0 h 3662363"/>
              <a:gd name="connsiteX2" fmla="*/ 3885013 w 4742263"/>
              <a:gd name="connsiteY2" fmla="*/ 3650933 h 3662363"/>
              <a:gd name="connsiteX3" fmla="*/ 0 w 4742263"/>
              <a:gd name="connsiteY3" fmla="*/ 3662363 h 3662363"/>
              <a:gd name="connsiteX4" fmla="*/ 0 w 4742263"/>
              <a:gd name="connsiteY4" fmla="*/ 0 h 3662363"/>
              <a:gd name="connsiteX0" fmla="*/ 0 w 4890853"/>
              <a:gd name="connsiteY0" fmla="*/ 0 h 3662363"/>
              <a:gd name="connsiteX1" fmla="*/ 4890853 w 4890853"/>
              <a:gd name="connsiteY1" fmla="*/ 0 h 3662363"/>
              <a:gd name="connsiteX2" fmla="*/ 3885013 w 4890853"/>
              <a:gd name="connsiteY2" fmla="*/ 3650933 h 3662363"/>
              <a:gd name="connsiteX3" fmla="*/ 0 w 4890853"/>
              <a:gd name="connsiteY3" fmla="*/ 3662363 h 3662363"/>
              <a:gd name="connsiteX4" fmla="*/ 0 w 4890853"/>
              <a:gd name="connsiteY4" fmla="*/ 0 h 366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0853" h="3662363">
                <a:moveTo>
                  <a:pt x="0" y="0"/>
                </a:moveTo>
                <a:lnTo>
                  <a:pt x="4890853" y="0"/>
                </a:lnTo>
                <a:lnTo>
                  <a:pt x="3885013" y="3650933"/>
                </a:lnTo>
                <a:lnTo>
                  <a:pt x="0" y="3662363"/>
                </a:lnTo>
                <a:lnTo>
                  <a:pt x="0" y="0"/>
                </a:lnTo>
                <a:close/>
              </a:path>
            </a:pathLst>
          </a:cu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6" name="Graphic 6">
            <a:extLst>
              <a:ext uri="{FF2B5EF4-FFF2-40B4-BE49-F238E27FC236}">
                <a16:creationId xmlns:a16="http://schemas.microsoft.com/office/drawing/2014/main" id="{877B8806-9B5C-9C5E-20FF-B51C2C97CA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
        <p:nvSpPr>
          <p:cNvPr id="8" name="TextBox 7">
            <a:extLst>
              <a:ext uri="{FF2B5EF4-FFF2-40B4-BE49-F238E27FC236}">
                <a16:creationId xmlns:a16="http://schemas.microsoft.com/office/drawing/2014/main" id="{26FEC192-EE81-39F2-3C30-C3AAEC1BD497}"/>
              </a:ext>
            </a:extLst>
          </p:cNvPr>
          <p:cNvSpPr txBox="1"/>
          <p:nvPr userDrawn="1"/>
        </p:nvSpPr>
        <p:spPr>
          <a:xfrm>
            <a:off x="10260428" y="6448821"/>
            <a:ext cx="1404760" cy="276999"/>
          </a:xfrm>
          <a:prstGeom prst="rect">
            <a:avLst/>
          </a:prstGeom>
          <a:noFill/>
        </p:spPr>
        <p:txBody>
          <a:bodyPr wrap="square" rtlCol="0" anchor="ctr">
            <a:spAutoFit/>
          </a:bodyPr>
          <a:lstStyle/>
          <a:p>
            <a:pPr algn="r"/>
            <a:r>
              <a:rPr lang="es-419" sz="1200" dirty="0">
                <a:solidFill>
                  <a:schemeClr val="bg1"/>
                </a:solidFill>
                <a:latin typeface="Avenir Next LT Pro" panose="020B0504020202020204" pitchFamily="34" charset="0"/>
              </a:rPr>
              <a:t>StationMD.</a:t>
            </a:r>
            <a:r>
              <a:rPr lang="es-419" sz="1200" baseline="0" dirty="0">
                <a:solidFill>
                  <a:schemeClr val="bg1"/>
                </a:solidFill>
                <a:latin typeface="Avenir Next LT Pro" panose="020B0504020202020204" pitchFamily="34" charset="0"/>
              </a:rPr>
              <a:t>com</a:t>
            </a:r>
          </a:p>
        </p:txBody>
      </p:sp>
      <p:sp>
        <p:nvSpPr>
          <p:cNvPr id="9" name="TextBox 8">
            <a:extLst>
              <a:ext uri="{FF2B5EF4-FFF2-40B4-BE49-F238E27FC236}">
                <a16:creationId xmlns:a16="http://schemas.microsoft.com/office/drawing/2014/main" id="{49B54463-59C4-A456-48E2-E82A2D8843DD}"/>
              </a:ext>
            </a:extLst>
          </p:cNvPr>
          <p:cNvSpPr txBox="1"/>
          <p:nvPr userDrawn="1"/>
        </p:nvSpPr>
        <p:spPr>
          <a:xfrm>
            <a:off x="11594163" y="6452996"/>
            <a:ext cx="424650" cy="276999"/>
          </a:xfrm>
          <a:prstGeom prst="rect">
            <a:avLst/>
          </a:prstGeom>
          <a:noFill/>
        </p:spPr>
        <p:txBody>
          <a:bodyPr wrap="square" rtlCol="0" anchor="ctr">
            <a:spAutoFit/>
          </a:bodyPr>
          <a:lstStyle/>
          <a:p>
            <a:pPr algn="r"/>
            <a:fld id="{B77DD095-522E-4D16-BF13-88655A35C1F2}" type="slidenum">
              <a:rPr lang="es-419" sz="1200" baseline="0" smtClean="0">
                <a:solidFill>
                  <a:schemeClr val="bg1"/>
                </a:solidFill>
                <a:latin typeface="Avenir Next LT Pro" panose="020B0504020202020204" pitchFamily="34" charset="0"/>
              </a:rPr>
              <a:t>‹#›</a:t>
            </a:fld>
            <a:endParaRPr lang="es-419" sz="1200" baseline="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145794241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userDrawn="1">
          <p15:clr>
            <a:srgbClr val="FBAE40"/>
          </p15:clr>
        </p15:guide>
        <p15:guide id="2" pos="415" userDrawn="1">
          <p15:clr>
            <a:srgbClr val="FBAE4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0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dirty="0"/>
              <a:t>Click to edit Master title style</a:t>
            </a:r>
            <a:endParaRPr lang="es-419" dirty="0"/>
          </a:p>
        </p:txBody>
      </p:sp>
      <p:pic>
        <p:nvPicPr>
          <p:cNvPr id="4" name="Picture 3">
            <a:extLst>
              <a:ext uri="{FF2B5EF4-FFF2-40B4-BE49-F238E27FC236}">
                <a16:creationId xmlns:a16="http://schemas.microsoft.com/office/drawing/2014/main" id="{572B5741-915A-6727-67E1-316B65FE5A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5" name="Picture 4">
            <a:extLst>
              <a:ext uri="{FF2B5EF4-FFF2-40B4-BE49-F238E27FC236}">
                <a16:creationId xmlns:a16="http://schemas.microsoft.com/office/drawing/2014/main" id="{0D80BD14-86CE-12EF-9A6D-C8C5A551F1D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21EAE935-3EB0-A437-B8A3-7D9DB73FFB4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21" name="Graphic 6">
            <a:extLst>
              <a:ext uri="{FF2B5EF4-FFF2-40B4-BE49-F238E27FC236}">
                <a16:creationId xmlns:a16="http://schemas.microsoft.com/office/drawing/2014/main" id="{4083C119-07B4-F61C-7E94-C4073D1F0B1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816613626"/>
      </p:ext>
    </p:extLst>
  </p:cSld>
  <p:clrMapOvr>
    <a:overrideClrMapping bg1="lt1" tx1="dk1" bg2="lt2" tx2="dk2" accent1="accent1" accent2="accent2" accent3="accent3" accent4="accent4" accent5="accent5" accent6="accent6" hlink="hlink" folHlink="folHlink"/>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1_Content with Caption">
    <p:bg>
      <p:bgRef idx="1001">
        <a:schemeClr val="bg1"/>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dirty="0"/>
              <a:t>Click to edit Master title style</a:t>
            </a:r>
            <a:endParaRPr lang="es-419" dirty="0"/>
          </a:p>
        </p:txBody>
      </p:sp>
      <p:pic>
        <p:nvPicPr>
          <p:cNvPr id="4" name="Graphic 6">
            <a:extLst>
              <a:ext uri="{FF2B5EF4-FFF2-40B4-BE49-F238E27FC236}">
                <a16:creationId xmlns:a16="http://schemas.microsoft.com/office/drawing/2014/main" id="{0A21AAF1-C4F1-7F4F-CFE2-DD003C0BD3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pic>
        <p:nvPicPr>
          <p:cNvPr id="6" name="Picture 5">
            <a:extLst>
              <a:ext uri="{FF2B5EF4-FFF2-40B4-BE49-F238E27FC236}">
                <a16:creationId xmlns:a16="http://schemas.microsoft.com/office/drawing/2014/main" id="{1446FC2E-3B51-F6FB-6B7D-3DAD7D625B7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8" name="Picture 7">
            <a:extLst>
              <a:ext uri="{FF2B5EF4-FFF2-40B4-BE49-F238E27FC236}">
                <a16:creationId xmlns:a16="http://schemas.microsoft.com/office/drawing/2014/main" id="{0555ECCC-3B7B-F913-A8DC-E900638896C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21" name="Picture 20">
            <a:extLst>
              <a:ext uri="{FF2B5EF4-FFF2-40B4-BE49-F238E27FC236}">
                <a16:creationId xmlns:a16="http://schemas.microsoft.com/office/drawing/2014/main" id="{45CAF07B-443D-E7DC-D8D0-193B3D22488A}"/>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spTree>
    <p:extLst>
      <p:ext uri="{BB962C8B-B14F-4D97-AF65-F5344CB8AC3E}">
        <p14:creationId xmlns:p14="http://schemas.microsoft.com/office/powerpoint/2010/main" val="3802566150"/>
      </p:ext>
    </p:extLst>
  </p:cSld>
  <p:clrMapOvr>
    <a:overrideClrMapping bg1="dk1" tx1="lt1" bg2="dk2" tx2="lt2" accent1="accent1" accent2="accent2" accent3="accent3" accent4="accent4" accent5="accent5" accent6="accent6" hlink="hlink" folHlink="folHlink"/>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2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2"/>
                </a:solidFill>
              </a:defRPr>
            </a:lvl1pPr>
          </a:lstStyle>
          <a:p>
            <a:r>
              <a:rPr lang="en-US" dirty="0"/>
              <a:t>Click to edit Master title style</a:t>
            </a:r>
            <a:endParaRPr lang="es-419" dirty="0"/>
          </a:p>
        </p:txBody>
      </p:sp>
      <p:pic>
        <p:nvPicPr>
          <p:cNvPr id="21" name="Picture 20">
            <a:extLst>
              <a:ext uri="{FF2B5EF4-FFF2-40B4-BE49-F238E27FC236}">
                <a16:creationId xmlns:a16="http://schemas.microsoft.com/office/drawing/2014/main" id="{D99D24A4-FD36-17A4-C7C6-CA90F08DC4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22" name="Picture 21">
            <a:extLst>
              <a:ext uri="{FF2B5EF4-FFF2-40B4-BE49-F238E27FC236}">
                <a16:creationId xmlns:a16="http://schemas.microsoft.com/office/drawing/2014/main" id="{E1FE37D7-9420-C7E2-B60B-E477A2ACA13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23" name="Picture 22">
            <a:extLst>
              <a:ext uri="{FF2B5EF4-FFF2-40B4-BE49-F238E27FC236}">
                <a16:creationId xmlns:a16="http://schemas.microsoft.com/office/drawing/2014/main" id="{4EFBE0AB-7E7D-C745-58B7-426904D6EC1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24" name="Graphic 6">
            <a:extLst>
              <a:ext uri="{FF2B5EF4-FFF2-40B4-BE49-F238E27FC236}">
                <a16:creationId xmlns:a16="http://schemas.microsoft.com/office/drawing/2014/main" id="{C68D04A0-9FD6-AF6F-5790-B0C4D3BC81C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2808445474"/>
      </p:ext>
    </p:extLst>
  </p:cSld>
  <p:clrMapOvr>
    <a:overrideClrMapping bg1="dk1" tx1="lt1" bg2="dk2" tx2="lt2" accent1="accent1" accent2="accent2" accent3="accent3" accent4="accent4" accent5="accent5" accent6="accent6" hlink="hlink" folHlink="folHlink"/>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9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dirty="0"/>
              <a:t>Click to edit Master title style</a:t>
            </a:r>
            <a:endParaRPr lang="es-419" dirty="0"/>
          </a:p>
        </p:txBody>
      </p:sp>
      <p:pic>
        <p:nvPicPr>
          <p:cNvPr id="5" name="Picture 4">
            <a:extLst>
              <a:ext uri="{FF2B5EF4-FFF2-40B4-BE49-F238E27FC236}">
                <a16:creationId xmlns:a16="http://schemas.microsoft.com/office/drawing/2014/main" id="{0928F4CF-3224-AF20-F1B6-9291A5D6DE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6" name="Picture 5">
            <a:extLst>
              <a:ext uri="{FF2B5EF4-FFF2-40B4-BE49-F238E27FC236}">
                <a16:creationId xmlns:a16="http://schemas.microsoft.com/office/drawing/2014/main" id="{5C637AE8-0602-FB88-CF9B-AF2366E493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B46913E0-7FC5-CE01-48F5-952945C1E66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9" name="Graphic 6">
            <a:extLst>
              <a:ext uri="{FF2B5EF4-FFF2-40B4-BE49-F238E27FC236}">
                <a16:creationId xmlns:a16="http://schemas.microsoft.com/office/drawing/2014/main" id="{D7610662-9683-439E-BDB6-FE6098276FA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146616533"/>
      </p:ext>
    </p:extLst>
  </p:cSld>
  <p:clrMapOvr>
    <a:overrideClrMapping bg1="lt1" tx1="dk1" bg2="lt2" tx2="dk2" accent1="accent1" accent2="accent2" accent3="accent3" accent4="accent4" accent5="accent5" accent6="accent6" hlink="hlink" folHlink="folHlink"/>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13_Content with Caption">
    <p:bg>
      <p:bgRef idx="1001">
        <a:schemeClr val="bg2"/>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dirty="0"/>
              <a:t>Click to edit Master title style</a:t>
            </a:r>
            <a:endParaRPr lang="es-419" dirty="0"/>
          </a:p>
        </p:txBody>
      </p:sp>
      <p:sp>
        <p:nvSpPr>
          <p:cNvPr id="4" name="Content Placeholder 2">
            <a:extLst>
              <a:ext uri="{FF2B5EF4-FFF2-40B4-BE49-F238E27FC236}">
                <a16:creationId xmlns:a16="http://schemas.microsoft.com/office/drawing/2014/main" id="{AE2440F0-D65C-4849-E5E5-C5C359398D75}"/>
              </a:ext>
            </a:extLst>
          </p:cNvPr>
          <p:cNvSpPr>
            <a:spLocks noGrp="1"/>
          </p:cNvSpPr>
          <p:nvPr>
            <p:ph idx="1"/>
          </p:nvPr>
        </p:nvSpPr>
        <p:spPr>
          <a:xfrm>
            <a:off x="6219061" y="969672"/>
            <a:ext cx="5124723" cy="4905348"/>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pic>
        <p:nvPicPr>
          <p:cNvPr id="6" name="Picture 5">
            <a:extLst>
              <a:ext uri="{FF2B5EF4-FFF2-40B4-BE49-F238E27FC236}">
                <a16:creationId xmlns:a16="http://schemas.microsoft.com/office/drawing/2014/main" id="{86E410D7-5E2E-6734-A87E-C2C968DA41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0806CFAA-76FB-DB83-4F9B-9B44392679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959C0032-437A-CB4C-CCE2-B69AB1B26B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9" name="Graphic 6">
            <a:extLst>
              <a:ext uri="{FF2B5EF4-FFF2-40B4-BE49-F238E27FC236}">
                <a16:creationId xmlns:a16="http://schemas.microsoft.com/office/drawing/2014/main" id="{E827EB91-6AD0-989D-5C9C-2AE503DFD49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110695564"/>
      </p:ext>
    </p:extLst>
  </p:cSld>
  <p:clrMapOvr>
    <a:overrideClrMapping bg1="lt1" tx1="dk1" bg2="lt2" tx2="dk2" accent1="accent1" accent2="accent2" accent3="accent3" accent4="accent4" accent5="accent5" accent6="accent6" hlink="hlink" folHlink="folHlink"/>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4_Content with Caption">
    <p:bg>
      <p:bgRef idx="1001">
        <a:schemeClr val="bg1"/>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dirty="0"/>
              <a:t>Click to edit Master title style</a:t>
            </a:r>
            <a:endParaRPr lang="es-419" dirty="0"/>
          </a:p>
        </p:txBody>
      </p:sp>
      <p:sp>
        <p:nvSpPr>
          <p:cNvPr id="5" name="Content Placeholder 2">
            <a:extLst>
              <a:ext uri="{FF2B5EF4-FFF2-40B4-BE49-F238E27FC236}">
                <a16:creationId xmlns:a16="http://schemas.microsoft.com/office/drawing/2014/main" id="{6521B1B9-F669-62DC-144A-FB33056ACB9F}"/>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pic>
        <p:nvPicPr>
          <p:cNvPr id="4" name="Picture 3">
            <a:extLst>
              <a:ext uri="{FF2B5EF4-FFF2-40B4-BE49-F238E27FC236}">
                <a16:creationId xmlns:a16="http://schemas.microsoft.com/office/drawing/2014/main" id="{ACEA0A0E-0D10-199C-3979-E3BCEAD785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86457251-84AC-976B-0916-874BCB2BBC4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35FDDD86-CB7C-A033-F6A6-23A22935D75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9" name="Graphic 6">
            <a:extLst>
              <a:ext uri="{FF2B5EF4-FFF2-40B4-BE49-F238E27FC236}">
                <a16:creationId xmlns:a16="http://schemas.microsoft.com/office/drawing/2014/main" id="{568C6059-CBF0-1794-FCA1-6CBBD21CC59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265509360"/>
      </p:ext>
    </p:extLst>
  </p:cSld>
  <p:clrMapOvr>
    <a:overrideClrMapping bg1="dk1" tx1="lt1" bg2="dk2" tx2="lt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15_Content with Caption">
    <p:bg>
      <p:bgRef idx="1001">
        <a:schemeClr val="bg2"/>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2"/>
                </a:solidFill>
              </a:defRPr>
            </a:lvl1pPr>
          </a:lstStyle>
          <a:p>
            <a:r>
              <a:rPr lang="en-US" dirty="0"/>
              <a:t>Click to edit Master title style</a:t>
            </a:r>
            <a:endParaRPr lang="es-419" dirty="0"/>
          </a:p>
        </p:txBody>
      </p:sp>
      <p:sp>
        <p:nvSpPr>
          <p:cNvPr id="5" name="Content Placeholder 2">
            <a:extLst>
              <a:ext uri="{FF2B5EF4-FFF2-40B4-BE49-F238E27FC236}">
                <a16:creationId xmlns:a16="http://schemas.microsoft.com/office/drawing/2014/main" id="{5FB6C8C2-E51B-1BA5-752A-B7668EA9551F}"/>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pic>
        <p:nvPicPr>
          <p:cNvPr id="4" name="Picture 3">
            <a:extLst>
              <a:ext uri="{FF2B5EF4-FFF2-40B4-BE49-F238E27FC236}">
                <a16:creationId xmlns:a16="http://schemas.microsoft.com/office/drawing/2014/main" id="{8CE74CEF-A1E8-AAE6-C24C-8445150EC8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C5D692E9-7200-1A45-E453-E56BED5978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772BAEDC-C606-D393-6327-875F786933C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9" name="Graphic 6">
            <a:extLst>
              <a:ext uri="{FF2B5EF4-FFF2-40B4-BE49-F238E27FC236}">
                <a16:creationId xmlns:a16="http://schemas.microsoft.com/office/drawing/2014/main" id="{854EC79F-42CB-6580-33E6-D8521FF0729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190352065"/>
      </p:ext>
    </p:extLst>
  </p:cSld>
  <p:clrMapOvr>
    <a:overrideClrMapping bg1="dk1" tx1="lt1" bg2="dk2" tx2="lt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16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dirty="0"/>
              <a:t>Click to edit Master title style</a:t>
            </a:r>
            <a:endParaRPr lang="es-419" dirty="0"/>
          </a:p>
        </p:txBody>
      </p:sp>
      <p:pic>
        <p:nvPicPr>
          <p:cNvPr id="18" name="Picture 17">
            <a:extLst>
              <a:ext uri="{FF2B5EF4-FFF2-40B4-BE49-F238E27FC236}">
                <a16:creationId xmlns:a16="http://schemas.microsoft.com/office/drawing/2014/main" id="{1C6C0A19-E128-F28F-A152-378BB5D85C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19" name="Picture 18">
            <a:extLst>
              <a:ext uri="{FF2B5EF4-FFF2-40B4-BE49-F238E27FC236}">
                <a16:creationId xmlns:a16="http://schemas.microsoft.com/office/drawing/2014/main" id="{E78EB2C2-C4C3-F964-E22A-1CF390A4C85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20" name="Picture 19">
            <a:extLst>
              <a:ext uri="{FF2B5EF4-FFF2-40B4-BE49-F238E27FC236}">
                <a16:creationId xmlns:a16="http://schemas.microsoft.com/office/drawing/2014/main" id="{DBA708E1-878F-BD84-AC46-E6CE4083A8F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5" name="Graphic 6">
            <a:extLst>
              <a:ext uri="{FF2B5EF4-FFF2-40B4-BE49-F238E27FC236}">
                <a16:creationId xmlns:a16="http://schemas.microsoft.com/office/drawing/2014/main" id="{4CD14247-ECE3-E53E-01B5-EC5402E5195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830375108"/>
      </p:ext>
    </p:extLst>
  </p:cSld>
  <p:clrMapOvr>
    <a:overrideClrMapping bg1="lt1" tx1="dk1" bg2="lt2" tx2="dk2" accent1="accent1" accent2="accent2" accent3="accent3" accent4="accent4" accent5="accent5" accent6="accent6" hlink="hlink" folHlink="folHlink"/>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7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dirty="0"/>
              <a:t>Click to edit Master title style</a:t>
            </a:r>
            <a:endParaRPr lang="es-419" dirty="0"/>
          </a:p>
        </p:txBody>
      </p:sp>
      <p:pic>
        <p:nvPicPr>
          <p:cNvPr id="4" name="Picture 3">
            <a:extLst>
              <a:ext uri="{FF2B5EF4-FFF2-40B4-BE49-F238E27FC236}">
                <a16:creationId xmlns:a16="http://schemas.microsoft.com/office/drawing/2014/main" id="{98C12011-473E-B70A-75E2-EFAF3D8EC7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5" name="Picture 4">
            <a:extLst>
              <a:ext uri="{FF2B5EF4-FFF2-40B4-BE49-F238E27FC236}">
                <a16:creationId xmlns:a16="http://schemas.microsoft.com/office/drawing/2014/main" id="{6C5B5425-D5E7-BCAD-1CBD-03BF37AA06A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A8CDF1A8-2C65-2469-C9D8-FCB9B569FAF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18" name="Graphic 6">
            <a:extLst>
              <a:ext uri="{FF2B5EF4-FFF2-40B4-BE49-F238E27FC236}">
                <a16:creationId xmlns:a16="http://schemas.microsoft.com/office/drawing/2014/main" id="{3913AC63-E7FF-5618-D7A9-412B8BB4497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2426350399"/>
      </p:ext>
    </p:extLst>
  </p:cSld>
  <p:clrMapOvr>
    <a:overrideClrMapping bg1="lt1" tx1="dk1" bg2="lt2" tx2="dk2" accent1="accent1" accent2="accent2" accent3="accent3" accent4="accent4" accent5="accent5" accent6="accent6" hlink="hlink" folHlink="folHlink"/>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18_Content with Caption">
    <p:bg>
      <p:bgRef idx="1001">
        <a:schemeClr val="bg1"/>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dirty="0"/>
              <a:t>Click to edit Master title style</a:t>
            </a:r>
            <a:endParaRPr lang="es-419" dirty="0"/>
          </a:p>
        </p:txBody>
      </p:sp>
      <p:pic>
        <p:nvPicPr>
          <p:cNvPr id="4" name="Picture 3">
            <a:extLst>
              <a:ext uri="{FF2B5EF4-FFF2-40B4-BE49-F238E27FC236}">
                <a16:creationId xmlns:a16="http://schemas.microsoft.com/office/drawing/2014/main" id="{00B23C51-7267-27A1-CBD6-C334112BDF42}"/>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6" name="Picture 5">
            <a:extLst>
              <a:ext uri="{FF2B5EF4-FFF2-40B4-BE49-F238E27FC236}">
                <a16:creationId xmlns:a16="http://schemas.microsoft.com/office/drawing/2014/main" id="{3C57DF83-6CFE-9623-EDCC-74D2DD977FC7}"/>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DEB8B78B-FC88-F27C-E198-F19BE2E21671}"/>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18" name="Graphic 6">
            <a:extLst>
              <a:ext uri="{FF2B5EF4-FFF2-40B4-BE49-F238E27FC236}">
                <a16:creationId xmlns:a16="http://schemas.microsoft.com/office/drawing/2014/main" id="{68D5DDF9-1F5D-4F3A-2F54-969F87A69A9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2825081738"/>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393299-0FD9-49B9-1915-427B6C526BCA}"/>
              </a:ext>
            </a:extLst>
          </p:cNvPr>
          <p:cNvSpPr/>
          <p:nvPr userDrawn="1"/>
        </p:nvSpPr>
        <p:spPr>
          <a:xfrm>
            <a:off x="4846320" y="0"/>
            <a:ext cx="7345680" cy="3429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Rectangle 4">
            <a:extLst>
              <a:ext uri="{FF2B5EF4-FFF2-40B4-BE49-F238E27FC236}">
                <a16:creationId xmlns:a16="http://schemas.microsoft.com/office/drawing/2014/main" id="{563F5B6B-8BD4-3EBA-346A-06F432C1562D}"/>
              </a:ext>
            </a:extLst>
          </p:cNvPr>
          <p:cNvSpPr/>
          <p:nvPr userDrawn="1"/>
        </p:nvSpPr>
        <p:spPr>
          <a:xfrm>
            <a:off x="4846320" y="3429000"/>
            <a:ext cx="7345680"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Picture Placeholder 13">
            <a:extLst>
              <a:ext uri="{FF2B5EF4-FFF2-40B4-BE49-F238E27FC236}">
                <a16:creationId xmlns:a16="http://schemas.microsoft.com/office/drawing/2014/main" id="{F8DDD1E4-B878-D930-22AC-E4084F991DD0}"/>
              </a:ext>
            </a:extLst>
          </p:cNvPr>
          <p:cNvSpPr>
            <a:spLocks noGrp="1"/>
          </p:cNvSpPr>
          <p:nvPr>
            <p:ph type="pic" sz="quarter" idx="10"/>
          </p:nvPr>
        </p:nvSpPr>
        <p:spPr>
          <a:xfrm>
            <a:off x="0" y="0"/>
            <a:ext cx="4846320" cy="6858000"/>
          </a:xfrm>
        </p:spPr>
        <p:txBody>
          <a:bodyPr/>
          <a:lstStyle/>
          <a:p>
            <a:endParaRPr lang="es-419"/>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5393571" y="566738"/>
            <a:ext cx="4988326" cy="1325563"/>
          </a:xfrm>
        </p:spPr>
        <p:txBody>
          <a:bodyPr/>
          <a:lstStyle>
            <a:lvl1pPr>
              <a:defRPr>
                <a:solidFill>
                  <a:schemeClr val="tx1"/>
                </a:solidFill>
              </a:defRPr>
            </a:lvl1pPr>
          </a:lstStyle>
          <a:p>
            <a:r>
              <a:rPr lang="en-US"/>
              <a:t>Click to edit Master title style</a:t>
            </a:r>
            <a:endParaRPr lang="es-419"/>
          </a:p>
        </p:txBody>
      </p:sp>
      <p:sp>
        <p:nvSpPr>
          <p:cNvPr id="6" name="Rectangle: Rounded Corners 5">
            <a:extLst>
              <a:ext uri="{FF2B5EF4-FFF2-40B4-BE49-F238E27FC236}">
                <a16:creationId xmlns:a16="http://schemas.microsoft.com/office/drawing/2014/main" id="{F413988A-3331-DBA3-6A07-FCE8BCB55F00}"/>
              </a:ext>
            </a:extLst>
          </p:cNvPr>
          <p:cNvSpPr/>
          <p:nvPr userDrawn="1"/>
        </p:nvSpPr>
        <p:spPr>
          <a:xfrm>
            <a:off x="359693" y="4949190"/>
            <a:ext cx="4126934" cy="1443113"/>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Text Placeholder 12">
            <a:extLst>
              <a:ext uri="{FF2B5EF4-FFF2-40B4-BE49-F238E27FC236}">
                <a16:creationId xmlns:a16="http://schemas.microsoft.com/office/drawing/2014/main" id="{83D979D1-F0B0-F825-EB0B-98C00D9D7375}"/>
              </a:ext>
            </a:extLst>
          </p:cNvPr>
          <p:cNvSpPr>
            <a:spLocks noGrp="1"/>
          </p:cNvSpPr>
          <p:nvPr>
            <p:ph type="body" sz="quarter" idx="11" hasCustomPrompt="1"/>
          </p:nvPr>
        </p:nvSpPr>
        <p:spPr>
          <a:xfrm>
            <a:off x="5394325" y="2103438"/>
            <a:ext cx="5132388" cy="85986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subtitle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7" name="Text Placeholder 16">
            <a:extLst>
              <a:ext uri="{FF2B5EF4-FFF2-40B4-BE49-F238E27FC236}">
                <a16:creationId xmlns:a16="http://schemas.microsoft.com/office/drawing/2014/main" id="{07B68A02-742E-8A76-0D7B-0FD4A52B2E8C}"/>
              </a:ext>
            </a:extLst>
          </p:cNvPr>
          <p:cNvSpPr>
            <a:spLocks noGrp="1"/>
          </p:cNvSpPr>
          <p:nvPr>
            <p:ph type="body" sz="quarter" idx="12"/>
          </p:nvPr>
        </p:nvSpPr>
        <p:spPr>
          <a:xfrm>
            <a:off x="5394325" y="3771900"/>
            <a:ext cx="6172200" cy="203517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8" name="Graphic 6">
            <a:extLst>
              <a:ext uri="{FF2B5EF4-FFF2-40B4-BE49-F238E27FC236}">
                <a16:creationId xmlns:a16="http://schemas.microsoft.com/office/drawing/2014/main" id="{1773E452-249A-F610-C413-039FCA399E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
        <p:nvSpPr>
          <p:cNvPr id="9" name="TextBox 8">
            <a:extLst>
              <a:ext uri="{FF2B5EF4-FFF2-40B4-BE49-F238E27FC236}">
                <a16:creationId xmlns:a16="http://schemas.microsoft.com/office/drawing/2014/main" id="{D6AED3F0-F8B5-E22B-2D21-6E6961252ACD}"/>
              </a:ext>
            </a:extLst>
          </p:cNvPr>
          <p:cNvSpPr txBox="1"/>
          <p:nvPr userDrawn="1"/>
        </p:nvSpPr>
        <p:spPr>
          <a:xfrm>
            <a:off x="10260428" y="6448821"/>
            <a:ext cx="1404760" cy="276999"/>
          </a:xfrm>
          <a:prstGeom prst="rect">
            <a:avLst/>
          </a:prstGeom>
          <a:noFill/>
        </p:spPr>
        <p:txBody>
          <a:bodyPr wrap="square" rtlCol="0" anchor="ctr">
            <a:spAutoFit/>
          </a:bodyPr>
          <a:lstStyle/>
          <a:p>
            <a:pPr algn="r"/>
            <a:r>
              <a:rPr lang="es-419" sz="1200" dirty="0">
                <a:solidFill>
                  <a:schemeClr val="bg1"/>
                </a:solidFill>
                <a:latin typeface="Avenir Next LT Pro" panose="020B0504020202020204" pitchFamily="34" charset="0"/>
              </a:rPr>
              <a:t>StationMD.</a:t>
            </a:r>
            <a:r>
              <a:rPr lang="es-419" sz="1200" baseline="0" dirty="0">
                <a:solidFill>
                  <a:schemeClr val="bg1"/>
                </a:solidFill>
                <a:latin typeface="Avenir Next LT Pro" panose="020B0504020202020204" pitchFamily="34" charset="0"/>
              </a:rPr>
              <a:t>com</a:t>
            </a:r>
          </a:p>
        </p:txBody>
      </p:sp>
      <p:sp>
        <p:nvSpPr>
          <p:cNvPr id="11" name="TextBox 10">
            <a:extLst>
              <a:ext uri="{FF2B5EF4-FFF2-40B4-BE49-F238E27FC236}">
                <a16:creationId xmlns:a16="http://schemas.microsoft.com/office/drawing/2014/main" id="{0027482C-2B51-EA53-8AC8-579B6DD4FEF2}"/>
              </a:ext>
            </a:extLst>
          </p:cNvPr>
          <p:cNvSpPr txBox="1"/>
          <p:nvPr userDrawn="1"/>
        </p:nvSpPr>
        <p:spPr>
          <a:xfrm>
            <a:off x="11594163" y="6452996"/>
            <a:ext cx="424650" cy="276999"/>
          </a:xfrm>
          <a:prstGeom prst="rect">
            <a:avLst/>
          </a:prstGeom>
          <a:noFill/>
        </p:spPr>
        <p:txBody>
          <a:bodyPr wrap="square" rtlCol="0" anchor="ctr">
            <a:spAutoFit/>
          </a:bodyPr>
          <a:lstStyle/>
          <a:p>
            <a:pPr algn="r"/>
            <a:fld id="{B77DD095-522E-4D16-BF13-88655A35C1F2}" type="slidenum">
              <a:rPr lang="es-419" sz="1200" baseline="0" smtClean="0">
                <a:solidFill>
                  <a:schemeClr val="bg1"/>
                </a:solidFill>
                <a:latin typeface="Avenir Next LT Pro" panose="020B0504020202020204" pitchFamily="34" charset="0"/>
              </a:rPr>
              <a:t>‹#›</a:t>
            </a:fld>
            <a:endParaRPr lang="es-419" sz="1200" baseline="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15151214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userDrawn="1">
          <p15:clr>
            <a:srgbClr val="FBAE40"/>
          </p15:clr>
        </p15:guide>
        <p15:guide id="2" pos="415" userDrawn="1">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9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2"/>
                </a:solidFill>
              </a:defRPr>
            </a:lvl1pPr>
          </a:lstStyle>
          <a:p>
            <a:r>
              <a:rPr lang="en-US" dirty="0"/>
              <a:t>Click to edit Master title style</a:t>
            </a:r>
            <a:endParaRPr lang="es-419" dirty="0"/>
          </a:p>
        </p:txBody>
      </p:sp>
      <p:pic>
        <p:nvPicPr>
          <p:cNvPr id="4" name="Picture 3">
            <a:extLst>
              <a:ext uri="{FF2B5EF4-FFF2-40B4-BE49-F238E27FC236}">
                <a16:creationId xmlns:a16="http://schemas.microsoft.com/office/drawing/2014/main" id="{B7902C9F-4762-F8AE-F174-3ED1E35934F7}"/>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6" name="Picture 5">
            <a:extLst>
              <a:ext uri="{FF2B5EF4-FFF2-40B4-BE49-F238E27FC236}">
                <a16:creationId xmlns:a16="http://schemas.microsoft.com/office/drawing/2014/main" id="{F4997F66-F2BB-EE8C-3DDD-B8FC61745D34}"/>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C244B691-F3E0-6316-53C3-FA36907C3EF1}"/>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18" name="Graphic 6">
            <a:extLst>
              <a:ext uri="{FF2B5EF4-FFF2-40B4-BE49-F238E27FC236}">
                <a16:creationId xmlns:a16="http://schemas.microsoft.com/office/drawing/2014/main" id="{D56875FB-821B-CCCB-7570-DC873C94FFE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4188082744"/>
      </p:ext>
    </p:extLst>
  </p:cSld>
  <p:clrMapOvr>
    <a:overrideClrMapping bg1="dk1" tx1="lt1" bg2="dk2" tx2="lt2" accent1="accent1" accent2="accent2" accent3="accent3" accent4="accent4" accent5="accent5" accent6="accent6" hlink="hlink" folHlink="folHlink"/>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20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dirty="0"/>
              <a:t>Click to edit Master title style</a:t>
            </a:r>
            <a:endParaRPr lang="es-419" dirty="0"/>
          </a:p>
        </p:txBody>
      </p:sp>
      <p:pic>
        <p:nvPicPr>
          <p:cNvPr id="5" name="Picture 4">
            <a:extLst>
              <a:ext uri="{FF2B5EF4-FFF2-40B4-BE49-F238E27FC236}">
                <a16:creationId xmlns:a16="http://schemas.microsoft.com/office/drawing/2014/main" id="{0CF26D85-CA4E-0218-B526-BFDA1F88A1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6" name="Picture 5">
            <a:extLst>
              <a:ext uri="{FF2B5EF4-FFF2-40B4-BE49-F238E27FC236}">
                <a16:creationId xmlns:a16="http://schemas.microsoft.com/office/drawing/2014/main" id="{26CE7553-0733-CE6F-CF7F-FB890A2AB4A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CAC47E54-2CC7-3AC2-AD38-8E9ABC29DCD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9" name="Graphic 6">
            <a:extLst>
              <a:ext uri="{FF2B5EF4-FFF2-40B4-BE49-F238E27FC236}">
                <a16:creationId xmlns:a16="http://schemas.microsoft.com/office/drawing/2014/main" id="{A0B110A4-90CB-B28A-9944-45ABB631D18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1470002469"/>
      </p:ext>
    </p:extLst>
  </p:cSld>
  <p:clrMapOvr>
    <a:overrideClrMapping bg1="lt1" tx1="dk1" bg2="lt2" tx2="dk2" accent1="accent1" accent2="accent2" accent3="accent3" accent4="accent4" accent5="accent5" accent6="accent6" hlink="hlink" folHlink="folHlink"/>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21_Content with Caption">
    <p:bg>
      <p:bgRef idx="1001">
        <a:schemeClr val="bg2"/>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dirty="0"/>
              <a:t>Click to edit Master title style</a:t>
            </a:r>
            <a:endParaRPr lang="es-419" dirty="0"/>
          </a:p>
        </p:txBody>
      </p:sp>
      <p:sp>
        <p:nvSpPr>
          <p:cNvPr id="4" name="Content Placeholder 2">
            <a:extLst>
              <a:ext uri="{FF2B5EF4-FFF2-40B4-BE49-F238E27FC236}">
                <a16:creationId xmlns:a16="http://schemas.microsoft.com/office/drawing/2014/main" id="{AE2440F0-D65C-4849-E5E5-C5C359398D75}"/>
              </a:ext>
            </a:extLst>
          </p:cNvPr>
          <p:cNvSpPr>
            <a:spLocks noGrp="1"/>
          </p:cNvSpPr>
          <p:nvPr>
            <p:ph idx="1"/>
          </p:nvPr>
        </p:nvSpPr>
        <p:spPr>
          <a:xfrm>
            <a:off x="6219061" y="969672"/>
            <a:ext cx="5124723" cy="4905348"/>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pic>
        <p:nvPicPr>
          <p:cNvPr id="6" name="Picture 5">
            <a:extLst>
              <a:ext uri="{FF2B5EF4-FFF2-40B4-BE49-F238E27FC236}">
                <a16:creationId xmlns:a16="http://schemas.microsoft.com/office/drawing/2014/main" id="{02855D45-DAB4-B143-65C0-843A4E3E0E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02E20F9E-6BB2-D956-5639-CF9F129AA3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E23A573D-2F28-F2C9-0B5D-A5474934ACB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9" name="Graphic 6">
            <a:extLst>
              <a:ext uri="{FF2B5EF4-FFF2-40B4-BE49-F238E27FC236}">
                <a16:creationId xmlns:a16="http://schemas.microsoft.com/office/drawing/2014/main" id="{E22C696D-241A-6BF7-FD58-0BE5828FC3D3}"/>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1941163758"/>
      </p:ext>
    </p:extLst>
  </p:cSld>
  <p:clrMapOvr>
    <a:overrideClrMapping bg1="lt1" tx1="dk1" bg2="lt2" tx2="dk2" accent1="accent1" accent2="accent2" accent3="accent3" accent4="accent4" accent5="accent5" accent6="accent6" hlink="hlink" folHlink="folHlink"/>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22_Content with Caption">
    <p:bg>
      <p:bgRef idx="1001">
        <a:schemeClr val="bg1"/>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dirty="0"/>
              <a:t>Click to edit Master title style</a:t>
            </a:r>
            <a:endParaRPr lang="es-419" dirty="0"/>
          </a:p>
        </p:txBody>
      </p:sp>
      <p:sp>
        <p:nvSpPr>
          <p:cNvPr id="5" name="Content Placeholder 2">
            <a:extLst>
              <a:ext uri="{FF2B5EF4-FFF2-40B4-BE49-F238E27FC236}">
                <a16:creationId xmlns:a16="http://schemas.microsoft.com/office/drawing/2014/main" id="{6521B1B9-F669-62DC-144A-FB33056ACB9F}"/>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pic>
        <p:nvPicPr>
          <p:cNvPr id="4" name="Picture 3">
            <a:extLst>
              <a:ext uri="{FF2B5EF4-FFF2-40B4-BE49-F238E27FC236}">
                <a16:creationId xmlns:a16="http://schemas.microsoft.com/office/drawing/2014/main" id="{895A06B6-3863-06E8-A670-785962A69BC9}"/>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E344E4A1-4088-7C65-5607-F103FE7F7C1D}"/>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66BC86C9-716C-F683-0697-723ED33DC2FD}"/>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9" name="Graphic 6">
            <a:extLst>
              <a:ext uri="{FF2B5EF4-FFF2-40B4-BE49-F238E27FC236}">
                <a16:creationId xmlns:a16="http://schemas.microsoft.com/office/drawing/2014/main" id="{6BD2F2FA-CCC8-0FE1-7375-88C6EC402420}"/>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4061729015"/>
      </p:ext>
    </p:extLst>
  </p:cSld>
  <p:clrMapOvr>
    <a:overrideClrMapping bg1="dk1" tx1="lt1" bg2="dk2" tx2="lt2" accent1="accent1" accent2="accent2" accent3="accent3" accent4="accent4" accent5="accent5" accent6="accent6" hlink="hlink" folHlink="folHlink"/>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23_Content with Caption">
    <p:bg>
      <p:bgRef idx="1001">
        <a:schemeClr val="bg2"/>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2"/>
                </a:solidFill>
              </a:defRPr>
            </a:lvl1pPr>
          </a:lstStyle>
          <a:p>
            <a:r>
              <a:rPr lang="en-US" dirty="0"/>
              <a:t>Click to edit Master title style</a:t>
            </a:r>
            <a:endParaRPr lang="es-419" dirty="0"/>
          </a:p>
        </p:txBody>
      </p:sp>
      <p:sp>
        <p:nvSpPr>
          <p:cNvPr id="5" name="Content Placeholder 2">
            <a:extLst>
              <a:ext uri="{FF2B5EF4-FFF2-40B4-BE49-F238E27FC236}">
                <a16:creationId xmlns:a16="http://schemas.microsoft.com/office/drawing/2014/main" id="{5FB6C8C2-E51B-1BA5-752A-B7668EA9551F}"/>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pic>
        <p:nvPicPr>
          <p:cNvPr id="4" name="Picture 3">
            <a:extLst>
              <a:ext uri="{FF2B5EF4-FFF2-40B4-BE49-F238E27FC236}">
                <a16:creationId xmlns:a16="http://schemas.microsoft.com/office/drawing/2014/main" id="{7910A971-ACB5-F8DB-803E-B6B78A732BC4}"/>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AE270CF2-20B1-2DB5-5D04-C77454C05E79}"/>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7CE05E2B-3233-9F87-D72C-702BCFDD64ED}"/>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9" name="Graphic 6">
            <a:extLst>
              <a:ext uri="{FF2B5EF4-FFF2-40B4-BE49-F238E27FC236}">
                <a16:creationId xmlns:a16="http://schemas.microsoft.com/office/drawing/2014/main" id="{10C0C4B6-CBB8-0788-2DBF-9392EA4ABA46}"/>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2319054730"/>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76497-75AC-26CD-103D-C6D875834E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Picture Placeholder 2">
            <a:extLst>
              <a:ext uri="{FF2B5EF4-FFF2-40B4-BE49-F238E27FC236}">
                <a16:creationId xmlns:a16="http://schemas.microsoft.com/office/drawing/2014/main" id="{583EAB8D-443B-8C4A-F191-B22CA6831A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419"/>
          </a:p>
        </p:txBody>
      </p:sp>
      <p:sp>
        <p:nvSpPr>
          <p:cNvPr id="4" name="Text Placeholder 3">
            <a:extLst>
              <a:ext uri="{FF2B5EF4-FFF2-40B4-BE49-F238E27FC236}">
                <a16:creationId xmlns:a16="http://schemas.microsoft.com/office/drawing/2014/main" id="{D46D544F-0FBA-BED6-91FD-E4BB7F81DE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Graphic 6">
            <a:extLst>
              <a:ext uri="{FF2B5EF4-FFF2-40B4-BE49-F238E27FC236}">
                <a16:creationId xmlns:a16="http://schemas.microsoft.com/office/drawing/2014/main" id="{39712FDF-38FB-F465-7C8A-C57597722F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67410154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
        <p:cNvGrpSpPr/>
        <p:nvPr/>
      </p:nvGrpSpPr>
      <p:grpSpPr>
        <a:xfrm>
          <a:off x="0" y="0"/>
          <a:ext cx="0" cy="0"/>
          <a:chOff x="0" y="0"/>
          <a:chExt cx="0" cy="0"/>
        </a:xfrm>
      </p:grpSpPr>
      <p:sp>
        <p:nvSpPr>
          <p:cNvPr id="14" name="Google Shape;14;g1e6dd66a3ea_0_64"/>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5" name="Google Shape;15;g1e6dd66a3ea_0_64"/>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g1e6dd66a3ea_0_6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706738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393299-0FD9-49B9-1915-427B6C526BCA}"/>
              </a:ext>
            </a:extLst>
          </p:cNvPr>
          <p:cNvSpPr/>
          <p:nvPr userDrawn="1"/>
        </p:nvSpPr>
        <p:spPr>
          <a:xfrm>
            <a:off x="4846320" y="0"/>
            <a:ext cx="7345680" cy="3429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accent2"/>
              </a:solidFill>
            </a:endParaRPr>
          </a:p>
        </p:txBody>
      </p:sp>
      <p:sp>
        <p:nvSpPr>
          <p:cNvPr id="5" name="Rectangle 4">
            <a:extLst>
              <a:ext uri="{FF2B5EF4-FFF2-40B4-BE49-F238E27FC236}">
                <a16:creationId xmlns:a16="http://schemas.microsoft.com/office/drawing/2014/main" id="{563F5B6B-8BD4-3EBA-346A-06F432C1562D}"/>
              </a:ext>
            </a:extLst>
          </p:cNvPr>
          <p:cNvSpPr/>
          <p:nvPr userDrawn="1"/>
        </p:nvSpPr>
        <p:spPr>
          <a:xfrm>
            <a:off x="4846320" y="3429000"/>
            <a:ext cx="7345680"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Picture Placeholder 13">
            <a:extLst>
              <a:ext uri="{FF2B5EF4-FFF2-40B4-BE49-F238E27FC236}">
                <a16:creationId xmlns:a16="http://schemas.microsoft.com/office/drawing/2014/main" id="{F8DDD1E4-B878-D930-22AC-E4084F991DD0}"/>
              </a:ext>
            </a:extLst>
          </p:cNvPr>
          <p:cNvSpPr>
            <a:spLocks noGrp="1"/>
          </p:cNvSpPr>
          <p:nvPr>
            <p:ph type="pic" sz="quarter" idx="10"/>
          </p:nvPr>
        </p:nvSpPr>
        <p:spPr>
          <a:xfrm>
            <a:off x="0" y="0"/>
            <a:ext cx="4846320" cy="6858000"/>
          </a:xfrm>
        </p:spPr>
        <p:txBody>
          <a:bodyPr/>
          <a:lstStyle/>
          <a:p>
            <a:endParaRPr lang="es-419"/>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5393571" y="566738"/>
            <a:ext cx="4988326" cy="1325563"/>
          </a:xfrm>
        </p:spPr>
        <p:txBody>
          <a:bodyPr/>
          <a:lstStyle>
            <a:lvl1pPr>
              <a:defRPr>
                <a:solidFill>
                  <a:schemeClr val="tx1"/>
                </a:solidFill>
              </a:defRPr>
            </a:lvl1pPr>
          </a:lstStyle>
          <a:p>
            <a:r>
              <a:rPr lang="en-US"/>
              <a:t>Click to edit Master title style</a:t>
            </a:r>
            <a:endParaRPr lang="es-419"/>
          </a:p>
        </p:txBody>
      </p:sp>
      <p:sp>
        <p:nvSpPr>
          <p:cNvPr id="6" name="Rectangle: Rounded Corners 5">
            <a:extLst>
              <a:ext uri="{FF2B5EF4-FFF2-40B4-BE49-F238E27FC236}">
                <a16:creationId xmlns:a16="http://schemas.microsoft.com/office/drawing/2014/main" id="{F413988A-3331-DBA3-6A07-FCE8BCB55F00}"/>
              </a:ext>
            </a:extLst>
          </p:cNvPr>
          <p:cNvSpPr/>
          <p:nvPr userDrawn="1"/>
        </p:nvSpPr>
        <p:spPr>
          <a:xfrm>
            <a:off x="359693" y="4949190"/>
            <a:ext cx="4126934" cy="1443113"/>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Text Placeholder 12">
            <a:extLst>
              <a:ext uri="{FF2B5EF4-FFF2-40B4-BE49-F238E27FC236}">
                <a16:creationId xmlns:a16="http://schemas.microsoft.com/office/drawing/2014/main" id="{83D979D1-F0B0-F825-EB0B-98C00D9D7375}"/>
              </a:ext>
            </a:extLst>
          </p:cNvPr>
          <p:cNvSpPr>
            <a:spLocks noGrp="1"/>
          </p:cNvSpPr>
          <p:nvPr>
            <p:ph type="body" sz="quarter" idx="11" hasCustomPrompt="1"/>
          </p:nvPr>
        </p:nvSpPr>
        <p:spPr>
          <a:xfrm>
            <a:off x="5394325" y="2103438"/>
            <a:ext cx="5132388" cy="85986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subtitle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7" name="Text Placeholder 16">
            <a:extLst>
              <a:ext uri="{FF2B5EF4-FFF2-40B4-BE49-F238E27FC236}">
                <a16:creationId xmlns:a16="http://schemas.microsoft.com/office/drawing/2014/main" id="{07B68A02-742E-8A76-0D7B-0FD4A52B2E8C}"/>
              </a:ext>
            </a:extLst>
          </p:cNvPr>
          <p:cNvSpPr>
            <a:spLocks noGrp="1"/>
          </p:cNvSpPr>
          <p:nvPr>
            <p:ph type="body" sz="quarter" idx="12"/>
          </p:nvPr>
        </p:nvSpPr>
        <p:spPr>
          <a:xfrm>
            <a:off x="5394325" y="3771900"/>
            <a:ext cx="6172200" cy="203517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8" name="Graphic 6">
            <a:extLst>
              <a:ext uri="{FF2B5EF4-FFF2-40B4-BE49-F238E27FC236}">
                <a16:creationId xmlns:a16="http://schemas.microsoft.com/office/drawing/2014/main" id="{BCA6D8E4-1414-9BDD-5E0A-A904EAEF9A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
        <p:nvSpPr>
          <p:cNvPr id="9" name="TextBox 8">
            <a:extLst>
              <a:ext uri="{FF2B5EF4-FFF2-40B4-BE49-F238E27FC236}">
                <a16:creationId xmlns:a16="http://schemas.microsoft.com/office/drawing/2014/main" id="{9B4691F7-CA75-D2D4-B82E-F30E0363713E}"/>
              </a:ext>
            </a:extLst>
          </p:cNvPr>
          <p:cNvSpPr txBox="1"/>
          <p:nvPr userDrawn="1"/>
        </p:nvSpPr>
        <p:spPr>
          <a:xfrm>
            <a:off x="10260428" y="6448821"/>
            <a:ext cx="1404760" cy="276999"/>
          </a:xfrm>
          <a:prstGeom prst="rect">
            <a:avLst/>
          </a:prstGeom>
          <a:noFill/>
        </p:spPr>
        <p:txBody>
          <a:bodyPr wrap="square" rtlCol="0" anchor="ctr">
            <a:spAutoFit/>
          </a:bodyPr>
          <a:lstStyle/>
          <a:p>
            <a:pPr algn="r"/>
            <a:r>
              <a:rPr lang="es-419" sz="1200" dirty="0">
                <a:solidFill>
                  <a:schemeClr val="bg1"/>
                </a:solidFill>
                <a:latin typeface="Avenir Next LT Pro" panose="020B0504020202020204" pitchFamily="34" charset="0"/>
              </a:rPr>
              <a:t>StationMD.</a:t>
            </a:r>
            <a:r>
              <a:rPr lang="es-419" sz="1200" baseline="0" dirty="0">
                <a:solidFill>
                  <a:schemeClr val="bg1"/>
                </a:solidFill>
                <a:latin typeface="Avenir Next LT Pro" panose="020B0504020202020204" pitchFamily="34" charset="0"/>
              </a:rPr>
              <a:t>com</a:t>
            </a:r>
          </a:p>
        </p:txBody>
      </p:sp>
      <p:sp>
        <p:nvSpPr>
          <p:cNvPr id="11" name="TextBox 10">
            <a:extLst>
              <a:ext uri="{FF2B5EF4-FFF2-40B4-BE49-F238E27FC236}">
                <a16:creationId xmlns:a16="http://schemas.microsoft.com/office/drawing/2014/main" id="{5B730F51-33CD-F1D5-4B46-1324349F8D51}"/>
              </a:ext>
            </a:extLst>
          </p:cNvPr>
          <p:cNvSpPr txBox="1"/>
          <p:nvPr userDrawn="1"/>
        </p:nvSpPr>
        <p:spPr>
          <a:xfrm>
            <a:off x="11594163" y="6452996"/>
            <a:ext cx="424650" cy="276999"/>
          </a:xfrm>
          <a:prstGeom prst="rect">
            <a:avLst/>
          </a:prstGeom>
          <a:noFill/>
        </p:spPr>
        <p:txBody>
          <a:bodyPr wrap="square" rtlCol="0" anchor="ctr">
            <a:spAutoFit/>
          </a:bodyPr>
          <a:lstStyle/>
          <a:p>
            <a:pPr algn="r"/>
            <a:fld id="{B77DD095-522E-4D16-BF13-88655A35C1F2}" type="slidenum">
              <a:rPr lang="es-419" sz="1200" baseline="0" smtClean="0">
                <a:solidFill>
                  <a:schemeClr val="bg1"/>
                </a:solidFill>
                <a:latin typeface="Avenir Next LT Pro" panose="020B0504020202020204" pitchFamily="34" charset="0"/>
              </a:rPr>
              <a:t>‹#›</a:t>
            </a:fld>
            <a:endParaRPr lang="es-419" sz="1200" baseline="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356326150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userDrawn="1">
          <p15:clr>
            <a:srgbClr val="FBAE40"/>
          </p15:clr>
        </p15:guide>
        <p15:guide id="2" pos="415"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5688C-2D93-1C05-3560-88FBC38530C8}"/>
              </a:ext>
            </a:extLst>
          </p:cNvPr>
          <p:cNvSpPr>
            <a:spLocks noGrp="1"/>
          </p:cNvSpPr>
          <p:nvPr>
            <p:ph type="title"/>
          </p:nvPr>
        </p:nvSpPr>
        <p:spPr>
          <a:xfrm>
            <a:off x="664653" y="4981002"/>
            <a:ext cx="4687781" cy="1065320"/>
          </a:xfrm>
        </p:spPr>
        <p:txBody>
          <a:bodyPr anchor="ctr">
            <a:normAutofit/>
          </a:bodyPr>
          <a:lstStyle>
            <a:lvl1pPr>
              <a:defRPr sz="4000">
                <a:solidFill>
                  <a:schemeClr val="bg1"/>
                </a:solidFill>
              </a:defRPr>
            </a:lvl1pPr>
          </a:lstStyle>
          <a:p>
            <a:r>
              <a:rPr lang="en-US"/>
              <a:t>Click to edit Master title style</a:t>
            </a:r>
            <a:endParaRPr lang="es-419"/>
          </a:p>
        </p:txBody>
      </p:sp>
      <p:pic>
        <p:nvPicPr>
          <p:cNvPr id="4" name="Graphic 6">
            <a:extLst>
              <a:ext uri="{FF2B5EF4-FFF2-40B4-BE49-F238E27FC236}">
                <a16:creationId xmlns:a16="http://schemas.microsoft.com/office/drawing/2014/main" id="{03BEF2BD-2A46-B600-C622-215ED9D807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38844892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373C7-CD75-3F33-627D-AEC4BBF68234}"/>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FF33333F-E319-A062-9CC5-336F0F5A95D9}"/>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Content Placeholder 3">
            <a:extLst>
              <a:ext uri="{FF2B5EF4-FFF2-40B4-BE49-F238E27FC236}">
                <a16:creationId xmlns:a16="http://schemas.microsoft.com/office/drawing/2014/main" id="{3BCEB364-CB06-CBFD-8D57-595B31833DD3}"/>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6" name="Graphic 6">
            <a:extLst>
              <a:ext uri="{FF2B5EF4-FFF2-40B4-BE49-F238E27FC236}">
                <a16:creationId xmlns:a16="http://schemas.microsoft.com/office/drawing/2014/main" id="{9E37ED57-32A1-7B5D-3EA4-2C799767B4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1899293485"/>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1_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373C7-CD75-3F33-627D-AEC4BBF68234}"/>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FF33333F-E319-A062-9CC5-336F0F5A95D9}"/>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Content Placeholder 3">
            <a:extLst>
              <a:ext uri="{FF2B5EF4-FFF2-40B4-BE49-F238E27FC236}">
                <a16:creationId xmlns:a16="http://schemas.microsoft.com/office/drawing/2014/main" id="{3BCEB364-CB06-CBFD-8D57-595B31833DD3}"/>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6" name="Graphic 6">
            <a:extLst>
              <a:ext uri="{FF2B5EF4-FFF2-40B4-BE49-F238E27FC236}">
                <a16:creationId xmlns:a16="http://schemas.microsoft.com/office/drawing/2014/main" id="{9628840A-2103-D628-A9D5-5C637C92592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4289016278"/>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85BE8-032F-E66F-9BEF-C61DEACE0EC2}"/>
              </a:ext>
            </a:extLst>
          </p:cNvPr>
          <p:cNvSpPr>
            <a:spLocks noGrp="1"/>
          </p:cNvSpPr>
          <p:nvPr>
            <p:ph type="title"/>
          </p:nvPr>
        </p:nvSpPr>
        <p:spPr>
          <a:xfrm>
            <a:off x="658813" y="368300"/>
            <a:ext cx="10515600" cy="1325563"/>
          </a:xfrm>
        </p:spPr>
        <p:txBody>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0D318E93-FF6C-5A68-7034-C8401FEDE3F4}"/>
              </a:ext>
            </a:extLst>
          </p:cNvPr>
          <p:cNvSpPr>
            <a:spLocks noGrp="1"/>
          </p:cNvSpPr>
          <p:nvPr>
            <p:ph type="body" idx="1"/>
          </p:nvPr>
        </p:nvSpPr>
        <p:spPr>
          <a:xfrm>
            <a:off x="763588" y="1699294"/>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D1B9FE-8043-55DF-BB2B-802FE6BD552E}"/>
              </a:ext>
            </a:extLst>
          </p:cNvPr>
          <p:cNvSpPr>
            <a:spLocks noGrp="1"/>
          </p:cNvSpPr>
          <p:nvPr>
            <p:ph sz="half" idx="2"/>
          </p:nvPr>
        </p:nvSpPr>
        <p:spPr>
          <a:xfrm>
            <a:off x="763588" y="2523206"/>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Text Placeholder 4">
            <a:extLst>
              <a:ext uri="{FF2B5EF4-FFF2-40B4-BE49-F238E27FC236}">
                <a16:creationId xmlns:a16="http://schemas.microsoft.com/office/drawing/2014/main" id="{9542470D-AE8D-3A37-A946-CD62AB380624}"/>
              </a:ext>
            </a:extLst>
          </p:cNvPr>
          <p:cNvSpPr>
            <a:spLocks noGrp="1"/>
          </p:cNvSpPr>
          <p:nvPr>
            <p:ph type="body" sz="quarter" idx="3"/>
          </p:nvPr>
        </p:nvSpPr>
        <p:spPr>
          <a:xfrm>
            <a:off x="6096000" y="1699294"/>
            <a:ext cx="5183188"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F2CE5E-C9B4-396F-B0AD-2FAA191DA997}"/>
              </a:ext>
            </a:extLst>
          </p:cNvPr>
          <p:cNvSpPr>
            <a:spLocks noGrp="1"/>
          </p:cNvSpPr>
          <p:nvPr>
            <p:ph sz="quarter" idx="4"/>
          </p:nvPr>
        </p:nvSpPr>
        <p:spPr>
          <a:xfrm>
            <a:off x="6096000" y="2523206"/>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7" name="Graphic 6">
            <a:extLst>
              <a:ext uri="{FF2B5EF4-FFF2-40B4-BE49-F238E27FC236}">
                <a16:creationId xmlns:a16="http://schemas.microsoft.com/office/drawing/2014/main" id="{F443D2F9-4CE6-D6AB-E855-BBD0062BEE5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4261363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a:blip r:embed="rId2">
            <a:extLst>
              <a:ext uri="{28A0092B-C50C-407E-A947-70E740481C1C}">
                <a14:useLocalDpi xmlns:a14="http://schemas.microsoft.com/office/drawing/2010/main" val="0"/>
              </a:ext>
            </a:extLst>
          </a:blip>
          <a:srcRect t="5831" b="5831"/>
          <a:stretch/>
        </p:blipFill>
        <p:spPr>
          <a:xfrm flipH="1">
            <a:off x="1" y="-332789"/>
            <a:ext cx="12192000" cy="7190789"/>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332790"/>
            <a:ext cx="12192000" cy="7190789"/>
          </a:xfrm>
          <a:prstGeom prst="rect">
            <a:avLst/>
          </a:prstGeom>
          <a:gradFill flip="none" rotWithShape="1">
            <a:gsLst>
              <a:gs pos="0">
                <a:schemeClr val="accent2">
                  <a:alpha val="59000"/>
                </a:schemeClr>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rgbClr val="030073"/>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737100"/>
            <a:ext cx="5388746" cy="948460"/>
          </a:xfrm>
        </p:spPr>
        <p:txBody>
          <a:bodyPr>
            <a:normAutofit/>
          </a:bodyPr>
          <a:lstStyle>
            <a:lvl1pPr marL="0" indent="0" algn="l">
              <a:buNone/>
              <a:defRPr sz="2000">
                <a:solidFill>
                  <a:schemeClr val="bg1"/>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14193647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1_Comparis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85BE8-032F-E66F-9BEF-C61DEACE0EC2}"/>
              </a:ext>
            </a:extLst>
          </p:cNvPr>
          <p:cNvSpPr>
            <a:spLocks noGrp="1"/>
          </p:cNvSpPr>
          <p:nvPr>
            <p:ph type="title"/>
          </p:nvPr>
        </p:nvSpPr>
        <p:spPr>
          <a:xfrm>
            <a:off x="658813" y="368300"/>
            <a:ext cx="10515600" cy="1325563"/>
          </a:xfrm>
        </p:spPr>
        <p:txBody>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0D318E93-FF6C-5A68-7034-C8401FEDE3F4}"/>
              </a:ext>
            </a:extLst>
          </p:cNvPr>
          <p:cNvSpPr>
            <a:spLocks noGrp="1"/>
          </p:cNvSpPr>
          <p:nvPr>
            <p:ph type="body" idx="1"/>
          </p:nvPr>
        </p:nvSpPr>
        <p:spPr>
          <a:xfrm>
            <a:off x="763588" y="1699294"/>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D1B9FE-8043-55DF-BB2B-802FE6BD552E}"/>
              </a:ext>
            </a:extLst>
          </p:cNvPr>
          <p:cNvSpPr>
            <a:spLocks noGrp="1"/>
          </p:cNvSpPr>
          <p:nvPr>
            <p:ph sz="half" idx="2"/>
          </p:nvPr>
        </p:nvSpPr>
        <p:spPr>
          <a:xfrm>
            <a:off x="763588" y="2523206"/>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Text Placeholder 4">
            <a:extLst>
              <a:ext uri="{FF2B5EF4-FFF2-40B4-BE49-F238E27FC236}">
                <a16:creationId xmlns:a16="http://schemas.microsoft.com/office/drawing/2014/main" id="{9542470D-AE8D-3A37-A946-CD62AB380624}"/>
              </a:ext>
            </a:extLst>
          </p:cNvPr>
          <p:cNvSpPr>
            <a:spLocks noGrp="1"/>
          </p:cNvSpPr>
          <p:nvPr>
            <p:ph type="body" sz="quarter" idx="3"/>
          </p:nvPr>
        </p:nvSpPr>
        <p:spPr>
          <a:xfrm>
            <a:off x="6096000" y="1699294"/>
            <a:ext cx="5183188"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F2CE5E-C9B4-396F-B0AD-2FAA191DA997}"/>
              </a:ext>
            </a:extLst>
          </p:cNvPr>
          <p:cNvSpPr>
            <a:spLocks noGrp="1"/>
          </p:cNvSpPr>
          <p:nvPr>
            <p:ph sz="quarter" idx="4"/>
          </p:nvPr>
        </p:nvSpPr>
        <p:spPr>
          <a:xfrm>
            <a:off x="6096000" y="2523206"/>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7" name="Graphic 6">
            <a:extLst>
              <a:ext uri="{FF2B5EF4-FFF2-40B4-BE49-F238E27FC236}">
                <a16:creationId xmlns:a16="http://schemas.microsoft.com/office/drawing/2014/main" id="{AD4FA103-E5F4-C2F7-CEA8-B31A467168F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166608621"/>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mparison">
    <p:bg>
      <p:bgRef idx="1001">
        <a:schemeClr val="bg2"/>
      </p:bgRef>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32B83AB-84C7-47C9-ECBE-6F83CA58068D}"/>
              </a:ext>
            </a:extLst>
          </p:cNvPr>
          <p:cNvSpPr/>
          <p:nvPr userDrawn="1"/>
        </p:nvSpPr>
        <p:spPr>
          <a:xfrm>
            <a:off x="552864" y="1686754"/>
            <a:ext cx="5437187" cy="64807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49485BE8-032F-E66F-9BEF-C61DEACE0EC2}"/>
              </a:ext>
            </a:extLst>
          </p:cNvPr>
          <p:cNvSpPr>
            <a:spLocks noGrp="1"/>
          </p:cNvSpPr>
          <p:nvPr>
            <p:ph type="title"/>
          </p:nvPr>
        </p:nvSpPr>
        <p:spPr>
          <a:xfrm>
            <a:off x="658813" y="368300"/>
            <a:ext cx="10515600" cy="1325563"/>
          </a:xfrm>
        </p:spPr>
        <p:txBody>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0D318E93-FF6C-5A68-7034-C8401FEDE3F4}"/>
              </a:ext>
            </a:extLst>
          </p:cNvPr>
          <p:cNvSpPr>
            <a:spLocks noGrp="1"/>
          </p:cNvSpPr>
          <p:nvPr>
            <p:ph type="body" idx="1"/>
          </p:nvPr>
        </p:nvSpPr>
        <p:spPr>
          <a:xfrm>
            <a:off x="692564" y="1713388"/>
            <a:ext cx="5157787" cy="648070"/>
          </a:xfrm>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D1B9FE-8043-55DF-BB2B-802FE6BD552E}"/>
              </a:ext>
            </a:extLst>
          </p:cNvPr>
          <p:cNvSpPr>
            <a:spLocks noGrp="1"/>
          </p:cNvSpPr>
          <p:nvPr>
            <p:ph sz="half" idx="2"/>
          </p:nvPr>
        </p:nvSpPr>
        <p:spPr>
          <a:xfrm>
            <a:off x="692564" y="2452181"/>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6" name="Content Placeholder 5">
            <a:extLst>
              <a:ext uri="{FF2B5EF4-FFF2-40B4-BE49-F238E27FC236}">
                <a16:creationId xmlns:a16="http://schemas.microsoft.com/office/drawing/2014/main" id="{D9F2CE5E-C9B4-396F-B0AD-2FAA191DA997}"/>
              </a:ext>
            </a:extLst>
          </p:cNvPr>
          <p:cNvSpPr>
            <a:spLocks noGrp="1"/>
          </p:cNvSpPr>
          <p:nvPr>
            <p:ph sz="quarter" idx="4"/>
          </p:nvPr>
        </p:nvSpPr>
        <p:spPr>
          <a:xfrm>
            <a:off x="6320071" y="2452181"/>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1" name="Rectangle: Rounded Corners 10">
            <a:extLst>
              <a:ext uri="{FF2B5EF4-FFF2-40B4-BE49-F238E27FC236}">
                <a16:creationId xmlns:a16="http://schemas.microsoft.com/office/drawing/2014/main" id="{4B31E92A-C6C6-28D7-6533-C3768AE40CA6}"/>
              </a:ext>
            </a:extLst>
          </p:cNvPr>
          <p:cNvSpPr/>
          <p:nvPr userDrawn="1"/>
        </p:nvSpPr>
        <p:spPr>
          <a:xfrm>
            <a:off x="6193072" y="1688236"/>
            <a:ext cx="5437187" cy="64807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Text Placeholder 2">
            <a:extLst>
              <a:ext uri="{FF2B5EF4-FFF2-40B4-BE49-F238E27FC236}">
                <a16:creationId xmlns:a16="http://schemas.microsoft.com/office/drawing/2014/main" id="{7864A3A2-85EE-3DE9-62B3-C9BA15509A6A}"/>
              </a:ext>
            </a:extLst>
          </p:cNvPr>
          <p:cNvSpPr>
            <a:spLocks noGrp="1"/>
          </p:cNvSpPr>
          <p:nvPr>
            <p:ph type="body" idx="13"/>
          </p:nvPr>
        </p:nvSpPr>
        <p:spPr>
          <a:xfrm>
            <a:off x="6332772" y="1714870"/>
            <a:ext cx="5157787" cy="648070"/>
          </a:xfrm>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5" name="Graphic 6">
            <a:extLst>
              <a:ext uri="{FF2B5EF4-FFF2-40B4-BE49-F238E27FC236}">
                <a16:creationId xmlns:a16="http://schemas.microsoft.com/office/drawing/2014/main" id="{3DCA3F3F-B888-CD88-E828-484FD5B0D00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3591370929"/>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ADD67-FD14-CB96-DBE3-4217A2D73304}"/>
              </a:ext>
            </a:extLst>
          </p:cNvPr>
          <p:cNvSpPr>
            <a:spLocks noGrp="1"/>
          </p:cNvSpPr>
          <p:nvPr>
            <p:ph type="title"/>
          </p:nvPr>
        </p:nvSpPr>
        <p:spPr/>
        <p:txBody>
          <a:bodyPr/>
          <a:lstStyle/>
          <a:p>
            <a:r>
              <a:rPr lang="en-US"/>
              <a:t>Click to edit Master title style</a:t>
            </a:r>
            <a:endParaRPr lang="es-419"/>
          </a:p>
        </p:txBody>
      </p:sp>
      <p:pic>
        <p:nvPicPr>
          <p:cNvPr id="3" name="Graphic 6">
            <a:extLst>
              <a:ext uri="{FF2B5EF4-FFF2-40B4-BE49-F238E27FC236}">
                <a16:creationId xmlns:a16="http://schemas.microsoft.com/office/drawing/2014/main" id="{00AD6CB6-C8E4-F738-67D6-118397C669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11011238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Graphic 6">
            <a:extLst>
              <a:ext uri="{FF2B5EF4-FFF2-40B4-BE49-F238E27FC236}">
                <a16:creationId xmlns:a16="http://schemas.microsoft.com/office/drawing/2014/main" id="{4F406F51-0327-11E7-7403-1E87297163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12219811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Graphic 6">
            <a:extLst>
              <a:ext uri="{FF2B5EF4-FFF2-40B4-BE49-F238E27FC236}">
                <a16:creationId xmlns:a16="http://schemas.microsoft.com/office/drawing/2014/main" id="{5303E188-0A78-DA30-57F1-C0ADDF9E3D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27735072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1_Content with Capt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Graphic 6">
            <a:extLst>
              <a:ext uri="{FF2B5EF4-FFF2-40B4-BE49-F238E27FC236}">
                <a16:creationId xmlns:a16="http://schemas.microsoft.com/office/drawing/2014/main" id="{3DB7294A-0142-67E3-714F-76C27EBC2D8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2762131981"/>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2_Content with Capt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7" name="Graphic 6">
            <a:extLst>
              <a:ext uri="{FF2B5EF4-FFF2-40B4-BE49-F238E27FC236}">
                <a16:creationId xmlns:a16="http://schemas.microsoft.com/office/drawing/2014/main" id="{89B7BC1F-D006-422E-2841-5A319C27537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67636" y="6382354"/>
            <a:ext cx="490847" cy="298974"/>
          </a:xfrm>
          <a:prstGeom prst="rect">
            <a:avLst/>
          </a:prstGeom>
        </p:spPr>
      </p:pic>
    </p:spTree>
    <p:extLst>
      <p:ext uri="{BB962C8B-B14F-4D97-AF65-F5344CB8AC3E}">
        <p14:creationId xmlns:p14="http://schemas.microsoft.com/office/powerpoint/2010/main" val="2689734850"/>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3_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Graphic 6">
            <a:extLst>
              <a:ext uri="{FF2B5EF4-FFF2-40B4-BE49-F238E27FC236}">
                <a16:creationId xmlns:a16="http://schemas.microsoft.com/office/drawing/2014/main" id="{6778B1DD-E9B7-FD09-20F1-4B8B3C755C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067636" y="6382354"/>
            <a:ext cx="490847" cy="298974"/>
          </a:xfrm>
          <a:prstGeom prst="rect">
            <a:avLst/>
          </a:prstGeom>
        </p:spPr>
      </p:pic>
    </p:spTree>
    <p:extLst>
      <p:ext uri="{BB962C8B-B14F-4D97-AF65-F5344CB8AC3E}">
        <p14:creationId xmlns:p14="http://schemas.microsoft.com/office/powerpoint/2010/main" val="2639135506"/>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4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CE929C-55C6-2D67-579E-81A9B0764F8C}"/>
              </a:ext>
            </a:extLst>
          </p:cNvPr>
          <p:cNvSpPr/>
          <p:nvPr userDrawn="1"/>
        </p:nvSpPr>
        <p:spPr>
          <a:xfrm>
            <a:off x="0" y="0"/>
            <a:ext cx="54864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994718" y="978535"/>
            <a:ext cx="5486400" cy="490093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343150"/>
            <a:ext cx="3932237" cy="385191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Rectangle 5">
            <a:extLst>
              <a:ext uri="{FF2B5EF4-FFF2-40B4-BE49-F238E27FC236}">
                <a16:creationId xmlns:a16="http://schemas.microsoft.com/office/drawing/2014/main" id="{DF43585E-A482-7165-A99D-CF1BDD250AD1}"/>
              </a:ext>
            </a:extLst>
          </p:cNvPr>
          <p:cNvSpPr/>
          <p:nvPr userDrawn="1"/>
        </p:nvSpPr>
        <p:spPr>
          <a:xfrm>
            <a:off x="5994718" y="742456"/>
            <a:ext cx="5486400" cy="4571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7" name="Graphic 6">
            <a:extLst>
              <a:ext uri="{FF2B5EF4-FFF2-40B4-BE49-F238E27FC236}">
                <a16:creationId xmlns:a16="http://schemas.microsoft.com/office/drawing/2014/main" id="{6120A6F8-0718-4536-759D-1DD10147F43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20265811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5_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CE929C-55C6-2D67-579E-81A9B0764F8C}"/>
              </a:ext>
            </a:extLst>
          </p:cNvPr>
          <p:cNvSpPr/>
          <p:nvPr userDrawn="1"/>
        </p:nvSpPr>
        <p:spPr>
          <a:xfrm>
            <a:off x="0" y="0"/>
            <a:ext cx="5486400"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994718" y="978535"/>
            <a:ext cx="5486400" cy="4900930"/>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343150"/>
            <a:ext cx="3932237" cy="385191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Rectangle 5">
            <a:extLst>
              <a:ext uri="{FF2B5EF4-FFF2-40B4-BE49-F238E27FC236}">
                <a16:creationId xmlns:a16="http://schemas.microsoft.com/office/drawing/2014/main" id="{DF43585E-A482-7165-A99D-CF1BDD250AD1}"/>
              </a:ext>
            </a:extLst>
          </p:cNvPr>
          <p:cNvSpPr/>
          <p:nvPr userDrawn="1"/>
        </p:nvSpPr>
        <p:spPr>
          <a:xfrm>
            <a:off x="5994718" y="742456"/>
            <a:ext cx="5486400" cy="4571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7" name="Graphic 6">
            <a:extLst>
              <a:ext uri="{FF2B5EF4-FFF2-40B4-BE49-F238E27FC236}">
                <a16:creationId xmlns:a16="http://schemas.microsoft.com/office/drawing/2014/main" id="{0B6E261B-B179-6FC0-0D71-37621AA5A2A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1795493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5" name="Picture 4" descr="A young person sitting on a couch holding a cell phone&#10;&#10;Description automatically generated">
            <a:extLst>
              <a:ext uri="{FF2B5EF4-FFF2-40B4-BE49-F238E27FC236}">
                <a16:creationId xmlns:a16="http://schemas.microsoft.com/office/drawing/2014/main" id="{466142AC-727D-1503-9219-4BF385D96F33}"/>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9799" r="24036" b="4238"/>
          <a:stretch/>
        </p:blipFill>
        <p:spPr>
          <a:xfrm>
            <a:off x="1" y="0"/>
            <a:ext cx="12192000" cy="6858000"/>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0"/>
            <a:ext cx="12192000" cy="6858000"/>
          </a:xfrm>
          <a:prstGeom prst="rect">
            <a:avLst/>
          </a:prstGeom>
          <a:gradFill flip="none" rotWithShape="1">
            <a:gsLst>
              <a:gs pos="0">
                <a:schemeClr val="bg1"/>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rgbClr val="030073"/>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737100"/>
            <a:ext cx="5388746" cy="948460"/>
          </a:xfrm>
        </p:spPr>
        <p:txBody>
          <a:bodyPr>
            <a:normAutofit/>
          </a:bodyPr>
          <a:lstStyle>
            <a:lvl1pPr marL="0" indent="0" algn="l">
              <a:buNone/>
              <a:defRPr sz="2000">
                <a:solidFill>
                  <a:schemeClr val="tx2"/>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39396598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ADD67-FD14-CB96-DBE3-4217A2D73304}"/>
              </a:ext>
            </a:extLst>
          </p:cNvPr>
          <p:cNvSpPr>
            <a:spLocks noGrp="1"/>
          </p:cNvSpPr>
          <p:nvPr>
            <p:ph type="title"/>
          </p:nvPr>
        </p:nvSpPr>
        <p:spPr/>
        <p:txBody>
          <a:bodyPr/>
          <a:lstStyle>
            <a:lvl1pPr algn="ctr">
              <a:defRPr/>
            </a:lvl1pPr>
          </a:lstStyle>
          <a:p>
            <a:r>
              <a:rPr lang="en-US"/>
              <a:t>Click to edit Master title style</a:t>
            </a:r>
            <a:endParaRPr lang="es-419"/>
          </a:p>
        </p:txBody>
      </p:sp>
      <p:sp>
        <p:nvSpPr>
          <p:cNvPr id="13" name="Content Placeholder 12">
            <a:extLst>
              <a:ext uri="{FF2B5EF4-FFF2-40B4-BE49-F238E27FC236}">
                <a16:creationId xmlns:a16="http://schemas.microsoft.com/office/drawing/2014/main" id="{381702A6-8ACE-E8E6-1221-E3FC6DDF040B}"/>
              </a:ext>
            </a:extLst>
          </p:cNvPr>
          <p:cNvSpPr>
            <a:spLocks noGrp="1"/>
          </p:cNvSpPr>
          <p:nvPr>
            <p:ph sz="quarter" idx="10"/>
          </p:nvPr>
        </p:nvSpPr>
        <p:spPr>
          <a:xfrm>
            <a:off x="1257300" y="3844287"/>
            <a:ext cx="1840230" cy="1783080"/>
          </a:xfrm>
        </p:spPr>
        <p:txBody>
          <a:bodyPr>
            <a:noAutofit/>
          </a:bodyPr>
          <a:lstStyle>
            <a:lvl1pPr>
              <a:defRPr sz="1200">
                <a:solidFill>
                  <a:schemeClr val="bg1"/>
                </a:solidFill>
              </a:defRPr>
            </a:lvl1pPr>
            <a:lvl2pPr>
              <a:defRPr sz="1100">
                <a:solidFill>
                  <a:schemeClr val="bg1"/>
                </a:solidFill>
              </a:defRPr>
            </a:lvl2pPr>
            <a:lvl3pPr>
              <a:defRPr sz="105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4" name="Content Placeholder 12">
            <a:extLst>
              <a:ext uri="{FF2B5EF4-FFF2-40B4-BE49-F238E27FC236}">
                <a16:creationId xmlns:a16="http://schemas.microsoft.com/office/drawing/2014/main" id="{8F3F4104-9EA3-9178-BD99-6880DA23E900}"/>
              </a:ext>
            </a:extLst>
          </p:cNvPr>
          <p:cNvSpPr>
            <a:spLocks noGrp="1"/>
          </p:cNvSpPr>
          <p:nvPr>
            <p:ph sz="quarter" idx="11"/>
          </p:nvPr>
        </p:nvSpPr>
        <p:spPr>
          <a:xfrm>
            <a:off x="3931686" y="3844287"/>
            <a:ext cx="1840230" cy="1783080"/>
          </a:xfrm>
        </p:spPr>
        <p:txBody>
          <a:bodyPr>
            <a:noAutofit/>
          </a:bodyPr>
          <a:lstStyle>
            <a:lvl1pPr>
              <a:defRPr sz="1200">
                <a:solidFill>
                  <a:schemeClr val="bg1"/>
                </a:solidFill>
              </a:defRPr>
            </a:lvl1pPr>
            <a:lvl2pPr>
              <a:defRPr sz="1100">
                <a:solidFill>
                  <a:schemeClr val="bg1"/>
                </a:solidFill>
              </a:defRPr>
            </a:lvl2pPr>
            <a:lvl3pPr>
              <a:defRPr sz="105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5" name="Content Placeholder 12">
            <a:extLst>
              <a:ext uri="{FF2B5EF4-FFF2-40B4-BE49-F238E27FC236}">
                <a16:creationId xmlns:a16="http://schemas.microsoft.com/office/drawing/2014/main" id="{B35D5F20-2F93-D47D-F930-E1B79178A161}"/>
              </a:ext>
            </a:extLst>
          </p:cNvPr>
          <p:cNvSpPr>
            <a:spLocks noGrp="1"/>
          </p:cNvSpPr>
          <p:nvPr>
            <p:ph sz="quarter" idx="12"/>
          </p:nvPr>
        </p:nvSpPr>
        <p:spPr>
          <a:xfrm>
            <a:off x="6482089" y="3933937"/>
            <a:ext cx="1840230" cy="1783080"/>
          </a:xfrm>
        </p:spPr>
        <p:txBody>
          <a:bodyPr>
            <a:noAutofit/>
          </a:bodyPr>
          <a:lstStyle>
            <a:lvl1pPr>
              <a:defRPr sz="1200">
                <a:solidFill>
                  <a:schemeClr val="bg1"/>
                </a:solidFill>
              </a:defRPr>
            </a:lvl1pPr>
            <a:lvl2pPr>
              <a:defRPr sz="1100">
                <a:solidFill>
                  <a:schemeClr val="bg1"/>
                </a:solidFill>
              </a:defRPr>
            </a:lvl2pPr>
            <a:lvl3pPr>
              <a:defRPr sz="105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Content Placeholder 12">
            <a:extLst>
              <a:ext uri="{FF2B5EF4-FFF2-40B4-BE49-F238E27FC236}">
                <a16:creationId xmlns:a16="http://schemas.microsoft.com/office/drawing/2014/main" id="{28193B52-AACB-5105-4F14-28F1834DA053}"/>
              </a:ext>
            </a:extLst>
          </p:cNvPr>
          <p:cNvSpPr>
            <a:spLocks noGrp="1"/>
          </p:cNvSpPr>
          <p:nvPr>
            <p:ph sz="quarter" idx="13"/>
          </p:nvPr>
        </p:nvSpPr>
        <p:spPr>
          <a:xfrm>
            <a:off x="9032492" y="3933937"/>
            <a:ext cx="1840230" cy="1783080"/>
          </a:xfrm>
        </p:spPr>
        <p:txBody>
          <a:bodyPr>
            <a:noAutofit/>
          </a:bodyPr>
          <a:lstStyle>
            <a:lvl1pPr>
              <a:defRPr sz="1200">
                <a:solidFill>
                  <a:schemeClr val="bg1"/>
                </a:solidFill>
              </a:defRPr>
            </a:lvl1pPr>
            <a:lvl2pPr>
              <a:defRPr sz="1100">
                <a:solidFill>
                  <a:schemeClr val="bg1"/>
                </a:solidFill>
              </a:defRPr>
            </a:lvl2pPr>
            <a:lvl3pPr>
              <a:defRPr sz="1050">
                <a:solidFill>
                  <a:schemeClr val="bg1"/>
                </a:solidFill>
              </a:defRPr>
            </a:lvl3pPr>
            <a:lvl4pPr>
              <a:defRPr sz="1000">
                <a:solidFill>
                  <a:schemeClr val="bg1"/>
                </a:solidFill>
              </a:defRPr>
            </a:lvl4pPr>
            <a:lvl5pPr>
              <a:defRPr sz="1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12" name="Graphic 6">
            <a:extLst>
              <a:ext uri="{FF2B5EF4-FFF2-40B4-BE49-F238E27FC236}">
                <a16:creationId xmlns:a16="http://schemas.microsoft.com/office/drawing/2014/main" id="{FA89DA51-4D9C-542D-67F3-7CBA960589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4198495052"/>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Content with Caption">
    <p:bg>
      <p:bgRef idx="1001">
        <a:schemeClr val="bg2"/>
      </p:bgRef>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9CE929C-55C6-2D67-579E-81A9B0764F8C}"/>
              </a:ext>
            </a:extLst>
          </p:cNvPr>
          <p:cNvSpPr/>
          <p:nvPr userDrawn="1"/>
        </p:nvSpPr>
        <p:spPr>
          <a:xfrm>
            <a:off x="761518" y="354330"/>
            <a:ext cx="4742263" cy="6149340"/>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1494457" y="1038252"/>
            <a:ext cx="3398896" cy="1520495"/>
          </a:xfrm>
        </p:spPr>
        <p:txBody>
          <a:bodyPr anchor="b">
            <a:normAutofit/>
          </a:bodyPr>
          <a:lstStyle>
            <a:lvl1pPr>
              <a:defRPr sz="3000">
                <a:solidFill>
                  <a:schemeClr val="bg1"/>
                </a:solidFill>
              </a:defRPr>
            </a:lvl1pPr>
          </a:lstStyle>
          <a:p>
            <a:r>
              <a:rPr lang="en-US"/>
              <a:t>Click to edit Master title style</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1494457" y="2724417"/>
            <a:ext cx="3398896" cy="260322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495649" y="1038252"/>
            <a:ext cx="4742263" cy="763995"/>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113190" y="1038254"/>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113191" y="1982099"/>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495647" y="1994335"/>
            <a:ext cx="4742263" cy="763995"/>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495649" y="2950418"/>
            <a:ext cx="4742263" cy="763995"/>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113190" y="2950420"/>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113191" y="3894265"/>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495647" y="3906501"/>
            <a:ext cx="4742263" cy="763995"/>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113190" y="4863028"/>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495646" y="4875264"/>
            <a:ext cx="4742263" cy="763995"/>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3" name="Graphic 6">
            <a:extLst>
              <a:ext uri="{FF2B5EF4-FFF2-40B4-BE49-F238E27FC236}">
                <a16:creationId xmlns:a16="http://schemas.microsoft.com/office/drawing/2014/main" id="{FAB6B897-0A4F-3C28-2D72-1BCCE8D2D1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1546918115"/>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Content with Caption">
    <p:bg>
      <p:bgRef idx="1001">
        <a:schemeClr val="bg2"/>
      </p:bgRef>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9CE929C-55C6-2D67-579E-81A9B0764F8C}"/>
              </a:ext>
            </a:extLst>
          </p:cNvPr>
          <p:cNvSpPr/>
          <p:nvPr userDrawn="1"/>
        </p:nvSpPr>
        <p:spPr>
          <a:xfrm>
            <a:off x="761518" y="354330"/>
            <a:ext cx="4742263" cy="614934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1494457" y="1038252"/>
            <a:ext cx="3398896" cy="1520495"/>
          </a:xfrm>
        </p:spPr>
        <p:txBody>
          <a:bodyPr anchor="b">
            <a:normAutofit/>
          </a:bodyPr>
          <a:lstStyle>
            <a:lvl1pPr>
              <a:defRPr sz="3000">
                <a:solidFill>
                  <a:schemeClr val="bg1"/>
                </a:solidFill>
              </a:defRPr>
            </a:lvl1pPr>
          </a:lstStyle>
          <a:p>
            <a:r>
              <a:rPr lang="en-US"/>
              <a:t>Click to edit Master title style</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1494457" y="2724417"/>
            <a:ext cx="3398896" cy="2603220"/>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495649" y="1038252"/>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113190" y="103825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113191" y="198209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495647" y="1994335"/>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495649" y="2950418"/>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113190" y="295042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113191" y="389426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495647" y="3906501"/>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113190" y="486302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495646" y="4875264"/>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3" name="Graphic 6">
            <a:extLst>
              <a:ext uri="{FF2B5EF4-FFF2-40B4-BE49-F238E27FC236}">
                <a16:creationId xmlns:a16="http://schemas.microsoft.com/office/drawing/2014/main" id="{0A1C6909-2C5B-C21D-5D42-69BE0E5438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1696105248"/>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7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5" name="Picture 4">
            <a:extLst>
              <a:ext uri="{FF2B5EF4-FFF2-40B4-BE49-F238E27FC236}">
                <a16:creationId xmlns:a16="http://schemas.microsoft.com/office/drawing/2014/main" id="{8571AF14-285B-B2C8-DA93-147E49BBB6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6" name="Picture 5">
            <a:extLst>
              <a:ext uri="{FF2B5EF4-FFF2-40B4-BE49-F238E27FC236}">
                <a16:creationId xmlns:a16="http://schemas.microsoft.com/office/drawing/2014/main" id="{18FAEBF4-A59D-158B-1976-12052DFBD97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4FAE2A43-789D-35B6-BB8E-4556ADA7AE7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4" name="Graphic 6">
            <a:extLst>
              <a:ext uri="{FF2B5EF4-FFF2-40B4-BE49-F238E27FC236}">
                <a16:creationId xmlns:a16="http://schemas.microsoft.com/office/drawing/2014/main" id="{D8F5C6C8-0C53-BDE8-DEF3-3698FDCF9D2D}"/>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3708607686"/>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4" name="Picture 3">
            <a:extLst>
              <a:ext uri="{FF2B5EF4-FFF2-40B4-BE49-F238E27FC236}">
                <a16:creationId xmlns:a16="http://schemas.microsoft.com/office/drawing/2014/main" id="{572B5741-915A-6727-67E1-316B65FE5A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5" name="Picture 4">
            <a:extLst>
              <a:ext uri="{FF2B5EF4-FFF2-40B4-BE49-F238E27FC236}">
                <a16:creationId xmlns:a16="http://schemas.microsoft.com/office/drawing/2014/main" id="{0D80BD14-86CE-12EF-9A6D-C8C5A551F1DB}"/>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21EAE935-3EB0-A437-B8A3-7D9DB73FFB46}"/>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6" name="Graphic 6">
            <a:extLst>
              <a:ext uri="{FF2B5EF4-FFF2-40B4-BE49-F238E27FC236}">
                <a16:creationId xmlns:a16="http://schemas.microsoft.com/office/drawing/2014/main" id="{DA8EC7DF-B3B7-9024-BEF2-413229EA4EE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1186873400"/>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Content with Caption">
    <p:bg>
      <p:bgRef idx="1001">
        <a:schemeClr val="bg1"/>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6" name="Picture 5">
            <a:extLst>
              <a:ext uri="{FF2B5EF4-FFF2-40B4-BE49-F238E27FC236}">
                <a16:creationId xmlns:a16="http://schemas.microsoft.com/office/drawing/2014/main" id="{1446FC2E-3B51-F6FB-6B7D-3DAD7D625B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8" name="Picture 7">
            <a:extLst>
              <a:ext uri="{FF2B5EF4-FFF2-40B4-BE49-F238E27FC236}">
                <a16:creationId xmlns:a16="http://schemas.microsoft.com/office/drawing/2014/main" id="{0555ECCC-3B7B-F913-A8DC-E900638896C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21" name="Picture 20">
            <a:extLst>
              <a:ext uri="{FF2B5EF4-FFF2-40B4-BE49-F238E27FC236}">
                <a16:creationId xmlns:a16="http://schemas.microsoft.com/office/drawing/2014/main" id="{45CAF07B-443D-E7DC-D8D0-193B3D22488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5" name="Graphic 6">
            <a:extLst>
              <a:ext uri="{FF2B5EF4-FFF2-40B4-BE49-F238E27FC236}">
                <a16:creationId xmlns:a16="http://schemas.microsoft.com/office/drawing/2014/main" id="{D6606C0D-99F8-3054-8998-8BE9C0BB3DDF}"/>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067636" y="6382354"/>
            <a:ext cx="490847" cy="298974"/>
          </a:xfrm>
          <a:prstGeom prst="rect">
            <a:avLst/>
          </a:prstGeom>
        </p:spPr>
      </p:pic>
    </p:spTree>
    <p:extLst>
      <p:ext uri="{BB962C8B-B14F-4D97-AF65-F5344CB8AC3E}">
        <p14:creationId xmlns:p14="http://schemas.microsoft.com/office/powerpoint/2010/main" val="630822699"/>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2"/>
                </a:solidFill>
              </a:defRPr>
            </a:lvl1pPr>
          </a:lstStyle>
          <a:p>
            <a:r>
              <a:rPr lang="en-US"/>
              <a:t>Click to edit Master title style</a:t>
            </a:r>
            <a:endParaRPr lang="es-419"/>
          </a:p>
        </p:txBody>
      </p:sp>
      <p:pic>
        <p:nvPicPr>
          <p:cNvPr id="21" name="Picture 20">
            <a:extLst>
              <a:ext uri="{FF2B5EF4-FFF2-40B4-BE49-F238E27FC236}">
                <a16:creationId xmlns:a16="http://schemas.microsoft.com/office/drawing/2014/main" id="{D99D24A4-FD36-17A4-C7C6-CA90F08DC4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22" name="Picture 21">
            <a:extLst>
              <a:ext uri="{FF2B5EF4-FFF2-40B4-BE49-F238E27FC236}">
                <a16:creationId xmlns:a16="http://schemas.microsoft.com/office/drawing/2014/main" id="{E1FE37D7-9420-C7E2-B60B-E477A2ACA13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23" name="Picture 22">
            <a:extLst>
              <a:ext uri="{FF2B5EF4-FFF2-40B4-BE49-F238E27FC236}">
                <a16:creationId xmlns:a16="http://schemas.microsoft.com/office/drawing/2014/main" id="{4EFBE0AB-7E7D-C745-58B7-426904D6EC1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4" name="Graphic 6">
            <a:extLst>
              <a:ext uri="{FF2B5EF4-FFF2-40B4-BE49-F238E27FC236}">
                <a16:creationId xmlns:a16="http://schemas.microsoft.com/office/drawing/2014/main" id="{CE4D1BC1-A0E2-0C49-B139-9196240E0AA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067636" y="6382354"/>
            <a:ext cx="490847" cy="298974"/>
          </a:xfrm>
          <a:prstGeom prst="rect">
            <a:avLst/>
          </a:prstGeom>
        </p:spPr>
      </p:pic>
    </p:spTree>
    <p:extLst>
      <p:ext uri="{BB962C8B-B14F-4D97-AF65-F5344CB8AC3E}">
        <p14:creationId xmlns:p14="http://schemas.microsoft.com/office/powerpoint/2010/main" val="466105080"/>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9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5" name="Picture 4">
            <a:extLst>
              <a:ext uri="{FF2B5EF4-FFF2-40B4-BE49-F238E27FC236}">
                <a16:creationId xmlns:a16="http://schemas.microsoft.com/office/drawing/2014/main" id="{0928F4CF-3224-AF20-F1B6-9291A5D6DEB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6" name="Picture 5">
            <a:extLst>
              <a:ext uri="{FF2B5EF4-FFF2-40B4-BE49-F238E27FC236}">
                <a16:creationId xmlns:a16="http://schemas.microsoft.com/office/drawing/2014/main" id="{5C637AE8-0602-FB88-CF9B-AF2366E4939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B46913E0-7FC5-CE01-48F5-952945C1E66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4" name="Graphic 6">
            <a:extLst>
              <a:ext uri="{FF2B5EF4-FFF2-40B4-BE49-F238E27FC236}">
                <a16:creationId xmlns:a16="http://schemas.microsoft.com/office/drawing/2014/main" id="{DAF398CB-BD56-3E70-0236-AE86AECD7C2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2489936003"/>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3_Content with Caption">
    <p:bg>
      <p:bgRef idx="1001">
        <a:schemeClr val="bg2"/>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AE2440F0-D65C-4849-E5E5-C5C359398D75}"/>
              </a:ext>
            </a:extLst>
          </p:cNvPr>
          <p:cNvSpPr>
            <a:spLocks noGrp="1"/>
          </p:cNvSpPr>
          <p:nvPr>
            <p:ph idx="1"/>
          </p:nvPr>
        </p:nvSpPr>
        <p:spPr>
          <a:xfrm>
            <a:off x="6219061" y="969672"/>
            <a:ext cx="5124723" cy="4905348"/>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6" name="Picture 5">
            <a:extLst>
              <a:ext uri="{FF2B5EF4-FFF2-40B4-BE49-F238E27FC236}">
                <a16:creationId xmlns:a16="http://schemas.microsoft.com/office/drawing/2014/main" id="{86E410D7-5E2E-6734-A87E-C2C968DA41E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0806CFAA-76FB-DB83-4F9B-9B4439267939}"/>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959C0032-437A-CB4C-CCE2-B69AB1B26BE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5" name="Graphic 6">
            <a:extLst>
              <a:ext uri="{FF2B5EF4-FFF2-40B4-BE49-F238E27FC236}">
                <a16:creationId xmlns:a16="http://schemas.microsoft.com/office/drawing/2014/main" id="{927EDE62-F9C9-00FC-A525-96A1D581689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1369424567"/>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4_Content with Caption">
    <p:bg>
      <p:bgRef idx="1001">
        <a:schemeClr val="bg1"/>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sp>
        <p:nvSpPr>
          <p:cNvPr id="5" name="Content Placeholder 2">
            <a:extLst>
              <a:ext uri="{FF2B5EF4-FFF2-40B4-BE49-F238E27FC236}">
                <a16:creationId xmlns:a16="http://schemas.microsoft.com/office/drawing/2014/main" id="{6521B1B9-F669-62DC-144A-FB33056ACB9F}"/>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4" name="Picture 3">
            <a:extLst>
              <a:ext uri="{FF2B5EF4-FFF2-40B4-BE49-F238E27FC236}">
                <a16:creationId xmlns:a16="http://schemas.microsoft.com/office/drawing/2014/main" id="{ACEA0A0E-0D10-199C-3979-E3BCEAD7858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86457251-84AC-976B-0916-874BCB2BBC4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35FDDD86-CB7C-A033-F6A6-23A22935D75B}"/>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9" name="Graphic 6">
            <a:extLst>
              <a:ext uri="{FF2B5EF4-FFF2-40B4-BE49-F238E27FC236}">
                <a16:creationId xmlns:a16="http://schemas.microsoft.com/office/drawing/2014/main" id="{568C6059-CBF0-1794-FCA1-6CBBD21CC59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670592326"/>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over Slide">
    <p:spTree>
      <p:nvGrpSpPr>
        <p:cNvPr id="1" name=""/>
        <p:cNvGrpSpPr/>
        <p:nvPr/>
      </p:nvGrpSpPr>
      <p:grpSpPr>
        <a:xfrm>
          <a:off x="0" y="0"/>
          <a:ext cx="0" cy="0"/>
          <a:chOff x="0" y="0"/>
          <a:chExt cx="0" cy="0"/>
        </a:xfrm>
      </p:grpSpPr>
      <p:pic>
        <p:nvPicPr>
          <p:cNvPr id="5" name="Picture 4" descr="A young person sitting on a couch holding a cell phone&#10;&#10;Description automatically generated">
            <a:extLst>
              <a:ext uri="{FF2B5EF4-FFF2-40B4-BE49-F238E27FC236}">
                <a16:creationId xmlns:a16="http://schemas.microsoft.com/office/drawing/2014/main" id="{3CBE1620-1BD8-D320-0A3A-EC56B9BD846E}"/>
              </a:ext>
            </a:extLst>
          </p:cNvPr>
          <p:cNvPicPr>
            <a:picLocks noChangeAspect="1"/>
          </p:cNvPicPr>
          <p:nvPr userDrawn="1"/>
        </p:nvPicPr>
        <p:blipFill>
          <a:blip r:embed="rId2" cstate="screen">
            <a:extLst>
              <a:ext uri="{28A0092B-C50C-407E-A947-70E740481C1C}">
                <a14:useLocalDpi xmlns:a14="http://schemas.microsoft.com/office/drawing/2010/main"/>
              </a:ext>
            </a:extLst>
          </a:blip>
          <a:srcRect t="19799" r="24036" b="4238"/>
          <a:stretch/>
        </p:blipFill>
        <p:spPr>
          <a:xfrm>
            <a:off x="1" y="0"/>
            <a:ext cx="12192000" cy="6858000"/>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1"/>
            <a:ext cx="12192000" cy="6858000"/>
          </a:xfrm>
          <a:prstGeom prst="rect">
            <a:avLst/>
          </a:prstGeom>
          <a:gradFill flip="none" rotWithShape="1">
            <a:gsLst>
              <a:gs pos="0">
                <a:schemeClr val="bg1"/>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rgbClr val="030073"/>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737100"/>
            <a:ext cx="5388746" cy="948460"/>
          </a:xfrm>
        </p:spPr>
        <p:txBody>
          <a:bodyPr>
            <a:normAutofit/>
          </a:bodyPr>
          <a:lstStyle>
            <a:lvl1pPr marL="0" indent="0" algn="l">
              <a:buNone/>
              <a:defRPr sz="2000">
                <a:solidFill>
                  <a:schemeClr val="tx2"/>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14860092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5_Content with Caption">
    <p:bg>
      <p:bgRef idx="1001">
        <a:schemeClr val="bg2"/>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2"/>
                </a:solidFill>
              </a:defRPr>
            </a:lvl1pPr>
          </a:lstStyle>
          <a:p>
            <a:r>
              <a:rPr lang="en-US"/>
              <a:t>Click to edit Master title style</a:t>
            </a:r>
            <a:endParaRPr lang="es-419"/>
          </a:p>
        </p:txBody>
      </p:sp>
      <p:sp>
        <p:nvSpPr>
          <p:cNvPr id="5" name="Content Placeholder 2">
            <a:extLst>
              <a:ext uri="{FF2B5EF4-FFF2-40B4-BE49-F238E27FC236}">
                <a16:creationId xmlns:a16="http://schemas.microsoft.com/office/drawing/2014/main" id="{5FB6C8C2-E51B-1BA5-752A-B7668EA9551F}"/>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4" name="Picture 3">
            <a:extLst>
              <a:ext uri="{FF2B5EF4-FFF2-40B4-BE49-F238E27FC236}">
                <a16:creationId xmlns:a16="http://schemas.microsoft.com/office/drawing/2014/main" id="{8CE74CEF-A1E8-AAE6-C24C-8445150EC82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C5D692E9-7200-1A45-E453-E56BED5978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772BAEDC-C606-D393-6327-875F786933C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6" name="Graphic 6">
            <a:extLst>
              <a:ext uri="{FF2B5EF4-FFF2-40B4-BE49-F238E27FC236}">
                <a16:creationId xmlns:a16="http://schemas.microsoft.com/office/drawing/2014/main" id="{C3BEB1E9-48CC-8CB4-CF46-717331133952}"/>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067636" y="6382354"/>
            <a:ext cx="490847" cy="298974"/>
          </a:xfrm>
          <a:prstGeom prst="rect">
            <a:avLst/>
          </a:prstGeom>
        </p:spPr>
      </p:pic>
    </p:spTree>
    <p:extLst>
      <p:ext uri="{BB962C8B-B14F-4D97-AF65-F5344CB8AC3E}">
        <p14:creationId xmlns:p14="http://schemas.microsoft.com/office/powerpoint/2010/main" val="791030744"/>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18" name="Picture 17">
            <a:extLst>
              <a:ext uri="{FF2B5EF4-FFF2-40B4-BE49-F238E27FC236}">
                <a16:creationId xmlns:a16="http://schemas.microsoft.com/office/drawing/2014/main" id="{1C6C0A19-E128-F28F-A152-378BB5D85CE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19" name="Picture 18">
            <a:extLst>
              <a:ext uri="{FF2B5EF4-FFF2-40B4-BE49-F238E27FC236}">
                <a16:creationId xmlns:a16="http://schemas.microsoft.com/office/drawing/2014/main" id="{E78EB2C2-C4C3-F964-E22A-1CF390A4C85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20" name="Picture 19">
            <a:extLst>
              <a:ext uri="{FF2B5EF4-FFF2-40B4-BE49-F238E27FC236}">
                <a16:creationId xmlns:a16="http://schemas.microsoft.com/office/drawing/2014/main" id="{DBA708E1-878F-BD84-AC46-E6CE4083A8F2}"/>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6" name="Graphic 6">
            <a:extLst>
              <a:ext uri="{FF2B5EF4-FFF2-40B4-BE49-F238E27FC236}">
                <a16:creationId xmlns:a16="http://schemas.microsoft.com/office/drawing/2014/main" id="{4B458185-93E6-2F9F-BA9C-CACEBDCE47F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2301396992"/>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4" name="Picture 3">
            <a:extLst>
              <a:ext uri="{FF2B5EF4-FFF2-40B4-BE49-F238E27FC236}">
                <a16:creationId xmlns:a16="http://schemas.microsoft.com/office/drawing/2014/main" id="{98C12011-473E-B70A-75E2-EFAF3D8EC7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5" name="Picture 4">
            <a:extLst>
              <a:ext uri="{FF2B5EF4-FFF2-40B4-BE49-F238E27FC236}">
                <a16:creationId xmlns:a16="http://schemas.microsoft.com/office/drawing/2014/main" id="{6C5B5425-D5E7-BCAD-1CBD-03BF37AA06A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A8CDF1A8-2C65-2469-C9D8-FCB9B569FAF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6" name="Graphic 6">
            <a:extLst>
              <a:ext uri="{FF2B5EF4-FFF2-40B4-BE49-F238E27FC236}">
                <a16:creationId xmlns:a16="http://schemas.microsoft.com/office/drawing/2014/main" id="{4AD873DE-20EC-4856-E5CB-29DD4C9D32A9}"/>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2065836005"/>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8_Content with Caption">
    <p:bg>
      <p:bgRef idx="1001">
        <a:schemeClr val="bg1"/>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4" name="Picture 3">
            <a:extLst>
              <a:ext uri="{FF2B5EF4-FFF2-40B4-BE49-F238E27FC236}">
                <a16:creationId xmlns:a16="http://schemas.microsoft.com/office/drawing/2014/main" id="{00B23C51-7267-27A1-CBD6-C334112BDF42}"/>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6" name="Picture 5">
            <a:extLst>
              <a:ext uri="{FF2B5EF4-FFF2-40B4-BE49-F238E27FC236}">
                <a16:creationId xmlns:a16="http://schemas.microsoft.com/office/drawing/2014/main" id="{3C57DF83-6CFE-9623-EDCC-74D2DD977FC7}"/>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DEB8B78B-FC88-F27C-E198-F19BE2E21671}"/>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5" name="Graphic 6">
            <a:extLst>
              <a:ext uri="{FF2B5EF4-FFF2-40B4-BE49-F238E27FC236}">
                <a16:creationId xmlns:a16="http://schemas.microsoft.com/office/drawing/2014/main" id="{B8CF930B-D086-5B02-A632-7AB8D427CE35}"/>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067636" y="6382354"/>
            <a:ext cx="490847" cy="298974"/>
          </a:xfrm>
          <a:prstGeom prst="rect">
            <a:avLst/>
          </a:prstGeom>
        </p:spPr>
      </p:pic>
    </p:spTree>
    <p:extLst>
      <p:ext uri="{BB962C8B-B14F-4D97-AF65-F5344CB8AC3E}">
        <p14:creationId xmlns:p14="http://schemas.microsoft.com/office/powerpoint/2010/main" val="3438067754"/>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9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601521" y="969672"/>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Rectangle: Rounded Corners 8">
            <a:extLst>
              <a:ext uri="{FF2B5EF4-FFF2-40B4-BE49-F238E27FC236}">
                <a16:creationId xmlns:a16="http://schemas.microsoft.com/office/drawing/2014/main" id="{BD14CEBE-53B4-09EF-9352-B57B965D892C}"/>
              </a:ext>
            </a:extLst>
          </p:cNvPr>
          <p:cNvSpPr/>
          <p:nvPr userDrawn="1"/>
        </p:nvSpPr>
        <p:spPr>
          <a:xfrm>
            <a:off x="6219062" y="969674"/>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0" name="Rectangle: Rounded Corners 9">
            <a:extLst>
              <a:ext uri="{FF2B5EF4-FFF2-40B4-BE49-F238E27FC236}">
                <a16:creationId xmlns:a16="http://schemas.microsoft.com/office/drawing/2014/main" id="{5C3195DB-1F7E-7F1D-5D7D-B8AC61B7F0F4}"/>
              </a:ext>
            </a:extLst>
          </p:cNvPr>
          <p:cNvSpPr/>
          <p:nvPr userDrawn="1"/>
        </p:nvSpPr>
        <p:spPr>
          <a:xfrm>
            <a:off x="6219063" y="1913519"/>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1" name="Content Placeholder 2">
            <a:extLst>
              <a:ext uri="{FF2B5EF4-FFF2-40B4-BE49-F238E27FC236}">
                <a16:creationId xmlns:a16="http://schemas.microsoft.com/office/drawing/2014/main" id="{87A968EF-2893-0713-354C-F1A68018AD25}"/>
              </a:ext>
            </a:extLst>
          </p:cNvPr>
          <p:cNvSpPr>
            <a:spLocks noGrp="1"/>
          </p:cNvSpPr>
          <p:nvPr>
            <p:ph idx="12"/>
          </p:nvPr>
        </p:nvSpPr>
        <p:spPr>
          <a:xfrm>
            <a:off x="6601519" y="1925755"/>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2" name="Content Placeholder 2">
            <a:extLst>
              <a:ext uri="{FF2B5EF4-FFF2-40B4-BE49-F238E27FC236}">
                <a16:creationId xmlns:a16="http://schemas.microsoft.com/office/drawing/2014/main" id="{910F2C0A-71A8-9CF6-8C55-51133F7179FE}"/>
              </a:ext>
            </a:extLst>
          </p:cNvPr>
          <p:cNvSpPr>
            <a:spLocks noGrp="1"/>
          </p:cNvSpPr>
          <p:nvPr>
            <p:ph idx="13"/>
          </p:nvPr>
        </p:nvSpPr>
        <p:spPr>
          <a:xfrm>
            <a:off x="6601521" y="2881838"/>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Rounded Corners 12">
            <a:extLst>
              <a:ext uri="{FF2B5EF4-FFF2-40B4-BE49-F238E27FC236}">
                <a16:creationId xmlns:a16="http://schemas.microsoft.com/office/drawing/2014/main" id="{4FCDADF7-9369-2811-EDA9-DE42E9AA605C}"/>
              </a:ext>
            </a:extLst>
          </p:cNvPr>
          <p:cNvSpPr/>
          <p:nvPr userDrawn="1"/>
        </p:nvSpPr>
        <p:spPr>
          <a:xfrm>
            <a:off x="6219062" y="2881840"/>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4" name="Rectangle: Rounded Corners 13">
            <a:extLst>
              <a:ext uri="{FF2B5EF4-FFF2-40B4-BE49-F238E27FC236}">
                <a16:creationId xmlns:a16="http://schemas.microsoft.com/office/drawing/2014/main" id="{F8ECAC06-1A49-753E-122C-E717126C9CBA}"/>
              </a:ext>
            </a:extLst>
          </p:cNvPr>
          <p:cNvSpPr/>
          <p:nvPr userDrawn="1"/>
        </p:nvSpPr>
        <p:spPr>
          <a:xfrm>
            <a:off x="6219063" y="3825685"/>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5" name="Content Placeholder 2">
            <a:extLst>
              <a:ext uri="{FF2B5EF4-FFF2-40B4-BE49-F238E27FC236}">
                <a16:creationId xmlns:a16="http://schemas.microsoft.com/office/drawing/2014/main" id="{4E0C7529-3235-EBF2-E5B4-360DB857EB71}"/>
              </a:ext>
            </a:extLst>
          </p:cNvPr>
          <p:cNvSpPr>
            <a:spLocks noGrp="1"/>
          </p:cNvSpPr>
          <p:nvPr>
            <p:ph idx="14"/>
          </p:nvPr>
        </p:nvSpPr>
        <p:spPr>
          <a:xfrm>
            <a:off x="6601519" y="3837921"/>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6" name="Rectangle: Rounded Corners 15">
            <a:extLst>
              <a:ext uri="{FF2B5EF4-FFF2-40B4-BE49-F238E27FC236}">
                <a16:creationId xmlns:a16="http://schemas.microsoft.com/office/drawing/2014/main" id="{A95E91D3-7FCE-0575-B8E5-0E3721DDCED6}"/>
              </a:ext>
            </a:extLst>
          </p:cNvPr>
          <p:cNvSpPr/>
          <p:nvPr userDrawn="1"/>
        </p:nvSpPr>
        <p:spPr>
          <a:xfrm>
            <a:off x="6219062" y="479444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tx1"/>
              </a:solidFill>
            </a:endParaRPr>
          </a:p>
        </p:txBody>
      </p:sp>
      <p:sp>
        <p:nvSpPr>
          <p:cNvPr id="17" name="Content Placeholder 2">
            <a:extLst>
              <a:ext uri="{FF2B5EF4-FFF2-40B4-BE49-F238E27FC236}">
                <a16:creationId xmlns:a16="http://schemas.microsoft.com/office/drawing/2014/main" id="{0205773A-0B84-551F-4114-C1C8DFAD829F}"/>
              </a:ext>
            </a:extLst>
          </p:cNvPr>
          <p:cNvSpPr>
            <a:spLocks noGrp="1"/>
          </p:cNvSpPr>
          <p:nvPr>
            <p:ph idx="15"/>
          </p:nvPr>
        </p:nvSpPr>
        <p:spPr>
          <a:xfrm>
            <a:off x="6601518" y="4806684"/>
            <a:ext cx="4742263" cy="763995"/>
          </a:xfrm>
          <a:noFill/>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2"/>
                </a:solidFill>
              </a:defRPr>
            </a:lvl1pPr>
          </a:lstStyle>
          <a:p>
            <a:r>
              <a:rPr lang="en-US"/>
              <a:t>Click to edit Master title style</a:t>
            </a:r>
            <a:endParaRPr lang="es-419"/>
          </a:p>
        </p:txBody>
      </p:sp>
      <p:pic>
        <p:nvPicPr>
          <p:cNvPr id="4" name="Picture 3">
            <a:extLst>
              <a:ext uri="{FF2B5EF4-FFF2-40B4-BE49-F238E27FC236}">
                <a16:creationId xmlns:a16="http://schemas.microsoft.com/office/drawing/2014/main" id="{B7902C9F-4762-F8AE-F174-3ED1E35934F7}"/>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6" name="Picture 5">
            <a:extLst>
              <a:ext uri="{FF2B5EF4-FFF2-40B4-BE49-F238E27FC236}">
                <a16:creationId xmlns:a16="http://schemas.microsoft.com/office/drawing/2014/main" id="{F4997F66-F2BB-EE8C-3DDD-B8FC61745D34}"/>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C244B691-F3E0-6316-53C3-FA36907C3EF1}"/>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5" name="Graphic 6">
            <a:extLst>
              <a:ext uri="{FF2B5EF4-FFF2-40B4-BE49-F238E27FC236}">
                <a16:creationId xmlns:a16="http://schemas.microsoft.com/office/drawing/2014/main" id="{08037CBA-07E9-19AD-A18C-ABF0456738B4}"/>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067636" y="6382354"/>
            <a:ext cx="490847" cy="298974"/>
          </a:xfrm>
          <a:prstGeom prst="rect">
            <a:avLst/>
          </a:prstGeom>
        </p:spPr>
      </p:pic>
    </p:spTree>
    <p:extLst>
      <p:ext uri="{BB962C8B-B14F-4D97-AF65-F5344CB8AC3E}">
        <p14:creationId xmlns:p14="http://schemas.microsoft.com/office/powerpoint/2010/main" val="877726931"/>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0_Content with Caption">
    <p:bg>
      <p:bgRef idx="1001">
        <a:schemeClr val="bg2"/>
      </p:bgRef>
    </p:bg>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A551D848-0FCB-8EC3-E2BE-CF8E552A92E7}"/>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pic>
        <p:nvPicPr>
          <p:cNvPr id="5" name="Picture 4">
            <a:extLst>
              <a:ext uri="{FF2B5EF4-FFF2-40B4-BE49-F238E27FC236}">
                <a16:creationId xmlns:a16="http://schemas.microsoft.com/office/drawing/2014/main" id="{0CF26D85-CA4E-0218-B526-BFDA1F88A19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6" name="Picture 5">
            <a:extLst>
              <a:ext uri="{FF2B5EF4-FFF2-40B4-BE49-F238E27FC236}">
                <a16:creationId xmlns:a16="http://schemas.microsoft.com/office/drawing/2014/main" id="{26CE7553-0733-CE6F-CF7F-FB890A2AB4A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CAC47E54-2CC7-3AC2-AD38-8E9ABC29DCDF}"/>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4" name="Graphic 6">
            <a:extLst>
              <a:ext uri="{FF2B5EF4-FFF2-40B4-BE49-F238E27FC236}">
                <a16:creationId xmlns:a16="http://schemas.microsoft.com/office/drawing/2014/main" id="{9C32995C-E28E-C2CD-0C82-4B8351A22D08}"/>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2968106642"/>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1_Content with Caption">
    <p:bg>
      <p:bgRef idx="1001">
        <a:schemeClr val="bg2"/>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AE2440F0-D65C-4849-E5E5-C5C359398D75}"/>
              </a:ext>
            </a:extLst>
          </p:cNvPr>
          <p:cNvSpPr>
            <a:spLocks noGrp="1"/>
          </p:cNvSpPr>
          <p:nvPr>
            <p:ph idx="1"/>
          </p:nvPr>
        </p:nvSpPr>
        <p:spPr>
          <a:xfrm>
            <a:off x="6219061" y="969672"/>
            <a:ext cx="5124723" cy="4905348"/>
          </a:xfrm>
        </p:spPr>
        <p:txBody>
          <a:bodyPr>
            <a:no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6" name="Picture 5">
            <a:extLst>
              <a:ext uri="{FF2B5EF4-FFF2-40B4-BE49-F238E27FC236}">
                <a16:creationId xmlns:a16="http://schemas.microsoft.com/office/drawing/2014/main" id="{02855D45-DAB4-B143-65C0-843A4E3E0E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02E20F9E-6BB2-D956-5639-CF9F129AA3F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E23A573D-2F28-F2C9-0B5D-A5474934ACB4}"/>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5" name="Graphic 6">
            <a:extLst>
              <a:ext uri="{FF2B5EF4-FFF2-40B4-BE49-F238E27FC236}">
                <a16:creationId xmlns:a16="http://schemas.microsoft.com/office/drawing/2014/main" id="{CB10E138-51B4-FDCE-8465-FD5328844FFE}"/>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3049269943"/>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2_Content with Caption">
    <p:bg>
      <p:bgRef idx="1001">
        <a:schemeClr val="bg1"/>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1"/>
                </a:solidFill>
              </a:defRPr>
            </a:lvl1pPr>
          </a:lstStyle>
          <a:p>
            <a:r>
              <a:rPr lang="en-US"/>
              <a:t>Click to edit Master title style</a:t>
            </a:r>
            <a:endParaRPr lang="es-419"/>
          </a:p>
        </p:txBody>
      </p:sp>
      <p:sp>
        <p:nvSpPr>
          <p:cNvPr id="5" name="Content Placeholder 2">
            <a:extLst>
              <a:ext uri="{FF2B5EF4-FFF2-40B4-BE49-F238E27FC236}">
                <a16:creationId xmlns:a16="http://schemas.microsoft.com/office/drawing/2014/main" id="{6521B1B9-F669-62DC-144A-FB33056ACB9F}"/>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4" name="Picture 3">
            <a:extLst>
              <a:ext uri="{FF2B5EF4-FFF2-40B4-BE49-F238E27FC236}">
                <a16:creationId xmlns:a16="http://schemas.microsoft.com/office/drawing/2014/main" id="{895A06B6-3863-06E8-A670-785962A69BC9}"/>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E344E4A1-4088-7C65-5607-F103FE7F7C1D}"/>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66BC86C9-716C-F683-0697-723ED33DC2FD}"/>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6" name="Graphic 6">
            <a:extLst>
              <a:ext uri="{FF2B5EF4-FFF2-40B4-BE49-F238E27FC236}">
                <a16:creationId xmlns:a16="http://schemas.microsoft.com/office/drawing/2014/main" id="{5351FF3F-C0D6-5ABC-DE1D-8D25343D061B}"/>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067636" y="6382354"/>
            <a:ext cx="490847" cy="298974"/>
          </a:xfrm>
          <a:prstGeom prst="rect">
            <a:avLst/>
          </a:prstGeom>
        </p:spPr>
      </p:pic>
    </p:spTree>
    <p:extLst>
      <p:ext uri="{BB962C8B-B14F-4D97-AF65-F5344CB8AC3E}">
        <p14:creationId xmlns:p14="http://schemas.microsoft.com/office/powerpoint/2010/main" val="3164480798"/>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3_Content with Caption">
    <p:bg>
      <p:bgRef idx="1001">
        <a:schemeClr val="bg2"/>
      </p:bgRef>
    </p:bg>
    <p:spTree>
      <p:nvGrpSpPr>
        <p:cNvPr id="1" name=""/>
        <p:cNvGrpSpPr/>
        <p:nvPr/>
      </p:nvGrpSpPr>
      <p:grpSpPr>
        <a:xfrm>
          <a:off x="0" y="0"/>
          <a:ext cx="0" cy="0"/>
          <a:chOff x="0" y="0"/>
          <a:chExt cx="0" cy="0"/>
        </a:xfrm>
      </p:grpSpPr>
      <p:sp>
        <p:nvSpPr>
          <p:cNvPr id="3" name="Rectangle: Top Corners Rounded 2">
            <a:extLst>
              <a:ext uri="{FF2B5EF4-FFF2-40B4-BE49-F238E27FC236}">
                <a16:creationId xmlns:a16="http://schemas.microsoft.com/office/drawing/2014/main" id="{5CD07AD2-7EA8-E93E-4EA1-E4D8B30941B2}"/>
              </a:ext>
            </a:extLst>
          </p:cNvPr>
          <p:cNvSpPr/>
          <p:nvPr userDrawn="1"/>
        </p:nvSpPr>
        <p:spPr>
          <a:xfrm rot="5400000">
            <a:off x="2107262" y="-1201677"/>
            <a:ext cx="1198023" cy="54230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795972" y="984087"/>
            <a:ext cx="4373469" cy="1051560"/>
          </a:xfrm>
        </p:spPr>
        <p:txBody>
          <a:bodyPr anchor="b">
            <a:normAutofit/>
          </a:bodyPr>
          <a:lstStyle>
            <a:lvl1pPr>
              <a:defRPr sz="3200">
                <a:solidFill>
                  <a:schemeClr val="bg2"/>
                </a:solidFill>
              </a:defRPr>
            </a:lvl1pPr>
          </a:lstStyle>
          <a:p>
            <a:r>
              <a:rPr lang="en-US"/>
              <a:t>Click to edit Master title style</a:t>
            </a:r>
            <a:endParaRPr lang="es-419"/>
          </a:p>
        </p:txBody>
      </p:sp>
      <p:sp>
        <p:nvSpPr>
          <p:cNvPr id="5" name="Content Placeholder 2">
            <a:extLst>
              <a:ext uri="{FF2B5EF4-FFF2-40B4-BE49-F238E27FC236}">
                <a16:creationId xmlns:a16="http://schemas.microsoft.com/office/drawing/2014/main" id="{5FB6C8C2-E51B-1BA5-752A-B7668EA9551F}"/>
              </a:ext>
            </a:extLst>
          </p:cNvPr>
          <p:cNvSpPr>
            <a:spLocks noGrp="1"/>
          </p:cNvSpPr>
          <p:nvPr>
            <p:ph idx="1"/>
          </p:nvPr>
        </p:nvSpPr>
        <p:spPr>
          <a:xfrm>
            <a:off x="6219061" y="969672"/>
            <a:ext cx="5124723" cy="4905348"/>
          </a:xfrm>
        </p:spPr>
        <p:txBody>
          <a:bodyPr>
            <a:no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4" name="Picture 3">
            <a:extLst>
              <a:ext uri="{FF2B5EF4-FFF2-40B4-BE49-F238E27FC236}">
                <a16:creationId xmlns:a16="http://schemas.microsoft.com/office/drawing/2014/main" id="{7910A971-ACB5-F8DB-803E-B6B78A732BC4}"/>
              </a:ext>
            </a:extLst>
          </p:cNvPr>
          <p:cNvPicPr>
            <a:picLocks noChangeAspect="1"/>
          </p:cNvPicPr>
          <p:nvPr userDrawn="1"/>
        </p:nvPicPr>
        <p:blipFill>
          <a:blip r:embed="rId2">
            <a:lum bright="70000" contrast="-70000"/>
            <a:extLst>
              <a:ext uri="{28A0092B-C50C-407E-A947-70E740481C1C}">
                <a14:useLocalDpi xmlns:a14="http://schemas.microsoft.com/office/drawing/2010/main" val="0"/>
              </a:ext>
            </a:extLst>
          </a:blip>
          <a:srcRect/>
          <a:stretch/>
        </p:blipFill>
        <p:spPr>
          <a:xfrm>
            <a:off x="555943" y="4546414"/>
            <a:ext cx="1824990" cy="1824990"/>
          </a:xfrm>
          <a:prstGeom prst="rect">
            <a:avLst/>
          </a:prstGeom>
        </p:spPr>
      </p:pic>
      <p:pic>
        <p:nvPicPr>
          <p:cNvPr id="7" name="Picture 6">
            <a:extLst>
              <a:ext uri="{FF2B5EF4-FFF2-40B4-BE49-F238E27FC236}">
                <a16:creationId xmlns:a16="http://schemas.microsoft.com/office/drawing/2014/main" id="{AE270CF2-20B1-2DB5-5D04-C77454C05E79}"/>
              </a:ext>
            </a:extLst>
          </p:cNvPr>
          <p:cNvPicPr>
            <a:picLocks noChangeAspect="1"/>
          </p:cNvPicPr>
          <p:nvPr userDrawn="1"/>
        </p:nvPicPr>
        <p:blipFill>
          <a:blip r:embed="rId3">
            <a:lum bright="70000" contrast="-70000"/>
            <a:extLst>
              <a:ext uri="{28A0092B-C50C-407E-A947-70E740481C1C}">
                <a14:useLocalDpi xmlns:a14="http://schemas.microsoft.com/office/drawing/2010/main" val="0"/>
              </a:ext>
            </a:extLst>
          </a:blip>
          <a:srcRect/>
          <a:stretch/>
        </p:blipFill>
        <p:spPr>
          <a:xfrm>
            <a:off x="1288954" y="3077200"/>
            <a:ext cx="1202786" cy="1202786"/>
          </a:xfrm>
          <a:prstGeom prst="rect">
            <a:avLst/>
          </a:prstGeom>
        </p:spPr>
      </p:pic>
      <p:pic>
        <p:nvPicPr>
          <p:cNvPr id="8" name="Picture 7">
            <a:extLst>
              <a:ext uri="{FF2B5EF4-FFF2-40B4-BE49-F238E27FC236}">
                <a16:creationId xmlns:a16="http://schemas.microsoft.com/office/drawing/2014/main" id="{7CE05E2B-3233-9F87-D72C-702BCFDD64ED}"/>
              </a:ext>
            </a:extLst>
          </p:cNvPr>
          <p:cNvPicPr>
            <a:picLocks noChangeAspect="1"/>
          </p:cNvPicPr>
          <p:nvPr userDrawn="1"/>
        </p:nvPicPr>
        <p:blipFill>
          <a:blip r:embed="rId4">
            <a:lum bright="70000" contrast="-70000"/>
            <a:extLst>
              <a:ext uri="{28A0092B-C50C-407E-A947-70E740481C1C}">
                <a14:useLocalDpi xmlns:a14="http://schemas.microsoft.com/office/drawing/2010/main" val="0"/>
              </a:ext>
            </a:extLst>
          </a:blip>
          <a:srcRect/>
          <a:stretch/>
        </p:blipFill>
        <p:spPr>
          <a:xfrm>
            <a:off x="2603404" y="4251780"/>
            <a:ext cx="763996" cy="763996"/>
          </a:xfrm>
          <a:prstGeom prst="rect">
            <a:avLst/>
          </a:prstGeom>
        </p:spPr>
      </p:pic>
      <p:pic>
        <p:nvPicPr>
          <p:cNvPr id="6" name="Graphic 6">
            <a:extLst>
              <a:ext uri="{FF2B5EF4-FFF2-40B4-BE49-F238E27FC236}">
                <a16:creationId xmlns:a16="http://schemas.microsoft.com/office/drawing/2014/main" id="{4B355A9D-3024-7A98-7500-48256743A027}"/>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0067636" y="6382354"/>
            <a:ext cx="490847" cy="298974"/>
          </a:xfrm>
          <a:prstGeom prst="rect">
            <a:avLst/>
          </a:prstGeom>
        </p:spPr>
      </p:pic>
    </p:spTree>
    <p:extLst>
      <p:ext uri="{BB962C8B-B14F-4D97-AF65-F5344CB8AC3E}">
        <p14:creationId xmlns:p14="http://schemas.microsoft.com/office/powerpoint/2010/main" val="2705182629"/>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76497-75AC-26CD-103D-C6D875834E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Picture Placeholder 2">
            <a:extLst>
              <a:ext uri="{FF2B5EF4-FFF2-40B4-BE49-F238E27FC236}">
                <a16:creationId xmlns:a16="http://schemas.microsoft.com/office/drawing/2014/main" id="{583EAB8D-443B-8C4A-F191-B22CA6831AE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419"/>
          </a:p>
        </p:txBody>
      </p:sp>
      <p:sp>
        <p:nvSpPr>
          <p:cNvPr id="4" name="Text Placeholder 3">
            <a:extLst>
              <a:ext uri="{FF2B5EF4-FFF2-40B4-BE49-F238E27FC236}">
                <a16:creationId xmlns:a16="http://schemas.microsoft.com/office/drawing/2014/main" id="{D46D544F-0FBA-BED6-91FD-E4BB7F81DE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Graphic 6">
            <a:extLst>
              <a:ext uri="{FF2B5EF4-FFF2-40B4-BE49-F238E27FC236}">
                <a16:creationId xmlns:a16="http://schemas.microsoft.com/office/drawing/2014/main" id="{39712FDF-38FB-F465-7C8A-C57597722F0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2621352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a:blip r:embed="rId2">
            <a:extLst>
              <a:ext uri="{28A0092B-C50C-407E-A947-70E740481C1C}">
                <a14:useLocalDpi xmlns:a14="http://schemas.microsoft.com/office/drawing/2010/main" val="0"/>
              </a:ext>
            </a:extLst>
          </a:blip>
          <a:srcRect t="5872" b="5872"/>
          <a:stretch/>
        </p:blipFill>
        <p:spPr>
          <a:xfrm>
            <a:off x="1" y="-332789"/>
            <a:ext cx="12192000" cy="7190789"/>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332789"/>
            <a:ext cx="12192000" cy="7190789"/>
          </a:xfrm>
          <a:prstGeom prst="rect">
            <a:avLst/>
          </a:prstGeom>
          <a:gradFill flip="none" rotWithShape="1">
            <a:gsLst>
              <a:gs pos="0">
                <a:schemeClr val="bg1"/>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rgbClr val="030073"/>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737100"/>
            <a:ext cx="5388746" cy="948460"/>
          </a:xfrm>
        </p:spPr>
        <p:txBody>
          <a:bodyPr>
            <a:normAutofit/>
          </a:bodyPr>
          <a:lstStyle>
            <a:lvl1pPr marL="0" indent="0" algn="l">
              <a:buNone/>
              <a:defRPr sz="2000">
                <a:solidFill>
                  <a:schemeClr val="tx2"/>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7238693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3"/>
        <p:cNvGrpSpPr/>
        <p:nvPr/>
      </p:nvGrpSpPr>
      <p:grpSpPr>
        <a:xfrm>
          <a:off x="0" y="0"/>
          <a:ext cx="0" cy="0"/>
          <a:chOff x="0" y="0"/>
          <a:chExt cx="0" cy="0"/>
        </a:xfrm>
      </p:grpSpPr>
      <p:sp>
        <p:nvSpPr>
          <p:cNvPr id="14" name="Google Shape;14;g1e6dd66a3ea_0_64"/>
          <p:cNvSpPr txBox="1">
            <a:spLocks noGrp="1"/>
          </p:cNvSpPr>
          <p:nvPr>
            <p:ph type="ctrTitle"/>
          </p:nvPr>
        </p:nvSpPr>
        <p:spPr>
          <a:xfrm>
            <a:off x="415611" y="992767"/>
            <a:ext cx="11360700" cy="2736900"/>
          </a:xfrm>
          <a:prstGeom prst="rect">
            <a:avLst/>
          </a:prstGeom>
          <a:noFill/>
          <a:ln>
            <a:noFill/>
          </a:ln>
        </p:spPr>
        <p:txBody>
          <a:bodyPr spcFirstLastPara="1" wrap="square" lIns="121900" tIns="121900" rIns="121900" bIns="121900" anchor="b" anchorCtr="0">
            <a:normAutofit/>
          </a:bodyPr>
          <a:lstStyle>
            <a:lvl1pPr lvl="0" algn="ctr">
              <a:lnSpc>
                <a:spcPct val="100000"/>
              </a:lnSpc>
              <a:spcBef>
                <a:spcPts val="0"/>
              </a:spcBef>
              <a:spcAft>
                <a:spcPts val="0"/>
              </a:spcAft>
              <a:buSzPts val="6900"/>
              <a:buNone/>
              <a:defRPr sz="6900"/>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5" name="Google Shape;15;g1e6dd66a3ea_0_64"/>
          <p:cNvSpPr txBox="1">
            <a:spLocks noGrp="1"/>
          </p:cNvSpPr>
          <p:nvPr>
            <p:ph type="subTitle" idx="1"/>
          </p:nvPr>
        </p:nvSpPr>
        <p:spPr>
          <a:xfrm>
            <a:off x="415600" y="3778833"/>
            <a:ext cx="11360700" cy="1056900"/>
          </a:xfrm>
          <a:prstGeom prst="rect">
            <a:avLst/>
          </a:prstGeom>
          <a:noFill/>
          <a:ln>
            <a:noFill/>
          </a:ln>
        </p:spPr>
        <p:txBody>
          <a:bodyPr spcFirstLastPara="1" wrap="square" lIns="121900" tIns="121900" rIns="121900" bIns="121900" anchor="t" anchorCtr="0">
            <a:normAutofit/>
          </a:bodyPr>
          <a:lstStyle>
            <a:lvl1pPr lvl="0" algn="ctr">
              <a:lnSpc>
                <a:spcPct val="100000"/>
              </a:lnSpc>
              <a:spcBef>
                <a:spcPts val="0"/>
              </a:spcBef>
              <a:spcAft>
                <a:spcPts val="0"/>
              </a:spcAft>
              <a:buSzPts val="3700"/>
              <a:buNone/>
              <a:defRPr sz="3700"/>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
        <p:nvSpPr>
          <p:cNvPr id="16" name="Google Shape;16;g1e6dd66a3ea_0_64"/>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72589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13"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0" defTabSz="412750">
              <a:lnSpc>
                <a:spcPct val="100000"/>
              </a:lnSpc>
              <a:spcBef>
                <a:spcPts val="0"/>
              </a:spcBef>
              <a:buSzTx/>
              <a:buNone/>
              <a:defRPr sz="2750" b="1"/>
            </a:lvl2pPr>
            <a:lvl3pPr marL="0" indent="0" defTabSz="412750">
              <a:lnSpc>
                <a:spcPct val="100000"/>
              </a:lnSpc>
              <a:spcBef>
                <a:spcPts val="0"/>
              </a:spcBef>
              <a:buSzTx/>
              <a:buNone/>
              <a:defRPr sz="2750" b="1"/>
            </a:lvl3pPr>
            <a:lvl4pPr marL="0" indent="0" defTabSz="412750">
              <a:lnSpc>
                <a:spcPct val="100000"/>
              </a:lnSpc>
              <a:spcBef>
                <a:spcPts val="0"/>
              </a:spcBef>
              <a:buSzTx/>
              <a:buNone/>
              <a:defRPr sz="2750" b="1"/>
            </a:lvl4pPr>
            <a:lvl5pPr marL="0" indent="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71070678"/>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7_Title and Content">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DB7347-C9F1-2184-E166-D0AAD4B803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r="11561" b="1409"/>
          <a:stretch/>
        </p:blipFill>
        <p:spPr>
          <a:xfrm>
            <a:off x="4136919" y="0"/>
            <a:ext cx="8055081" cy="6858000"/>
          </a:xfrm>
          <a:prstGeom prst="rect">
            <a:avLst/>
          </a:prstGeom>
        </p:spPr>
      </p:pic>
      <p:sp>
        <p:nvSpPr>
          <p:cNvPr id="12" name="Rectangle 10">
            <a:extLst>
              <a:ext uri="{FF2B5EF4-FFF2-40B4-BE49-F238E27FC236}">
                <a16:creationId xmlns:a16="http://schemas.microsoft.com/office/drawing/2014/main" id="{2FBB4909-5626-018C-E45C-4A8EC596FCDA}"/>
              </a:ext>
            </a:extLst>
          </p:cNvPr>
          <p:cNvSpPr/>
          <p:nvPr userDrawn="1"/>
        </p:nvSpPr>
        <p:spPr>
          <a:xfrm flipV="1">
            <a:off x="-324" y="0"/>
            <a:ext cx="6333248"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a:p>
        </p:txBody>
      </p:sp>
      <p:sp>
        <p:nvSpPr>
          <p:cNvPr id="11" name="Rectangle 10">
            <a:extLst>
              <a:ext uri="{FF2B5EF4-FFF2-40B4-BE49-F238E27FC236}">
                <a16:creationId xmlns:a16="http://schemas.microsoft.com/office/drawing/2014/main" id="{2E563421-3DF9-339A-8444-6AF59CB53F29}"/>
              </a:ext>
            </a:extLst>
          </p:cNvPr>
          <p:cNvSpPr/>
          <p:nvPr userDrawn="1"/>
        </p:nvSpPr>
        <p:spPr>
          <a:xfrm>
            <a:off x="0" y="0"/>
            <a:ext cx="6686550"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672137" y="681037"/>
            <a:ext cx="4988326" cy="1325563"/>
          </a:xfrm>
        </p:spPr>
        <p:txBody>
          <a:bodyPr/>
          <a:lstStyle>
            <a:lvl1pPr>
              <a:defRPr>
                <a:solidFill>
                  <a:schemeClr val="bg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669525" y="2526029"/>
            <a:ext cx="4890853" cy="3662363"/>
          </a:xfrm>
          <a:custGeom>
            <a:avLst/>
            <a:gdLst>
              <a:gd name="connsiteX0" fmla="*/ 0 w 4742263"/>
              <a:gd name="connsiteY0" fmla="*/ 0 h 3662363"/>
              <a:gd name="connsiteX1" fmla="*/ 4742263 w 4742263"/>
              <a:gd name="connsiteY1" fmla="*/ 0 h 3662363"/>
              <a:gd name="connsiteX2" fmla="*/ 4742263 w 4742263"/>
              <a:gd name="connsiteY2" fmla="*/ 3662363 h 3662363"/>
              <a:gd name="connsiteX3" fmla="*/ 0 w 4742263"/>
              <a:gd name="connsiteY3" fmla="*/ 3662363 h 3662363"/>
              <a:gd name="connsiteX4" fmla="*/ 0 w 4742263"/>
              <a:gd name="connsiteY4" fmla="*/ 0 h 3662363"/>
              <a:gd name="connsiteX0" fmla="*/ 0 w 4742263"/>
              <a:gd name="connsiteY0" fmla="*/ 0 h 3662363"/>
              <a:gd name="connsiteX1" fmla="*/ 4742263 w 4742263"/>
              <a:gd name="connsiteY1" fmla="*/ 0 h 3662363"/>
              <a:gd name="connsiteX2" fmla="*/ 3885013 w 4742263"/>
              <a:gd name="connsiteY2" fmla="*/ 3650933 h 3662363"/>
              <a:gd name="connsiteX3" fmla="*/ 0 w 4742263"/>
              <a:gd name="connsiteY3" fmla="*/ 3662363 h 3662363"/>
              <a:gd name="connsiteX4" fmla="*/ 0 w 4742263"/>
              <a:gd name="connsiteY4" fmla="*/ 0 h 3662363"/>
              <a:gd name="connsiteX0" fmla="*/ 0 w 4890853"/>
              <a:gd name="connsiteY0" fmla="*/ 0 h 3662363"/>
              <a:gd name="connsiteX1" fmla="*/ 4890853 w 4890853"/>
              <a:gd name="connsiteY1" fmla="*/ 0 h 3662363"/>
              <a:gd name="connsiteX2" fmla="*/ 3885013 w 4890853"/>
              <a:gd name="connsiteY2" fmla="*/ 3650933 h 3662363"/>
              <a:gd name="connsiteX3" fmla="*/ 0 w 4890853"/>
              <a:gd name="connsiteY3" fmla="*/ 3662363 h 3662363"/>
              <a:gd name="connsiteX4" fmla="*/ 0 w 4890853"/>
              <a:gd name="connsiteY4" fmla="*/ 0 h 366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0853" h="3662363">
                <a:moveTo>
                  <a:pt x="0" y="0"/>
                </a:moveTo>
                <a:lnTo>
                  <a:pt x="4890853" y="0"/>
                </a:lnTo>
                <a:lnTo>
                  <a:pt x="3885013" y="3650933"/>
                </a:lnTo>
                <a:lnTo>
                  <a:pt x="0" y="3662363"/>
                </a:lnTo>
                <a:lnTo>
                  <a:pt x="0" y="0"/>
                </a:lnTo>
                <a:close/>
              </a:path>
            </a:pathLst>
          </a:custGeo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4" name="TextBox 13">
            <a:extLst>
              <a:ext uri="{FF2B5EF4-FFF2-40B4-BE49-F238E27FC236}">
                <a16:creationId xmlns:a16="http://schemas.microsoft.com/office/drawing/2014/main" id="{751E706E-45CA-ABEB-A621-AD778179361F}"/>
              </a:ext>
            </a:extLst>
          </p:cNvPr>
          <p:cNvSpPr txBox="1"/>
          <p:nvPr userDrawn="1"/>
        </p:nvSpPr>
        <p:spPr>
          <a:xfrm>
            <a:off x="10260428" y="6448821"/>
            <a:ext cx="1404760" cy="276999"/>
          </a:xfrm>
          <a:prstGeom prst="rect">
            <a:avLst/>
          </a:prstGeom>
          <a:noFill/>
        </p:spPr>
        <p:txBody>
          <a:bodyPr wrap="square" rtlCol="0" anchor="ctr">
            <a:spAutoFit/>
          </a:bodyPr>
          <a:lstStyle/>
          <a:p>
            <a:pPr algn="r"/>
            <a:r>
              <a:rPr lang="es-419" sz="1200" dirty="0">
                <a:latin typeface="Avenir Next LT Pro" panose="020B0504020202020204" pitchFamily="34" charset="0"/>
              </a:rPr>
              <a:t>StationMD.com</a:t>
            </a:r>
          </a:p>
        </p:txBody>
      </p:sp>
      <p:sp>
        <p:nvSpPr>
          <p:cNvPr id="15" name="TextBox 14">
            <a:extLst>
              <a:ext uri="{FF2B5EF4-FFF2-40B4-BE49-F238E27FC236}">
                <a16:creationId xmlns:a16="http://schemas.microsoft.com/office/drawing/2014/main" id="{5B4AF92C-C903-30BC-6109-97CA4467CE44}"/>
              </a:ext>
            </a:extLst>
          </p:cNvPr>
          <p:cNvSpPr txBox="1"/>
          <p:nvPr userDrawn="1"/>
        </p:nvSpPr>
        <p:spPr>
          <a:xfrm>
            <a:off x="11594163" y="6452996"/>
            <a:ext cx="424650" cy="276999"/>
          </a:xfrm>
          <a:prstGeom prst="rect">
            <a:avLst/>
          </a:prstGeom>
          <a:noFill/>
        </p:spPr>
        <p:txBody>
          <a:bodyPr wrap="square" rtlCol="0" anchor="ctr">
            <a:spAutoFit/>
          </a:bodyPr>
          <a:lstStyle/>
          <a:p>
            <a:pPr algn="r"/>
            <a:fld id="{B77DD095-522E-4D16-BF13-88655A35C1F2}" type="slidenum">
              <a:rPr lang="es-419" sz="1200" smtClean="0">
                <a:latin typeface="Avenir Next LT Pro" panose="020B0504020202020204" pitchFamily="34" charset="0"/>
              </a:rPr>
              <a:t>‹#›</a:t>
            </a:fld>
            <a:endParaRPr lang="es-419" sz="1200" dirty="0">
              <a:latin typeface="Avenir Next LT Pro" panose="020B0504020202020204" pitchFamily="34" charset="0"/>
            </a:endParaRPr>
          </a:p>
        </p:txBody>
      </p:sp>
      <p:pic>
        <p:nvPicPr>
          <p:cNvPr id="17" name="Graphic 6">
            <a:extLst>
              <a:ext uri="{FF2B5EF4-FFF2-40B4-BE49-F238E27FC236}">
                <a16:creationId xmlns:a16="http://schemas.microsoft.com/office/drawing/2014/main" id="{24855C8E-B1F8-587A-1CE9-D3C11B4992A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067636" y="6382354"/>
            <a:ext cx="490847" cy="298974"/>
          </a:xfrm>
          <a:prstGeom prst="rect">
            <a:avLst/>
          </a:prstGeom>
        </p:spPr>
      </p:pic>
    </p:spTree>
    <p:extLst>
      <p:ext uri="{BB962C8B-B14F-4D97-AF65-F5344CB8AC3E}">
        <p14:creationId xmlns:p14="http://schemas.microsoft.com/office/powerpoint/2010/main" val="41851126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p15:clr>
            <a:srgbClr val="FBAE40"/>
          </p15:clr>
        </p15:guide>
        <p15:guide id="2" pos="415">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10" name="Picture 9" descr="A person in a white coat using a computer&#10;&#10;Description automatically generated">
            <a:extLst>
              <a:ext uri="{FF2B5EF4-FFF2-40B4-BE49-F238E27FC236}">
                <a16:creationId xmlns:a16="http://schemas.microsoft.com/office/drawing/2014/main" id="{21404A7A-AC39-71C3-E906-B47A9CCD02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0"/>
            <a:ext cx="12192000" cy="6858000"/>
          </a:xfrm>
          <a:prstGeom prst="rect">
            <a:avLst/>
          </a:prstGeom>
          <a:gradFill flip="none" rotWithShape="1">
            <a:gsLst>
              <a:gs pos="0">
                <a:schemeClr val="bg1"/>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1703820"/>
            <a:ext cx="6430392" cy="2387600"/>
          </a:xfrm>
        </p:spPr>
        <p:txBody>
          <a:bodyPr anchor="b"/>
          <a:lstStyle>
            <a:lvl1pPr algn="l">
              <a:defRPr sz="6000">
                <a:solidFill>
                  <a:srgbClr val="030073"/>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205720"/>
            <a:ext cx="5388746" cy="1655762"/>
          </a:xfrm>
        </p:spPr>
        <p:txBody>
          <a:bodyPr>
            <a:normAutofit/>
          </a:bodyPr>
          <a:lstStyle>
            <a:lvl1pPr marL="0" indent="0" algn="l">
              <a:buNone/>
              <a:defRPr sz="2000">
                <a:solidFill>
                  <a:srgbClr val="3F70B2"/>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10395666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045" t="9662" b="18657"/>
          <a:stretch/>
        </p:blipFill>
        <p:spPr>
          <a:xfrm flipH="1">
            <a:off x="0" y="1"/>
            <a:ext cx="12192000" cy="6858000"/>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0"/>
            <a:ext cx="12192000" cy="6858000"/>
          </a:xfrm>
          <a:prstGeom prst="rect">
            <a:avLst/>
          </a:prstGeom>
          <a:gradFill flip="none" rotWithShape="1">
            <a:gsLst>
              <a:gs pos="0">
                <a:schemeClr val="bg1"/>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197877"/>
            <a:ext cx="4451806" cy="2387600"/>
          </a:xfrm>
        </p:spPr>
        <p:txBody>
          <a:bodyPr anchor="b"/>
          <a:lstStyle>
            <a:lvl1pPr algn="l">
              <a:defRPr sz="6000">
                <a:solidFill>
                  <a:srgbClr val="030073"/>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699777"/>
            <a:ext cx="5388746" cy="529568"/>
          </a:xfrm>
        </p:spPr>
        <p:txBody>
          <a:bodyPr>
            <a:normAutofit/>
          </a:bodyPr>
          <a:lstStyle>
            <a:lvl1pPr marL="0" indent="0" algn="l">
              <a:buNone/>
              <a:defRPr sz="2000">
                <a:solidFill>
                  <a:srgbClr val="3F70B2"/>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27758020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a:blip r:embed="rId2">
            <a:extLst>
              <a:ext uri="{28A0092B-C50C-407E-A947-70E740481C1C}">
                <a14:useLocalDpi xmlns:a14="http://schemas.microsoft.com/office/drawing/2010/main" val="0"/>
              </a:ext>
            </a:extLst>
          </a:blip>
          <a:srcRect t="5831" b="5831"/>
          <a:stretch/>
        </p:blipFill>
        <p:spPr>
          <a:xfrm flipH="1">
            <a:off x="1" y="-332789"/>
            <a:ext cx="12192000" cy="7190789"/>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332790"/>
            <a:ext cx="12192000" cy="7190789"/>
          </a:xfrm>
          <a:prstGeom prst="rect">
            <a:avLst/>
          </a:prstGeom>
          <a:gradFill flip="none" rotWithShape="1">
            <a:gsLst>
              <a:gs pos="0">
                <a:schemeClr val="accent2">
                  <a:alpha val="59000"/>
                </a:schemeClr>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rgbClr val="030073"/>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737100"/>
            <a:ext cx="5388746" cy="948460"/>
          </a:xfrm>
        </p:spPr>
        <p:txBody>
          <a:bodyPr>
            <a:normAutofit/>
          </a:bodyPr>
          <a:lstStyle>
            <a:lvl1pPr marL="0" indent="0" algn="l">
              <a:buNone/>
              <a:defRPr sz="2000">
                <a:solidFill>
                  <a:schemeClr val="bg1"/>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26571940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a:blip r:embed="rId2">
            <a:extLst>
              <a:ext uri="{28A0092B-C50C-407E-A947-70E740481C1C}">
                <a14:useLocalDpi xmlns:a14="http://schemas.microsoft.com/office/drawing/2010/main" val="0"/>
              </a:ext>
            </a:extLst>
          </a:blip>
          <a:srcRect t="28927" b="28927"/>
          <a:stretch/>
        </p:blipFill>
        <p:spPr>
          <a:xfrm flipH="1">
            <a:off x="1" y="-332789"/>
            <a:ext cx="12192000" cy="7190789"/>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332789"/>
            <a:ext cx="12192000" cy="7190789"/>
          </a:xfrm>
          <a:prstGeom prst="rect">
            <a:avLst/>
          </a:prstGeom>
          <a:gradFill flip="none" rotWithShape="1">
            <a:gsLst>
              <a:gs pos="0">
                <a:schemeClr val="bg1"/>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rgbClr val="030073"/>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737100"/>
            <a:ext cx="5388746" cy="948460"/>
          </a:xfrm>
        </p:spPr>
        <p:txBody>
          <a:bodyPr>
            <a:normAutofit/>
          </a:bodyPr>
          <a:lstStyle>
            <a:lvl1pPr marL="0" indent="0" algn="l">
              <a:buNone/>
              <a:defRPr sz="2000">
                <a:solidFill>
                  <a:schemeClr val="tx2"/>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34152702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a:blip r:embed="rId2">
            <a:extLst>
              <a:ext uri="{28A0092B-C50C-407E-A947-70E740481C1C}">
                <a14:useLocalDpi xmlns:a14="http://schemas.microsoft.com/office/drawing/2010/main" val="0"/>
              </a:ext>
            </a:extLst>
          </a:blip>
          <a:srcRect t="28994" b="28994"/>
          <a:stretch/>
        </p:blipFill>
        <p:spPr>
          <a:xfrm>
            <a:off x="1" y="-332789"/>
            <a:ext cx="12192000" cy="7190789"/>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332789"/>
            <a:ext cx="12192000" cy="7190789"/>
          </a:xfrm>
          <a:prstGeom prst="rect">
            <a:avLst/>
          </a:prstGeom>
          <a:gradFill flip="none" rotWithShape="1">
            <a:gsLst>
              <a:gs pos="0">
                <a:schemeClr val="bg1"/>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rgbClr val="030073"/>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737100"/>
            <a:ext cx="5388746" cy="948460"/>
          </a:xfrm>
        </p:spPr>
        <p:txBody>
          <a:bodyPr>
            <a:normAutofit/>
          </a:bodyPr>
          <a:lstStyle>
            <a:lvl1pPr marL="0" indent="0" algn="l">
              <a:buNone/>
              <a:defRPr sz="2000">
                <a:solidFill>
                  <a:schemeClr val="tx2"/>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17602386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a:blip r:embed="rId2">
            <a:extLst>
              <a:ext uri="{28A0092B-C50C-407E-A947-70E740481C1C}">
                <a14:useLocalDpi xmlns:a14="http://schemas.microsoft.com/office/drawing/2010/main" val="0"/>
              </a:ext>
            </a:extLst>
          </a:blip>
          <a:srcRect t="5872" b="5872"/>
          <a:stretch/>
        </p:blipFill>
        <p:spPr>
          <a:xfrm>
            <a:off x="0" y="237579"/>
            <a:ext cx="12192000" cy="7190789"/>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162963" y="826054"/>
            <a:ext cx="12192000" cy="7190789"/>
          </a:xfrm>
          <a:prstGeom prst="rect">
            <a:avLst/>
          </a:prstGeom>
          <a:gradFill flip="none" rotWithShape="1">
            <a:gsLst>
              <a:gs pos="0">
                <a:schemeClr val="bg1"/>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rgbClr val="030073"/>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3" y="4737100"/>
            <a:ext cx="5388746" cy="948460"/>
          </a:xfrm>
        </p:spPr>
        <p:txBody>
          <a:bodyPr>
            <a:normAutofit/>
          </a:bodyPr>
          <a:lstStyle>
            <a:lvl1pPr marL="0" indent="0" algn="l">
              <a:buNone/>
              <a:defRPr sz="2000">
                <a:solidFill>
                  <a:schemeClr val="tx2"/>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lumMod val="50000"/>
                  </a:schemeClr>
                </a:solidFill>
                <a:latin typeface="Merriweather" panose="00000500000000000000" pitchFamily="2" charset="0"/>
              </a:defRPr>
            </a:lvl1pPr>
            <a:lvl2pPr>
              <a:defRPr sz="1050">
                <a:solidFill>
                  <a:schemeClr val="bg1">
                    <a:lumMod val="50000"/>
                  </a:schemeClr>
                </a:solidFill>
                <a:latin typeface="Merriweather" panose="00000500000000000000" pitchFamily="2" charset="0"/>
              </a:defRPr>
            </a:lvl2pPr>
            <a:lvl3pPr>
              <a:defRPr sz="1000">
                <a:solidFill>
                  <a:schemeClr val="bg1">
                    <a:lumMod val="50000"/>
                  </a:schemeClr>
                </a:solidFill>
                <a:latin typeface="Merriweather" panose="00000500000000000000" pitchFamily="2" charset="0"/>
              </a:defRPr>
            </a:lvl3pPr>
            <a:lvl4pPr>
              <a:defRPr sz="900">
                <a:solidFill>
                  <a:schemeClr val="bg1">
                    <a:lumMod val="50000"/>
                  </a:schemeClr>
                </a:solidFill>
                <a:latin typeface="Merriweather" panose="00000500000000000000" pitchFamily="2" charset="0"/>
              </a:defRPr>
            </a:lvl4pPr>
            <a:lvl5pPr>
              <a:defRPr sz="900">
                <a:solidFill>
                  <a:schemeClr val="bg1">
                    <a:lumMod val="50000"/>
                  </a:schemeClr>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31655851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a:blip r:embed="rId2">
            <a:extLst>
              <a:ext uri="{28A0092B-C50C-407E-A947-70E740481C1C}">
                <a14:useLocalDpi xmlns:a14="http://schemas.microsoft.com/office/drawing/2010/main" val="0"/>
              </a:ext>
            </a:extLst>
          </a:blip>
          <a:srcRect l="2314" r="2314"/>
          <a:stretch/>
        </p:blipFill>
        <p:spPr>
          <a:xfrm>
            <a:off x="0" y="0"/>
            <a:ext cx="12192000" cy="7190789"/>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0" y="0"/>
            <a:ext cx="12192000" cy="7190789"/>
          </a:xfrm>
          <a:prstGeom prst="rect">
            <a:avLst/>
          </a:prstGeom>
          <a:gradFill flip="none" rotWithShape="1">
            <a:gsLst>
              <a:gs pos="0">
                <a:schemeClr val="accent3">
                  <a:alpha val="86000"/>
                </a:schemeClr>
              </a:gs>
              <a:gs pos="71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rgbClr val="030073"/>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4" y="4737100"/>
            <a:ext cx="3336990" cy="948460"/>
          </a:xfrm>
        </p:spPr>
        <p:txBody>
          <a:bodyPr>
            <a:normAutofit/>
          </a:bodyPr>
          <a:lstStyle>
            <a:lvl1pPr marL="0" indent="0" algn="l">
              <a:buNone/>
              <a:defRPr sz="2000">
                <a:solidFill>
                  <a:schemeClr val="bg1"/>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solidFill>
                <a:latin typeface="Merriweather" panose="00000500000000000000" pitchFamily="2" charset="0"/>
              </a:defRPr>
            </a:lvl1pPr>
            <a:lvl2pPr>
              <a:defRPr sz="1050">
                <a:solidFill>
                  <a:schemeClr val="bg1"/>
                </a:solidFill>
                <a:latin typeface="Merriweather" panose="00000500000000000000" pitchFamily="2" charset="0"/>
              </a:defRPr>
            </a:lvl2pPr>
            <a:lvl3pPr>
              <a:defRPr sz="1000">
                <a:solidFill>
                  <a:schemeClr val="bg1"/>
                </a:solidFill>
                <a:latin typeface="Merriweather" panose="00000500000000000000" pitchFamily="2" charset="0"/>
              </a:defRPr>
            </a:lvl3pPr>
            <a:lvl4pPr>
              <a:defRPr sz="900">
                <a:solidFill>
                  <a:schemeClr val="bg1"/>
                </a:solidFill>
                <a:latin typeface="Merriweather" panose="00000500000000000000" pitchFamily="2" charset="0"/>
              </a:defRPr>
            </a:lvl4pPr>
            <a:lvl5pPr>
              <a:defRPr sz="900">
                <a:solidFill>
                  <a:schemeClr val="bg1"/>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13997842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a:blip r:embed="rId2">
            <a:extLst>
              <a:ext uri="{28A0092B-C50C-407E-A947-70E740481C1C}">
                <a14:useLocalDpi xmlns:a14="http://schemas.microsoft.com/office/drawing/2010/main" val="0"/>
              </a:ext>
            </a:extLst>
          </a:blip>
          <a:srcRect l="2314" r="2314"/>
          <a:stretch/>
        </p:blipFill>
        <p:spPr>
          <a:xfrm>
            <a:off x="1" y="1"/>
            <a:ext cx="12192000" cy="6856066"/>
          </a:xfrm>
          <a:prstGeom prst="rect">
            <a:avLst/>
          </a:prstGeom>
        </p:spPr>
      </p:pic>
      <p:sp>
        <p:nvSpPr>
          <p:cNvPr id="4" name="Rectangle 3">
            <a:extLst>
              <a:ext uri="{FF2B5EF4-FFF2-40B4-BE49-F238E27FC236}">
                <a16:creationId xmlns:a16="http://schemas.microsoft.com/office/drawing/2014/main" id="{EB77C684-7EB9-2BB2-06BC-D3A9A9AC5256}"/>
              </a:ext>
            </a:extLst>
          </p:cNvPr>
          <p:cNvSpPr/>
          <p:nvPr userDrawn="1"/>
        </p:nvSpPr>
        <p:spPr>
          <a:xfrm>
            <a:off x="0" y="0"/>
            <a:ext cx="11125200" cy="6856067"/>
          </a:xfrm>
          <a:prstGeom prst="rect">
            <a:avLst/>
          </a:prstGeom>
          <a:gradFill flip="none" rotWithShape="1">
            <a:gsLst>
              <a:gs pos="0">
                <a:schemeClr val="bg1"/>
              </a:gs>
              <a:gs pos="58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rgbClr val="030073"/>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4" y="4737100"/>
            <a:ext cx="3336990" cy="948460"/>
          </a:xfrm>
        </p:spPr>
        <p:txBody>
          <a:bodyPr>
            <a:normAutofit/>
          </a:bodyPr>
          <a:lstStyle>
            <a:lvl1pPr marL="0" indent="0" algn="l">
              <a:buNone/>
              <a:defRPr sz="2000">
                <a:solidFill>
                  <a:schemeClr val="bg1"/>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descr="A blue and black sign with white text&#10;&#10;Description automatically generated">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7254" y="643869"/>
            <a:ext cx="2857673"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solidFill>
                <a:latin typeface="Merriweather" panose="00000500000000000000" pitchFamily="2" charset="0"/>
              </a:defRPr>
            </a:lvl1pPr>
            <a:lvl2pPr>
              <a:defRPr sz="1050">
                <a:solidFill>
                  <a:schemeClr val="bg1"/>
                </a:solidFill>
                <a:latin typeface="Merriweather" panose="00000500000000000000" pitchFamily="2" charset="0"/>
              </a:defRPr>
            </a:lvl2pPr>
            <a:lvl3pPr>
              <a:defRPr sz="1000">
                <a:solidFill>
                  <a:schemeClr val="bg1"/>
                </a:solidFill>
                <a:latin typeface="Merriweather" panose="00000500000000000000" pitchFamily="2" charset="0"/>
              </a:defRPr>
            </a:lvl3pPr>
            <a:lvl4pPr>
              <a:defRPr sz="900">
                <a:solidFill>
                  <a:schemeClr val="bg1"/>
                </a:solidFill>
                <a:latin typeface="Merriweather" panose="00000500000000000000" pitchFamily="2" charset="0"/>
              </a:defRPr>
            </a:lvl4pPr>
            <a:lvl5pPr>
              <a:defRPr sz="900">
                <a:solidFill>
                  <a:schemeClr val="bg1"/>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28469616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41" r="14655"/>
          <a:stretch/>
        </p:blipFill>
        <p:spPr>
          <a:xfrm>
            <a:off x="0" y="-1"/>
            <a:ext cx="12192000" cy="7190789"/>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1" y="0"/>
            <a:ext cx="12192000" cy="7190789"/>
          </a:xfrm>
          <a:prstGeom prst="rect">
            <a:avLst/>
          </a:prstGeom>
          <a:gradFill flip="none" rotWithShape="1">
            <a:gsLst>
              <a:gs pos="0">
                <a:schemeClr val="tx2">
                  <a:alpha val="87000"/>
                </a:schemeClr>
              </a:gs>
              <a:gs pos="71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chemeClr val="bg1"/>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4" y="4737100"/>
            <a:ext cx="3336990" cy="948460"/>
          </a:xfrm>
        </p:spPr>
        <p:txBody>
          <a:bodyPr>
            <a:normAutofit/>
          </a:bodyPr>
          <a:lstStyle>
            <a:lvl1pPr marL="0" indent="0" algn="l">
              <a:buNone/>
              <a:defRPr sz="2000">
                <a:solidFill>
                  <a:schemeClr val="bg1"/>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28261" y="643869"/>
            <a:ext cx="2815659"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solidFill>
                <a:latin typeface="Merriweather" panose="00000500000000000000" pitchFamily="2" charset="0"/>
              </a:defRPr>
            </a:lvl1pPr>
            <a:lvl2pPr>
              <a:defRPr sz="1050">
                <a:solidFill>
                  <a:schemeClr val="bg1"/>
                </a:solidFill>
                <a:latin typeface="Merriweather" panose="00000500000000000000" pitchFamily="2" charset="0"/>
              </a:defRPr>
            </a:lvl2pPr>
            <a:lvl3pPr>
              <a:defRPr sz="1000">
                <a:solidFill>
                  <a:schemeClr val="bg1"/>
                </a:solidFill>
                <a:latin typeface="Merriweather" panose="00000500000000000000" pitchFamily="2" charset="0"/>
              </a:defRPr>
            </a:lvl3pPr>
            <a:lvl4pPr>
              <a:defRPr sz="900">
                <a:solidFill>
                  <a:schemeClr val="bg1"/>
                </a:solidFill>
                <a:latin typeface="Merriweather" panose="00000500000000000000" pitchFamily="2" charset="0"/>
              </a:defRPr>
            </a:lvl4pPr>
            <a:lvl5pPr>
              <a:defRPr sz="900">
                <a:solidFill>
                  <a:schemeClr val="bg1"/>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42232087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D82C19D1-9D5C-06D8-4F96-08E17FA583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7" name="Graphic 6">
            <a:extLst>
              <a:ext uri="{FF2B5EF4-FFF2-40B4-BE49-F238E27FC236}">
                <a16:creationId xmlns:a16="http://schemas.microsoft.com/office/drawing/2014/main" id="{33FB1DE4-5CFC-CE68-D511-C1B4EAF119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22225" y="6412615"/>
            <a:ext cx="445494" cy="271351"/>
          </a:xfrm>
          <a:prstGeom prst="rect">
            <a:avLst/>
          </a:prstGeom>
        </p:spPr>
      </p:pic>
    </p:spTree>
    <p:extLst>
      <p:ext uri="{BB962C8B-B14F-4D97-AF65-F5344CB8AC3E}">
        <p14:creationId xmlns:p14="http://schemas.microsoft.com/office/powerpoint/2010/main" val="363453739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2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D82C19D1-9D5C-06D8-4F96-08E17FA583AA}"/>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TextBox 8">
            <a:extLst>
              <a:ext uri="{FF2B5EF4-FFF2-40B4-BE49-F238E27FC236}">
                <a16:creationId xmlns:a16="http://schemas.microsoft.com/office/drawing/2014/main" id="{8F126E52-A0C6-8349-C217-D9B6CC9E693A}"/>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Next LT Pro" panose="020B0504020202020204" pitchFamily="34" charset="0"/>
              </a:rPr>
              <a:t>‹#›</a:t>
            </a:fld>
            <a:endParaRPr lang="es-419" sz="1200" dirty="0">
              <a:latin typeface="Avenir Next LT Pro" panose="020B0504020202020204" pitchFamily="34" charset="0"/>
            </a:endParaRPr>
          </a:p>
        </p:txBody>
      </p:sp>
      <p:pic>
        <p:nvPicPr>
          <p:cNvPr id="4" name="Graphic 6">
            <a:extLst>
              <a:ext uri="{FF2B5EF4-FFF2-40B4-BE49-F238E27FC236}">
                <a16:creationId xmlns:a16="http://schemas.microsoft.com/office/drawing/2014/main" id="{D1B2584B-626F-FFAC-87FD-0AC39DE1ABA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415929326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15">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D82C19D1-9D5C-06D8-4F96-08E17FA583AA}"/>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9" name="TextBox 8">
            <a:extLst>
              <a:ext uri="{FF2B5EF4-FFF2-40B4-BE49-F238E27FC236}">
                <a16:creationId xmlns:a16="http://schemas.microsoft.com/office/drawing/2014/main" id="{BB231485-9FAA-2C99-A876-7A9FF454C678}"/>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Next LT Pro" panose="020B0504020202020204" pitchFamily="34" charset="0"/>
              </a:rPr>
              <a:t>‹#›</a:t>
            </a:fld>
            <a:endParaRPr lang="es-419" sz="1200" dirty="0">
              <a:latin typeface="Avenir Next LT Pro" panose="020B0504020202020204" pitchFamily="34" charset="0"/>
            </a:endParaRPr>
          </a:p>
        </p:txBody>
      </p:sp>
      <p:pic>
        <p:nvPicPr>
          <p:cNvPr id="5" name="Graphic 6">
            <a:extLst>
              <a:ext uri="{FF2B5EF4-FFF2-40B4-BE49-F238E27FC236}">
                <a16:creationId xmlns:a16="http://schemas.microsoft.com/office/drawing/2014/main" id="{C3E2AD88-5F42-947F-8A2F-084E458FEA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8200832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D82C19D1-9D5C-06D8-4F96-08E17FA583AA}"/>
              </a:ext>
            </a:extLst>
          </p:cNvPr>
          <p:cNvSpPr>
            <a:spLocks noGrp="1"/>
          </p:cNvSpPr>
          <p:nvPr>
            <p:ph idx="1"/>
          </p:nvPr>
        </p:nvSpPr>
        <p:spPr>
          <a:xfrm>
            <a:off x="669525" y="2167003"/>
            <a:ext cx="4742263" cy="4009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TextBox 12">
            <a:extLst>
              <a:ext uri="{FF2B5EF4-FFF2-40B4-BE49-F238E27FC236}">
                <a16:creationId xmlns:a16="http://schemas.microsoft.com/office/drawing/2014/main" id="{93639F81-0987-DB92-5B8D-2FEF472A0E99}"/>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Next LT Pro" panose="020B0504020202020204" pitchFamily="34" charset="0"/>
              </a:rPr>
              <a:t>‹#›</a:t>
            </a:fld>
            <a:endParaRPr lang="es-419" sz="1200" dirty="0">
              <a:latin typeface="Avenir Next LT Pro" panose="020B0504020202020204" pitchFamily="34" charset="0"/>
            </a:endParaRPr>
          </a:p>
        </p:txBody>
      </p:sp>
      <p:sp>
        <p:nvSpPr>
          <p:cNvPr id="5" name="Picture Placeholder 13">
            <a:extLst>
              <a:ext uri="{FF2B5EF4-FFF2-40B4-BE49-F238E27FC236}">
                <a16:creationId xmlns:a16="http://schemas.microsoft.com/office/drawing/2014/main" id="{1339E5FD-DEA6-C0AC-A020-3A6CF2960F01}"/>
              </a:ext>
            </a:extLst>
          </p:cNvPr>
          <p:cNvSpPr>
            <a:spLocks noGrp="1"/>
          </p:cNvSpPr>
          <p:nvPr>
            <p:ph type="pic" sz="quarter" idx="12"/>
          </p:nvPr>
        </p:nvSpPr>
        <p:spPr>
          <a:xfrm>
            <a:off x="5905500" y="2167003"/>
            <a:ext cx="5753100" cy="2430397"/>
          </a:xfrm>
        </p:spPr>
        <p:txBody>
          <a:bodyPr/>
          <a:lstStyle>
            <a:lvl1pPr>
              <a:defRPr>
                <a:solidFill>
                  <a:schemeClr val="accent2"/>
                </a:solidFill>
              </a:defRPr>
            </a:lvl1pPr>
          </a:lstStyle>
          <a:p>
            <a:r>
              <a:rPr lang="en-US"/>
              <a:t>Click icon to add picture</a:t>
            </a:r>
            <a:endParaRPr lang="es-419"/>
          </a:p>
        </p:txBody>
      </p:sp>
      <p:sp>
        <p:nvSpPr>
          <p:cNvPr id="6" name="Content Placeholder 2">
            <a:extLst>
              <a:ext uri="{FF2B5EF4-FFF2-40B4-BE49-F238E27FC236}">
                <a16:creationId xmlns:a16="http://schemas.microsoft.com/office/drawing/2014/main" id="{8375DC7C-999A-FBA9-03C9-14A36DF80DE3}"/>
              </a:ext>
            </a:extLst>
          </p:cNvPr>
          <p:cNvSpPr>
            <a:spLocks noGrp="1"/>
          </p:cNvSpPr>
          <p:nvPr>
            <p:ph idx="13"/>
          </p:nvPr>
        </p:nvSpPr>
        <p:spPr>
          <a:xfrm>
            <a:off x="5905500" y="4853020"/>
            <a:ext cx="5753100" cy="950880"/>
          </a:xfrm>
        </p:spPr>
        <p:txBody>
          <a:bodyPr>
            <a:noAutofit/>
          </a:bodyPr>
          <a:lstStyle>
            <a:lvl1pPr algn="ctr">
              <a:defRPr sz="2000" i="1">
                <a:solidFill>
                  <a:schemeClr val="accent1"/>
                </a:solidFill>
              </a:defRPr>
            </a:lvl1pPr>
            <a:lvl2pPr algn="ctr">
              <a:defRPr sz="1800" i="1">
                <a:solidFill>
                  <a:schemeClr val="accent1"/>
                </a:solidFill>
              </a:defRPr>
            </a:lvl2pPr>
            <a:lvl3pPr algn="ctr">
              <a:defRPr sz="1600" i="1">
                <a:solidFill>
                  <a:schemeClr val="accent1"/>
                </a:solidFill>
              </a:defRPr>
            </a:lvl3pPr>
            <a:lvl4pPr algn="ctr">
              <a:defRPr sz="1400" i="1">
                <a:solidFill>
                  <a:schemeClr val="accent1"/>
                </a:solidFill>
              </a:defRPr>
            </a:lvl4pPr>
            <a:lvl5pPr algn="ctr">
              <a:defRPr sz="1400" i="1">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4" name="Graphic 6">
            <a:extLst>
              <a:ext uri="{FF2B5EF4-FFF2-40B4-BE49-F238E27FC236}">
                <a16:creationId xmlns:a16="http://schemas.microsoft.com/office/drawing/2014/main" id="{8B795B86-84C1-6432-DC5B-CC4D6DFAC97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44195809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6">
          <p15:clr>
            <a:srgbClr val="FBAE40"/>
          </p15:clr>
        </p15:guide>
        <p15:guide id="2" pos="3840">
          <p15:clr>
            <a:srgbClr val="FBAE40"/>
          </p15:clr>
        </p15:guide>
        <p15:guide id="3" pos="3409">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4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s-419"/>
          </a:p>
        </p:txBody>
      </p:sp>
      <p:sp>
        <p:nvSpPr>
          <p:cNvPr id="9" name="TextBox 8">
            <a:extLst>
              <a:ext uri="{FF2B5EF4-FFF2-40B4-BE49-F238E27FC236}">
                <a16:creationId xmlns:a16="http://schemas.microsoft.com/office/drawing/2014/main" id="{8F126E52-A0C6-8349-C217-D9B6CC9E693A}"/>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Next LT Pro" panose="020B0504020202020204" pitchFamily="34" charset="0"/>
              </a:rPr>
              <a:t>‹#›</a:t>
            </a:fld>
            <a:endParaRPr lang="es-419" sz="1200" dirty="0">
              <a:latin typeface="Avenir Next LT Pro" panose="020B0504020202020204" pitchFamily="34" charset="0"/>
            </a:endParaRPr>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669525" y="2167003"/>
            <a:ext cx="4742263" cy="40099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Picture Placeholder 13">
            <a:extLst>
              <a:ext uri="{FF2B5EF4-FFF2-40B4-BE49-F238E27FC236}">
                <a16:creationId xmlns:a16="http://schemas.microsoft.com/office/drawing/2014/main" id="{1B69E348-98ED-FDA5-D87D-93412BC72C8B}"/>
              </a:ext>
            </a:extLst>
          </p:cNvPr>
          <p:cNvSpPr>
            <a:spLocks noGrp="1"/>
          </p:cNvSpPr>
          <p:nvPr>
            <p:ph type="pic" sz="quarter" idx="12"/>
          </p:nvPr>
        </p:nvSpPr>
        <p:spPr>
          <a:xfrm>
            <a:off x="5905500" y="2167003"/>
            <a:ext cx="5753100" cy="2430397"/>
          </a:xfrm>
        </p:spPr>
        <p:txBody>
          <a:bodyPr/>
          <a:lstStyle>
            <a:lvl1pPr>
              <a:defRPr>
                <a:solidFill>
                  <a:schemeClr val="tx1"/>
                </a:solidFill>
              </a:defRPr>
            </a:lvl1pPr>
          </a:lstStyle>
          <a:p>
            <a:r>
              <a:rPr lang="en-US"/>
              <a:t>Click icon to add picture</a:t>
            </a:r>
            <a:endParaRPr lang="es-419"/>
          </a:p>
        </p:txBody>
      </p:sp>
      <p:sp>
        <p:nvSpPr>
          <p:cNvPr id="6" name="Content Placeholder 2">
            <a:extLst>
              <a:ext uri="{FF2B5EF4-FFF2-40B4-BE49-F238E27FC236}">
                <a16:creationId xmlns:a16="http://schemas.microsoft.com/office/drawing/2014/main" id="{A8CAF640-3FE1-A17E-857F-5660A335F024}"/>
              </a:ext>
            </a:extLst>
          </p:cNvPr>
          <p:cNvSpPr>
            <a:spLocks noGrp="1"/>
          </p:cNvSpPr>
          <p:nvPr>
            <p:ph idx="13"/>
          </p:nvPr>
        </p:nvSpPr>
        <p:spPr>
          <a:xfrm>
            <a:off x="5905500" y="4853020"/>
            <a:ext cx="5753100" cy="950880"/>
          </a:xfrm>
        </p:spPr>
        <p:txBody>
          <a:bodyPr>
            <a:noAutofit/>
          </a:bodyPr>
          <a:lstStyle>
            <a:lvl1pPr algn="ctr">
              <a:defRPr sz="2000" i="1">
                <a:solidFill>
                  <a:schemeClr val="accent1"/>
                </a:solidFill>
              </a:defRPr>
            </a:lvl1pPr>
            <a:lvl2pPr algn="ctr">
              <a:defRPr sz="1800" i="1">
                <a:solidFill>
                  <a:schemeClr val="accent1"/>
                </a:solidFill>
              </a:defRPr>
            </a:lvl2pPr>
            <a:lvl3pPr algn="ctr">
              <a:defRPr sz="1600" i="1">
                <a:solidFill>
                  <a:schemeClr val="accent1"/>
                </a:solidFill>
              </a:defRPr>
            </a:lvl3pPr>
            <a:lvl4pPr algn="ctr">
              <a:defRPr sz="1400" i="1">
                <a:solidFill>
                  <a:schemeClr val="accent1"/>
                </a:solidFill>
              </a:defRPr>
            </a:lvl4pPr>
            <a:lvl5pPr algn="ctr">
              <a:defRPr sz="1400" i="1">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7" name="Graphic 6">
            <a:extLst>
              <a:ext uri="{FF2B5EF4-FFF2-40B4-BE49-F238E27FC236}">
                <a16:creationId xmlns:a16="http://schemas.microsoft.com/office/drawing/2014/main" id="{D6E3F791-CED0-E30C-D578-5086115BB21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12109695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15">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5_Title and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s-419"/>
          </a:p>
        </p:txBody>
      </p:sp>
      <p:sp>
        <p:nvSpPr>
          <p:cNvPr id="9" name="TextBox 8">
            <a:extLst>
              <a:ext uri="{FF2B5EF4-FFF2-40B4-BE49-F238E27FC236}">
                <a16:creationId xmlns:a16="http://schemas.microsoft.com/office/drawing/2014/main" id="{BB231485-9FAA-2C99-A876-7A9FF454C678}"/>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Next LT Pro" panose="020B0504020202020204" pitchFamily="34" charset="0"/>
              </a:rPr>
              <a:t>‹#›</a:t>
            </a:fld>
            <a:endParaRPr lang="es-419" sz="1200" dirty="0">
              <a:latin typeface="Avenir Next LT Pro" panose="020B0504020202020204" pitchFamily="34" charset="0"/>
            </a:endParaRPr>
          </a:p>
        </p:txBody>
      </p:sp>
      <p:sp>
        <p:nvSpPr>
          <p:cNvPr id="4" name="Content Placeholder 2">
            <a:extLst>
              <a:ext uri="{FF2B5EF4-FFF2-40B4-BE49-F238E27FC236}">
                <a16:creationId xmlns:a16="http://schemas.microsoft.com/office/drawing/2014/main" id="{D8B4ADF6-2B3C-2C5A-16F6-C25FA4411B3E}"/>
              </a:ext>
            </a:extLst>
          </p:cNvPr>
          <p:cNvSpPr>
            <a:spLocks noGrp="1"/>
          </p:cNvSpPr>
          <p:nvPr>
            <p:ph idx="1"/>
          </p:nvPr>
        </p:nvSpPr>
        <p:spPr>
          <a:xfrm>
            <a:off x="669525" y="2167003"/>
            <a:ext cx="4742263" cy="400996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Picture Placeholder 13">
            <a:extLst>
              <a:ext uri="{FF2B5EF4-FFF2-40B4-BE49-F238E27FC236}">
                <a16:creationId xmlns:a16="http://schemas.microsoft.com/office/drawing/2014/main" id="{256D3730-F83F-C0F7-9C65-1BF02EEDFCE3}"/>
              </a:ext>
            </a:extLst>
          </p:cNvPr>
          <p:cNvSpPr>
            <a:spLocks noGrp="1"/>
          </p:cNvSpPr>
          <p:nvPr>
            <p:ph type="pic" sz="quarter" idx="12"/>
          </p:nvPr>
        </p:nvSpPr>
        <p:spPr>
          <a:xfrm>
            <a:off x="5905500" y="2167003"/>
            <a:ext cx="5753100" cy="2430397"/>
          </a:xfrm>
        </p:spPr>
        <p:txBody>
          <a:bodyPr/>
          <a:lstStyle>
            <a:lvl1pPr>
              <a:defRPr>
                <a:solidFill>
                  <a:schemeClr val="tx1"/>
                </a:solidFill>
              </a:defRPr>
            </a:lvl1pPr>
          </a:lstStyle>
          <a:p>
            <a:r>
              <a:rPr lang="en-US"/>
              <a:t>Click icon to add picture</a:t>
            </a:r>
            <a:endParaRPr lang="es-419"/>
          </a:p>
        </p:txBody>
      </p:sp>
      <p:sp>
        <p:nvSpPr>
          <p:cNvPr id="6" name="Content Placeholder 2">
            <a:extLst>
              <a:ext uri="{FF2B5EF4-FFF2-40B4-BE49-F238E27FC236}">
                <a16:creationId xmlns:a16="http://schemas.microsoft.com/office/drawing/2014/main" id="{CD0CC75C-3516-4B05-71C4-441DCA14DC38}"/>
              </a:ext>
            </a:extLst>
          </p:cNvPr>
          <p:cNvSpPr>
            <a:spLocks noGrp="1"/>
          </p:cNvSpPr>
          <p:nvPr>
            <p:ph idx="13"/>
          </p:nvPr>
        </p:nvSpPr>
        <p:spPr>
          <a:xfrm>
            <a:off x="5905500" y="4853020"/>
            <a:ext cx="5753100" cy="950880"/>
          </a:xfrm>
        </p:spPr>
        <p:txBody>
          <a:bodyPr>
            <a:noAutofit/>
          </a:bodyPr>
          <a:lstStyle>
            <a:lvl1pPr algn="ctr">
              <a:defRPr sz="2000" i="1">
                <a:solidFill>
                  <a:schemeClr val="accent3"/>
                </a:solidFill>
              </a:defRPr>
            </a:lvl1pPr>
            <a:lvl2pPr algn="ctr">
              <a:defRPr sz="1800" i="1">
                <a:solidFill>
                  <a:schemeClr val="accent3"/>
                </a:solidFill>
              </a:defRPr>
            </a:lvl2pPr>
            <a:lvl3pPr algn="ctr">
              <a:defRPr sz="1600" i="1">
                <a:solidFill>
                  <a:schemeClr val="accent3"/>
                </a:solidFill>
              </a:defRPr>
            </a:lvl3pPr>
            <a:lvl4pPr algn="ctr">
              <a:defRPr sz="1400" i="1">
                <a:solidFill>
                  <a:schemeClr val="accent3"/>
                </a:solidFill>
              </a:defRPr>
            </a:lvl4pPr>
            <a:lvl5pPr algn="ctr">
              <a:defRPr sz="1400" i="1">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7" name="Graphic 6">
            <a:extLst>
              <a:ext uri="{FF2B5EF4-FFF2-40B4-BE49-F238E27FC236}">
                <a16:creationId xmlns:a16="http://schemas.microsoft.com/office/drawing/2014/main" id="{BAF3FCEB-C3EC-77F7-E2AE-0C791DF6C5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23161219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Title and Content">
    <p:bg>
      <p:bgRef idx="1001">
        <a:schemeClr val="bg2"/>
      </p:bgRef>
    </p:bg>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F82E6ED5-2F0B-6C58-0FE0-DA2803F4D5A0}"/>
              </a:ext>
            </a:extLst>
          </p:cNvPr>
          <p:cNvSpPr>
            <a:spLocks noGrp="1"/>
          </p:cNvSpPr>
          <p:nvPr>
            <p:ph type="pic" sz="quarter" idx="12"/>
          </p:nvPr>
        </p:nvSpPr>
        <p:spPr>
          <a:xfrm>
            <a:off x="6570884" y="2298700"/>
            <a:ext cx="5080000" cy="3498418"/>
          </a:xfrm>
        </p:spPr>
        <p:txBody>
          <a:bodyPr/>
          <a:lstStyle/>
          <a:p>
            <a:r>
              <a:rPr lang="en-US"/>
              <a:t>Click icon to add picture</a:t>
            </a:r>
            <a:endParaRPr lang="es-419"/>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p>
            <a:r>
              <a:rPr lang="en-US"/>
              <a:t>Click to edit Master title style</a:t>
            </a:r>
            <a:endParaRPr lang="es-419"/>
          </a:p>
        </p:txBody>
      </p:sp>
      <p:sp>
        <p:nvSpPr>
          <p:cNvPr id="13" name="TextBox 12">
            <a:extLst>
              <a:ext uri="{FF2B5EF4-FFF2-40B4-BE49-F238E27FC236}">
                <a16:creationId xmlns:a16="http://schemas.microsoft.com/office/drawing/2014/main" id="{93639F81-0987-DB92-5B8D-2FEF472A0E99}"/>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Next LT Pro" panose="020B0504020202020204" pitchFamily="34" charset="0"/>
              </a:rPr>
              <a:t>‹#›</a:t>
            </a:fld>
            <a:endParaRPr lang="es-419" sz="1200" dirty="0">
              <a:latin typeface="Avenir Next LT Pro" panose="020B0504020202020204" pitchFamily="34" charset="0"/>
            </a:endParaRPr>
          </a:p>
        </p:txBody>
      </p:sp>
      <p:sp>
        <p:nvSpPr>
          <p:cNvPr id="4" name="Content Placeholder 2">
            <a:extLst>
              <a:ext uri="{FF2B5EF4-FFF2-40B4-BE49-F238E27FC236}">
                <a16:creationId xmlns:a16="http://schemas.microsoft.com/office/drawing/2014/main" id="{CF81306E-422C-9708-FFCE-0750F2A468CC}"/>
              </a:ext>
            </a:extLst>
          </p:cNvPr>
          <p:cNvSpPr>
            <a:spLocks noGrp="1"/>
          </p:cNvSpPr>
          <p:nvPr>
            <p:ph idx="1"/>
          </p:nvPr>
        </p:nvSpPr>
        <p:spPr>
          <a:xfrm>
            <a:off x="995201" y="2054361"/>
            <a:ext cx="4742263" cy="1077238"/>
          </a:xfrm>
        </p:spPr>
        <p:txBody>
          <a:bodyPr>
            <a:no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Content Placeholder 2">
            <a:extLst>
              <a:ext uri="{FF2B5EF4-FFF2-40B4-BE49-F238E27FC236}">
                <a16:creationId xmlns:a16="http://schemas.microsoft.com/office/drawing/2014/main" id="{9F60B028-FDB1-62D1-6ED7-D94D23F2556C}"/>
              </a:ext>
            </a:extLst>
          </p:cNvPr>
          <p:cNvSpPr>
            <a:spLocks noGrp="1"/>
          </p:cNvSpPr>
          <p:nvPr>
            <p:ph idx="10"/>
          </p:nvPr>
        </p:nvSpPr>
        <p:spPr>
          <a:xfrm>
            <a:off x="995200" y="3584624"/>
            <a:ext cx="4742263" cy="1077238"/>
          </a:xfrm>
        </p:spPr>
        <p:txBody>
          <a:bodyPr>
            <a:no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6" name="Content Placeholder 2">
            <a:extLst>
              <a:ext uri="{FF2B5EF4-FFF2-40B4-BE49-F238E27FC236}">
                <a16:creationId xmlns:a16="http://schemas.microsoft.com/office/drawing/2014/main" id="{0C208EC5-534E-B18D-31FE-79D6EDF6C09F}"/>
              </a:ext>
            </a:extLst>
          </p:cNvPr>
          <p:cNvSpPr>
            <a:spLocks noGrp="1"/>
          </p:cNvSpPr>
          <p:nvPr>
            <p:ph idx="11"/>
          </p:nvPr>
        </p:nvSpPr>
        <p:spPr>
          <a:xfrm>
            <a:off x="995199" y="5118236"/>
            <a:ext cx="4742263" cy="1077238"/>
          </a:xfrm>
        </p:spPr>
        <p:txBody>
          <a:bodyPr>
            <a:noAutofit/>
          </a:bodyPr>
          <a:lstStyle>
            <a:lvl1pPr>
              <a:defRPr sz="2400">
                <a:solidFill>
                  <a:schemeClr val="tx2"/>
                </a:solidFill>
              </a:defRPr>
            </a:lvl1pPr>
            <a:lvl2pPr>
              <a:defRPr sz="2000">
                <a:solidFill>
                  <a:schemeClr val="tx2"/>
                </a:solidFill>
              </a:defRPr>
            </a:lvl2pPr>
            <a:lvl3pPr>
              <a:defRPr sz="1800">
                <a:solidFill>
                  <a:schemeClr val="tx2"/>
                </a:solidFill>
              </a:defRPr>
            </a:lvl3pPr>
            <a:lvl4pPr>
              <a:defRPr sz="1600">
                <a:solidFill>
                  <a:schemeClr val="tx2"/>
                </a:solidFill>
              </a:defRPr>
            </a:lvl4pPr>
            <a:lvl5pPr>
              <a:defRPr sz="16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4" name="Rectangle: Top Corners Rounded 13">
            <a:extLst>
              <a:ext uri="{FF2B5EF4-FFF2-40B4-BE49-F238E27FC236}">
                <a16:creationId xmlns:a16="http://schemas.microsoft.com/office/drawing/2014/main" id="{51631955-5676-2497-3921-B49BD9681D41}"/>
              </a:ext>
            </a:extLst>
          </p:cNvPr>
          <p:cNvSpPr/>
          <p:nvPr userDrawn="1"/>
        </p:nvSpPr>
        <p:spPr>
          <a:xfrm rot="5400000">
            <a:off x="159110" y="1887796"/>
            <a:ext cx="495970" cy="8141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Rectangle: Top Corners Rounded 14">
            <a:extLst>
              <a:ext uri="{FF2B5EF4-FFF2-40B4-BE49-F238E27FC236}">
                <a16:creationId xmlns:a16="http://schemas.microsoft.com/office/drawing/2014/main" id="{8EF9783A-7920-A316-3272-6112F825D0BA}"/>
              </a:ext>
            </a:extLst>
          </p:cNvPr>
          <p:cNvSpPr/>
          <p:nvPr userDrawn="1"/>
        </p:nvSpPr>
        <p:spPr>
          <a:xfrm rot="5400000">
            <a:off x="159110" y="3418060"/>
            <a:ext cx="495970" cy="8141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6" name="Rectangle: Top Corners Rounded 15">
            <a:extLst>
              <a:ext uri="{FF2B5EF4-FFF2-40B4-BE49-F238E27FC236}">
                <a16:creationId xmlns:a16="http://schemas.microsoft.com/office/drawing/2014/main" id="{EEA6C45E-C013-4EC4-0400-58986BEB596C}"/>
              </a:ext>
            </a:extLst>
          </p:cNvPr>
          <p:cNvSpPr/>
          <p:nvPr userDrawn="1"/>
        </p:nvSpPr>
        <p:spPr>
          <a:xfrm rot="5400000">
            <a:off x="159110" y="4948323"/>
            <a:ext cx="495970" cy="814189"/>
          </a:xfrm>
          <a:prstGeom prst="round2SameRect">
            <a:avLst>
              <a:gd name="adj1" fmla="val 50000"/>
              <a:gd name="adj2" fmla="val 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3" name="Graphic 6">
            <a:extLst>
              <a:ext uri="{FF2B5EF4-FFF2-40B4-BE49-F238E27FC236}">
                <a16:creationId xmlns:a16="http://schemas.microsoft.com/office/drawing/2014/main" id="{72F0331D-E839-242C-2F73-B1A50924DE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227034416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6">
          <p15:clr>
            <a:srgbClr val="FBAE40"/>
          </p15:clr>
        </p15:guide>
        <p15:guide id="2" pos="3840">
          <p15:clr>
            <a:srgbClr val="FBAE40"/>
          </p15:clr>
        </p15:guide>
        <p15:guide id="3" pos="3409">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Title and Content">
    <p:bg>
      <p:bgRef idx="1001">
        <a:schemeClr val="bg2"/>
      </p:bgRef>
    </p:bg>
    <p:spTree>
      <p:nvGrpSpPr>
        <p:cNvPr id="1" name=""/>
        <p:cNvGrpSpPr/>
        <p:nvPr/>
      </p:nvGrpSpPr>
      <p:grpSpPr>
        <a:xfrm>
          <a:off x="0" y="0"/>
          <a:ext cx="0" cy="0"/>
          <a:chOff x="0" y="0"/>
          <a:chExt cx="0" cy="0"/>
        </a:xfrm>
      </p:grpSpPr>
      <p:sp>
        <p:nvSpPr>
          <p:cNvPr id="12" name="Picture Placeholder 13">
            <a:extLst>
              <a:ext uri="{FF2B5EF4-FFF2-40B4-BE49-F238E27FC236}">
                <a16:creationId xmlns:a16="http://schemas.microsoft.com/office/drawing/2014/main" id="{ECAF1F4A-978D-8436-82A6-A052F7D9C66C}"/>
              </a:ext>
            </a:extLst>
          </p:cNvPr>
          <p:cNvSpPr>
            <a:spLocks noGrp="1"/>
          </p:cNvSpPr>
          <p:nvPr>
            <p:ph type="pic" sz="quarter" idx="12"/>
          </p:nvPr>
        </p:nvSpPr>
        <p:spPr>
          <a:xfrm>
            <a:off x="6578600" y="2298700"/>
            <a:ext cx="5080000" cy="4559300"/>
          </a:xfrm>
        </p:spPr>
        <p:txBody>
          <a:bodyPr/>
          <a:lstStyle>
            <a:lvl1pPr>
              <a:defRPr>
                <a:solidFill>
                  <a:schemeClr val="tx1"/>
                </a:solidFill>
              </a:defRPr>
            </a:lvl1pPr>
          </a:lstStyle>
          <a:p>
            <a:r>
              <a:rPr lang="en-US"/>
              <a:t>Click icon to add picture</a:t>
            </a:r>
            <a:endParaRPr lang="es-419"/>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s-419"/>
          </a:p>
        </p:txBody>
      </p:sp>
      <p:sp>
        <p:nvSpPr>
          <p:cNvPr id="9" name="TextBox 8">
            <a:extLst>
              <a:ext uri="{FF2B5EF4-FFF2-40B4-BE49-F238E27FC236}">
                <a16:creationId xmlns:a16="http://schemas.microsoft.com/office/drawing/2014/main" id="{8F126E52-A0C6-8349-C217-D9B6CC9E693A}"/>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Next LT Pro" panose="020B0504020202020204" pitchFamily="34" charset="0"/>
              </a:rPr>
              <a:t>‹#›</a:t>
            </a:fld>
            <a:endParaRPr lang="es-419" sz="1200" dirty="0">
              <a:latin typeface="Avenir Next LT Pro" panose="020B0504020202020204" pitchFamily="34" charset="0"/>
            </a:endParaRPr>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995201" y="2054361"/>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Content Placeholder 2">
            <a:extLst>
              <a:ext uri="{FF2B5EF4-FFF2-40B4-BE49-F238E27FC236}">
                <a16:creationId xmlns:a16="http://schemas.microsoft.com/office/drawing/2014/main" id="{810C054D-9261-553E-452D-3BA77BEEA46C}"/>
              </a:ext>
            </a:extLst>
          </p:cNvPr>
          <p:cNvSpPr>
            <a:spLocks noGrp="1"/>
          </p:cNvSpPr>
          <p:nvPr>
            <p:ph idx="10"/>
          </p:nvPr>
        </p:nvSpPr>
        <p:spPr>
          <a:xfrm>
            <a:off x="995200" y="3584624"/>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Content Placeholder 2">
            <a:extLst>
              <a:ext uri="{FF2B5EF4-FFF2-40B4-BE49-F238E27FC236}">
                <a16:creationId xmlns:a16="http://schemas.microsoft.com/office/drawing/2014/main" id="{1FD5AC00-CF29-CA12-1D81-790FE3821486}"/>
              </a:ext>
            </a:extLst>
          </p:cNvPr>
          <p:cNvSpPr>
            <a:spLocks noGrp="1"/>
          </p:cNvSpPr>
          <p:nvPr>
            <p:ph idx="11"/>
          </p:nvPr>
        </p:nvSpPr>
        <p:spPr>
          <a:xfrm>
            <a:off x="995199" y="5118236"/>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4" name="Rectangle: Top Corners Rounded 13">
            <a:extLst>
              <a:ext uri="{FF2B5EF4-FFF2-40B4-BE49-F238E27FC236}">
                <a16:creationId xmlns:a16="http://schemas.microsoft.com/office/drawing/2014/main" id="{3DD10391-E6C8-08D4-283E-233BF0F68C9A}"/>
              </a:ext>
            </a:extLst>
          </p:cNvPr>
          <p:cNvSpPr/>
          <p:nvPr userDrawn="1"/>
        </p:nvSpPr>
        <p:spPr>
          <a:xfrm rot="5400000">
            <a:off x="159110" y="1887796"/>
            <a:ext cx="495970" cy="814189"/>
          </a:xfrm>
          <a:prstGeom prst="round2SameRect">
            <a:avLst>
              <a:gd name="adj1" fmla="val 50000"/>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Rectangle: Top Corners Rounded 14">
            <a:extLst>
              <a:ext uri="{FF2B5EF4-FFF2-40B4-BE49-F238E27FC236}">
                <a16:creationId xmlns:a16="http://schemas.microsoft.com/office/drawing/2014/main" id="{DD397C07-755E-36AD-88E7-85A752799F23}"/>
              </a:ext>
            </a:extLst>
          </p:cNvPr>
          <p:cNvSpPr/>
          <p:nvPr userDrawn="1"/>
        </p:nvSpPr>
        <p:spPr>
          <a:xfrm rot="5400000">
            <a:off x="159110" y="3418060"/>
            <a:ext cx="495970" cy="814189"/>
          </a:xfrm>
          <a:prstGeom prst="round2SameRect">
            <a:avLst>
              <a:gd name="adj1" fmla="val 50000"/>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6" name="Rectangle: Top Corners Rounded 15">
            <a:extLst>
              <a:ext uri="{FF2B5EF4-FFF2-40B4-BE49-F238E27FC236}">
                <a16:creationId xmlns:a16="http://schemas.microsoft.com/office/drawing/2014/main" id="{D331C783-1DF8-AEBB-8B4A-5B35DA9C33A5}"/>
              </a:ext>
            </a:extLst>
          </p:cNvPr>
          <p:cNvSpPr/>
          <p:nvPr userDrawn="1"/>
        </p:nvSpPr>
        <p:spPr>
          <a:xfrm rot="5400000">
            <a:off x="159110" y="4948323"/>
            <a:ext cx="495970" cy="814189"/>
          </a:xfrm>
          <a:prstGeom prst="round2SameRect">
            <a:avLst>
              <a:gd name="adj1" fmla="val 50000"/>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6" name="Graphic 6">
            <a:extLst>
              <a:ext uri="{FF2B5EF4-FFF2-40B4-BE49-F238E27FC236}">
                <a16:creationId xmlns:a16="http://schemas.microsoft.com/office/drawing/2014/main" id="{80421122-B3E4-F735-6AC7-AD51C2504C5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351027666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15">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Title and Content">
    <p:bg>
      <p:bgRef idx="1001">
        <a:schemeClr val="bg1"/>
      </p:bgRef>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818B65F-937B-910C-A7F5-F5DCD926888D}"/>
              </a:ext>
            </a:extLst>
          </p:cNvPr>
          <p:cNvSpPr>
            <a:spLocks noGrp="1"/>
          </p:cNvSpPr>
          <p:nvPr>
            <p:ph type="pic" sz="quarter" idx="12"/>
          </p:nvPr>
        </p:nvSpPr>
        <p:spPr>
          <a:xfrm>
            <a:off x="6578600" y="2298700"/>
            <a:ext cx="5080000" cy="4559300"/>
          </a:xfrm>
        </p:spPr>
        <p:txBody>
          <a:bodyPr/>
          <a:lstStyle>
            <a:lvl1pPr>
              <a:defRPr>
                <a:solidFill>
                  <a:schemeClr val="tx1"/>
                </a:solidFill>
              </a:defRPr>
            </a:lvl1pPr>
          </a:lstStyle>
          <a:p>
            <a:r>
              <a:rPr lang="en-US"/>
              <a:t>Click icon to add picture</a:t>
            </a:r>
            <a:endParaRPr lang="es-419"/>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es-419"/>
          </a:p>
        </p:txBody>
      </p:sp>
      <p:sp>
        <p:nvSpPr>
          <p:cNvPr id="9" name="TextBox 8">
            <a:extLst>
              <a:ext uri="{FF2B5EF4-FFF2-40B4-BE49-F238E27FC236}">
                <a16:creationId xmlns:a16="http://schemas.microsoft.com/office/drawing/2014/main" id="{BB231485-9FAA-2C99-A876-7A9FF454C678}"/>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Next LT Pro" panose="020B0504020202020204" pitchFamily="34" charset="0"/>
              </a:rPr>
              <a:t>‹#›</a:t>
            </a:fld>
            <a:endParaRPr lang="es-419" sz="1200" dirty="0">
              <a:latin typeface="Avenir Next LT Pro" panose="020B0504020202020204" pitchFamily="34" charset="0"/>
            </a:endParaRPr>
          </a:p>
        </p:txBody>
      </p:sp>
      <p:sp>
        <p:nvSpPr>
          <p:cNvPr id="3" name="Content Placeholder 2">
            <a:extLst>
              <a:ext uri="{FF2B5EF4-FFF2-40B4-BE49-F238E27FC236}">
                <a16:creationId xmlns:a16="http://schemas.microsoft.com/office/drawing/2014/main" id="{C713C204-5CBD-DB04-044B-84E83FB7F9AC}"/>
              </a:ext>
            </a:extLst>
          </p:cNvPr>
          <p:cNvSpPr>
            <a:spLocks noGrp="1"/>
          </p:cNvSpPr>
          <p:nvPr>
            <p:ph idx="1"/>
          </p:nvPr>
        </p:nvSpPr>
        <p:spPr>
          <a:xfrm>
            <a:off x="995201" y="2054361"/>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Content Placeholder 2">
            <a:extLst>
              <a:ext uri="{FF2B5EF4-FFF2-40B4-BE49-F238E27FC236}">
                <a16:creationId xmlns:a16="http://schemas.microsoft.com/office/drawing/2014/main" id="{C1C4186D-AD88-7182-2359-819770E4AF9C}"/>
              </a:ext>
            </a:extLst>
          </p:cNvPr>
          <p:cNvSpPr>
            <a:spLocks noGrp="1"/>
          </p:cNvSpPr>
          <p:nvPr>
            <p:ph idx="10"/>
          </p:nvPr>
        </p:nvSpPr>
        <p:spPr>
          <a:xfrm>
            <a:off x="995200" y="3584624"/>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6" name="Content Placeholder 2">
            <a:extLst>
              <a:ext uri="{FF2B5EF4-FFF2-40B4-BE49-F238E27FC236}">
                <a16:creationId xmlns:a16="http://schemas.microsoft.com/office/drawing/2014/main" id="{AFB4DF0D-E5EA-6CEE-8BAB-2C2C0F3EB267}"/>
              </a:ext>
            </a:extLst>
          </p:cNvPr>
          <p:cNvSpPr>
            <a:spLocks noGrp="1"/>
          </p:cNvSpPr>
          <p:nvPr>
            <p:ph idx="11"/>
          </p:nvPr>
        </p:nvSpPr>
        <p:spPr>
          <a:xfrm>
            <a:off x="995199" y="5118236"/>
            <a:ext cx="4742263"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Rectangle: Top Corners Rounded 12">
            <a:extLst>
              <a:ext uri="{FF2B5EF4-FFF2-40B4-BE49-F238E27FC236}">
                <a16:creationId xmlns:a16="http://schemas.microsoft.com/office/drawing/2014/main" id="{00CEC841-D029-E045-FACE-E89A1FE27839}"/>
              </a:ext>
            </a:extLst>
          </p:cNvPr>
          <p:cNvSpPr/>
          <p:nvPr userDrawn="1"/>
        </p:nvSpPr>
        <p:spPr>
          <a:xfrm rot="5400000">
            <a:off x="159110" y="1887796"/>
            <a:ext cx="495970" cy="814189"/>
          </a:xfrm>
          <a:prstGeom prst="round2SameRect">
            <a:avLst>
              <a:gd name="adj1" fmla="val 50000"/>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Rectangle: Top Corners Rounded 14">
            <a:extLst>
              <a:ext uri="{FF2B5EF4-FFF2-40B4-BE49-F238E27FC236}">
                <a16:creationId xmlns:a16="http://schemas.microsoft.com/office/drawing/2014/main" id="{0B65B5A4-1F67-7840-0D57-88B42C0AF870}"/>
              </a:ext>
            </a:extLst>
          </p:cNvPr>
          <p:cNvSpPr/>
          <p:nvPr userDrawn="1"/>
        </p:nvSpPr>
        <p:spPr>
          <a:xfrm rot="5400000">
            <a:off x="159110" y="3418060"/>
            <a:ext cx="495970" cy="814189"/>
          </a:xfrm>
          <a:prstGeom prst="round2SameRect">
            <a:avLst>
              <a:gd name="adj1" fmla="val 50000"/>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6" name="Rectangle: Top Corners Rounded 15">
            <a:extLst>
              <a:ext uri="{FF2B5EF4-FFF2-40B4-BE49-F238E27FC236}">
                <a16:creationId xmlns:a16="http://schemas.microsoft.com/office/drawing/2014/main" id="{6AAB22AA-5344-EAC9-5C1E-BBF5BBA072F4}"/>
              </a:ext>
            </a:extLst>
          </p:cNvPr>
          <p:cNvSpPr/>
          <p:nvPr userDrawn="1"/>
        </p:nvSpPr>
        <p:spPr>
          <a:xfrm rot="5400000">
            <a:off x="159110" y="4948323"/>
            <a:ext cx="495970" cy="814189"/>
          </a:xfrm>
          <a:prstGeom prst="round2SameRect">
            <a:avLst>
              <a:gd name="adj1" fmla="val 50000"/>
              <a:gd name="adj2" fmla="val 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pic>
        <p:nvPicPr>
          <p:cNvPr id="7" name="Graphic 6">
            <a:extLst>
              <a:ext uri="{FF2B5EF4-FFF2-40B4-BE49-F238E27FC236}">
                <a16:creationId xmlns:a16="http://schemas.microsoft.com/office/drawing/2014/main" id="{A91198E8-5A60-8B48-1FF3-0A8995334A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42325783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over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1404A7A-AC39-71C3-E906-B47A9CCD02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741" r="14655"/>
          <a:stretch/>
        </p:blipFill>
        <p:spPr>
          <a:xfrm>
            <a:off x="0" y="-1"/>
            <a:ext cx="12192000" cy="7190789"/>
          </a:xfrm>
          <a:prstGeom prst="rect">
            <a:avLst/>
          </a:prstGeom>
        </p:spPr>
      </p:pic>
      <p:sp>
        <p:nvSpPr>
          <p:cNvPr id="13" name="Rectangle 12">
            <a:extLst>
              <a:ext uri="{FF2B5EF4-FFF2-40B4-BE49-F238E27FC236}">
                <a16:creationId xmlns:a16="http://schemas.microsoft.com/office/drawing/2014/main" id="{BC3EE02B-6C89-2224-4D39-88BC76209E0E}"/>
              </a:ext>
            </a:extLst>
          </p:cNvPr>
          <p:cNvSpPr/>
          <p:nvPr userDrawn="1"/>
        </p:nvSpPr>
        <p:spPr>
          <a:xfrm>
            <a:off x="-1" y="0"/>
            <a:ext cx="12192000" cy="7190789"/>
          </a:xfrm>
          <a:prstGeom prst="rect">
            <a:avLst/>
          </a:prstGeom>
          <a:gradFill flip="none" rotWithShape="1">
            <a:gsLst>
              <a:gs pos="0">
                <a:schemeClr val="tx2">
                  <a:alpha val="87000"/>
                </a:schemeClr>
              </a:gs>
              <a:gs pos="71000">
                <a:schemeClr val="bg1">
                  <a:alpha val="0"/>
                </a:schemeClr>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B70EDE1B-E16F-F562-517E-6438DF49E428}"/>
              </a:ext>
            </a:extLst>
          </p:cNvPr>
          <p:cNvSpPr>
            <a:spLocks noGrp="1"/>
          </p:cNvSpPr>
          <p:nvPr>
            <p:ph type="ctrTitle"/>
          </p:nvPr>
        </p:nvSpPr>
        <p:spPr>
          <a:xfrm>
            <a:off x="658813" y="2235200"/>
            <a:ext cx="4451806" cy="2387600"/>
          </a:xfrm>
        </p:spPr>
        <p:txBody>
          <a:bodyPr anchor="b"/>
          <a:lstStyle>
            <a:lvl1pPr algn="l">
              <a:defRPr sz="6000">
                <a:solidFill>
                  <a:schemeClr val="bg1"/>
                </a:solidFill>
                <a:latin typeface="Avenir Black" panose="020B0803020203020204" pitchFamily="34" charset="0"/>
              </a:defRPr>
            </a:lvl1pPr>
          </a:lstStyle>
          <a:p>
            <a:r>
              <a:rPr lang="en-US"/>
              <a:t>Click to edit Master title style</a:t>
            </a:r>
            <a:endParaRPr lang="es-419"/>
          </a:p>
        </p:txBody>
      </p:sp>
      <p:sp>
        <p:nvSpPr>
          <p:cNvPr id="3" name="Subtitle 2">
            <a:extLst>
              <a:ext uri="{FF2B5EF4-FFF2-40B4-BE49-F238E27FC236}">
                <a16:creationId xmlns:a16="http://schemas.microsoft.com/office/drawing/2014/main" id="{858AF15E-C4F6-C427-EA69-FAC968576557}"/>
              </a:ext>
            </a:extLst>
          </p:cNvPr>
          <p:cNvSpPr>
            <a:spLocks noGrp="1"/>
          </p:cNvSpPr>
          <p:nvPr>
            <p:ph type="subTitle" idx="1"/>
          </p:nvPr>
        </p:nvSpPr>
        <p:spPr>
          <a:xfrm>
            <a:off x="658814" y="4737100"/>
            <a:ext cx="3336990" cy="948460"/>
          </a:xfrm>
        </p:spPr>
        <p:txBody>
          <a:bodyPr>
            <a:normAutofit/>
          </a:bodyPr>
          <a:lstStyle>
            <a:lvl1pPr marL="0" indent="0" algn="l">
              <a:buNone/>
              <a:defRPr sz="2000">
                <a:solidFill>
                  <a:schemeClr val="bg1"/>
                </a:solidFill>
                <a:latin typeface="Merriweather"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419"/>
          </a:p>
        </p:txBody>
      </p:sp>
      <p:pic>
        <p:nvPicPr>
          <p:cNvPr id="12" name="Picture 11">
            <a:extLst>
              <a:ext uri="{FF2B5EF4-FFF2-40B4-BE49-F238E27FC236}">
                <a16:creationId xmlns:a16="http://schemas.microsoft.com/office/drawing/2014/main" id="{A531CD1F-4E5D-287B-4DB3-557CD19231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28261" y="643869"/>
            <a:ext cx="2815659" cy="910140"/>
          </a:xfrm>
          <a:prstGeom prst="rect">
            <a:avLst/>
          </a:prstGeom>
        </p:spPr>
      </p:pic>
      <p:sp>
        <p:nvSpPr>
          <p:cNvPr id="16" name="Text Placeholder 15">
            <a:extLst>
              <a:ext uri="{FF2B5EF4-FFF2-40B4-BE49-F238E27FC236}">
                <a16:creationId xmlns:a16="http://schemas.microsoft.com/office/drawing/2014/main" id="{2A537CDE-5DCB-7C18-0C49-82C2B468157B}"/>
              </a:ext>
            </a:extLst>
          </p:cNvPr>
          <p:cNvSpPr>
            <a:spLocks noGrp="1"/>
          </p:cNvSpPr>
          <p:nvPr>
            <p:ph type="body" sz="quarter" idx="10"/>
          </p:nvPr>
        </p:nvSpPr>
        <p:spPr>
          <a:xfrm>
            <a:off x="659584" y="6090236"/>
            <a:ext cx="2940050" cy="434975"/>
          </a:xfrm>
        </p:spPr>
        <p:txBody>
          <a:bodyPr>
            <a:noAutofit/>
          </a:bodyPr>
          <a:lstStyle>
            <a:lvl1pPr>
              <a:defRPr sz="1100">
                <a:solidFill>
                  <a:schemeClr val="bg1"/>
                </a:solidFill>
                <a:latin typeface="Merriweather" panose="00000500000000000000" pitchFamily="2" charset="0"/>
              </a:defRPr>
            </a:lvl1pPr>
            <a:lvl2pPr>
              <a:defRPr sz="1050">
                <a:solidFill>
                  <a:schemeClr val="bg1"/>
                </a:solidFill>
                <a:latin typeface="Merriweather" panose="00000500000000000000" pitchFamily="2" charset="0"/>
              </a:defRPr>
            </a:lvl2pPr>
            <a:lvl3pPr>
              <a:defRPr sz="1000">
                <a:solidFill>
                  <a:schemeClr val="bg1"/>
                </a:solidFill>
                <a:latin typeface="Merriweather" panose="00000500000000000000" pitchFamily="2" charset="0"/>
              </a:defRPr>
            </a:lvl3pPr>
            <a:lvl4pPr>
              <a:defRPr sz="900">
                <a:solidFill>
                  <a:schemeClr val="bg1"/>
                </a:solidFill>
                <a:latin typeface="Merriweather" panose="00000500000000000000" pitchFamily="2" charset="0"/>
              </a:defRPr>
            </a:lvl4pPr>
            <a:lvl5pPr>
              <a:defRPr sz="900">
                <a:solidFill>
                  <a:schemeClr val="bg1"/>
                </a:solidFill>
                <a:latin typeface="Merriweather" panose="000005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Tree>
    <p:extLst>
      <p:ext uri="{BB962C8B-B14F-4D97-AF65-F5344CB8AC3E}">
        <p14:creationId xmlns:p14="http://schemas.microsoft.com/office/powerpoint/2010/main" val="841801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9_Title and Content">
    <p:bg>
      <p:bgRef idx="1001">
        <a:schemeClr val="bg2"/>
      </p:bgRef>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3639F81-0987-DB92-5B8D-2FEF472A0E99}"/>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Next LT Pro" panose="020B0504020202020204" pitchFamily="34" charset="0"/>
              </a:rPr>
              <a:t>‹#›</a:t>
            </a:fld>
            <a:endParaRPr lang="es-419" sz="1200" dirty="0">
              <a:latin typeface="Avenir Next LT Pro" panose="020B0504020202020204" pitchFamily="34" charset="0"/>
            </a:endParaRPr>
          </a:p>
        </p:txBody>
      </p:sp>
      <p:sp>
        <p:nvSpPr>
          <p:cNvPr id="3" name="Title 1">
            <a:extLst>
              <a:ext uri="{FF2B5EF4-FFF2-40B4-BE49-F238E27FC236}">
                <a16:creationId xmlns:a16="http://schemas.microsoft.com/office/drawing/2014/main" id="{EEEA19C1-07FC-D728-9A2A-67C932D0B41C}"/>
              </a:ext>
            </a:extLst>
          </p:cNvPr>
          <p:cNvSpPr>
            <a:spLocks noGrp="1"/>
          </p:cNvSpPr>
          <p:nvPr>
            <p:ph type="title"/>
          </p:nvPr>
        </p:nvSpPr>
        <p:spPr>
          <a:xfrm>
            <a:off x="669524" y="479425"/>
            <a:ext cx="10684275" cy="1103447"/>
          </a:xfrm>
        </p:spPr>
        <p:txBody>
          <a:bodyPr/>
          <a:lstStyle>
            <a:lvl1pPr>
              <a:defRPr>
                <a:solidFill>
                  <a:schemeClr val="tx1"/>
                </a:solidFill>
              </a:defRPr>
            </a:lvl1pPr>
          </a:lstStyle>
          <a:p>
            <a:r>
              <a:rPr lang="en-US"/>
              <a:t>Click to edit Master title style</a:t>
            </a:r>
            <a:endParaRPr lang="es-419"/>
          </a:p>
        </p:txBody>
      </p:sp>
      <p:sp>
        <p:nvSpPr>
          <p:cNvPr id="12" name="Content Placeholder 2">
            <a:extLst>
              <a:ext uri="{FF2B5EF4-FFF2-40B4-BE49-F238E27FC236}">
                <a16:creationId xmlns:a16="http://schemas.microsoft.com/office/drawing/2014/main" id="{E552A231-8E08-64E8-F68B-A8E804E9481E}"/>
              </a:ext>
            </a:extLst>
          </p:cNvPr>
          <p:cNvSpPr>
            <a:spLocks noGrp="1"/>
          </p:cNvSpPr>
          <p:nvPr>
            <p:ph idx="1"/>
          </p:nvPr>
        </p:nvSpPr>
        <p:spPr>
          <a:xfrm>
            <a:off x="995201" y="1660660"/>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4" name="Rectangle: Rounded Corners 13">
            <a:extLst>
              <a:ext uri="{FF2B5EF4-FFF2-40B4-BE49-F238E27FC236}">
                <a16:creationId xmlns:a16="http://schemas.microsoft.com/office/drawing/2014/main" id="{AF76518A-761B-8856-E5FE-DBED8D8B8256}"/>
              </a:ext>
            </a:extLst>
          </p:cNvPr>
          <p:cNvSpPr/>
          <p:nvPr userDrawn="1"/>
        </p:nvSpPr>
        <p:spPr>
          <a:xfrm>
            <a:off x="612742" y="1660662"/>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Rectangle: Rounded Corners 14">
            <a:extLst>
              <a:ext uri="{FF2B5EF4-FFF2-40B4-BE49-F238E27FC236}">
                <a16:creationId xmlns:a16="http://schemas.microsoft.com/office/drawing/2014/main" id="{90957497-46BB-85B6-03C4-DCBF73543397}"/>
              </a:ext>
            </a:extLst>
          </p:cNvPr>
          <p:cNvSpPr/>
          <p:nvPr userDrawn="1"/>
        </p:nvSpPr>
        <p:spPr>
          <a:xfrm>
            <a:off x="612743" y="2604507"/>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6" name="Content Placeholder 2">
            <a:extLst>
              <a:ext uri="{FF2B5EF4-FFF2-40B4-BE49-F238E27FC236}">
                <a16:creationId xmlns:a16="http://schemas.microsoft.com/office/drawing/2014/main" id="{1B4AF817-A9F2-6E2B-AD84-ECA76D005620}"/>
              </a:ext>
            </a:extLst>
          </p:cNvPr>
          <p:cNvSpPr>
            <a:spLocks noGrp="1"/>
          </p:cNvSpPr>
          <p:nvPr>
            <p:ph idx="12"/>
          </p:nvPr>
        </p:nvSpPr>
        <p:spPr>
          <a:xfrm>
            <a:off x="995199" y="2616743"/>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7" name="Content Placeholder 2">
            <a:extLst>
              <a:ext uri="{FF2B5EF4-FFF2-40B4-BE49-F238E27FC236}">
                <a16:creationId xmlns:a16="http://schemas.microsoft.com/office/drawing/2014/main" id="{39750680-30DF-BCD7-5386-C0EE03700B24}"/>
              </a:ext>
            </a:extLst>
          </p:cNvPr>
          <p:cNvSpPr>
            <a:spLocks noGrp="1"/>
          </p:cNvSpPr>
          <p:nvPr>
            <p:ph idx="13"/>
          </p:nvPr>
        </p:nvSpPr>
        <p:spPr>
          <a:xfrm>
            <a:off x="995201" y="3572826"/>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8" name="Rectangle: Rounded Corners 17">
            <a:extLst>
              <a:ext uri="{FF2B5EF4-FFF2-40B4-BE49-F238E27FC236}">
                <a16:creationId xmlns:a16="http://schemas.microsoft.com/office/drawing/2014/main" id="{AC235689-4265-FA77-3A94-ABB50B402570}"/>
              </a:ext>
            </a:extLst>
          </p:cNvPr>
          <p:cNvSpPr/>
          <p:nvPr userDrawn="1"/>
        </p:nvSpPr>
        <p:spPr>
          <a:xfrm>
            <a:off x="612742" y="357282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9" name="Rectangle: Rounded Corners 18">
            <a:extLst>
              <a:ext uri="{FF2B5EF4-FFF2-40B4-BE49-F238E27FC236}">
                <a16:creationId xmlns:a16="http://schemas.microsoft.com/office/drawing/2014/main" id="{0479C181-5866-BC48-93FB-8CEF4A31F313}"/>
              </a:ext>
            </a:extLst>
          </p:cNvPr>
          <p:cNvSpPr/>
          <p:nvPr userDrawn="1"/>
        </p:nvSpPr>
        <p:spPr>
          <a:xfrm>
            <a:off x="612743" y="4516673"/>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0" name="Content Placeholder 2">
            <a:extLst>
              <a:ext uri="{FF2B5EF4-FFF2-40B4-BE49-F238E27FC236}">
                <a16:creationId xmlns:a16="http://schemas.microsoft.com/office/drawing/2014/main" id="{32656BD8-8D77-39A2-74EE-E1B6AFE05E62}"/>
              </a:ext>
            </a:extLst>
          </p:cNvPr>
          <p:cNvSpPr>
            <a:spLocks noGrp="1"/>
          </p:cNvSpPr>
          <p:nvPr>
            <p:ph idx="14"/>
          </p:nvPr>
        </p:nvSpPr>
        <p:spPr>
          <a:xfrm>
            <a:off x="995199" y="4528909"/>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21" name="Rectangle: Rounded Corners 20">
            <a:extLst>
              <a:ext uri="{FF2B5EF4-FFF2-40B4-BE49-F238E27FC236}">
                <a16:creationId xmlns:a16="http://schemas.microsoft.com/office/drawing/2014/main" id="{B1711A7A-2F75-E6A4-B0A6-44F45708DDBD}"/>
              </a:ext>
            </a:extLst>
          </p:cNvPr>
          <p:cNvSpPr/>
          <p:nvPr userDrawn="1"/>
        </p:nvSpPr>
        <p:spPr>
          <a:xfrm>
            <a:off x="612742" y="5485436"/>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2" name="Content Placeholder 2">
            <a:extLst>
              <a:ext uri="{FF2B5EF4-FFF2-40B4-BE49-F238E27FC236}">
                <a16:creationId xmlns:a16="http://schemas.microsoft.com/office/drawing/2014/main" id="{73BF9A98-E514-53BA-AFB5-9303D66F0712}"/>
              </a:ext>
            </a:extLst>
          </p:cNvPr>
          <p:cNvSpPr>
            <a:spLocks noGrp="1"/>
          </p:cNvSpPr>
          <p:nvPr>
            <p:ph idx="15"/>
          </p:nvPr>
        </p:nvSpPr>
        <p:spPr>
          <a:xfrm>
            <a:off x="995198" y="5497672"/>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27" name="Picture Placeholder 26">
            <a:extLst>
              <a:ext uri="{FF2B5EF4-FFF2-40B4-BE49-F238E27FC236}">
                <a16:creationId xmlns:a16="http://schemas.microsoft.com/office/drawing/2014/main" id="{1A8DA0AB-186F-6A5B-84E2-D0B8AE0E9C81}"/>
              </a:ext>
            </a:extLst>
          </p:cNvPr>
          <p:cNvSpPr>
            <a:spLocks noGrp="1"/>
          </p:cNvSpPr>
          <p:nvPr>
            <p:ph type="pic" sz="quarter" idx="16"/>
          </p:nvPr>
        </p:nvSpPr>
        <p:spPr>
          <a:xfrm>
            <a:off x="8032782" y="3595429"/>
            <a:ext cx="3546475" cy="2363788"/>
          </a:xfrm>
        </p:spPr>
        <p:txBody>
          <a:bodyPr/>
          <a:lstStyle/>
          <a:p>
            <a:r>
              <a:rPr lang="en-US"/>
              <a:t>Click icon to add picture</a:t>
            </a:r>
            <a:endParaRPr lang="es-419"/>
          </a:p>
        </p:txBody>
      </p:sp>
      <p:sp>
        <p:nvSpPr>
          <p:cNvPr id="28" name="Picture Placeholder 26">
            <a:extLst>
              <a:ext uri="{FF2B5EF4-FFF2-40B4-BE49-F238E27FC236}">
                <a16:creationId xmlns:a16="http://schemas.microsoft.com/office/drawing/2014/main" id="{FA0222B5-BBD8-F3CD-D7BF-B571169CD276}"/>
              </a:ext>
            </a:extLst>
          </p:cNvPr>
          <p:cNvSpPr>
            <a:spLocks noGrp="1"/>
          </p:cNvSpPr>
          <p:nvPr>
            <p:ph type="pic" sz="quarter" idx="17"/>
          </p:nvPr>
        </p:nvSpPr>
        <p:spPr>
          <a:xfrm>
            <a:off x="6259544" y="1973033"/>
            <a:ext cx="3546475" cy="2363788"/>
          </a:xfrm>
        </p:spPr>
        <p:txBody>
          <a:bodyPr/>
          <a:lstStyle/>
          <a:p>
            <a:r>
              <a:rPr lang="en-US"/>
              <a:t>Click icon to add picture</a:t>
            </a:r>
            <a:endParaRPr lang="es-419"/>
          </a:p>
        </p:txBody>
      </p:sp>
      <p:pic>
        <p:nvPicPr>
          <p:cNvPr id="2" name="Graphic 6">
            <a:extLst>
              <a:ext uri="{FF2B5EF4-FFF2-40B4-BE49-F238E27FC236}">
                <a16:creationId xmlns:a16="http://schemas.microsoft.com/office/drawing/2014/main" id="{6EE81EAA-334A-9602-E5B9-FF7BF92B66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pic>
        <p:nvPicPr>
          <p:cNvPr id="4" name="Graphic 6">
            <a:extLst>
              <a:ext uri="{FF2B5EF4-FFF2-40B4-BE49-F238E27FC236}">
                <a16:creationId xmlns:a16="http://schemas.microsoft.com/office/drawing/2014/main" id="{967A28AB-77EC-1140-CDB8-6E208443FB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59737" y="4633874"/>
            <a:ext cx="1862006" cy="1134147"/>
          </a:xfrm>
          <a:prstGeom prst="rect">
            <a:avLst/>
          </a:prstGeom>
        </p:spPr>
      </p:pic>
    </p:spTree>
    <p:extLst>
      <p:ext uri="{BB962C8B-B14F-4D97-AF65-F5344CB8AC3E}">
        <p14:creationId xmlns:p14="http://schemas.microsoft.com/office/powerpoint/2010/main" val="172160585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6">
          <p15:clr>
            <a:srgbClr val="FBAE40"/>
          </p15:clr>
        </p15:guide>
        <p15:guide id="2" pos="3840">
          <p15:clr>
            <a:srgbClr val="FBAE40"/>
          </p15:clr>
        </p15:guide>
        <p15:guide id="3" pos="3409">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0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669524" y="479425"/>
            <a:ext cx="10684275" cy="1103447"/>
          </a:xfrm>
        </p:spPr>
        <p:txBody>
          <a:bodyPr/>
          <a:lstStyle>
            <a:lvl1pPr>
              <a:defRPr>
                <a:solidFill>
                  <a:schemeClr val="tx1"/>
                </a:solidFill>
              </a:defRPr>
            </a:lvl1pPr>
          </a:lstStyle>
          <a:p>
            <a:r>
              <a:rPr lang="en-US"/>
              <a:t>Click to edit Master title style</a:t>
            </a:r>
            <a:endParaRPr lang="es-419"/>
          </a:p>
        </p:txBody>
      </p:sp>
      <p:sp>
        <p:nvSpPr>
          <p:cNvPr id="9" name="TextBox 8">
            <a:extLst>
              <a:ext uri="{FF2B5EF4-FFF2-40B4-BE49-F238E27FC236}">
                <a16:creationId xmlns:a16="http://schemas.microsoft.com/office/drawing/2014/main" id="{8F126E52-A0C6-8349-C217-D9B6CC9E693A}"/>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Next LT Pro" panose="020B0504020202020204" pitchFamily="34" charset="0"/>
              </a:rPr>
              <a:t>‹#›</a:t>
            </a:fld>
            <a:endParaRPr lang="es-419" sz="1200" dirty="0">
              <a:latin typeface="Avenir Next LT Pro" panose="020B0504020202020204" pitchFamily="34" charset="0"/>
            </a:endParaRPr>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995201" y="1660660"/>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6" name="Rectangle: Rounded Corners 5">
            <a:extLst>
              <a:ext uri="{FF2B5EF4-FFF2-40B4-BE49-F238E27FC236}">
                <a16:creationId xmlns:a16="http://schemas.microsoft.com/office/drawing/2014/main" id="{A5CA4F37-96F3-2B87-C87F-653970899C53}"/>
              </a:ext>
            </a:extLst>
          </p:cNvPr>
          <p:cNvSpPr/>
          <p:nvPr userDrawn="1"/>
        </p:nvSpPr>
        <p:spPr>
          <a:xfrm>
            <a:off x="612742" y="1660662"/>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0" name="Rectangle: Rounded Corners 9">
            <a:extLst>
              <a:ext uri="{FF2B5EF4-FFF2-40B4-BE49-F238E27FC236}">
                <a16:creationId xmlns:a16="http://schemas.microsoft.com/office/drawing/2014/main" id="{E13594D4-F8D9-AE17-511C-B967668E82E1}"/>
              </a:ext>
            </a:extLst>
          </p:cNvPr>
          <p:cNvSpPr/>
          <p:nvPr userDrawn="1"/>
        </p:nvSpPr>
        <p:spPr>
          <a:xfrm>
            <a:off x="612743" y="2604507"/>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Content Placeholder 2">
            <a:extLst>
              <a:ext uri="{FF2B5EF4-FFF2-40B4-BE49-F238E27FC236}">
                <a16:creationId xmlns:a16="http://schemas.microsoft.com/office/drawing/2014/main" id="{DCC0A1AF-8FD3-041D-2CCD-1717A12B3CBF}"/>
              </a:ext>
            </a:extLst>
          </p:cNvPr>
          <p:cNvSpPr>
            <a:spLocks noGrp="1"/>
          </p:cNvSpPr>
          <p:nvPr>
            <p:ph idx="12"/>
          </p:nvPr>
        </p:nvSpPr>
        <p:spPr>
          <a:xfrm>
            <a:off x="995199" y="2616743"/>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Content Placeholder 2">
            <a:extLst>
              <a:ext uri="{FF2B5EF4-FFF2-40B4-BE49-F238E27FC236}">
                <a16:creationId xmlns:a16="http://schemas.microsoft.com/office/drawing/2014/main" id="{F9B36559-A377-A89F-A75F-36CE49AE4E17}"/>
              </a:ext>
            </a:extLst>
          </p:cNvPr>
          <p:cNvSpPr>
            <a:spLocks noGrp="1"/>
          </p:cNvSpPr>
          <p:nvPr>
            <p:ph idx="13"/>
          </p:nvPr>
        </p:nvSpPr>
        <p:spPr>
          <a:xfrm>
            <a:off x="995201" y="3572826"/>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4" name="Rectangle: Rounded Corners 13">
            <a:extLst>
              <a:ext uri="{FF2B5EF4-FFF2-40B4-BE49-F238E27FC236}">
                <a16:creationId xmlns:a16="http://schemas.microsoft.com/office/drawing/2014/main" id="{C79C38A9-B634-D13B-F054-049F95AC12B4}"/>
              </a:ext>
            </a:extLst>
          </p:cNvPr>
          <p:cNvSpPr/>
          <p:nvPr userDrawn="1"/>
        </p:nvSpPr>
        <p:spPr>
          <a:xfrm>
            <a:off x="612742" y="357282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Rectangle: Rounded Corners 14">
            <a:extLst>
              <a:ext uri="{FF2B5EF4-FFF2-40B4-BE49-F238E27FC236}">
                <a16:creationId xmlns:a16="http://schemas.microsoft.com/office/drawing/2014/main" id="{6D70444E-E3F7-41A8-787E-4BD784759EE9}"/>
              </a:ext>
            </a:extLst>
          </p:cNvPr>
          <p:cNvSpPr/>
          <p:nvPr userDrawn="1"/>
        </p:nvSpPr>
        <p:spPr>
          <a:xfrm>
            <a:off x="612743" y="4516673"/>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6" name="Content Placeholder 2">
            <a:extLst>
              <a:ext uri="{FF2B5EF4-FFF2-40B4-BE49-F238E27FC236}">
                <a16:creationId xmlns:a16="http://schemas.microsoft.com/office/drawing/2014/main" id="{851A898A-E1EB-B95A-AEFB-63D4D4D57608}"/>
              </a:ext>
            </a:extLst>
          </p:cNvPr>
          <p:cNvSpPr>
            <a:spLocks noGrp="1"/>
          </p:cNvSpPr>
          <p:nvPr>
            <p:ph idx="14"/>
          </p:nvPr>
        </p:nvSpPr>
        <p:spPr>
          <a:xfrm>
            <a:off x="995199" y="4528909"/>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7" name="Rectangle: Rounded Corners 16">
            <a:extLst>
              <a:ext uri="{FF2B5EF4-FFF2-40B4-BE49-F238E27FC236}">
                <a16:creationId xmlns:a16="http://schemas.microsoft.com/office/drawing/2014/main" id="{51974883-9EEC-E3FC-BD86-C1AF50BC7CAD}"/>
              </a:ext>
            </a:extLst>
          </p:cNvPr>
          <p:cNvSpPr/>
          <p:nvPr userDrawn="1"/>
        </p:nvSpPr>
        <p:spPr>
          <a:xfrm>
            <a:off x="612742" y="5485436"/>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8" name="Content Placeholder 2">
            <a:extLst>
              <a:ext uri="{FF2B5EF4-FFF2-40B4-BE49-F238E27FC236}">
                <a16:creationId xmlns:a16="http://schemas.microsoft.com/office/drawing/2014/main" id="{9A4C0CF7-F349-0BAF-2C11-E610CBB87ECD}"/>
              </a:ext>
            </a:extLst>
          </p:cNvPr>
          <p:cNvSpPr>
            <a:spLocks noGrp="1"/>
          </p:cNvSpPr>
          <p:nvPr>
            <p:ph idx="15"/>
          </p:nvPr>
        </p:nvSpPr>
        <p:spPr>
          <a:xfrm>
            <a:off x="995198" y="5497672"/>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20" name="Picture Placeholder 26">
            <a:extLst>
              <a:ext uri="{FF2B5EF4-FFF2-40B4-BE49-F238E27FC236}">
                <a16:creationId xmlns:a16="http://schemas.microsoft.com/office/drawing/2014/main" id="{5FA87268-1F47-F98C-4CC4-3D521B5CBC6F}"/>
              </a:ext>
            </a:extLst>
          </p:cNvPr>
          <p:cNvSpPr>
            <a:spLocks noGrp="1"/>
          </p:cNvSpPr>
          <p:nvPr>
            <p:ph type="pic" sz="quarter" idx="16"/>
          </p:nvPr>
        </p:nvSpPr>
        <p:spPr>
          <a:xfrm>
            <a:off x="8032782" y="3595429"/>
            <a:ext cx="3546475" cy="2363788"/>
          </a:xfrm>
        </p:spPr>
        <p:txBody>
          <a:bodyPr/>
          <a:lstStyle>
            <a:lvl1pPr>
              <a:defRPr>
                <a:solidFill>
                  <a:schemeClr val="tx1"/>
                </a:solidFill>
              </a:defRPr>
            </a:lvl1pPr>
          </a:lstStyle>
          <a:p>
            <a:r>
              <a:rPr lang="en-US"/>
              <a:t>Click icon to add picture</a:t>
            </a:r>
            <a:endParaRPr lang="es-419"/>
          </a:p>
        </p:txBody>
      </p:sp>
      <p:sp>
        <p:nvSpPr>
          <p:cNvPr id="21" name="Picture Placeholder 26">
            <a:extLst>
              <a:ext uri="{FF2B5EF4-FFF2-40B4-BE49-F238E27FC236}">
                <a16:creationId xmlns:a16="http://schemas.microsoft.com/office/drawing/2014/main" id="{E67B4933-FC41-A174-701F-26E58318CDB5}"/>
              </a:ext>
            </a:extLst>
          </p:cNvPr>
          <p:cNvSpPr>
            <a:spLocks noGrp="1"/>
          </p:cNvSpPr>
          <p:nvPr>
            <p:ph type="pic" sz="quarter" idx="17"/>
          </p:nvPr>
        </p:nvSpPr>
        <p:spPr>
          <a:xfrm>
            <a:off x="6259544" y="1973033"/>
            <a:ext cx="3546475" cy="2363788"/>
          </a:xfrm>
        </p:spPr>
        <p:txBody>
          <a:bodyPr/>
          <a:lstStyle>
            <a:lvl1pPr>
              <a:defRPr>
                <a:solidFill>
                  <a:schemeClr val="tx1"/>
                </a:solidFill>
              </a:defRPr>
            </a:lvl1pPr>
          </a:lstStyle>
          <a:p>
            <a:r>
              <a:rPr lang="en-US"/>
              <a:t>Click icon to add picture</a:t>
            </a:r>
            <a:endParaRPr lang="es-419"/>
          </a:p>
        </p:txBody>
      </p:sp>
      <p:pic>
        <p:nvPicPr>
          <p:cNvPr id="5" name="Graphic 6">
            <a:extLst>
              <a:ext uri="{FF2B5EF4-FFF2-40B4-BE49-F238E27FC236}">
                <a16:creationId xmlns:a16="http://schemas.microsoft.com/office/drawing/2014/main" id="{6AA91AE9-1FBC-91C9-631B-E87644F31B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pic>
        <p:nvPicPr>
          <p:cNvPr id="7" name="Graphic 6">
            <a:extLst>
              <a:ext uri="{FF2B5EF4-FFF2-40B4-BE49-F238E27FC236}">
                <a16:creationId xmlns:a16="http://schemas.microsoft.com/office/drawing/2014/main" id="{F6DBA84C-198F-23DC-5FFE-F9A6BE65374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59734" y="4633874"/>
            <a:ext cx="1862012" cy="1134147"/>
          </a:xfrm>
          <a:prstGeom prst="rect">
            <a:avLst/>
          </a:prstGeom>
        </p:spPr>
      </p:pic>
    </p:spTree>
    <p:extLst>
      <p:ext uri="{BB962C8B-B14F-4D97-AF65-F5344CB8AC3E}">
        <p14:creationId xmlns:p14="http://schemas.microsoft.com/office/powerpoint/2010/main" val="24848021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p15:clr>
            <a:srgbClr val="FBAE40"/>
          </p15:clr>
        </p15:guide>
        <p15:guide id="2" pos="415">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1_Title and Content">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B231485-9FAA-2C99-A876-7A9FF454C678}"/>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Next LT Pro" panose="020B0504020202020204" pitchFamily="34" charset="0"/>
              </a:rPr>
              <a:t>‹#›</a:t>
            </a:fld>
            <a:endParaRPr lang="es-419" sz="1200" dirty="0">
              <a:latin typeface="Avenir Next LT Pro" panose="020B0504020202020204" pitchFamily="34" charset="0"/>
            </a:endParaRPr>
          </a:p>
        </p:txBody>
      </p:sp>
      <p:sp>
        <p:nvSpPr>
          <p:cNvPr id="4" name="Title 1">
            <a:extLst>
              <a:ext uri="{FF2B5EF4-FFF2-40B4-BE49-F238E27FC236}">
                <a16:creationId xmlns:a16="http://schemas.microsoft.com/office/drawing/2014/main" id="{5E43E9F3-80A3-9AAB-8847-747D6276F332}"/>
              </a:ext>
            </a:extLst>
          </p:cNvPr>
          <p:cNvSpPr>
            <a:spLocks noGrp="1"/>
          </p:cNvSpPr>
          <p:nvPr>
            <p:ph type="title"/>
          </p:nvPr>
        </p:nvSpPr>
        <p:spPr>
          <a:xfrm>
            <a:off x="669524" y="479425"/>
            <a:ext cx="10684275" cy="1103447"/>
          </a:xfrm>
        </p:spPr>
        <p:txBody>
          <a:bodyPr/>
          <a:lstStyle>
            <a:lvl1pPr>
              <a:defRPr>
                <a:solidFill>
                  <a:schemeClr val="tx1"/>
                </a:solidFill>
              </a:defRPr>
            </a:lvl1pPr>
          </a:lstStyle>
          <a:p>
            <a:r>
              <a:rPr lang="en-US"/>
              <a:t>Click to edit Master title style</a:t>
            </a:r>
            <a:endParaRPr lang="es-419"/>
          </a:p>
        </p:txBody>
      </p:sp>
      <p:sp>
        <p:nvSpPr>
          <p:cNvPr id="13" name="Content Placeholder 2">
            <a:extLst>
              <a:ext uri="{FF2B5EF4-FFF2-40B4-BE49-F238E27FC236}">
                <a16:creationId xmlns:a16="http://schemas.microsoft.com/office/drawing/2014/main" id="{684D3B7B-3D3C-8854-DBCA-595C48849153}"/>
              </a:ext>
            </a:extLst>
          </p:cNvPr>
          <p:cNvSpPr>
            <a:spLocks noGrp="1"/>
          </p:cNvSpPr>
          <p:nvPr>
            <p:ph idx="1"/>
          </p:nvPr>
        </p:nvSpPr>
        <p:spPr>
          <a:xfrm>
            <a:off x="995201" y="1660660"/>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4" name="Rectangle: Rounded Corners 13">
            <a:extLst>
              <a:ext uri="{FF2B5EF4-FFF2-40B4-BE49-F238E27FC236}">
                <a16:creationId xmlns:a16="http://schemas.microsoft.com/office/drawing/2014/main" id="{BDE4BCA3-515D-74A3-ABB1-964F91B2B07E}"/>
              </a:ext>
            </a:extLst>
          </p:cNvPr>
          <p:cNvSpPr/>
          <p:nvPr userDrawn="1"/>
        </p:nvSpPr>
        <p:spPr>
          <a:xfrm>
            <a:off x="612742" y="1660662"/>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5" name="Rectangle: Rounded Corners 14">
            <a:extLst>
              <a:ext uri="{FF2B5EF4-FFF2-40B4-BE49-F238E27FC236}">
                <a16:creationId xmlns:a16="http://schemas.microsoft.com/office/drawing/2014/main" id="{D20C8C42-C903-2390-0378-8F164017AF93}"/>
              </a:ext>
            </a:extLst>
          </p:cNvPr>
          <p:cNvSpPr/>
          <p:nvPr userDrawn="1"/>
        </p:nvSpPr>
        <p:spPr>
          <a:xfrm>
            <a:off x="612743" y="2604507"/>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6" name="Content Placeholder 2">
            <a:extLst>
              <a:ext uri="{FF2B5EF4-FFF2-40B4-BE49-F238E27FC236}">
                <a16:creationId xmlns:a16="http://schemas.microsoft.com/office/drawing/2014/main" id="{EB46F338-F610-D517-BC68-AAC5E57F2D51}"/>
              </a:ext>
            </a:extLst>
          </p:cNvPr>
          <p:cNvSpPr>
            <a:spLocks noGrp="1"/>
          </p:cNvSpPr>
          <p:nvPr>
            <p:ph idx="12"/>
          </p:nvPr>
        </p:nvSpPr>
        <p:spPr>
          <a:xfrm>
            <a:off x="995199" y="2616743"/>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7" name="Content Placeholder 2">
            <a:extLst>
              <a:ext uri="{FF2B5EF4-FFF2-40B4-BE49-F238E27FC236}">
                <a16:creationId xmlns:a16="http://schemas.microsoft.com/office/drawing/2014/main" id="{75C07ACB-9FD0-46A5-64C6-F4CFE89CFD50}"/>
              </a:ext>
            </a:extLst>
          </p:cNvPr>
          <p:cNvSpPr>
            <a:spLocks noGrp="1"/>
          </p:cNvSpPr>
          <p:nvPr>
            <p:ph idx="13"/>
          </p:nvPr>
        </p:nvSpPr>
        <p:spPr>
          <a:xfrm>
            <a:off x="995201" y="3572826"/>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8" name="Rectangle: Rounded Corners 17">
            <a:extLst>
              <a:ext uri="{FF2B5EF4-FFF2-40B4-BE49-F238E27FC236}">
                <a16:creationId xmlns:a16="http://schemas.microsoft.com/office/drawing/2014/main" id="{97F15C11-A84C-D132-B736-A07227D1DC1E}"/>
              </a:ext>
            </a:extLst>
          </p:cNvPr>
          <p:cNvSpPr/>
          <p:nvPr userDrawn="1"/>
        </p:nvSpPr>
        <p:spPr>
          <a:xfrm>
            <a:off x="612742" y="3572828"/>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9" name="Rectangle: Rounded Corners 18">
            <a:extLst>
              <a:ext uri="{FF2B5EF4-FFF2-40B4-BE49-F238E27FC236}">
                <a16:creationId xmlns:a16="http://schemas.microsoft.com/office/drawing/2014/main" id="{9EEE38D6-849D-2493-ABC0-5C166525B084}"/>
              </a:ext>
            </a:extLst>
          </p:cNvPr>
          <p:cNvSpPr/>
          <p:nvPr userDrawn="1"/>
        </p:nvSpPr>
        <p:spPr>
          <a:xfrm>
            <a:off x="612743" y="4516673"/>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0" name="Content Placeholder 2">
            <a:extLst>
              <a:ext uri="{FF2B5EF4-FFF2-40B4-BE49-F238E27FC236}">
                <a16:creationId xmlns:a16="http://schemas.microsoft.com/office/drawing/2014/main" id="{497C4F32-080A-DFB8-01C9-5D23E3DB4471}"/>
              </a:ext>
            </a:extLst>
          </p:cNvPr>
          <p:cNvSpPr>
            <a:spLocks noGrp="1"/>
          </p:cNvSpPr>
          <p:nvPr>
            <p:ph idx="14"/>
          </p:nvPr>
        </p:nvSpPr>
        <p:spPr>
          <a:xfrm>
            <a:off x="995199" y="4528909"/>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21" name="Rectangle: Rounded Corners 20">
            <a:extLst>
              <a:ext uri="{FF2B5EF4-FFF2-40B4-BE49-F238E27FC236}">
                <a16:creationId xmlns:a16="http://schemas.microsoft.com/office/drawing/2014/main" id="{A992747C-EDB9-1761-6B1E-FE7F8D824BEC}"/>
              </a:ext>
            </a:extLst>
          </p:cNvPr>
          <p:cNvSpPr/>
          <p:nvPr userDrawn="1"/>
        </p:nvSpPr>
        <p:spPr>
          <a:xfrm>
            <a:off x="612742" y="5485436"/>
            <a:ext cx="201448" cy="195360"/>
          </a:xfrm>
          <a:prstGeom prst="roundRect">
            <a:avLst>
              <a:gd name="adj" fmla="val 50000"/>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2" name="Content Placeholder 2">
            <a:extLst>
              <a:ext uri="{FF2B5EF4-FFF2-40B4-BE49-F238E27FC236}">
                <a16:creationId xmlns:a16="http://schemas.microsoft.com/office/drawing/2014/main" id="{53011CED-57F6-97D8-484B-EDC930A37C16}"/>
              </a:ext>
            </a:extLst>
          </p:cNvPr>
          <p:cNvSpPr>
            <a:spLocks noGrp="1"/>
          </p:cNvSpPr>
          <p:nvPr>
            <p:ph idx="15"/>
          </p:nvPr>
        </p:nvSpPr>
        <p:spPr>
          <a:xfrm>
            <a:off x="995198" y="5497672"/>
            <a:ext cx="4742263" cy="763995"/>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24" name="Picture Placeholder 26">
            <a:extLst>
              <a:ext uri="{FF2B5EF4-FFF2-40B4-BE49-F238E27FC236}">
                <a16:creationId xmlns:a16="http://schemas.microsoft.com/office/drawing/2014/main" id="{3BAFA56B-6D7B-08EE-3EA9-1A03D07D7E27}"/>
              </a:ext>
            </a:extLst>
          </p:cNvPr>
          <p:cNvSpPr>
            <a:spLocks noGrp="1"/>
          </p:cNvSpPr>
          <p:nvPr>
            <p:ph type="pic" sz="quarter" idx="16"/>
          </p:nvPr>
        </p:nvSpPr>
        <p:spPr>
          <a:xfrm>
            <a:off x="8032782" y="3595429"/>
            <a:ext cx="3546475" cy="2363788"/>
          </a:xfrm>
        </p:spPr>
        <p:txBody>
          <a:bodyPr/>
          <a:lstStyle>
            <a:lvl1pPr>
              <a:defRPr>
                <a:solidFill>
                  <a:schemeClr val="tx1"/>
                </a:solidFill>
              </a:defRPr>
            </a:lvl1pPr>
          </a:lstStyle>
          <a:p>
            <a:r>
              <a:rPr lang="en-US"/>
              <a:t>Click icon to add picture</a:t>
            </a:r>
            <a:endParaRPr lang="es-419"/>
          </a:p>
        </p:txBody>
      </p:sp>
      <p:sp>
        <p:nvSpPr>
          <p:cNvPr id="25" name="Picture Placeholder 26">
            <a:extLst>
              <a:ext uri="{FF2B5EF4-FFF2-40B4-BE49-F238E27FC236}">
                <a16:creationId xmlns:a16="http://schemas.microsoft.com/office/drawing/2014/main" id="{AF70F45C-7DFE-7F03-958F-B29C59EC6E23}"/>
              </a:ext>
            </a:extLst>
          </p:cNvPr>
          <p:cNvSpPr>
            <a:spLocks noGrp="1"/>
          </p:cNvSpPr>
          <p:nvPr>
            <p:ph type="pic" sz="quarter" idx="17"/>
          </p:nvPr>
        </p:nvSpPr>
        <p:spPr>
          <a:xfrm>
            <a:off x="6259544" y="1973033"/>
            <a:ext cx="3546475" cy="2363788"/>
          </a:xfrm>
        </p:spPr>
        <p:txBody>
          <a:bodyPr/>
          <a:lstStyle>
            <a:lvl1pPr>
              <a:defRPr>
                <a:solidFill>
                  <a:schemeClr val="tx1"/>
                </a:solidFill>
              </a:defRPr>
            </a:lvl1pPr>
          </a:lstStyle>
          <a:p>
            <a:r>
              <a:rPr lang="en-US"/>
              <a:t>Click icon to add picture</a:t>
            </a:r>
            <a:endParaRPr lang="es-419"/>
          </a:p>
        </p:txBody>
      </p:sp>
      <p:pic>
        <p:nvPicPr>
          <p:cNvPr id="3" name="Graphic 6">
            <a:extLst>
              <a:ext uri="{FF2B5EF4-FFF2-40B4-BE49-F238E27FC236}">
                <a16:creationId xmlns:a16="http://schemas.microsoft.com/office/drawing/2014/main" id="{02292855-4075-6110-CD39-9DDF6C977D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259734" y="4633874"/>
            <a:ext cx="1862012" cy="1134147"/>
          </a:xfrm>
          <a:prstGeom prst="rect">
            <a:avLst/>
          </a:prstGeom>
        </p:spPr>
      </p:pic>
      <p:pic>
        <p:nvPicPr>
          <p:cNvPr id="5" name="Graphic 6">
            <a:extLst>
              <a:ext uri="{FF2B5EF4-FFF2-40B4-BE49-F238E27FC236}">
                <a16:creationId xmlns:a16="http://schemas.microsoft.com/office/drawing/2014/main" id="{7D3F9605-2773-12D6-AFCE-7F4F40DB96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390062863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5_Title and Content">
    <p:bg>
      <p:bgPr>
        <a:solidFill>
          <a:schemeClr val="tx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8DDD1E4-B878-D930-22AC-E4084F991DD0}"/>
              </a:ext>
            </a:extLst>
          </p:cNvPr>
          <p:cNvSpPr>
            <a:spLocks noGrp="1"/>
          </p:cNvSpPr>
          <p:nvPr>
            <p:ph type="pic" sz="quarter" idx="10"/>
          </p:nvPr>
        </p:nvSpPr>
        <p:spPr>
          <a:xfrm>
            <a:off x="4358087" y="0"/>
            <a:ext cx="7833913" cy="6858000"/>
          </a:xfrm>
        </p:spPr>
        <p:txBody>
          <a:bodyPr/>
          <a:lstStyle/>
          <a:p>
            <a:r>
              <a:rPr lang="en-US"/>
              <a:t>Click icon to add picture</a:t>
            </a:r>
            <a:endParaRPr lang="es-419"/>
          </a:p>
        </p:txBody>
      </p:sp>
      <p:sp>
        <p:nvSpPr>
          <p:cNvPr id="12" name="Rectangle 10">
            <a:extLst>
              <a:ext uri="{FF2B5EF4-FFF2-40B4-BE49-F238E27FC236}">
                <a16:creationId xmlns:a16="http://schemas.microsoft.com/office/drawing/2014/main" id="{2FBB4909-5626-018C-E45C-4A8EC596FCDA}"/>
              </a:ext>
            </a:extLst>
          </p:cNvPr>
          <p:cNvSpPr/>
          <p:nvPr userDrawn="1"/>
        </p:nvSpPr>
        <p:spPr>
          <a:xfrm flipV="1">
            <a:off x="-324" y="0"/>
            <a:ext cx="6333248"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a:p>
        </p:txBody>
      </p:sp>
      <p:sp>
        <p:nvSpPr>
          <p:cNvPr id="11" name="Rectangle 10">
            <a:extLst>
              <a:ext uri="{FF2B5EF4-FFF2-40B4-BE49-F238E27FC236}">
                <a16:creationId xmlns:a16="http://schemas.microsoft.com/office/drawing/2014/main" id="{2E563421-3DF9-339A-8444-6AF59CB53F29}"/>
              </a:ext>
            </a:extLst>
          </p:cNvPr>
          <p:cNvSpPr/>
          <p:nvPr userDrawn="1"/>
        </p:nvSpPr>
        <p:spPr>
          <a:xfrm>
            <a:off x="0" y="0"/>
            <a:ext cx="6686550"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672137" y="681037"/>
            <a:ext cx="4988326" cy="1325563"/>
          </a:xfrm>
        </p:spPr>
        <p:txBody>
          <a:bodyPr/>
          <a:lstStyle>
            <a:lvl1pPr>
              <a:defRPr>
                <a:solidFill>
                  <a:schemeClr val="bg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669525" y="2526029"/>
            <a:ext cx="4890853" cy="3662363"/>
          </a:xfrm>
          <a:custGeom>
            <a:avLst/>
            <a:gdLst>
              <a:gd name="connsiteX0" fmla="*/ 0 w 4742263"/>
              <a:gd name="connsiteY0" fmla="*/ 0 h 3662363"/>
              <a:gd name="connsiteX1" fmla="*/ 4742263 w 4742263"/>
              <a:gd name="connsiteY1" fmla="*/ 0 h 3662363"/>
              <a:gd name="connsiteX2" fmla="*/ 4742263 w 4742263"/>
              <a:gd name="connsiteY2" fmla="*/ 3662363 h 3662363"/>
              <a:gd name="connsiteX3" fmla="*/ 0 w 4742263"/>
              <a:gd name="connsiteY3" fmla="*/ 3662363 h 3662363"/>
              <a:gd name="connsiteX4" fmla="*/ 0 w 4742263"/>
              <a:gd name="connsiteY4" fmla="*/ 0 h 3662363"/>
              <a:gd name="connsiteX0" fmla="*/ 0 w 4742263"/>
              <a:gd name="connsiteY0" fmla="*/ 0 h 3662363"/>
              <a:gd name="connsiteX1" fmla="*/ 4742263 w 4742263"/>
              <a:gd name="connsiteY1" fmla="*/ 0 h 3662363"/>
              <a:gd name="connsiteX2" fmla="*/ 3885013 w 4742263"/>
              <a:gd name="connsiteY2" fmla="*/ 3650933 h 3662363"/>
              <a:gd name="connsiteX3" fmla="*/ 0 w 4742263"/>
              <a:gd name="connsiteY3" fmla="*/ 3662363 h 3662363"/>
              <a:gd name="connsiteX4" fmla="*/ 0 w 4742263"/>
              <a:gd name="connsiteY4" fmla="*/ 0 h 3662363"/>
              <a:gd name="connsiteX0" fmla="*/ 0 w 4890853"/>
              <a:gd name="connsiteY0" fmla="*/ 0 h 3662363"/>
              <a:gd name="connsiteX1" fmla="*/ 4890853 w 4890853"/>
              <a:gd name="connsiteY1" fmla="*/ 0 h 3662363"/>
              <a:gd name="connsiteX2" fmla="*/ 3885013 w 4890853"/>
              <a:gd name="connsiteY2" fmla="*/ 3650933 h 3662363"/>
              <a:gd name="connsiteX3" fmla="*/ 0 w 4890853"/>
              <a:gd name="connsiteY3" fmla="*/ 3662363 h 3662363"/>
              <a:gd name="connsiteX4" fmla="*/ 0 w 4890853"/>
              <a:gd name="connsiteY4" fmla="*/ 0 h 366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0853" h="3662363">
                <a:moveTo>
                  <a:pt x="0" y="0"/>
                </a:moveTo>
                <a:lnTo>
                  <a:pt x="4890853" y="0"/>
                </a:lnTo>
                <a:lnTo>
                  <a:pt x="3885013" y="3650933"/>
                </a:lnTo>
                <a:lnTo>
                  <a:pt x="0" y="3662363"/>
                </a:lnTo>
                <a:lnTo>
                  <a:pt x="0" y="0"/>
                </a:lnTo>
                <a:close/>
              </a:path>
            </a:pathLst>
          </a:custGeo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6" name="TextBox 5">
            <a:extLst>
              <a:ext uri="{FF2B5EF4-FFF2-40B4-BE49-F238E27FC236}">
                <a16:creationId xmlns:a16="http://schemas.microsoft.com/office/drawing/2014/main" id="{D19D765C-6C11-6B8E-50A0-333DEA34607E}"/>
              </a:ext>
            </a:extLst>
          </p:cNvPr>
          <p:cNvSpPr txBox="1"/>
          <p:nvPr userDrawn="1"/>
        </p:nvSpPr>
        <p:spPr>
          <a:xfrm>
            <a:off x="9595414" y="6107079"/>
            <a:ext cx="1404760" cy="276999"/>
          </a:xfrm>
          <a:prstGeom prst="rect">
            <a:avLst/>
          </a:prstGeom>
          <a:noFill/>
        </p:spPr>
        <p:txBody>
          <a:bodyPr wrap="square" rtlCol="0" anchor="ctr">
            <a:spAutoFit/>
          </a:bodyPr>
          <a:lstStyle/>
          <a:p>
            <a:pPr algn="r"/>
            <a:r>
              <a:rPr lang="es-419" sz="1200" dirty="0">
                <a:solidFill>
                  <a:schemeClr val="bg1"/>
                </a:solidFill>
                <a:latin typeface="Avenir Next LT Pro" panose="020B0504020202020204" pitchFamily="34" charset="0"/>
              </a:rPr>
              <a:t>StationMD.com</a:t>
            </a:r>
          </a:p>
        </p:txBody>
      </p:sp>
      <p:sp>
        <p:nvSpPr>
          <p:cNvPr id="10" name="TextBox 9">
            <a:extLst>
              <a:ext uri="{FF2B5EF4-FFF2-40B4-BE49-F238E27FC236}">
                <a16:creationId xmlns:a16="http://schemas.microsoft.com/office/drawing/2014/main" id="{770AB685-6821-C19D-0BFF-F3C9CF004F0B}"/>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solidFill>
                  <a:schemeClr val="bg1"/>
                </a:solidFill>
                <a:latin typeface="Avenir Next LT Pro" panose="020B0504020202020204" pitchFamily="34" charset="0"/>
              </a:rPr>
              <a:t>‹#›</a:t>
            </a:fld>
            <a:endParaRPr lang="es-419" sz="1200" dirty="0">
              <a:solidFill>
                <a:schemeClr val="bg1"/>
              </a:solidFill>
              <a:latin typeface="Avenir Next LT Pro" panose="020B0504020202020204" pitchFamily="34" charset="0"/>
            </a:endParaRPr>
          </a:p>
        </p:txBody>
      </p:sp>
      <p:pic>
        <p:nvPicPr>
          <p:cNvPr id="3" name="Graphic 6">
            <a:extLst>
              <a:ext uri="{FF2B5EF4-FFF2-40B4-BE49-F238E27FC236}">
                <a16:creationId xmlns:a16="http://schemas.microsoft.com/office/drawing/2014/main" id="{EADC2F20-F978-D4E4-1D0B-7460A7BC216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18699492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p15:clr>
            <a:srgbClr val="FBAE40"/>
          </p15:clr>
        </p15:guide>
        <p15:guide id="2" pos="415">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chemeClr val="tx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8DDD1E4-B878-D930-22AC-E4084F991DD0}"/>
              </a:ext>
            </a:extLst>
          </p:cNvPr>
          <p:cNvSpPr>
            <a:spLocks noGrp="1"/>
          </p:cNvSpPr>
          <p:nvPr>
            <p:ph type="pic" sz="quarter" idx="10"/>
          </p:nvPr>
        </p:nvSpPr>
        <p:spPr>
          <a:xfrm>
            <a:off x="4358087" y="0"/>
            <a:ext cx="7833913" cy="6858000"/>
          </a:xfrm>
        </p:spPr>
        <p:txBody>
          <a:bodyPr/>
          <a:lstStyle/>
          <a:p>
            <a:r>
              <a:rPr lang="en-US"/>
              <a:t>Click icon to add picture</a:t>
            </a:r>
            <a:endParaRPr lang="es-419"/>
          </a:p>
        </p:txBody>
      </p:sp>
      <p:sp>
        <p:nvSpPr>
          <p:cNvPr id="12" name="Rectangle 10">
            <a:extLst>
              <a:ext uri="{FF2B5EF4-FFF2-40B4-BE49-F238E27FC236}">
                <a16:creationId xmlns:a16="http://schemas.microsoft.com/office/drawing/2014/main" id="{2FBB4909-5626-018C-E45C-4A8EC596FCDA}"/>
              </a:ext>
            </a:extLst>
          </p:cNvPr>
          <p:cNvSpPr/>
          <p:nvPr userDrawn="1"/>
        </p:nvSpPr>
        <p:spPr>
          <a:xfrm flipV="1">
            <a:off x="-324" y="0"/>
            <a:ext cx="6333248"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a:p>
        </p:txBody>
      </p:sp>
      <p:sp>
        <p:nvSpPr>
          <p:cNvPr id="11" name="Rectangle 10">
            <a:extLst>
              <a:ext uri="{FF2B5EF4-FFF2-40B4-BE49-F238E27FC236}">
                <a16:creationId xmlns:a16="http://schemas.microsoft.com/office/drawing/2014/main" id="{2E563421-3DF9-339A-8444-6AF59CB53F29}"/>
              </a:ext>
            </a:extLst>
          </p:cNvPr>
          <p:cNvSpPr/>
          <p:nvPr userDrawn="1"/>
        </p:nvSpPr>
        <p:spPr>
          <a:xfrm>
            <a:off x="0" y="0"/>
            <a:ext cx="6686550"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672137" y="681037"/>
            <a:ext cx="4988326" cy="1325563"/>
          </a:xfrm>
        </p:spPr>
        <p:txBody>
          <a:bodyPr/>
          <a:lstStyle>
            <a:lvl1pPr>
              <a:defRPr>
                <a:solidFill>
                  <a:schemeClr val="tx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669525" y="2526029"/>
            <a:ext cx="4890853" cy="3662363"/>
          </a:xfrm>
          <a:custGeom>
            <a:avLst/>
            <a:gdLst>
              <a:gd name="connsiteX0" fmla="*/ 0 w 4742263"/>
              <a:gd name="connsiteY0" fmla="*/ 0 h 3662363"/>
              <a:gd name="connsiteX1" fmla="*/ 4742263 w 4742263"/>
              <a:gd name="connsiteY1" fmla="*/ 0 h 3662363"/>
              <a:gd name="connsiteX2" fmla="*/ 4742263 w 4742263"/>
              <a:gd name="connsiteY2" fmla="*/ 3662363 h 3662363"/>
              <a:gd name="connsiteX3" fmla="*/ 0 w 4742263"/>
              <a:gd name="connsiteY3" fmla="*/ 3662363 h 3662363"/>
              <a:gd name="connsiteX4" fmla="*/ 0 w 4742263"/>
              <a:gd name="connsiteY4" fmla="*/ 0 h 3662363"/>
              <a:gd name="connsiteX0" fmla="*/ 0 w 4742263"/>
              <a:gd name="connsiteY0" fmla="*/ 0 h 3662363"/>
              <a:gd name="connsiteX1" fmla="*/ 4742263 w 4742263"/>
              <a:gd name="connsiteY1" fmla="*/ 0 h 3662363"/>
              <a:gd name="connsiteX2" fmla="*/ 3885013 w 4742263"/>
              <a:gd name="connsiteY2" fmla="*/ 3650933 h 3662363"/>
              <a:gd name="connsiteX3" fmla="*/ 0 w 4742263"/>
              <a:gd name="connsiteY3" fmla="*/ 3662363 h 3662363"/>
              <a:gd name="connsiteX4" fmla="*/ 0 w 4742263"/>
              <a:gd name="connsiteY4" fmla="*/ 0 h 3662363"/>
              <a:gd name="connsiteX0" fmla="*/ 0 w 4890853"/>
              <a:gd name="connsiteY0" fmla="*/ 0 h 3662363"/>
              <a:gd name="connsiteX1" fmla="*/ 4890853 w 4890853"/>
              <a:gd name="connsiteY1" fmla="*/ 0 h 3662363"/>
              <a:gd name="connsiteX2" fmla="*/ 3885013 w 4890853"/>
              <a:gd name="connsiteY2" fmla="*/ 3650933 h 3662363"/>
              <a:gd name="connsiteX3" fmla="*/ 0 w 4890853"/>
              <a:gd name="connsiteY3" fmla="*/ 3662363 h 3662363"/>
              <a:gd name="connsiteX4" fmla="*/ 0 w 4890853"/>
              <a:gd name="connsiteY4" fmla="*/ 0 h 366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0853" h="3662363">
                <a:moveTo>
                  <a:pt x="0" y="0"/>
                </a:moveTo>
                <a:lnTo>
                  <a:pt x="4890853" y="0"/>
                </a:lnTo>
                <a:lnTo>
                  <a:pt x="3885013" y="3650933"/>
                </a:lnTo>
                <a:lnTo>
                  <a:pt x="0" y="3662363"/>
                </a:lnTo>
                <a:lnTo>
                  <a:pt x="0" y="0"/>
                </a:lnTo>
                <a:close/>
              </a:path>
            </a:pathLst>
          </a:cu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TextBox 2">
            <a:extLst>
              <a:ext uri="{FF2B5EF4-FFF2-40B4-BE49-F238E27FC236}">
                <a16:creationId xmlns:a16="http://schemas.microsoft.com/office/drawing/2014/main" id="{9CE7243D-1925-3F1B-3520-BF81DC93DCC0}"/>
              </a:ext>
            </a:extLst>
          </p:cNvPr>
          <p:cNvSpPr txBox="1"/>
          <p:nvPr userDrawn="1"/>
        </p:nvSpPr>
        <p:spPr>
          <a:xfrm>
            <a:off x="9595414" y="6107079"/>
            <a:ext cx="1404760" cy="276999"/>
          </a:xfrm>
          <a:prstGeom prst="rect">
            <a:avLst/>
          </a:prstGeom>
          <a:noFill/>
        </p:spPr>
        <p:txBody>
          <a:bodyPr wrap="square" rtlCol="0" anchor="ctr">
            <a:spAutoFit/>
          </a:bodyPr>
          <a:lstStyle/>
          <a:p>
            <a:pPr algn="r"/>
            <a:r>
              <a:rPr lang="es-419" sz="1200" dirty="0">
                <a:solidFill>
                  <a:schemeClr val="bg1"/>
                </a:solidFill>
                <a:latin typeface="Avenir Next LT Pro" panose="020B0504020202020204" pitchFamily="34" charset="0"/>
              </a:rPr>
              <a:t>StationMD.com</a:t>
            </a:r>
          </a:p>
        </p:txBody>
      </p:sp>
      <p:sp>
        <p:nvSpPr>
          <p:cNvPr id="5" name="TextBox 4">
            <a:extLst>
              <a:ext uri="{FF2B5EF4-FFF2-40B4-BE49-F238E27FC236}">
                <a16:creationId xmlns:a16="http://schemas.microsoft.com/office/drawing/2014/main" id="{135F3458-42EF-D8B1-4301-69FB4B341422}"/>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solidFill>
                  <a:schemeClr val="bg1"/>
                </a:solidFill>
                <a:latin typeface="Avenir Next LT Pro" panose="020B0504020202020204" pitchFamily="34" charset="0"/>
              </a:rPr>
              <a:t>‹#›</a:t>
            </a:fld>
            <a:endParaRPr lang="es-419" sz="1200" dirty="0">
              <a:solidFill>
                <a:schemeClr val="bg1"/>
              </a:solidFill>
              <a:latin typeface="Avenir Next LT Pro" panose="020B0504020202020204" pitchFamily="34" charset="0"/>
            </a:endParaRPr>
          </a:p>
        </p:txBody>
      </p:sp>
      <p:pic>
        <p:nvPicPr>
          <p:cNvPr id="7" name="Graphic 6">
            <a:extLst>
              <a:ext uri="{FF2B5EF4-FFF2-40B4-BE49-F238E27FC236}">
                <a16:creationId xmlns:a16="http://schemas.microsoft.com/office/drawing/2014/main" id="{37C3EE31-E82C-D5E6-E9FB-F6FE9A8120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11531873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p15:clr>
            <a:srgbClr val="FBAE40"/>
          </p15:clr>
        </p15:guide>
        <p15:guide id="2" pos="415">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4_Title and Content">
    <p:bg>
      <p:bgPr>
        <a:solidFill>
          <a:schemeClr val="tx1"/>
        </a:solidFill>
        <a:effectLst/>
      </p:bgPr>
    </p:bg>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8DDD1E4-B878-D930-22AC-E4084F991DD0}"/>
              </a:ext>
            </a:extLst>
          </p:cNvPr>
          <p:cNvSpPr>
            <a:spLocks noGrp="1"/>
          </p:cNvSpPr>
          <p:nvPr>
            <p:ph type="pic" sz="quarter" idx="10"/>
          </p:nvPr>
        </p:nvSpPr>
        <p:spPr>
          <a:xfrm>
            <a:off x="4358087" y="0"/>
            <a:ext cx="7833913" cy="6858000"/>
          </a:xfrm>
        </p:spPr>
        <p:txBody>
          <a:bodyPr/>
          <a:lstStyle/>
          <a:p>
            <a:r>
              <a:rPr lang="en-US"/>
              <a:t>Click icon to add picture</a:t>
            </a:r>
            <a:endParaRPr lang="es-419"/>
          </a:p>
        </p:txBody>
      </p:sp>
      <p:sp>
        <p:nvSpPr>
          <p:cNvPr id="12" name="Rectangle 10">
            <a:extLst>
              <a:ext uri="{FF2B5EF4-FFF2-40B4-BE49-F238E27FC236}">
                <a16:creationId xmlns:a16="http://schemas.microsoft.com/office/drawing/2014/main" id="{2FBB4909-5626-018C-E45C-4A8EC596FCDA}"/>
              </a:ext>
            </a:extLst>
          </p:cNvPr>
          <p:cNvSpPr/>
          <p:nvPr userDrawn="1"/>
        </p:nvSpPr>
        <p:spPr>
          <a:xfrm flipV="1">
            <a:off x="-324" y="0"/>
            <a:ext cx="6333248"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a:p>
        </p:txBody>
      </p:sp>
      <p:sp>
        <p:nvSpPr>
          <p:cNvPr id="11" name="Rectangle 10">
            <a:extLst>
              <a:ext uri="{FF2B5EF4-FFF2-40B4-BE49-F238E27FC236}">
                <a16:creationId xmlns:a16="http://schemas.microsoft.com/office/drawing/2014/main" id="{2E563421-3DF9-339A-8444-6AF59CB53F29}"/>
              </a:ext>
            </a:extLst>
          </p:cNvPr>
          <p:cNvSpPr/>
          <p:nvPr userDrawn="1"/>
        </p:nvSpPr>
        <p:spPr>
          <a:xfrm>
            <a:off x="0" y="0"/>
            <a:ext cx="6686550" cy="6858000"/>
          </a:xfrm>
          <a:custGeom>
            <a:avLst/>
            <a:gdLst>
              <a:gd name="connsiteX0" fmla="*/ 0 w 6686550"/>
              <a:gd name="connsiteY0" fmla="*/ 0 h 6858000"/>
              <a:gd name="connsiteX1" fmla="*/ 6686550 w 6686550"/>
              <a:gd name="connsiteY1" fmla="*/ 0 h 6858000"/>
              <a:gd name="connsiteX2" fmla="*/ 6686550 w 6686550"/>
              <a:gd name="connsiteY2" fmla="*/ 6858000 h 6858000"/>
              <a:gd name="connsiteX3" fmla="*/ 0 w 6686550"/>
              <a:gd name="connsiteY3" fmla="*/ 6858000 h 6858000"/>
              <a:gd name="connsiteX4" fmla="*/ 0 w 6686550"/>
              <a:gd name="connsiteY4" fmla="*/ 0 h 6858000"/>
              <a:gd name="connsiteX0" fmla="*/ 0 w 6686550"/>
              <a:gd name="connsiteY0" fmla="*/ 0 h 6858000"/>
              <a:gd name="connsiteX1" fmla="*/ 6686550 w 6686550"/>
              <a:gd name="connsiteY1" fmla="*/ 0 h 6858000"/>
              <a:gd name="connsiteX2" fmla="*/ 4869180 w 6686550"/>
              <a:gd name="connsiteY2" fmla="*/ 6858000 h 6858000"/>
              <a:gd name="connsiteX3" fmla="*/ 0 w 6686550"/>
              <a:gd name="connsiteY3" fmla="*/ 6858000 h 6858000"/>
              <a:gd name="connsiteX4" fmla="*/ 0 w 668655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6550" h="6858000">
                <a:moveTo>
                  <a:pt x="0" y="0"/>
                </a:moveTo>
                <a:lnTo>
                  <a:pt x="6686550" y="0"/>
                </a:lnTo>
                <a:lnTo>
                  <a:pt x="4869180" y="6858000"/>
                </a:lnTo>
                <a:lnTo>
                  <a:pt x="0" y="6858000"/>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b="1"/>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672137" y="681037"/>
            <a:ext cx="4988326" cy="1325563"/>
          </a:xfrm>
        </p:spPr>
        <p:txBody>
          <a:bodyPr/>
          <a:lstStyle>
            <a:lvl1pPr>
              <a:defRPr>
                <a:solidFill>
                  <a:schemeClr val="tx1"/>
                </a:solidFill>
              </a:defRPr>
            </a:lvl1pPr>
          </a:lstStyle>
          <a:p>
            <a:r>
              <a:rPr lang="en-US"/>
              <a:t>Click to edit Master title style</a:t>
            </a:r>
            <a:endParaRPr lang="es-419"/>
          </a:p>
        </p:txBody>
      </p:sp>
      <p:sp>
        <p:nvSpPr>
          <p:cNvPr id="4" name="Content Placeholder 2">
            <a:extLst>
              <a:ext uri="{FF2B5EF4-FFF2-40B4-BE49-F238E27FC236}">
                <a16:creationId xmlns:a16="http://schemas.microsoft.com/office/drawing/2014/main" id="{9021CBEB-26E3-BAD5-94BA-E34725252CF8}"/>
              </a:ext>
            </a:extLst>
          </p:cNvPr>
          <p:cNvSpPr>
            <a:spLocks noGrp="1"/>
          </p:cNvSpPr>
          <p:nvPr>
            <p:ph idx="1"/>
          </p:nvPr>
        </p:nvSpPr>
        <p:spPr>
          <a:xfrm>
            <a:off x="669525" y="2526029"/>
            <a:ext cx="4890853" cy="3662363"/>
          </a:xfrm>
          <a:custGeom>
            <a:avLst/>
            <a:gdLst>
              <a:gd name="connsiteX0" fmla="*/ 0 w 4742263"/>
              <a:gd name="connsiteY0" fmla="*/ 0 h 3662363"/>
              <a:gd name="connsiteX1" fmla="*/ 4742263 w 4742263"/>
              <a:gd name="connsiteY1" fmla="*/ 0 h 3662363"/>
              <a:gd name="connsiteX2" fmla="*/ 4742263 w 4742263"/>
              <a:gd name="connsiteY2" fmla="*/ 3662363 h 3662363"/>
              <a:gd name="connsiteX3" fmla="*/ 0 w 4742263"/>
              <a:gd name="connsiteY3" fmla="*/ 3662363 h 3662363"/>
              <a:gd name="connsiteX4" fmla="*/ 0 w 4742263"/>
              <a:gd name="connsiteY4" fmla="*/ 0 h 3662363"/>
              <a:gd name="connsiteX0" fmla="*/ 0 w 4742263"/>
              <a:gd name="connsiteY0" fmla="*/ 0 h 3662363"/>
              <a:gd name="connsiteX1" fmla="*/ 4742263 w 4742263"/>
              <a:gd name="connsiteY1" fmla="*/ 0 h 3662363"/>
              <a:gd name="connsiteX2" fmla="*/ 3885013 w 4742263"/>
              <a:gd name="connsiteY2" fmla="*/ 3650933 h 3662363"/>
              <a:gd name="connsiteX3" fmla="*/ 0 w 4742263"/>
              <a:gd name="connsiteY3" fmla="*/ 3662363 h 3662363"/>
              <a:gd name="connsiteX4" fmla="*/ 0 w 4742263"/>
              <a:gd name="connsiteY4" fmla="*/ 0 h 3662363"/>
              <a:gd name="connsiteX0" fmla="*/ 0 w 4890853"/>
              <a:gd name="connsiteY0" fmla="*/ 0 h 3662363"/>
              <a:gd name="connsiteX1" fmla="*/ 4890853 w 4890853"/>
              <a:gd name="connsiteY1" fmla="*/ 0 h 3662363"/>
              <a:gd name="connsiteX2" fmla="*/ 3885013 w 4890853"/>
              <a:gd name="connsiteY2" fmla="*/ 3650933 h 3662363"/>
              <a:gd name="connsiteX3" fmla="*/ 0 w 4890853"/>
              <a:gd name="connsiteY3" fmla="*/ 3662363 h 3662363"/>
              <a:gd name="connsiteX4" fmla="*/ 0 w 4890853"/>
              <a:gd name="connsiteY4" fmla="*/ 0 h 366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0853" h="3662363">
                <a:moveTo>
                  <a:pt x="0" y="0"/>
                </a:moveTo>
                <a:lnTo>
                  <a:pt x="4890853" y="0"/>
                </a:lnTo>
                <a:lnTo>
                  <a:pt x="3885013" y="3650933"/>
                </a:lnTo>
                <a:lnTo>
                  <a:pt x="0" y="3662363"/>
                </a:lnTo>
                <a:lnTo>
                  <a:pt x="0" y="0"/>
                </a:lnTo>
                <a:close/>
              </a:path>
            </a:pathLst>
          </a:cu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3" name="TextBox 2">
            <a:extLst>
              <a:ext uri="{FF2B5EF4-FFF2-40B4-BE49-F238E27FC236}">
                <a16:creationId xmlns:a16="http://schemas.microsoft.com/office/drawing/2014/main" id="{9F58EE44-D275-088F-2B59-83EEACBF0FF6}"/>
              </a:ext>
            </a:extLst>
          </p:cNvPr>
          <p:cNvSpPr txBox="1"/>
          <p:nvPr userDrawn="1"/>
        </p:nvSpPr>
        <p:spPr>
          <a:xfrm>
            <a:off x="9595414" y="6107079"/>
            <a:ext cx="1404760" cy="276999"/>
          </a:xfrm>
          <a:prstGeom prst="rect">
            <a:avLst/>
          </a:prstGeom>
          <a:noFill/>
        </p:spPr>
        <p:txBody>
          <a:bodyPr wrap="square" rtlCol="0" anchor="ctr">
            <a:spAutoFit/>
          </a:bodyPr>
          <a:lstStyle/>
          <a:p>
            <a:pPr algn="r"/>
            <a:r>
              <a:rPr lang="es-419" sz="1200" dirty="0">
                <a:solidFill>
                  <a:schemeClr val="bg1"/>
                </a:solidFill>
                <a:latin typeface="Avenir Next LT Pro" panose="020B0504020202020204" pitchFamily="34" charset="0"/>
              </a:rPr>
              <a:t>StationMD.com</a:t>
            </a:r>
          </a:p>
        </p:txBody>
      </p:sp>
      <p:sp>
        <p:nvSpPr>
          <p:cNvPr id="5" name="TextBox 4">
            <a:extLst>
              <a:ext uri="{FF2B5EF4-FFF2-40B4-BE49-F238E27FC236}">
                <a16:creationId xmlns:a16="http://schemas.microsoft.com/office/drawing/2014/main" id="{C8A63D84-577E-8470-DD94-A9119F4991C4}"/>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solidFill>
                  <a:schemeClr val="bg1"/>
                </a:solidFill>
                <a:latin typeface="Avenir Next LT Pro" panose="020B0504020202020204" pitchFamily="34" charset="0"/>
              </a:rPr>
              <a:t>‹#›</a:t>
            </a:fld>
            <a:endParaRPr lang="es-419" sz="1200" dirty="0">
              <a:solidFill>
                <a:schemeClr val="bg1"/>
              </a:solidFill>
              <a:latin typeface="Avenir Next LT Pro" panose="020B0504020202020204" pitchFamily="34" charset="0"/>
            </a:endParaRPr>
          </a:p>
        </p:txBody>
      </p:sp>
      <p:pic>
        <p:nvPicPr>
          <p:cNvPr id="7" name="Graphic 6">
            <a:extLst>
              <a:ext uri="{FF2B5EF4-FFF2-40B4-BE49-F238E27FC236}">
                <a16:creationId xmlns:a16="http://schemas.microsoft.com/office/drawing/2014/main" id="{B62B37B0-9DD7-CF86-1ED9-A734306293A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35872364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p15:clr>
            <a:srgbClr val="FBAE40"/>
          </p15:clr>
        </p15:guide>
        <p15:guide id="2" pos="415">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6_Title and Content">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393299-0FD9-49B9-1915-427B6C526BCA}"/>
              </a:ext>
            </a:extLst>
          </p:cNvPr>
          <p:cNvSpPr/>
          <p:nvPr userDrawn="1"/>
        </p:nvSpPr>
        <p:spPr>
          <a:xfrm>
            <a:off x="5735782" y="0"/>
            <a:ext cx="6456217" cy="296330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5" name="Rectangle 4">
            <a:extLst>
              <a:ext uri="{FF2B5EF4-FFF2-40B4-BE49-F238E27FC236}">
                <a16:creationId xmlns:a16="http://schemas.microsoft.com/office/drawing/2014/main" id="{563F5B6B-8BD4-3EBA-346A-06F432C1562D}"/>
              </a:ext>
            </a:extLst>
          </p:cNvPr>
          <p:cNvSpPr/>
          <p:nvPr userDrawn="1"/>
        </p:nvSpPr>
        <p:spPr>
          <a:xfrm>
            <a:off x="5735782" y="2963303"/>
            <a:ext cx="6456217" cy="389469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Picture Placeholder 13">
            <a:extLst>
              <a:ext uri="{FF2B5EF4-FFF2-40B4-BE49-F238E27FC236}">
                <a16:creationId xmlns:a16="http://schemas.microsoft.com/office/drawing/2014/main" id="{F8DDD1E4-B878-D930-22AC-E4084F991DD0}"/>
              </a:ext>
            </a:extLst>
          </p:cNvPr>
          <p:cNvSpPr>
            <a:spLocks noGrp="1"/>
          </p:cNvSpPr>
          <p:nvPr>
            <p:ph type="pic" sz="quarter" idx="10"/>
          </p:nvPr>
        </p:nvSpPr>
        <p:spPr>
          <a:xfrm>
            <a:off x="0" y="0"/>
            <a:ext cx="4846320" cy="6858000"/>
          </a:xfrm>
        </p:spPr>
        <p:txBody>
          <a:bodyPr/>
          <a:lstStyle/>
          <a:p>
            <a:r>
              <a:rPr lang="en-US"/>
              <a:t>Click icon to add picture</a:t>
            </a:r>
            <a:endParaRPr lang="es-419"/>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5393571" y="566738"/>
            <a:ext cx="4988326" cy="1325563"/>
          </a:xfrm>
        </p:spPr>
        <p:txBody>
          <a:bodyPr/>
          <a:lstStyle>
            <a:lvl1pPr>
              <a:defRPr>
                <a:solidFill>
                  <a:schemeClr val="tx1"/>
                </a:solidFill>
              </a:defRPr>
            </a:lvl1pPr>
          </a:lstStyle>
          <a:p>
            <a:r>
              <a:rPr lang="en-US"/>
              <a:t>Click to edit Master title style</a:t>
            </a:r>
            <a:endParaRPr lang="es-419"/>
          </a:p>
        </p:txBody>
      </p:sp>
      <p:sp>
        <p:nvSpPr>
          <p:cNvPr id="13" name="Text Placeholder 12">
            <a:extLst>
              <a:ext uri="{FF2B5EF4-FFF2-40B4-BE49-F238E27FC236}">
                <a16:creationId xmlns:a16="http://schemas.microsoft.com/office/drawing/2014/main" id="{83D979D1-F0B0-F825-EB0B-98C00D9D7375}"/>
              </a:ext>
            </a:extLst>
          </p:cNvPr>
          <p:cNvSpPr>
            <a:spLocks noGrp="1"/>
          </p:cNvSpPr>
          <p:nvPr>
            <p:ph type="body" sz="quarter" idx="11" hasCustomPrompt="1"/>
          </p:nvPr>
        </p:nvSpPr>
        <p:spPr>
          <a:xfrm>
            <a:off x="5394325" y="2103438"/>
            <a:ext cx="5132388" cy="85986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subtitle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7" name="Text Placeholder 16">
            <a:extLst>
              <a:ext uri="{FF2B5EF4-FFF2-40B4-BE49-F238E27FC236}">
                <a16:creationId xmlns:a16="http://schemas.microsoft.com/office/drawing/2014/main" id="{07B68A02-742E-8A76-0D7B-0FD4A52B2E8C}"/>
              </a:ext>
            </a:extLst>
          </p:cNvPr>
          <p:cNvSpPr>
            <a:spLocks noGrp="1"/>
          </p:cNvSpPr>
          <p:nvPr>
            <p:ph type="body" sz="quarter" idx="12"/>
          </p:nvPr>
        </p:nvSpPr>
        <p:spPr>
          <a:xfrm>
            <a:off x="5394325" y="3771900"/>
            <a:ext cx="6172200" cy="203517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6" name="Graphic 6">
            <a:extLst>
              <a:ext uri="{FF2B5EF4-FFF2-40B4-BE49-F238E27FC236}">
                <a16:creationId xmlns:a16="http://schemas.microsoft.com/office/drawing/2014/main" id="{A829956A-32E4-7A9F-899A-11D238D2FE4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22225" y="6412615"/>
            <a:ext cx="445494" cy="271351"/>
          </a:xfrm>
          <a:prstGeom prst="rect">
            <a:avLst/>
          </a:prstGeom>
        </p:spPr>
      </p:pic>
      <p:sp>
        <p:nvSpPr>
          <p:cNvPr id="8" name="TextBox 7">
            <a:extLst>
              <a:ext uri="{FF2B5EF4-FFF2-40B4-BE49-F238E27FC236}">
                <a16:creationId xmlns:a16="http://schemas.microsoft.com/office/drawing/2014/main" id="{2FCF169D-A25F-C940-3378-9BC7BBF43C96}"/>
              </a:ext>
            </a:extLst>
          </p:cNvPr>
          <p:cNvSpPr txBox="1"/>
          <p:nvPr userDrawn="1"/>
        </p:nvSpPr>
        <p:spPr>
          <a:xfrm>
            <a:off x="10325087" y="6492875"/>
            <a:ext cx="1404760" cy="276999"/>
          </a:xfrm>
          <a:prstGeom prst="rect">
            <a:avLst/>
          </a:prstGeom>
          <a:noFill/>
        </p:spPr>
        <p:txBody>
          <a:bodyPr wrap="square" rtlCol="0" anchor="ctr">
            <a:spAutoFit/>
          </a:bodyPr>
          <a:lstStyle/>
          <a:p>
            <a:pPr algn="r"/>
            <a:r>
              <a:rPr lang="es-419" sz="1200" dirty="0">
                <a:solidFill>
                  <a:schemeClr val="bg1"/>
                </a:solidFill>
                <a:latin typeface="Avenir Next LT Pro" panose="020B0504020202020204" pitchFamily="34" charset="0"/>
              </a:rPr>
              <a:t>StationMD.com</a:t>
            </a:r>
          </a:p>
        </p:txBody>
      </p:sp>
      <p:sp>
        <p:nvSpPr>
          <p:cNvPr id="9" name="TextBox 8">
            <a:extLst>
              <a:ext uri="{FF2B5EF4-FFF2-40B4-BE49-F238E27FC236}">
                <a16:creationId xmlns:a16="http://schemas.microsoft.com/office/drawing/2014/main" id="{9605E4D9-44C6-0978-C603-84FEC10F2CE7}"/>
              </a:ext>
            </a:extLst>
          </p:cNvPr>
          <p:cNvSpPr txBox="1"/>
          <p:nvPr userDrawn="1"/>
        </p:nvSpPr>
        <p:spPr>
          <a:xfrm>
            <a:off x="11658822" y="6497050"/>
            <a:ext cx="424650" cy="276999"/>
          </a:xfrm>
          <a:prstGeom prst="rect">
            <a:avLst/>
          </a:prstGeom>
          <a:noFill/>
        </p:spPr>
        <p:txBody>
          <a:bodyPr wrap="square" rtlCol="0" anchor="ctr">
            <a:spAutoFit/>
          </a:bodyPr>
          <a:lstStyle/>
          <a:p>
            <a:pPr algn="r"/>
            <a:fld id="{B77DD095-522E-4D16-BF13-88655A35C1F2}" type="slidenum">
              <a:rPr lang="es-419" sz="1200" baseline="0" smtClean="0">
                <a:solidFill>
                  <a:schemeClr val="bg1"/>
                </a:solidFill>
                <a:latin typeface="Avenir Next LT Pro" panose="020B0504020202020204" pitchFamily="34" charset="0"/>
              </a:rPr>
              <a:t>‹#›</a:t>
            </a:fld>
            <a:endParaRPr lang="es-419" sz="1200" baseline="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30026980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p15:clr>
            <a:srgbClr val="FBAE40"/>
          </p15:clr>
        </p15:guide>
        <p15:guide id="2" pos="415">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5393299-0FD9-49B9-1915-427B6C526BCA}"/>
              </a:ext>
            </a:extLst>
          </p:cNvPr>
          <p:cNvSpPr/>
          <p:nvPr userDrawn="1"/>
        </p:nvSpPr>
        <p:spPr>
          <a:xfrm>
            <a:off x="4846320" y="0"/>
            <a:ext cx="7345680" cy="3429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solidFill>
                <a:schemeClr val="accent2"/>
              </a:solidFill>
            </a:endParaRPr>
          </a:p>
        </p:txBody>
      </p:sp>
      <p:sp>
        <p:nvSpPr>
          <p:cNvPr id="5" name="Rectangle 4">
            <a:extLst>
              <a:ext uri="{FF2B5EF4-FFF2-40B4-BE49-F238E27FC236}">
                <a16:creationId xmlns:a16="http://schemas.microsoft.com/office/drawing/2014/main" id="{563F5B6B-8BD4-3EBA-346A-06F432C1562D}"/>
              </a:ext>
            </a:extLst>
          </p:cNvPr>
          <p:cNvSpPr/>
          <p:nvPr userDrawn="1"/>
        </p:nvSpPr>
        <p:spPr>
          <a:xfrm>
            <a:off x="4846320" y="3429000"/>
            <a:ext cx="7345680" cy="3429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4" name="Picture Placeholder 13">
            <a:extLst>
              <a:ext uri="{FF2B5EF4-FFF2-40B4-BE49-F238E27FC236}">
                <a16:creationId xmlns:a16="http://schemas.microsoft.com/office/drawing/2014/main" id="{F8DDD1E4-B878-D930-22AC-E4084F991DD0}"/>
              </a:ext>
            </a:extLst>
          </p:cNvPr>
          <p:cNvSpPr>
            <a:spLocks noGrp="1"/>
          </p:cNvSpPr>
          <p:nvPr>
            <p:ph type="pic" sz="quarter" idx="10"/>
          </p:nvPr>
        </p:nvSpPr>
        <p:spPr>
          <a:xfrm>
            <a:off x="0" y="0"/>
            <a:ext cx="4846320" cy="6858000"/>
          </a:xfrm>
        </p:spPr>
        <p:txBody>
          <a:bodyPr/>
          <a:lstStyle/>
          <a:p>
            <a:r>
              <a:rPr lang="en-US"/>
              <a:t>Click icon to add picture</a:t>
            </a:r>
            <a:endParaRPr lang="es-419"/>
          </a:p>
        </p:txBody>
      </p:sp>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a:xfrm>
            <a:off x="5393571" y="566738"/>
            <a:ext cx="4988326" cy="1325563"/>
          </a:xfrm>
        </p:spPr>
        <p:txBody>
          <a:bodyPr/>
          <a:lstStyle>
            <a:lvl1pPr>
              <a:defRPr>
                <a:solidFill>
                  <a:schemeClr val="tx1"/>
                </a:solidFill>
              </a:defRPr>
            </a:lvl1pPr>
          </a:lstStyle>
          <a:p>
            <a:r>
              <a:rPr lang="en-US"/>
              <a:t>Click to edit Master title style</a:t>
            </a:r>
            <a:endParaRPr lang="es-419"/>
          </a:p>
        </p:txBody>
      </p:sp>
      <p:sp>
        <p:nvSpPr>
          <p:cNvPr id="6" name="Rectangle: Rounded Corners 5">
            <a:extLst>
              <a:ext uri="{FF2B5EF4-FFF2-40B4-BE49-F238E27FC236}">
                <a16:creationId xmlns:a16="http://schemas.microsoft.com/office/drawing/2014/main" id="{F413988A-3331-DBA3-6A07-FCE8BCB55F00}"/>
              </a:ext>
            </a:extLst>
          </p:cNvPr>
          <p:cNvSpPr/>
          <p:nvPr userDrawn="1"/>
        </p:nvSpPr>
        <p:spPr>
          <a:xfrm>
            <a:off x="359693" y="4949190"/>
            <a:ext cx="4126934" cy="1443113"/>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3" name="Text Placeholder 12">
            <a:extLst>
              <a:ext uri="{FF2B5EF4-FFF2-40B4-BE49-F238E27FC236}">
                <a16:creationId xmlns:a16="http://schemas.microsoft.com/office/drawing/2014/main" id="{83D979D1-F0B0-F825-EB0B-98C00D9D7375}"/>
              </a:ext>
            </a:extLst>
          </p:cNvPr>
          <p:cNvSpPr>
            <a:spLocks noGrp="1"/>
          </p:cNvSpPr>
          <p:nvPr>
            <p:ph type="body" sz="quarter" idx="11" hasCustomPrompt="1"/>
          </p:nvPr>
        </p:nvSpPr>
        <p:spPr>
          <a:xfrm>
            <a:off x="5394325" y="2103438"/>
            <a:ext cx="5132388" cy="85986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subtitle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7" name="Text Placeholder 16">
            <a:extLst>
              <a:ext uri="{FF2B5EF4-FFF2-40B4-BE49-F238E27FC236}">
                <a16:creationId xmlns:a16="http://schemas.microsoft.com/office/drawing/2014/main" id="{07B68A02-742E-8A76-0D7B-0FD4A52B2E8C}"/>
              </a:ext>
            </a:extLst>
          </p:cNvPr>
          <p:cNvSpPr>
            <a:spLocks noGrp="1"/>
          </p:cNvSpPr>
          <p:nvPr>
            <p:ph type="body" sz="quarter" idx="12"/>
          </p:nvPr>
        </p:nvSpPr>
        <p:spPr>
          <a:xfrm>
            <a:off x="5394325" y="3771900"/>
            <a:ext cx="6172200" cy="2035175"/>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Box 3">
            <a:extLst>
              <a:ext uri="{FF2B5EF4-FFF2-40B4-BE49-F238E27FC236}">
                <a16:creationId xmlns:a16="http://schemas.microsoft.com/office/drawing/2014/main" id="{B5A0DA05-623D-648F-2D32-CAC38B3457ED}"/>
              </a:ext>
            </a:extLst>
          </p:cNvPr>
          <p:cNvSpPr txBox="1"/>
          <p:nvPr userDrawn="1"/>
        </p:nvSpPr>
        <p:spPr>
          <a:xfrm>
            <a:off x="9595414" y="6107079"/>
            <a:ext cx="1404760" cy="276999"/>
          </a:xfrm>
          <a:prstGeom prst="rect">
            <a:avLst/>
          </a:prstGeom>
          <a:noFill/>
        </p:spPr>
        <p:txBody>
          <a:bodyPr wrap="square" rtlCol="0" anchor="ctr">
            <a:spAutoFit/>
          </a:bodyPr>
          <a:lstStyle/>
          <a:p>
            <a:pPr algn="r"/>
            <a:r>
              <a:rPr lang="es-419" sz="1200" dirty="0">
                <a:solidFill>
                  <a:schemeClr val="bg1"/>
                </a:solidFill>
                <a:latin typeface="Avenir Next LT Pro" panose="020B0504020202020204" pitchFamily="34" charset="0"/>
              </a:rPr>
              <a:t>StationMD.com</a:t>
            </a:r>
          </a:p>
        </p:txBody>
      </p:sp>
      <p:sp>
        <p:nvSpPr>
          <p:cNvPr id="10" name="TextBox 9">
            <a:extLst>
              <a:ext uri="{FF2B5EF4-FFF2-40B4-BE49-F238E27FC236}">
                <a16:creationId xmlns:a16="http://schemas.microsoft.com/office/drawing/2014/main" id="{039EE713-D21D-09FB-F87A-D89CE81E5A16}"/>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solidFill>
                  <a:schemeClr val="bg1"/>
                </a:solidFill>
                <a:latin typeface="Avenir Next LT Pro" panose="020B0504020202020204" pitchFamily="34" charset="0"/>
              </a:rPr>
              <a:t>‹#›</a:t>
            </a:fld>
            <a:endParaRPr lang="es-419" sz="1200" dirty="0">
              <a:solidFill>
                <a:schemeClr val="bg1"/>
              </a:solidFill>
              <a:latin typeface="Avenir Next LT Pro" panose="020B0504020202020204" pitchFamily="34" charset="0"/>
            </a:endParaRPr>
          </a:p>
        </p:txBody>
      </p:sp>
      <p:pic>
        <p:nvPicPr>
          <p:cNvPr id="7" name="Graphic 6">
            <a:extLst>
              <a:ext uri="{FF2B5EF4-FFF2-40B4-BE49-F238E27FC236}">
                <a16:creationId xmlns:a16="http://schemas.microsoft.com/office/drawing/2014/main" id="{416306B9-9E8E-8206-0A64-EB0E2C24811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22781290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482">
          <p15:clr>
            <a:srgbClr val="FBAE40"/>
          </p15:clr>
        </p15:guide>
        <p15:guide id="2" pos="415">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6" name="Rectangle: Top Corners Rounded 5">
            <a:extLst>
              <a:ext uri="{FF2B5EF4-FFF2-40B4-BE49-F238E27FC236}">
                <a16:creationId xmlns:a16="http://schemas.microsoft.com/office/drawing/2014/main" id="{BA4E29C5-9F84-EAB5-F5A5-82F92DB05658}"/>
              </a:ext>
            </a:extLst>
          </p:cNvPr>
          <p:cNvSpPr/>
          <p:nvPr userDrawn="1"/>
        </p:nvSpPr>
        <p:spPr>
          <a:xfrm rot="5400000">
            <a:off x="2294478" y="1739064"/>
            <a:ext cx="1633490" cy="6222448"/>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7035688C-2D93-1C05-3560-88FBC38530C8}"/>
              </a:ext>
            </a:extLst>
          </p:cNvPr>
          <p:cNvSpPr>
            <a:spLocks noGrp="1"/>
          </p:cNvSpPr>
          <p:nvPr>
            <p:ph type="title"/>
          </p:nvPr>
        </p:nvSpPr>
        <p:spPr>
          <a:xfrm>
            <a:off x="664653" y="4317629"/>
            <a:ext cx="4687781" cy="1065320"/>
          </a:xfrm>
        </p:spPr>
        <p:txBody>
          <a:bodyPr anchor="ctr">
            <a:normAutofit/>
          </a:bodyPr>
          <a:lstStyle>
            <a:lvl1pPr>
              <a:defRPr sz="4000">
                <a:solidFill>
                  <a:schemeClr val="bg1"/>
                </a:solidFill>
              </a:defRPr>
            </a:lvl1pPr>
          </a:lstStyle>
          <a:p>
            <a:r>
              <a:rPr lang="en-US"/>
              <a:t>Click to edit Master title style</a:t>
            </a:r>
            <a:endParaRPr lang="es-419"/>
          </a:p>
        </p:txBody>
      </p:sp>
      <p:pic>
        <p:nvPicPr>
          <p:cNvPr id="3" name="Graphic 6">
            <a:extLst>
              <a:ext uri="{FF2B5EF4-FFF2-40B4-BE49-F238E27FC236}">
                <a16:creationId xmlns:a16="http://schemas.microsoft.com/office/drawing/2014/main" id="{F0E8DA18-74B4-7957-9821-F4D58EBC663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7444908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373C7-CD75-3F33-627D-AEC4BBF68234}"/>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FF33333F-E319-A062-9CC5-336F0F5A95D9}"/>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Content Placeholder 3">
            <a:extLst>
              <a:ext uri="{FF2B5EF4-FFF2-40B4-BE49-F238E27FC236}">
                <a16:creationId xmlns:a16="http://schemas.microsoft.com/office/drawing/2014/main" id="{3BCEB364-CB06-CBFD-8D57-595B31833DD3}"/>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5" name="Graphic 6">
            <a:extLst>
              <a:ext uri="{FF2B5EF4-FFF2-40B4-BE49-F238E27FC236}">
                <a16:creationId xmlns:a16="http://schemas.microsoft.com/office/drawing/2014/main" id="{99C0260A-A911-26A4-4557-ED438946DF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878223498"/>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BF427-9162-979C-AF5B-8C8253D9B75F}"/>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D82C19D1-9D5C-06D8-4F96-08E17FA583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7" name="Graphic 6">
            <a:extLst>
              <a:ext uri="{FF2B5EF4-FFF2-40B4-BE49-F238E27FC236}">
                <a16:creationId xmlns:a16="http://schemas.microsoft.com/office/drawing/2014/main" id="{33FB1DE4-5CFC-CE68-D511-C1B4EAF1192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12950" y="6388253"/>
            <a:ext cx="454769" cy="277000"/>
          </a:xfrm>
          <a:prstGeom prst="rect">
            <a:avLst/>
          </a:prstGeom>
        </p:spPr>
      </p:pic>
    </p:spTree>
    <p:extLst>
      <p:ext uri="{BB962C8B-B14F-4D97-AF65-F5344CB8AC3E}">
        <p14:creationId xmlns:p14="http://schemas.microsoft.com/office/powerpoint/2010/main" val="235900340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1_Two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373C7-CD75-3F33-627D-AEC4BBF68234}"/>
              </a:ext>
            </a:extLst>
          </p:cNvPr>
          <p:cNvSpPr>
            <a:spLocks noGrp="1"/>
          </p:cNvSpPr>
          <p:nvPr>
            <p:ph type="title"/>
          </p:nvPr>
        </p:nvSpPr>
        <p:spPr/>
        <p:txBody>
          <a:bodyPr/>
          <a:lstStyle/>
          <a:p>
            <a:r>
              <a:rPr lang="en-US"/>
              <a:t>Click to edit Master title style</a:t>
            </a:r>
            <a:endParaRPr lang="es-419"/>
          </a:p>
        </p:txBody>
      </p:sp>
      <p:sp>
        <p:nvSpPr>
          <p:cNvPr id="3" name="Content Placeholder 2">
            <a:extLst>
              <a:ext uri="{FF2B5EF4-FFF2-40B4-BE49-F238E27FC236}">
                <a16:creationId xmlns:a16="http://schemas.microsoft.com/office/drawing/2014/main" id="{FF33333F-E319-A062-9CC5-336F0F5A95D9}"/>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Content Placeholder 3">
            <a:extLst>
              <a:ext uri="{FF2B5EF4-FFF2-40B4-BE49-F238E27FC236}">
                <a16:creationId xmlns:a16="http://schemas.microsoft.com/office/drawing/2014/main" id="{3BCEB364-CB06-CBFD-8D57-595B31833DD3}"/>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5" name="Graphic 6">
            <a:extLst>
              <a:ext uri="{FF2B5EF4-FFF2-40B4-BE49-F238E27FC236}">
                <a16:creationId xmlns:a16="http://schemas.microsoft.com/office/drawing/2014/main" id="{C0796815-2392-67FB-1279-BA5FF01188F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1140491706"/>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85BE8-032F-E66F-9BEF-C61DEACE0EC2}"/>
              </a:ext>
            </a:extLst>
          </p:cNvPr>
          <p:cNvSpPr>
            <a:spLocks noGrp="1"/>
          </p:cNvSpPr>
          <p:nvPr>
            <p:ph type="title"/>
          </p:nvPr>
        </p:nvSpPr>
        <p:spPr>
          <a:xfrm>
            <a:off x="658813" y="368300"/>
            <a:ext cx="10515600" cy="1325563"/>
          </a:xfrm>
        </p:spPr>
        <p:txBody>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0D318E93-FF6C-5A68-7034-C8401FEDE3F4}"/>
              </a:ext>
            </a:extLst>
          </p:cNvPr>
          <p:cNvSpPr>
            <a:spLocks noGrp="1"/>
          </p:cNvSpPr>
          <p:nvPr>
            <p:ph type="body" idx="1"/>
          </p:nvPr>
        </p:nvSpPr>
        <p:spPr>
          <a:xfrm>
            <a:off x="763588" y="1699294"/>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D1B9FE-8043-55DF-BB2B-802FE6BD552E}"/>
              </a:ext>
            </a:extLst>
          </p:cNvPr>
          <p:cNvSpPr>
            <a:spLocks noGrp="1"/>
          </p:cNvSpPr>
          <p:nvPr>
            <p:ph sz="half" idx="2"/>
          </p:nvPr>
        </p:nvSpPr>
        <p:spPr>
          <a:xfrm>
            <a:off x="763588" y="2523206"/>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Text Placeholder 4">
            <a:extLst>
              <a:ext uri="{FF2B5EF4-FFF2-40B4-BE49-F238E27FC236}">
                <a16:creationId xmlns:a16="http://schemas.microsoft.com/office/drawing/2014/main" id="{9542470D-AE8D-3A37-A946-CD62AB380624}"/>
              </a:ext>
            </a:extLst>
          </p:cNvPr>
          <p:cNvSpPr>
            <a:spLocks noGrp="1"/>
          </p:cNvSpPr>
          <p:nvPr>
            <p:ph type="body" sz="quarter" idx="3"/>
          </p:nvPr>
        </p:nvSpPr>
        <p:spPr>
          <a:xfrm>
            <a:off x="6096000" y="1699294"/>
            <a:ext cx="5183188"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F2CE5E-C9B4-396F-B0AD-2FAA191DA997}"/>
              </a:ext>
            </a:extLst>
          </p:cNvPr>
          <p:cNvSpPr>
            <a:spLocks noGrp="1"/>
          </p:cNvSpPr>
          <p:nvPr>
            <p:ph sz="quarter" idx="4"/>
          </p:nvPr>
        </p:nvSpPr>
        <p:spPr>
          <a:xfrm>
            <a:off x="6096000" y="2523206"/>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8" name="Graphic 6">
            <a:extLst>
              <a:ext uri="{FF2B5EF4-FFF2-40B4-BE49-F238E27FC236}">
                <a16:creationId xmlns:a16="http://schemas.microsoft.com/office/drawing/2014/main" id="{109534B0-A7C1-3530-90DF-244A60C778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238031123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1_Comparis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85BE8-032F-E66F-9BEF-C61DEACE0EC2}"/>
              </a:ext>
            </a:extLst>
          </p:cNvPr>
          <p:cNvSpPr>
            <a:spLocks noGrp="1"/>
          </p:cNvSpPr>
          <p:nvPr>
            <p:ph type="title"/>
          </p:nvPr>
        </p:nvSpPr>
        <p:spPr>
          <a:xfrm>
            <a:off x="658813" y="368300"/>
            <a:ext cx="10515600" cy="1325563"/>
          </a:xfrm>
        </p:spPr>
        <p:txBody>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0D318E93-FF6C-5A68-7034-C8401FEDE3F4}"/>
              </a:ext>
            </a:extLst>
          </p:cNvPr>
          <p:cNvSpPr>
            <a:spLocks noGrp="1"/>
          </p:cNvSpPr>
          <p:nvPr>
            <p:ph type="body" idx="1"/>
          </p:nvPr>
        </p:nvSpPr>
        <p:spPr>
          <a:xfrm>
            <a:off x="763588" y="1699294"/>
            <a:ext cx="5157787"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D1B9FE-8043-55DF-BB2B-802FE6BD552E}"/>
              </a:ext>
            </a:extLst>
          </p:cNvPr>
          <p:cNvSpPr>
            <a:spLocks noGrp="1"/>
          </p:cNvSpPr>
          <p:nvPr>
            <p:ph sz="half" idx="2"/>
          </p:nvPr>
        </p:nvSpPr>
        <p:spPr>
          <a:xfrm>
            <a:off x="763588" y="2523206"/>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5" name="Text Placeholder 4">
            <a:extLst>
              <a:ext uri="{FF2B5EF4-FFF2-40B4-BE49-F238E27FC236}">
                <a16:creationId xmlns:a16="http://schemas.microsoft.com/office/drawing/2014/main" id="{9542470D-AE8D-3A37-A946-CD62AB380624}"/>
              </a:ext>
            </a:extLst>
          </p:cNvPr>
          <p:cNvSpPr>
            <a:spLocks noGrp="1"/>
          </p:cNvSpPr>
          <p:nvPr>
            <p:ph type="body" sz="quarter" idx="3"/>
          </p:nvPr>
        </p:nvSpPr>
        <p:spPr>
          <a:xfrm>
            <a:off x="6096000" y="1699294"/>
            <a:ext cx="5183188"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F2CE5E-C9B4-396F-B0AD-2FAA191DA997}"/>
              </a:ext>
            </a:extLst>
          </p:cNvPr>
          <p:cNvSpPr>
            <a:spLocks noGrp="1"/>
          </p:cNvSpPr>
          <p:nvPr>
            <p:ph sz="quarter" idx="4"/>
          </p:nvPr>
        </p:nvSpPr>
        <p:spPr>
          <a:xfrm>
            <a:off x="6096000" y="2523206"/>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pic>
        <p:nvPicPr>
          <p:cNvPr id="8" name="Graphic 6">
            <a:extLst>
              <a:ext uri="{FF2B5EF4-FFF2-40B4-BE49-F238E27FC236}">
                <a16:creationId xmlns:a16="http://schemas.microsoft.com/office/drawing/2014/main" id="{84B4F74C-BA16-C33A-C63C-CEDFD9A73E2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2115822380"/>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Comparison">
    <p:bg>
      <p:bgRef idx="1001">
        <a:schemeClr val="bg2"/>
      </p:bgRef>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32B83AB-84C7-47C9-ECBE-6F83CA58068D}"/>
              </a:ext>
            </a:extLst>
          </p:cNvPr>
          <p:cNvSpPr/>
          <p:nvPr userDrawn="1"/>
        </p:nvSpPr>
        <p:spPr>
          <a:xfrm>
            <a:off x="552864" y="1686754"/>
            <a:ext cx="5437187" cy="64807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2" name="Title 1">
            <a:extLst>
              <a:ext uri="{FF2B5EF4-FFF2-40B4-BE49-F238E27FC236}">
                <a16:creationId xmlns:a16="http://schemas.microsoft.com/office/drawing/2014/main" id="{49485BE8-032F-E66F-9BEF-C61DEACE0EC2}"/>
              </a:ext>
            </a:extLst>
          </p:cNvPr>
          <p:cNvSpPr>
            <a:spLocks noGrp="1"/>
          </p:cNvSpPr>
          <p:nvPr>
            <p:ph type="title"/>
          </p:nvPr>
        </p:nvSpPr>
        <p:spPr>
          <a:xfrm>
            <a:off x="658813" y="368300"/>
            <a:ext cx="10515600" cy="1325563"/>
          </a:xfrm>
        </p:spPr>
        <p:txBody>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0D318E93-FF6C-5A68-7034-C8401FEDE3F4}"/>
              </a:ext>
            </a:extLst>
          </p:cNvPr>
          <p:cNvSpPr>
            <a:spLocks noGrp="1"/>
          </p:cNvSpPr>
          <p:nvPr>
            <p:ph type="body" idx="1"/>
          </p:nvPr>
        </p:nvSpPr>
        <p:spPr>
          <a:xfrm>
            <a:off x="692564" y="1713388"/>
            <a:ext cx="5157787" cy="648070"/>
          </a:xfrm>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D1B9FE-8043-55DF-BB2B-802FE6BD552E}"/>
              </a:ext>
            </a:extLst>
          </p:cNvPr>
          <p:cNvSpPr>
            <a:spLocks noGrp="1"/>
          </p:cNvSpPr>
          <p:nvPr>
            <p:ph sz="half" idx="2"/>
          </p:nvPr>
        </p:nvSpPr>
        <p:spPr>
          <a:xfrm>
            <a:off x="692564" y="2452181"/>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6" name="Content Placeholder 5">
            <a:extLst>
              <a:ext uri="{FF2B5EF4-FFF2-40B4-BE49-F238E27FC236}">
                <a16:creationId xmlns:a16="http://schemas.microsoft.com/office/drawing/2014/main" id="{D9F2CE5E-C9B4-396F-B0AD-2FAA191DA997}"/>
              </a:ext>
            </a:extLst>
          </p:cNvPr>
          <p:cNvSpPr>
            <a:spLocks noGrp="1"/>
          </p:cNvSpPr>
          <p:nvPr>
            <p:ph sz="quarter" idx="4"/>
          </p:nvPr>
        </p:nvSpPr>
        <p:spPr>
          <a:xfrm>
            <a:off x="6320071" y="2452181"/>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1" name="Rectangle: Rounded Corners 10">
            <a:extLst>
              <a:ext uri="{FF2B5EF4-FFF2-40B4-BE49-F238E27FC236}">
                <a16:creationId xmlns:a16="http://schemas.microsoft.com/office/drawing/2014/main" id="{4B31E92A-C6C6-28D7-6533-C3768AE40CA6}"/>
              </a:ext>
            </a:extLst>
          </p:cNvPr>
          <p:cNvSpPr/>
          <p:nvPr userDrawn="1"/>
        </p:nvSpPr>
        <p:spPr>
          <a:xfrm>
            <a:off x="6193072" y="1688236"/>
            <a:ext cx="5437187" cy="64807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Text Placeholder 2">
            <a:extLst>
              <a:ext uri="{FF2B5EF4-FFF2-40B4-BE49-F238E27FC236}">
                <a16:creationId xmlns:a16="http://schemas.microsoft.com/office/drawing/2014/main" id="{7864A3A2-85EE-3DE9-62B3-C9BA15509A6A}"/>
              </a:ext>
            </a:extLst>
          </p:cNvPr>
          <p:cNvSpPr>
            <a:spLocks noGrp="1"/>
          </p:cNvSpPr>
          <p:nvPr>
            <p:ph type="body" idx="13"/>
          </p:nvPr>
        </p:nvSpPr>
        <p:spPr>
          <a:xfrm>
            <a:off x="6332772" y="1714870"/>
            <a:ext cx="5157787" cy="648070"/>
          </a:xfrm>
        </p:spPr>
        <p:txBody>
          <a:bodyPr anchor="ctr"/>
          <a:lstStyle>
            <a:lvl1pPr marL="0" indent="0" algn="ct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pic>
        <p:nvPicPr>
          <p:cNvPr id="8" name="Graphic 6">
            <a:extLst>
              <a:ext uri="{FF2B5EF4-FFF2-40B4-BE49-F238E27FC236}">
                <a16:creationId xmlns:a16="http://schemas.microsoft.com/office/drawing/2014/main" id="{96951DBF-206A-6E1B-A91A-D10924F70CD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296717093"/>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ADD67-FD14-CB96-DBE3-4217A2D73304}"/>
              </a:ext>
            </a:extLst>
          </p:cNvPr>
          <p:cNvSpPr>
            <a:spLocks noGrp="1"/>
          </p:cNvSpPr>
          <p:nvPr>
            <p:ph type="title"/>
          </p:nvPr>
        </p:nvSpPr>
        <p:spPr/>
        <p:txBody>
          <a:bodyPr/>
          <a:lstStyle/>
          <a:p>
            <a:r>
              <a:rPr lang="en-US"/>
              <a:t>Click to edit Master title style</a:t>
            </a:r>
            <a:endParaRPr lang="es-419"/>
          </a:p>
        </p:txBody>
      </p:sp>
      <p:pic>
        <p:nvPicPr>
          <p:cNvPr id="4" name="Graphic 6">
            <a:extLst>
              <a:ext uri="{FF2B5EF4-FFF2-40B4-BE49-F238E27FC236}">
                <a16:creationId xmlns:a16="http://schemas.microsoft.com/office/drawing/2014/main" id="{918B0BC9-AA1E-9D8B-E6E5-CBFA2C5812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40184177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Graphic 6">
            <a:extLst>
              <a:ext uri="{FF2B5EF4-FFF2-40B4-BE49-F238E27FC236}">
                <a16:creationId xmlns:a16="http://schemas.microsoft.com/office/drawing/2014/main" id="{685DA56D-ACED-25A5-A03E-01F0063EABB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0954943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Graphic 6">
            <a:extLst>
              <a:ext uri="{FF2B5EF4-FFF2-40B4-BE49-F238E27FC236}">
                <a16:creationId xmlns:a16="http://schemas.microsoft.com/office/drawing/2014/main" id="{DA205386-E45D-4DF4-77F9-A270673AD31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232856624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1_Content with Capt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Graphic 6">
            <a:extLst>
              <a:ext uri="{FF2B5EF4-FFF2-40B4-BE49-F238E27FC236}">
                <a16:creationId xmlns:a16="http://schemas.microsoft.com/office/drawing/2014/main" id="{91F24EB9-BBA0-6356-6307-5ACEA4B9076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8"/>
            <a:ext cx="618794" cy="376908"/>
          </a:xfrm>
          <a:prstGeom prst="rect">
            <a:avLst/>
          </a:prstGeom>
        </p:spPr>
      </p:pic>
    </p:spTree>
    <p:extLst>
      <p:ext uri="{BB962C8B-B14F-4D97-AF65-F5344CB8AC3E}">
        <p14:creationId xmlns:p14="http://schemas.microsoft.com/office/powerpoint/2010/main" val="3447969839"/>
      </p:ext>
    </p:extLst>
  </p:cSld>
  <p:clrMapOvr>
    <a:overrideClrMapping bg1="lt1" tx1="dk1" bg2="lt2" tx2="dk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2_Content with Capt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6" name="Graphic 6">
            <a:extLst>
              <a:ext uri="{FF2B5EF4-FFF2-40B4-BE49-F238E27FC236}">
                <a16:creationId xmlns:a16="http://schemas.microsoft.com/office/drawing/2014/main" id="{466902FD-7807-332F-B3C8-70C6D08196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2418505692"/>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3_Content with Caption">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4BE88-894D-456F-E0BA-3FD7353E776B}"/>
              </a:ext>
            </a:extLst>
          </p:cNvPr>
          <p:cNvSpPr>
            <a:spLocks noGrp="1"/>
          </p:cNvSpPr>
          <p:nvPr>
            <p:ph type="title"/>
          </p:nvPr>
        </p:nvSpPr>
        <p:spPr>
          <a:xfrm>
            <a:off x="839788" y="457200"/>
            <a:ext cx="3932237" cy="1600200"/>
          </a:xfrm>
        </p:spPr>
        <p:txBody>
          <a:bodyPr anchor="b"/>
          <a:lstStyle>
            <a:lvl1pPr>
              <a:defRPr sz="3200">
                <a:solidFill>
                  <a:schemeClr val="tx1"/>
                </a:solidFill>
              </a:defRPr>
            </a:lvl1pPr>
          </a:lstStyle>
          <a:p>
            <a:r>
              <a:rPr lang="en-US"/>
              <a:t>Click to edit Master title style</a:t>
            </a:r>
            <a:endParaRPr lang="es-419"/>
          </a:p>
        </p:txBody>
      </p:sp>
      <p:sp>
        <p:nvSpPr>
          <p:cNvPr id="3" name="Content Placeholder 2">
            <a:extLst>
              <a:ext uri="{FF2B5EF4-FFF2-40B4-BE49-F238E27FC236}">
                <a16:creationId xmlns:a16="http://schemas.microsoft.com/office/drawing/2014/main" id="{761499C4-07ED-8E76-D766-E2A12DDFB216}"/>
              </a:ext>
            </a:extLst>
          </p:cNvPr>
          <p:cNvSpPr>
            <a:spLocks noGrp="1"/>
          </p:cNvSpPr>
          <p:nvPr>
            <p:ph idx="1"/>
          </p:nvPr>
        </p:nvSpPr>
        <p:spPr>
          <a:xfrm>
            <a:off x="5183188" y="987425"/>
            <a:ext cx="6172200" cy="4873625"/>
          </a:xfr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 Placeholder 3">
            <a:extLst>
              <a:ext uri="{FF2B5EF4-FFF2-40B4-BE49-F238E27FC236}">
                <a16:creationId xmlns:a16="http://schemas.microsoft.com/office/drawing/2014/main" id="{055BCDF9-2ADE-F4B2-DC1C-8C7A0E54D670}"/>
              </a:ext>
            </a:extLst>
          </p:cNvPr>
          <p:cNvSpPr>
            <a:spLocks noGrp="1"/>
          </p:cNvSpPr>
          <p:nvPr>
            <p:ph type="body" sz="half" idx="2"/>
          </p:nvPr>
        </p:nvSpPr>
        <p:spPr>
          <a:xfrm>
            <a:off x="839788" y="2057400"/>
            <a:ext cx="3932237"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Graphic 6">
            <a:extLst>
              <a:ext uri="{FF2B5EF4-FFF2-40B4-BE49-F238E27FC236}">
                <a16:creationId xmlns:a16="http://schemas.microsoft.com/office/drawing/2014/main" id="{86F117F9-1C34-4E9E-53E7-C0ACC3F12F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163834" y="5953499"/>
            <a:ext cx="618794" cy="376906"/>
          </a:xfrm>
          <a:prstGeom prst="rect">
            <a:avLst/>
          </a:prstGeom>
        </p:spPr>
      </p:pic>
    </p:spTree>
    <p:extLst>
      <p:ext uri="{BB962C8B-B14F-4D97-AF65-F5344CB8AC3E}">
        <p14:creationId xmlns:p14="http://schemas.microsoft.com/office/powerpoint/2010/main" val="2286718635"/>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9" Type="http://schemas.openxmlformats.org/officeDocument/2006/relationships/slideLayout" Target="../slideLayouts/slideLayout101.xml"/><Relationship Id="rId21" Type="http://schemas.openxmlformats.org/officeDocument/2006/relationships/slideLayout" Target="../slideLayouts/slideLayout83.xml"/><Relationship Id="rId34" Type="http://schemas.openxmlformats.org/officeDocument/2006/relationships/slideLayout" Target="../slideLayouts/slideLayout96.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50" Type="http://schemas.openxmlformats.org/officeDocument/2006/relationships/slideLayout" Target="../slideLayouts/slideLayout112.xml"/><Relationship Id="rId55" Type="http://schemas.openxmlformats.org/officeDocument/2006/relationships/slideLayout" Target="../slideLayouts/slideLayout117.xml"/><Relationship Id="rId7" Type="http://schemas.openxmlformats.org/officeDocument/2006/relationships/slideLayout" Target="../slideLayouts/slideLayout6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53" Type="http://schemas.openxmlformats.org/officeDocument/2006/relationships/slideLayout" Target="../slideLayouts/slideLayout115.xml"/><Relationship Id="rId58" Type="http://schemas.openxmlformats.org/officeDocument/2006/relationships/slideLayout" Target="../slideLayouts/slideLayout120.xml"/><Relationship Id="rId5" Type="http://schemas.openxmlformats.org/officeDocument/2006/relationships/slideLayout" Target="../slideLayouts/slideLayout67.xml"/><Relationship Id="rId61" Type="http://schemas.openxmlformats.org/officeDocument/2006/relationships/theme" Target="../theme/theme2.xml"/><Relationship Id="rId19" Type="http://schemas.openxmlformats.org/officeDocument/2006/relationships/slideLayout" Target="../slideLayouts/slideLayout8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56" Type="http://schemas.openxmlformats.org/officeDocument/2006/relationships/slideLayout" Target="../slideLayouts/slideLayout118.xml"/><Relationship Id="rId8" Type="http://schemas.openxmlformats.org/officeDocument/2006/relationships/slideLayout" Target="../slideLayouts/slideLayout70.xml"/><Relationship Id="rId51" Type="http://schemas.openxmlformats.org/officeDocument/2006/relationships/slideLayout" Target="../slideLayouts/slideLayout113.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slideLayout" Target="../slideLayouts/slideLayout108.xml"/><Relationship Id="rId59" Type="http://schemas.openxmlformats.org/officeDocument/2006/relationships/slideLayout" Target="../slideLayouts/slideLayout121.xml"/><Relationship Id="rId20" Type="http://schemas.openxmlformats.org/officeDocument/2006/relationships/slideLayout" Target="../slideLayouts/slideLayout82.xml"/><Relationship Id="rId41" Type="http://schemas.openxmlformats.org/officeDocument/2006/relationships/slideLayout" Target="../slideLayouts/slideLayout103.xml"/><Relationship Id="rId54" Type="http://schemas.openxmlformats.org/officeDocument/2006/relationships/slideLayout" Target="../slideLayouts/slideLayout116.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slideLayout" Target="../slideLayouts/slideLayout111.xml"/><Relationship Id="rId57" Type="http://schemas.openxmlformats.org/officeDocument/2006/relationships/slideLayout" Target="../slideLayouts/slideLayout119.xml"/><Relationship Id="rId10" Type="http://schemas.openxmlformats.org/officeDocument/2006/relationships/slideLayout" Target="../slideLayouts/slideLayout72.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52" Type="http://schemas.openxmlformats.org/officeDocument/2006/relationships/slideLayout" Target="../slideLayouts/slideLayout114.xml"/><Relationship Id="rId60" Type="http://schemas.openxmlformats.org/officeDocument/2006/relationships/slideLayout" Target="../slideLayouts/slideLayout12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48.xml"/><Relationship Id="rId21" Type="http://schemas.openxmlformats.org/officeDocument/2006/relationships/slideLayout" Target="../slideLayouts/slideLayout143.xml"/><Relationship Id="rId34" Type="http://schemas.openxmlformats.org/officeDocument/2006/relationships/slideLayout" Target="../slideLayouts/slideLayout156.xml"/><Relationship Id="rId42" Type="http://schemas.openxmlformats.org/officeDocument/2006/relationships/slideLayout" Target="../slideLayouts/slideLayout164.xml"/><Relationship Id="rId47" Type="http://schemas.openxmlformats.org/officeDocument/2006/relationships/slideLayout" Target="../slideLayouts/slideLayout169.xml"/><Relationship Id="rId50" Type="http://schemas.openxmlformats.org/officeDocument/2006/relationships/slideLayout" Target="../slideLayouts/slideLayout172.xml"/><Relationship Id="rId55" Type="http://schemas.openxmlformats.org/officeDocument/2006/relationships/slideLayout" Target="../slideLayouts/slideLayout177.xml"/><Relationship Id="rId63" Type="http://schemas.openxmlformats.org/officeDocument/2006/relationships/slideLayout" Target="../slideLayouts/slideLayout185.xml"/><Relationship Id="rId7" Type="http://schemas.openxmlformats.org/officeDocument/2006/relationships/slideLayout" Target="../slideLayouts/slideLayout12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9" Type="http://schemas.openxmlformats.org/officeDocument/2006/relationships/slideLayout" Target="../slideLayouts/slideLayout151.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32" Type="http://schemas.openxmlformats.org/officeDocument/2006/relationships/slideLayout" Target="../slideLayouts/slideLayout154.xml"/><Relationship Id="rId37" Type="http://schemas.openxmlformats.org/officeDocument/2006/relationships/slideLayout" Target="../slideLayouts/slideLayout159.xml"/><Relationship Id="rId40" Type="http://schemas.openxmlformats.org/officeDocument/2006/relationships/slideLayout" Target="../slideLayouts/slideLayout162.xml"/><Relationship Id="rId45" Type="http://schemas.openxmlformats.org/officeDocument/2006/relationships/slideLayout" Target="../slideLayouts/slideLayout167.xml"/><Relationship Id="rId53" Type="http://schemas.openxmlformats.org/officeDocument/2006/relationships/slideLayout" Target="../slideLayouts/slideLayout175.xml"/><Relationship Id="rId58" Type="http://schemas.openxmlformats.org/officeDocument/2006/relationships/slideLayout" Target="../slideLayouts/slideLayout180.xml"/><Relationship Id="rId5" Type="http://schemas.openxmlformats.org/officeDocument/2006/relationships/slideLayout" Target="../slideLayouts/slideLayout127.xml"/><Relationship Id="rId61" Type="http://schemas.openxmlformats.org/officeDocument/2006/relationships/slideLayout" Target="../slideLayouts/slideLayout183.xml"/><Relationship Id="rId19" Type="http://schemas.openxmlformats.org/officeDocument/2006/relationships/slideLayout" Target="../slideLayouts/slideLayout14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slideLayout" Target="../slideLayouts/slideLayout152.xml"/><Relationship Id="rId35" Type="http://schemas.openxmlformats.org/officeDocument/2006/relationships/slideLayout" Target="../slideLayouts/slideLayout157.xml"/><Relationship Id="rId43" Type="http://schemas.openxmlformats.org/officeDocument/2006/relationships/slideLayout" Target="../slideLayouts/slideLayout165.xml"/><Relationship Id="rId48" Type="http://schemas.openxmlformats.org/officeDocument/2006/relationships/slideLayout" Target="../slideLayouts/slideLayout170.xml"/><Relationship Id="rId56" Type="http://schemas.openxmlformats.org/officeDocument/2006/relationships/slideLayout" Target="../slideLayouts/slideLayout178.xml"/><Relationship Id="rId64" Type="http://schemas.openxmlformats.org/officeDocument/2006/relationships/slideLayout" Target="../slideLayouts/slideLayout186.xml"/><Relationship Id="rId8" Type="http://schemas.openxmlformats.org/officeDocument/2006/relationships/slideLayout" Target="../slideLayouts/slideLayout130.xml"/><Relationship Id="rId51" Type="http://schemas.openxmlformats.org/officeDocument/2006/relationships/slideLayout" Target="../slideLayouts/slideLayout173.xml"/><Relationship Id="rId3" Type="http://schemas.openxmlformats.org/officeDocument/2006/relationships/slideLayout" Target="../slideLayouts/slideLayout125.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33" Type="http://schemas.openxmlformats.org/officeDocument/2006/relationships/slideLayout" Target="../slideLayouts/slideLayout155.xml"/><Relationship Id="rId38" Type="http://schemas.openxmlformats.org/officeDocument/2006/relationships/slideLayout" Target="../slideLayouts/slideLayout160.xml"/><Relationship Id="rId46" Type="http://schemas.openxmlformats.org/officeDocument/2006/relationships/slideLayout" Target="../slideLayouts/slideLayout168.xml"/><Relationship Id="rId59" Type="http://schemas.openxmlformats.org/officeDocument/2006/relationships/slideLayout" Target="../slideLayouts/slideLayout181.xml"/><Relationship Id="rId20" Type="http://schemas.openxmlformats.org/officeDocument/2006/relationships/slideLayout" Target="../slideLayouts/slideLayout142.xml"/><Relationship Id="rId41" Type="http://schemas.openxmlformats.org/officeDocument/2006/relationships/slideLayout" Target="../slideLayouts/slideLayout163.xml"/><Relationship Id="rId54" Type="http://schemas.openxmlformats.org/officeDocument/2006/relationships/slideLayout" Target="../slideLayouts/slideLayout176.xml"/><Relationship Id="rId62" Type="http://schemas.openxmlformats.org/officeDocument/2006/relationships/slideLayout" Target="../slideLayouts/slideLayout18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36" Type="http://schemas.openxmlformats.org/officeDocument/2006/relationships/slideLayout" Target="../slideLayouts/slideLayout158.xml"/><Relationship Id="rId49" Type="http://schemas.openxmlformats.org/officeDocument/2006/relationships/slideLayout" Target="../slideLayouts/slideLayout171.xml"/><Relationship Id="rId57" Type="http://schemas.openxmlformats.org/officeDocument/2006/relationships/slideLayout" Target="../slideLayouts/slideLayout179.xml"/><Relationship Id="rId10" Type="http://schemas.openxmlformats.org/officeDocument/2006/relationships/slideLayout" Target="../slideLayouts/slideLayout132.xml"/><Relationship Id="rId31" Type="http://schemas.openxmlformats.org/officeDocument/2006/relationships/slideLayout" Target="../slideLayouts/slideLayout153.xml"/><Relationship Id="rId44" Type="http://schemas.openxmlformats.org/officeDocument/2006/relationships/slideLayout" Target="../slideLayouts/slideLayout166.xml"/><Relationship Id="rId52" Type="http://schemas.openxmlformats.org/officeDocument/2006/relationships/slideLayout" Target="../slideLayouts/slideLayout174.xml"/><Relationship Id="rId60" Type="http://schemas.openxmlformats.org/officeDocument/2006/relationships/slideLayout" Target="../slideLayouts/slideLayout182.xml"/><Relationship Id="rId65" Type="http://schemas.openxmlformats.org/officeDocument/2006/relationships/theme" Target="../theme/theme3.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39" Type="http://schemas.openxmlformats.org/officeDocument/2006/relationships/slideLayout" Target="../slideLayouts/slideLayout161.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99.xml"/><Relationship Id="rId18" Type="http://schemas.openxmlformats.org/officeDocument/2006/relationships/slideLayout" Target="../slideLayouts/slideLayout204.xml"/><Relationship Id="rId26" Type="http://schemas.openxmlformats.org/officeDocument/2006/relationships/slideLayout" Target="../slideLayouts/slideLayout212.xml"/><Relationship Id="rId39" Type="http://schemas.openxmlformats.org/officeDocument/2006/relationships/slideLayout" Target="../slideLayouts/slideLayout225.xml"/><Relationship Id="rId21" Type="http://schemas.openxmlformats.org/officeDocument/2006/relationships/slideLayout" Target="../slideLayouts/slideLayout207.xml"/><Relationship Id="rId34" Type="http://schemas.openxmlformats.org/officeDocument/2006/relationships/slideLayout" Target="../slideLayouts/slideLayout220.xml"/><Relationship Id="rId42" Type="http://schemas.openxmlformats.org/officeDocument/2006/relationships/slideLayout" Target="../slideLayouts/slideLayout228.xml"/><Relationship Id="rId47" Type="http://schemas.openxmlformats.org/officeDocument/2006/relationships/slideLayout" Target="../slideLayouts/slideLayout233.xml"/><Relationship Id="rId50" Type="http://schemas.openxmlformats.org/officeDocument/2006/relationships/slideLayout" Target="../slideLayouts/slideLayout236.xml"/><Relationship Id="rId55" Type="http://schemas.openxmlformats.org/officeDocument/2006/relationships/slideLayout" Target="../slideLayouts/slideLayout241.xml"/><Relationship Id="rId7" Type="http://schemas.openxmlformats.org/officeDocument/2006/relationships/slideLayout" Target="../slideLayouts/slideLayout193.xml"/><Relationship Id="rId2" Type="http://schemas.openxmlformats.org/officeDocument/2006/relationships/slideLayout" Target="../slideLayouts/slideLayout188.xml"/><Relationship Id="rId16" Type="http://schemas.openxmlformats.org/officeDocument/2006/relationships/slideLayout" Target="../slideLayouts/slideLayout202.xml"/><Relationship Id="rId29" Type="http://schemas.openxmlformats.org/officeDocument/2006/relationships/slideLayout" Target="../slideLayouts/slideLayout215.xml"/><Relationship Id="rId11" Type="http://schemas.openxmlformats.org/officeDocument/2006/relationships/slideLayout" Target="../slideLayouts/slideLayout197.xml"/><Relationship Id="rId24" Type="http://schemas.openxmlformats.org/officeDocument/2006/relationships/slideLayout" Target="../slideLayouts/slideLayout210.xml"/><Relationship Id="rId32" Type="http://schemas.openxmlformats.org/officeDocument/2006/relationships/slideLayout" Target="../slideLayouts/slideLayout218.xml"/><Relationship Id="rId37" Type="http://schemas.openxmlformats.org/officeDocument/2006/relationships/slideLayout" Target="../slideLayouts/slideLayout223.xml"/><Relationship Id="rId40" Type="http://schemas.openxmlformats.org/officeDocument/2006/relationships/slideLayout" Target="../slideLayouts/slideLayout226.xml"/><Relationship Id="rId45" Type="http://schemas.openxmlformats.org/officeDocument/2006/relationships/slideLayout" Target="../slideLayouts/slideLayout231.xml"/><Relationship Id="rId53" Type="http://schemas.openxmlformats.org/officeDocument/2006/relationships/slideLayout" Target="../slideLayouts/slideLayout239.xml"/><Relationship Id="rId58" Type="http://schemas.openxmlformats.org/officeDocument/2006/relationships/slideLayout" Target="../slideLayouts/slideLayout244.xml"/><Relationship Id="rId5" Type="http://schemas.openxmlformats.org/officeDocument/2006/relationships/slideLayout" Target="../slideLayouts/slideLayout191.xml"/><Relationship Id="rId61" Type="http://schemas.openxmlformats.org/officeDocument/2006/relationships/theme" Target="../theme/theme4.xml"/><Relationship Id="rId19" Type="http://schemas.openxmlformats.org/officeDocument/2006/relationships/slideLayout" Target="../slideLayouts/slideLayout205.xml"/><Relationship Id="rId14" Type="http://schemas.openxmlformats.org/officeDocument/2006/relationships/slideLayout" Target="../slideLayouts/slideLayout200.xml"/><Relationship Id="rId22" Type="http://schemas.openxmlformats.org/officeDocument/2006/relationships/slideLayout" Target="../slideLayouts/slideLayout208.xml"/><Relationship Id="rId27" Type="http://schemas.openxmlformats.org/officeDocument/2006/relationships/slideLayout" Target="../slideLayouts/slideLayout213.xml"/><Relationship Id="rId30" Type="http://schemas.openxmlformats.org/officeDocument/2006/relationships/slideLayout" Target="../slideLayouts/slideLayout216.xml"/><Relationship Id="rId35" Type="http://schemas.openxmlformats.org/officeDocument/2006/relationships/slideLayout" Target="../slideLayouts/slideLayout221.xml"/><Relationship Id="rId43" Type="http://schemas.openxmlformats.org/officeDocument/2006/relationships/slideLayout" Target="../slideLayouts/slideLayout229.xml"/><Relationship Id="rId48" Type="http://schemas.openxmlformats.org/officeDocument/2006/relationships/slideLayout" Target="../slideLayouts/slideLayout234.xml"/><Relationship Id="rId56" Type="http://schemas.openxmlformats.org/officeDocument/2006/relationships/slideLayout" Target="../slideLayouts/slideLayout242.xml"/><Relationship Id="rId8" Type="http://schemas.openxmlformats.org/officeDocument/2006/relationships/slideLayout" Target="../slideLayouts/slideLayout194.xml"/><Relationship Id="rId51" Type="http://schemas.openxmlformats.org/officeDocument/2006/relationships/slideLayout" Target="../slideLayouts/slideLayout237.xml"/><Relationship Id="rId3" Type="http://schemas.openxmlformats.org/officeDocument/2006/relationships/slideLayout" Target="../slideLayouts/slideLayout189.xml"/><Relationship Id="rId12" Type="http://schemas.openxmlformats.org/officeDocument/2006/relationships/slideLayout" Target="../slideLayouts/slideLayout198.xml"/><Relationship Id="rId17" Type="http://schemas.openxmlformats.org/officeDocument/2006/relationships/slideLayout" Target="../slideLayouts/slideLayout203.xml"/><Relationship Id="rId25" Type="http://schemas.openxmlformats.org/officeDocument/2006/relationships/slideLayout" Target="../slideLayouts/slideLayout211.xml"/><Relationship Id="rId33" Type="http://schemas.openxmlformats.org/officeDocument/2006/relationships/slideLayout" Target="../slideLayouts/slideLayout219.xml"/><Relationship Id="rId38" Type="http://schemas.openxmlformats.org/officeDocument/2006/relationships/slideLayout" Target="../slideLayouts/slideLayout224.xml"/><Relationship Id="rId46" Type="http://schemas.openxmlformats.org/officeDocument/2006/relationships/slideLayout" Target="../slideLayouts/slideLayout232.xml"/><Relationship Id="rId59" Type="http://schemas.openxmlformats.org/officeDocument/2006/relationships/slideLayout" Target="../slideLayouts/slideLayout245.xml"/><Relationship Id="rId20" Type="http://schemas.openxmlformats.org/officeDocument/2006/relationships/slideLayout" Target="../slideLayouts/slideLayout206.xml"/><Relationship Id="rId41" Type="http://schemas.openxmlformats.org/officeDocument/2006/relationships/slideLayout" Target="../slideLayouts/slideLayout227.xml"/><Relationship Id="rId54" Type="http://schemas.openxmlformats.org/officeDocument/2006/relationships/slideLayout" Target="../slideLayouts/slideLayout240.xml"/><Relationship Id="rId1" Type="http://schemas.openxmlformats.org/officeDocument/2006/relationships/slideLayout" Target="../slideLayouts/slideLayout187.xml"/><Relationship Id="rId6" Type="http://schemas.openxmlformats.org/officeDocument/2006/relationships/slideLayout" Target="../slideLayouts/slideLayout192.xml"/><Relationship Id="rId15" Type="http://schemas.openxmlformats.org/officeDocument/2006/relationships/slideLayout" Target="../slideLayouts/slideLayout201.xml"/><Relationship Id="rId23" Type="http://schemas.openxmlformats.org/officeDocument/2006/relationships/slideLayout" Target="../slideLayouts/slideLayout209.xml"/><Relationship Id="rId28" Type="http://schemas.openxmlformats.org/officeDocument/2006/relationships/slideLayout" Target="../slideLayouts/slideLayout214.xml"/><Relationship Id="rId36" Type="http://schemas.openxmlformats.org/officeDocument/2006/relationships/slideLayout" Target="../slideLayouts/slideLayout222.xml"/><Relationship Id="rId49" Type="http://schemas.openxmlformats.org/officeDocument/2006/relationships/slideLayout" Target="../slideLayouts/slideLayout235.xml"/><Relationship Id="rId57" Type="http://schemas.openxmlformats.org/officeDocument/2006/relationships/slideLayout" Target="../slideLayouts/slideLayout243.xml"/><Relationship Id="rId10" Type="http://schemas.openxmlformats.org/officeDocument/2006/relationships/slideLayout" Target="../slideLayouts/slideLayout196.xml"/><Relationship Id="rId31" Type="http://schemas.openxmlformats.org/officeDocument/2006/relationships/slideLayout" Target="../slideLayouts/slideLayout217.xml"/><Relationship Id="rId44" Type="http://schemas.openxmlformats.org/officeDocument/2006/relationships/slideLayout" Target="../slideLayouts/slideLayout230.xml"/><Relationship Id="rId52" Type="http://schemas.openxmlformats.org/officeDocument/2006/relationships/slideLayout" Target="../slideLayouts/slideLayout238.xml"/><Relationship Id="rId60" Type="http://schemas.openxmlformats.org/officeDocument/2006/relationships/slideLayout" Target="../slideLayouts/slideLayout246.xml"/><Relationship Id="rId4" Type="http://schemas.openxmlformats.org/officeDocument/2006/relationships/slideLayout" Target="../slideLayouts/slideLayout190.xml"/><Relationship Id="rId9" Type="http://schemas.openxmlformats.org/officeDocument/2006/relationships/slideLayout" Target="../slideLayouts/slideLayout1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145B5B-03B8-CC25-6EBE-C6BFAEBD22FD}"/>
              </a:ext>
            </a:extLst>
          </p:cNvPr>
          <p:cNvSpPr>
            <a:spLocks noGrp="1"/>
          </p:cNvSpPr>
          <p:nvPr>
            <p:ph type="title"/>
          </p:nvPr>
        </p:nvSpPr>
        <p:spPr>
          <a:xfrm>
            <a:off x="669524" y="365125"/>
            <a:ext cx="10684275" cy="1325563"/>
          </a:xfrm>
          <a:prstGeom prst="rect">
            <a:avLst/>
          </a:prstGeom>
        </p:spPr>
        <p:txBody>
          <a:bodyPr vert="horz" lIns="91440" tIns="45720" rIns="91440" bIns="45720" rtlCol="0" anchor="ctr">
            <a:normAutofit/>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E9252ACB-89AB-70C6-F012-B50AA4004BA4}"/>
              </a:ext>
            </a:extLst>
          </p:cNvPr>
          <p:cNvSpPr>
            <a:spLocks noGrp="1"/>
          </p:cNvSpPr>
          <p:nvPr>
            <p:ph type="body" idx="1"/>
          </p:nvPr>
        </p:nvSpPr>
        <p:spPr>
          <a:xfrm>
            <a:off x="669524" y="1825625"/>
            <a:ext cx="1068427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TextBox 12">
            <a:extLst>
              <a:ext uri="{FF2B5EF4-FFF2-40B4-BE49-F238E27FC236}">
                <a16:creationId xmlns:a16="http://schemas.microsoft.com/office/drawing/2014/main" id="{E44DD114-D398-79AC-E074-028C682BB861}"/>
              </a:ext>
            </a:extLst>
          </p:cNvPr>
          <p:cNvSpPr txBox="1"/>
          <p:nvPr userDrawn="1"/>
        </p:nvSpPr>
        <p:spPr>
          <a:xfrm>
            <a:off x="10260428" y="6448821"/>
            <a:ext cx="1404760" cy="276999"/>
          </a:xfrm>
          <a:prstGeom prst="rect">
            <a:avLst/>
          </a:prstGeom>
          <a:noFill/>
        </p:spPr>
        <p:txBody>
          <a:bodyPr wrap="square" rtlCol="0" anchor="ctr">
            <a:spAutoFit/>
          </a:bodyPr>
          <a:lstStyle/>
          <a:p>
            <a:pPr algn="r"/>
            <a:r>
              <a:rPr lang="es-419" sz="1200" dirty="0">
                <a:latin typeface="Avenir Next LT Pro" panose="020B0504020202020204" pitchFamily="34" charset="0"/>
              </a:rPr>
              <a:t>StationMD.com</a:t>
            </a:r>
          </a:p>
        </p:txBody>
      </p:sp>
      <p:sp>
        <p:nvSpPr>
          <p:cNvPr id="14" name="TextBox 13">
            <a:extLst>
              <a:ext uri="{FF2B5EF4-FFF2-40B4-BE49-F238E27FC236}">
                <a16:creationId xmlns:a16="http://schemas.microsoft.com/office/drawing/2014/main" id="{B553D7B7-D73F-4D36-9EB5-2A8694F04261}"/>
              </a:ext>
            </a:extLst>
          </p:cNvPr>
          <p:cNvSpPr txBox="1"/>
          <p:nvPr userDrawn="1"/>
        </p:nvSpPr>
        <p:spPr>
          <a:xfrm>
            <a:off x="11594163" y="6452996"/>
            <a:ext cx="424650" cy="276999"/>
          </a:xfrm>
          <a:prstGeom prst="rect">
            <a:avLst/>
          </a:prstGeom>
          <a:noFill/>
        </p:spPr>
        <p:txBody>
          <a:bodyPr wrap="square" rtlCol="0" anchor="ctr">
            <a:spAutoFit/>
          </a:bodyPr>
          <a:lstStyle/>
          <a:p>
            <a:pPr algn="r"/>
            <a:fld id="{B77DD095-522E-4D16-BF13-88655A35C1F2}" type="slidenum">
              <a:rPr lang="es-419" sz="1200" smtClean="0">
                <a:latin typeface="Avenir Next LT Pro" panose="020B0504020202020204" pitchFamily="34" charset="0"/>
              </a:rPr>
              <a:t>‹#›</a:t>
            </a:fld>
            <a:endParaRPr lang="es-419" sz="1200" dirty="0">
              <a:latin typeface="Avenir Next LT Pro" panose="020B0504020202020204" pitchFamily="34" charset="0"/>
            </a:endParaRPr>
          </a:p>
        </p:txBody>
      </p:sp>
    </p:spTree>
    <p:extLst>
      <p:ext uri="{BB962C8B-B14F-4D97-AF65-F5344CB8AC3E}">
        <p14:creationId xmlns:p14="http://schemas.microsoft.com/office/powerpoint/2010/main" val="853598427"/>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70" r:id="rId3"/>
    <p:sldLayoutId id="2147483671" r:id="rId4"/>
    <p:sldLayoutId id="2147483672" r:id="rId5"/>
    <p:sldLayoutId id="2147483673" r:id="rId6"/>
    <p:sldLayoutId id="2147483674" r:id="rId7"/>
    <p:sldLayoutId id="2147483675" r:id="rId8"/>
    <p:sldLayoutId id="2147483650" r:id="rId9"/>
    <p:sldLayoutId id="2147483661" r:id="rId10"/>
    <p:sldLayoutId id="2147483660"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8" r:id="rId21"/>
    <p:sldLayoutId id="2147483686" r:id="rId22"/>
    <p:sldLayoutId id="2147483687" r:id="rId23"/>
    <p:sldLayoutId id="2147483689" r:id="rId24"/>
    <p:sldLayoutId id="2147483692" r:id="rId25"/>
    <p:sldLayoutId id="2147483651" r:id="rId26"/>
    <p:sldLayoutId id="2147483652" r:id="rId27"/>
    <p:sldLayoutId id="2147483663" r:id="rId28"/>
    <p:sldLayoutId id="2147483653" r:id="rId29"/>
    <p:sldLayoutId id="2147483662" r:id="rId30"/>
    <p:sldLayoutId id="2147483664" r:id="rId31"/>
    <p:sldLayoutId id="2147483654" r:id="rId32"/>
    <p:sldLayoutId id="2147483655" r:id="rId33"/>
    <p:sldLayoutId id="2147483656" r:id="rId34"/>
    <p:sldLayoutId id="2147483665" r:id="rId35"/>
    <p:sldLayoutId id="2147483666" r:id="rId36"/>
    <p:sldLayoutId id="2147483667" r:id="rId37"/>
    <p:sldLayoutId id="2147483693" r:id="rId38"/>
    <p:sldLayoutId id="2147483694" r:id="rId39"/>
    <p:sldLayoutId id="2147483707" r:id="rId40"/>
    <p:sldLayoutId id="2147483695" r:id="rId41"/>
    <p:sldLayoutId id="2147483697" r:id="rId42"/>
    <p:sldLayoutId id="2147483698" r:id="rId43"/>
    <p:sldLayoutId id="2147483700" r:id="rId44"/>
    <p:sldLayoutId id="2147483701" r:id="rId45"/>
    <p:sldLayoutId id="2147483702" r:id="rId46"/>
    <p:sldLayoutId id="2147483703" r:id="rId47"/>
    <p:sldLayoutId id="2147483704" r:id="rId48"/>
    <p:sldLayoutId id="2147483705" r:id="rId49"/>
    <p:sldLayoutId id="2147483706" r:id="rId50"/>
    <p:sldLayoutId id="2147483708" r:id="rId51"/>
    <p:sldLayoutId id="2147483709" r:id="rId52"/>
    <p:sldLayoutId id="2147483710" r:id="rId53"/>
    <p:sldLayoutId id="2147483711" r:id="rId54"/>
    <p:sldLayoutId id="2147483712" r:id="rId55"/>
    <p:sldLayoutId id="2147483713" r:id="rId56"/>
    <p:sldLayoutId id="2147483714" r:id="rId57"/>
    <p:sldLayoutId id="2147483715" r:id="rId58"/>
    <p:sldLayoutId id="2147483657" r:id="rId59"/>
    <p:sldLayoutId id="2147483716" r:id="rId60"/>
    <p:sldLayoutId id="2147484050" r:id="rId61"/>
    <p:sldLayoutId id="2147484051" r:id="rId62"/>
  </p:sldLayoutIdLst>
  <p:hf hdr="0" ftr="0" dt="0"/>
  <p:txStyles>
    <p:titleStyle>
      <a:lvl1pPr algn="l" defTabSz="914400" rtl="0" eaLnBrk="1" latinLnBrk="0" hangingPunct="1">
        <a:lnSpc>
          <a:spcPct val="90000"/>
        </a:lnSpc>
        <a:spcBef>
          <a:spcPct val="0"/>
        </a:spcBef>
        <a:buNone/>
        <a:defRPr sz="4400" kern="1200">
          <a:solidFill>
            <a:srgbClr val="030073"/>
          </a:solidFill>
          <a:latin typeface="Avenir Black" panose="020B0803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70B2"/>
          </a:solidFill>
          <a:latin typeface="Merriweather"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70B2"/>
          </a:solidFill>
          <a:latin typeface="Merriweather"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70B2"/>
          </a:solidFill>
          <a:latin typeface="Merriweather"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70B2"/>
          </a:solidFill>
          <a:latin typeface="Merriweather"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70B2"/>
          </a:solidFill>
          <a:latin typeface="Merriweathe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415"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145B5B-03B8-CC25-6EBE-C6BFAEBD22FD}"/>
              </a:ext>
            </a:extLst>
          </p:cNvPr>
          <p:cNvSpPr>
            <a:spLocks noGrp="1"/>
          </p:cNvSpPr>
          <p:nvPr>
            <p:ph type="title"/>
          </p:nvPr>
        </p:nvSpPr>
        <p:spPr>
          <a:xfrm>
            <a:off x="669524" y="365125"/>
            <a:ext cx="10684275" cy="1325563"/>
          </a:xfrm>
          <a:prstGeom prst="rect">
            <a:avLst/>
          </a:prstGeom>
        </p:spPr>
        <p:txBody>
          <a:bodyPr vert="horz" lIns="91440" tIns="45720" rIns="91440" bIns="45720" rtlCol="0" anchor="ctr">
            <a:normAutofit/>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E9252ACB-89AB-70C6-F012-B50AA4004BA4}"/>
              </a:ext>
            </a:extLst>
          </p:cNvPr>
          <p:cNvSpPr>
            <a:spLocks noGrp="1"/>
          </p:cNvSpPr>
          <p:nvPr>
            <p:ph type="body" idx="1"/>
          </p:nvPr>
        </p:nvSpPr>
        <p:spPr>
          <a:xfrm>
            <a:off x="669524" y="1825625"/>
            <a:ext cx="1068427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13" name="TextBox 12">
            <a:extLst>
              <a:ext uri="{FF2B5EF4-FFF2-40B4-BE49-F238E27FC236}">
                <a16:creationId xmlns:a16="http://schemas.microsoft.com/office/drawing/2014/main" id="{E44DD114-D398-79AC-E074-028C682BB861}"/>
              </a:ext>
            </a:extLst>
          </p:cNvPr>
          <p:cNvSpPr txBox="1"/>
          <p:nvPr userDrawn="1"/>
        </p:nvSpPr>
        <p:spPr>
          <a:xfrm>
            <a:off x="10325087" y="6492875"/>
            <a:ext cx="1404760" cy="276999"/>
          </a:xfrm>
          <a:prstGeom prst="rect">
            <a:avLst/>
          </a:prstGeom>
          <a:noFill/>
        </p:spPr>
        <p:txBody>
          <a:bodyPr wrap="square" rtlCol="0" anchor="ctr">
            <a:spAutoFit/>
          </a:bodyPr>
          <a:lstStyle/>
          <a:p>
            <a:pPr algn="r"/>
            <a:r>
              <a:rPr lang="es-419" sz="1200" dirty="0">
                <a:latin typeface="Avenir Next LT Pro" panose="020B0504020202020204" pitchFamily="34" charset="0"/>
              </a:rPr>
              <a:t>StationMD.com</a:t>
            </a:r>
          </a:p>
        </p:txBody>
      </p:sp>
      <p:sp>
        <p:nvSpPr>
          <p:cNvPr id="14" name="TextBox 13">
            <a:extLst>
              <a:ext uri="{FF2B5EF4-FFF2-40B4-BE49-F238E27FC236}">
                <a16:creationId xmlns:a16="http://schemas.microsoft.com/office/drawing/2014/main" id="{B553D7B7-D73F-4D36-9EB5-2A8694F04261}"/>
              </a:ext>
            </a:extLst>
          </p:cNvPr>
          <p:cNvSpPr txBox="1"/>
          <p:nvPr userDrawn="1"/>
        </p:nvSpPr>
        <p:spPr>
          <a:xfrm>
            <a:off x="11658822" y="6497050"/>
            <a:ext cx="424650" cy="276999"/>
          </a:xfrm>
          <a:prstGeom prst="rect">
            <a:avLst/>
          </a:prstGeom>
          <a:noFill/>
        </p:spPr>
        <p:txBody>
          <a:bodyPr wrap="square" rtlCol="0" anchor="ctr">
            <a:spAutoFit/>
          </a:bodyPr>
          <a:lstStyle/>
          <a:p>
            <a:pPr algn="r"/>
            <a:fld id="{B77DD095-522E-4D16-BF13-88655A35C1F2}" type="slidenum">
              <a:rPr lang="es-419" sz="1200" smtClean="0">
                <a:latin typeface="Avenir Next LT Pro" panose="020B0504020202020204" pitchFamily="34" charset="0"/>
              </a:rPr>
              <a:t>‹#›</a:t>
            </a:fld>
            <a:endParaRPr lang="es-419" sz="1200" dirty="0">
              <a:latin typeface="Avenir Next LT Pro" panose="020B0504020202020204" pitchFamily="34" charset="0"/>
            </a:endParaRPr>
          </a:p>
        </p:txBody>
      </p:sp>
    </p:spTree>
    <p:extLst>
      <p:ext uri="{BB962C8B-B14F-4D97-AF65-F5344CB8AC3E}">
        <p14:creationId xmlns:p14="http://schemas.microsoft.com/office/powerpoint/2010/main" val="3210168918"/>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 id="2147483917" r:id="rId18"/>
    <p:sldLayoutId id="2147483918" r:id="rId19"/>
    <p:sldLayoutId id="2147483919" r:id="rId20"/>
    <p:sldLayoutId id="2147483920" r:id="rId21"/>
    <p:sldLayoutId id="2147483921" r:id="rId22"/>
    <p:sldLayoutId id="2147483922" r:id="rId23"/>
    <p:sldLayoutId id="2147483923" r:id="rId24"/>
    <p:sldLayoutId id="2147483924" r:id="rId25"/>
    <p:sldLayoutId id="2147483925" r:id="rId26"/>
    <p:sldLayoutId id="2147483926" r:id="rId27"/>
    <p:sldLayoutId id="2147483927" r:id="rId28"/>
    <p:sldLayoutId id="2147483928" r:id="rId29"/>
    <p:sldLayoutId id="2147483929" r:id="rId30"/>
    <p:sldLayoutId id="2147483930" r:id="rId31"/>
    <p:sldLayoutId id="2147483931" r:id="rId32"/>
    <p:sldLayoutId id="2147483932" r:id="rId33"/>
    <p:sldLayoutId id="2147483933" r:id="rId34"/>
    <p:sldLayoutId id="2147483934" r:id="rId35"/>
    <p:sldLayoutId id="2147483935" r:id="rId36"/>
    <p:sldLayoutId id="2147483936" r:id="rId37"/>
    <p:sldLayoutId id="2147483937" r:id="rId38"/>
    <p:sldLayoutId id="2147483938" r:id="rId39"/>
    <p:sldLayoutId id="2147483939" r:id="rId40"/>
    <p:sldLayoutId id="2147483940" r:id="rId41"/>
    <p:sldLayoutId id="2147483941" r:id="rId42"/>
    <p:sldLayoutId id="2147483942" r:id="rId43"/>
    <p:sldLayoutId id="2147483943" r:id="rId44"/>
    <p:sldLayoutId id="2147483944" r:id="rId45"/>
    <p:sldLayoutId id="2147483945" r:id="rId46"/>
    <p:sldLayoutId id="2147483946" r:id="rId47"/>
    <p:sldLayoutId id="2147483947" r:id="rId48"/>
    <p:sldLayoutId id="2147483948" r:id="rId49"/>
    <p:sldLayoutId id="2147483949" r:id="rId50"/>
    <p:sldLayoutId id="2147483950" r:id="rId51"/>
    <p:sldLayoutId id="2147483951" r:id="rId52"/>
    <p:sldLayoutId id="2147483952" r:id="rId53"/>
    <p:sldLayoutId id="2147483953" r:id="rId54"/>
    <p:sldLayoutId id="2147483954" r:id="rId55"/>
    <p:sldLayoutId id="2147483955" r:id="rId56"/>
    <p:sldLayoutId id="2147483956" r:id="rId57"/>
    <p:sldLayoutId id="2147483957" r:id="rId58"/>
    <p:sldLayoutId id="2147483958" r:id="rId59"/>
    <p:sldLayoutId id="2147484052" r:id="rId60"/>
  </p:sldLayoutIdLst>
  <p:hf hdr="0" ftr="0" dt="0"/>
  <p:txStyles>
    <p:titleStyle>
      <a:lvl1pPr algn="l" defTabSz="914400" rtl="0" eaLnBrk="1" latinLnBrk="0" hangingPunct="1">
        <a:lnSpc>
          <a:spcPct val="90000"/>
        </a:lnSpc>
        <a:spcBef>
          <a:spcPct val="0"/>
        </a:spcBef>
        <a:buNone/>
        <a:defRPr sz="4400" kern="1200">
          <a:solidFill>
            <a:srgbClr val="030073"/>
          </a:solidFill>
          <a:latin typeface="Avenir Black" panose="020B0803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70B2"/>
          </a:solidFill>
          <a:latin typeface="Merriweather"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70B2"/>
          </a:solidFill>
          <a:latin typeface="Merriweather"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70B2"/>
          </a:solidFill>
          <a:latin typeface="Merriweather"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70B2"/>
          </a:solidFill>
          <a:latin typeface="Merriweather"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70B2"/>
          </a:solidFill>
          <a:latin typeface="Merriweathe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415">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145B5B-03B8-CC25-6EBE-C6BFAEBD22FD}"/>
              </a:ext>
            </a:extLst>
          </p:cNvPr>
          <p:cNvSpPr>
            <a:spLocks noGrp="1"/>
          </p:cNvSpPr>
          <p:nvPr>
            <p:ph type="title"/>
          </p:nvPr>
        </p:nvSpPr>
        <p:spPr>
          <a:xfrm>
            <a:off x="669524" y="365125"/>
            <a:ext cx="10684275" cy="1325563"/>
          </a:xfrm>
          <a:prstGeom prst="rect">
            <a:avLst/>
          </a:prstGeom>
        </p:spPr>
        <p:txBody>
          <a:bodyPr vert="horz" lIns="91440" tIns="45720" rIns="91440" bIns="45720" rtlCol="0" anchor="ctr">
            <a:normAutofit/>
          </a:bodyPr>
          <a:lstStyle/>
          <a:p>
            <a:r>
              <a:rPr lang="en-US"/>
              <a:t>Click to edit Master title style</a:t>
            </a:r>
            <a:endParaRPr lang="es-419"/>
          </a:p>
        </p:txBody>
      </p:sp>
      <p:sp>
        <p:nvSpPr>
          <p:cNvPr id="3" name="Text Placeholder 2">
            <a:extLst>
              <a:ext uri="{FF2B5EF4-FFF2-40B4-BE49-F238E27FC236}">
                <a16:creationId xmlns:a16="http://schemas.microsoft.com/office/drawing/2014/main" id="{E9252ACB-89AB-70C6-F012-B50AA4004BA4}"/>
              </a:ext>
            </a:extLst>
          </p:cNvPr>
          <p:cNvSpPr>
            <a:spLocks noGrp="1"/>
          </p:cNvSpPr>
          <p:nvPr>
            <p:ph type="body" idx="1"/>
          </p:nvPr>
        </p:nvSpPr>
        <p:spPr>
          <a:xfrm>
            <a:off x="669524" y="1825625"/>
            <a:ext cx="10684275"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419"/>
          </a:p>
        </p:txBody>
      </p:sp>
      <p:sp>
        <p:nvSpPr>
          <p:cNvPr id="4" name="TextBox 3">
            <a:extLst>
              <a:ext uri="{FF2B5EF4-FFF2-40B4-BE49-F238E27FC236}">
                <a16:creationId xmlns:a16="http://schemas.microsoft.com/office/drawing/2014/main" id="{58635334-EDEF-3B65-1B51-17F554BDEA02}"/>
              </a:ext>
            </a:extLst>
          </p:cNvPr>
          <p:cNvSpPr txBox="1"/>
          <p:nvPr userDrawn="1"/>
        </p:nvSpPr>
        <p:spPr>
          <a:xfrm>
            <a:off x="10260428" y="6448821"/>
            <a:ext cx="1404760" cy="276999"/>
          </a:xfrm>
          <a:prstGeom prst="rect">
            <a:avLst/>
          </a:prstGeom>
          <a:noFill/>
        </p:spPr>
        <p:txBody>
          <a:bodyPr wrap="square" rtlCol="0" anchor="ctr">
            <a:spAutoFit/>
          </a:bodyPr>
          <a:lstStyle/>
          <a:p>
            <a:pPr algn="r"/>
            <a:r>
              <a:rPr lang="es-419" sz="1200" dirty="0">
                <a:latin typeface="Avenir Next LT Pro" panose="020B0504020202020204" pitchFamily="34" charset="0"/>
              </a:rPr>
              <a:t>StationMD.com</a:t>
            </a:r>
          </a:p>
        </p:txBody>
      </p:sp>
      <p:sp>
        <p:nvSpPr>
          <p:cNvPr id="5" name="TextBox 4">
            <a:extLst>
              <a:ext uri="{FF2B5EF4-FFF2-40B4-BE49-F238E27FC236}">
                <a16:creationId xmlns:a16="http://schemas.microsoft.com/office/drawing/2014/main" id="{1B763DCE-80EA-F11A-6128-01F12FCFF4ED}"/>
              </a:ext>
            </a:extLst>
          </p:cNvPr>
          <p:cNvSpPr txBox="1"/>
          <p:nvPr userDrawn="1"/>
        </p:nvSpPr>
        <p:spPr>
          <a:xfrm>
            <a:off x="11594163" y="6452996"/>
            <a:ext cx="424650" cy="276999"/>
          </a:xfrm>
          <a:prstGeom prst="rect">
            <a:avLst/>
          </a:prstGeom>
          <a:noFill/>
        </p:spPr>
        <p:txBody>
          <a:bodyPr wrap="square" rtlCol="0" anchor="ctr">
            <a:spAutoFit/>
          </a:bodyPr>
          <a:lstStyle/>
          <a:p>
            <a:pPr algn="r"/>
            <a:fld id="{B77DD095-522E-4D16-BF13-88655A35C1F2}" type="slidenum">
              <a:rPr lang="es-419" sz="1200" smtClean="0">
                <a:latin typeface="Avenir Next LT Pro" panose="020B0504020202020204" pitchFamily="34" charset="0"/>
              </a:rPr>
              <a:t>‹#›</a:t>
            </a:fld>
            <a:endParaRPr lang="es-419" sz="1200" dirty="0">
              <a:latin typeface="Avenir Next LT Pro" panose="020B0504020202020204" pitchFamily="34" charset="0"/>
            </a:endParaRPr>
          </a:p>
        </p:txBody>
      </p:sp>
    </p:spTree>
    <p:extLst>
      <p:ext uri="{BB962C8B-B14F-4D97-AF65-F5344CB8AC3E}">
        <p14:creationId xmlns:p14="http://schemas.microsoft.com/office/powerpoint/2010/main" val="919086233"/>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3986" r:id="rId25"/>
    <p:sldLayoutId id="2147483987" r:id="rId26"/>
    <p:sldLayoutId id="2147483988" r:id="rId27"/>
    <p:sldLayoutId id="2147483989" r:id="rId28"/>
    <p:sldLayoutId id="2147483990" r:id="rId29"/>
    <p:sldLayoutId id="2147483991" r:id="rId30"/>
    <p:sldLayoutId id="2147483992" r:id="rId31"/>
    <p:sldLayoutId id="2147483993" r:id="rId32"/>
    <p:sldLayoutId id="2147483994" r:id="rId33"/>
    <p:sldLayoutId id="2147483995" r:id="rId34"/>
    <p:sldLayoutId id="2147483996" r:id="rId35"/>
    <p:sldLayoutId id="2147483997" r:id="rId36"/>
    <p:sldLayoutId id="2147483998" r:id="rId37"/>
    <p:sldLayoutId id="2147483999" r:id="rId38"/>
    <p:sldLayoutId id="2147484000" r:id="rId39"/>
    <p:sldLayoutId id="2147484001" r:id="rId40"/>
    <p:sldLayoutId id="2147484002" r:id="rId41"/>
    <p:sldLayoutId id="2147484003" r:id="rId42"/>
    <p:sldLayoutId id="2147484004" r:id="rId43"/>
    <p:sldLayoutId id="2147484005" r:id="rId44"/>
    <p:sldLayoutId id="2147484006" r:id="rId45"/>
    <p:sldLayoutId id="2147484007" r:id="rId46"/>
    <p:sldLayoutId id="2147484008" r:id="rId47"/>
    <p:sldLayoutId id="2147484009" r:id="rId48"/>
    <p:sldLayoutId id="2147484010" r:id="rId49"/>
    <p:sldLayoutId id="2147484011" r:id="rId50"/>
    <p:sldLayoutId id="2147484012" r:id="rId51"/>
    <p:sldLayoutId id="2147484013" r:id="rId52"/>
    <p:sldLayoutId id="2147484014" r:id="rId53"/>
    <p:sldLayoutId id="2147484015" r:id="rId54"/>
    <p:sldLayoutId id="2147484016" r:id="rId55"/>
    <p:sldLayoutId id="2147484017" r:id="rId56"/>
    <p:sldLayoutId id="2147484018" r:id="rId57"/>
    <p:sldLayoutId id="2147484019" r:id="rId58"/>
    <p:sldLayoutId id="2147484020" r:id="rId59"/>
    <p:sldLayoutId id="2147484021" r:id="rId60"/>
    <p:sldLayoutId id="2147484022" r:id="rId61"/>
    <p:sldLayoutId id="2147484023" r:id="rId62"/>
    <p:sldLayoutId id="2147484024" r:id="rId63"/>
    <p:sldLayoutId id="2147484025" r:id="rId64"/>
  </p:sldLayoutIdLst>
  <p:txStyles>
    <p:titleStyle>
      <a:lvl1pPr algn="l" defTabSz="914400" rtl="0" eaLnBrk="1" latinLnBrk="0" hangingPunct="1">
        <a:lnSpc>
          <a:spcPct val="90000"/>
        </a:lnSpc>
        <a:spcBef>
          <a:spcPct val="0"/>
        </a:spcBef>
        <a:buNone/>
        <a:defRPr sz="4400" kern="1200">
          <a:solidFill>
            <a:srgbClr val="030073"/>
          </a:solidFill>
          <a:latin typeface="Avenir Black" panose="020B0803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70B2"/>
          </a:solidFill>
          <a:latin typeface="Merriweather"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70B2"/>
          </a:solidFill>
          <a:latin typeface="Merriweather"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70B2"/>
          </a:solidFill>
          <a:latin typeface="Merriweather"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70B2"/>
          </a:solidFill>
          <a:latin typeface="Merriweather"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70B2"/>
          </a:solidFill>
          <a:latin typeface="Merriweathe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415">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145B5B-03B8-CC25-6EBE-C6BFAEBD22FD}"/>
              </a:ext>
            </a:extLst>
          </p:cNvPr>
          <p:cNvSpPr>
            <a:spLocks noGrp="1"/>
          </p:cNvSpPr>
          <p:nvPr>
            <p:ph type="title"/>
          </p:nvPr>
        </p:nvSpPr>
        <p:spPr>
          <a:xfrm>
            <a:off x="669524" y="365125"/>
            <a:ext cx="10684275" cy="1325563"/>
          </a:xfrm>
          <a:prstGeom prst="rect">
            <a:avLst/>
          </a:prstGeom>
        </p:spPr>
        <p:txBody>
          <a:bodyPr vert="horz" lIns="91440" tIns="45720" rIns="91440" bIns="45720" rtlCol="0" anchor="ctr">
            <a:normAutofit/>
          </a:bodyPr>
          <a:lstStyle/>
          <a:p>
            <a:r>
              <a:rPr lang="en-US" dirty="0"/>
              <a:t>Click to edit Master title style</a:t>
            </a:r>
            <a:endParaRPr lang="es-419" dirty="0"/>
          </a:p>
        </p:txBody>
      </p:sp>
      <p:sp>
        <p:nvSpPr>
          <p:cNvPr id="3" name="Text Placeholder 2">
            <a:extLst>
              <a:ext uri="{FF2B5EF4-FFF2-40B4-BE49-F238E27FC236}">
                <a16:creationId xmlns:a16="http://schemas.microsoft.com/office/drawing/2014/main" id="{E9252ACB-89AB-70C6-F012-B50AA4004BA4}"/>
              </a:ext>
            </a:extLst>
          </p:cNvPr>
          <p:cNvSpPr>
            <a:spLocks noGrp="1"/>
          </p:cNvSpPr>
          <p:nvPr>
            <p:ph type="body" idx="1"/>
          </p:nvPr>
        </p:nvSpPr>
        <p:spPr>
          <a:xfrm>
            <a:off x="669524" y="1825625"/>
            <a:ext cx="10684275"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s-419" dirty="0"/>
          </a:p>
        </p:txBody>
      </p:sp>
      <p:sp>
        <p:nvSpPr>
          <p:cNvPr id="13" name="TextBox 12">
            <a:extLst>
              <a:ext uri="{FF2B5EF4-FFF2-40B4-BE49-F238E27FC236}">
                <a16:creationId xmlns:a16="http://schemas.microsoft.com/office/drawing/2014/main" id="{E44DD114-D398-79AC-E074-028C682BB861}"/>
              </a:ext>
            </a:extLst>
          </p:cNvPr>
          <p:cNvSpPr txBox="1"/>
          <p:nvPr userDrawn="1"/>
        </p:nvSpPr>
        <p:spPr>
          <a:xfrm>
            <a:off x="9595414" y="6107079"/>
            <a:ext cx="1404760" cy="276999"/>
          </a:xfrm>
          <a:prstGeom prst="rect">
            <a:avLst/>
          </a:prstGeom>
          <a:noFill/>
        </p:spPr>
        <p:txBody>
          <a:bodyPr wrap="square" rtlCol="0" anchor="ctr">
            <a:spAutoFit/>
          </a:bodyPr>
          <a:lstStyle/>
          <a:p>
            <a:pPr algn="r"/>
            <a:r>
              <a:rPr lang="es-419" sz="1200" dirty="0">
                <a:latin typeface="Avenir" panose="020B0503020203020204" pitchFamily="34" charset="0"/>
              </a:rPr>
              <a:t>StationMD.com</a:t>
            </a:r>
          </a:p>
        </p:txBody>
      </p:sp>
      <p:sp>
        <p:nvSpPr>
          <p:cNvPr id="14" name="TextBox 13">
            <a:extLst>
              <a:ext uri="{FF2B5EF4-FFF2-40B4-BE49-F238E27FC236}">
                <a16:creationId xmlns:a16="http://schemas.microsoft.com/office/drawing/2014/main" id="{B553D7B7-D73F-4D36-9EB5-2A8694F04261}"/>
              </a:ext>
            </a:extLst>
          </p:cNvPr>
          <p:cNvSpPr txBox="1"/>
          <p:nvPr userDrawn="1"/>
        </p:nvSpPr>
        <p:spPr>
          <a:xfrm>
            <a:off x="10929149" y="6111254"/>
            <a:ext cx="424650" cy="276999"/>
          </a:xfrm>
          <a:prstGeom prst="rect">
            <a:avLst/>
          </a:prstGeom>
          <a:noFill/>
        </p:spPr>
        <p:txBody>
          <a:bodyPr wrap="square" rtlCol="0" anchor="ctr">
            <a:spAutoFit/>
          </a:bodyPr>
          <a:lstStyle/>
          <a:p>
            <a:pPr algn="r"/>
            <a:fld id="{B77DD095-522E-4D16-BF13-88655A35C1F2}" type="slidenum">
              <a:rPr lang="es-419" sz="1200" smtClean="0">
                <a:latin typeface="Avenir" panose="020B0503020203020204" pitchFamily="34" charset="0"/>
              </a:rPr>
              <a:t>‹#›</a:t>
            </a:fld>
            <a:endParaRPr lang="es-419" sz="1200" dirty="0">
              <a:latin typeface="Avenir" panose="020B0503020203020204" pitchFamily="34" charset="0"/>
            </a:endParaRPr>
          </a:p>
        </p:txBody>
      </p:sp>
    </p:spTree>
    <p:extLst>
      <p:ext uri="{BB962C8B-B14F-4D97-AF65-F5344CB8AC3E}">
        <p14:creationId xmlns:p14="http://schemas.microsoft.com/office/powerpoint/2010/main" val="2339613007"/>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 id="2147484070" r:id="rId17"/>
    <p:sldLayoutId id="2147484071" r:id="rId18"/>
    <p:sldLayoutId id="2147484072" r:id="rId19"/>
    <p:sldLayoutId id="2147484073" r:id="rId20"/>
    <p:sldLayoutId id="2147484074" r:id="rId21"/>
    <p:sldLayoutId id="2147484075" r:id="rId22"/>
    <p:sldLayoutId id="2147484076" r:id="rId23"/>
    <p:sldLayoutId id="2147484077" r:id="rId24"/>
    <p:sldLayoutId id="2147484078" r:id="rId25"/>
    <p:sldLayoutId id="2147484079" r:id="rId26"/>
    <p:sldLayoutId id="2147484080" r:id="rId27"/>
    <p:sldLayoutId id="2147484081" r:id="rId28"/>
    <p:sldLayoutId id="2147484082" r:id="rId29"/>
    <p:sldLayoutId id="2147484083" r:id="rId30"/>
    <p:sldLayoutId id="2147484084" r:id="rId31"/>
    <p:sldLayoutId id="2147484085" r:id="rId32"/>
    <p:sldLayoutId id="2147484086" r:id="rId33"/>
    <p:sldLayoutId id="2147484087" r:id="rId34"/>
    <p:sldLayoutId id="2147484088" r:id="rId35"/>
    <p:sldLayoutId id="2147484089" r:id="rId36"/>
    <p:sldLayoutId id="2147484090" r:id="rId37"/>
    <p:sldLayoutId id="2147484091" r:id="rId38"/>
    <p:sldLayoutId id="2147484092" r:id="rId39"/>
    <p:sldLayoutId id="2147484093" r:id="rId40"/>
    <p:sldLayoutId id="2147484094" r:id="rId41"/>
    <p:sldLayoutId id="2147484095" r:id="rId42"/>
    <p:sldLayoutId id="2147484096" r:id="rId43"/>
    <p:sldLayoutId id="2147484097" r:id="rId44"/>
    <p:sldLayoutId id="2147484098" r:id="rId45"/>
    <p:sldLayoutId id="2147484099" r:id="rId46"/>
    <p:sldLayoutId id="2147484100" r:id="rId47"/>
    <p:sldLayoutId id="2147484101" r:id="rId48"/>
    <p:sldLayoutId id="2147484102" r:id="rId49"/>
    <p:sldLayoutId id="2147484103" r:id="rId50"/>
    <p:sldLayoutId id="2147484104" r:id="rId51"/>
    <p:sldLayoutId id="2147484105" r:id="rId52"/>
    <p:sldLayoutId id="2147484106" r:id="rId53"/>
    <p:sldLayoutId id="2147484107" r:id="rId54"/>
    <p:sldLayoutId id="2147484108" r:id="rId55"/>
    <p:sldLayoutId id="2147484109" r:id="rId56"/>
    <p:sldLayoutId id="2147484110" r:id="rId57"/>
    <p:sldLayoutId id="2147484111" r:id="rId58"/>
    <p:sldLayoutId id="2147484112" r:id="rId59"/>
    <p:sldLayoutId id="2147484113" r:id="rId60"/>
  </p:sldLayoutIdLst>
  <p:txStyles>
    <p:titleStyle>
      <a:lvl1pPr algn="l" defTabSz="914400" rtl="0" eaLnBrk="1" latinLnBrk="0" hangingPunct="1">
        <a:lnSpc>
          <a:spcPct val="90000"/>
        </a:lnSpc>
        <a:spcBef>
          <a:spcPct val="0"/>
        </a:spcBef>
        <a:buNone/>
        <a:defRPr sz="4400" kern="1200">
          <a:solidFill>
            <a:srgbClr val="030073"/>
          </a:solidFill>
          <a:latin typeface="Avenir Black" panose="020B0803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F70B2"/>
          </a:solidFill>
          <a:latin typeface="Merriweather"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F70B2"/>
          </a:solidFill>
          <a:latin typeface="Merriweather"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F70B2"/>
          </a:solidFill>
          <a:latin typeface="Merriweather"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F70B2"/>
          </a:solidFill>
          <a:latin typeface="Merriweather"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F70B2"/>
          </a:solidFill>
          <a:latin typeface="Merriweathe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419"/>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41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60.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4.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22.xml"/></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4.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0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6.png"/><Relationship Id="rId1" Type="http://schemas.openxmlformats.org/officeDocument/2006/relationships/slideLayout" Target="../slideLayouts/slideLayout20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nam02.safelinks.protection.outlook.com/?url=https%3A%2F%2Fstationmd.com%2Ffor-clients%2F&amp;data=05%7C02%7Cpaige.bagby%40stationmd.com%7Ce7dd126f061942577b0108dc138b1981%7C322fb7ea39a04e46a76422b76938e393%7C0%7C0%7C638406735653733013%7CUnknown%7CTWFpbGZsb3d8eyJWIjoiMC4wLjAwMDAiLCJQIjoiV2luMzIiLCJBTiI6Ik1haWwiLCJXVCI6Mn0%3D%7C3000%7C%7C%7C&amp;sdata=EJO%2FyjumZgOuFnwd5TwO%2BZmQp9QS5comoYteb%2BzqSvY%3D&amp;reserved=0" TargetMode="Externa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9.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145.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206.xml"/><Relationship Id="rId5" Type="http://schemas.microsoft.com/office/2007/relationships/hdphoto" Target="../media/hdphoto2.wdp"/><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pic>
        <p:nvPicPr>
          <p:cNvPr id="75" name="Google Shape;75;p1"/>
          <p:cNvPicPr preferRelativeResize="0"/>
          <p:nvPr/>
        </p:nvPicPr>
        <p:blipFill rotWithShape="1">
          <a:blip r:embed="rId3">
            <a:alphaModFix/>
          </a:blip>
          <a:srcRect r="10410" b="10410"/>
          <a:stretch/>
        </p:blipFill>
        <p:spPr>
          <a:xfrm>
            <a:off x="0" y="-21034"/>
            <a:ext cx="12192000" cy="6879034"/>
          </a:xfrm>
          <a:prstGeom prst="rect">
            <a:avLst/>
          </a:prstGeom>
          <a:noFill/>
          <a:ln>
            <a:noFill/>
          </a:ln>
        </p:spPr>
      </p:pic>
      <p:sp>
        <p:nvSpPr>
          <p:cNvPr id="76" name="Google Shape;76;p1"/>
          <p:cNvSpPr/>
          <p:nvPr/>
        </p:nvSpPr>
        <p:spPr>
          <a:xfrm rot="5400000">
            <a:off x="2219305" y="-2240339"/>
            <a:ext cx="6858000" cy="11296610"/>
          </a:xfrm>
          <a:prstGeom prst="rect">
            <a:avLst/>
          </a:prstGeom>
          <a:gradFill>
            <a:gsLst>
              <a:gs pos="0">
                <a:srgbClr val="F5F5F5">
                  <a:alpha val="0"/>
                </a:srgbClr>
              </a:gs>
              <a:gs pos="100000">
                <a:schemeClr val="lt1"/>
              </a:gs>
            </a:gsLst>
            <a:lin ang="5400012"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77" name="Google Shape;77;p1"/>
          <p:cNvSpPr txBox="1">
            <a:spLocks noGrp="1"/>
          </p:cNvSpPr>
          <p:nvPr>
            <p:ph type="ctrTitle"/>
          </p:nvPr>
        </p:nvSpPr>
        <p:spPr>
          <a:xfrm>
            <a:off x="415648" y="2874864"/>
            <a:ext cx="6854285" cy="1300500"/>
          </a:xfrm>
          <a:prstGeom prst="rect">
            <a:avLst/>
          </a:prstGeom>
          <a:noFill/>
          <a:ln>
            <a:noFill/>
          </a:ln>
        </p:spPr>
        <p:txBody>
          <a:bodyPr spcFirstLastPara="1" wrap="square" lIns="0" tIns="45700" rIns="91425" bIns="45700" anchor="b" anchorCtr="0">
            <a:noAutofit/>
          </a:bodyPr>
          <a:lstStyle/>
          <a:p>
            <a:pPr algn="l">
              <a:buClr>
                <a:schemeClr val="lt1"/>
              </a:buClr>
              <a:buSzPts val="4320"/>
            </a:pPr>
            <a:r>
              <a:rPr lang="en-US" sz="4000" b="1" dirty="0">
                <a:latin typeface="Avenir Next LT Pro" panose="020B0504020202020204" pitchFamily="34" charset="0"/>
                <a:ea typeface="Avenir"/>
                <a:cs typeface="Avenir"/>
              </a:rPr>
              <a:t>StationMD: Your 24/7 Access to I/DD Specialized Physicians</a:t>
            </a:r>
            <a:endParaRPr lang="en-US" sz="4000" b="1" dirty="0">
              <a:solidFill>
                <a:srgbClr val="030073"/>
              </a:solidFill>
              <a:latin typeface="Avenir Next LT Pro" panose="020B0504020202020204" pitchFamily="34" charset="0"/>
              <a:ea typeface="Avenir"/>
              <a:cs typeface="Avenir"/>
            </a:endParaRPr>
          </a:p>
        </p:txBody>
      </p:sp>
      <p:sp>
        <p:nvSpPr>
          <p:cNvPr id="79" name="Google Shape;79;p1"/>
          <p:cNvSpPr txBox="1"/>
          <p:nvPr/>
        </p:nvSpPr>
        <p:spPr>
          <a:xfrm>
            <a:off x="334036" y="5726222"/>
            <a:ext cx="5858100" cy="1016100"/>
          </a:xfrm>
          <a:prstGeom prst="rect">
            <a:avLst/>
          </a:prstGeom>
          <a:noFill/>
          <a:ln>
            <a:noFill/>
          </a:ln>
        </p:spPr>
        <p:txBody>
          <a:bodyPr spcFirstLastPara="1" wrap="square" lIns="91425" tIns="91425" rIns="91425" bIns="91425" anchor="b"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4800"/>
              <a:buFont typeface="Calibri"/>
              <a:buNone/>
              <a:tabLst/>
              <a:defRPr/>
            </a:pPr>
            <a:r>
              <a:rPr kumimoji="0" lang="en-US" sz="2700" b="0" i="0" u="none" strike="noStrike" kern="1200" cap="none" spc="0" normalizeH="0" baseline="0" noProof="0" dirty="0">
                <a:ln>
                  <a:noFill/>
                </a:ln>
                <a:solidFill>
                  <a:srgbClr val="3F70B2"/>
                </a:solidFill>
                <a:effectLst/>
                <a:uLnTx/>
                <a:uFillTx/>
                <a:latin typeface="Merriweather"/>
                <a:ea typeface="Merriweather"/>
                <a:cs typeface="Merriweather"/>
                <a:sym typeface="Merriweather"/>
              </a:rPr>
              <a:t>Helping People with I/DD Thrive in the Community</a:t>
            </a:r>
          </a:p>
          <a:p>
            <a:pPr marL="0" marR="0" lvl="0" indent="0" algn="l" defTabSz="914400" rtl="0" eaLnBrk="1" fontAlgn="auto" latinLnBrk="0" hangingPunct="1">
              <a:lnSpc>
                <a:spcPct val="100000"/>
              </a:lnSpc>
              <a:spcBef>
                <a:spcPts val="0"/>
              </a:spcBef>
              <a:spcAft>
                <a:spcPts val="0"/>
              </a:spcAft>
              <a:buClr>
                <a:prstClr val="white"/>
              </a:buClr>
              <a:buSzPts val="4800"/>
              <a:buFont typeface="Calibri"/>
              <a:buNone/>
              <a:tabLst/>
              <a:defRPr/>
            </a:pPr>
            <a:endParaRPr lang="en-US" sz="2700" dirty="0">
              <a:solidFill>
                <a:srgbClr val="3F70B2"/>
              </a:solidFill>
              <a:latin typeface="Merriweather"/>
              <a:ea typeface="Merriweather"/>
              <a:cs typeface="Merriweather"/>
              <a:sym typeface="Merriweather"/>
            </a:endParaRPr>
          </a:p>
          <a:p>
            <a:pPr marL="0" marR="0" lvl="0" indent="0" algn="l" defTabSz="914400" rtl="0" eaLnBrk="1" fontAlgn="auto" latinLnBrk="0" hangingPunct="1">
              <a:lnSpc>
                <a:spcPct val="100000"/>
              </a:lnSpc>
              <a:spcBef>
                <a:spcPts val="0"/>
              </a:spcBef>
              <a:spcAft>
                <a:spcPts val="0"/>
              </a:spcAft>
              <a:buClr>
                <a:prstClr val="white"/>
              </a:buClr>
              <a:buSzPts val="4800"/>
              <a:buFont typeface="Calibri"/>
              <a:buNone/>
              <a:tabLst/>
              <a:defRPr/>
            </a:pPr>
            <a:endParaRPr kumimoji="0" lang="en-US" sz="2700" b="0" i="0" u="none" strike="noStrike" kern="1200" cap="none" spc="0" normalizeH="0" baseline="0" noProof="0" dirty="0">
              <a:ln>
                <a:noFill/>
              </a:ln>
              <a:solidFill>
                <a:srgbClr val="3F70B2"/>
              </a:solidFill>
              <a:effectLst/>
              <a:uLnTx/>
              <a:uFillTx/>
              <a:latin typeface="Merriweather"/>
              <a:ea typeface="Merriweather"/>
              <a:cs typeface="Merriweather"/>
              <a:sym typeface="Merriweather"/>
            </a:endParaRPr>
          </a:p>
          <a:p>
            <a:pPr marL="0" marR="0" lvl="0" indent="0" algn="l" defTabSz="914400" rtl="0" eaLnBrk="1" fontAlgn="auto" latinLnBrk="0" hangingPunct="1">
              <a:lnSpc>
                <a:spcPct val="100000"/>
              </a:lnSpc>
              <a:spcBef>
                <a:spcPts val="0"/>
              </a:spcBef>
              <a:spcAft>
                <a:spcPts val="0"/>
              </a:spcAft>
              <a:buClr>
                <a:prstClr val="white"/>
              </a:buClr>
              <a:buSzPts val="4800"/>
              <a:buFont typeface="Calibri"/>
              <a:buNone/>
              <a:tabLst/>
              <a:defRPr/>
            </a:pPr>
            <a:endParaRPr lang="en-US" sz="2700" dirty="0">
              <a:solidFill>
                <a:srgbClr val="3F70B2"/>
              </a:solidFill>
              <a:latin typeface="Merriweather"/>
              <a:ea typeface="Merriweather"/>
              <a:cs typeface="Merriweather"/>
              <a:sym typeface="Merriweather"/>
            </a:endParaRPr>
          </a:p>
          <a:p>
            <a:pPr marL="0" marR="0" lvl="0" indent="0" algn="l" defTabSz="914400" rtl="0" eaLnBrk="1" fontAlgn="auto" latinLnBrk="0" hangingPunct="1">
              <a:lnSpc>
                <a:spcPct val="100000"/>
              </a:lnSpc>
              <a:spcBef>
                <a:spcPts val="0"/>
              </a:spcBef>
              <a:spcAft>
                <a:spcPts val="0"/>
              </a:spcAft>
              <a:buClr>
                <a:prstClr val="white"/>
              </a:buClr>
              <a:buSzPts val="4800"/>
              <a:buFont typeface="Calibri"/>
              <a:buNone/>
              <a:tabLst/>
              <a:defRPr/>
            </a:pPr>
            <a:r>
              <a:rPr kumimoji="0" lang="en-US" sz="2700" b="0" i="0" u="none" strike="noStrike" kern="1200" cap="none" spc="0" normalizeH="0" baseline="0" noProof="0" dirty="0">
                <a:ln>
                  <a:noFill/>
                </a:ln>
                <a:solidFill>
                  <a:srgbClr val="3F70B2"/>
                </a:solidFill>
                <a:effectLst/>
                <a:uLnTx/>
                <a:uFillTx/>
                <a:latin typeface="Merriweather"/>
                <a:ea typeface="Merriweather"/>
                <a:cs typeface="Merriweather"/>
                <a:sym typeface="Merriweather"/>
              </a:rPr>
              <a:t>Jacob Papp, Account Executive</a:t>
            </a:r>
          </a:p>
          <a:p>
            <a:pPr marL="0" marR="0" lvl="0" indent="0" algn="l" defTabSz="914400" rtl="0" eaLnBrk="1" fontAlgn="auto" latinLnBrk="0" hangingPunct="1">
              <a:lnSpc>
                <a:spcPct val="100000"/>
              </a:lnSpc>
              <a:spcBef>
                <a:spcPts val="0"/>
              </a:spcBef>
              <a:spcAft>
                <a:spcPts val="0"/>
              </a:spcAft>
              <a:buClr>
                <a:prstClr val="white"/>
              </a:buClr>
              <a:buSzPts val="4800"/>
              <a:buFont typeface="Calibri"/>
              <a:buNone/>
              <a:tabLst/>
              <a:defRPr/>
            </a:pPr>
            <a:endParaRPr kumimoji="0" sz="100" b="0" i="0" u="none" strike="noStrike" kern="1200" cap="none" spc="0" normalizeH="0" baseline="0" noProof="0" dirty="0">
              <a:ln>
                <a:noFill/>
              </a:ln>
              <a:solidFill>
                <a:srgbClr val="3F70B2"/>
              </a:solidFill>
              <a:effectLst/>
              <a:uLnTx/>
              <a:uFillTx/>
              <a:latin typeface="Merriweather"/>
              <a:ea typeface="Merriweather"/>
              <a:cs typeface="Merriweather"/>
              <a:sym typeface="Merriweather"/>
            </a:endParaRPr>
          </a:p>
        </p:txBody>
      </p:sp>
      <p:pic>
        <p:nvPicPr>
          <p:cNvPr id="80" name="Google Shape;80;p1"/>
          <p:cNvPicPr preferRelativeResize="0"/>
          <p:nvPr/>
        </p:nvPicPr>
        <p:blipFill rotWithShape="1">
          <a:blip r:embed="rId4">
            <a:alphaModFix/>
          </a:blip>
          <a:srcRect/>
          <a:stretch/>
        </p:blipFill>
        <p:spPr>
          <a:xfrm>
            <a:off x="415648" y="444973"/>
            <a:ext cx="3056025" cy="973325"/>
          </a:xfrm>
          <a:prstGeom prst="rect">
            <a:avLst/>
          </a:prstGeom>
          <a:noFill/>
          <a:ln>
            <a:noFill/>
          </a:ln>
        </p:spPr>
      </p:pic>
      <p:sp>
        <p:nvSpPr>
          <p:cNvPr id="81" name="Google Shape;81;p1"/>
          <p:cNvSpPr txBox="1">
            <a:spLocks noGrp="1"/>
          </p:cNvSpPr>
          <p:nvPr>
            <p:ph type="sldNum" idx="12"/>
          </p:nvPr>
        </p:nvSpPr>
        <p:spPr>
          <a:xfrm>
            <a:off x="11296610" y="6217622"/>
            <a:ext cx="731700" cy="524700"/>
          </a:xfrm>
          <a:prstGeom prst="rect">
            <a:avLst/>
          </a:prstGeom>
          <a:noFill/>
          <a:ln>
            <a:noFill/>
          </a:ln>
        </p:spPr>
        <p:txBody>
          <a:bodyPr spcFirstLastPara="1" wrap="square" lIns="121900" tIns="121900" rIns="121900" bIns="121900" anchor="ctr" anchorCtr="0">
            <a:norm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1200" cap="none" spc="0" normalizeH="0" baseline="0" noProof="0">
                <a:ln>
                  <a:noFill/>
                </a:ln>
                <a:solidFill>
                  <a:srgbClr val="3F70B2"/>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1</a:t>
            </a:fld>
            <a:endParaRPr kumimoji="0" sz="1300" b="0" i="0" u="none" strike="noStrike" kern="1200" cap="none" spc="0" normalizeH="0" baseline="0" noProof="0">
              <a:ln>
                <a:noFill/>
              </a:ln>
              <a:solidFill>
                <a:srgbClr val="3F70B2"/>
              </a:solidFill>
              <a:effectLst/>
              <a:uLnTx/>
              <a:uFillTx/>
              <a:latin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222823E-8932-D560-009D-20281E4DE5FA}"/>
              </a:ext>
            </a:extLst>
          </p:cNvPr>
          <p:cNvSpPr>
            <a:spLocks noGrp="1"/>
          </p:cNvSpPr>
          <p:nvPr>
            <p:ph type="title"/>
          </p:nvPr>
        </p:nvSpPr>
        <p:spPr/>
        <p:txBody>
          <a:bodyPr/>
          <a:lstStyle/>
          <a:p>
            <a:r>
              <a:rPr lang="en-US" dirty="0"/>
              <a:t>Over 90% of Calls Resulted in Avoided ER Transfers Across Diagnoses </a:t>
            </a:r>
          </a:p>
        </p:txBody>
      </p:sp>
      <p:pic>
        <p:nvPicPr>
          <p:cNvPr id="7" name="Content Placeholder 6">
            <a:extLst>
              <a:ext uri="{FF2B5EF4-FFF2-40B4-BE49-F238E27FC236}">
                <a16:creationId xmlns:a16="http://schemas.microsoft.com/office/drawing/2014/main" id="{354FFFCB-7F63-D725-C6D6-E5A9B400482D}"/>
              </a:ext>
            </a:extLst>
          </p:cNvPr>
          <p:cNvPicPr>
            <a:picLocks noGrp="1" noChangeAspect="1"/>
          </p:cNvPicPr>
          <p:nvPr>
            <p:ph idx="4294967295"/>
          </p:nvPr>
        </p:nvPicPr>
        <p:blipFill>
          <a:blip r:embed="rId2"/>
          <a:stretch>
            <a:fillRect/>
          </a:stretch>
        </p:blipFill>
        <p:spPr>
          <a:xfrm>
            <a:off x="1056640" y="1897698"/>
            <a:ext cx="9895839" cy="4124325"/>
          </a:xfrm>
          <a:prstGeom prst="rect">
            <a:avLst/>
          </a:prstGeom>
        </p:spPr>
      </p:pic>
    </p:spTree>
    <p:extLst>
      <p:ext uri="{BB962C8B-B14F-4D97-AF65-F5344CB8AC3E}">
        <p14:creationId xmlns:p14="http://schemas.microsoft.com/office/powerpoint/2010/main" val="3377054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C89E05FE-6811-4A37-AFD3-32F4E0950004}"/>
              </a:ext>
            </a:extLst>
          </p:cNvPr>
          <p:cNvSpPr>
            <a:spLocks noGrp="1"/>
          </p:cNvSpPr>
          <p:nvPr>
            <p:ph type="title"/>
          </p:nvPr>
        </p:nvSpPr>
        <p:spPr>
          <a:xfrm>
            <a:off x="6485366" y="139943"/>
            <a:ext cx="4395340" cy="967076"/>
          </a:xfrm>
        </p:spPr>
        <p:txBody>
          <a:bodyPr vert="horz" lIns="91440" tIns="45720" rIns="91440" bIns="45720" rtlCol="0" anchor="b">
            <a:normAutofit/>
          </a:bodyPr>
          <a:lstStyle/>
          <a:p>
            <a:pPr algn="ctr">
              <a:lnSpc>
                <a:spcPct val="90000"/>
              </a:lnSpc>
            </a:pPr>
            <a:r>
              <a:rPr lang="en-US" sz="5600" kern="1200" dirty="0">
                <a:solidFill>
                  <a:srgbClr val="3F70B2"/>
                </a:solidFill>
                <a:latin typeface="+mj-lt"/>
                <a:ea typeface="+mj-ea"/>
                <a:cs typeface="+mj-cs"/>
                <a:sym typeface="Trebuchet MS"/>
              </a:rPr>
              <a:t>Equipment</a:t>
            </a:r>
            <a:endParaRPr lang="en-US" sz="5600" kern="1200" dirty="0">
              <a:solidFill>
                <a:srgbClr val="3F70B2"/>
              </a:solidFill>
              <a:latin typeface="+mj-lt"/>
              <a:ea typeface="+mj-ea"/>
              <a:cs typeface="+mj-cs"/>
            </a:endParaRPr>
          </a:p>
        </p:txBody>
      </p:sp>
      <p:pic>
        <p:nvPicPr>
          <p:cNvPr id="16" name="Picture 15" descr="A group of cell phones&#10;&#10;Description automatically generated">
            <a:extLst>
              <a:ext uri="{FF2B5EF4-FFF2-40B4-BE49-F238E27FC236}">
                <a16:creationId xmlns:a16="http://schemas.microsoft.com/office/drawing/2014/main" id="{66097BAF-B9CC-7CA4-59CC-D13BD8C13A1D}"/>
              </a:ext>
            </a:extLst>
          </p:cNvPr>
          <p:cNvPicPr>
            <a:picLocks noChangeAspect="1"/>
          </p:cNvPicPr>
          <p:nvPr/>
        </p:nvPicPr>
        <p:blipFill>
          <a:blip r:embed="rId3"/>
          <a:stretch>
            <a:fillRect/>
          </a:stretch>
        </p:blipFill>
        <p:spPr>
          <a:xfrm>
            <a:off x="355067" y="299509"/>
            <a:ext cx="5069776" cy="6258983"/>
          </a:xfrm>
          <a:prstGeom prst="rect">
            <a:avLst/>
          </a:prstGeom>
        </p:spPr>
      </p:pic>
      <p:sp>
        <p:nvSpPr>
          <p:cNvPr id="19" name="Content Placeholder 2">
            <a:extLst>
              <a:ext uri="{FF2B5EF4-FFF2-40B4-BE49-F238E27FC236}">
                <a16:creationId xmlns:a16="http://schemas.microsoft.com/office/drawing/2014/main" id="{5BB03B4E-A579-FA47-5FB8-A0DBCB3702E5}"/>
              </a:ext>
            </a:extLst>
          </p:cNvPr>
          <p:cNvSpPr txBox="1">
            <a:spLocks/>
          </p:cNvSpPr>
          <p:nvPr/>
        </p:nvSpPr>
        <p:spPr>
          <a:xfrm>
            <a:off x="6115488" y="1746302"/>
            <a:ext cx="5740934" cy="37104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erriweather"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erriweather"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rriweather"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erriweather"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erriweathe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b="1" i="0" u="none" strike="noStrike" kern="1200" cap="none" spc="-140" normalizeH="0" baseline="0" noProof="0" dirty="0">
                <a:ln>
                  <a:noFill/>
                </a:ln>
                <a:solidFill>
                  <a:srgbClr val="3F70B2"/>
                </a:solidFill>
                <a:effectLst/>
                <a:uLnTx/>
                <a:uFillTx/>
                <a:latin typeface="Aptos" panose="020B0004020202020204" pitchFamily="34" charset="0"/>
              </a:rPr>
              <a:t>Call 1-877-STATMDS (1-877-782-8637)</a:t>
            </a:r>
          </a:p>
          <a:p>
            <a:pPr marL="228600" marR="0" lvl="0" fontAlgn="auto">
              <a:spcBef>
                <a:spcPts val="1000"/>
              </a:spcBef>
              <a:spcAft>
                <a:spcPts val="0"/>
              </a:spcAft>
              <a:buClrTx/>
              <a:buSzTx/>
              <a:tabLst/>
              <a:defRPr/>
            </a:pPr>
            <a:r>
              <a:rPr kumimoji="0" lang="en-US" sz="1800" b="1" i="0" u="none" strike="noStrike" cap="none" spc="0" normalizeH="0" baseline="0" noProof="0" dirty="0">
                <a:ln>
                  <a:noFill/>
                </a:ln>
                <a:solidFill>
                  <a:srgbClr val="3F70B2"/>
                </a:solidFill>
                <a:effectLst/>
                <a:uLnTx/>
                <a:uFillTx/>
                <a:latin typeface="Aptos" panose="020B0004020202020204" pitchFamily="34" charset="0"/>
              </a:rPr>
              <a:t>You can use any smart device</a:t>
            </a:r>
          </a:p>
          <a:p>
            <a:pPr lvl="1">
              <a:spcBef>
                <a:spcPts val="1000"/>
              </a:spcBef>
              <a:defRPr/>
            </a:pPr>
            <a:r>
              <a:rPr lang="en-US" sz="1800" b="1" dirty="0">
                <a:solidFill>
                  <a:srgbClr val="3F70B2"/>
                </a:solidFill>
                <a:latin typeface="Aptos" panose="020B0004020202020204" pitchFamily="34" charset="0"/>
              </a:rPr>
              <a:t>iPhone</a:t>
            </a:r>
          </a:p>
          <a:p>
            <a:pPr lvl="1">
              <a:spcBef>
                <a:spcPts val="1000"/>
              </a:spcBef>
              <a:defRPr/>
            </a:pPr>
            <a:r>
              <a:rPr kumimoji="0" lang="en-US" sz="1800" b="1" i="0" u="none" strike="noStrike" cap="none" spc="0" normalizeH="0" baseline="0" noProof="0" dirty="0">
                <a:ln>
                  <a:noFill/>
                </a:ln>
                <a:solidFill>
                  <a:srgbClr val="3F70B2"/>
                </a:solidFill>
                <a:effectLst/>
                <a:uLnTx/>
                <a:uFillTx/>
                <a:latin typeface="Aptos" panose="020B0004020202020204" pitchFamily="34" charset="0"/>
              </a:rPr>
              <a:t>Android</a:t>
            </a:r>
          </a:p>
          <a:p>
            <a:pPr lvl="1">
              <a:spcBef>
                <a:spcPts val="1000"/>
              </a:spcBef>
              <a:defRPr/>
            </a:pPr>
            <a:r>
              <a:rPr kumimoji="0" lang="en-US" sz="1800" b="1" i="0" u="none" strike="noStrike" cap="none" spc="0" normalizeH="0" baseline="0" noProof="0" dirty="0">
                <a:ln>
                  <a:noFill/>
                </a:ln>
                <a:solidFill>
                  <a:srgbClr val="3F70B2"/>
                </a:solidFill>
                <a:effectLst/>
                <a:uLnTx/>
                <a:uFillTx/>
                <a:latin typeface="Aptos" panose="020B0004020202020204" pitchFamily="34" charset="0"/>
              </a:rPr>
              <a:t>iPad</a:t>
            </a:r>
          </a:p>
          <a:p>
            <a:pPr lvl="1">
              <a:spcBef>
                <a:spcPts val="1000"/>
              </a:spcBef>
              <a:defRPr/>
            </a:pPr>
            <a:r>
              <a:rPr kumimoji="0" lang="en-US" sz="1800" b="1" i="0" u="none" strike="noStrike" cap="none" spc="0" normalizeH="0" baseline="0" noProof="0" dirty="0">
                <a:ln>
                  <a:noFill/>
                </a:ln>
                <a:solidFill>
                  <a:srgbClr val="3F70B2"/>
                </a:solidFill>
                <a:effectLst/>
                <a:uLnTx/>
                <a:uFillTx/>
                <a:latin typeface="Aptos" panose="020B0004020202020204" pitchFamily="34" charset="0"/>
              </a:rPr>
              <a:t>Tablet </a:t>
            </a:r>
          </a:p>
          <a:p>
            <a:pPr lvl="1">
              <a:spcBef>
                <a:spcPts val="1000"/>
              </a:spcBef>
              <a:defRPr/>
            </a:pPr>
            <a:r>
              <a:rPr kumimoji="0" lang="en-US" sz="1800" b="1" i="0" u="none" strike="noStrike" cap="none" spc="0" normalizeH="0" baseline="0" noProof="0" dirty="0">
                <a:ln>
                  <a:noFill/>
                </a:ln>
                <a:solidFill>
                  <a:srgbClr val="3F70B2"/>
                </a:solidFill>
                <a:effectLst/>
                <a:uLnTx/>
                <a:uFillTx/>
                <a:latin typeface="Aptos" panose="020B0004020202020204" pitchFamily="34" charset="0"/>
              </a:rPr>
              <a:t>Laptop</a:t>
            </a:r>
          </a:p>
          <a:p>
            <a:pPr lvl="1">
              <a:spcBef>
                <a:spcPts val="1000"/>
              </a:spcBef>
              <a:defRPr/>
            </a:pPr>
            <a:endParaRPr kumimoji="0" lang="en-US" sz="1600" b="0" i="0" u="none" strike="noStrike" cap="none" spc="0" normalizeH="0" baseline="0" noProof="0" dirty="0">
              <a:ln>
                <a:noFill/>
              </a:ln>
              <a:solidFill>
                <a:srgbClr val="3F70B2"/>
              </a:solidFill>
              <a:effectLst/>
              <a:uLnTx/>
              <a:uFillTx/>
              <a:latin typeface="Aptos" panose="020B0004020202020204" pitchFamily="34" charset="0"/>
            </a:endParaRPr>
          </a:p>
          <a:p>
            <a:pPr marL="228600" marR="0" lvl="0" fontAlgn="auto">
              <a:spcBef>
                <a:spcPts val="1000"/>
              </a:spcBef>
              <a:spcAft>
                <a:spcPts val="0"/>
              </a:spcAft>
              <a:buClrTx/>
              <a:buSzTx/>
              <a:tabLst/>
              <a:defRPr/>
            </a:pPr>
            <a:r>
              <a:rPr lang="en-US" sz="2000" b="1" dirty="0">
                <a:solidFill>
                  <a:srgbClr val="3F70B2"/>
                </a:solidFill>
                <a:latin typeface="Aptos" panose="020B0004020202020204" pitchFamily="34" charset="0"/>
              </a:rPr>
              <a:t>StationMD Navigator will guide you through the call until you connect with a Clinician</a:t>
            </a:r>
            <a:endParaRPr kumimoji="0" lang="en-US" sz="2000" b="1" i="0" u="none" strike="noStrike" cap="none" spc="0" normalizeH="0" baseline="0" noProof="0" dirty="0">
              <a:ln>
                <a:noFill/>
              </a:ln>
              <a:solidFill>
                <a:srgbClr val="3F70B2"/>
              </a:solidFill>
              <a:effectLst/>
              <a:uLnTx/>
              <a:uFillTx/>
              <a:latin typeface="Aptos" panose="020B0004020202020204" pitchFamily="34" charset="0"/>
            </a:endParaRPr>
          </a:p>
        </p:txBody>
      </p:sp>
      <p:sp>
        <p:nvSpPr>
          <p:cNvPr id="2" name="Rectangle 1">
            <a:extLst>
              <a:ext uri="{FF2B5EF4-FFF2-40B4-BE49-F238E27FC236}">
                <a16:creationId xmlns:a16="http://schemas.microsoft.com/office/drawing/2014/main" id="{812AD44A-5BAC-6AFE-43DE-16920B11E45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387701395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8F427-70C5-8622-754E-B1A5465E8903}"/>
            </a:ext>
          </a:extLst>
        </p:cNvPr>
        <p:cNvGrpSpPr/>
        <p:nvPr/>
      </p:nvGrpSpPr>
      <p:grpSpPr>
        <a:xfrm>
          <a:off x="0" y="0"/>
          <a:ext cx="0" cy="0"/>
          <a:chOff x="0" y="0"/>
          <a:chExt cx="0" cy="0"/>
        </a:xfrm>
      </p:grpSpPr>
      <p:sp>
        <p:nvSpPr>
          <p:cNvPr id="25" name="Title 1">
            <a:extLst>
              <a:ext uri="{FF2B5EF4-FFF2-40B4-BE49-F238E27FC236}">
                <a16:creationId xmlns:a16="http://schemas.microsoft.com/office/drawing/2014/main" id="{1D050B56-FBFB-3B42-834D-CBC1431B3B77}"/>
              </a:ext>
            </a:extLst>
          </p:cNvPr>
          <p:cNvSpPr>
            <a:spLocks noGrp="1"/>
          </p:cNvSpPr>
          <p:nvPr>
            <p:ph type="title"/>
          </p:nvPr>
        </p:nvSpPr>
        <p:spPr>
          <a:xfrm>
            <a:off x="753862" y="152580"/>
            <a:ext cx="10684275" cy="1007301"/>
          </a:xfrm>
        </p:spPr>
        <p:txBody>
          <a:bodyPr>
            <a:normAutofit/>
          </a:bodyPr>
          <a:lstStyle/>
          <a:p>
            <a:pPr algn="ctr"/>
            <a:r>
              <a:rPr lang="en-US" b="1">
                <a:latin typeface="Avenir Next LT Pro" panose="020B0504020202020204" pitchFamily="34" charset="0"/>
                <a:sym typeface="Trebuchet MS"/>
              </a:rPr>
              <a:t>Initiating a StationMD Visit</a:t>
            </a:r>
            <a:endParaRPr lang="en-US" b="1">
              <a:latin typeface="Avenir Next LT Pro" panose="020B0504020202020204" pitchFamily="34" charset="0"/>
              <a:cs typeface="Calibri" panose="020F0502020204030204" pitchFamily="34" charset="0"/>
            </a:endParaRPr>
          </a:p>
        </p:txBody>
      </p:sp>
      <p:pic>
        <p:nvPicPr>
          <p:cNvPr id="5" name="Picture 4" descr="A blue telephone receiver with waves&#10;&#10;AI-generated content may be incorrect.">
            <a:extLst>
              <a:ext uri="{FF2B5EF4-FFF2-40B4-BE49-F238E27FC236}">
                <a16:creationId xmlns:a16="http://schemas.microsoft.com/office/drawing/2014/main" id="{A7DEC39C-7352-5C4D-F86D-3D8B80979E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511" y="1423713"/>
            <a:ext cx="2292037" cy="2292037"/>
          </a:xfrm>
          <a:prstGeom prst="rect">
            <a:avLst/>
          </a:prstGeom>
        </p:spPr>
      </p:pic>
      <p:pic>
        <p:nvPicPr>
          <p:cNvPr id="8" name="Picture 7" descr="A person at a desk&#10;&#10;AI-generated content may be incorrect.">
            <a:extLst>
              <a:ext uri="{FF2B5EF4-FFF2-40B4-BE49-F238E27FC236}">
                <a16:creationId xmlns:a16="http://schemas.microsoft.com/office/drawing/2014/main" id="{9F3FF478-00F9-57D3-FC27-B7F23CD00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4464" y="1423713"/>
            <a:ext cx="2292037" cy="2292037"/>
          </a:xfrm>
          <a:prstGeom prst="rect">
            <a:avLst/>
          </a:prstGeom>
        </p:spPr>
      </p:pic>
      <p:pic>
        <p:nvPicPr>
          <p:cNvPr id="11" name="Picture 10" descr="A blue outline of a person with a headset&#10;&#10;AI-generated content may be incorrect.">
            <a:extLst>
              <a:ext uri="{FF2B5EF4-FFF2-40B4-BE49-F238E27FC236}">
                <a16:creationId xmlns:a16="http://schemas.microsoft.com/office/drawing/2014/main" id="{E7E56E28-4069-640C-7BDF-8D4490BBFC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7417" y="1423713"/>
            <a:ext cx="2292037" cy="2292037"/>
          </a:xfrm>
          <a:prstGeom prst="rect">
            <a:avLst/>
          </a:prstGeom>
        </p:spPr>
      </p:pic>
      <p:pic>
        <p:nvPicPr>
          <p:cNvPr id="14" name="Picture 13" descr="A blue line drawing of a person on a cellphone&#10;&#10;AI-generated content may be incorrect.">
            <a:extLst>
              <a:ext uri="{FF2B5EF4-FFF2-40B4-BE49-F238E27FC236}">
                <a16:creationId xmlns:a16="http://schemas.microsoft.com/office/drawing/2014/main" id="{9544C31B-67A7-6AD0-8FE4-F8EAEB9B33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0370" y="1423714"/>
            <a:ext cx="2292037" cy="2292037"/>
          </a:xfrm>
          <a:prstGeom prst="rect">
            <a:avLst/>
          </a:prstGeom>
        </p:spPr>
      </p:pic>
      <p:pic>
        <p:nvPicPr>
          <p:cNvPr id="16" name="Picture 15" descr="A blue arrow pointing to the left&#10;&#10;AI-generated content may be incorrect.">
            <a:extLst>
              <a:ext uri="{FF2B5EF4-FFF2-40B4-BE49-F238E27FC236}">
                <a16:creationId xmlns:a16="http://schemas.microsoft.com/office/drawing/2014/main" id="{FEADDD0F-5771-81D9-ACB9-97839D9770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78872" y="4112162"/>
            <a:ext cx="553343" cy="553343"/>
          </a:xfrm>
          <a:prstGeom prst="rect">
            <a:avLst/>
          </a:prstGeom>
        </p:spPr>
      </p:pic>
      <p:pic>
        <p:nvPicPr>
          <p:cNvPr id="18" name="Picture 17" descr="A blue arrow pointing to the left&#10;&#10;AI-generated content may be incorrect.">
            <a:extLst>
              <a:ext uri="{FF2B5EF4-FFF2-40B4-BE49-F238E27FC236}">
                <a16:creationId xmlns:a16="http://schemas.microsoft.com/office/drawing/2014/main" id="{79B08376-303D-6B37-307D-060A05476C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2307" y="4113417"/>
            <a:ext cx="553343" cy="553343"/>
          </a:xfrm>
          <a:prstGeom prst="rect">
            <a:avLst/>
          </a:prstGeom>
        </p:spPr>
      </p:pic>
      <p:pic>
        <p:nvPicPr>
          <p:cNvPr id="19" name="Picture 18" descr="A blue arrow pointing to the left&#10;&#10;AI-generated content may be incorrect.">
            <a:extLst>
              <a:ext uri="{FF2B5EF4-FFF2-40B4-BE49-F238E27FC236}">
                <a16:creationId xmlns:a16="http://schemas.microsoft.com/office/drawing/2014/main" id="{6394DD6E-AA13-2B27-77D6-46D24813B6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38203" y="4112161"/>
            <a:ext cx="553343" cy="553343"/>
          </a:xfrm>
          <a:prstGeom prst="rect">
            <a:avLst/>
          </a:prstGeom>
        </p:spPr>
      </p:pic>
      <p:sp>
        <p:nvSpPr>
          <p:cNvPr id="20" name="Rectangle: Rounded Corners 8">
            <a:extLst>
              <a:ext uri="{FF2B5EF4-FFF2-40B4-BE49-F238E27FC236}">
                <a16:creationId xmlns:a16="http://schemas.microsoft.com/office/drawing/2014/main" id="{1EC0A824-FB85-803C-E569-03F135674014}"/>
              </a:ext>
            </a:extLst>
          </p:cNvPr>
          <p:cNvSpPr/>
          <p:nvPr/>
        </p:nvSpPr>
        <p:spPr>
          <a:xfrm>
            <a:off x="2038833" y="5709733"/>
            <a:ext cx="8114334" cy="658763"/>
          </a:xfrm>
          <a:prstGeom prst="roundRect">
            <a:avLst>
              <a:gd name="adj" fmla="val 10109"/>
            </a:avLst>
          </a:prstGeom>
          <a:solidFill>
            <a:srgbClr val="3F7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StationMD staff walks you through the entire process every time.</a:t>
            </a:r>
          </a:p>
          <a:p>
            <a:pPr algn="ctr"/>
            <a:r>
              <a:rPr lang="en-US"/>
              <a:t>No need to stress over technology.</a:t>
            </a:r>
          </a:p>
        </p:txBody>
      </p:sp>
      <p:sp>
        <p:nvSpPr>
          <p:cNvPr id="23" name="TextBox 22">
            <a:extLst>
              <a:ext uri="{FF2B5EF4-FFF2-40B4-BE49-F238E27FC236}">
                <a16:creationId xmlns:a16="http://schemas.microsoft.com/office/drawing/2014/main" id="{B593D53E-8441-85D9-558B-75090093B505}"/>
              </a:ext>
            </a:extLst>
          </p:cNvPr>
          <p:cNvSpPr txBox="1"/>
          <p:nvPr/>
        </p:nvSpPr>
        <p:spPr>
          <a:xfrm>
            <a:off x="411565" y="4084742"/>
            <a:ext cx="2292037" cy="646331"/>
          </a:xfrm>
          <a:prstGeom prst="rect">
            <a:avLst/>
          </a:prstGeom>
          <a:noFill/>
        </p:spPr>
        <p:txBody>
          <a:bodyPr wrap="square">
            <a:spAutoFit/>
          </a:bodyPr>
          <a:lstStyle/>
          <a:p>
            <a:pPr algn="ctr"/>
            <a:r>
              <a:rPr lang="en-US"/>
              <a:t>Call StationMD at 1-877-STATMDS</a:t>
            </a:r>
          </a:p>
        </p:txBody>
      </p:sp>
      <p:sp>
        <p:nvSpPr>
          <p:cNvPr id="24" name="TextBox 23">
            <a:extLst>
              <a:ext uri="{FF2B5EF4-FFF2-40B4-BE49-F238E27FC236}">
                <a16:creationId xmlns:a16="http://schemas.microsoft.com/office/drawing/2014/main" id="{D9B41ED2-BD83-7461-F975-49CBDB566B69}"/>
              </a:ext>
            </a:extLst>
          </p:cNvPr>
          <p:cNvSpPr txBox="1"/>
          <p:nvPr/>
        </p:nvSpPr>
        <p:spPr>
          <a:xfrm>
            <a:off x="3284464" y="3876242"/>
            <a:ext cx="2292037" cy="1200329"/>
          </a:xfrm>
          <a:prstGeom prst="rect">
            <a:avLst/>
          </a:prstGeom>
          <a:noFill/>
        </p:spPr>
        <p:txBody>
          <a:bodyPr wrap="square">
            <a:spAutoFit/>
          </a:bodyPr>
          <a:lstStyle/>
          <a:p>
            <a:pPr algn="ctr"/>
            <a:r>
              <a:rPr lang="en-US"/>
              <a:t>A StationMD receptionist will collect patient information</a:t>
            </a:r>
          </a:p>
        </p:txBody>
      </p:sp>
      <p:sp>
        <p:nvSpPr>
          <p:cNvPr id="27" name="TextBox 26">
            <a:extLst>
              <a:ext uri="{FF2B5EF4-FFF2-40B4-BE49-F238E27FC236}">
                <a16:creationId xmlns:a16="http://schemas.microsoft.com/office/drawing/2014/main" id="{B60195CB-3266-05C6-F35E-83686CDE4BAA}"/>
              </a:ext>
            </a:extLst>
          </p:cNvPr>
          <p:cNvSpPr txBox="1"/>
          <p:nvPr/>
        </p:nvSpPr>
        <p:spPr>
          <a:xfrm>
            <a:off x="6307673" y="3896964"/>
            <a:ext cx="2531524" cy="1323439"/>
          </a:xfrm>
          <a:prstGeom prst="rect">
            <a:avLst/>
          </a:prstGeom>
          <a:noFill/>
        </p:spPr>
        <p:txBody>
          <a:bodyPr wrap="square">
            <a:spAutoFit/>
          </a:bodyPr>
          <a:lstStyle/>
          <a:p>
            <a:pPr algn="ctr"/>
            <a:r>
              <a:rPr lang="en-US" sz="1600"/>
              <a:t>A StationMD technical assistant will help you complete patient check-in from your smart device</a:t>
            </a:r>
          </a:p>
        </p:txBody>
      </p:sp>
      <p:sp>
        <p:nvSpPr>
          <p:cNvPr id="28" name="TextBox 27">
            <a:extLst>
              <a:ext uri="{FF2B5EF4-FFF2-40B4-BE49-F238E27FC236}">
                <a16:creationId xmlns:a16="http://schemas.microsoft.com/office/drawing/2014/main" id="{FD93CD75-A6F0-15BC-BAC3-347AA26576E6}"/>
              </a:ext>
            </a:extLst>
          </p:cNvPr>
          <p:cNvSpPr txBox="1"/>
          <p:nvPr/>
        </p:nvSpPr>
        <p:spPr>
          <a:xfrm>
            <a:off x="9494563" y="3974079"/>
            <a:ext cx="2292037" cy="923330"/>
          </a:xfrm>
          <a:prstGeom prst="rect">
            <a:avLst/>
          </a:prstGeom>
          <a:noFill/>
        </p:spPr>
        <p:txBody>
          <a:bodyPr wrap="square">
            <a:spAutoFit/>
          </a:bodyPr>
          <a:lstStyle/>
          <a:p>
            <a:pPr algn="ctr"/>
            <a:r>
              <a:rPr lang="en-US"/>
              <a:t>The StationMD clinician will join you momentarily</a:t>
            </a:r>
          </a:p>
        </p:txBody>
      </p:sp>
    </p:spTree>
    <p:extLst>
      <p:ext uri="{BB962C8B-B14F-4D97-AF65-F5344CB8AC3E}">
        <p14:creationId xmlns:p14="http://schemas.microsoft.com/office/powerpoint/2010/main" val="928113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venir Black"/>
              </a:rPr>
              <a:t>Documentation Follow Up</a:t>
            </a:r>
          </a:p>
        </p:txBody>
      </p:sp>
      <p:grpSp>
        <p:nvGrpSpPr>
          <p:cNvPr id="5" name="Group 4">
            <a:extLst>
              <a:ext uri="{FF2B5EF4-FFF2-40B4-BE49-F238E27FC236}">
                <a16:creationId xmlns:a16="http://schemas.microsoft.com/office/drawing/2014/main" id="{0D53B7B5-0D86-D34E-AEA6-025B91544260}"/>
              </a:ext>
            </a:extLst>
          </p:cNvPr>
          <p:cNvGrpSpPr/>
          <p:nvPr/>
        </p:nvGrpSpPr>
        <p:grpSpPr>
          <a:xfrm>
            <a:off x="838200" y="2935224"/>
            <a:ext cx="10541747" cy="2743200"/>
            <a:chOff x="2968229" y="2552808"/>
            <a:chExt cx="6268242" cy="2743200"/>
          </a:xfrm>
        </p:grpSpPr>
        <p:sp>
          <p:nvSpPr>
            <p:cNvPr id="12" name="Rectangle 11">
              <a:extLst>
                <a:ext uri="{FF2B5EF4-FFF2-40B4-BE49-F238E27FC236}">
                  <a16:creationId xmlns:a16="http://schemas.microsoft.com/office/drawing/2014/main" id="{09579522-69D0-1E4E-87AE-70F087D2DCF1}"/>
                </a:ext>
              </a:extLst>
            </p:cNvPr>
            <p:cNvSpPr/>
            <p:nvPr/>
          </p:nvSpPr>
          <p:spPr>
            <a:xfrm>
              <a:off x="2968229" y="2552808"/>
              <a:ext cx="1996746" cy="27431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731520" rIns="182880" rtlCol="0" anchor="t" anchorCtr="0"/>
            <a:lstStyle/>
            <a:p>
              <a:pPr marL="0" marR="0" lvl="1" indent="0" algn="ctr" defTabSz="800100" rtl="0" eaLnBrk="1" fontAlgn="auto" latinLnBrk="0" hangingPunct="1">
                <a:lnSpc>
                  <a:spcPct val="100000"/>
                </a:lnSpc>
                <a:spcBef>
                  <a:spcPts val="0"/>
                </a:spcBef>
                <a:spcAft>
                  <a:spcPts val="0"/>
                </a:spcAft>
                <a:buClr>
                  <a:srgbClr val="4C6FB2"/>
                </a:buClr>
                <a:buSzTx/>
                <a:buFontTx/>
                <a:buNone/>
                <a:tabLst/>
                <a:defRPr/>
              </a:pPr>
              <a:r>
                <a:rPr kumimoji="0" lang="en-US" sz="2400" b="0" i="0" u="none" strike="noStrike" kern="1200" cap="none" spc="0" normalizeH="0" baseline="0" noProof="0" dirty="0">
                  <a:ln>
                    <a:noFill/>
                  </a:ln>
                  <a:solidFill>
                    <a:srgbClr val="373739"/>
                  </a:solidFill>
                  <a:effectLst/>
                  <a:uLnTx/>
                  <a:uFillTx/>
                  <a:latin typeface="Avenir LT Std 45 Book" panose="020B0502020203020204" pitchFamily="34" charset="0"/>
                  <a:ea typeface="+mn-ea"/>
                  <a:cs typeface="Calibri" panose="020F0502020204030204" pitchFamily="34" charset="0"/>
                </a:rPr>
                <a:t>StationMD Staff </a:t>
              </a:r>
            </a:p>
            <a:p>
              <a:pPr marL="0" marR="0" lvl="1" indent="0" algn="ctr" defTabSz="800100" rtl="0" eaLnBrk="1" fontAlgn="auto" latinLnBrk="0" hangingPunct="1">
                <a:lnSpc>
                  <a:spcPct val="100000"/>
                </a:lnSpc>
                <a:spcBef>
                  <a:spcPts val="0"/>
                </a:spcBef>
                <a:spcAft>
                  <a:spcPts val="0"/>
                </a:spcAft>
                <a:buClr>
                  <a:srgbClr val="4C6FB2"/>
                </a:buClr>
                <a:buSzTx/>
                <a:buFontTx/>
                <a:buNone/>
                <a:tabLst/>
                <a:defRPr/>
              </a:pPr>
              <a:r>
                <a:rPr kumimoji="0" lang="en-US" sz="2400" b="0" i="0" u="none" strike="noStrike" kern="1200" cap="none" spc="0" normalizeH="0" baseline="0" noProof="0" dirty="0">
                  <a:ln>
                    <a:noFill/>
                  </a:ln>
                  <a:solidFill>
                    <a:srgbClr val="373739"/>
                  </a:solidFill>
                  <a:effectLst/>
                  <a:uLnTx/>
                  <a:uFillTx/>
                  <a:latin typeface="Avenir LT Std 45 Book" panose="020B0502020203020204" pitchFamily="34" charset="0"/>
                  <a:ea typeface="+mn-ea"/>
                  <a:cs typeface="Calibri" panose="020F0502020204030204" pitchFamily="34" charset="0"/>
                </a:rPr>
                <a:t>to add to your</a:t>
              </a:r>
            </a:p>
            <a:p>
              <a:pPr marL="0" marR="0" lvl="1" indent="0" algn="ctr" defTabSz="800100" rtl="0" eaLnBrk="1" fontAlgn="auto" latinLnBrk="0" hangingPunct="1">
                <a:lnSpc>
                  <a:spcPct val="100000"/>
                </a:lnSpc>
                <a:spcBef>
                  <a:spcPts val="0"/>
                </a:spcBef>
                <a:spcAft>
                  <a:spcPts val="0"/>
                </a:spcAft>
                <a:buClr>
                  <a:srgbClr val="4C6FB2"/>
                </a:buClr>
                <a:buSzTx/>
                <a:buFontTx/>
                <a:buNone/>
                <a:tabLst/>
                <a:defRPr/>
              </a:pPr>
              <a:r>
                <a:rPr kumimoji="0" lang="en-US" sz="2400" b="0" i="0" u="none" strike="noStrike" kern="1200" cap="none" spc="0" normalizeH="0" baseline="0" noProof="0" dirty="0">
                  <a:ln>
                    <a:noFill/>
                  </a:ln>
                  <a:solidFill>
                    <a:srgbClr val="373739"/>
                  </a:solidFill>
                  <a:effectLst/>
                  <a:uLnTx/>
                  <a:uFillTx/>
                  <a:latin typeface="Avenir LT Std 45 Book" panose="020B0502020203020204" pitchFamily="34" charset="0"/>
                  <a:ea typeface="+mn-ea"/>
                  <a:cs typeface="Calibri" panose="020F0502020204030204" pitchFamily="34" charset="0"/>
                </a:rPr>
                <a:t>Electronic Medical Record</a:t>
              </a:r>
            </a:p>
          </p:txBody>
        </p:sp>
        <p:sp>
          <p:nvSpPr>
            <p:cNvPr id="13" name="Rectangle 12">
              <a:extLst>
                <a:ext uri="{FF2B5EF4-FFF2-40B4-BE49-F238E27FC236}">
                  <a16:creationId xmlns:a16="http://schemas.microsoft.com/office/drawing/2014/main" id="{BAB0E99A-DC7E-F04D-85C5-FAFB4CB5972A}"/>
                </a:ext>
              </a:extLst>
            </p:cNvPr>
            <p:cNvSpPr/>
            <p:nvPr/>
          </p:nvSpPr>
          <p:spPr>
            <a:xfrm>
              <a:off x="5103977" y="2552808"/>
              <a:ext cx="1996746" cy="27431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731520" rIns="182880" rtlCol="0" anchor="t" anchorCtr="0"/>
            <a:lstStyle/>
            <a:p>
              <a:pPr marL="0" marR="0" lvl="1" indent="0" algn="ctr" defTabSz="800100" rtl="0" eaLnBrk="1" fontAlgn="auto" latinLnBrk="0" hangingPunct="1">
                <a:lnSpc>
                  <a:spcPct val="100000"/>
                </a:lnSpc>
                <a:spcBef>
                  <a:spcPts val="600"/>
                </a:spcBef>
                <a:spcAft>
                  <a:spcPts val="0"/>
                </a:spcAft>
                <a:buClr>
                  <a:srgbClr val="4C6FB2"/>
                </a:buClr>
                <a:buSzTx/>
                <a:buFontTx/>
                <a:buNone/>
                <a:tabLst/>
                <a:defRPr/>
              </a:pPr>
              <a:endParaRPr kumimoji="0" lang="en-US" sz="2400" b="0" i="0" u="none" strike="noStrike" kern="1200" cap="none" spc="0" normalizeH="0" baseline="0" noProof="0" dirty="0">
                <a:ln>
                  <a:noFill/>
                </a:ln>
                <a:solidFill>
                  <a:srgbClr val="373739"/>
                </a:solidFill>
                <a:effectLst/>
                <a:uLnTx/>
                <a:uFillTx/>
                <a:latin typeface="Avenir LT Std 45 Book" panose="020B0502020203020204" pitchFamily="34" charset="0"/>
                <a:ea typeface="+mn-ea"/>
                <a:cs typeface="Calibri" panose="020F0502020204030204" pitchFamily="34" charset="0"/>
              </a:endParaRPr>
            </a:p>
            <a:p>
              <a:pPr marL="0" marR="0" lvl="1" indent="0" algn="ctr" defTabSz="800100" rtl="0" eaLnBrk="1" fontAlgn="auto" latinLnBrk="0" hangingPunct="1">
                <a:lnSpc>
                  <a:spcPct val="100000"/>
                </a:lnSpc>
                <a:spcBef>
                  <a:spcPts val="600"/>
                </a:spcBef>
                <a:spcAft>
                  <a:spcPts val="0"/>
                </a:spcAft>
                <a:buClr>
                  <a:srgbClr val="4C6FB2"/>
                </a:buClr>
                <a:buSzTx/>
                <a:buFontTx/>
                <a:buNone/>
                <a:tabLst/>
                <a:defRPr/>
              </a:pPr>
              <a:r>
                <a:rPr kumimoji="0" lang="en-US" sz="2400" b="0" i="0" u="none" strike="noStrike" kern="1200" cap="none" spc="0" normalizeH="0" baseline="0" noProof="0" dirty="0">
                  <a:ln>
                    <a:noFill/>
                  </a:ln>
                  <a:solidFill>
                    <a:srgbClr val="373739"/>
                  </a:solidFill>
                  <a:effectLst/>
                  <a:uLnTx/>
                  <a:uFillTx/>
                  <a:latin typeface="Avenir LT Std 45 Book" panose="020B0502020203020204" pitchFamily="34" charset="0"/>
                  <a:ea typeface="+mn-ea"/>
                  <a:cs typeface="Calibri" panose="020F0502020204030204" pitchFamily="34" charset="0"/>
                </a:rPr>
                <a:t>Secure Fax</a:t>
              </a:r>
            </a:p>
          </p:txBody>
        </p:sp>
        <p:sp>
          <p:nvSpPr>
            <p:cNvPr id="14" name="Rectangle 13">
              <a:extLst>
                <a:ext uri="{FF2B5EF4-FFF2-40B4-BE49-F238E27FC236}">
                  <a16:creationId xmlns:a16="http://schemas.microsoft.com/office/drawing/2014/main" id="{76D21106-170D-9540-8651-A0FE87102801}"/>
                </a:ext>
              </a:extLst>
            </p:cNvPr>
            <p:cNvSpPr/>
            <p:nvPr/>
          </p:nvSpPr>
          <p:spPr>
            <a:xfrm>
              <a:off x="7239724" y="2552808"/>
              <a:ext cx="1996747" cy="274319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731520" rIns="182880" rtlCol="0" anchor="t" anchorCtr="0"/>
            <a:lstStyle/>
            <a:p>
              <a:pPr marL="0" marR="0" lvl="1" indent="0" algn="ctr" defTabSz="800100" rtl="0" eaLnBrk="1" fontAlgn="auto" latinLnBrk="0" hangingPunct="1">
                <a:lnSpc>
                  <a:spcPct val="100000"/>
                </a:lnSpc>
                <a:spcBef>
                  <a:spcPts val="600"/>
                </a:spcBef>
                <a:spcAft>
                  <a:spcPts val="0"/>
                </a:spcAft>
                <a:buClr>
                  <a:srgbClr val="4C6FB2"/>
                </a:buClr>
                <a:buSzTx/>
                <a:buFontTx/>
                <a:buNone/>
                <a:tabLst/>
                <a:defRPr/>
              </a:pPr>
              <a:r>
                <a:rPr kumimoji="0" lang="en-US" sz="2400" b="0" i="0" u="none" strike="noStrike" kern="1200" cap="none" spc="0" normalizeH="0" baseline="0" noProof="0" dirty="0">
                  <a:ln>
                    <a:noFill/>
                  </a:ln>
                  <a:solidFill>
                    <a:srgbClr val="373739"/>
                  </a:solidFill>
                  <a:effectLst/>
                  <a:uLnTx/>
                  <a:uFillTx/>
                  <a:latin typeface="Avenir LT Std 45 Book" panose="020B0502020203020204" pitchFamily="34" charset="0"/>
                  <a:ea typeface="+mn-ea"/>
                  <a:cs typeface="Calibri" panose="020F0502020204030204" pitchFamily="34" charset="0"/>
                </a:rPr>
                <a:t>Visit Notification email with link &amp; log-in to </a:t>
              </a:r>
              <a:r>
                <a:rPr kumimoji="0" lang="en-US" sz="2400" b="0" i="0" u="none" strike="noStrike" kern="1200" cap="none" spc="0" normalizeH="0" baseline="0" noProof="0" dirty="0" err="1">
                  <a:ln>
                    <a:noFill/>
                  </a:ln>
                  <a:solidFill>
                    <a:srgbClr val="373739"/>
                  </a:solidFill>
                  <a:effectLst/>
                  <a:uLnTx/>
                  <a:uFillTx/>
                  <a:latin typeface="Avenir LT Std 45 Book" panose="020B0502020203020204" pitchFamily="34" charset="0"/>
                  <a:ea typeface="+mn-ea"/>
                  <a:cs typeface="Calibri" panose="020F0502020204030204" pitchFamily="34" charset="0"/>
                </a:rPr>
                <a:t>StationConnect</a:t>
              </a:r>
              <a:r>
                <a:rPr kumimoji="0" lang="en-US" sz="2400" b="0" i="0" u="none" strike="noStrike" kern="1200" cap="none" spc="0" normalizeH="0" baseline="0" noProof="0" dirty="0">
                  <a:ln>
                    <a:noFill/>
                  </a:ln>
                  <a:solidFill>
                    <a:srgbClr val="373739"/>
                  </a:solidFill>
                  <a:effectLst/>
                  <a:uLnTx/>
                  <a:uFillTx/>
                  <a:latin typeface="Avenir LT Std 45 Book" panose="020B0502020203020204" pitchFamily="34" charset="0"/>
                  <a:ea typeface="+mn-ea"/>
                  <a:cs typeface="Calibri" panose="020F0502020204030204" pitchFamily="34" charset="0"/>
                </a:rPr>
                <a:t> </a:t>
              </a:r>
            </a:p>
            <a:p>
              <a:pPr marL="0" marR="0" lvl="1" indent="0" algn="ctr" defTabSz="800100" rtl="0" eaLnBrk="1" fontAlgn="auto" latinLnBrk="0" hangingPunct="1">
                <a:lnSpc>
                  <a:spcPct val="100000"/>
                </a:lnSpc>
                <a:spcBef>
                  <a:spcPts val="600"/>
                </a:spcBef>
                <a:spcAft>
                  <a:spcPts val="0"/>
                </a:spcAft>
                <a:buClr>
                  <a:srgbClr val="4C6FB2"/>
                </a:buClr>
                <a:buSzTx/>
                <a:buFontTx/>
                <a:buNone/>
                <a:tabLst/>
                <a:defRPr/>
              </a:pPr>
              <a:r>
                <a:rPr kumimoji="0" lang="en-US" sz="1800" b="0" i="1" u="none" strike="noStrike" kern="1200" cap="none" spc="0" normalizeH="0" baseline="0" noProof="0" dirty="0">
                  <a:ln>
                    <a:noFill/>
                  </a:ln>
                  <a:solidFill>
                    <a:srgbClr val="373739"/>
                  </a:solidFill>
                  <a:effectLst/>
                  <a:uLnTx/>
                  <a:uFillTx/>
                  <a:latin typeface="Avenir LT Std 45 Book" panose="020B0502020203020204" pitchFamily="34" charset="0"/>
                  <a:ea typeface="+mn-ea"/>
                  <a:cs typeface="Calibri" panose="020F0502020204030204" pitchFamily="34" charset="0"/>
                </a:rPr>
                <a:t>(agency designee’s permission is required to receive log-in)</a:t>
              </a:r>
              <a:endParaRPr kumimoji="0" lang="en-US" sz="2400" b="0" i="1" u="none" strike="noStrike" kern="1200" cap="none" spc="0" normalizeH="0" baseline="0" noProof="0" dirty="0">
                <a:ln>
                  <a:noFill/>
                </a:ln>
                <a:solidFill>
                  <a:srgbClr val="373739"/>
                </a:solidFill>
                <a:effectLst/>
                <a:uLnTx/>
                <a:uFillTx/>
                <a:latin typeface="Avenir LT Std 45 Book" panose="020B0502020203020204" pitchFamily="34" charset="0"/>
                <a:ea typeface="+mn-ea"/>
                <a:cs typeface="Calibri" panose="020F0502020204030204" pitchFamily="34" charset="0"/>
              </a:endParaRPr>
            </a:p>
          </p:txBody>
        </p:sp>
        <p:cxnSp>
          <p:nvCxnSpPr>
            <p:cNvPr id="15" name="Straight Connector 14">
              <a:extLst>
                <a:ext uri="{FF2B5EF4-FFF2-40B4-BE49-F238E27FC236}">
                  <a16:creationId xmlns:a16="http://schemas.microsoft.com/office/drawing/2014/main" id="{CDFFCEC5-1F72-3248-AEC2-56815B507150}"/>
                </a:ext>
              </a:extLst>
            </p:cNvPr>
            <p:cNvCxnSpPr/>
            <p:nvPr/>
          </p:nvCxnSpPr>
          <p:spPr>
            <a:xfrm>
              <a:off x="2968229" y="5296008"/>
              <a:ext cx="199339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EC379AB-91C3-7A41-BA5C-4793D018D48A}"/>
                </a:ext>
              </a:extLst>
            </p:cNvPr>
            <p:cNvCxnSpPr/>
            <p:nvPr/>
          </p:nvCxnSpPr>
          <p:spPr>
            <a:xfrm>
              <a:off x="5103977" y="5296008"/>
              <a:ext cx="199339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13DBB05-B472-E84C-8B32-3675800C5B71}"/>
                </a:ext>
              </a:extLst>
            </p:cNvPr>
            <p:cNvCxnSpPr>
              <a:cxnSpLocks/>
            </p:cNvCxnSpPr>
            <p:nvPr/>
          </p:nvCxnSpPr>
          <p:spPr>
            <a:xfrm>
              <a:off x="7239724" y="5296008"/>
              <a:ext cx="1993392"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7E19199A-C248-A544-88DE-93AD2C06A7C5}"/>
              </a:ext>
            </a:extLst>
          </p:cNvPr>
          <p:cNvSpPr/>
          <p:nvPr/>
        </p:nvSpPr>
        <p:spPr>
          <a:xfrm>
            <a:off x="838200" y="1828800"/>
            <a:ext cx="10528300" cy="914400"/>
          </a:xfrm>
          <a:prstGeom prst="rect">
            <a:avLst/>
          </a:prstGeom>
          <a:solidFill>
            <a:schemeClr val="accent1"/>
          </a:solidFill>
        </p:spPr>
        <p:txBody>
          <a:bodyPr wrap="square" lIns="18288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venir LT Std 45 Book" panose="020B0502020203020204" pitchFamily="34" charset="0"/>
                <a:ea typeface="+mn-ea"/>
                <a:cs typeface="+mn-cs"/>
              </a:rPr>
              <a:t>Ways to retrieve StationMD Clinician Notes</a:t>
            </a:r>
            <a:endParaRPr kumimoji="0" lang="en-US" sz="2400" b="0" i="0" u="none" strike="noStrike" kern="1200" cap="none" spc="0" normalizeH="0" baseline="0" noProof="0" dirty="0">
              <a:ln>
                <a:noFill/>
              </a:ln>
              <a:solidFill>
                <a:srgbClr val="FFFFFF"/>
              </a:solidFill>
              <a:effectLst/>
              <a:uLnTx/>
              <a:uFillTx/>
              <a:latin typeface="Avenir LT Std 45 Book" panose="020B0502020203020204" pitchFamily="34" charset="0"/>
              <a:ea typeface="+mn-ea"/>
              <a:cs typeface="+mn-cs"/>
            </a:endParaRPr>
          </a:p>
        </p:txBody>
      </p:sp>
    </p:spTree>
    <p:extLst>
      <p:ext uri="{BB962C8B-B14F-4D97-AF65-F5344CB8AC3E}">
        <p14:creationId xmlns:p14="http://schemas.microsoft.com/office/powerpoint/2010/main" val="440715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743BFA8F-F050-B04D-77B0-6C62AE382E98}"/>
              </a:ext>
            </a:extLst>
          </p:cNvPr>
          <p:cNvSpPr/>
          <p:nvPr/>
        </p:nvSpPr>
        <p:spPr>
          <a:xfrm>
            <a:off x="398425" y="2450877"/>
            <a:ext cx="3563975" cy="64807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800" b="0"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People </a:t>
            </a:r>
            <a:r>
              <a:rPr kumimoji="0" lang="es-419" sz="1800" b="0" i="0" u="none" strike="noStrike" kern="1200" cap="none" spc="0" normalizeH="0" baseline="0" noProof="0" dirty="0" err="1">
                <a:ln>
                  <a:noFill/>
                </a:ln>
                <a:solidFill>
                  <a:prstClr val="white"/>
                </a:solidFill>
                <a:effectLst/>
                <a:uLnTx/>
                <a:uFillTx/>
                <a:latin typeface="Avenir LT Std 45 Book" panose="020B0502020203020204" pitchFamily="34" charset="0"/>
                <a:ea typeface="+mn-ea"/>
                <a:cs typeface="+mn-cs"/>
              </a:rPr>
              <a:t>with</a:t>
            </a:r>
            <a:r>
              <a:rPr kumimoji="0" lang="es-419" sz="1800" b="0"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 I/DD</a:t>
            </a:r>
          </a:p>
        </p:txBody>
      </p:sp>
      <p:sp>
        <p:nvSpPr>
          <p:cNvPr id="15" name="Rectangle: Rounded Corners 14">
            <a:extLst>
              <a:ext uri="{FF2B5EF4-FFF2-40B4-BE49-F238E27FC236}">
                <a16:creationId xmlns:a16="http://schemas.microsoft.com/office/drawing/2014/main" id="{26537A8A-9428-DE34-2BBA-79339F78D1FC}"/>
              </a:ext>
            </a:extLst>
          </p:cNvPr>
          <p:cNvSpPr/>
          <p:nvPr/>
        </p:nvSpPr>
        <p:spPr>
          <a:xfrm>
            <a:off x="4199189" y="2450877"/>
            <a:ext cx="3563975" cy="64807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800" b="0" i="0" u="none" strike="noStrike" kern="1200" cap="none" spc="0" normalizeH="0" baseline="0" noProof="0" dirty="0" err="1">
                <a:ln>
                  <a:noFill/>
                </a:ln>
                <a:solidFill>
                  <a:prstClr val="white"/>
                </a:solidFill>
                <a:effectLst/>
                <a:uLnTx/>
                <a:uFillTx/>
                <a:latin typeface="Avenir LT Std 45 Book" panose="020B0502020203020204" pitchFamily="34" charset="0"/>
                <a:ea typeface="+mn-ea"/>
                <a:cs typeface="+mn-cs"/>
              </a:rPr>
              <a:t>Caregivers</a:t>
            </a:r>
            <a:r>
              <a:rPr kumimoji="0" lang="es-419" sz="1800" b="0"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 &amp; Support </a:t>
            </a:r>
            <a:r>
              <a:rPr kumimoji="0" lang="es-419" sz="1800" b="0" i="0" u="none" strike="noStrike" kern="1200" cap="none" spc="0" normalizeH="0" baseline="0" noProof="0" dirty="0" err="1">
                <a:ln>
                  <a:noFill/>
                </a:ln>
                <a:solidFill>
                  <a:prstClr val="white"/>
                </a:solidFill>
                <a:effectLst/>
                <a:uLnTx/>
                <a:uFillTx/>
                <a:latin typeface="Avenir LT Std 45 Book" panose="020B0502020203020204" pitchFamily="34" charset="0"/>
                <a:ea typeface="+mn-ea"/>
                <a:cs typeface="+mn-cs"/>
              </a:rPr>
              <a:t>Providers</a:t>
            </a:r>
            <a:endParaRPr kumimoji="0" lang="es-419" sz="1800" b="0"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endParaRPr>
          </a:p>
        </p:txBody>
      </p:sp>
      <p:sp>
        <p:nvSpPr>
          <p:cNvPr id="16" name="Rectangle: Rounded Corners 15">
            <a:extLst>
              <a:ext uri="{FF2B5EF4-FFF2-40B4-BE49-F238E27FC236}">
                <a16:creationId xmlns:a16="http://schemas.microsoft.com/office/drawing/2014/main" id="{D293A231-BC3F-0456-09D3-F949D11FE0D4}"/>
              </a:ext>
            </a:extLst>
          </p:cNvPr>
          <p:cNvSpPr/>
          <p:nvPr/>
        </p:nvSpPr>
        <p:spPr>
          <a:xfrm>
            <a:off x="7999953" y="2450877"/>
            <a:ext cx="3563975" cy="648070"/>
          </a:xfrm>
          <a:prstGeom prst="roundRect">
            <a:avLst>
              <a:gd name="adj" fmla="val 50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800" b="0" i="0" u="none" strike="noStrike" kern="1200" cap="none" spc="0" normalizeH="0" baseline="0" noProof="0" dirty="0" err="1">
                <a:ln>
                  <a:noFill/>
                </a:ln>
                <a:solidFill>
                  <a:prstClr val="white"/>
                </a:solidFill>
                <a:effectLst/>
                <a:uLnTx/>
                <a:uFillTx/>
                <a:latin typeface="Avenir LT Std 45 Book" panose="020B0502020203020204" pitchFamily="34" charset="0"/>
                <a:ea typeface="+mn-ea"/>
                <a:cs typeface="+mn-cs"/>
              </a:rPr>
              <a:t>Service</a:t>
            </a:r>
            <a:r>
              <a:rPr kumimoji="0" lang="es-419" sz="1800" b="0"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 </a:t>
            </a:r>
            <a:r>
              <a:rPr kumimoji="0" lang="es-419" sz="1800" b="0" i="0" u="none" strike="noStrike" kern="1200" cap="none" spc="0" normalizeH="0" baseline="0" noProof="0" dirty="0" err="1">
                <a:ln>
                  <a:noFill/>
                </a:ln>
                <a:solidFill>
                  <a:prstClr val="white"/>
                </a:solidFill>
                <a:effectLst/>
                <a:uLnTx/>
                <a:uFillTx/>
                <a:latin typeface="Avenir LT Std 45 Book" panose="020B0502020203020204" pitchFamily="34" charset="0"/>
                <a:ea typeface="+mn-ea"/>
                <a:cs typeface="+mn-cs"/>
              </a:rPr>
              <a:t>Coordinators</a:t>
            </a:r>
            <a:endParaRPr kumimoji="0" lang="es-419" sz="1800" b="0"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endParaRPr>
          </a:p>
        </p:txBody>
      </p:sp>
      <p:sp>
        <p:nvSpPr>
          <p:cNvPr id="17" name="Content Placeholder 2">
            <a:extLst>
              <a:ext uri="{FF2B5EF4-FFF2-40B4-BE49-F238E27FC236}">
                <a16:creationId xmlns:a16="http://schemas.microsoft.com/office/drawing/2014/main" id="{AFC64D91-2B8B-0E94-5A8F-C1E6AE1728D6}"/>
              </a:ext>
            </a:extLst>
          </p:cNvPr>
          <p:cNvSpPr>
            <a:spLocks noGrp="1"/>
          </p:cNvSpPr>
          <p:nvPr>
            <p:ph idx="1"/>
          </p:nvPr>
        </p:nvSpPr>
        <p:spPr>
          <a:xfrm>
            <a:off x="398424" y="3320470"/>
            <a:ext cx="3563975" cy="1077238"/>
          </a:xfrm>
        </p:spPr>
        <p:txBody>
          <a:bodyPr>
            <a:noAutofit/>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600">
                <a:solidFill>
                  <a:schemeClr val="tx1"/>
                </a:solidFill>
              </a:defRPr>
            </a:lvl5pPr>
          </a:lstStyle>
          <a:p>
            <a:pPr lvl="0"/>
            <a:r>
              <a:rPr lang="en-US" sz="1600" dirty="0"/>
              <a:t>Provides immediate access to doctors who understand I/DDs</a:t>
            </a:r>
          </a:p>
          <a:p>
            <a:pPr lvl="0"/>
            <a:r>
              <a:rPr lang="en-US" sz="1600" dirty="0"/>
              <a:t>Reduces time and energy spent addressing health needs</a:t>
            </a:r>
          </a:p>
          <a:p>
            <a:pPr lvl="0"/>
            <a:r>
              <a:rPr lang="en-US" sz="1600" dirty="0"/>
              <a:t>Improves quality of life with better health outcomes sooner &amp; maintained wellness longer</a:t>
            </a:r>
          </a:p>
          <a:p>
            <a:pPr lvl="0"/>
            <a:r>
              <a:rPr lang="en-US" sz="1600" dirty="0"/>
              <a:t>Empowers individuals to thrive in their community and spend more time on activities they enjoy</a:t>
            </a:r>
            <a:endParaRPr lang="es-419" dirty="0"/>
          </a:p>
        </p:txBody>
      </p:sp>
      <p:sp>
        <p:nvSpPr>
          <p:cNvPr id="20" name="Content Placeholder 2">
            <a:extLst>
              <a:ext uri="{FF2B5EF4-FFF2-40B4-BE49-F238E27FC236}">
                <a16:creationId xmlns:a16="http://schemas.microsoft.com/office/drawing/2014/main" id="{1125E0D8-4FEA-97C5-1BB4-3B62C293FDA9}"/>
              </a:ext>
            </a:extLst>
          </p:cNvPr>
          <p:cNvSpPr txBox="1">
            <a:spLocks/>
          </p:cNvSpPr>
          <p:nvPr/>
        </p:nvSpPr>
        <p:spPr>
          <a:xfrm>
            <a:off x="4199188" y="3320470"/>
            <a:ext cx="3563975" cy="1077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erriweather"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erriweather"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rriweather"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erriweather"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erriweathe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rPr>
              <a:t>Provides immediate access to doctors who can give guidance on any health concern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rPr>
              <a:t>Reduces trips to the ER or urgent care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rPr>
              <a:t>Offers peace-of-mind and alleviates stress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rPr>
              <a:t>Prevents caregiver burnout, staff shortages, and turnover</a:t>
            </a:r>
            <a:endParaRPr kumimoji="0" lang="es-419" sz="24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endParaRPr>
          </a:p>
        </p:txBody>
      </p:sp>
      <p:sp>
        <p:nvSpPr>
          <p:cNvPr id="21" name="Rectangle: Top Corners Rounded 20">
            <a:extLst>
              <a:ext uri="{FF2B5EF4-FFF2-40B4-BE49-F238E27FC236}">
                <a16:creationId xmlns:a16="http://schemas.microsoft.com/office/drawing/2014/main" id="{2E7B1399-C9B0-3CDF-51BD-1CBAC25233A9}"/>
              </a:ext>
            </a:extLst>
          </p:cNvPr>
          <p:cNvSpPr/>
          <p:nvPr/>
        </p:nvSpPr>
        <p:spPr>
          <a:xfrm rot="5400000">
            <a:off x="3594652" y="-2889276"/>
            <a:ext cx="1077238" cy="8266547"/>
          </a:xfrm>
          <a:prstGeom prst="round2SameRect">
            <a:avLst>
              <a:gd name="adj1" fmla="val 50000"/>
              <a:gd name="adj2" fmla="val 0"/>
            </a:avLst>
          </a:prstGeom>
          <a:solidFill>
            <a:srgbClr val="DAE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Merriweather"/>
              <a:ea typeface="+mn-ea"/>
              <a:cs typeface="+mn-cs"/>
            </a:endParaRPr>
          </a:p>
        </p:txBody>
      </p:sp>
      <p:sp>
        <p:nvSpPr>
          <p:cNvPr id="7" name="CaixaDeTexto 6">
            <a:extLst>
              <a:ext uri="{FF2B5EF4-FFF2-40B4-BE49-F238E27FC236}">
                <a16:creationId xmlns:a16="http://schemas.microsoft.com/office/drawing/2014/main" id="{8AC27F86-6C7D-A468-8535-AA91B0DE8F6B}"/>
              </a:ext>
            </a:extLst>
          </p:cNvPr>
          <p:cNvSpPr txBox="1"/>
          <p:nvPr/>
        </p:nvSpPr>
        <p:spPr>
          <a:xfrm>
            <a:off x="27642" y="890054"/>
            <a:ext cx="797231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30073"/>
                </a:solidFill>
                <a:effectLst/>
                <a:uLnTx/>
                <a:uFillTx/>
                <a:latin typeface="Avenir"/>
                <a:ea typeface="+mn-ea"/>
                <a:cs typeface="+mn-cs"/>
              </a:rPr>
              <a:t>Who Benefits from Using </a:t>
            </a:r>
            <a:r>
              <a:rPr kumimoji="0" lang="en-US" sz="4000" b="0" i="0" u="none" strike="noStrike" kern="1200" cap="none" spc="0" normalizeH="0" baseline="0" noProof="0" dirty="0" err="1">
                <a:ln>
                  <a:noFill/>
                </a:ln>
                <a:solidFill>
                  <a:srgbClr val="030073"/>
                </a:solidFill>
                <a:effectLst/>
                <a:uLnTx/>
                <a:uFillTx/>
                <a:latin typeface="Avenir"/>
                <a:ea typeface="+mn-ea"/>
                <a:cs typeface="+mn-cs"/>
              </a:rPr>
              <a:t>StationMD</a:t>
            </a:r>
            <a:r>
              <a:rPr kumimoji="0" lang="en-US" sz="4000" b="0" i="0" u="none" strike="noStrike" kern="1200" cap="none" spc="0" normalizeH="0" baseline="0" noProof="0" dirty="0">
                <a:ln>
                  <a:noFill/>
                </a:ln>
                <a:solidFill>
                  <a:srgbClr val="030073"/>
                </a:solidFill>
                <a:effectLst/>
                <a:uLnTx/>
                <a:uFillTx/>
                <a:latin typeface="Avenir"/>
                <a:ea typeface="+mn-ea"/>
                <a:cs typeface="+mn-cs"/>
              </a:rPr>
              <a:t>?</a:t>
            </a:r>
          </a:p>
        </p:txBody>
      </p:sp>
      <p:sp>
        <p:nvSpPr>
          <p:cNvPr id="22" name="Content Placeholder 2">
            <a:extLst>
              <a:ext uri="{FF2B5EF4-FFF2-40B4-BE49-F238E27FC236}">
                <a16:creationId xmlns:a16="http://schemas.microsoft.com/office/drawing/2014/main" id="{A19F487D-5E7D-31F1-84E2-B3D199ECEAA7}"/>
              </a:ext>
            </a:extLst>
          </p:cNvPr>
          <p:cNvSpPr txBox="1">
            <a:spLocks/>
          </p:cNvSpPr>
          <p:nvPr/>
        </p:nvSpPr>
        <p:spPr>
          <a:xfrm>
            <a:off x="7999952" y="3320470"/>
            <a:ext cx="3672759" cy="1077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erriweather" panose="000005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erriweather" panose="000005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erriweather" panose="000005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erriweather" panose="000005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erriweather"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rPr>
              <a:t>Expands options for people who need more I/DD-specialized healthcare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rPr>
              <a:t>Reduces critical incident reports and makes case loads more manageable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rPr>
              <a:t>Offers more choice and person-centered services to people supported </a:t>
            </a:r>
            <a:endParaRPr kumimoji="0" lang="es-419" sz="24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endParaRPr>
          </a:p>
        </p:txBody>
      </p:sp>
      <p:pic>
        <p:nvPicPr>
          <p:cNvPr id="23" name="Picture 22" descr="A person and a dog&#10;&#10;Description automatically generated">
            <a:extLst>
              <a:ext uri="{FF2B5EF4-FFF2-40B4-BE49-F238E27FC236}">
                <a16:creationId xmlns:a16="http://schemas.microsoft.com/office/drawing/2014/main" id="{B6D098AB-1B45-5882-D4C5-4632968821D9}"/>
              </a:ext>
            </a:extLst>
          </p:cNvPr>
          <p:cNvPicPr>
            <a:picLocks noChangeAspect="1"/>
          </p:cNvPicPr>
          <p:nvPr/>
        </p:nvPicPr>
        <p:blipFill rotWithShape="1">
          <a:blip r:embed="rId2">
            <a:extLst>
              <a:ext uri="{28A0092B-C50C-407E-A947-70E740481C1C}">
                <a14:useLocalDpi xmlns:a14="http://schemas.microsoft.com/office/drawing/2010/main" val="0"/>
              </a:ext>
            </a:extLst>
          </a:blip>
          <a:srcRect l="6808" r="13633"/>
          <a:stretch/>
        </p:blipFill>
        <p:spPr>
          <a:xfrm>
            <a:off x="9300326" y="241886"/>
            <a:ext cx="2503746" cy="2098230"/>
          </a:xfrm>
          <a:prstGeom prst="roundRect">
            <a:avLst/>
          </a:prstGeom>
        </p:spPr>
      </p:pic>
    </p:spTree>
    <p:extLst>
      <p:ext uri="{BB962C8B-B14F-4D97-AF65-F5344CB8AC3E}">
        <p14:creationId xmlns:p14="http://schemas.microsoft.com/office/powerpoint/2010/main" val="4123163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51;p5">
            <a:extLst>
              <a:ext uri="{FF2B5EF4-FFF2-40B4-BE49-F238E27FC236}">
                <a16:creationId xmlns:a16="http://schemas.microsoft.com/office/drawing/2014/main" id="{AF812154-75D9-3A9A-23A5-B07DED5E0007}"/>
              </a:ext>
            </a:extLst>
          </p:cNvPr>
          <p:cNvSpPr txBox="1">
            <a:spLocks noGrp="1"/>
          </p:cNvSpPr>
          <p:nvPr>
            <p:ph type="title"/>
          </p:nvPr>
        </p:nvSpPr>
        <p:spPr>
          <a:xfrm>
            <a:off x="540914" y="774735"/>
            <a:ext cx="4441372" cy="1103491"/>
          </a:xfrm>
          <a:prstGeom prst="rect">
            <a:avLst/>
          </a:prstGeom>
          <a:noFill/>
          <a:ln>
            <a:noFill/>
          </a:ln>
        </p:spPr>
        <p:txBody>
          <a:bodyPr spcFirstLastPara="1" wrap="square" lIns="0" tIns="45700" rIns="91425" bIns="45700" anchor="ctr" anchorCtr="0">
            <a:noAutofit/>
          </a:bodyPr>
          <a:lstStyle/>
          <a:p>
            <a:pPr marL="0" lvl="0" indent="0" rtl="0">
              <a:lnSpc>
                <a:spcPct val="100000"/>
              </a:lnSpc>
              <a:spcBef>
                <a:spcPts val="0"/>
              </a:spcBef>
              <a:spcAft>
                <a:spcPts val="0"/>
              </a:spcAft>
              <a:buClr>
                <a:schemeClr val="accent1"/>
              </a:buClr>
              <a:buSzPts val="3200"/>
              <a:buFont typeface="Calibri"/>
              <a:buNone/>
            </a:pPr>
            <a:r>
              <a:rPr lang="en-US" sz="3200" b="1" dirty="0" err="1">
                <a:latin typeface="Avenir"/>
                <a:ea typeface="Avenir"/>
                <a:cs typeface="Avenir"/>
                <a:sym typeface="Avenir"/>
              </a:rPr>
              <a:t>StationMD</a:t>
            </a:r>
            <a:r>
              <a:rPr lang="en-US" sz="3200" b="1" dirty="0">
                <a:latin typeface="Avenir"/>
                <a:ea typeface="Avenir"/>
                <a:cs typeface="Avenir"/>
                <a:sym typeface="Avenir"/>
              </a:rPr>
              <a:t> Users Report Satisfaction</a:t>
            </a:r>
            <a:endParaRPr sz="3200" b="1" dirty="0">
              <a:latin typeface="Avenir"/>
              <a:ea typeface="Avenir"/>
              <a:cs typeface="Avenir"/>
              <a:sym typeface="Avenir"/>
            </a:endParaRPr>
          </a:p>
        </p:txBody>
      </p:sp>
      <p:sp>
        <p:nvSpPr>
          <p:cNvPr id="2" name="Google Shape;353;p15">
            <a:extLst>
              <a:ext uri="{FF2B5EF4-FFF2-40B4-BE49-F238E27FC236}">
                <a16:creationId xmlns:a16="http://schemas.microsoft.com/office/drawing/2014/main" id="{6800F0CA-EF7B-00E0-D10E-ECA4385F0901}"/>
              </a:ext>
            </a:extLst>
          </p:cNvPr>
          <p:cNvSpPr txBox="1"/>
          <p:nvPr/>
        </p:nvSpPr>
        <p:spPr>
          <a:xfrm>
            <a:off x="7221158" y="2334618"/>
            <a:ext cx="2881200" cy="649200"/>
          </a:xfrm>
          <a:prstGeom prst="rect">
            <a:avLst/>
          </a:prstGeom>
          <a:noFill/>
          <a:ln>
            <a:noFill/>
          </a:ln>
        </p:spPr>
        <p:txBody>
          <a:bodyPr spcFirstLastPara="1" wrap="square" lIns="0" tIns="45700" rIns="91425" bIns="45700" anchor="ctr" anchorCtr="0">
            <a:noAutofit/>
          </a:bodyPr>
          <a:lstStyle/>
          <a:p>
            <a:pPr marL="0" marR="0" lvl="0" indent="0" algn="ctr" rtl="0">
              <a:lnSpc>
                <a:spcPct val="100000"/>
              </a:lnSpc>
              <a:spcBef>
                <a:spcPts val="0"/>
              </a:spcBef>
              <a:spcAft>
                <a:spcPts val="0"/>
              </a:spcAft>
              <a:buClr>
                <a:srgbClr val="4C6FB2"/>
              </a:buClr>
              <a:buSzPts val="3200"/>
              <a:buFont typeface="Calibri"/>
              <a:buNone/>
            </a:pPr>
            <a:r>
              <a:rPr lang="en-US" sz="2600" b="0" i="0" u="none" strike="noStrike" cap="none" dirty="0">
                <a:solidFill>
                  <a:srgbClr val="4C6FB2"/>
                </a:solidFill>
                <a:latin typeface="Merriweather"/>
                <a:ea typeface="Merriweather"/>
                <a:cs typeface="Merriweather"/>
                <a:sym typeface="Merriweather"/>
              </a:rPr>
              <a:t>DSPs/Caregivers</a:t>
            </a:r>
            <a:endParaRPr sz="2600" b="0" i="0" u="none" strike="noStrike" cap="none" dirty="0">
              <a:solidFill>
                <a:srgbClr val="4C6FB2"/>
              </a:solidFill>
              <a:latin typeface="Merriweather"/>
              <a:ea typeface="Merriweather"/>
              <a:cs typeface="Merriweather"/>
              <a:sym typeface="Merriweather"/>
            </a:endParaRPr>
          </a:p>
        </p:txBody>
      </p:sp>
      <p:sp>
        <p:nvSpPr>
          <p:cNvPr id="3" name="Google Shape;354;p15">
            <a:extLst>
              <a:ext uri="{FF2B5EF4-FFF2-40B4-BE49-F238E27FC236}">
                <a16:creationId xmlns:a16="http://schemas.microsoft.com/office/drawing/2014/main" id="{6C240BE0-8C8C-6EA3-8E95-F19D58426896}"/>
              </a:ext>
            </a:extLst>
          </p:cNvPr>
          <p:cNvSpPr txBox="1"/>
          <p:nvPr/>
        </p:nvSpPr>
        <p:spPr>
          <a:xfrm>
            <a:off x="6351375" y="3137223"/>
            <a:ext cx="5076352" cy="2062500"/>
          </a:xfrm>
          <a:prstGeom prst="rect">
            <a:avLst/>
          </a:prstGeom>
          <a:noFill/>
          <a:ln>
            <a:noFill/>
          </a:ln>
        </p:spPr>
        <p:txBody>
          <a:bodyPr spcFirstLastPara="1" wrap="square" lIns="91425" tIns="45700" rIns="91425" bIns="45700" anchor="t" anchorCtr="0">
            <a:spAutoFit/>
          </a:bodyPr>
          <a:lstStyle/>
          <a:p>
            <a:pPr marL="457200" marR="0" lvl="0" indent="-330200" algn="l" rtl="0">
              <a:lnSpc>
                <a:spcPct val="100000"/>
              </a:lnSpc>
              <a:spcBef>
                <a:spcPts val="0"/>
              </a:spcBef>
              <a:spcAft>
                <a:spcPts val="0"/>
              </a:spcAft>
              <a:buClr>
                <a:srgbClr val="030073"/>
              </a:buClr>
              <a:buSzPts val="1600"/>
              <a:buFont typeface="Merriweather"/>
              <a:buChar char="●"/>
            </a:pPr>
            <a:r>
              <a:rPr lang="en-US" sz="1600" b="0" i="0" u="none" strike="noStrike" cap="none" dirty="0">
                <a:solidFill>
                  <a:srgbClr val="030073"/>
                </a:solidFill>
                <a:latin typeface="Merriweather"/>
                <a:ea typeface="Merriweather"/>
                <a:cs typeface="Merriweather"/>
                <a:sym typeface="Merriweather"/>
              </a:rPr>
              <a:t>70% feel more job satisfaction with access to </a:t>
            </a:r>
            <a:r>
              <a:rPr lang="en-US" sz="1600" b="0" i="0" u="none" strike="noStrike" cap="none" dirty="0" err="1">
                <a:solidFill>
                  <a:srgbClr val="030073"/>
                </a:solidFill>
                <a:latin typeface="Merriweather"/>
                <a:ea typeface="Merriweather"/>
                <a:cs typeface="Merriweather"/>
                <a:sym typeface="Merriweather"/>
              </a:rPr>
              <a:t>StationMD</a:t>
            </a:r>
            <a:endParaRPr sz="1600" b="0" i="0" u="none" strike="noStrike" cap="none" dirty="0">
              <a:solidFill>
                <a:srgbClr val="030073"/>
              </a:solidFill>
              <a:latin typeface="Merriweather"/>
              <a:ea typeface="Merriweather"/>
              <a:cs typeface="Merriweather"/>
              <a:sym typeface="Merriweather"/>
            </a:endParaRPr>
          </a:p>
          <a:p>
            <a:pPr marL="45720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30073"/>
              </a:solidFill>
              <a:latin typeface="Merriweather"/>
              <a:ea typeface="Merriweather"/>
              <a:cs typeface="Merriweather"/>
              <a:sym typeface="Merriweather"/>
            </a:endParaRPr>
          </a:p>
          <a:p>
            <a:pPr marL="457200" marR="0" lvl="0" indent="-330200" algn="l" rtl="0">
              <a:lnSpc>
                <a:spcPct val="100000"/>
              </a:lnSpc>
              <a:spcBef>
                <a:spcPts val="0"/>
              </a:spcBef>
              <a:spcAft>
                <a:spcPts val="0"/>
              </a:spcAft>
              <a:buClr>
                <a:srgbClr val="030073"/>
              </a:buClr>
              <a:buSzPts val="1600"/>
              <a:buFont typeface="Merriweather"/>
              <a:buChar char="●"/>
            </a:pPr>
            <a:r>
              <a:rPr lang="en-US" sz="1600" b="0" i="0" u="none" strike="noStrike" cap="none" dirty="0">
                <a:solidFill>
                  <a:srgbClr val="030073"/>
                </a:solidFill>
                <a:latin typeface="Merriweather"/>
                <a:ea typeface="Merriweather"/>
                <a:cs typeface="Merriweather"/>
                <a:sym typeface="Merriweather"/>
              </a:rPr>
              <a:t>77% feel they get answers to health questions through </a:t>
            </a:r>
            <a:r>
              <a:rPr lang="en-US" sz="1600" b="0" i="0" u="none" strike="noStrike" cap="none" dirty="0" err="1">
                <a:solidFill>
                  <a:srgbClr val="030073"/>
                </a:solidFill>
                <a:latin typeface="Merriweather"/>
                <a:ea typeface="Merriweather"/>
                <a:cs typeface="Merriweather"/>
                <a:sym typeface="Merriweather"/>
              </a:rPr>
              <a:t>StationMD</a:t>
            </a:r>
            <a:endParaRPr sz="1600" b="0" i="0" u="none" strike="noStrike" cap="none" dirty="0">
              <a:solidFill>
                <a:srgbClr val="030073"/>
              </a:solidFill>
              <a:latin typeface="Merriweather"/>
              <a:ea typeface="Merriweather"/>
              <a:cs typeface="Merriweather"/>
              <a:sym typeface="Merriweather"/>
            </a:endParaRPr>
          </a:p>
          <a:p>
            <a:pPr marL="45720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30073"/>
              </a:solidFill>
              <a:latin typeface="Merriweather"/>
              <a:ea typeface="Merriweather"/>
              <a:cs typeface="Merriweather"/>
              <a:sym typeface="Merriweather"/>
            </a:endParaRPr>
          </a:p>
          <a:p>
            <a:pPr marL="457200" marR="0" lvl="0" indent="-330200" algn="l" rtl="0">
              <a:lnSpc>
                <a:spcPct val="100000"/>
              </a:lnSpc>
              <a:spcBef>
                <a:spcPts val="0"/>
              </a:spcBef>
              <a:spcAft>
                <a:spcPts val="0"/>
              </a:spcAft>
              <a:buClr>
                <a:srgbClr val="030073"/>
              </a:buClr>
              <a:buSzPts val="1600"/>
              <a:buFont typeface="Merriweather"/>
              <a:buChar char="●"/>
            </a:pPr>
            <a:r>
              <a:rPr lang="en-US" sz="1600" b="0" i="0" u="none" strike="noStrike" cap="none" dirty="0">
                <a:solidFill>
                  <a:srgbClr val="030073"/>
                </a:solidFill>
                <a:latin typeface="Merriweather"/>
                <a:ea typeface="Merriweather"/>
                <a:cs typeface="Merriweather"/>
                <a:sym typeface="Merriweather"/>
              </a:rPr>
              <a:t>77% feel access to </a:t>
            </a:r>
            <a:r>
              <a:rPr lang="en-US" sz="1600" b="0" i="0" u="none" strike="noStrike" cap="none" dirty="0" err="1">
                <a:solidFill>
                  <a:srgbClr val="030073"/>
                </a:solidFill>
                <a:latin typeface="Merriweather"/>
                <a:ea typeface="Merriweather"/>
                <a:cs typeface="Merriweather"/>
                <a:sym typeface="Merriweather"/>
              </a:rPr>
              <a:t>StationMD</a:t>
            </a:r>
            <a:r>
              <a:rPr lang="en-US" sz="1600" b="0" i="0" u="none" strike="noStrike" cap="none" dirty="0">
                <a:solidFill>
                  <a:srgbClr val="030073"/>
                </a:solidFill>
                <a:latin typeface="Merriweather"/>
                <a:ea typeface="Merriweather"/>
                <a:cs typeface="Merriweather"/>
                <a:sym typeface="Merriweather"/>
              </a:rPr>
              <a:t> improves the lives of their clients</a:t>
            </a:r>
            <a:endParaRPr sz="1800" b="0" i="0" u="none" strike="noStrike" cap="none" dirty="0">
              <a:solidFill>
                <a:schemeClr val="dk1"/>
              </a:solidFill>
              <a:latin typeface="Calibri"/>
              <a:ea typeface="Calibri"/>
              <a:cs typeface="Calibri"/>
              <a:sym typeface="Calibri"/>
            </a:endParaRPr>
          </a:p>
        </p:txBody>
      </p:sp>
      <p:sp>
        <p:nvSpPr>
          <p:cNvPr id="4" name="Google Shape;356;p15">
            <a:extLst>
              <a:ext uri="{FF2B5EF4-FFF2-40B4-BE49-F238E27FC236}">
                <a16:creationId xmlns:a16="http://schemas.microsoft.com/office/drawing/2014/main" id="{B6F9483F-96BB-E51F-610E-D4BEE5C7F267}"/>
              </a:ext>
            </a:extLst>
          </p:cNvPr>
          <p:cNvSpPr txBox="1"/>
          <p:nvPr/>
        </p:nvSpPr>
        <p:spPr>
          <a:xfrm>
            <a:off x="1444925" y="2334618"/>
            <a:ext cx="2057400" cy="649200"/>
          </a:xfrm>
          <a:prstGeom prst="rect">
            <a:avLst/>
          </a:prstGeom>
          <a:noFill/>
          <a:ln>
            <a:noFill/>
          </a:ln>
        </p:spPr>
        <p:txBody>
          <a:bodyPr spcFirstLastPara="1" wrap="square" lIns="0" tIns="45700" rIns="91425" bIns="45700" anchor="ctr" anchorCtr="0">
            <a:noAutofit/>
          </a:bodyPr>
          <a:lstStyle/>
          <a:p>
            <a:pPr marL="0" marR="0" lvl="0" indent="0" rtl="0">
              <a:lnSpc>
                <a:spcPct val="100000"/>
              </a:lnSpc>
              <a:spcBef>
                <a:spcPts val="0"/>
              </a:spcBef>
              <a:spcAft>
                <a:spcPts val="0"/>
              </a:spcAft>
              <a:buClr>
                <a:srgbClr val="4C6FB2"/>
              </a:buClr>
              <a:buSzPts val="3200"/>
              <a:buFont typeface="Calibri"/>
              <a:buNone/>
            </a:pPr>
            <a:r>
              <a:rPr lang="en-US" sz="2600" b="0" i="0" u="none" strike="noStrike" cap="none" dirty="0">
                <a:latin typeface="Merriweather"/>
                <a:ea typeface="Merriweather"/>
                <a:cs typeface="Merriweather"/>
                <a:sym typeface="Merriweather"/>
              </a:rPr>
              <a:t>Individuals</a:t>
            </a:r>
            <a:endParaRPr sz="2600" b="0" i="0" u="none" strike="noStrike" cap="none" dirty="0">
              <a:latin typeface="Merriweather"/>
              <a:ea typeface="Merriweather"/>
              <a:cs typeface="Merriweather"/>
              <a:sym typeface="Merriweather"/>
            </a:endParaRPr>
          </a:p>
        </p:txBody>
      </p:sp>
      <p:sp>
        <p:nvSpPr>
          <p:cNvPr id="9" name="Google Shape;357;p15">
            <a:extLst>
              <a:ext uri="{FF2B5EF4-FFF2-40B4-BE49-F238E27FC236}">
                <a16:creationId xmlns:a16="http://schemas.microsoft.com/office/drawing/2014/main" id="{AFECE7C3-254E-2930-193E-692128D4B403}"/>
              </a:ext>
            </a:extLst>
          </p:cNvPr>
          <p:cNvSpPr txBox="1"/>
          <p:nvPr/>
        </p:nvSpPr>
        <p:spPr>
          <a:xfrm>
            <a:off x="306139" y="3137223"/>
            <a:ext cx="5076352" cy="2160551"/>
          </a:xfrm>
          <a:prstGeom prst="rect">
            <a:avLst/>
          </a:prstGeom>
          <a:noFill/>
          <a:ln>
            <a:noFill/>
          </a:ln>
        </p:spPr>
        <p:txBody>
          <a:bodyPr spcFirstLastPara="1" wrap="square" lIns="91425" tIns="45700" rIns="91425" bIns="45700" anchor="t" anchorCtr="0">
            <a:spAutoFit/>
          </a:bodyPr>
          <a:lstStyle/>
          <a:p>
            <a:pPr marL="457200" marR="0" lvl="0" indent="-330200" rtl="0">
              <a:lnSpc>
                <a:spcPct val="120000"/>
              </a:lnSpc>
              <a:spcBef>
                <a:spcPts val="0"/>
              </a:spcBef>
              <a:spcAft>
                <a:spcPts val="0"/>
              </a:spcAft>
              <a:buClr>
                <a:srgbClr val="030073"/>
              </a:buClr>
              <a:buSzPts val="1600"/>
              <a:buFont typeface="Merriweather"/>
              <a:buChar char="●"/>
            </a:pPr>
            <a:r>
              <a:rPr lang="en-US" sz="1600" b="0" i="0" u="none" strike="noStrike" cap="none" dirty="0">
                <a:latin typeface="Merriweather"/>
                <a:ea typeface="Merriweather"/>
                <a:cs typeface="Merriweather"/>
                <a:sym typeface="Merriweather"/>
              </a:rPr>
              <a:t>96% were happy with their </a:t>
            </a:r>
            <a:r>
              <a:rPr lang="en-US" sz="1600" b="0" i="0" u="none" strike="noStrike" cap="none" dirty="0" err="1">
                <a:latin typeface="Merriweather"/>
                <a:ea typeface="Merriweather"/>
                <a:cs typeface="Merriweather"/>
                <a:sym typeface="Merriweather"/>
              </a:rPr>
              <a:t>StationMD</a:t>
            </a:r>
            <a:r>
              <a:rPr lang="en-US" sz="1600" b="0" i="0" u="none" strike="noStrike" cap="none" dirty="0">
                <a:latin typeface="Merriweather"/>
                <a:ea typeface="Merriweather"/>
                <a:cs typeface="Merriweather"/>
                <a:sym typeface="Merriweather"/>
              </a:rPr>
              <a:t> visit</a:t>
            </a:r>
            <a:endParaRPr sz="1600" b="0" i="0" u="none" strike="noStrike" cap="none" dirty="0">
              <a:latin typeface="Merriweather"/>
              <a:ea typeface="Merriweather"/>
              <a:cs typeface="Merriweather"/>
              <a:sym typeface="Merriweather"/>
            </a:endParaRPr>
          </a:p>
          <a:p>
            <a:pPr marL="457200" marR="0" lvl="0" indent="0" rtl="0">
              <a:lnSpc>
                <a:spcPct val="120000"/>
              </a:lnSpc>
              <a:spcBef>
                <a:spcPts val="0"/>
              </a:spcBef>
              <a:spcAft>
                <a:spcPts val="0"/>
              </a:spcAft>
              <a:buClr>
                <a:srgbClr val="000000"/>
              </a:buClr>
              <a:buSzPts val="1600"/>
              <a:buFont typeface="Arial"/>
              <a:buNone/>
            </a:pPr>
            <a:endParaRPr sz="1600" b="0" i="0" u="none" strike="noStrike" cap="none" dirty="0">
              <a:latin typeface="Merriweather"/>
              <a:ea typeface="Merriweather"/>
              <a:cs typeface="Merriweather"/>
              <a:sym typeface="Merriweather"/>
            </a:endParaRPr>
          </a:p>
          <a:p>
            <a:pPr marL="457200" marR="0" lvl="0" indent="-330200" rtl="0">
              <a:lnSpc>
                <a:spcPct val="120000"/>
              </a:lnSpc>
              <a:spcBef>
                <a:spcPts val="0"/>
              </a:spcBef>
              <a:spcAft>
                <a:spcPts val="0"/>
              </a:spcAft>
              <a:buClr>
                <a:srgbClr val="030073"/>
              </a:buClr>
              <a:buSzPts val="1600"/>
              <a:buFont typeface="Merriweather"/>
              <a:buChar char="●"/>
            </a:pPr>
            <a:r>
              <a:rPr lang="en-US" sz="1600" b="0" i="0" u="none" strike="noStrike" cap="none" dirty="0">
                <a:latin typeface="Merriweather"/>
                <a:ea typeface="Merriweather"/>
                <a:cs typeface="Merriweather"/>
                <a:sym typeface="Merriweather"/>
              </a:rPr>
              <a:t>94% would recommend </a:t>
            </a:r>
            <a:r>
              <a:rPr lang="en-US" sz="1600" b="0" i="0" u="none" strike="noStrike" cap="none" dirty="0" err="1">
                <a:latin typeface="Merriweather"/>
                <a:ea typeface="Merriweather"/>
                <a:cs typeface="Merriweather"/>
                <a:sym typeface="Merriweather"/>
              </a:rPr>
              <a:t>StationMD</a:t>
            </a:r>
            <a:r>
              <a:rPr lang="en-US" sz="1600" b="0" i="0" u="none" strike="noStrike" cap="none" dirty="0">
                <a:latin typeface="Merriweather"/>
                <a:ea typeface="Merriweather"/>
                <a:cs typeface="Merriweather"/>
                <a:sym typeface="Merriweather"/>
              </a:rPr>
              <a:t> to a family or friend</a:t>
            </a:r>
            <a:endParaRPr sz="1600" b="0" i="0" u="none" strike="noStrike" cap="none" dirty="0">
              <a:latin typeface="Merriweather"/>
              <a:ea typeface="Merriweather"/>
              <a:cs typeface="Merriweather"/>
              <a:sym typeface="Merriweather"/>
            </a:endParaRPr>
          </a:p>
          <a:p>
            <a:pPr marL="457200" marR="0" lvl="0" indent="0" rtl="0">
              <a:lnSpc>
                <a:spcPct val="120000"/>
              </a:lnSpc>
              <a:spcBef>
                <a:spcPts val="0"/>
              </a:spcBef>
              <a:spcAft>
                <a:spcPts val="0"/>
              </a:spcAft>
              <a:buClr>
                <a:srgbClr val="000000"/>
              </a:buClr>
              <a:buSzPts val="1600"/>
              <a:buFont typeface="Arial"/>
              <a:buNone/>
            </a:pPr>
            <a:endParaRPr sz="1600" b="0" i="0" u="none" strike="noStrike" cap="none" dirty="0">
              <a:latin typeface="Merriweather"/>
              <a:ea typeface="Merriweather"/>
              <a:cs typeface="Merriweather"/>
              <a:sym typeface="Merriweather"/>
            </a:endParaRPr>
          </a:p>
          <a:p>
            <a:pPr marL="457200" marR="0" lvl="0" indent="-330200" rtl="0">
              <a:lnSpc>
                <a:spcPct val="120000"/>
              </a:lnSpc>
              <a:spcBef>
                <a:spcPts val="0"/>
              </a:spcBef>
              <a:spcAft>
                <a:spcPts val="0"/>
              </a:spcAft>
              <a:buClr>
                <a:srgbClr val="030073"/>
              </a:buClr>
              <a:buSzPts val="1600"/>
              <a:buFont typeface="Merriweather"/>
              <a:buChar char="●"/>
            </a:pPr>
            <a:r>
              <a:rPr lang="en-US" sz="1600" b="0" i="0" u="none" strike="noStrike" cap="none" dirty="0">
                <a:latin typeface="Merriweather"/>
                <a:ea typeface="Merriweather"/>
                <a:cs typeface="Merriweather"/>
                <a:sym typeface="Merriweather"/>
              </a:rPr>
              <a:t>84% prefer to use </a:t>
            </a:r>
            <a:r>
              <a:rPr lang="en-US" sz="1600" b="0" i="0" u="none" strike="noStrike" cap="none" dirty="0" err="1">
                <a:latin typeface="Merriweather"/>
                <a:ea typeface="Merriweather"/>
                <a:cs typeface="Merriweather"/>
                <a:sym typeface="Merriweather"/>
              </a:rPr>
              <a:t>StationMD</a:t>
            </a:r>
            <a:r>
              <a:rPr lang="en-US" sz="1600" b="0" i="0" u="none" strike="noStrike" cap="none" dirty="0">
                <a:latin typeface="Merriweather"/>
                <a:ea typeface="Merriweather"/>
                <a:cs typeface="Merriweather"/>
                <a:sym typeface="Merriweather"/>
              </a:rPr>
              <a:t> vs. venturing out to seek medical care</a:t>
            </a:r>
            <a:endParaRPr sz="1800" b="0" i="0" u="none" strike="noStrike" cap="none" dirty="0">
              <a:latin typeface="Calibri"/>
              <a:ea typeface="Calibri"/>
              <a:cs typeface="Calibri"/>
              <a:sym typeface="Calibri"/>
            </a:endParaRPr>
          </a:p>
        </p:txBody>
      </p:sp>
      <p:pic>
        <p:nvPicPr>
          <p:cNvPr id="10" name="Picture 2">
            <a:extLst>
              <a:ext uri="{FF2B5EF4-FFF2-40B4-BE49-F238E27FC236}">
                <a16:creationId xmlns:a16="http://schemas.microsoft.com/office/drawing/2014/main" id="{E4ED5DA9-B41D-60AF-29A1-F5D3963217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1375" y="2213316"/>
            <a:ext cx="770502" cy="7705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C505A848-242B-ED1C-4CEF-8A81FD193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13959" y="2213316"/>
            <a:ext cx="770502" cy="770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5833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4F23E-496C-8A09-8E88-AE1286DCCA59}"/>
            </a:ext>
          </a:extLst>
        </p:cNvPr>
        <p:cNvGrpSpPr/>
        <p:nvPr/>
      </p:nvGrpSpPr>
      <p:grpSpPr>
        <a:xfrm>
          <a:off x="0" y="0"/>
          <a:ext cx="0" cy="0"/>
          <a:chOff x="0" y="0"/>
          <a:chExt cx="0" cy="0"/>
        </a:xfrm>
      </p:grpSpPr>
      <p:sp>
        <p:nvSpPr>
          <p:cNvPr id="23" name="Google Shape;128;p4">
            <a:extLst>
              <a:ext uri="{FF2B5EF4-FFF2-40B4-BE49-F238E27FC236}">
                <a16:creationId xmlns:a16="http://schemas.microsoft.com/office/drawing/2014/main" id="{AAF001ED-DF95-0362-53F6-6647659B308D}"/>
              </a:ext>
            </a:extLst>
          </p:cNvPr>
          <p:cNvSpPr/>
          <p:nvPr/>
        </p:nvSpPr>
        <p:spPr>
          <a:xfrm>
            <a:off x="696124" y="1320547"/>
            <a:ext cx="10799752" cy="1011480"/>
          </a:xfrm>
          <a:prstGeom prst="rect">
            <a:avLst/>
          </a:prstGeom>
          <a:noFill/>
          <a:ln>
            <a:noFill/>
          </a:ln>
        </p:spPr>
        <p:txBody>
          <a:bodyPr spcFirstLastPara="1" wrap="square" lIns="274300"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800" b="1" i="0" u="none" strike="noStrike" kern="1200" cap="none" spc="0" normalizeH="0" baseline="0" noProof="0" dirty="0" err="1">
                <a:ln>
                  <a:noFill/>
                </a:ln>
                <a:solidFill>
                  <a:srgbClr val="030073"/>
                </a:solidFill>
                <a:effectLst/>
                <a:uLnTx/>
                <a:uFillTx/>
                <a:latin typeface="Merriweather"/>
                <a:ea typeface="Merriweather"/>
                <a:cs typeface="Merriweather"/>
                <a:sym typeface="Merriweather"/>
              </a:rPr>
              <a:t>StationMD’s</a:t>
            </a:r>
            <a:r>
              <a:rPr kumimoji="0" lang="en-US" sz="1800" b="1" i="0" u="none" strike="noStrike" kern="1200" cap="none" spc="0" normalizeH="0" baseline="0" noProof="0" dirty="0">
                <a:ln>
                  <a:noFill/>
                </a:ln>
                <a:solidFill>
                  <a:srgbClr val="030073"/>
                </a:solidFill>
                <a:effectLst/>
                <a:uLnTx/>
                <a:uFillTx/>
                <a:latin typeface="Merriweather"/>
                <a:ea typeface="Merriweather"/>
                <a:cs typeface="Merriweather"/>
                <a:sym typeface="Merriweather"/>
              </a:rPr>
              <a:t> I/DD-specialized telemedicine service </a:t>
            </a:r>
            <a:r>
              <a:rPr lang="en-US" b="1" dirty="0">
                <a:solidFill>
                  <a:srgbClr val="030073"/>
                </a:solidFill>
                <a:latin typeface="Merriweather"/>
                <a:ea typeface="Merriweather"/>
                <a:cs typeface="Merriweather"/>
                <a:sym typeface="Merriweather"/>
              </a:rPr>
              <a:t>integrates with Nursing services already in place</a:t>
            </a:r>
            <a:endParaRPr kumimoji="0" sz="1800" b="1" i="0" u="none" strike="noStrike" kern="1200" cap="none" spc="0" normalizeH="0" baseline="0" noProof="0" dirty="0">
              <a:ln>
                <a:noFill/>
              </a:ln>
              <a:solidFill>
                <a:srgbClr val="030073"/>
              </a:solidFill>
              <a:effectLst/>
              <a:uLnTx/>
              <a:uFillTx/>
              <a:latin typeface="Merriweather"/>
              <a:ea typeface="Merriweather"/>
              <a:cs typeface="Merriweather"/>
              <a:sym typeface="Merriweather"/>
            </a:endParaRPr>
          </a:p>
        </p:txBody>
      </p:sp>
      <p:sp>
        <p:nvSpPr>
          <p:cNvPr id="24" name="Google Shape;128;p4">
            <a:extLst>
              <a:ext uri="{FF2B5EF4-FFF2-40B4-BE49-F238E27FC236}">
                <a16:creationId xmlns:a16="http://schemas.microsoft.com/office/drawing/2014/main" id="{DEFF5A29-EBF1-700E-B42C-A2268D5A9BF7}"/>
              </a:ext>
            </a:extLst>
          </p:cNvPr>
          <p:cNvSpPr/>
          <p:nvPr/>
        </p:nvSpPr>
        <p:spPr>
          <a:xfrm>
            <a:off x="6024696" y="2505010"/>
            <a:ext cx="3482954" cy="636600"/>
          </a:xfrm>
          <a:prstGeom prst="rect">
            <a:avLst/>
          </a:prstGeom>
          <a:noFill/>
          <a:ln>
            <a:noFill/>
          </a:ln>
        </p:spPr>
        <p:txBody>
          <a:bodyPr spcFirstLastPara="1" wrap="square" lIns="274300"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600" b="0" i="0" u="none" strike="noStrike" kern="1200" cap="none" spc="0" normalizeH="0" baseline="0" noProof="0" dirty="0">
                <a:ln>
                  <a:noFill/>
                </a:ln>
                <a:solidFill>
                  <a:srgbClr val="3F70B2"/>
                </a:solidFill>
                <a:effectLst/>
                <a:uLnTx/>
                <a:uFillTx/>
                <a:latin typeface="Merriweather"/>
                <a:ea typeface="Merriweather"/>
                <a:cs typeface="Merriweather"/>
                <a:sym typeface="Merriweather"/>
              </a:rPr>
              <a:t>Nurses can consult with StationMD physicians even without an individual present </a:t>
            </a:r>
            <a:endParaRPr kumimoji="0" sz="1600" b="0" i="0" u="none" strike="noStrike" kern="1200" cap="none" spc="0" normalizeH="0" baseline="0" noProof="0" dirty="0">
              <a:ln>
                <a:noFill/>
              </a:ln>
              <a:solidFill>
                <a:srgbClr val="3F70B2"/>
              </a:solidFill>
              <a:effectLst/>
              <a:uLnTx/>
              <a:uFillTx/>
              <a:latin typeface="Merriweather"/>
              <a:ea typeface="Merriweather"/>
              <a:cs typeface="Merriweather"/>
              <a:sym typeface="Merriweather"/>
            </a:endParaRPr>
          </a:p>
        </p:txBody>
      </p:sp>
      <p:sp>
        <p:nvSpPr>
          <p:cNvPr id="25" name="Google Shape;128;p4">
            <a:extLst>
              <a:ext uri="{FF2B5EF4-FFF2-40B4-BE49-F238E27FC236}">
                <a16:creationId xmlns:a16="http://schemas.microsoft.com/office/drawing/2014/main" id="{9FAADC1C-1BC0-D7E0-0243-C53F751383C1}"/>
              </a:ext>
            </a:extLst>
          </p:cNvPr>
          <p:cNvSpPr/>
          <p:nvPr/>
        </p:nvSpPr>
        <p:spPr>
          <a:xfrm>
            <a:off x="1241478" y="2505010"/>
            <a:ext cx="3257782" cy="636600"/>
          </a:xfrm>
          <a:prstGeom prst="rect">
            <a:avLst/>
          </a:prstGeom>
          <a:noFill/>
          <a:ln>
            <a:noFill/>
          </a:ln>
        </p:spPr>
        <p:txBody>
          <a:bodyPr spcFirstLastPara="1" wrap="square" lIns="274300"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600" b="0" i="0" u="none" strike="noStrike" kern="1200" cap="none" spc="0" normalizeH="0" baseline="0" noProof="0" dirty="0">
                <a:ln>
                  <a:noFill/>
                </a:ln>
                <a:solidFill>
                  <a:srgbClr val="3F70B2"/>
                </a:solidFill>
                <a:effectLst/>
                <a:uLnTx/>
                <a:uFillTx/>
                <a:latin typeface="Merriweather"/>
                <a:ea typeface="Merriweather"/>
                <a:cs typeface="Merriweather"/>
                <a:sym typeface="Merriweather"/>
              </a:rPr>
              <a:t>Nurses have extensive knowledge about the individuals they care for</a:t>
            </a:r>
            <a:endParaRPr kumimoji="0" sz="1600" b="0" i="0" u="none" strike="noStrike" kern="1200" cap="none" spc="0" normalizeH="0" baseline="0" noProof="0" dirty="0">
              <a:ln>
                <a:noFill/>
              </a:ln>
              <a:solidFill>
                <a:srgbClr val="3F70B2"/>
              </a:solidFill>
              <a:effectLst/>
              <a:uLnTx/>
              <a:uFillTx/>
              <a:latin typeface="Merriweather"/>
              <a:ea typeface="Merriweather"/>
              <a:cs typeface="Merriweather"/>
              <a:sym typeface="Merriweather"/>
            </a:endParaRPr>
          </a:p>
        </p:txBody>
      </p:sp>
      <p:sp>
        <p:nvSpPr>
          <p:cNvPr id="26" name="Google Shape;128;p4">
            <a:extLst>
              <a:ext uri="{FF2B5EF4-FFF2-40B4-BE49-F238E27FC236}">
                <a16:creationId xmlns:a16="http://schemas.microsoft.com/office/drawing/2014/main" id="{3588A64D-A2FD-BE69-EF62-E61F10A1A61D}"/>
              </a:ext>
            </a:extLst>
          </p:cNvPr>
          <p:cNvSpPr/>
          <p:nvPr/>
        </p:nvSpPr>
        <p:spPr>
          <a:xfrm>
            <a:off x="1241478" y="4128482"/>
            <a:ext cx="3032610" cy="636600"/>
          </a:xfrm>
          <a:prstGeom prst="rect">
            <a:avLst/>
          </a:prstGeom>
          <a:noFill/>
          <a:ln>
            <a:noFill/>
          </a:ln>
        </p:spPr>
        <p:txBody>
          <a:bodyPr spcFirstLastPara="1" wrap="square" lIns="274300"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lang="en-US" sz="1600" dirty="0" err="1">
                <a:solidFill>
                  <a:srgbClr val="3F70B2"/>
                </a:solidFill>
                <a:latin typeface="Merriweather"/>
                <a:ea typeface="Merriweather"/>
                <a:cs typeface="Merriweather"/>
                <a:sym typeface="Merriweather"/>
              </a:rPr>
              <a:t>StationMD’s</a:t>
            </a:r>
            <a:r>
              <a:rPr lang="en-US" sz="1600" dirty="0">
                <a:solidFill>
                  <a:srgbClr val="3F70B2"/>
                </a:solidFill>
                <a:latin typeface="Merriweather"/>
                <a:ea typeface="Merriweather"/>
                <a:cs typeface="Merriweather"/>
                <a:sym typeface="Merriweather"/>
              </a:rPr>
              <a:t> medical experts will work alongside the nursing team to decide best course of action</a:t>
            </a:r>
            <a:endParaRPr kumimoji="0" sz="1600" b="0" i="0" u="none" strike="noStrike" kern="1200" cap="none" spc="0" normalizeH="0" baseline="0" noProof="0" dirty="0">
              <a:ln>
                <a:noFill/>
              </a:ln>
              <a:solidFill>
                <a:srgbClr val="3F70B2"/>
              </a:solidFill>
              <a:effectLst/>
              <a:uLnTx/>
              <a:uFillTx/>
              <a:latin typeface="Merriweather"/>
              <a:ea typeface="Merriweather"/>
              <a:cs typeface="Merriweather"/>
              <a:sym typeface="Merriweather"/>
            </a:endParaRPr>
          </a:p>
        </p:txBody>
      </p:sp>
      <p:sp>
        <p:nvSpPr>
          <p:cNvPr id="27" name="Google Shape;128;p4">
            <a:extLst>
              <a:ext uri="{FF2B5EF4-FFF2-40B4-BE49-F238E27FC236}">
                <a16:creationId xmlns:a16="http://schemas.microsoft.com/office/drawing/2014/main" id="{D7F0586F-655F-DEFD-74FA-8552710C47F2}"/>
              </a:ext>
            </a:extLst>
          </p:cNvPr>
          <p:cNvSpPr/>
          <p:nvPr/>
        </p:nvSpPr>
        <p:spPr>
          <a:xfrm>
            <a:off x="6024696" y="4124824"/>
            <a:ext cx="2861378" cy="636600"/>
          </a:xfrm>
          <a:prstGeom prst="rect">
            <a:avLst/>
          </a:prstGeom>
          <a:noFill/>
          <a:ln>
            <a:noFill/>
          </a:ln>
        </p:spPr>
        <p:txBody>
          <a:bodyPr spcFirstLastPara="1" wrap="square" lIns="274300"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600" b="0" i="0" u="none" strike="noStrike" kern="1200" cap="none" spc="0" normalizeH="0" baseline="0" noProof="0" dirty="0">
                <a:ln>
                  <a:noFill/>
                </a:ln>
                <a:solidFill>
                  <a:srgbClr val="3F70B2"/>
                </a:solidFill>
                <a:effectLst/>
                <a:uLnTx/>
                <a:uFillTx/>
                <a:latin typeface="Merriweather"/>
                <a:ea typeface="Merriweather"/>
                <a:cs typeface="Merriweather"/>
                <a:sym typeface="Merriweather"/>
              </a:rPr>
              <a:t>Our aftercall nurses will check in for certain calls to ensure the well being of the individual </a:t>
            </a:r>
            <a:endParaRPr kumimoji="0" sz="1600" b="0" i="0" u="none" strike="noStrike" kern="1200" cap="none" spc="0" normalizeH="0" baseline="0" noProof="0" dirty="0">
              <a:ln>
                <a:noFill/>
              </a:ln>
              <a:solidFill>
                <a:srgbClr val="3F70B2"/>
              </a:solidFill>
              <a:effectLst/>
              <a:uLnTx/>
              <a:uFillTx/>
              <a:latin typeface="Merriweather"/>
              <a:ea typeface="Merriweather"/>
              <a:cs typeface="Merriweather"/>
              <a:sym typeface="Merriweather"/>
            </a:endParaRPr>
          </a:p>
        </p:txBody>
      </p:sp>
      <p:sp>
        <p:nvSpPr>
          <p:cNvPr id="40" name="Rectangle: Top Corners Rounded 39">
            <a:extLst>
              <a:ext uri="{FF2B5EF4-FFF2-40B4-BE49-F238E27FC236}">
                <a16:creationId xmlns:a16="http://schemas.microsoft.com/office/drawing/2014/main" id="{4938AB99-EDDB-C3C7-0797-22D5EBAC546F}"/>
              </a:ext>
            </a:extLst>
          </p:cNvPr>
          <p:cNvSpPr/>
          <p:nvPr/>
        </p:nvSpPr>
        <p:spPr>
          <a:xfrm rot="5400000">
            <a:off x="4052979" y="-3735908"/>
            <a:ext cx="892563" cy="8998530"/>
          </a:xfrm>
          <a:prstGeom prst="round2SameRect">
            <a:avLst>
              <a:gd name="adj1" fmla="val 43884"/>
              <a:gd name="adj2" fmla="val 0"/>
            </a:avLst>
          </a:prstGeom>
          <a:solidFill>
            <a:srgbClr val="0300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Merriweather"/>
              <a:ea typeface="+mn-ea"/>
              <a:cs typeface="+mn-cs"/>
            </a:endParaRPr>
          </a:p>
        </p:txBody>
      </p:sp>
      <p:sp>
        <p:nvSpPr>
          <p:cNvPr id="41" name="CaixaDeTexto 6">
            <a:extLst>
              <a:ext uri="{FF2B5EF4-FFF2-40B4-BE49-F238E27FC236}">
                <a16:creationId xmlns:a16="http://schemas.microsoft.com/office/drawing/2014/main" id="{03D2461B-725A-7B95-83D3-227BBD084466}"/>
              </a:ext>
            </a:extLst>
          </p:cNvPr>
          <p:cNvSpPr txBox="1"/>
          <p:nvPr/>
        </p:nvSpPr>
        <p:spPr>
          <a:xfrm>
            <a:off x="85874" y="409414"/>
            <a:ext cx="86846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Nursing and StationMD</a:t>
            </a:r>
          </a:p>
        </p:txBody>
      </p:sp>
      <p:sp>
        <p:nvSpPr>
          <p:cNvPr id="2" name="Cross 1">
            <a:extLst>
              <a:ext uri="{FF2B5EF4-FFF2-40B4-BE49-F238E27FC236}">
                <a16:creationId xmlns:a16="http://schemas.microsoft.com/office/drawing/2014/main" id="{C332EF67-F56E-1741-B19A-16F622DB1F42}"/>
              </a:ext>
            </a:extLst>
          </p:cNvPr>
          <p:cNvSpPr/>
          <p:nvPr/>
        </p:nvSpPr>
        <p:spPr>
          <a:xfrm>
            <a:off x="5701789" y="2626669"/>
            <a:ext cx="344032" cy="401152"/>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ross 2">
            <a:extLst>
              <a:ext uri="{FF2B5EF4-FFF2-40B4-BE49-F238E27FC236}">
                <a16:creationId xmlns:a16="http://schemas.microsoft.com/office/drawing/2014/main" id="{E9B96E5E-89CF-9D19-4725-EB7C0B1C2454}"/>
              </a:ext>
            </a:extLst>
          </p:cNvPr>
          <p:cNvSpPr/>
          <p:nvPr/>
        </p:nvSpPr>
        <p:spPr>
          <a:xfrm>
            <a:off x="897446" y="2626669"/>
            <a:ext cx="344032" cy="401152"/>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ross 3">
            <a:extLst>
              <a:ext uri="{FF2B5EF4-FFF2-40B4-BE49-F238E27FC236}">
                <a16:creationId xmlns:a16="http://schemas.microsoft.com/office/drawing/2014/main" id="{D0A1AC1D-6CB9-73B8-ABFC-BC04D10E07B3}"/>
              </a:ext>
            </a:extLst>
          </p:cNvPr>
          <p:cNvSpPr/>
          <p:nvPr/>
        </p:nvSpPr>
        <p:spPr>
          <a:xfrm>
            <a:off x="5751968" y="4242548"/>
            <a:ext cx="344032" cy="401152"/>
          </a:xfrm>
          <a:prstGeom prst="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998442A-D886-0478-CEE7-F923001CDD78}"/>
              </a:ext>
            </a:extLst>
          </p:cNvPr>
          <p:cNvPicPr>
            <a:picLocks noChangeAspect="1"/>
          </p:cNvPicPr>
          <p:nvPr/>
        </p:nvPicPr>
        <p:blipFill>
          <a:blip r:embed="rId2"/>
          <a:stretch>
            <a:fillRect/>
          </a:stretch>
        </p:blipFill>
        <p:spPr>
          <a:xfrm>
            <a:off x="892663" y="4242548"/>
            <a:ext cx="353599" cy="408467"/>
          </a:xfrm>
          <a:prstGeom prst="rect">
            <a:avLst/>
          </a:prstGeom>
        </p:spPr>
      </p:pic>
    </p:spTree>
    <p:extLst>
      <p:ext uri="{BB962C8B-B14F-4D97-AF65-F5344CB8AC3E}">
        <p14:creationId xmlns:p14="http://schemas.microsoft.com/office/powerpoint/2010/main" val="38975720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69586-F045-15DA-77BD-E1039B97EADA}"/>
            </a:ext>
          </a:extLst>
        </p:cNvPr>
        <p:cNvGrpSpPr/>
        <p:nvPr/>
      </p:nvGrpSpPr>
      <p:grpSpPr>
        <a:xfrm>
          <a:off x="0" y="0"/>
          <a:ext cx="0" cy="0"/>
          <a:chOff x="0" y="0"/>
          <a:chExt cx="0" cy="0"/>
        </a:xfrm>
      </p:grpSpPr>
      <p:sp>
        <p:nvSpPr>
          <p:cNvPr id="13" name="CaixaDeTexto 12">
            <a:extLst>
              <a:ext uri="{FF2B5EF4-FFF2-40B4-BE49-F238E27FC236}">
                <a16:creationId xmlns:a16="http://schemas.microsoft.com/office/drawing/2014/main" id="{09C77ED2-3C6C-920D-C4FC-DD05E3C5356A}"/>
              </a:ext>
            </a:extLst>
          </p:cNvPr>
          <p:cNvSpPr txBox="1"/>
          <p:nvPr/>
        </p:nvSpPr>
        <p:spPr>
          <a:xfrm>
            <a:off x="1634663" y="768927"/>
            <a:ext cx="892269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venir"/>
                <a:ea typeface="+mn-ea"/>
                <a:cs typeface="+mn-cs"/>
              </a:rPr>
              <a:t>How StationMD Enhances Documentation</a:t>
            </a:r>
          </a:p>
        </p:txBody>
      </p:sp>
      <p:sp>
        <p:nvSpPr>
          <p:cNvPr id="21" name="CaixaDeTexto 20">
            <a:extLst>
              <a:ext uri="{FF2B5EF4-FFF2-40B4-BE49-F238E27FC236}">
                <a16:creationId xmlns:a16="http://schemas.microsoft.com/office/drawing/2014/main" id="{19359E17-1479-C3AF-576D-7B97064F08E7}"/>
              </a:ext>
            </a:extLst>
          </p:cNvPr>
          <p:cNvSpPr txBox="1"/>
          <p:nvPr/>
        </p:nvSpPr>
        <p:spPr>
          <a:xfrm>
            <a:off x="3853334" y="3448985"/>
            <a:ext cx="4485331" cy="2425279"/>
          </a:xfrm>
          <a:prstGeom prst="rect">
            <a:avLst/>
          </a:prstGeom>
          <a:noFill/>
        </p:spPr>
        <p:txBody>
          <a:bodyPr wrap="square" rtlCol="0">
            <a:spAutoFit/>
          </a:bodyPr>
          <a:lstStyle/>
          <a:p>
            <a:pPr marL="285750" marR="0" lvl="0" indent="-285750" algn="l" defTabSz="1244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rPr>
              <a:t>The </a:t>
            </a:r>
            <a:r>
              <a:rPr lang="en-US" sz="1600" dirty="0">
                <a:solidFill>
                  <a:prstClr val="white"/>
                </a:solidFill>
                <a:latin typeface="Merriweather" panose="00000500000000000000" pitchFamily="2" charset="0"/>
              </a:rPr>
              <a:t>StationMD medical note bolsters documentation for nursing by enhancing previous notes from nurse</a:t>
            </a:r>
          </a:p>
          <a:p>
            <a:pPr marL="285750" marR="0" lvl="0" indent="-285750" algn="l" defTabSz="12446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endParaRPr>
          </a:p>
          <a:p>
            <a:pPr marL="285750" marR="0" lvl="0" indent="-285750" algn="l" defTabSz="1244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rPr>
              <a:t>Nurses can be part of doctor visit (remotely or </a:t>
            </a:r>
            <a:r>
              <a:rPr lang="en-US" sz="1600" dirty="0">
                <a:solidFill>
                  <a:prstClr val="white"/>
                </a:solidFill>
                <a:latin typeface="Merriweather" panose="00000500000000000000" pitchFamily="2" charset="0"/>
              </a:rPr>
              <a:t>with individual)</a:t>
            </a:r>
            <a:endParaRPr kumimoji="0" lang="en-US" sz="16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endParaRPr>
          </a:p>
          <a:p>
            <a:pPr marL="285750" marR="0" lvl="0" indent="-285750" algn="l" defTabSz="12446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endParaRPr>
          </a:p>
          <a:p>
            <a:pPr marL="285750" marR="0" lvl="0" indent="-285750" algn="l" defTabSz="1244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lang="en-US" sz="1600" dirty="0">
                <a:solidFill>
                  <a:prstClr val="white"/>
                </a:solidFill>
                <a:latin typeface="Merriweather" panose="00000500000000000000" pitchFamily="2" charset="0"/>
              </a:rPr>
              <a:t>Allows for additional documentation to be added to EMR for rule 116</a:t>
            </a:r>
            <a:endParaRPr kumimoji="0" lang="en-US" sz="16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endParaRPr>
          </a:p>
          <a:p>
            <a:pPr marL="285750" marR="0" lvl="0" indent="-285750" algn="l" defTabSz="12446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endParaRPr>
          </a:p>
        </p:txBody>
      </p:sp>
      <p:pic>
        <p:nvPicPr>
          <p:cNvPr id="23" name="Picture 60">
            <a:extLst>
              <a:ext uri="{FF2B5EF4-FFF2-40B4-BE49-F238E27FC236}">
                <a16:creationId xmlns:a16="http://schemas.microsoft.com/office/drawing/2014/main" id="{87A1189F-6FB8-9D94-DD25-A2137EBF7EA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5654100" y="1856868"/>
            <a:ext cx="883800" cy="883800"/>
          </a:xfrm>
          <a:prstGeom prst="rect">
            <a:avLst/>
          </a:prstGeom>
        </p:spPr>
      </p:pic>
      <p:sp>
        <p:nvSpPr>
          <p:cNvPr id="3" name="TextBox 2">
            <a:extLst>
              <a:ext uri="{FF2B5EF4-FFF2-40B4-BE49-F238E27FC236}">
                <a16:creationId xmlns:a16="http://schemas.microsoft.com/office/drawing/2014/main" id="{44BC260A-9B75-C961-98A5-12EAF09A2F8C}"/>
              </a:ext>
            </a:extLst>
          </p:cNvPr>
          <p:cNvSpPr txBox="1"/>
          <p:nvPr/>
        </p:nvSpPr>
        <p:spPr>
          <a:xfrm>
            <a:off x="3048000" y="2949907"/>
            <a:ext cx="6096000" cy="341632"/>
          </a:xfrm>
          <a:prstGeom prst="rect">
            <a:avLst/>
          </a:prstGeom>
          <a:noFill/>
        </p:spPr>
        <p:txBody>
          <a:bodyPr wrap="square">
            <a:sp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lang="en-US" dirty="0">
                <a:solidFill>
                  <a:prstClr val="white"/>
                </a:solidFill>
                <a:latin typeface="Merriweather" panose="00000500000000000000" pitchFamily="2" charset="0"/>
              </a:rPr>
              <a:t>Benefits to nursing documentation</a:t>
            </a:r>
            <a:endParaRPr kumimoji="0" lang="en-US" sz="18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endParaRPr>
          </a:p>
        </p:txBody>
      </p:sp>
    </p:spTree>
    <p:extLst>
      <p:ext uri="{BB962C8B-B14F-4D97-AF65-F5344CB8AC3E}">
        <p14:creationId xmlns:p14="http://schemas.microsoft.com/office/powerpoint/2010/main" val="2940591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DD7DF-8AC6-3988-E669-952A56157D73}"/>
              </a:ext>
            </a:extLst>
          </p:cNvPr>
          <p:cNvSpPr>
            <a:spLocks noGrp="1"/>
          </p:cNvSpPr>
          <p:nvPr>
            <p:ph type="title"/>
          </p:nvPr>
        </p:nvSpPr>
        <p:spPr>
          <a:xfrm>
            <a:off x="669524" y="365125"/>
            <a:ext cx="10684275" cy="1325563"/>
          </a:xfrm>
        </p:spPr>
        <p:txBody>
          <a:bodyPr anchor="ctr">
            <a:normAutofit/>
          </a:bodyPr>
          <a:lstStyle/>
          <a:p>
            <a:r>
              <a:rPr lang="en-US" dirty="0"/>
              <a:t>Webinars</a:t>
            </a:r>
          </a:p>
        </p:txBody>
      </p:sp>
      <p:graphicFrame>
        <p:nvGraphicFramePr>
          <p:cNvPr id="5" name="Content Placeholder 2">
            <a:extLst>
              <a:ext uri="{FF2B5EF4-FFF2-40B4-BE49-F238E27FC236}">
                <a16:creationId xmlns:a16="http://schemas.microsoft.com/office/drawing/2014/main" id="{71F7E9BB-998A-84CE-4752-67D46162830D}"/>
              </a:ext>
            </a:extLst>
          </p:cNvPr>
          <p:cNvGraphicFramePr>
            <a:graphicFrameLocks noGrp="1"/>
          </p:cNvGraphicFramePr>
          <p:nvPr>
            <p:ph idx="1"/>
          </p:nvPr>
        </p:nvGraphicFramePr>
        <p:xfrm>
          <a:off x="669524" y="1825625"/>
          <a:ext cx="1068427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5576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6C0E1-D36D-A0C9-FCCF-85FBADA1817B}"/>
              </a:ext>
            </a:extLst>
          </p:cNvPr>
          <p:cNvSpPr txBox="1">
            <a:spLocks/>
          </p:cNvSpPr>
          <p:nvPr/>
        </p:nvSpPr>
        <p:spPr>
          <a:xfrm>
            <a:off x="574011" y="662995"/>
            <a:ext cx="10888645" cy="87682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bg1"/>
                </a:solidFill>
                <a:latin typeface="Avenir Black" panose="020B0803020203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b="1" i="0" u="none" strike="noStrike" kern="1200" cap="none" spc="0" normalizeH="0" baseline="0" noProof="0" dirty="0">
                <a:ln>
                  <a:noFill/>
                </a:ln>
                <a:solidFill>
                  <a:srgbClr val="3B3A73"/>
                </a:solidFill>
                <a:effectLst/>
                <a:uLnTx/>
                <a:uFillTx/>
                <a:latin typeface="Avenir Next LT Pro" panose="020B0504020202020204" pitchFamily="34" charset="0"/>
                <a:ea typeface="+mj-ea"/>
                <a:cs typeface="+mj-cs"/>
              </a:rPr>
              <a:t>Providing the highest quality of medical care for individuals with IDD, fostering independence, &amp; improving quality of life</a:t>
            </a:r>
          </a:p>
        </p:txBody>
      </p:sp>
      <p:sp>
        <p:nvSpPr>
          <p:cNvPr id="4" name="Forma Livre 5">
            <a:extLst>
              <a:ext uri="{FF2B5EF4-FFF2-40B4-BE49-F238E27FC236}">
                <a16:creationId xmlns:a16="http://schemas.microsoft.com/office/drawing/2014/main" id="{91D76868-8C86-6E1B-33A1-7C639A27A625}"/>
              </a:ext>
            </a:extLst>
          </p:cNvPr>
          <p:cNvSpPr/>
          <p:nvPr/>
        </p:nvSpPr>
        <p:spPr>
          <a:xfrm>
            <a:off x="923925" y="2628899"/>
            <a:ext cx="3109718" cy="1040065"/>
          </a:xfrm>
          <a:custGeom>
            <a:avLst/>
            <a:gdLst>
              <a:gd name="connsiteX0" fmla="*/ 0 w 2711396"/>
              <a:gd name="connsiteY0" fmla="*/ 217614 h 2176139"/>
              <a:gd name="connsiteX1" fmla="*/ 217614 w 2711396"/>
              <a:gd name="connsiteY1" fmla="*/ 0 h 2176139"/>
              <a:gd name="connsiteX2" fmla="*/ 2493782 w 2711396"/>
              <a:gd name="connsiteY2" fmla="*/ 0 h 2176139"/>
              <a:gd name="connsiteX3" fmla="*/ 2711396 w 2711396"/>
              <a:gd name="connsiteY3" fmla="*/ 217614 h 2176139"/>
              <a:gd name="connsiteX4" fmla="*/ 2711396 w 2711396"/>
              <a:gd name="connsiteY4" fmla="*/ 1958525 h 2176139"/>
              <a:gd name="connsiteX5" fmla="*/ 2493782 w 2711396"/>
              <a:gd name="connsiteY5" fmla="*/ 2176139 h 2176139"/>
              <a:gd name="connsiteX6" fmla="*/ 217614 w 2711396"/>
              <a:gd name="connsiteY6" fmla="*/ 2176139 h 2176139"/>
              <a:gd name="connsiteX7" fmla="*/ 0 w 2711396"/>
              <a:gd name="connsiteY7" fmla="*/ 1958525 h 2176139"/>
              <a:gd name="connsiteX8" fmla="*/ 0 w 2711396"/>
              <a:gd name="connsiteY8" fmla="*/ 217614 h 217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1396" h="2176139">
                <a:moveTo>
                  <a:pt x="0" y="217614"/>
                </a:moveTo>
                <a:cubicBezTo>
                  <a:pt x="0" y="97429"/>
                  <a:pt x="97429" y="0"/>
                  <a:pt x="217614" y="0"/>
                </a:cubicBezTo>
                <a:lnTo>
                  <a:pt x="2493782" y="0"/>
                </a:lnTo>
                <a:cubicBezTo>
                  <a:pt x="2613967" y="0"/>
                  <a:pt x="2711396" y="97429"/>
                  <a:pt x="2711396" y="217614"/>
                </a:cubicBezTo>
                <a:lnTo>
                  <a:pt x="2711396" y="1958525"/>
                </a:lnTo>
                <a:cubicBezTo>
                  <a:pt x="2711396" y="2078710"/>
                  <a:pt x="2613967" y="2176139"/>
                  <a:pt x="2493782" y="2176139"/>
                </a:cubicBezTo>
                <a:lnTo>
                  <a:pt x="217614" y="2176139"/>
                </a:lnTo>
                <a:cubicBezTo>
                  <a:pt x="97429" y="2176139"/>
                  <a:pt x="0" y="2078710"/>
                  <a:pt x="0" y="1958525"/>
                </a:cubicBezTo>
                <a:lnTo>
                  <a:pt x="0" y="217614"/>
                </a:lnTo>
                <a:close/>
              </a:path>
            </a:pathLst>
          </a:custGeom>
          <a:no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124697" tIns="124697" rIns="124697" bIns="124697"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030073"/>
                </a:solidFill>
                <a:effectLst/>
                <a:uLnTx/>
                <a:uFillTx/>
                <a:latin typeface="Merriweather"/>
                <a:ea typeface="+mn-ea"/>
                <a:cs typeface="+mn-cs"/>
              </a:rPr>
              <a:t>Sign your individual/s up for StationMD anytime</a:t>
            </a:r>
          </a:p>
        </p:txBody>
      </p:sp>
      <p:sp>
        <p:nvSpPr>
          <p:cNvPr id="13" name="Forma Livre 7">
            <a:extLst>
              <a:ext uri="{FF2B5EF4-FFF2-40B4-BE49-F238E27FC236}">
                <a16:creationId xmlns:a16="http://schemas.microsoft.com/office/drawing/2014/main" id="{D5AC511A-0983-ADDE-6181-F9F082EC9113}"/>
              </a:ext>
            </a:extLst>
          </p:cNvPr>
          <p:cNvSpPr/>
          <p:nvPr/>
        </p:nvSpPr>
        <p:spPr>
          <a:xfrm>
            <a:off x="4613854" y="2293695"/>
            <a:ext cx="2711396" cy="1661601"/>
          </a:xfrm>
          <a:custGeom>
            <a:avLst/>
            <a:gdLst>
              <a:gd name="connsiteX0" fmla="*/ 0 w 2711396"/>
              <a:gd name="connsiteY0" fmla="*/ 219294 h 2192940"/>
              <a:gd name="connsiteX1" fmla="*/ 219294 w 2711396"/>
              <a:gd name="connsiteY1" fmla="*/ 0 h 2192940"/>
              <a:gd name="connsiteX2" fmla="*/ 2492102 w 2711396"/>
              <a:gd name="connsiteY2" fmla="*/ 0 h 2192940"/>
              <a:gd name="connsiteX3" fmla="*/ 2711396 w 2711396"/>
              <a:gd name="connsiteY3" fmla="*/ 219294 h 2192940"/>
              <a:gd name="connsiteX4" fmla="*/ 2711396 w 2711396"/>
              <a:gd name="connsiteY4" fmla="*/ 1973646 h 2192940"/>
              <a:gd name="connsiteX5" fmla="*/ 2492102 w 2711396"/>
              <a:gd name="connsiteY5" fmla="*/ 2192940 h 2192940"/>
              <a:gd name="connsiteX6" fmla="*/ 219294 w 2711396"/>
              <a:gd name="connsiteY6" fmla="*/ 2192940 h 2192940"/>
              <a:gd name="connsiteX7" fmla="*/ 0 w 2711396"/>
              <a:gd name="connsiteY7" fmla="*/ 1973646 h 2192940"/>
              <a:gd name="connsiteX8" fmla="*/ 0 w 2711396"/>
              <a:gd name="connsiteY8" fmla="*/ 219294 h 219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1396" h="2192940">
                <a:moveTo>
                  <a:pt x="0" y="219294"/>
                </a:moveTo>
                <a:cubicBezTo>
                  <a:pt x="0" y="98181"/>
                  <a:pt x="98181" y="0"/>
                  <a:pt x="219294" y="0"/>
                </a:cubicBezTo>
                <a:lnTo>
                  <a:pt x="2492102" y="0"/>
                </a:lnTo>
                <a:cubicBezTo>
                  <a:pt x="2613215" y="0"/>
                  <a:pt x="2711396" y="98181"/>
                  <a:pt x="2711396" y="219294"/>
                </a:cubicBezTo>
                <a:lnTo>
                  <a:pt x="2711396" y="1973646"/>
                </a:lnTo>
                <a:cubicBezTo>
                  <a:pt x="2711396" y="2094759"/>
                  <a:pt x="2613215" y="2192940"/>
                  <a:pt x="2492102" y="2192940"/>
                </a:cubicBezTo>
                <a:lnTo>
                  <a:pt x="219294" y="2192940"/>
                </a:lnTo>
                <a:cubicBezTo>
                  <a:pt x="98181" y="2192940"/>
                  <a:pt x="0" y="2094759"/>
                  <a:pt x="0" y="1973646"/>
                </a:cubicBezTo>
                <a:lnTo>
                  <a:pt x="0" y="219294"/>
                </a:lnTo>
                <a:close/>
              </a:path>
            </a:pathLst>
          </a:custGeom>
          <a:no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125189" tIns="125189" rIns="125189" bIns="125189"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030073"/>
                </a:solidFill>
                <a:effectLst/>
                <a:uLnTx/>
                <a:uFillTx/>
                <a:latin typeface="Merriweather"/>
                <a:ea typeface="+mn-ea"/>
                <a:cs typeface="+mn-cs"/>
              </a:rPr>
              <a:t>Call StationMD for any major or minor healthcare concerns at:</a:t>
            </a:r>
            <a:endParaRPr kumimoji="0" lang="en-US" sz="1200" b="0" i="0" u="none" strike="noStrike" kern="1200" cap="none" spc="0" normalizeH="0" baseline="0" noProof="0" dirty="0">
              <a:ln>
                <a:noFill/>
              </a:ln>
              <a:solidFill>
                <a:srgbClr val="030073"/>
              </a:solidFill>
              <a:effectLst/>
              <a:uLnTx/>
              <a:uFillTx/>
              <a:latin typeface="Merriweather"/>
              <a:ea typeface="+mn-ea"/>
              <a:cs typeface="+mn-cs"/>
            </a:endParaRP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030073"/>
                </a:solidFill>
                <a:effectLst/>
                <a:uLnTx/>
                <a:uFillTx/>
                <a:latin typeface="Merriweather"/>
                <a:ea typeface="+mn-ea"/>
                <a:cs typeface="+mn-cs"/>
              </a:rPr>
              <a:t>1-877-STATMDS</a:t>
            </a:r>
          </a:p>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030073"/>
                </a:solidFill>
                <a:effectLst/>
                <a:uLnTx/>
                <a:uFillTx/>
                <a:latin typeface="Merriweather"/>
                <a:ea typeface="+mn-ea"/>
                <a:cs typeface="+mn-cs"/>
              </a:rPr>
              <a:t>(1-877-782-8637)</a:t>
            </a:r>
          </a:p>
        </p:txBody>
      </p:sp>
      <p:sp>
        <p:nvSpPr>
          <p:cNvPr id="15" name="Forma Livre 9">
            <a:extLst>
              <a:ext uri="{FF2B5EF4-FFF2-40B4-BE49-F238E27FC236}">
                <a16:creationId xmlns:a16="http://schemas.microsoft.com/office/drawing/2014/main" id="{13A1371B-3AE9-BFA2-FAE3-F4F1B5CE97E4}"/>
              </a:ext>
            </a:extLst>
          </p:cNvPr>
          <p:cNvSpPr/>
          <p:nvPr/>
        </p:nvSpPr>
        <p:spPr>
          <a:xfrm>
            <a:off x="7905461" y="2518965"/>
            <a:ext cx="3122344" cy="1041919"/>
          </a:xfrm>
          <a:custGeom>
            <a:avLst/>
            <a:gdLst>
              <a:gd name="connsiteX0" fmla="*/ 0 w 2711396"/>
              <a:gd name="connsiteY0" fmla="*/ 219294 h 2192940"/>
              <a:gd name="connsiteX1" fmla="*/ 219294 w 2711396"/>
              <a:gd name="connsiteY1" fmla="*/ 0 h 2192940"/>
              <a:gd name="connsiteX2" fmla="*/ 2492102 w 2711396"/>
              <a:gd name="connsiteY2" fmla="*/ 0 h 2192940"/>
              <a:gd name="connsiteX3" fmla="*/ 2711396 w 2711396"/>
              <a:gd name="connsiteY3" fmla="*/ 219294 h 2192940"/>
              <a:gd name="connsiteX4" fmla="*/ 2711396 w 2711396"/>
              <a:gd name="connsiteY4" fmla="*/ 1973646 h 2192940"/>
              <a:gd name="connsiteX5" fmla="*/ 2492102 w 2711396"/>
              <a:gd name="connsiteY5" fmla="*/ 2192940 h 2192940"/>
              <a:gd name="connsiteX6" fmla="*/ 219294 w 2711396"/>
              <a:gd name="connsiteY6" fmla="*/ 2192940 h 2192940"/>
              <a:gd name="connsiteX7" fmla="*/ 0 w 2711396"/>
              <a:gd name="connsiteY7" fmla="*/ 1973646 h 2192940"/>
              <a:gd name="connsiteX8" fmla="*/ 0 w 2711396"/>
              <a:gd name="connsiteY8" fmla="*/ 219294 h 219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1396" h="2192940">
                <a:moveTo>
                  <a:pt x="0" y="219294"/>
                </a:moveTo>
                <a:cubicBezTo>
                  <a:pt x="0" y="98181"/>
                  <a:pt x="98181" y="0"/>
                  <a:pt x="219294" y="0"/>
                </a:cubicBezTo>
                <a:lnTo>
                  <a:pt x="2492102" y="0"/>
                </a:lnTo>
                <a:cubicBezTo>
                  <a:pt x="2613215" y="0"/>
                  <a:pt x="2711396" y="98181"/>
                  <a:pt x="2711396" y="219294"/>
                </a:cubicBezTo>
                <a:lnTo>
                  <a:pt x="2711396" y="1973646"/>
                </a:lnTo>
                <a:cubicBezTo>
                  <a:pt x="2711396" y="2094759"/>
                  <a:pt x="2613215" y="2192940"/>
                  <a:pt x="2492102" y="2192940"/>
                </a:cubicBezTo>
                <a:lnTo>
                  <a:pt x="219294" y="2192940"/>
                </a:lnTo>
                <a:cubicBezTo>
                  <a:pt x="98181" y="2192940"/>
                  <a:pt x="0" y="2094759"/>
                  <a:pt x="0" y="1973646"/>
                </a:cubicBezTo>
                <a:lnTo>
                  <a:pt x="0" y="219294"/>
                </a:lnTo>
                <a:close/>
              </a:path>
            </a:pathLst>
          </a:custGeom>
          <a:noFill/>
        </p:spPr>
        <p:style>
          <a:lnRef idx="3">
            <a:schemeClr val="lt1">
              <a:hueOff val="0"/>
              <a:satOff val="0"/>
              <a:lumOff val="0"/>
              <a:alphaOff val="0"/>
            </a:schemeClr>
          </a:lnRef>
          <a:fillRef idx="1">
            <a:scrgbClr r="0" g="0" b="0"/>
          </a:fillRef>
          <a:effectRef idx="1">
            <a:schemeClr val="accent1">
              <a:hueOff val="0"/>
              <a:satOff val="0"/>
              <a:lumOff val="0"/>
              <a:alphaOff val="0"/>
            </a:schemeClr>
          </a:effectRef>
          <a:fontRef idx="minor">
            <a:schemeClr val="lt1"/>
          </a:fontRef>
        </p:style>
        <p:txBody>
          <a:bodyPr spcFirstLastPara="0" vert="horz" wrap="square" lIns="125189" tIns="125189" rIns="125189" bIns="125189" numCol="1" spcCol="1270" anchor="t"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dirty="0">
                <a:ln>
                  <a:noFill/>
                </a:ln>
                <a:solidFill>
                  <a:srgbClr val="030073"/>
                </a:solidFill>
                <a:effectLst/>
                <a:uLnTx/>
                <a:uFillTx/>
                <a:latin typeface="Merriweather"/>
                <a:ea typeface="+mn-ea"/>
                <a:cs typeface="+mn-cs"/>
              </a:rPr>
              <a:t>Receive 24/7 access to I/DD  healthcare without the stress of the ER </a:t>
            </a:r>
          </a:p>
        </p:txBody>
      </p:sp>
      <p:sp>
        <p:nvSpPr>
          <p:cNvPr id="3" name="Rectangle: Rounded Corners 8">
            <a:extLst>
              <a:ext uri="{FF2B5EF4-FFF2-40B4-BE49-F238E27FC236}">
                <a16:creationId xmlns:a16="http://schemas.microsoft.com/office/drawing/2014/main" id="{7BD95911-152E-5471-F1C9-51D5C3BC798B}"/>
              </a:ext>
            </a:extLst>
          </p:cNvPr>
          <p:cNvSpPr/>
          <p:nvPr/>
        </p:nvSpPr>
        <p:spPr>
          <a:xfrm>
            <a:off x="154694" y="4299435"/>
            <a:ext cx="5478119" cy="1959253"/>
          </a:xfrm>
          <a:prstGeom prst="roundRect">
            <a:avLst>
              <a:gd name="adj" fmla="val 10109"/>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30073"/>
                </a:solidFill>
                <a:effectLst/>
                <a:uLnTx/>
                <a:uFillTx/>
                <a:latin typeface="Merriweather"/>
                <a:ea typeface="+mn-ea"/>
                <a:cs typeface="+mn-cs"/>
              </a:rPr>
              <a:t>For additional resources on how to use StationMD: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30073"/>
              </a:solidFill>
              <a:effectLst/>
              <a:uLnTx/>
              <a:uFillTx/>
              <a:latin typeface="Merriweather"/>
              <a:ea typeface="+mn-ea"/>
              <a:cs typeface="+mn-cs"/>
            </a:endParaRP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30073"/>
                </a:solidFill>
                <a:effectLst/>
                <a:uLnTx/>
                <a:uFillTx/>
                <a:latin typeface="Merriweather"/>
                <a:ea typeface="+mn-ea"/>
                <a:cs typeface="+mn-cs"/>
              </a:rPr>
              <a:t>View these training videos: </a:t>
            </a:r>
            <a:r>
              <a:rPr kumimoji="0" lang="en-US" sz="1600" b="0" i="0" u="none" strike="noStrike" kern="1200" cap="none" spc="0" normalizeH="0" baseline="0" noProof="0" dirty="0">
                <a:ln>
                  <a:noFill/>
                </a:ln>
                <a:solidFill>
                  <a:srgbClr val="030073"/>
                </a:solidFill>
                <a:effectLst/>
                <a:uLnTx/>
                <a:uFillTx/>
                <a:latin typeface="Merriweather"/>
                <a:ea typeface="Calibri" panose="020F0502020204030204" pitchFamily="34" charset="0"/>
                <a:cs typeface="+mn-cs"/>
                <a:hlinkClick r:id="rId2"/>
              </a:rPr>
              <a:t>https://stationmd.com/for-clients/</a:t>
            </a:r>
            <a:r>
              <a:rPr kumimoji="0" lang="en-US" sz="1600" b="0" i="0" u="none" strike="noStrike" kern="1200" cap="none" spc="0" normalizeH="0" baseline="0" noProof="0" dirty="0">
                <a:ln>
                  <a:noFill/>
                </a:ln>
                <a:solidFill>
                  <a:srgbClr val="030073"/>
                </a:solidFill>
                <a:effectLst/>
                <a:uLnTx/>
                <a:uFillTx/>
                <a:latin typeface="Merriweather"/>
                <a:ea typeface="Calibri" panose="020F0502020204030204" pitchFamily="34" charset="0"/>
                <a:cs typeface="+mn-cs"/>
              </a:rPr>
              <a:t> </a:t>
            </a:r>
            <a:br>
              <a:rPr kumimoji="0" lang="en-US" sz="1600" b="0" i="0" u="none" strike="noStrike" kern="1200" cap="none" spc="0" normalizeH="0" baseline="0" noProof="0" dirty="0">
                <a:ln>
                  <a:noFill/>
                </a:ln>
                <a:solidFill>
                  <a:srgbClr val="030073"/>
                </a:solidFill>
                <a:effectLst/>
                <a:uLnTx/>
                <a:uFillTx/>
                <a:latin typeface="Merriweather"/>
                <a:ea typeface="Calibri" panose="020F0502020204030204" pitchFamily="34" charset="0"/>
                <a:cs typeface="+mn-cs"/>
              </a:rPr>
            </a:br>
            <a:r>
              <a:rPr kumimoji="0" lang="en-US" sz="1600" b="0" i="0" u="none" strike="noStrike" kern="1200" cap="none" spc="0" normalizeH="0" baseline="0" noProof="0" dirty="0">
                <a:ln>
                  <a:noFill/>
                </a:ln>
                <a:solidFill>
                  <a:srgbClr val="030073"/>
                </a:solidFill>
                <a:effectLst/>
                <a:uLnTx/>
                <a:uFillTx/>
                <a:latin typeface="Merriweather"/>
                <a:ea typeface="Calibri" panose="020F0502020204030204" pitchFamily="34" charset="0"/>
                <a:cs typeface="+mn-cs"/>
              </a:rPr>
              <a:t>(password: </a:t>
            </a:r>
            <a:r>
              <a:rPr kumimoji="0" lang="en-US" sz="1600" b="0" i="1" u="none" strike="noStrike" kern="1200" cap="none" spc="0" normalizeH="0" baseline="0" noProof="0" dirty="0" err="1">
                <a:ln>
                  <a:noFill/>
                </a:ln>
                <a:solidFill>
                  <a:srgbClr val="030073"/>
                </a:solidFill>
                <a:effectLst/>
                <a:uLnTx/>
                <a:uFillTx/>
                <a:latin typeface="Merriweather"/>
                <a:ea typeface="Calibri" panose="020F0502020204030204" pitchFamily="34" charset="0"/>
                <a:cs typeface="+mn-cs"/>
              </a:rPr>
              <a:t>smdeducation</a:t>
            </a:r>
            <a:r>
              <a:rPr kumimoji="0" lang="en-US" sz="1600" b="0" i="0" u="none" strike="noStrike" kern="1200" cap="none" spc="0" normalizeH="0" baseline="0" noProof="0" dirty="0">
                <a:ln>
                  <a:noFill/>
                </a:ln>
                <a:solidFill>
                  <a:srgbClr val="030073"/>
                </a:solidFill>
                <a:effectLst/>
                <a:uLnTx/>
                <a:uFillTx/>
                <a:latin typeface="Merriweather"/>
                <a:ea typeface="Calibri" panose="020F0502020204030204" pitchFamily="34" charset="0"/>
                <a:cs typeface="+mn-cs"/>
              </a:rPr>
              <a:t>)</a:t>
            </a:r>
            <a:endParaRPr kumimoji="0" lang="en-US" sz="1600" b="0" i="0" u="none" strike="noStrike" kern="1200" cap="none" spc="0" normalizeH="0" baseline="0" noProof="0" dirty="0">
              <a:ln>
                <a:noFill/>
              </a:ln>
              <a:solidFill>
                <a:srgbClr val="030073"/>
              </a:solidFill>
              <a:effectLst/>
              <a:uLnTx/>
              <a:uFillTx/>
              <a:latin typeface="Merriweather" panose="00000500000000000000" pitchFamily="2" charset="0"/>
              <a:ea typeface="+mn-ea"/>
              <a:cs typeface="+mn-cs"/>
            </a:endParaRPr>
          </a:p>
        </p:txBody>
      </p:sp>
      <p:pic>
        <p:nvPicPr>
          <p:cNvPr id="6" name="Picture 5">
            <a:extLst>
              <a:ext uri="{FF2B5EF4-FFF2-40B4-BE49-F238E27FC236}">
                <a16:creationId xmlns:a16="http://schemas.microsoft.com/office/drawing/2014/main" id="{AC3037D7-C909-24EE-76BC-03EF87571D1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64003" y="2518965"/>
            <a:ext cx="883800" cy="883800"/>
          </a:xfrm>
          <a:prstGeom prst="rect">
            <a:avLst/>
          </a:prstGeom>
        </p:spPr>
      </p:pic>
      <p:pic>
        <p:nvPicPr>
          <p:cNvPr id="7" name="Picture 6">
            <a:extLst>
              <a:ext uri="{FF2B5EF4-FFF2-40B4-BE49-F238E27FC236}">
                <a16:creationId xmlns:a16="http://schemas.microsoft.com/office/drawing/2014/main" id="{40ACBB45-C798-1B4C-728A-A5B4AAD8E4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25363" y="2518965"/>
            <a:ext cx="883800" cy="883800"/>
          </a:xfrm>
          <a:prstGeom prst="rect">
            <a:avLst/>
          </a:prstGeom>
        </p:spPr>
      </p:pic>
      <p:sp>
        <p:nvSpPr>
          <p:cNvPr id="9" name="Rectangle: Top Corners Rounded 8">
            <a:extLst>
              <a:ext uri="{FF2B5EF4-FFF2-40B4-BE49-F238E27FC236}">
                <a16:creationId xmlns:a16="http://schemas.microsoft.com/office/drawing/2014/main" id="{BA4E29C5-9F84-EAB5-F5A5-82F92DB05658}"/>
              </a:ext>
            </a:extLst>
          </p:cNvPr>
          <p:cNvSpPr/>
          <p:nvPr/>
        </p:nvSpPr>
        <p:spPr>
          <a:xfrm rot="16200000" flipH="1">
            <a:off x="8264031" y="2156896"/>
            <a:ext cx="1633490" cy="6222448"/>
          </a:xfrm>
          <a:prstGeom prst="round2SameRect">
            <a:avLst>
              <a:gd name="adj1" fmla="val 50000"/>
              <a:gd name="adj2" fmla="val 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Merriweather"/>
              <a:ea typeface="+mn-ea"/>
              <a:cs typeface="+mn-cs"/>
            </a:endParaRPr>
          </a:p>
        </p:txBody>
      </p:sp>
      <p:sp>
        <p:nvSpPr>
          <p:cNvPr id="11" name="TextBox 3">
            <a:extLst>
              <a:ext uri="{FF2B5EF4-FFF2-40B4-BE49-F238E27FC236}">
                <a16:creationId xmlns:a16="http://schemas.microsoft.com/office/drawing/2014/main" id="{60F22244-9758-3C2D-890D-24B769B4B592}"/>
              </a:ext>
            </a:extLst>
          </p:cNvPr>
          <p:cNvSpPr txBox="1"/>
          <p:nvPr/>
        </p:nvSpPr>
        <p:spPr>
          <a:xfrm>
            <a:off x="7125363" y="4817397"/>
            <a:ext cx="522787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white"/>
                </a:solidFill>
                <a:latin typeface="Avenir Next LT Pro" panose="020B0504020202020204" pitchFamily="34" charset="0"/>
              </a:rPr>
              <a:t>Jacob Papp</a:t>
            </a:r>
            <a:endParaRPr kumimoji="0" lang="en-US" sz="1800" b="0"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solidFill>
                  <a:prstClr val="white"/>
                </a:solidFill>
                <a:latin typeface="Calibri" panose="020F0502020204030204" pitchFamily="34" charset="0"/>
                <a:ea typeface="Aptos" panose="020B0004020202020204" pitchFamily="34" charset="0"/>
                <a:cs typeface="Times New Roman" panose="02020603050405020304" pitchFamily="18" charset="0"/>
              </a:rPr>
              <a:t>Illinois Account Executive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solidFill>
                  <a:prstClr val="white"/>
                </a:solidFill>
                <a:latin typeface="Aptos" panose="020B0004020202020204" pitchFamily="34" charset="0"/>
                <a:ea typeface="Aptos" panose="020B0004020202020204" pitchFamily="34" charset="0"/>
                <a:cs typeface="Times New Roman" panose="02020603050405020304" pitchFamily="18" charset="0"/>
              </a:rPr>
              <a:t>J</a:t>
            </a:r>
            <a:r>
              <a:rPr kumimoji="0" lang="en-US" sz="1800" b="0" i="0" u="none" strike="noStrike" kern="100" cap="none" spc="0" normalizeH="0" baseline="0" noProof="0" dirty="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t>acob.papp@stationmd.com</a:t>
            </a:r>
          </a:p>
        </p:txBody>
      </p:sp>
    </p:spTree>
    <p:extLst>
      <p:ext uri="{BB962C8B-B14F-4D97-AF65-F5344CB8AC3E}">
        <p14:creationId xmlns:p14="http://schemas.microsoft.com/office/powerpoint/2010/main" val="4045145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6;p2">
            <a:extLst>
              <a:ext uri="{FF2B5EF4-FFF2-40B4-BE49-F238E27FC236}">
                <a16:creationId xmlns:a16="http://schemas.microsoft.com/office/drawing/2014/main" id="{3652A903-5AA0-CC91-C760-392495800C94}"/>
              </a:ext>
            </a:extLst>
          </p:cNvPr>
          <p:cNvSpPr txBox="1">
            <a:spLocks noGrp="1"/>
          </p:cNvSpPr>
          <p:nvPr>
            <p:ph type="title"/>
          </p:nvPr>
        </p:nvSpPr>
        <p:spPr>
          <a:xfrm>
            <a:off x="393288" y="2622450"/>
            <a:ext cx="5044200" cy="1613100"/>
          </a:xfrm>
          <a:prstGeom prst="rect">
            <a:avLst/>
          </a:prstGeom>
          <a:noFill/>
          <a:ln>
            <a:noFill/>
          </a:ln>
        </p:spPr>
        <p:txBody>
          <a:bodyPr spcFirstLastPara="1" wrap="square" lIns="0" tIns="45700" rIns="91425" bIns="45700" anchor="b" anchorCtr="0">
            <a:noAutofit/>
          </a:bodyPr>
          <a:lstStyle/>
          <a:p>
            <a:pPr marL="0" lvl="0" indent="0" algn="l" rtl="0">
              <a:lnSpc>
                <a:spcPct val="100000"/>
              </a:lnSpc>
              <a:spcBef>
                <a:spcPts val="0"/>
              </a:spcBef>
              <a:spcAft>
                <a:spcPts val="0"/>
              </a:spcAft>
              <a:buClr>
                <a:schemeClr val="accent1"/>
              </a:buClr>
              <a:buSzPts val="3200"/>
              <a:buFont typeface="Calibri"/>
              <a:buNone/>
            </a:pPr>
            <a:r>
              <a:rPr lang="en-US" sz="4000" b="1" dirty="0">
                <a:solidFill>
                  <a:srgbClr val="F5F5F5"/>
                </a:solidFill>
                <a:latin typeface="Avenir"/>
                <a:ea typeface="Avenir"/>
                <a:cs typeface="Avenir"/>
                <a:sym typeface="Avenir"/>
              </a:rPr>
              <a:t>About StationMD’s Specialized Telehealth for People with I/DD</a:t>
            </a:r>
            <a:endParaRPr sz="4000" b="1" dirty="0">
              <a:solidFill>
                <a:srgbClr val="F5F5F5"/>
              </a:solidFill>
              <a:latin typeface="Avenir"/>
              <a:ea typeface="Avenir"/>
              <a:cs typeface="Avenir"/>
              <a:sym typeface="Avenir"/>
            </a:endParaRPr>
          </a:p>
        </p:txBody>
      </p:sp>
      <p:sp>
        <p:nvSpPr>
          <p:cNvPr id="6" name="Google Shape;87;p2">
            <a:extLst>
              <a:ext uri="{FF2B5EF4-FFF2-40B4-BE49-F238E27FC236}">
                <a16:creationId xmlns:a16="http://schemas.microsoft.com/office/drawing/2014/main" id="{9CAC2864-E8C6-D7D7-E92D-5777DD6FAEA2}"/>
              </a:ext>
            </a:extLst>
          </p:cNvPr>
          <p:cNvSpPr/>
          <p:nvPr/>
        </p:nvSpPr>
        <p:spPr>
          <a:xfrm>
            <a:off x="6785230" y="1309637"/>
            <a:ext cx="4829246" cy="1092300"/>
          </a:xfrm>
          <a:prstGeom prst="rect">
            <a:avLst/>
          </a:prstGeom>
          <a:noFill/>
          <a:ln>
            <a:noFill/>
          </a:ln>
        </p:spPr>
        <p:txBody>
          <a:bodyPr spcFirstLastPara="1" wrap="square" lIns="274300"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600" b="0" i="0" u="none" strike="noStrike" kern="1200" cap="none" spc="0" normalizeH="0" baseline="0" noProof="0" dirty="0">
                <a:ln>
                  <a:noFill/>
                </a:ln>
                <a:solidFill>
                  <a:srgbClr val="030073"/>
                </a:solidFill>
                <a:effectLst/>
                <a:uLnTx/>
                <a:uFillTx/>
                <a:latin typeface="Merriweather"/>
                <a:ea typeface="Merriweather"/>
                <a:cs typeface="Merriweather"/>
                <a:sym typeface="Merriweather"/>
              </a:rPr>
              <a:t>Specially focused on those with I/DD</a:t>
            </a:r>
            <a:endParaRPr kumimoji="0" sz="1600" b="0" i="0" u="none" strike="noStrike" kern="1200" cap="none" spc="0" normalizeH="0" baseline="0" noProof="0" dirty="0">
              <a:ln>
                <a:noFill/>
              </a:ln>
              <a:solidFill>
                <a:srgbClr val="030073"/>
              </a:solidFill>
              <a:effectLst/>
              <a:uLnTx/>
              <a:uFillTx/>
              <a:latin typeface="Merriweather"/>
              <a:ea typeface="Merriweather"/>
              <a:cs typeface="Merriweather"/>
              <a:sym typeface="Merriweather"/>
            </a:endParaRPr>
          </a:p>
        </p:txBody>
      </p:sp>
      <p:sp>
        <p:nvSpPr>
          <p:cNvPr id="7" name="Google Shape;88;p2">
            <a:extLst>
              <a:ext uri="{FF2B5EF4-FFF2-40B4-BE49-F238E27FC236}">
                <a16:creationId xmlns:a16="http://schemas.microsoft.com/office/drawing/2014/main" id="{0626ED4A-8DB7-F5F5-DEF8-63CE5C58B4CD}"/>
              </a:ext>
            </a:extLst>
          </p:cNvPr>
          <p:cNvSpPr/>
          <p:nvPr/>
        </p:nvSpPr>
        <p:spPr>
          <a:xfrm>
            <a:off x="6754513" y="611349"/>
            <a:ext cx="4726912" cy="527100"/>
          </a:xfrm>
          <a:prstGeom prst="rect">
            <a:avLst/>
          </a:prstGeom>
          <a:noFill/>
          <a:ln>
            <a:noFill/>
          </a:ln>
        </p:spPr>
        <p:txBody>
          <a:bodyPr spcFirstLastPara="1" wrap="square" lIns="274300"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600" b="0" i="0" u="none" strike="noStrike" kern="1200" cap="none" spc="0" normalizeH="0" baseline="0" noProof="0" dirty="0">
                <a:ln>
                  <a:noFill/>
                </a:ln>
                <a:solidFill>
                  <a:srgbClr val="030073"/>
                </a:solidFill>
                <a:effectLst/>
                <a:uLnTx/>
                <a:uFillTx/>
                <a:latin typeface="Merriweather"/>
                <a:ea typeface="Merriweather"/>
                <a:cs typeface="Merriweather"/>
                <a:sym typeface="Merriweather"/>
              </a:rPr>
              <a:t>Founded by emergency room doctors</a:t>
            </a:r>
            <a:endParaRPr kumimoji="0" sz="1600" b="0" i="0" u="none" strike="noStrike" kern="1200" cap="none" spc="0" normalizeH="0" baseline="0" noProof="0" dirty="0">
              <a:ln>
                <a:noFill/>
              </a:ln>
              <a:solidFill>
                <a:srgbClr val="030073"/>
              </a:solidFill>
              <a:effectLst/>
              <a:uLnTx/>
              <a:uFillTx/>
              <a:latin typeface="Merriweather"/>
              <a:ea typeface="Merriweather"/>
              <a:cs typeface="Merriweather"/>
              <a:sym typeface="Merriweather"/>
            </a:endParaRPr>
          </a:p>
        </p:txBody>
      </p:sp>
      <p:sp>
        <p:nvSpPr>
          <p:cNvPr id="8" name="Google Shape;89;p2">
            <a:extLst>
              <a:ext uri="{FF2B5EF4-FFF2-40B4-BE49-F238E27FC236}">
                <a16:creationId xmlns:a16="http://schemas.microsoft.com/office/drawing/2014/main" id="{5B6876B9-33B4-1642-D951-C17C8F5882DA}"/>
              </a:ext>
            </a:extLst>
          </p:cNvPr>
          <p:cNvSpPr/>
          <p:nvPr/>
        </p:nvSpPr>
        <p:spPr>
          <a:xfrm>
            <a:off x="6754513" y="2231514"/>
            <a:ext cx="5044198" cy="1624609"/>
          </a:xfrm>
          <a:prstGeom prst="rect">
            <a:avLst/>
          </a:prstGeom>
          <a:noFill/>
          <a:ln>
            <a:noFill/>
          </a:ln>
        </p:spPr>
        <p:txBody>
          <a:bodyPr spcFirstLastPara="1" wrap="square" lIns="274300"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600" b="0" i="0" u="none" strike="noStrike" kern="1200" cap="none" spc="0" normalizeH="0" baseline="0" noProof="0" dirty="0">
                <a:ln>
                  <a:noFill/>
                </a:ln>
                <a:solidFill>
                  <a:srgbClr val="030073"/>
                </a:solidFill>
                <a:effectLst/>
                <a:uLnTx/>
                <a:uFillTx/>
                <a:latin typeface="Merriweather"/>
                <a:ea typeface="Merriweather"/>
                <a:cs typeface="Merriweather"/>
                <a:sym typeface="Merriweather"/>
              </a:rPr>
              <a:t>Winner of the 2022 Leadership Award from The American Association on Intellectual and Developmental Disabilities (AAIDD)</a:t>
            </a:r>
            <a:endParaRPr kumimoji="0" sz="1600" b="0" i="0" u="none" strike="noStrike" kern="1200" cap="none" spc="0" normalizeH="0" baseline="0" noProof="0" dirty="0">
              <a:ln>
                <a:noFill/>
              </a:ln>
              <a:solidFill>
                <a:srgbClr val="030073"/>
              </a:solidFill>
              <a:effectLst/>
              <a:uLnTx/>
              <a:uFillTx/>
              <a:latin typeface="Merriweather"/>
              <a:ea typeface="Merriweather"/>
              <a:cs typeface="Merriweather"/>
              <a:sym typeface="Merriweather"/>
            </a:endParaRPr>
          </a:p>
        </p:txBody>
      </p:sp>
      <p:sp>
        <p:nvSpPr>
          <p:cNvPr id="2" name="Google Shape;88;p2">
            <a:extLst>
              <a:ext uri="{FF2B5EF4-FFF2-40B4-BE49-F238E27FC236}">
                <a16:creationId xmlns:a16="http://schemas.microsoft.com/office/drawing/2014/main" id="{CD71E4A8-16FF-14A5-3720-36BB49959135}"/>
              </a:ext>
            </a:extLst>
          </p:cNvPr>
          <p:cNvSpPr/>
          <p:nvPr/>
        </p:nvSpPr>
        <p:spPr>
          <a:xfrm>
            <a:off x="6785230" y="3875789"/>
            <a:ext cx="5151160" cy="527100"/>
          </a:xfrm>
          <a:prstGeom prst="rect">
            <a:avLst/>
          </a:prstGeom>
          <a:noFill/>
          <a:ln>
            <a:noFill/>
          </a:ln>
        </p:spPr>
        <p:txBody>
          <a:bodyPr spcFirstLastPara="1" wrap="square" lIns="274300"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600" b="0" i="0" u="none" strike="noStrike" kern="1200" cap="none" spc="0" normalizeH="0" baseline="0" noProof="0" dirty="0">
                <a:ln>
                  <a:noFill/>
                </a:ln>
                <a:solidFill>
                  <a:srgbClr val="030073"/>
                </a:solidFill>
                <a:effectLst/>
                <a:uLnTx/>
                <a:uFillTx/>
                <a:latin typeface="Merriweather"/>
                <a:ea typeface="Merriweather"/>
                <a:cs typeface="Merriweather"/>
                <a:sym typeface="Merriweather"/>
              </a:rPr>
              <a:t>Preferred healthcare partner for major I/DD support and services providers</a:t>
            </a:r>
            <a:endParaRPr kumimoji="0" sz="1600" b="0" i="0" u="none" strike="noStrike" kern="1200" cap="none" spc="0" normalizeH="0" baseline="0" noProof="0" dirty="0">
              <a:ln>
                <a:noFill/>
              </a:ln>
              <a:solidFill>
                <a:srgbClr val="030073"/>
              </a:solidFill>
              <a:effectLst/>
              <a:uLnTx/>
              <a:uFillTx/>
              <a:latin typeface="Merriweather"/>
              <a:ea typeface="Merriweather"/>
              <a:cs typeface="Merriweather"/>
              <a:sym typeface="Merriweather"/>
            </a:endParaRPr>
          </a:p>
        </p:txBody>
      </p:sp>
      <p:pic>
        <p:nvPicPr>
          <p:cNvPr id="1026" name="Picture 2" descr="Partners - IntellectAbility">
            <a:extLst>
              <a:ext uri="{FF2B5EF4-FFF2-40B4-BE49-F238E27FC236}">
                <a16:creationId xmlns:a16="http://schemas.microsoft.com/office/drawing/2014/main" id="{6CD8FF69-CE35-4C82-108F-B67D7C211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3316" y="4919689"/>
            <a:ext cx="1326751" cy="73366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id="{482669BA-08CD-FB88-E301-4A7587C3BEC0}"/>
              </a:ext>
            </a:extLst>
          </p:cNvPr>
          <p:cNvSpPr/>
          <p:nvPr/>
        </p:nvSpPr>
        <p:spPr>
          <a:xfrm>
            <a:off x="6633957" y="775892"/>
            <a:ext cx="201448" cy="195360"/>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Merriweather"/>
              <a:ea typeface="+mn-ea"/>
              <a:cs typeface="+mn-cs"/>
            </a:endParaRPr>
          </a:p>
        </p:txBody>
      </p:sp>
      <p:sp>
        <p:nvSpPr>
          <p:cNvPr id="15" name="Rectangle: Rounded Corners 14">
            <a:extLst>
              <a:ext uri="{FF2B5EF4-FFF2-40B4-BE49-F238E27FC236}">
                <a16:creationId xmlns:a16="http://schemas.microsoft.com/office/drawing/2014/main" id="{9B563D77-5421-6CE3-ABC7-F57389DFA5E9}"/>
              </a:ext>
            </a:extLst>
          </p:cNvPr>
          <p:cNvSpPr/>
          <p:nvPr/>
        </p:nvSpPr>
        <p:spPr>
          <a:xfrm>
            <a:off x="6633957" y="1661395"/>
            <a:ext cx="201448" cy="195360"/>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Merriweather"/>
              <a:ea typeface="+mn-ea"/>
              <a:cs typeface="+mn-cs"/>
            </a:endParaRPr>
          </a:p>
        </p:txBody>
      </p:sp>
      <p:sp>
        <p:nvSpPr>
          <p:cNvPr id="16" name="Rectangle: Rounded Corners 15">
            <a:extLst>
              <a:ext uri="{FF2B5EF4-FFF2-40B4-BE49-F238E27FC236}">
                <a16:creationId xmlns:a16="http://schemas.microsoft.com/office/drawing/2014/main" id="{BBCAE1E9-D67F-3D74-CD35-8BDE763CB9BF}"/>
              </a:ext>
            </a:extLst>
          </p:cNvPr>
          <p:cNvSpPr/>
          <p:nvPr/>
        </p:nvSpPr>
        <p:spPr>
          <a:xfrm>
            <a:off x="6633957" y="2708799"/>
            <a:ext cx="201448" cy="195360"/>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Merriweather"/>
              <a:ea typeface="+mn-ea"/>
              <a:cs typeface="+mn-cs"/>
            </a:endParaRPr>
          </a:p>
        </p:txBody>
      </p:sp>
      <p:sp>
        <p:nvSpPr>
          <p:cNvPr id="17" name="Rectangle: Rounded Corners 16">
            <a:extLst>
              <a:ext uri="{FF2B5EF4-FFF2-40B4-BE49-F238E27FC236}">
                <a16:creationId xmlns:a16="http://schemas.microsoft.com/office/drawing/2014/main" id="{7F385401-A36D-58FE-05B2-BC508F09A252}"/>
              </a:ext>
            </a:extLst>
          </p:cNvPr>
          <p:cNvSpPr/>
          <p:nvPr/>
        </p:nvSpPr>
        <p:spPr>
          <a:xfrm>
            <a:off x="6633957" y="3943979"/>
            <a:ext cx="201448" cy="195360"/>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Merriweather"/>
              <a:ea typeface="+mn-ea"/>
              <a:cs typeface="+mn-cs"/>
            </a:endParaRPr>
          </a:p>
        </p:txBody>
      </p:sp>
      <p:pic>
        <p:nvPicPr>
          <p:cNvPr id="1030" name="Picture 6" descr="TheArc logo">
            <a:extLst>
              <a:ext uri="{FF2B5EF4-FFF2-40B4-BE49-F238E27FC236}">
                <a16:creationId xmlns:a16="http://schemas.microsoft.com/office/drawing/2014/main" id="{71028860-C63D-6A78-ACBA-38798B9547C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06" t="24708" r="7406" b="24735"/>
          <a:stretch/>
        </p:blipFill>
        <p:spPr bwMode="auto">
          <a:xfrm>
            <a:off x="9744989" y="4622834"/>
            <a:ext cx="1736436" cy="1030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020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A67E4-C673-ED32-A535-4E8594C926AC}"/>
              </a:ext>
            </a:extLst>
          </p:cNvPr>
          <p:cNvSpPr>
            <a:spLocks noGrp="1"/>
          </p:cNvSpPr>
          <p:nvPr>
            <p:ph type="ctrTitle"/>
          </p:nvPr>
        </p:nvSpPr>
        <p:spPr>
          <a:xfrm>
            <a:off x="642135" y="2431143"/>
            <a:ext cx="4451806" cy="2387600"/>
          </a:xfrm>
        </p:spPr>
        <p:txBody>
          <a:bodyPr>
            <a:normAutofit fontScale="90000"/>
          </a:bodyPr>
          <a:lstStyle/>
          <a:p>
            <a:r>
              <a:rPr lang="en-US" b="1" dirty="0"/>
              <a:t>Questions </a:t>
            </a:r>
            <a:br>
              <a:rPr lang="en-US" b="1" dirty="0"/>
            </a:br>
            <a:r>
              <a:rPr lang="en-US" b="1" dirty="0"/>
              <a:t>&amp;</a:t>
            </a:r>
            <a:br>
              <a:rPr lang="en-US" b="1" dirty="0"/>
            </a:br>
            <a:r>
              <a:rPr lang="en-US" b="1" dirty="0"/>
              <a:t>Discussion</a:t>
            </a:r>
          </a:p>
        </p:txBody>
      </p:sp>
    </p:spTree>
    <p:extLst>
      <p:ext uri="{BB962C8B-B14F-4D97-AF65-F5344CB8AC3E}">
        <p14:creationId xmlns:p14="http://schemas.microsoft.com/office/powerpoint/2010/main" val="1186597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27;p4">
            <a:extLst>
              <a:ext uri="{FF2B5EF4-FFF2-40B4-BE49-F238E27FC236}">
                <a16:creationId xmlns:a16="http://schemas.microsoft.com/office/drawing/2014/main" id="{3D0D9574-4DAC-2B7C-601A-D4C06DA1C025}"/>
              </a:ext>
            </a:extLst>
          </p:cNvPr>
          <p:cNvSpPr txBox="1">
            <a:spLocks noGrp="1"/>
          </p:cNvSpPr>
          <p:nvPr>
            <p:ph type="title"/>
          </p:nvPr>
        </p:nvSpPr>
        <p:spPr>
          <a:xfrm>
            <a:off x="260400" y="687505"/>
            <a:ext cx="5990253" cy="1177348"/>
          </a:xfrm>
          <a:prstGeom prst="rect">
            <a:avLst/>
          </a:prstGeom>
          <a:noFill/>
          <a:ln>
            <a:noFill/>
          </a:ln>
        </p:spPr>
        <p:txBody>
          <a:bodyPr spcFirstLastPara="1" wrap="square" lIns="0" tIns="45700" rIns="91425" bIns="45700" anchor="ctr" anchorCtr="0">
            <a:noAutofit/>
          </a:bodyPr>
          <a:lstStyle/>
          <a:p>
            <a:pPr marL="0" lvl="0" indent="0" algn="l" rtl="0">
              <a:lnSpc>
                <a:spcPts val="4000"/>
              </a:lnSpc>
              <a:spcBef>
                <a:spcPts val="0"/>
              </a:spcBef>
              <a:spcAft>
                <a:spcPts val="0"/>
              </a:spcAft>
              <a:buClr>
                <a:schemeClr val="accent1"/>
              </a:buClr>
              <a:buSzPts val="3200"/>
              <a:buFont typeface="Calibri"/>
              <a:buNone/>
            </a:pPr>
            <a:r>
              <a:rPr lang="en-US" sz="4000" b="1" dirty="0">
                <a:solidFill>
                  <a:srgbClr val="030073"/>
                </a:solidFill>
                <a:latin typeface="Avenir Next LT Pro" panose="020B0504020202020204" pitchFamily="34" charset="0"/>
                <a:ea typeface="Avenir"/>
                <a:cs typeface="Avenir"/>
                <a:sym typeface="Avenir"/>
              </a:rPr>
              <a:t>Many people with I/DD have no choice but to go to the ER</a:t>
            </a:r>
            <a:endParaRPr sz="4000" b="1" dirty="0">
              <a:solidFill>
                <a:srgbClr val="030073"/>
              </a:solidFill>
              <a:latin typeface="Avenir Next LT Pro" panose="020B0504020202020204" pitchFamily="34" charset="0"/>
              <a:ea typeface="Avenir"/>
              <a:cs typeface="Avenir"/>
              <a:sym typeface="Avenir"/>
            </a:endParaRPr>
          </a:p>
        </p:txBody>
      </p:sp>
      <p:sp>
        <p:nvSpPr>
          <p:cNvPr id="15" name="Google Shape;128;p4">
            <a:extLst>
              <a:ext uri="{FF2B5EF4-FFF2-40B4-BE49-F238E27FC236}">
                <a16:creationId xmlns:a16="http://schemas.microsoft.com/office/drawing/2014/main" id="{CDC9DCAA-F6B7-2A02-B444-D7AA38EAF6B1}"/>
              </a:ext>
            </a:extLst>
          </p:cNvPr>
          <p:cNvSpPr/>
          <p:nvPr/>
        </p:nvSpPr>
        <p:spPr>
          <a:xfrm>
            <a:off x="605700" y="2692658"/>
            <a:ext cx="4507074" cy="636600"/>
          </a:xfrm>
          <a:prstGeom prst="rect">
            <a:avLst/>
          </a:prstGeom>
          <a:noFill/>
          <a:ln>
            <a:noFill/>
          </a:ln>
        </p:spPr>
        <p:txBody>
          <a:bodyPr spcFirstLastPara="1" wrap="square" lIns="274300"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000" b="0" i="0" u="none" strike="noStrike" kern="1200" cap="none" spc="0" normalizeH="0" baseline="0" noProof="0" dirty="0">
                <a:ln>
                  <a:noFill/>
                </a:ln>
                <a:solidFill>
                  <a:srgbClr val="030073"/>
                </a:solidFill>
                <a:effectLst/>
                <a:uLnTx/>
                <a:uFillTx/>
                <a:latin typeface="Merriweather"/>
                <a:ea typeface="Merriweather"/>
                <a:cs typeface="Merriweather"/>
                <a:sym typeface="Merriweather"/>
              </a:rPr>
              <a:t>High-risk/multiple comorbidities</a:t>
            </a:r>
            <a:endParaRPr kumimoji="0" sz="2000" b="0" i="0" u="none" strike="noStrike" kern="1200" cap="none" spc="0" normalizeH="0" baseline="0" noProof="0" dirty="0">
              <a:ln>
                <a:noFill/>
              </a:ln>
              <a:solidFill>
                <a:srgbClr val="030073"/>
              </a:solidFill>
              <a:effectLst/>
              <a:uLnTx/>
              <a:uFillTx/>
              <a:latin typeface="Merriweather"/>
              <a:ea typeface="Merriweather"/>
              <a:cs typeface="Merriweather"/>
              <a:sym typeface="Merriweather"/>
            </a:endParaRPr>
          </a:p>
        </p:txBody>
      </p:sp>
      <p:sp>
        <p:nvSpPr>
          <p:cNvPr id="16" name="Google Shape;129;p4">
            <a:extLst>
              <a:ext uri="{FF2B5EF4-FFF2-40B4-BE49-F238E27FC236}">
                <a16:creationId xmlns:a16="http://schemas.microsoft.com/office/drawing/2014/main" id="{DDF0C6CC-7C78-2262-EDC7-2E7B8A5698C2}"/>
              </a:ext>
            </a:extLst>
          </p:cNvPr>
          <p:cNvSpPr/>
          <p:nvPr/>
        </p:nvSpPr>
        <p:spPr>
          <a:xfrm>
            <a:off x="605700" y="3434495"/>
            <a:ext cx="3841800" cy="912000"/>
          </a:xfrm>
          <a:prstGeom prst="rect">
            <a:avLst/>
          </a:prstGeom>
          <a:noFill/>
          <a:ln>
            <a:noFill/>
          </a:ln>
        </p:spPr>
        <p:txBody>
          <a:bodyPr spcFirstLastPara="1" wrap="square" lIns="274300"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000" b="0" i="0" u="none" strike="noStrike" kern="1200" cap="none" spc="0" normalizeH="0" baseline="0" noProof="0">
                <a:ln>
                  <a:noFill/>
                </a:ln>
                <a:solidFill>
                  <a:srgbClr val="030073"/>
                </a:solidFill>
                <a:effectLst/>
                <a:uLnTx/>
                <a:uFillTx/>
                <a:latin typeface="Merriweather"/>
                <a:ea typeface="Merriweather"/>
                <a:cs typeface="Merriweather"/>
                <a:sym typeface="Merriweather"/>
              </a:rPr>
              <a:t>Lack of access </a:t>
            </a:r>
            <a:endParaRPr kumimoji="0" sz="2000" b="0" i="0" u="none" strike="noStrike" kern="1200" cap="none" spc="0" normalizeH="0" baseline="0" noProof="0">
              <a:ln>
                <a:noFill/>
              </a:ln>
              <a:solidFill>
                <a:srgbClr val="030073"/>
              </a:solidFill>
              <a:effectLst/>
              <a:uLnTx/>
              <a:uFillTx/>
              <a:latin typeface="Merriweather"/>
              <a:ea typeface="Merriweather"/>
              <a:cs typeface="Merriweather"/>
              <a:sym typeface="Merriweather"/>
            </a:endParaRPr>
          </a:p>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000" b="0" i="0" u="none" strike="noStrike" kern="1200" cap="none" spc="0" normalizeH="0" baseline="0" noProof="0">
                <a:ln>
                  <a:noFill/>
                </a:ln>
                <a:solidFill>
                  <a:srgbClr val="030073"/>
                </a:solidFill>
                <a:effectLst/>
                <a:uLnTx/>
                <a:uFillTx/>
                <a:latin typeface="Merriweather"/>
                <a:ea typeface="Merriweather"/>
                <a:cs typeface="Merriweather"/>
                <a:sym typeface="Merriweather"/>
              </a:rPr>
              <a:t>to medical care otherwise</a:t>
            </a:r>
            <a:endParaRPr kumimoji="0" sz="2000" b="0" i="0" u="none" strike="noStrike" kern="1200" cap="none" spc="0" normalizeH="0" baseline="0" noProof="0">
              <a:ln>
                <a:noFill/>
              </a:ln>
              <a:solidFill>
                <a:srgbClr val="030073"/>
              </a:solidFill>
              <a:effectLst/>
              <a:uLnTx/>
              <a:uFillTx/>
              <a:latin typeface="Merriweather"/>
              <a:ea typeface="Merriweather"/>
              <a:cs typeface="Merriweather"/>
              <a:sym typeface="Merriweather"/>
            </a:endParaRPr>
          </a:p>
        </p:txBody>
      </p:sp>
      <p:sp>
        <p:nvSpPr>
          <p:cNvPr id="17" name="Google Shape;130;p4">
            <a:extLst>
              <a:ext uri="{FF2B5EF4-FFF2-40B4-BE49-F238E27FC236}">
                <a16:creationId xmlns:a16="http://schemas.microsoft.com/office/drawing/2014/main" id="{9B676DA7-7DC0-CE81-EA63-AB404A6049DC}"/>
              </a:ext>
            </a:extLst>
          </p:cNvPr>
          <p:cNvSpPr/>
          <p:nvPr/>
        </p:nvSpPr>
        <p:spPr>
          <a:xfrm>
            <a:off x="605700" y="4346495"/>
            <a:ext cx="3841800" cy="912000"/>
          </a:xfrm>
          <a:prstGeom prst="rect">
            <a:avLst/>
          </a:prstGeom>
          <a:noFill/>
          <a:ln>
            <a:noFill/>
          </a:ln>
        </p:spPr>
        <p:txBody>
          <a:bodyPr spcFirstLastPara="1" wrap="square" lIns="274300"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000" b="0" i="0" u="none" strike="noStrike" kern="1200" cap="none" spc="0" normalizeH="0" baseline="0" noProof="0">
                <a:ln>
                  <a:noFill/>
                </a:ln>
                <a:solidFill>
                  <a:srgbClr val="030073"/>
                </a:solidFill>
                <a:effectLst/>
                <a:uLnTx/>
                <a:uFillTx/>
                <a:latin typeface="Merriweather"/>
                <a:ea typeface="Merriweather"/>
                <a:cs typeface="Merriweather"/>
                <a:sym typeface="Merriweather"/>
              </a:rPr>
              <a:t>Regulatory requirements</a:t>
            </a:r>
            <a:endParaRPr kumimoji="0" sz="2000" b="0" i="0" u="none" strike="noStrike" kern="1200" cap="none" spc="0" normalizeH="0" baseline="0" noProof="0">
              <a:ln>
                <a:noFill/>
              </a:ln>
              <a:solidFill>
                <a:srgbClr val="030073"/>
              </a:solidFill>
              <a:effectLst/>
              <a:uLnTx/>
              <a:uFillTx/>
              <a:latin typeface="Merriweather"/>
              <a:ea typeface="Merriweather"/>
              <a:cs typeface="Merriweather"/>
              <a:sym typeface="Merriweather"/>
            </a:endParaRPr>
          </a:p>
        </p:txBody>
      </p:sp>
      <p:sp>
        <p:nvSpPr>
          <p:cNvPr id="18" name="Google Shape;131;p4">
            <a:extLst>
              <a:ext uri="{FF2B5EF4-FFF2-40B4-BE49-F238E27FC236}">
                <a16:creationId xmlns:a16="http://schemas.microsoft.com/office/drawing/2014/main" id="{89AF37A2-BF06-6A25-4263-679EF7BA3AFB}"/>
              </a:ext>
            </a:extLst>
          </p:cNvPr>
          <p:cNvSpPr/>
          <p:nvPr/>
        </p:nvSpPr>
        <p:spPr>
          <a:xfrm>
            <a:off x="605700" y="5258495"/>
            <a:ext cx="3841800" cy="912000"/>
          </a:xfrm>
          <a:prstGeom prst="rect">
            <a:avLst/>
          </a:prstGeom>
          <a:noFill/>
          <a:ln>
            <a:noFill/>
          </a:ln>
        </p:spPr>
        <p:txBody>
          <a:bodyPr spcFirstLastPara="1" wrap="square" lIns="274300"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2000" b="0" i="0" u="none" strike="noStrike" kern="1200" cap="none" spc="0" normalizeH="0" baseline="0" noProof="0">
                <a:ln>
                  <a:noFill/>
                </a:ln>
                <a:solidFill>
                  <a:srgbClr val="030073"/>
                </a:solidFill>
                <a:effectLst/>
                <a:uLnTx/>
                <a:uFillTx/>
                <a:latin typeface="Merriweather"/>
                <a:ea typeface="Merriweather"/>
                <a:cs typeface="Merriweather"/>
                <a:sym typeface="Merriweather"/>
              </a:rPr>
              <a:t>Primary doctor lacks immediate availability</a:t>
            </a:r>
            <a:endParaRPr kumimoji="0" sz="2000" b="0" i="0" u="none" strike="noStrike" kern="1200" cap="none" spc="0" normalizeH="0" baseline="0" noProof="0">
              <a:ln>
                <a:noFill/>
              </a:ln>
              <a:solidFill>
                <a:srgbClr val="030073"/>
              </a:solidFill>
              <a:effectLst/>
              <a:uLnTx/>
              <a:uFillTx/>
              <a:latin typeface="Merriweather"/>
              <a:ea typeface="Merriweather"/>
              <a:cs typeface="Merriweather"/>
              <a:sym typeface="Merriweather"/>
            </a:endParaRPr>
          </a:p>
        </p:txBody>
      </p:sp>
      <p:sp>
        <p:nvSpPr>
          <p:cNvPr id="21" name="Google Shape;95;p2">
            <a:extLst>
              <a:ext uri="{FF2B5EF4-FFF2-40B4-BE49-F238E27FC236}">
                <a16:creationId xmlns:a16="http://schemas.microsoft.com/office/drawing/2014/main" id="{9A96548D-FB43-59A4-2331-7CF310299613}"/>
              </a:ext>
            </a:extLst>
          </p:cNvPr>
          <p:cNvSpPr/>
          <p:nvPr/>
        </p:nvSpPr>
        <p:spPr>
          <a:xfrm rot="5400000">
            <a:off x="88350" y="2731858"/>
            <a:ext cx="344100" cy="520800"/>
          </a:xfrm>
          <a:prstGeom prst="round2SameRect">
            <a:avLst>
              <a:gd name="adj1" fmla="val 50000"/>
              <a:gd name="adj2" fmla="val 0"/>
            </a:avLst>
          </a:prstGeom>
          <a:solidFill>
            <a:schemeClr val="bg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2" name="Google Shape;95;p2">
            <a:extLst>
              <a:ext uri="{FF2B5EF4-FFF2-40B4-BE49-F238E27FC236}">
                <a16:creationId xmlns:a16="http://schemas.microsoft.com/office/drawing/2014/main" id="{6CA13C06-96B5-EE51-3A03-0F235C5610B9}"/>
              </a:ext>
            </a:extLst>
          </p:cNvPr>
          <p:cNvSpPr/>
          <p:nvPr/>
        </p:nvSpPr>
        <p:spPr>
          <a:xfrm rot="5400000">
            <a:off x="88350" y="3646258"/>
            <a:ext cx="344100" cy="520800"/>
          </a:xfrm>
          <a:prstGeom prst="round2SameRect">
            <a:avLst>
              <a:gd name="adj1" fmla="val 50000"/>
              <a:gd name="adj2" fmla="val 0"/>
            </a:avLst>
          </a:prstGeom>
          <a:solidFill>
            <a:schemeClr val="bg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3" name="Google Shape;95;p2">
            <a:extLst>
              <a:ext uri="{FF2B5EF4-FFF2-40B4-BE49-F238E27FC236}">
                <a16:creationId xmlns:a16="http://schemas.microsoft.com/office/drawing/2014/main" id="{3DBAF9B6-7A8F-D1E3-7B9C-6B1B591D05AF}"/>
              </a:ext>
            </a:extLst>
          </p:cNvPr>
          <p:cNvSpPr/>
          <p:nvPr/>
        </p:nvSpPr>
        <p:spPr>
          <a:xfrm rot="5400000">
            <a:off x="88350" y="4511497"/>
            <a:ext cx="344100" cy="520800"/>
          </a:xfrm>
          <a:prstGeom prst="round2SameRect">
            <a:avLst>
              <a:gd name="adj1" fmla="val 50000"/>
              <a:gd name="adj2" fmla="val 0"/>
            </a:avLst>
          </a:prstGeom>
          <a:solidFill>
            <a:schemeClr val="bg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24" name="Google Shape;95;p2">
            <a:extLst>
              <a:ext uri="{FF2B5EF4-FFF2-40B4-BE49-F238E27FC236}">
                <a16:creationId xmlns:a16="http://schemas.microsoft.com/office/drawing/2014/main" id="{6783DE3B-F7C9-1989-9207-F85B6E2E2E2E}"/>
              </a:ext>
            </a:extLst>
          </p:cNvPr>
          <p:cNvSpPr/>
          <p:nvPr/>
        </p:nvSpPr>
        <p:spPr>
          <a:xfrm rot="5400000">
            <a:off x="88350" y="5425897"/>
            <a:ext cx="344100" cy="520800"/>
          </a:xfrm>
          <a:prstGeom prst="round2SameRect">
            <a:avLst>
              <a:gd name="adj1" fmla="val 50000"/>
              <a:gd name="adj2" fmla="val 0"/>
            </a:avLst>
          </a:prstGeom>
          <a:solidFill>
            <a:schemeClr val="bg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943787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151;p5">
            <a:extLst>
              <a:ext uri="{FF2B5EF4-FFF2-40B4-BE49-F238E27FC236}">
                <a16:creationId xmlns:a16="http://schemas.microsoft.com/office/drawing/2014/main" id="{B43F6B61-2BF9-7D6D-2607-2DECD8737338}"/>
              </a:ext>
            </a:extLst>
          </p:cNvPr>
          <p:cNvSpPr txBox="1">
            <a:spLocks noGrp="1"/>
          </p:cNvSpPr>
          <p:nvPr>
            <p:ph type="title"/>
          </p:nvPr>
        </p:nvSpPr>
        <p:spPr>
          <a:prstGeom prst="rect">
            <a:avLst/>
          </a:prstGeom>
          <a:noFill/>
          <a:ln>
            <a:noFill/>
          </a:ln>
        </p:spPr>
        <p:txBody>
          <a:bodyPr spcFirstLastPara="1" wrap="square" lIns="0" tIns="45700" rIns="91425" bIns="45700" anchor="ctr" anchorCtr="0">
            <a:noAutofit/>
          </a:bodyPr>
          <a:lstStyle/>
          <a:p>
            <a:pPr marL="0" lvl="0" indent="0" algn="ctr" rtl="0">
              <a:lnSpc>
                <a:spcPct val="100000"/>
              </a:lnSpc>
              <a:spcBef>
                <a:spcPts val="0"/>
              </a:spcBef>
              <a:spcAft>
                <a:spcPts val="0"/>
              </a:spcAft>
              <a:buClr>
                <a:schemeClr val="accent1"/>
              </a:buClr>
              <a:buSzPts val="3200"/>
              <a:buFont typeface="Calibri"/>
              <a:buNone/>
            </a:pPr>
            <a:r>
              <a:rPr lang="en-US" sz="3200" b="1" dirty="0">
                <a:solidFill>
                  <a:schemeClr val="tx1"/>
                </a:solidFill>
                <a:latin typeface="Avenir Next LT Pro" panose="020B0504020202020204" pitchFamily="34" charset="0"/>
                <a:ea typeface="Avenir"/>
                <a:cs typeface="Avenir"/>
                <a:sym typeface="Avenir"/>
              </a:rPr>
              <a:t> </a:t>
            </a:r>
          </a:p>
        </p:txBody>
      </p:sp>
      <p:sp>
        <p:nvSpPr>
          <p:cNvPr id="13" name="Google Shape;151;p5">
            <a:extLst>
              <a:ext uri="{FF2B5EF4-FFF2-40B4-BE49-F238E27FC236}">
                <a16:creationId xmlns:a16="http://schemas.microsoft.com/office/drawing/2014/main" id="{2D267C9E-B7DD-0DE1-B22D-A55FD5318C71}"/>
              </a:ext>
            </a:extLst>
          </p:cNvPr>
          <p:cNvSpPr txBox="1">
            <a:spLocks/>
          </p:cNvSpPr>
          <p:nvPr/>
        </p:nvSpPr>
        <p:spPr>
          <a:xfrm>
            <a:off x="8195064" y="2336661"/>
            <a:ext cx="3448946" cy="606300"/>
          </a:xfrm>
          <a:prstGeom prst="rect">
            <a:avLst/>
          </a:prstGeom>
          <a:noFill/>
          <a:ln>
            <a:noFill/>
          </a:ln>
        </p:spPr>
        <p:txBody>
          <a:bodyPr spcFirstLastPara="1" wrap="square" lIns="0"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30073"/>
              </a:buClr>
              <a:buSzPts val="3200"/>
              <a:buFont typeface="Calibri"/>
              <a:buNone/>
              <a:tabLst/>
              <a:defRPr/>
            </a:pPr>
            <a:r>
              <a:rPr kumimoji="0" lang="en-US" sz="3200" b="1" i="0" u="none" strike="noStrike" kern="1200" cap="none" spc="0" normalizeH="0" baseline="0" noProof="0" dirty="0">
                <a:ln>
                  <a:noFill/>
                </a:ln>
                <a:solidFill>
                  <a:srgbClr val="030073"/>
                </a:solidFill>
                <a:effectLst/>
                <a:uLnTx/>
                <a:uFillTx/>
                <a:latin typeface="Avenir Next LT Pro" panose="020B0504020202020204" pitchFamily="34" charset="0"/>
                <a:ea typeface="Avenir"/>
                <a:cs typeface="Avenir"/>
                <a:sym typeface="Avenir"/>
              </a:rPr>
              <a:t>For Staff &amp;           Caregivers</a:t>
            </a:r>
          </a:p>
        </p:txBody>
      </p:sp>
      <p:sp>
        <p:nvSpPr>
          <p:cNvPr id="14" name="Google Shape;151;p5">
            <a:extLst>
              <a:ext uri="{FF2B5EF4-FFF2-40B4-BE49-F238E27FC236}">
                <a16:creationId xmlns:a16="http://schemas.microsoft.com/office/drawing/2014/main" id="{8BA3CF31-D88E-541F-F273-AC14417E3A4A}"/>
              </a:ext>
            </a:extLst>
          </p:cNvPr>
          <p:cNvSpPr txBox="1">
            <a:spLocks/>
          </p:cNvSpPr>
          <p:nvPr/>
        </p:nvSpPr>
        <p:spPr>
          <a:xfrm>
            <a:off x="2143477" y="297221"/>
            <a:ext cx="7522056" cy="606300"/>
          </a:xfrm>
          <a:prstGeom prst="rect">
            <a:avLst/>
          </a:prstGeom>
          <a:noFill/>
          <a:ln>
            <a:noFill/>
          </a:ln>
        </p:spPr>
        <p:txBody>
          <a:bodyPr spcFirstLastPara="1" wrap="square" lIns="0"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30073"/>
              </a:buClr>
              <a:buSzPts val="3200"/>
              <a:buFont typeface="Calibri"/>
              <a:buNone/>
              <a:tabLst/>
              <a:defRPr/>
            </a:pPr>
            <a:r>
              <a:rPr kumimoji="0" lang="en-US" sz="4000" b="1" i="0" u="none" strike="noStrike" kern="1200" cap="none" spc="0" normalizeH="0" baseline="0" noProof="0" dirty="0">
                <a:ln>
                  <a:noFill/>
                </a:ln>
                <a:solidFill>
                  <a:srgbClr val="030073"/>
                </a:solidFill>
                <a:effectLst/>
                <a:uLnTx/>
                <a:uFillTx/>
                <a:latin typeface="Avenir Next LT Pro" panose="020B0504020202020204" pitchFamily="34" charset="0"/>
                <a:ea typeface="Avenir"/>
                <a:cs typeface="Avenir"/>
                <a:sym typeface="Avenir"/>
              </a:rPr>
              <a:t>Emergency Room Experience</a:t>
            </a:r>
          </a:p>
        </p:txBody>
      </p:sp>
      <p:sp>
        <p:nvSpPr>
          <p:cNvPr id="2" name="TextBox 1">
            <a:extLst>
              <a:ext uri="{FF2B5EF4-FFF2-40B4-BE49-F238E27FC236}">
                <a16:creationId xmlns:a16="http://schemas.microsoft.com/office/drawing/2014/main" id="{B18B15F2-C5FE-DCB1-4154-483FE3F5C1DB}"/>
              </a:ext>
            </a:extLst>
          </p:cNvPr>
          <p:cNvSpPr txBox="1"/>
          <p:nvPr/>
        </p:nvSpPr>
        <p:spPr>
          <a:xfrm>
            <a:off x="547990" y="3328757"/>
            <a:ext cx="3121825"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3007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F70B2"/>
                </a:solidFill>
                <a:effectLst/>
                <a:uLnTx/>
                <a:uFillTx/>
                <a:latin typeface="Merriweather"/>
                <a:ea typeface="+mn-ea"/>
                <a:cs typeface="+mn-cs"/>
              </a:rPr>
              <a:t>Frightening experience</a:t>
            </a:r>
          </a:p>
          <a:p>
            <a:pPr marL="0" marR="0" lvl="0" indent="0" algn="l" defTabSz="914400" rtl="0" eaLnBrk="1" fontAlgn="auto" latinLnBrk="0" hangingPunct="1">
              <a:lnSpc>
                <a:spcPct val="100000"/>
              </a:lnSpc>
              <a:spcBef>
                <a:spcPts val="0"/>
              </a:spcBef>
              <a:spcAft>
                <a:spcPts val="0"/>
              </a:spcAft>
              <a:buClr>
                <a:srgbClr val="030073"/>
              </a:buClr>
              <a:buSzTx/>
              <a:buFontTx/>
              <a:buNone/>
              <a:tabLst/>
              <a:defRPr/>
            </a:pPr>
            <a:endParaRPr kumimoji="0" lang="en-US" sz="1800" b="0" i="0" u="none" strike="noStrike" kern="1200" cap="none" spc="0" normalizeH="0" baseline="0" noProof="0" dirty="0">
              <a:ln>
                <a:noFill/>
              </a:ln>
              <a:solidFill>
                <a:srgbClr val="3F70B2"/>
              </a:solidFill>
              <a:effectLst/>
              <a:uLnTx/>
              <a:uFillTx/>
              <a:latin typeface="Merriweather"/>
              <a:ea typeface="+mn-ea"/>
              <a:cs typeface="+mn-cs"/>
            </a:endParaRPr>
          </a:p>
          <a:p>
            <a:pPr marL="285750" marR="0" lvl="0" indent="-285750" algn="l" defTabSz="914400" rtl="0" eaLnBrk="1" fontAlgn="auto" latinLnBrk="0" hangingPunct="1">
              <a:lnSpc>
                <a:spcPct val="100000"/>
              </a:lnSpc>
              <a:spcBef>
                <a:spcPts val="0"/>
              </a:spcBef>
              <a:spcAft>
                <a:spcPts val="0"/>
              </a:spcAft>
              <a:buClr>
                <a:srgbClr val="03007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F70B2"/>
                </a:solidFill>
                <a:effectLst/>
                <a:uLnTx/>
                <a:uFillTx/>
                <a:latin typeface="Merriweather"/>
                <a:ea typeface="+mn-ea"/>
                <a:cs typeface="+mn-cs"/>
              </a:rPr>
              <a:t>Exposure to infection</a:t>
            </a:r>
          </a:p>
          <a:p>
            <a:pPr marL="0" marR="0" lvl="0" indent="0" algn="l" defTabSz="914400" rtl="0" eaLnBrk="1" fontAlgn="auto" latinLnBrk="0" hangingPunct="1">
              <a:lnSpc>
                <a:spcPct val="100000"/>
              </a:lnSpc>
              <a:spcBef>
                <a:spcPts val="0"/>
              </a:spcBef>
              <a:spcAft>
                <a:spcPts val="0"/>
              </a:spcAft>
              <a:buClr>
                <a:srgbClr val="030073"/>
              </a:buClr>
              <a:buSzTx/>
              <a:buFontTx/>
              <a:buNone/>
              <a:tabLst/>
              <a:defRPr/>
            </a:pPr>
            <a:endParaRPr kumimoji="0" lang="en-US" sz="1800" b="0" i="0" u="none" strike="noStrike" kern="1200" cap="none" spc="0" normalizeH="0" baseline="0" noProof="0" dirty="0">
              <a:ln>
                <a:noFill/>
              </a:ln>
              <a:solidFill>
                <a:srgbClr val="3F70B2"/>
              </a:solidFill>
              <a:effectLst/>
              <a:uLnTx/>
              <a:uFillTx/>
              <a:latin typeface="Merriweather"/>
              <a:ea typeface="+mn-ea"/>
              <a:cs typeface="+mn-cs"/>
            </a:endParaRPr>
          </a:p>
          <a:p>
            <a:pPr marL="285750" marR="0" lvl="0" indent="-285750" algn="l" defTabSz="914400" rtl="0" eaLnBrk="1" fontAlgn="auto" latinLnBrk="0" hangingPunct="1">
              <a:lnSpc>
                <a:spcPct val="100000"/>
              </a:lnSpc>
              <a:spcBef>
                <a:spcPts val="0"/>
              </a:spcBef>
              <a:spcAft>
                <a:spcPts val="0"/>
              </a:spcAft>
              <a:buClr>
                <a:srgbClr val="03007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F70B2"/>
                </a:solidFill>
                <a:effectLst/>
                <a:uLnTx/>
                <a:uFillTx/>
                <a:latin typeface="Merriweather"/>
                <a:ea typeface="+mn-ea"/>
                <a:cs typeface="+mn-cs"/>
              </a:rPr>
              <a:t>Disruption of routine</a:t>
            </a:r>
          </a:p>
          <a:p>
            <a:pPr marL="0" marR="0" lvl="0" indent="0" algn="l" defTabSz="914400" rtl="0" eaLnBrk="1" fontAlgn="auto" latinLnBrk="0" hangingPunct="1">
              <a:lnSpc>
                <a:spcPct val="100000"/>
              </a:lnSpc>
              <a:spcBef>
                <a:spcPts val="0"/>
              </a:spcBef>
              <a:spcAft>
                <a:spcPts val="0"/>
              </a:spcAft>
              <a:buClr>
                <a:srgbClr val="030073"/>
              </a:buClr>
              <a:buSzTx/>
              <a:buFontTx/>
              <a:buNone/>
              <a:tabLst/>
              <a:defRPr/>
            </a:pPr>
            <a:endParaRPr kumimoji="0" lang="en-US" sz="1800" b="0" i="0" u="none" strike="noStrike" kern="1200" cap="none" spc="0" normalizeH="0" baseline="0" noProof="0" dirty="0">
              <a:ln>
                <a:noFill/>
              </a:ln>
              <a:solidFill>
                <a:srgbClr val="3F70B2"/>
              </a:solidFill>
              <a:effectLst/>
              <a:uLnTx/>
              <a:uFillTx/>
              <a:latin typeface="Merriweather"/>
              <a:ea typeface="+mn-ea"/>
              <a:cs typeface="+mn-cs"/>
            </a:endParaRPr>
          </a:p>
          <a:p>
            <a:pPr marL="285750" marR="0" lvl="0" indent="-285750" algn="l" defTabSz="914400" rtl="0" eaLnBrk="1" fontAlgn="auto" latinLnBrk="0" hangingPunct="1">
              <a:lnSpc>
                <a:spcPct val="100000"/>
              </a:lnSpc>
              <a:spcBef>
                <a:spcPts val="0"/>
              </a:spcBef>
              <a:spcAft>
                <a:spcPts val="0"/>
              </a:spcAft>
              <a:buClr>
                <a:srgbClr val="03007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F70B2"/>
                </a:solidFill>
                <a:effectLst/>
                <a:uLnTx/>
                <a:uFillTx/>
                <a:latin typeface="Merriweather"/>
                <a:ea typeface="+mn-ea"/>
                <a:cs typeface="+mn-cs"/>
              </a:rPr>
              <a:t>Missed medication</a:t>
            </a:r>
          </a:p>
          <a:p>
            <a:pPr marL="0" marR="0" lvl="0" indent="0" algn="l" defTabSz="914400" rtl="0" eaLnBrk="1" fontAlgn="auto" latinLnBrk="0" hangingPunct="1">
              <a:lnSpc>
                <a:spcPct val="100000"/>
              </a:lnSpc>
              <a:spcBef>
                <a:spcPts val="0"/>
              </a:spcBef>
              <a:spcAft>
                <a:spcPts val="0"/>
              </a:spcAft>
              <a:buClr>
                <a:srgbClr val="030073"/>
              </a:buClr>
              <a:buSzTx/>
              <a:buFontTx/>
              <a:buNone/>
              <a:tabLst/>
              <a:defRPr/>
            </a:pPr>
            <a:endParaRPr kumimoji="0" lang="en-US" sz="1800" b="0" i="0" u="none" strike="noStrike" kern="1200" cap="none" spc="0" normalizeH="0" baseline="0" noProof="0" dirty="0">
              <a:ln>
                <a:noFill/>
              </a:ln>
              <a:solidFill>
                <a:srgbClr val="3F70B2"/>
              </a:solidFill>
              <a:effectLst/>
              <a:uLnTx/>
              <a:uFillTx/>
              <a:latin typeface="Merriweather"/>
              <a:ea typeface="+mn-ea"/>
              <a:cs typeface="+mn-cs"/>
            </a:endParaRPr>
          </a:p>
          <a:p>
            <a:pPr marL="285750" marR="0" lvl="0" indent="-285750" algn="l" defTabSz="914400" rtl="0" eaLnBrk="1" fontAlgn="auto" latinLnBrk="0" hangingPunct="1">
              <a:lnSpc>
                <a:spcPct val="100000"/>
              </a:lnSpc>
              <a:spcBef>
                <a:spcPts val="0"/>
              </a:spcBef>
              <a:spcAft>
                <a:spcPts val="0"/>
              </a:spcAft>
              <a:buClr>
                <a:srgbClr val="03007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F70B2"/>
                </a:solidFill>
                <a:effectLst/>
                <a:uLnTx/>
                <a:uFillTx/>
                <a:latin typeface="Merriweather"/>
                <a:ea typeface="+mn-ea"/>
                <a:cs typeface="+mn-cs"/>
              </a:rPr>
              <a:t>Trauma of transport</a:t>
            </a:r>
          </a:p>
        </p:txBody>
      </p:sp>
      <p:sp>
        <p:nvSpPr>
          <p:cNvPr id="3" name="TextBox 2">
            <a:extLst>
              <a:ext uri="{FF2B5EF4-FFF2-40B4-BE49-F238E27FC236}">
                <a16:creationId xmlns:a16="http://schemas.microsoft.com/office/drawing/2014/main" id="{FF02926D-198F-E8B4-8412-875DA3FCF665}"/>
              </a:ext>
            </a:extLst>
          </p:cNvPr>
          <p:cNvSpPr txBox="1"/>
          <p:nvPr/>
        </p:nvSpPr>
        <p:spPr>
          <a:xfrm>
            <a:off x="8195064" y="3328756"/>
            <a:ext cx="3448946"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03007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F70B2"/>
                </a:solidFill>
                <a:effectLst/>
                <a:uLnTx/>
                <a:uFillTx/>
                <a:latin typeface="Merriweather"/>
                <a:ea typeface="+mn-ea"/>
                <a:cs typeface="+mn-cs"/>
              </a:rPr>
              <a:t>Increased job/home stress</a:t>
            </a:r>
          </a:p>
          <a:p>
            <a:pPr marL="0" marR="0" lvl="0" indent="0" algn="l" defTabSz="914400" rtl="0" eaLnBrk="1" fontAlgn="auto" latinLnBrk="0" hangingPunct="1">
              <a:lnSpc>
                <a:spcPct val="100000"/>
              </a:lnSpc>
              <a:spcBef>
                <a:spcPts val="0"/>
              </a:spcBef>
              <a:spcAft>
                <a:spcPts val="0"/>
              </a:spcAft>
              <a:buClr>
                <a:srgbClr val="030073"/>
              </a:buClr>
              <a:buSzTx/>
              <a:buFontTx/>
              <a:buNone/>
              <a:tabLst/>
              <a:defRPr/>
            </a:pPr>
            <a:endParaRPr kumimoji="0" lang="en-US" sz="1800" b="0" i="0" u="none" strike="noStrike" kern="1200" cap="none" spc="0" normalizeH="0" baseline="0" noProof="0" dirty="0">
              <a:ln>
                <a:noFill/>
              </a:ln>
              <a:solidFill>
                <a:srgbClr val="3F70B2"/>
              </a:solidFill>
              <a:effectLst/>
              <a:uLnTx/>
              <a:uFillTx/>
              <a:latin typeface="Merriweather"/>
              <a:ea typeface="+mn-ea"/>
              <a:cs typeface="+mn-cs"/>
            </a:endParaRPr>
          </a:p>
          <a:p>
            <a:pPr marL="285750" marR="0" lvl="0" indent="-285750" algn="l" defTabSz="914400" rtl="0" eaLnBrk="1" fontAlgn="auto" latinLnBrk="0" hangingPunct="1">
              <a:lnSpc>
                <a:spcPct val="100000"/>
              </a:lnSpc>
              <a:spcBef>
                <a:spcPts val="0"/>
              </a:spcBef>
              <a:spcAft>
                <a:spcPts val="0"/>
              </a:spcAft>
              <a:buClr>
                <a:srgbClr val="03007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F70B2"/>
                </a:solidFill>
                <a:effectLst/>
                <a:uLnTx/>
                <a:uFillTx/>
                <a:latin typeface="Merriweather"/>
                <a:ea typeface="+mn-ea"/>
                <a:cs typeface="+mn-cs"/>
              </a:rPr>
              <a:t>Worsening staff shortages</a:t>
            </a:r>
          </a:p>
          <a:p>
            <a:pPr marL="285750" marR="0" lvl="0" indent="-285750" algn="l" defTabSz="914400" rtl="0" eaLnBrk="1" fontAlgn="auto" latinLnBrk="0" hangingPunct="1">
              <a:lnSpc>
                <a:spcPct val="100000"/>
              </a:lnSpc>
              <a:spcBef>
                <a:spcPts val="0"/>
              </a:spcBef>
              <a:spcAft>
                <a:spcPts val="0"/>
              </a:spcAft>
              <a:buClr>
                <a:srgbClr val="030073"/>
              </a:buClr>
              <a:buSzTx/>
              <a:buFont typeface="Arial" panose="020B0604020202020204" pitchFamily="34" charset="0"/>
              <a:buChar char="•"/>
              <a:tabLst/>
              <a:defRPr/>
            </a:pPr>
            <a:endParaRPr lang="en-US" dirty="0">
              <a:solidFill>
                <a:srgbClr val="3F70B2"/>
              </a:solidFill>
              <a:latin typeface="Merriweather"/>
            </a:endParaRPr>
          </a:p>
          <a:p>
            <a:pPr marL="285750" marR="0" lvl="0" indent="-285750" algn="l" defTabSz="914400" rtl="0" eaLnBrk="1" fontAlgn="auto" latinLnBrk="0" hangingPunct="1">
              <a:lnSpc>
                <a:spcPct val="100000"/>
              </a:lnSpc>
              <a:spcBef>
                <a:spcPts val="0"/>
              </a:spcBef>
              <a:spcAft>
                <a:spcPts val="0"/>
              </a:spcAft>
              <a:buClr>
                <a:srgbClr val="03007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F70B2"/>
                </a:solidFill>
                <a:effectLst/>
                <a:uLnTx/>
                <a:uFillTx/>
                <a:latin typeface="Merriweather"/>
                <a:ea typeface="+mn-ea"/>
                <a:cs typeface="+mn-cs"/>
              </a:rPr>
              <a:t>Time spent in ER</a:t>
            </a:r>
          </a:p>
          <a:p>
            <a:pPr marL="0" marR="0" lvl="0" indent="0" algn="l" defTabSz="914400" rtl="0" eaLnBrk="1" fontAlgn="auto" latinLnBrk="0" hangingPunct="1">
              <a:lnSpc>
                <a:spcPct val="100000"/>
              </a:lnSpc>
              <a:spcBef>
                <a:spcPts val="0"/>
              </a:spcBef>
              <a:spcAft>
                <a:spcPts val="0"/>
              </a:spcAft>
              <a:buClr>
                <a:srgbClr val="030073"/>
              </a:buClr>
              <a:buSzTx/>
              <a:buFontTx/>
              <a:buNone/>
              <a:tabLst/>
              <a:defRPr/>
            </a:pPr>
            <a:endParaRPr kumimoji="0" lang="en-US" sz="1800" b="0" i="0" u="none" strike="noStrike" kern="1200" cap="none" spc="0" normalizeH="0" baseline="0" noProof="0" dirty="0">
              <a:ln>
                <a:noFill/>
              </a:ln>
              <a:solidFill>
                <a:srgbClr val="3F70B2"/>
              </a:solidFill>
              <a:effectLst/>
              <a:uLnTx/>
              <a:uFillTx/>
              <a:latin typeface="Merriweather"/>
              <a:ea typeface="+mn-ea"/>
              <a:cs typeface="+mn-cs"/>
            </a:endParaRPr>
          </a:p>
          <a:p>
            <a:pPr marL="285750" marR="0" lvl="0" indent="-285750" algn="l" defTabSz="914400" rtl="0" eaLnBrk="1" fontAlgn="auto" latinLnBrk="0" hangingPunct="1">
              <a:lnSpc>
                <a:spcPct val="100000"/>
              </a:lnSpc>
              <a:spcBef>
                <a:spcPts val="0"/>
              </a:spcBef>
              <a:spcAft>
                <a:spcPts val="0"/>
              </a:spcAft>
              <a:buClr>
                <a:srgbClr val="03007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F70B2"/>
                </a:solidFill>
                <a:effectLst/>
                <a:uLnTx/>
                <a:uFillTx/>
                <a:latin typeface="Merriweather"/>
                <a:ea typeface="+mn-ea"/>
                <a:cs typeface="+mn-cs"/>
              </a:rPr>
              <a:t>Sleep deprivation</a:t>
            </a:r>
          </a:p>
          <a:p>
            <a:pPr marL="0" marR="0" lvl="0" indent="0" algn="l" defTabSz="914400" rtl="0" eaLnBrk="1" fontAlgn="auto" latinLnBrk="0" hangingPunct="1">
              <a:lnSpc>
                <a:spcPct val="100000"/>
              </a:lnSpc>
              <a:spcBef>
                <a:spcPts val="0"/>
              </a:spcBef>
              <a:spcAft>
                <a:spcPts val="0"/>
              </a:spcAft>
              <a:buClr>
                <a:srgbClr val="030073"/>
              </a:buClr>
              <a:buSzTx/>
              <a:buFontTx/>
              <a:buNone/>
              <a:tabLst/>
              <a:defRPr/>
            </a:pPr>
            <a:endParaRPr kumimoji="0" lang="en-US" sz="1800" b="0" i="0" u="none" strike="noStrike" kern="1200" cap="none" spc="0" normalizeH="0" baseline="0" noProof="0" dirty="0">
              <a:ln>
                <a:noFill/>
              </a:ln>
              <a:solidFill>
                <a:srgbClr val="3F70B2"/>
              </a:solidFill>
              <a:effectLst/>
              <a:uLnTx/>
              <a:uFillTx/>
              <a:latin typeface="Merriweather"/>
              <a:ea typeface="+mn-ea"/>
              <a:cs typeface="+mn-cs"/>
            </a:endParaRPr>
          </a:p>
          <a:p>
            <a:pPr marL="285750" marR="0" lvl="0" indent="-285750" algn="l" defTabSz="914400" rtl="0" eaLnBrk="1" fontAlgn="auto" latinLnBrk="0" hangingPunct="1">
              <a:lnSpc>
                <a:spcPct val="100000"/>
              </a:lnSpc>
              <a:spcBef>
                <a:spcPts val="0"/>
              </a:spcBef>
              <a:spcAft>
                <a:spcPts val="0"/>
              </a:spcAft>
              <a:buClr>
                <a:srgbClr val="030073"/>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3F70B2"/>
                </a:solidFill>
                <a:effectLst/>
                <a:uLnTx/>
                <a:uFillTx/>
                <a:latin typeface="Merriweather"/>
                <a:ea typeface="+mn-ea"/>
                <a:cs typeface="+mn-cs"/>
              </a:rPr>
              <a:t>Exposure to infection </a:t>
            </a:r>
          </a:p>
        </p:txBody>
      </p:sp>
      <p:pic>
        <p:nvPicPr>
          <p:cNvPr id="7" name="Picture 6" descr="A blue clock and progress bar&#10;&#10;Description automatically generated">
            <a:extLst>
              <a:ext uri="{FF2B5EF4-FFF2-40B4-BE49-F238E27FC236}">
                <a16:creationId xmlns:a16="http://schemas.microsoft.com/office/drawing/2014/main" id="{1D9314D9-46D2-FAA9-8A8E-59C03C5A33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6525" y="730460"/>
            <a:ext cx="1346023" cy="1346023"/>
          </a:xfrm>
          <a:prstGeom prst="rect">
            <a:avLst/>
          </a:prstGeom>
        </p:spPr>
      </p:pic>
      <p:pic>
        <p:nvPicPr>
          <p:cNvPr id="16" name="Picture 15" descr="A blue line drawing of a medical emergency room&#10;&#10;Description automatically generated">
            <a:extLst>
              <a:ext uri="{FF2B5EF4-FFF2-40B4-BE49-F238E27FC236}">
                <a16:creationId xmlns:a16="http://schemas.microsoft.com/office/drawing/2014/main" id="{7D593EA9-205E-0C57-2D95-4692D33530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0466" y="640716"/>
            <a:ext cx="1346022" cy="1346022"/>
          </a:xfrm>
          <a:prstGeom prst="rect">
            <a:avLst/>
          </a:prstGeom>
        </p:spPr>
      </p:pic>
      <p:sp>
        <p:nvSpPr>
          <p:cNvPr id="6" name="Google Shape;151;p5">
            <a:extLst>
              <a:ext uri="{FF2B5EF4-FFF2-40B4-BE49-F238E27FC236}">
                <a16:creationId xmlns:a16="http://schemas.microsoft.com/office/drawing/2014/main" id="{CD253225-3DCB-A943-6C61-9A0C547672C5}"/>
              </a:ext>
            </a:extLst>
          </p:cNvPr>
          <p:cNvSpPr txBox="1">
            <a:spLocks/>
          </p:cNvSpPr>
          <p:nvPr/>
        </p:nvSpPr>
        <p:spPr>
          <a:xfrm>
            <a:off x="314325" y="2434577"/>
            <a:ext cx="3355490" cy="450345"/>
          </a:xfrm>
          <a:prstGeom prst="rect">
            <a:avLst/>
          </a:prstGeom>
          <a:noFill/>
          <a:ln>
            <a:noFill/>
          </a:ln>
        </p:spPr>
        <p:txBody>
          <a:bodyPr spcFirstLastPara="1" wrap="square" lIns="0"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30073"/>
              </a:buClr>
              <a:buSzPts val="3200"/>
              <a:buFont typeface="Calibri"/>
              <a:buNone/>
              <a:tabLst/>
              <a:defRPr/>
            </a:pPr>
            <a:r>
              <a:rPr kumimoji="0" lang="en-US" sz="3200" b="1" i="0" u="none" strike="noStrike" kern="1200" cap="none" spc="0" normalizeH="0" baseline="0" noProof="0" dirty="0">
                <a:ln>
                  <a:noFill/>
                </a:ln>
                <a:solidFill>
                  <a:srgbClr val="030073"/>
                </a:solidFill>
                <a:effectLst/>
                <a:uLnTx/>
                <a:uFillTx/>
                <a:latin typeface="Avenir Next LT Pro" panose="020B0504020202020204" pitchFamily="34" charset="0"/>
                <a:ea typeface="Avenir"/>
                <a:cs typeface="Avenir"/>
                <a:sym typeface="Avenir"/>
              </a:rPr>
              <a:t>For Individuals with I/DD</a:t>
            </a:r>
          </a:p>
        </p:txBody>
      </p:sp>
      <p:pic>
        <p:nvPicPr>
          <p:cNvPr id="5" name="Picture 4" descr="A patient lying in a hospital bed&#10;&#10;Description automatically generated">
            <a:extLst>
              <a:ext uri="{FF2B5EF4-FFF2-40B4-BE49-F238E27FC236}">
                <a16:creationId xmlns:a16="http://schemas.microsoft.com/office/drawing/2014/main" id="{FCF029A8-710A-24BB-4234-1B9FB94E7A1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67482" y="2136339"/>
            <a:ext cx="3888358" cy="2585322"/>
          </a:xfrm>
          <a:prstGeom prst="rect">
            <a:avLst/>
          </a:prstGeom>
        </p:spPr>
      </p:pic>
    </p:spTree>
    <p:extLst>
      <p:ext uri="{BB962C8B-B14F-4D97-AF65-F5344CB8AC3E}">
        <p14:creationId xmlns:p14="http://schemas.microsoft.com/office/powerpoint/2010/main" val="990294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86;p2">
            <a:extLst>
              <a:ext uri="{FF2B5EF4-FFF2-40B4-BE49-F238E27FC236}">
                <a16:creationId xmlns:a16="http://schemas.microsoft.com/office/drawing/2014/main" id="{3652A903-5AA0-CC91-C760-392495800C94}"/>
              </a:ext>
            </a:extLst>
          </p:cNvPr>
          <p:cNvSpPr txBox="1">
            <a:spLocks noGrp="1"/>
          </p:cNvSpPr>
          <p:nvPr>
            <p:ph type="title"/>
          </p:nvPr>
        </p:nvSpPr>
        <p:spPr>
          <a:xfrm>
            <a:off x="246534" y="1187380"/>
            <a:ext cx="6033545" cy="959306"/>
          </a:xfrm>
          <a:prstGeom prst="rect">
            <a:avLst/>
          </a:prstGeom>
          <a:noFill/>
          <a:ln>
            <a:noFill/>
          </a:ln>
        </p:spPr>
        <p:txBody>
          <a:bodyPr spcFirstLastPara="1" wrap="square" lIns="0" tIns="45700" rIns="91425" bIns="45700" anchor="b" anchorCtr="0">
            <a:noAutofit/>
          </a:bodyPr>
          <a:lstStyle/>
          <a:p>
            <a:pPr marL="0" lvl="0" indent="0" algn="l" rtl="0">
              <a:lnSpc>
                <a:spcPct val="100000"/>
              </a:lnSpc>
              <a:spcBef>
                <a:spcPts val="0"/>
              </a:spcBef>
              <a:spcAft>
                <a:spcPts val="0"/>
              </a:spcAft>
              <a:buClr>
                <a:schemeClr val="accent1"/>
              </a:buClr>
              <a:buSzPts val="3200"/>
              <a:buFont typeface="Calibri"/>
              <a:buNone/>
            </a:pPr>
            <a:r>
              <a:rPr lang="en-US" sz="2800" b="1" dirty="0">
                <a:solidFill>
                  <a:srgbClr val="F5F5F5"/>
                </a:solidFill>
                <a:latin typeface="Avenir Next LT Pro" panose="020B0504020202020204" pitchFamily="34" charset="0"/>
                <a:ea typeface="Avenir"/>
                <a:cs typeface="Avenir"/>
                <a:sym typeface="Avenir"/>
              </a:rPr>
              <a:t>StationMD is a First-Line Medical Resource for Individuals, Families, Providers, and Support Staff</a:t>
            </a:r>
            <a:endParaRPr sz="2800" b="1" dirty="0">
              <a:solidFill>
                <a:srgbClr val="F5F5F5"/>
              </a:solidFill>
              <a:latin typeface="Avenir Next LT Pro" panose="020B0504020202020204" pitchFamily="34" charset="0"/>
              <a:ea typeface="Avenir"/>
              <a:cs typeface="Avenir"/>
              <a:sym typeface="Avenir"/>
            </a:endParaRPr>
          </a:p>
        </p:txBody>
      </p:sp>
      <p:sp>
        <p:nvSpPr>
          <p:cNvPr id="4" name="Google Shape;95;p2">
            <a:extLst>
              <a:ext uri="{FF2B5EF4-FFF2-40B4-BE49-F238E27FC236}">
                <a16:creationId xmlns:a16="http://schemas.microsoft.com/office/drawing/2014/main" id="{44A38DE4-55A1-84FE-1F99-93BE9EBEF9FA}"/>
              </a:ext>
            </a:extLst>
          </p:cNvPr>
          <p:cNvSpPr/>
          <p:nvPr/>
        </p:nvSpPr>
        <p:spPr>
          <a:xfrm rot="5400000">
            <a:off x="1727691" y="1455738"/>
            <a:ext cx="527099" cy="3992888"/>
          </a:xfrm>
          <a:prstGeom prst="round2SameRect">
            <a:avLst>
              <a:gd name="adj1" fmla="val 50000"/>
              <a:gd name="adj2" fmla="val 0"/>
            </a:avLst>
          </a:prstGeom>
          <a:solidFill>
            <a:schemeClr val="tx1"/>
          </a:solidFill>
          <a:ln>
            <a:noFill/>
          </a:ln>
        </p:spPr>
        <p:txBody>
          <a:bodyPr spcFirstLastPara="1" vert="vert270"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 name="Google Shape;95;p2">
            <a:extLst>
              <a:ext uri="{FF2B5EF4-FFF2-40B4-BE49-F238E27FC236}">
                <a16:creationId xmlns:a16="http://schemas.microsoft.com/office/drawing/2014/main" id="{04676235-7C51-0876-45A9-DCF4CFE1DA7D}"/>
              </a:ext>
            </a:extLst>
          </p:cNvPr>
          <p:cNvSpPr/>
          <p:nvPr/>
        </p:nvSpPr>
        <p:spPr>
          <a:xfrm rot="5400000">
            <a:off x="1727694" y="2281525"/>
            <a:ext cx="527099" cy="3992888"/>
          </a:xfrm>
          <a:prstGeom prst="round2SameRect">
            <a:avLst>
              <a:gd name="adj1" fmla="val 50000"/>
              <a:gd name="adj2" fmla="val 0"/>
            </a:avLst>
          </a:prstGeom>
          <a:solidFill>
            <a:schemeClr val="tx1"/>
          </a:solidFill>
          <a:ln>
            <a:noFill/>
          </a:ln>
        </p:spPr>
        <p:txBody>
          <a:bodyPr spcFirstLastPara="1" vert="vert270"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0" name="Google Shape;95;p2">
            <a:extLst>
              <a:ext uri="{FF2B5EF4-FFF2-40B4-BE49-F238E27FC236}">
                <a16:creationId xmlns:a16="http://schemas.microsoft.com/office/drawing/2014/main" id="{3D924928-6167-0FE4-8E0C-FBA515EF5C1C}"/>
              </a:ext>
            </a:extLst>
          </p:cNvPr>
          <p:cNvSpPr/>
          <p:nvPr/>
        </p:nvSpPr>
        <p:spPr>
          <a:xfrm rot="5400000">
            <a:off x="1727692" y="3107424"/>
            <a:ext cx="527099" cy="3992888"/>
          </a:xfrm>
          <a:prstGeom prst="round2SameRect">
            <a:avLst>
              <a:gd name="adj1" fmla="val 50000"/>
              <a:gd name="adj2" fmla="val 0"/>
            </a:avLst>
          </a:prstGeom>
          <a:solidFill>
            <a:schemeClr val="tx1"/>
          </a:solidFill>
          <a:ln>
            <a:noFill/>
          </a:ln>
        </p:spPr>
        <p:txBody>
          <a:bodyPr spcFirstLastPara="1" vert="vert270"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1" name="Google Shape;95;p2">
            <a:extLst>
              <a:ext uri="{FF2B5EF4-FFF2-40B4-BE49-F238E27FC236}">
                <a16:creationId xmlns:a16="http://schemas.microsoft.com/office/drawing/2014/main" id="{24A54BB2-1720-EE77-5CC0-70C3CCEDA310}"/>
              </a:ext>
            </a:extLst>
          </p:cNvPr>
          <p:cNvSpPr/>
          <p:nvPr/>
        </p:nvSpPr>
        <p:spPr>
          <a:xfrm rot="5400000">
            <a:off x="1727691" y="3933101"/>
            <a:ext cx="527099" cy="3992888"/>
          </a:xfrm>
          <a:prstGeom prst="round2SameRect">
            <a:avLst>
              <a:gd name="adj1" fmla="val 50000"/>
              <a:gd name="adj2" fmla="val 0"/>
            </a:avLst>
          </a:prstGeom>
          <a:solidFill>
            <a:schemeClr val="tx1"/>
          </a:solidFill>
          <a:ln>
            <a:noFill/>
          </a:ln>
        </p:spPr>
        <p:txBody>
          <a:bodyPr spcFirstLastPara="1" vert="vert270"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12" name="TextBox 11">
            <a:extLst>
              <a:ext uri="{FF2B5EF4-FFF2-40B4-BE49-F238E27FC236}">
                <a16:creationId xmlns:a16="http://schemas.microsoft.com/office/drawing/2014/main" id="{70566226-8970-CF17-E17C-0190E170ED4F}"/>
              </a:ext>
            </a:extLst>
          </p:cNvPr>
          <p:cNvSpPr txBox="1"/>
          <p:nvPr/>
        </p:nvSpPr>
        <p:spPr>
          <a:xfrm>
            <a:off x="834380" y="3289031"/>
            <a:ext cx="31305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30073"/>
                </a:solidFill>
                <a:effectLst/>
                <a:uLnTx/>
                <a:uFillTx/>
                <a:latin typeface="Merriweather"/>
                <a:ea typeface="+mn-ea"/>
                <a:cs typeface="+mn-cs"/>
              </a:rPr>
              <a:t>Anytime, anywhere</a:t>
            </a:r>
          </a:p>
        </p:txBody>
      </p:sp>
      <p:sp>
        <p:nvSpPr>
          <p:cNvPr id="13" name="TextBox 12">
            <a:extLst>
              <a:ext uri="{FF2B5EF4-FFF2-40B4-BE49-F238E27FC236}">
                <a16:creationId xmlns:a16="http://schemas.microsoft.com/office/drawing/2014/main" id="{E7D9312C-46DD-2796-BFE1-CDD781AD1921}"/>
              </a:ext>
            </a:extLst>
          </p:cNvPr>
          <p:cNvSpPr txBox="1"/>
          <p:nvPr/>
        </p:nvSpPr>
        <p:spPr>
          <a:xfrm>
            <a:off x="828292" y="4106743"/>
            <a:ext cx="31305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30073"/>
                </a:solidFill>
                <a:effectLst/>
                <a:uLnTx/>
                <a:uFillTx/>
                <a:latin typeface="Merriweather"/>
                <a:ea typeface="+mn-ea"/>
                <a:cs typeface="+mn-cs"/>
              </a:rPr>
              <a:t>24 hours a day, 7 days a week</a:t>
            </a:r>
          </a:p>
        </p:txBody>
      </p:sp>
      <p:sp>
        <p:nvSpPr>
          <p:cNvPr id="18" name="TextBox 17">
            <a:extLst>
              <a:ext uri="{FF2B5EF4-FFF2-40B4-BE49-F238E27FC236}">
                <a16:creationId xmlns:a16="http://schemas.microsoft.com/office/drawing/2014/main" id="{8EFF0471-61F9-0B94-E8EE-3A60E59FBAE3}"/>
              </a:ext>
            </a:extLst>
          </p:cNvPr>
          <p:cNvSpPr txBox="1"/>
          <p:nvPr/>
        </p:nvSpPr>
        <p:spPr>
          <a:xfrm>
            <a:off x="828292" y="4939717"/>
            <a:ext cx="31305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30073"/>
                </a:solidFill>
                <a:effectLst/>
                <a:uLnTx/>
                <a:uFillTx/>
                <a:latin typeface="Merriweather"/>
                <a:ea typeface="+mn-ea"/>
                <a:cs typeface="+mn-cs"/>
              </a:rPr>
              <a:t>365 days a year</a:t>
            </a:r>
          </a:p>
        </p:txBody>
      </p:sp>
      <p:sp>
        <p:nvSpPr>
          <p:cNvPr id="19" name="TextBox 18">
            <a:extLst>
              <a:ext uri="{FF2B5EF4-FFF2-40B4-BE49-F238E27FC236}">
                <a16:creationId xmlns:a16="http://schemas.microsoft.com/office/drawing/2014/main" id="{812100C7-0062-54D5-D836-2BFA5060DA06}"/>
              </a:ext>
            </a:extLst>
          </p:cNvPr>
          <p:cNvSpPr txBox="1"/>
          <p:nvPr/>
        </p:nvSpPr>
        <p:spPr>
          <a:xfrm>
            <a:off x="828292" y="5759087"/>
            <a:ext cx="313051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30073"/>
                </a:solidFill>
                <a:effectLst/>
                <a:uLnTx/>
                <a:uFillTx/>
                <a:latin typeface="Merriweather"/>
                <a:ea typeface="+mn-ea"/>
                <a:cs typeface="+mn-cs"/>
              </a:rPr>
              <a:t>For any medical concern</a:t>
            </a:r>
          </a:p>
        </p:txBody>
      </p:sp>
      <p:sp>
        <p:nvSpPr>
          <p:cNvPr id="20" name="Rectangle: Rounded Corners 19">
            <a:extLst>
              <a:ext uri="{FF2B5EF4-FFF2-40B4-BE49-F238E27FC236}">
                <a16:creationId xmlns:a16="http://schemas.microsoft.com/office/drawing/2014/main" id="{95761BEC-9A92-C77B-4992-5368A163FC4A}"/>
              </a:ext>
            </a:extLst>
          </p:cNvPr>
          <p:cNvSpPr/>
          <p:nvPr/>
        </p:nvSpPr>
        <p:spPr>
          <a:xfrm>
            <a:off x="471733" y="3372589"/>
            <a:ext cx="201448" cy="195360"/>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Merriweather"/>
              <a:ea typeface="+mn-ea"/>
              <a:cs typeface="+mn-cs"/>
            </a:endParaRPr>
          </a:p>
        </p:txBody>
      </p:sp>
      <p:sp>
        <p:nvSpPr>
          <p:cNvPr id="21" name="Rectangle: Rounded Corners 20">
            <a:extLst>
              <a:ext uri="{FF2B5EF4-FFF2-40B4-BE49-F238E27FC236}">
                <a16:creationId xmlns:a16="http://schemas.microsoft.com/office/drawing/2014/main" id="{A8E88655-8A5F-1FE9-42BF-896E82BB6843}"/>
              </a:ext>
            </a:extLst>
          </p:cNvPr>
          <p:cNvSpPr/>
          <p:nvPr/>
        </p:nvSpPr>
        <p:spPr>
          <a:xfrm>
            <a:off x="471735" y="4189079"/>
            <a:ext cx="201448" cy="195360"/>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Merriweather"/>
              <a:ea typeface="+mn-ea"/>
              <a:cs typeface="+mn-cs"/>
            </a:endParaRPr>
          </a:p>
        </p:txBody>
      </p:sp>
      <p:sp>
        <p:nvSpPr>
          <p:cNvPr id="22" name="Rectangle: Rounded Corners 21">
            <a:extLst>
              <a:ext uri="{FF2B5EF4-FFF2-40B4-BE49-F238E27FC236}">
                <a16:creationId xmlns:a16="http://schemas.microsoft.com/office/drawing/2014/main" id="{02B1E3D2-37AC-A303-26C5-E2022594E738}"/>
              </a:ext>
            </a:extLst>
          </p:cNvPr>
          <p:cNvSpPr/>
          <p:nvPr/>
        </p:nvSpPr>
        <p:spPr>
          <a:xfrm>
            <a:off x="471735" y="5026703"/>
            <a:ext cx="201448" cy="195360"/>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Merriweather"/>
              <a:ea typeface="+mn-ea"/>
              <a:cs typeface="+mn-cs"/>
            </a:endParaRPr>
          </a:p>
        </p:txBody>
      </p:sp>
      <p:sp>
        <p:nvSpPr>
          <p:cNvPr id="23" name="Rectangle: Rounded Corners 22">
            <a:extLst>
              <a:ext uri="{FF2B5EF4-FFF2-40B4-BE49-F238E27FC236}">
                <a16:creationId xmlns:a16="http://schemas.microsoft.com/office/drawing/2014/main" id="{81EA3BC2-9F26-F63C-B0CC-1DBBC7391E27}"/>
              </a:ext>
            </a:extLst>
          </p:cNvPr>
          <p:cNvSpPr/>
          <p:nvPr/>
        </p:nvSpPr>
        <p:spPr>
          <a:xfrm>
            <a:off x="471735" y="5853381"/>
            <a:ext cx="201448" cy="195360"/>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Merriweather"/>
              <a:ea typeface="+mn-ea"/>
              <a:cs typeface="+mn-cs"/>
            </a:endParaRPr>
          </a:p>
        </p:txBody>
      </p:sp>
      <p:pic>
        <p:nvPicPr>
          <p:cNvPr id="27" name="Picture 26" descr="A person taking a picture of a doctor on a cellphone&#10;&#10;Description automatically generated">
            <a:extLst>
              <a:ext uri="{FF2B5EF4-FFF2-40B4-BE49-F238E27FC236}">
                <a16:creationId xmlns:a16="http://schemas.microsoft.com/office/drawing/2014/main" id="{FA4BE0C1-5D63-C817-D332-961B13CD3C32}"/>
              </a:ext>
            </a:extLst>
          </p:cNvPr>
          <p:cNvPicPr>
            <a:picLocks noChangeAspect="1"/>
          </p:cNvPicPr>
          <p:nvPr/>
        </p:nvPicPr>
        <p:blipFill rotWithShape="1">
          <a:blip r:embed="rId3">
            <a:extLst>
              <a:ext uri="{28A0092B-C50C-407E-A947-70E740481C1C}">
                <a14:useLocalDpi xmlns:a14="http://schemas.microsoft.com/office/drawing/2010/main" val="0"/>
              </a:ext>
            </a:extLst>
          </a:blip>
          <a:srcRect t="15733" b="16133"/>
          <a:stretch/>
        </p:blipFill>
        <p:spPr>
          <a:xfrm>
            <a:off x="8800243" y="224426"/>
            <a:ext cx="3145223" cy="3125692"/>
          </a:xfrm>
          <a:custGeom>
            <a:avLst/>
            <a:gdLst>
              <a:gd name="connsiteX0" fmla="*/ 1768764 w 3558887"/>
              <a:gd name="connsiteY0" fmla="*/ 0 h 3536787"/>
              <a:gd name="connsiteX1" fmla="*/ 1790123 w 3558887"/>
              <a:gd name="connsiteY1" fmla="*/ 0 h 3536787"/>
              <a:gd name="connsiteX2" fmla="*/ 3558887 w 3558887"/>
              <a:gd name="connsiteY2" fmla="*/ 1768764 h 3536787"/>
              <a:gd name="connsiteX3" fmla="*/ 3558887 w 3558887"/>
              <a:gd name="connsiteY3" fmla="*/ 3536787 h 3536787"/>
              <a:gd name="connsiteX4" fmla="*/ 0 w 3558887"/>
              <a:gd name="connsiteY4" fmla="*/ 3536787 h 3536787"/>
              <a:gd name="connsiteX5" fmla="*/ 0 w 3558887"/>
              <a:gd name="connsiteY5" fmla="*/ 1768764 h 3536787"/>
              <a:gd name="connsiteX6" fmla="*/ 1768764 w 3558887"/>
              <a:gd name="connsiteY6" fmla="*/ 0 h 3536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8887" h="3536787">
                <a:moveTo>
                  <a:pt x="1768764" y="0"/>
                </a:moveTo>
                <a:lnTo>
                  <a:pt x="1790123" y="0"/>
                </a:lnTo>
                <a:cubicBezTo>
                  <a:pt x="2766984" y="0"/>
                  <a:pt x="3558887" y="791903"/>
                  <a:pt x="3558887" y="1768764"/>
                </a:cubicBezTo>
                <a:lnTo>
                  <a:pt x="3558887" y="3536787"/>
                </a:lnTo>
                <a:lnTo>
                  <a:pt x="0" y="3536787"/>
                </a:lnTo>
                <a:lnTo>
                  <a:pt x="0" y="1768764"/>
                </a:lnTo>
                <a:cubicBezTo>
                  <a:pt x="0" y="791903"/>
                  <a:pt x="791903" y="0"/>
                  <a:pt x="1768764" y="0"/>
                </a:cubicBezTo>
                <a:close/>
              </a:path>
            </a:pathLst>
          </a:custGeom>
        </p:spPr>
      </p:pic>
      <p:sp>
        <p:nvSpPr>
          <p:cNvPr id="28" name="CaixaDeTexto 10">
            <a:extLst>
              <a:ext uri="{FF2B5EF4-FFF2-40B4-BE49-F238E27FC236}">
                <a16:creationId xmlns:a16="http://schemas.microsoft.com/office/drawing/2014/main" id="{5F8380B9-3F24-108B-C191-1B8E499DD207}"/>
              </a:ext>
            </a:extLst>
          </p:cNvPr>
          <p:cNvSpPr txBox="1"/>
          <p:nvPr/>
        </p:nvSpPr>
        <p:spPr>
          <a:xfrm>
            <a:off x="6072516" y="4119777"/>
            <a:ext cx="6119120" cy="2246769"/>
          </a:xfrm>
          <a:prstGeom prst="rect">
            <a:avLst/>
          </a:prstGeom>
          <a:noFill/>
        </p:spPr>
        <p:txBody>
          <a:bodyPr wrap="square" rtlCol="0">
            <a:spAutoFit/>
          </a:bodyPr>
          <a:lstStyle/>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30073"/>
                </a:solidFill>
                <a:effectLst/>
                <a:uLnTx/>
                <a:uFillTx/>
                <a:latin typeface="Merriweather" panose="00000500000000000000" pitchFamily="2" charset="0"/>
                <a:ea typeface="+mn-ea"/>
                <a:cs typeface="+mn-cs"/>
              </a:rPr>
              <a:t>Understand the needs of people with high-risk, complex medical needs</a:t>
            </a: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30073"/>
              </a:solidFill>
              <a:effectLst/>
              <a:uLnTx/>
              <a:uFillTx/>
              <a:latin typeface="Merriweather" panose="00000500000000000000" pitchFamily="2" charset="0"/>
              <a:ea typeface="+mn-ea"/>
              <a:cs typeface="+mn-cs"/>
            </a:endParaRP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30073"/>
                </a:solidFill>
                <a:effectLst/>
                <a:uLnTx/>
                <a:uFillTx/>
                <a:latin typeface="Merriweather" panose="00000500000000000000" pitchFamily="2" charset="0"/>
                <a:ea typeface="+mn-ea"/>
                <a:cs typeface="+mn-cs"/>
              </a:rPr>
              <a:t>Understand challenges of </a:t>
            </a:r>
            <a:r>
              <a:rPr lang="en-US" sz="1400" dirty="0">
                <a:solidFill>
                  <a:srgbClr val="030073"/>
                </a:solidFill>
                <a:latin typeface="Merriweather" panose="00000500000000000000" pitchFamily="2" charset="0"/>
              </a:rPr>
              <a:t>congregate settings</a:t>
            </a:r>
            <a:r>
              <a:rPr kumimoji="0" lang="en-US" sz="1400" b="0" i="0" u="none" strike="noStrike" kern="1200" cap="none" spc="0" normalizeH="0" baseline="0" noProof="0" dirty="0">
                <a:ln>
                  <a:noFill/>
                </a:ln>
                <a:solidFill>
                  <a:srgbClr val="030073"/>
                </a:solidFill>
                <a:effectLst/>
                <a:uLnTx/>
                <a:uFillTx/>
                <a:latin typeface="Merriweather" panose="00000500000000000000" pitchFamily="2" charset="0"/>
                <a:ea typeface="+mn-ea"/>
                <a:cs typeface="+mn-cs"/>
              </a:rPr>
              <a:t>, DSPs, nurses &amp; families caring for people with I/DD</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srgbClr val="030073"/>
              </a:solidFill>
              <a:latin typeface="Merriweather" panose="00000500000000000000" pitchFamily="2" charset="0"/>
            </a:endParaRPr>
          </a:p>
          <a:p>
            <a:pPr marL="285750" lvl="1" indent="-285750">
              <a:buFont typeface="Arial" panose="020B0604020202020204" pitchFamily="34" charset="0"/>
              <a:buChar char="•"/>
            </a:pPr>
            <a:r>
              <a:rPr kumimoji="0" lang="en-US" sz="1400" b="0" i="0" u="none" strike="noStrike" kern="1200" cap="none" spc="0" normalizeH="0" baseline="0" noProof="0" dirty="0">
                <a:ln>
                  <a:noFill/>
                </a:ln>
                <a:solidFill>
                  <a:srgbClr val="030073"/>
                </a:solidFill>
                <a:effectLst/>
                <a:uLnTx/>
                <a:uFillTx/>
                <a:latin typeface="Merriweather" panose="00000500000000000000" pitchFamily="2" charset="0"/>
                <a:ea typeface="+mn-ea"/>
                <a:cs typeface="+mn-cs"/>
              </a:rPr>
              <a:t>Available when </a:t>
            </a:r>
            <a:r>
              <a:rPr kumimoji="0" lang="en-US" sz="1400" kern="1200" spc="0" normalizeH="0" baseline="0" noProof="0" dirty="0">
                <a:ln>
                  <a:noFill/>
                </a:ln>
                <a:solidFill>
                  <a:srgbClr val="030073"/>
                </a:solidFill>
                <a:effectLst/>
                <a:uLnTx/>
                <a:uFillTx/>
                <a:latin typeface="Merriweather"/>
                <a:sym typeface="Merriweather"/>
              </a:rPr>
              <a:t>p</a:t>
            </a:r>
            <a:r>
              <a:rPr lang="en-US" sz="1400" b="0" i="0" u="none" strike="noStrike" cap="none" dirty="0" err="1">
                <a:solidFill>
                  <a:srgbClr val="030073"/>
                </a:solidFill>
                <a:latin typeface="Merriweather"/>
                <a:ea typeface="Merriweather"/>
                <a:cs typeface="Merriweather"/>
                <a:sym typeface="Merriweather"/>
              </a:rPr>
              <a:t>rimary</a:t>
            </a:r>
            <a:r>
              <a:rPr lang="en-US" sz="1400" b="0" i="0" u="none" strike="noStrike" cap="none" dirty="0">
                <a:solidFill>
                  <a:srgbClr val="030073"/>
                </a:solidFill>
                <a:latin typeface="Merriweather"/>
                <a:ea typeface="Merriweather"/>
                <a:cs typeface="Merriweather"/>
                <a:sym typeface="Merriweather"/>
              </a:rPr>
              <a:t> doctor is not, or when there’s limited access to medical care otherwise</a:t>
            </a: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30073"/>
              </a:solidFill>
              <a:effectLst/>
              <a:uLnTx/>
              <a:uFillTx/>
              <a:latin typeface="Merriweather" panose="00000500000000000000" pitchFamily="2" charset="0"/>
              <a:ea typeface="+mn-ea"/>
              <a:cs typeface="+mn-cs"/>
            </a:endParaRPr>
          </a:p>
          <a:p>
            <a:pPr marL="2857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srgbClr val="030073"/>
              </a:solidFill>
              <a:effectLst/>
              <a:uLnTx/>
              <a:uFillTx/>
              <a:latin typeface="Merriweather" panose="00000500000000000000" pitchFamily="2" charset="0"/>
              <a:ea typeface="+mn-ea"/>
              <a:cs typeface="+mn-cs"/>
            </a:endParaRPr>
          </a:p>
        </p:txBody>
      </p:sp>
      <p:sp>
        <p:nvSpPr>
          <p:cNvPr id="8" name="Rectangle: Rounded Corners 8">
            <a:extLst>
              <a:ext uri="{FF2B5EF4-FFF2-40B4-BE49-F238E27FC236}">
                <a16:creationId xmlns:a16="http://schemas.microsoft.com/office/drawing/2014/main" id="{443955E1-7DC9-25E6-CE0F-574C4157E6CB}"/>
              </a:ext>
            </a:extLst>
          </p:cNvPr>
          <p:cNvSpPr/>
          <p:nvPr/>
        </p:nvSpPr>
        <p:spPr>
          <a:xfrm>
            <a:off x="6779014" y="2827574"/>
            <a:ext cx="4325732" cy="1055938"/>
          </a:xfrm>
          <a:prstGeom prst="roundRect">
            <a:avLst>
              <a:gd name="adj" fmla="val 10109"/>
            </a:avLst>
          </a:prstGeom>
          <a:solidFill>
            <a:srgbClr val="3F70B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err="1">
                <a:latin typeface="Merriweather" panose="00000500000000000000" pitchFamily="2" charset="0"/>
              </a:rPr>
              <a:t>StationMD</a:t>
            </a:r>
            <a:r>
              <a:rPr lang="en-US" sz="1800">
                <a:latin typeface="Merriweather" panose="00000500000000000000" pitchFamily="2" charset="0"/>
              </a:rPr>
              <a:t> doctors have extensive training and experience working with individuals with I/DD</a:t>
            </a:r>
          </a:p>
        </p:txBody>
      </p:sp>
    </p:spTree>
    <p:extLst>
      <p:ext uri="{BB962C8B-B14F-4D97-AF65-F5344CB8AC3E}">
        <p14:creationId xmlns:p14="http://schemas.microsoft.com/office/powerpoint/2010/main" val="3993870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7;p1">
            <a:extLst>
              <a:ext uri="{FF2B5EF4-FFF2-40B4-BE49-F238E27FC236}">
                <a16:creationId xmlns:a16="http://schemas.microsoft.com/office/drawing/2014/main" id="{60BF62CC-1C2F-2E71-DFF1-7AB40047D85C}"/>
              </a:ext>
            </a:extLst>
          </p:cNvPr>
          <p:cNvSpPr txBox="1">
            <a:spLocks/>
          </p:cNvSpPr>
          <p:nvPr/>
        </p:nvSpPr>
        <p:spPr>
          <a:xfrm>
            <a:off x="415648" y="3092012"/>
            <a:ext cx="4962597" cy="1300500"/>
          </a:xfrm>
          <a:prstGeom prst="rect">
            <a:avLst/>
          </a:prstGeom>
          <a:noFill/>
          <a:ln>
            <a:noFill/>
          </a:ln>
        </p:spPr>
        <p:txBody>
          <a:bodyPr spcFirstLastPara="1" vert="horz" wrap="square" lIns="0" tIns="45700" rIns="91425" bIns="45700" rtlCol="0" anchor="b" anchorCtr="0">
            <a:noAutofit/>
          </a:bodyPr>
          <a:lstStyle>
            <a:lvl1pPr algn="l" defTabSz="914400" rtl="0" eaLnBrk="1" latinLnBrk="0" hangingPunct="1">
              <a:lnSpc>
                <a:spcPct val="90000"/>
              </a:lnSpc>
              <a:spcBef>
                <a:spcPct val="0"/>
              </a:spcBef>
              <a:buNone/>
              <a:defRPr sz="6000" kern="1200">
                <a:solidFill>
                  <a:srgbClr val="030073"/>
                </a:solidFill>
                <a:latin typeface="Avenir Black" panose="020B0803020203020204" pitchFamily="34" charset="0"/>
                <a:ea typeface="+mj-ea"/>
                <a:cs typeface="+mj-cs"/>
              </a:defRPr>
            </a:lvl1pPr>
          </a:lstStyle>
          <a:p>
            <a:pPr>
              <a:buClr>
                <a:schemeClr val="lt1"/>
              </a:buClr>
              <a:buSzPts val="4320"/>
            </a:pPr>
            <a:r>
              <a:rPr lang="en-US" sz="5400" b="1" dirty="0">
                <a:latin typeface="Avenir Next LT Pro" panose="020B0504020202020204" pitchFamily="34" charset="0"/>
                <a:ea typeface="Avenir"/>
                <a:cs typeface="Avenir"/>
              </a:rPr>
              <a:t>When to Call StationMD</a:t>
            </a:r>
          </a:p>
        </p:txBody>
      </p:sp>
      <p:pic>
        <p:nvPicPr>
          <p:cNvPr id="4" name="Google Shape;80;p1">
            <a:extLst>
              <a:ext uri="{FF2B5EF4-FFF2-40B4-BE49-F238E27FC236}">
                <a16:creationId xmlns:a16="http://schemas.microsoft.com/office/drawing/2014/main" id="{79AD2760-E7A8-62F9-18BB-2FCDBD61779F}"/>
              </a:ext>
            </a:extLst>
          </p:cNvPr>
          <p:cNvPicPr preferRelativeResize="0"/>
          <p:nvPr/>
        </p:nvPicPr>
        <p:blipFill rotWithShape="1">
          <a:blip r:embed="rId2">
            <a:alphaModFix/>
          </a:blip>
          <a:srcRect/>
          <a:stretch/>
        </p:blipFill>
        <p:spPr>
          <a:xfrm>
            <a:off x="415648" y="444973"/>
            <a:ext cx="3056025" cy="973325"/>
          </a:xfrm>
          <a:prstGeom prst="rect">
            <a:avLst/>
          </a:prstGeom>
          <a:noFill/>
          <a:ln>
            <a:noFill/>
          </a:ln>
        </p:spPr>
      </p:pic>
    </p:spTree>
    <p:extLst>
      <p:ext uri="{BB962C8B-B14F-4D97-AF65-F5344CB8AC3E}">
        <p14:creationId xmlns:p14="http://schemas.microsoft.com/office/powerpoint/2010/main" val="23711519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Google Shape;128;p4">
            <a:extLst>
              <a:ext uri="{FF2B5EF4-FFF2-40B4-BE49-F238E27FC236}">
                <a16:creationId xmlns:a16="http://schemas.microsoft.com/office/drawing/2014/main" id="{09108D4D-1ABA-8B23-558B-C13D63DF896D}"/>
              </a:ext>
            </a:extLst>
          </p:cNvPr>
          <p:cNvSpPr/>
          <p:nvPr/>
        </p:nvSpPr>
        <p:spPr>
          <a:xfrm>
            <a:off x="696124" y="1320547"/>
            <a:ext cx="10799752" cy="1011480"/>
          </a:xfrm>
          <a:prstGeom prst="rect">
            <a:avLst/>
          </a:prstGeom>
          <a:noFill/>
          <a:ln>
            <a:noFill/>
          </a:ln>
        </p:spPr>
        <p:txBody>
          <a:bodyPr spcFirstLastPara="1" wrap="square" lIns="274300"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b="1" i="0" u="none" strike="noStrike" kern="1200" cap="none" spc="0" normalizeH="0" baseline="0" noProof="0" dirty="0" err="1">
                <a:ln>
                  <a:noFill/>
                </a:ln>
                <a:solidFill>
                  <a:srgbClr val="030073"/>
                </a:solidFill>
                <a:effectLst/>
                <a:uLnTx/>
                <a:uFillTx/>
                <a:latin typeface="Merriweather"/>
                <a:ea typeface="Merriweather"/>
                <a:cs typeface="Merriweather"/>
                <a:sym typeface="Merriweather"/>
              </a:rPr>
              <a:t>StationMD’s</a:t>
            </a:r>
            <a:r>
              <a:rPr kumimoji="0" lang="en-US" b="1" i="0" u="none" strike="noStrike" kern="1200" cap="none" spc="0" normalizeH="0" baseline="0" noProof="0" dirty="0">
                <a:ln>
                  <a:noFill/>
                </a:ln>
                <a:solidFill>
                  <a:srgbClr val="030073"/>
                </a:solidFill>
                <a:effectLst/>
                <a:uLnTx/>
                <a:uFillTx/>
                <a:latin typeface="Merriweather"/>
                <a:ea typeface="Merriweather"/>
                <a:cs typeface="Merriweather"/>
                <a:sym typeface="Merriweather"/>
              </a:rPr>
              <a:t> I/DD-specialized </a:t>
            </a:r>
            <a:r>
              <a:rPr lang="en-US" b="1" dirty="0">
                <a:solidFill>
                  <a:srgbClr val="030073"/>
                </a:solidFill>
                <a:latin typeface="Merriweather"/>
                <a:ea typeface="Merriweather"/>
                <a:cs typeface="Merriweather"/>
                <a:sym typeface="Merriweather"/>
              </a:rPr>
              <a:t>telemedicine </a:t>
            </a:r>
            <a:r>
              <a:rPr kumimoji="0" lang="en-US" b="1" i="0" u="none" strike="noStrike" kern="1200" cap="none" spc="0" normalizeH="0" baseline="0" noProof="0" dirty="0">
                <a:ln>
                  <a:noFill/>
                </a:ln>
                <a:solidFill>
                  <a:srgbClr val="030073"/>
                </a:solidFill>
                <a:effectLst/>
                <a:uLnTx/>
                <a:uFillTx/>
                <a:latin typeface="Merriweather"/>
                <a:ea typeface="Merriweather"/>
                <a:cs typeface="Merriweather"/>
                <a:sym typeface="Merriweather"/>
              </a:rPr>
              <a:t>service can be used for any medical matter that requires a doctor’s attention, including:</a:t>
            </a:r>
            <a:endParaRPr kumimoji="0" b="1" i="0" u="none" strike="noStrike" kern="1200" cap="none" spc="0" normalizeH="0" baseline="0" noProof="0" dirty="0">
              <a:ln>
                <a:noFill/>
              </a:ln>
              <a:solidFill>
                <a:srgbClr val="030073"/>
              </a:solidFill>
              <a:effectLst/>
              <a:uLnTx/>
              <a:uFillTx/>
              <a:latin typeface="Merriweather"/>
              <a:ea typeface="Merriweather"/>
              <a:cs typeface="Merriweather"/>
              <a:sym typeface="Merriweather"/>
            </a:endParaRPr>
          </a:p>
        </p:txBody>
      </p:sp>
      <p:sp>
        <p:nvSpPr>
          <p:cNvPr id="24" name="Google Shape;128;p4">
            <a:extLst>
              <a:ext uri="{FF2B5EF4-FFF2-40B4-BE49-F238E27FC236}">
                <a16:creationId xmlns:a16="http://schemas.microsoft.com/office/drawing/2014/main" id="{F29BD93F-AF67-776B-0B0E-96398D2824BC}"/>
              </a:ext>
            </a:extLst>
          </p:cNvPr>
          <p:cNvSpPr/>
          <p:nvPr/>
        </p:nvSpPr>
        <p:spPr>
          <a:xfrm>
            <a:off x="7283369" y="2520884"/>
            <a:ext cx="3482954" cy="636600"/>
          </a:xfrm>
          <a:prstGeom prst="rect">
            <a:avLst/>
          </a:prstGeom>
          <a:noFill/>
          <a:ln>
            <a:noFill/>
          </a:ln>
        </p:spPr>
        <p:txBody>
          <a:bodyPr spcFirstLastPara="1" wrap="square" lIns="274300"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600" b="0" i="0" u="none" strike="noStrike" kern="1200" cap="none" spc="0" normalizeH="0" baseline="0" noProof="0" dirty="0">
                <a:ln>
                  <a:noFill/>
                </a:ln>
                <a:solidFill>
                  <a:srgbClr val="3F70B2"/>
                </a:solidFill>
                <a:effectLst/>
                <a:uLnTx/>
                <a:uFillTx/>
                <a:latin typeface="Merriweather"/>
                <a:ea typeface="Merriweather"/>
                <a:cs typeface="Merriweather"/>
                <a:sym typeface="Merriweather"/>
              </a:rPr>
              <a:t>Fever, vomiting, cough, congestion, &amp; seasonal illness</a:t>
            </a:r>
            <a:endParaRPr kumimoji="0" sz="1600" b="0" i="0" u="none" strike="noStrike" kern="1200" cap="none" spc="0" normalizeH="0" baseline="0" noProof="0" dirty="0">
              <a:ln>
                <a:noFill/>
              </a:ln>
              <a:solidFill>
                <a:srgbClr val="3F70B2"/>
              </a:solidFill>
              <a:effectLst/>
              <a:uLnTx/>
              <a:uFillTx/>
              <a:latin typeface="Merriweather"/>
              <a:ea typeface="Merriweather"/>
              <a:cs typeface="Merriweather"/>
              <a:sym typeface="Merriweather"/>
            </a:endParaRPr>
          </a:p>
        </p:txBody>
      </p:sp>
      <p:sp>
        <p:nvSpPr>
          <p:cNvPr id="25" name="Google Shape;128;p4">
            <a:extLst>
              <a:ext uri="{FF2B5EF4-FFF2-40B4-BE49-F238E27FC236}">
                <a16:creationId xmlns:a16="http://schemas.microsoft.com/office/drawing/2014/main" id="{6097922B-3893-A056-A1E4-B5F82743B28A}"/>
              </a:ext>
            </a:extLst>
          </p:cNvPr>
          <p:cNvSpPr/>
          <p:nvPr/>
        </p:nvSpPr>
        <p:spPr>
          <a:xfrm>
            <a:off x="2398216" y="2520884"/>
            <a:ext cx="3257782" cy="636600"/>
          </a:xfrm>
          <a:prstGeom prst="rect">
            <a:avLst/>
          </a:prstGeom>
          <a:noFill/>
          <a:ln>
            <a:noFill/>
          </a:ln>
        </p:spPr>
        <p:txBody>
          <a:bodyPr spcFirstLastPara="1" wrap="square" lIns="274300"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600" b="0" i="0" u="none" strike="noStrike" kern="1200" cap="none" spc="0" normalizeH="0" baseline="0" noProof="0" dirty="0">
                <a:ln>
                  <a:noFill/>
                </a:ln>
                <a:solidFill>
                  <a:srgbClr val="3F70B2"/>
                </a:solidFill>
                <a:effectLst/>
                <a:uLnTx/>
                <a:uFillTx/>
                <a:latin typeface="Merriweather"/>
                <a:ea typeface="Merriweather"/>
                <a:cs typeface="Merriweather"/>
                <a:sym typeface="Merriweather"/>
              </a:rPr>
              <a:t>To determine if a trip to the ER is necessary</a:t>
            </a:r>
            <a:endParaRPr kumimoji="0" sz="1600" b="0" i="0" u="none" strike="noStrike" kern="1200" cap="none" spc="0" normalizeH="0" baseline="0" noProof="0" dirty="0">
              <a:ln>
                <a:noFill/>
              </a:ln>
              <a:solidFill>
                <a:srgbClr val="3F70B2"/>
              </a:solidFill>
              <a:effectLst/>
              <a:uLnTx/>
              <a:uFillTx/>
              <a:latin typeface="Merriweather"/>
              <a:ea typeface="Merriweather"/>
              <a:cs typeface="Merriweather"/>
              <a:sym typeface="Merriweather"/>
            </a:endParaRPr>
          </a:p>
        </p:txBody>
      </p:sp>
      <p:sp>
        <p:nvSpPr>
          <p:cNvPr id="26" name="Google Shape;128;p4">
            <a:extLst>
              <a:ext uri="{FF2B5EF4-FFF2-40B4-BE49-F238E27FC236}">
                <a16:creationId xmlns:a16="http://schemas.microsoft.com/office/drawing/2014/main" id="{FB340A85-B1A8-F291-8F2B-1AE6A4587DB6}"/>
              </a:ext>
            </a:extLst>
          </p:cNvPr>
          <p:cNvSpPr/>
          <p:nvPr/>
        </p:nvSpPr>
        <p:spPr>
          <a:xfrm>
            <a:off x="2398216" y="3520537"/>
            <a:ext cx="3032610" cy="636600"/>
          </a:xfrm>
          <a:prstGeom prst="rect">
            <a:avLst/>
          </a:prstGeom>
          <a:noFill/>
          <a:ln>
            <a:noFill/>
          </a:ln>
        </p:spPr>
        <p:txBody>
          <a:bodyPr spcFirstLastPara="1" wrap="square" lIns="274300"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600" b="0" i="0" u="none" strike="noStrike" kern="1200" cap="none" spc="0" normalizeH="0" baseline="0" noProof="0" dirty="0">
                <a:ln>
                  <a:noFill/>
                </a:ln>
                <a:solidFill>
                  <a:srgbClr val="3F70B2"/>
                </a:solidFill>
                <a:effectLst/>
                <a:uLnTx/>
                <a:uFillTx/>
                <a:latin typeface="Merriweather"/>
                <a:ea typeface="Merriweather"/>
                <a:cs typeface="Merriweather"/>
                <a:sym typeface="Merriweather"/>
              </a:rPr>
              <a:t>Rashes, cuts, bruises, sores, and minor burns </a:t>
            </a:r>
            <a:endParaRPr kumimoji="0" sz="1600" b="0" i="0" u="none" strike="noStrike" kern="1200" cap="none" spc="0" normalizeH="0" baseline="0" noProof="0" dirty="0">
              <a:ln>
                <a:noFill/>
              </a:ln>
              <a:solidFill>
                <a:srgbClr val="3F70B2"/>
              </a:solidFill>
              <a:effectLst/>
              <a:uLnTx/>
              <a:uFillTx/>
              <a:latin typeface="Merriweather"/>
              <a:ea typeface="Merriweather"/>
              <a:cs typeface="Merriweather"/>
              <a:sym typeface="Merriweather"/>
            </a:endParaRPr>
          </a:p>
        </p:txBody>
      </p:sp>
      <p:sp>
        <p:nvSpPr>
          <p:cNvPr id="27" name="Google Shape;128;p4">
            <a:extLst>
              <a:ext uri="{FF2B5EF4-FFF2-40B4-BE49-F238E27FC236}">
                <a16:creationId xmlns:a16="http://schemas.microsoft.com/office/drawing/2014/main" id="{D9A97C18-0DFE-B74D-6BF7-2326816AA630}"/>
              </a:ext>
            </a:extLst>
          </p:cNvPr>
          <p:cNvSpPr/>
          <p:nvPr/>
        </p:nvSpPr>
        <p:spPr>
          <a:xfrm>
            <a:off x="7283369" y="3520537"/>
            <a:ext cx="2861378" cy="636600"/>
          </a:xfrm>
          <a:prstGeom prst="rect">
            <a:avLst/>
          </a:prstGeom>
          <a:noFill/>
          <a:ln>
            <a:noFill/>
          </a:ln>
        </p:spPr>
        <p:txBody>
          <a:bodyPr spcFirstLastPara="1" wrap="square" lIns="274300"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600" b="0" i="0" u="none" strike="noStrike" kern="1200" cap="none" spc="0" normalizeH="0" baseline="0" noProof="0" dirty="0">
                <a:ln>
                  <a:noFill/>
                </a:ln>
                <a:solidFill>
                  <a:srgbClr val="3F70B2"/>
                </a:solidFill>
                <a:effectLst/>
                <a:uLnTx/>
                <a:uFillTx/>
                <a:latin typeface="Merriweather"/>
                <a:ea typeface="Merriweather"/>
                <a:cs typeface="Merriweather"/>
                <a:sym typeface="Merriweather"/>
              </a:rPr>
              <a:t>Seizures, falls, &amp; minor injuries</a:t>
            </a:r>
            <a:endParaRPr kumimoji="0" sz="1600" b="0" i="0" u="none" strike="noStrike" kern="1200" cap="none" spc="0" normalizeH="0" baseline="0" noProof="0" dirty="0">
              <a:ln>
                <a:noFill/>
              </a:ln>
              <a:solidFill>
                <a:srgbClr val="3F70B2"/>
              </a:solidFill>
              <a:effectLst/>
              <a:uLnTx/>
              <a:uFillTx/>
              <a:latin typeface="Merriweather"/>
              <a:ea typeface="Merriweather"/>
              <a:cs typeface="Merriweather"/>
              <a:sym typeface="Merriweather"/>
            </a:endParaRPr>
          </a:p>
        </p:txBody>
      </p:sp>
      <p:sp>
        <p:nvSpPr>
          <p:cNvPr id="28" name="Google Shape;128;p4">
            <a:extLst>
              <a:ext uri="{FF2B5EF4-FFF2-40B4-BE49-F238E27FC236}">
                <a16:creationId xmlns:a16="http://schemas.microsoft.com/office/drawing/2014/main" id="{59D1C52B-6672-179F-CB12-29684CA041E5}"/>
              </a:ext>
            </a:extLst>
          </p:cNvPr>
          <p:cNvSpPr/>
          <p:nvPr/>
        </p:nvSpPr>
        <p:spPr>
          <a:xfrm>
            <a:off x="2398216" y="4505128"/>
            <a:ext cx="2861378" cy="636600"/>
          </a:xfrm>
          <a:prstGeom prst="rect">
            <a:avLst/>
          </a:prstGeom>
          <a:noFill/>
          <a:ln>
            <a:noFill/>
          </a:ln>
        </p:spPr>
        <p:txBody>
          <a:bodyPr spcFirstLastPara="1" wrap="square" lIns="274300"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600" b="0" i="0" u="none" strike="noStrike" kern="1200" cap="none" spc="0" normalizeH="0" baseline="0" noProof="0" dirty="0">
                <a:ln>
                  <a:noFill/>
                </a:ln>
                <a:solidFill>
                  <a:srgbClr val="3F70B2"/>
                </a:solidFill>
                <a:effectLst/>
                <a:uLnTx/>
                <a:uFillTx/>
                <a:latin typeface="Merriweather"/>
                <a:ea typeface="Merriweather"/>
                <a:cs typeface="Merriweather"/>
                <a:sym typeface="Merriweather"/>
              </a:rPr>
              <a:t>Prescription refills, general medical guidance</a:t>
            </a:r>
            <a:endParaRPr kumimoji="0" sz="1600" b="0" i="0" u="none" strike="noStrike" kern="1200" cap="none" spc="0" normalizeH="0" baseline="0" noProof="0" dirty="0">
              <a:ln>
                <a:noFill/>
              </a:ln>
              <a:solidFill>
                <a:srgbClr val="3F70B2"/>
              </a:solidFill>
              <a:effectLst/>
              <a:uLnTx/>
              <a:uFillTx/>
              <a:latin typeface="Merriweather"/>
              <a:ea typeface="Merriweather"/>
              <a:cs typeface="Merriweather"/>
              <a:sym typeface="Merriweather"/>
            </a:endParaRPr>
          </a:p>
        </p:txBody>
      </p:sp>
      <p:sp>
        <p:nvSpPr>
          <p:cNvPr id="29" name="Google Shape;128;p4">
            <a:extLst>
              <a:ext uri="{FF2B5EF4-FFF2-40B4-BE49-F238E27FC236}">
                <a16:creationId xmlns:a16="http://schemas.microsoft.com/office/drawing/2014/main" id="{5361E772-5578-8B95-56DF-CCBE33D1C41C}"/>
              </a:ext>
            </a:extLst>
          </p:cNvPr>
          <p:cNvSpPr/>
          <p:nvPr/>
        </p:nvSpPr>
        <p:spPr>
          <a:xfrm>
            <a:off x="7338535" y="5500633"/>
            <a:ext cx="3401446" cy="636600"/>
          </a:xfrm>
          <a:prstGeom prst="rect">
            <a:avLst/>
          </a:prstGeom>
          <a:noFill/>
          <a:ln>
            <a:noFill/>
          </a:ln>
        </p:spPr>
        <p:txBody>
          <a:bodyPr spcFirstLastPara="1" wrap="square" lIns="274300"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600" b="0" i="0" u="none" strike="noStrike" kern="1200" cap="none" spc="0" normalizeH="0" baseline="0" noProof="0" dirty="0">
                <a:ln>
                  <a:noFill/>
                </a:ln>
                <a:solidFill>
                  <a:srgbClr val="3F70B2"/>
                </a:solidFill>
                <a:effectLst/>
                <a:uLnTx/>
                <a:uFillTx/>
                <a:latin typeface="Merriweather"/>
                <a:ea typeface="Merriweather"/>
                <a:cs typeface="Merriweather"/>
                <a:sym typeface="Merriweather"/>
              </a:rPr>
              <a:t>Questions for a doctor and other health concerns</a:t>
            </a:r>
            <a:endParaRPr kumimoji="0" sz="1600" b="0" i="0" u="none" strike="noStrike" kern="1200" cap="none" spc="0" normalizeH="0" baseline="0" noProof="0" dirty="0">
              <a:ln>
                <a:noFill/>
              </a:ln>
              <a:solidFill>
                <a:srgbClr val="3F70B2"/>
              </a:solidFill>
              <a:effectLst/>
              <a:uLnTx/>
              <a:uFillTx/>
              <a:latin typeface="Merriweather"/>
              <a:ea typeface="Merriweather"/>
              <a:cs typeface="Merriweather"/>
              <a:sym typeface="Merriweather"/>
            </a:endParaRPr>
          </a:p>
        </p:txBody>
      </p:sp>
      <p:sp>
        <p:nvSpPr>
          <p:cNvPr id="30" name="Google Shape;128;p4">
            <a:extLst>
              <a:ext uri="{FF2B5EF4-FFF2-40B4-BE49-F238E27FC236}">
                <a16:creationId xmlns:a16="http://schemas.microsoft.com/office/drawing/2014/main" id="{BC7E9073-FBBD-B3F7-081F-AF9573E42C5E}"/>
              </a:ext>
            </a:extLst>
          </p:cNvPr>
          <p:cNvSpPr/>
          <p:nvPr/>
        </p:nvSpPr>
        <p:spPr>
          <a:xfrm>
            <a:off x="7283369" y="4500980"/>
            <a:ext cx="3723186" cy="636600"/>
          </a:xfrm>
          <a:prstGeom prst="rect">
            <a:avLst/>
          </a:prstGeom>
          <a:noFill/>
          <a:ln>
            <a:noFill/>
          </a:ln>
        </p:spPr>
        <p:txBody>
          <a:bodyPr spcFirstLastPara="1" wrap="square" lIns="274300"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600" b="0" i="0" u="none" strike="noStrike" kern="1200" cap="none" spc="0" normalizeH="0" baseline="0" noProof="0" dirty="0">
                <a:ln>
                  <a:noFill/>
                </a:ln>
                <a:solidFill>
                  <a:srgbClr val="3F70B2"/>
                </a:solidFill>
                <a:effectLst/>
                <a:uLnTx/>
                <a:uFillTx/>
                <a:latin typeface="Merriweather"/>
                <a:ea typeface="Merriweather"/>
                <a:cs typeface="Merriweather"/>
                <a:sym typeface="Merriweather"/>
              </a:rPr>
              <a:t>Urinary tract infections, constipation, &amp; diarrhea</a:t>
            </a:r>
            <a:endParaRPr kumimoji="0" sz="1600" b="0" i="0" u="none" strike="noStrike" kern="1200" cap="none" spc="0" normalizeH="0" baseline="0" noProof="0" dirty="0">
              <a:ln>
                <a:noFill/>
              </a:ln>
              <a:solidFill>
                <a:srgbClr val="3F70B2"/>
              </a:solidFill>
              <a:effectLst/>
              <a:uLnTx/>
              <a:uFillTx/>
              <a:latin typeface="Merriweather"/>
              <a:ea typeface="Merriweather"/>
              <a:cs typeface="Merriweather"/>
              <a:sym typeface="Merriweather"/>
            </a:endParaRPr>
          </a:p>
        </p:txBody>
      </p:sp>
      <p:sp>
        <p:nvSpPr>
          <p:cNvPr id="31" name="Google Shape;128;p4">
            <a:extLst>
              <a:ext uri="{FF2B5EF4-FFF2-40B4-BE49-F238E27FC236}">
                <a16:creationId xmlns:a16="http://schemas.microsoft.com/office/drawing/2014/main" id="{5675DCA7-E243-1C49-B72B-E20732B77594}"/>
              </a:ext>
            </a:extLst>
          </p:cNvPr>
          <p:cNvSpPr/>
          <p:nvPr/>
        </p:nvSpPr>
        <p:spPr>
          <a:xfrm>
            <a:off x="2398216" y="5500633"/>
            <a:ext cx="2861378" cy="636600"/>
          </a:xfrm>
          <a:prstGeom prst="rect">
            <a:avLst/>
          </a:prstGeom>
          <a:noFill/>
          <a:ln>
            <a:noFill/>
          </a:ln>
        </p:spPr>
        <p:txBody>
          <a:bodyPr spcFirstLastPara="1" wrap="square" lIns="274300"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r>
              <a:rPr kumimoji="0" lang="en-US" sz="1600" b="0" i="0" u="none" strike="noStrike" kern="1200" cap="none" spc="0" normalizeH="0" baseline="0" noProof="0" dirty="0">
                <a:ln>
                  <a:noFill/>
                </a:ln>
                <a:solidFill>
                  <a:srgbClr val="3F70B2"/>
                </a:solidFill>
                <a:effectLst/>
                <a:uLnTx/>
                <a:uFillTx/>
                <a:latin typeface="Merriweather"/>
                <a:ea typeface="Merriweather"/>
                <a:cs typeface="Merriweather"/>
                <a:sym typeface="Merriweather"/>
              </a:rPr>
              <a:t>Pink eye, allergies, &amp; migraines</a:t>
            </a:r>
            <a:endParaRPr kumimoji="0" sz="1600" b="0" i="0" u="none" strike="noStrike" kern="1200" cap="none" spc="0" normalizeH="0" baseline="0" noProof="0" dirty="0">
              <a:ln>
                <a:noFill/>
              </a:ln>
              <a:solidFill>
                <a:srgbClr val="3F70B2"/>
              </a:solidFill>
              <a:effectLst/>
              <a:uLnTx/>
              <a:uFillTx/>
              <a:latin typeface="Merriweather"/>
              <a:ea typeface="Merriweather"/>
              <a:cs typeface="Merriweather"/>
              <a:sym typeface="Merriweather"/>
            </a:endParaRPr>
          </a:p>
        </p:txBody>
      </p:sp>
      <p:pic>
        <p:nvPicPr>
          <p:cNvPr id="32" name="Picture 31">
            <a:extLst>
              <a:ext uri="{FF2B5EF4-FFF2-40B4-BE49-F238E27FC236}">
                <a16:creationId xmlns:a16="http://schemas.microsoft.com/office/drawing/2014/main" id="{F9ED320E-E91C-AF6B-35F8-37E68C6FF34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21772" y="2482765"/>
            <a:ext cx="716999" cy="716999"/>
          </a:xfrm>
          <a:prstGeom prst="rect">
            <a:avLst/>
          </a:prstGeom>
        </p:spPr>
      </p:pic>
      <p:pic>
        <p:nvPicPr>
          <p:cNvPr id="33" name="Picture 32">
            <a:extLst>
              <a:ext uri="{FF2B5EF4-FFF2-40B4-BE49-F238E27FC236}">
                <a16:creationId xmlns:a16="http://schemas.microsoft.com/office/drawing/2014/main" id="{102D80D6-15BB-CE5C-F4DC-6CEB47E683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811358" y="2477683"/>
            <a:ext cx="691255" cy="691255"/>
          </a:xfrm>
          <a:prstGeom prst="rect">
            <a:avLst/>
          </a:prstGeom>
        </p:spPr>
      </p:pic>
      <p:pic>
        <p:nvPicPr>
          <p:cNvPr id="34" name="Picture 33">
            <a:extLst>
              <a:ext uri="{FF2B5EF4-FFF2-40B4-BE49-F238E27FC236}">
                <a16:creationId xmlns:a16="http://schemas.microsoft.com/office/drawing/2014/main" id="{DB8BD817-A55A-6D81-635C-FA020BE95F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814505" y="4441637"/>
            <a:ext cx="640798" cy="640798"/>
          </a:xfrm>
          <a:prstGeom prst="rect">
            <a:avLst/>
          </a:prstGeom>
        </p:spPr>
      </p:pic>
      <p:pic>
        <p:nvPicPr>
          <p:cNvPr id="35" name="Picture 34">
            <a:extLst>
              <a:ext uri="{FF2B5EF4-FFF2-40B4-BE49-F238E27FC236}">
                <a16:creationId xmlns:a16="http://schemas.microsoft.com/office/drawing/2014/main" id="{8276AA70-B32E-A458-599E-3F056F99D10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84258" y="3411483"/>
            <a:ext cx="716999" cy="716999"/>
          </a:xfrm>
          <a:prstGeom prst="rect">
            <a:avLst/>
          </a:prstGeom>
        </p:spPr>
      </p:pic>
      <p:pic>
        <p:nvPicPr>
          <p:cNvPr id="36" name="Picture 35">
            <a:extLst>
              <a:ext uri="{FF2B5EF4-FFF2-40B4-BE49-F238E27FC236}">
                <a16:creationId xmlns:a16="http://schemas.microsoft.com/office/drawing/2014/main" id="{59A0F9BE-8765-F471-4B17-A498E5FEDD45}"/>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24873" y="3474059"/>
            <a:ext cx="716999" cy="716999"/>
          </a:xfrm>
          <a:prstGeom prst="rect">
            <a:avLst/>
          </a:prstGeom>
        </p:spPr>
      </p:pic>
      <p:pic>
        <p:nvPicPr>
          <p:cNvPr id="37" name="Picture 36" descr="A blue eye and lips&#10;&#10;Description automatically generated">
            <a:extLst>
              <a:ext uri="{FF2B5EF4-FFF2-40B4-BE49-F238E27FC236}">
                <a16:creationId xmlns:a16="http://schemas.microsoft.com/office/drawing/2014/main" id="{510519E0-A110-4CB6-B88A-8C9F0A4EEF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62578" y="5507336"/>
            <a:ext cx="640799" cy="640799"/>
          </a:xfrm>
          <a:prstGeom prst="rect">
            <a:avLst/>
          </a:prstGeom>
        </p:spPr>
      </p:pic>
      <p:pic>
        <p:nvPicPr>
          <p:cNvPr id="38" name="Picture 37">
            <a:extLst>
              <a:ext uri="{FF2B5EF4-FFF2-40B4-BE49-F238E27FC236}">
                <a16:creationId xmlns:a16="http://schemas.microsoft.com/office/drawing/2014/main" id="{214F93AA-8EC7-B035-62E5-98608E9147C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847215" y="4507633"/>
            <a:ext cx="640798" cy="640798"/>
          </a:xfrm>
          <a:prstGeom prst="rect">
            <a:avLst/>
          </a:prstGeom>
        </p:spPr>
      </p:pic>
      <p:pic>
        <p:nvPicPr>
          <p:cNvPr id="39" name="Picture 38">
            <a:extLst>
              <a:ext uri="{FF2B5EF4-FFF2-40B4-BE49-F238E27FC236}">
                <a16:creationId xmlns:a16="http://schemas.microsoft.com/office/drawing/2014/main" id="{CBF307E4-E6FD-90A2-385D-80AD40D04847}"/>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821667" y="5457644"/>
            <a:ext cx="679590" cy="679590"/>
          </a:xfrm>
          <a:prstGeom prst="rect">
            <a:avLst/>
          </a:prstGeom>
        </p:spPr>
      </p:pic>
      <p:sp>
        <p:nvSpPr>
          <p:cNvPr id="40" name="Rectangle: Top Corners Rounded 39">
            <a:extLst>
              <a:ext uri="{FF2B5EF4-FFF2-40B4-BE49-F238E27FC236}">
                <a16:creationId xmlns:a16="http://schemas.microsoft.com/office/drawing/2014/main" id="{6AF1EE36-4C6B-0B27-3437-B8031449E9C8}"/>
              </a:ext>
            </a:extLst>
          </p:cNvPr>
          <p:cNvSpPr/>
          <p:nvPr/>
        </p:nvSpPr>
        <p:spPr>
          <a:xfrm rot="5400000">
            <a:off x="4052979" y="-3735908"/>
            <a:ext cx="892563" cy="8998530"/>
          </a:xfrm>
          <a:prstGeom prst="round2SameRect">
            <a:avLst>
              <a:gd name="adj1" fmla="val 43884"/>
              <a:gd name="adj2" fmla="val 0"/>
            </a:avLst>
          </a:prstGeom>
          <a:solidFill>
            <a:srgbClr val="0300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Merriweather"/>
              <a:ea typeface="+mn-ea"/>
              <a:cs typeface="+mn-cs"/>
            </a:endParaRPr>
          </a:p>
        </p:txBody>
      </p:sp>
      <p:sp>
        <p:nvSpPr>
          <p:cNvPr id="41" name="CaixaDeTexto 6">
            <a:extLst>
              <a:ext uri="{FF2B5EF4-FFF2-40B4-BE49-F238E27FC236}">
                <a16:creationId xmlns:a16="http://schemas.microsoft.com/office/drawing/2014/main" id="{256E3DE0-69BB-F327-212D-676721B42722}"/>
              </a:ext>
            </a:extLst>
          </p:cNvPr>
          <p:cNvSpPr txBox="1"/>
          <p:nvPr/>
        </p:nvSpPr>
        <p:spPr>
          <a:xfrm>
            <a:off x="85874" y="409414"/>
            <a:ext cx="868463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Avenir Next LT Pro" panose="020B0504020202020204" pitchFamily="34" charset="0"/>
              </a:rPr>
              <a:t>Reasons to C</a:t>
            </a:r>
            <a:r>
              <a:rPr kumimoji="0" lang="en-US" sz="40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t>all StationMD</a:t>
            </a:r>
          </a:p>
        </p:txBody>
      </p:sp>
    </p:spTree>
    <p:extLst>
      <p:ext uri="{BB962C8B-B14F-4D97-AF65-F5344CB8AC3E}">
        <p14:creationId xmlns:p14="http://schemas.microsoft.com/office/powerpoint/2010/main" val="13993727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77B286-2219-C31A-F431-D4F276F0E39F}"/>
              </a:ext>
            </a:extLst>
          </p:cNvPr>
          <p:cNvSpPr>
            <a:spLocks noGrp="1"/>
          </p:cNvSpPr>
          <p:nvPr>
            <p:ph type="body" sz="quarter" idx="11"/>
          </p:nvPr>
        </p:nvSpPr>
        <p:spPr>
          <a:xfrm>
            <a:off x="6685934" y="1518931"/>
            <a:ext cx="5006248" cy="871855"/>
          </a:xfrm>
        </p:spPr>
        <p:txBody>
          <a:bodyPr numCol="2">
            <a:noAutofit/>
          </a:bodyPr>
          <a:lstStyle/>
          <a:p>
            <a:r>
              <a:rPr lang="en-US" sz="2400" dirty="0"/>
              <a:t>Agitated</a:t>
            </a:r>
          </a:p>
          <a:p>
            <a:r>
              <a:rPr lang="en-US" sz="2400" dirty="0"/>
              <a:t>Anxious</a:t>
            </a:r>
          </a:p>
          <a:p>
            <a:endParaRPr lang="en-US" sz="2400" dirty="0"/>
          </a:p>
          <a:p>
            <a:r>
              <a:rPr lang="en-US" sz="2400" dirty="0"/>
              <a:t>Aggressive</a:t>
            </a:r>
          </a:p>
          <a:p>
            <a:r>
              <a:rPr lang="en-US" sz="2400" dirty="0"/>
              <a:t>Depressed</a:t>
            </a:r>
          </a:p>
          <a:p>
            <a:endParaRPr lang="en-US" sz="2400" dirty="0"/>
          </a:p>
        </p:txBody>
      </p:sp>
      <p:sp>
        <p:nvSpPr>
          <p:cNvPr id="5" name="Text Placeholder 4">
            <a:extLst>
              <a:ext uri="{FF2B5EF4-FFF2-40B4-BE49-F238E27FC236}">
                <a16:creationId xmlns:a16="http://schemas.microsoft.com/office/drawing/2014/main" id="{D79DE6EA-03D1-7624-007B-F785F89E4BD9}"/>
              </a:ext>
            </a:extLst>
          </p:cNvPr>
          <p:cNvSpPr>
            <a:spLocks noGrp="1"/>
          </p:cNvSpPr>
          <p:nvPr>
            <p:ph type="body" sz="quarter" idx="12"/>
          </p:nvPr>
        </p:nvSpPr>
        <p:spPr>
          <a:xfrm>
            <a:off x="6685934" y="4532671"/>
            <a:ext cx="4994789" cy="1858066"/>
          </a:xfrm>
        </p:spPr>
        <p:txBody>
          <a:bodyPr/>
          <a:lstStyle/>
          <a:p>
            <a:r>
              <a:rPr lang="en-US" dirty="0"/>
              <a:t>Help with de-escalation exercises</a:t>
            </a:r>
          </a:p>
          <a:p>
            <a:r>
              <a:rPr lang="en-US" dirty="0"/>
              <a:t>Guide through a crisis and provide next steps</a:t>
            </a:r>
          </a:p>
          <a:p>
            <a:r>
              <a:rPr lang="en-US" dirty="0"/>
              <a:t>Implement PRN meds when needed</a:t>
            </a:r>
          </a:p>
          <a:p>
            <a:endParaRPr lang="es-419" dirty="0"/>
          </a:p>
        </p:txBody>
      </p:sp>
      <p:sp>
        <p:nvSpPr>
          <p:cNvPr id="8" name="Rectangle: Top Corners Rounded 7">
            <a:extLst>
              <a:ext uri="{FF2B5EF4-FFF2-40B4-BE49-F238E27FC236}">
                <a16:creationId xmlns:a16="http://schemas.microsoft.com/office/drawing/2014/main" id="{D651022D-DA6E-2B81-068F-39DBF6F9C4E2}"/>
              </a:ext>
            </a:extLst>
          </p:cNvPr>
          <p:cNvSpPr/>
          <p:nvPr/>
        </p:nvSpPr>
        <p:spPr>
          <a:xfrm rot="16200000">
            <a:off x="8801423" y="815320"/>
            <a:ext cx="985332" cy="5795822"/>
          </a:xfrm>
          <a:prstGeom prst="round2SameRect">
            <a:avLst>
              <a:gd name="adj1" fmla="val 50000"/>
              <a:gd name="adj2" fmla="val 0"/>
            </a:avLst>
          </a:prstGeom>
          <a:solidFill>
            <a:srgbClr val="0300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Merriweather"/>
              <a:ea typeface="+mn-ea"/>
              <a:cs typeface="+mn-cs"/>
            </a:endParaRPr>
          </a:p>
        </p:txBody>
      </p:sp>
      <p:sp>
        <p:nvSpPr>
          <p:cNvPr id="9" name="TextBox 8">
            <a:extLst>
              <a:ext uri="{FF2B5EF4-FFF2-40B4-BE49-F238E27FC236}">
                <a16:creationId xmlns:a16="http://schemas.microsoft.com/office/drawing/2014/main" id="{1BA62F28-C24D-C462-44BB-5B753D264104}"/>
              </a:ext>
            </a:extLst>
          </p:cNvPr>
          <p:cNvSpPr txBox="1"/>
          <p:nvPr/>
        </p:nvSpPr>
        <p:spPr>
          <a:xfrm>
            <a:off x="6829777" y="3453798"/>
            <a:ext cx="51995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dirty="0">
                <a:ln>
                  <a:noFill/>
                </a:ln>
                <a:solidFill>
                  <a:prstClr val="white"/>
                </a:solidFill>
                <a:effectLst/>
                <a:uLnTx/>
                <a:uFillTx/>
                <a:latin typeface="Avenir LT Std 45 Book" panose="020B0502020203020204" pitchFamily="34" charset="0"/>
                <a:ea typeface="+mn-ea"/>
                <a:cs typeface="+mn-cs"/>
              </a:rPr>
              <a:t>StationMD clinicians can: </a:t>
            </a:r>
          </a:p>
        </p:txBody>
      </p:sp>
      <p:sp>
        <p:nvSpPr>
          <p:cNvPr id="10" name="Rectangle: Top Corners Rounded 9">
            <a:extLst>
              <a:ext uri="{FF2B5EF4-FFF2-40B4-BE49-F238E27FC236}">
                <a16:creationId xmlns:a16="http://schemas.microsoft.com/office/drawing/2014/main" id="{6E44E50B-9C2F-CA3C-9EC8-E94925A8B505}"/>
              </a:ext>
            </a:extLst>
          </p:cNvPr>
          <p:cNvSpPr/>
          <p:nvPr/>
        </p:nvSpPr>
        <p:spPr>
          <a:xfrm rot="16200000">
            <a:off x="8801423" y="-2171215"/>
            <a:ext cx="985332" cy="5795822"/>
          </a:xfrm>
          <a:prstGeom prst="round2SameRect">
            <a:avLst>
              <a:gd name="adj1" fmla="val 50000"/>
              <a:gd name="adj2" fmla="val 0"/>
            </a:avLst>
          </a:prstGeom>
          <a:solidFill>
            <a:srgbClr val="3F70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Merriweather"/>
              <a:ea typeface="+mn-ea"/>
              <a:cs typeface="+mn-cs"/>
            </a:endParaRPr>
          </a:p>
        </p:txBody>
      </p:sp>
      <p:sp>
        <p:nvSpPr>
          <p:cNvPr id="11" name="TextBox 10">
            <a:extLst>
              <a:ext uri="{FF2B5EF4-FFF2-40B4-BE49-F238E27FC236}">
                <a16:creationId xmlns:a16="http://schemas.microsoft.com/office/drawing/2014/main" id="{610EB72C-BD78-AA8F-FEA7-25B7AC2FFD92}"/>
              </a:ext>
            </a:extLst>
          </p:cNvPr>
          <p:cNvSpPr txBox="1"/>
          <p:nvPr/>
        </p:nvSpPr>
        <p:spPr>
          <a:xfrm>
            <a:off x="6829777" y="467263"/>
            <a:ext cx="519955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venir LT Std 45 Book" panose="020B0502020203020204" pitchFamily="34" charset="0"/>
                <a:ea typeface="+mn-ea"/>
                <a:cs typeface="+mn-cs"/>
              </a:rPr>
              <a:t>If someone is: </a:t>
            </a:r>
          </a:p>
        </p:txBody>
      </p:sp>
      <p:sp>
        <p:nvSpPr>
          <p:cNvPr id="13" name="Rectangle: Rounded Corners 12">
            <a:extLst>
              <a:ext uri="{FF2B5EF4-FFF2-40B4-BE49-F238E27FC236}">
                <a16:creationId xmlns:a16="http://schemas.microsoft.com/office/drawing/2014/main" id="{8F566146-50D5-29DD-0FD0-5666B63D8CD0}"/>
              </a:ext>
            </a:extLst>
          </p:cNvPr>
          <p:cNvSpPr/>
          <p:nvPr/>
        </p:nvSpPr>
        <p:spPr>
          <a:xfrm>
            <a:off x="0" y="2505089"/>
            <a:ext cx="5516600" cy="1478844"/>
          </a:xfrm>
          <a:prstGeom prst="roundRect">
            <a:avLst>
              <a:gd name="adj" fmla="val 50000"/>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419" sz="1800" b="0" i="0" u="none" strike="noStrike" kern="1200" cap="none" spc="0" normalizeH="0" baseline="0" noProof="0">
              <a:ln>
                <a:noFill/>
              </a:ln>
              <a:solidFill>
                <a:prstClr val="white"/>
              </a:solidFill>
              <a:effectLst/>
              <a:uLnTx/>
              <a:uFillTx/>
              <a:latin typeface="Merriweather"/>
              <a:ea typeface="+mn-ea"/>
              <a:cs typeface="+mn-cs"/>
            </a:endParaRPr>
          </a:p>
        </p:txBody>
      </p:sp>
      <p:sp>
        <p:nvSpPr>
          <p:cNvPr id="2" name="Picture Placeholder 1">
            <a:extLst>
              <a:ext uri="{FF2B5EF4-FFF2-40B4-BE49-F238E27FC236}">
                <a16:creationId xmlns:a16="http://schemas.microsoft.com/office/drawing/2014/main" id="{B4D97388-A194-3F9B-29A6-2E5C4C4E6D8A}"/>
              </a:ext>
            </a:extLst>
          </p:cNvPr>
          <p:cNvSpPr>
            <a:spLocks noGrp="1"/>
          </p:cNvSpPr>
          <p:nvPr>
            <p:ph type="pic" sz="quarter" idx="10"/>
          </p:nvPr>
        </p:nvSpPr>
        <p:spPr>
          <a:xfrm>
            <a:off x="82671" y="2642712"/>
            <a:ext cx="5351258" cy="1334306"/>
          </a:xfrm>
        </p:spPr>
        <p:txBody>
          <a:bodyPr>
            <a:normAutofit/>
          </a:bodyPr>
          <a:lstStyle/>
          <a:p>
            <a:pPr marL="0" indent="0" algn="ctr">
              <a:buNone/>
            </a:pPr>
            <a:r>
              <a:rPr lang="en-US" sz="4000" b="1" dirty="0">
                <a:latin typeface="+mj-lt"/>
              </a:rPr>
              <a:t>Behavioral Health Crisis: StationMD Can Help</a:t>
            </a:r>
            <a:endParaRPr lang="es-419" sz="4000" b="1" dirty="0">
              <a:latin typeface="+mj-lt"/>
            </a:endParaRPr>
          </a:p>
        </p:txBody>
      </p:sp>
      <p:sp>
        <p:nvSpPr>
          <p:cNvPr id="6" name="TextBox 5">
            <a:extLst>
              <a:ext uri="{FF2B5EF4-FFF2-40B4-BE49-F238E27FC236}">
                <a16:creationId xmlns:a16="http://schemas.microsoft.com/office/drawing/2014/main" id="{9C66B901-4930-3E87-7F16-93B143C2D1A3}"/>
              </a:ext>
            </a:extLst>
          </p:cNvPr>
          <p:cNvSpPr txBox="1"/>
          <p:nvPr/>
        </p:nvSpPr>
        <p:spPr>
          <a:xfrm>
            <a:off x="2966884" y="3246792"/>
            <a:ext cx="6150076" cy="369332"/>
          </a:xfrm>
          <a:prstGeom prst="rect">
            <a:avLst/>
          </a:prstGeom>
          <a:noFill/>
        </p:spPr>
        <p:txBody>
          <a:bodyPr wrap="square">
            <a:spAutoFit/>
          </a:bodyPr>
          <a:lstStyle/>
          <a:p>
            <a:r>
              <a:rPr lang="en-US" dirty="0"/>
              <a:t> </a:t>
            </a:r>
          </a:p>
        </p:txBody>
      </p:sp>
    </p:spTree>
    <p:extLst>
      <p:ext uri="{BB962C8B-B14F-4D97-AF65-F5344CB8AC3E}">
        <p14:creationId xmlns:p14="http://schemas.microsoft.com/office/powerpoint/2010/main" val="37095216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a:extLst>
              <a:ext uri="{FF2B5EF4-FFF2-40B4-BE49-F238E27FC236}">
                <a16:creationId xmlns:a16="http://schemas.microsoft.com/office/drawing/2014/main" id="{433172C1-0B9D-ACED-CB77-E2553A02B895}"/>
              </a:ext>
            </a:extLst>
          </p:cNvPr>
          <p:cNvSpPr txBox="1"/>
          <p:nvPr/>
        </p:nvSpPr>
        <p:spPr>
          <a:xfrm>
            <a:off x="3805791" y="768927"/>
            <a:ext cx="458042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Avenir"/>
                <a:ea typeface="+mn-ea"/>
                <a:cs typeface="+mn-cs"/>
              </a:rPr>
              <a:t>Why Call </a:t>
            </a:r>
            <a:r>
              <a:rPr kumimoji="0" lang="en-US" sz="4000" b="0" i="0" u="none" strike="noStrike" kern="1200" cap="none" spc="0" normalizeH="0" baseline="0" noProof="0" dirty="0" err="1">
                <a:ln>
                  <a:noFill/>
                </a:ln>
                <a:solidFill>
                  <a:prstClr val="white"/>
                </a:solidFill>
                <a:effectLst/>
                <a:uLnTx/>
                <a:uFillTx/>
                <a:latin typeface="Avenir"/>
                <a:ea typeface="+mn-ea"/>
                <a:cs typeface="+mn-cs"/>
              </a:rPr>
              <a:t>StationMD</a:t>
            </a:r>
            <a:r>
              <a:rPr kumimoji="0" lang="en-US" sz="4000" b="0" i="0" u="none" strike="noStrike" kern="1200" cap="none" spc="0" normalizeH="0" baseline="0" noProof="0" dirty="0">
                <a:ln>
                  <a:noFill/>
                </a:ln>
                <a:solidFill>
                  <a:prstClr val="white"/>
                </a:solidFill>
                <a:effectLst/>
                <a:uLnTx/>
                <a:uFillTx/>
                <a:latin typeface="Avenir"/>
                <a:ea typeface="+mn-ea"/>
                <a:cs typeface="+mn-cs"/>
              </a:rPr>
              <a:t>?</a:t>
            </a:r>
          </a:p>
        </p:txBody>
      </p:sp>
      <p:sp>
        <p:nvSpPr>
          <p:cNvPr id="20" name="CaixaDeTexto 19">
            <a:extLst>
              <a:ext uri="{FF2B5EF4-FFF2-40B4-BE49-F238E27FC236}">
                <a16:creationId xmlns:a16="http://schemas.microsoft.com/office/drawing/2014/main" id="{3F705EEA-9F16-7A6A-D496-E27EA61D4CEF}"/>
              </a:ext>
            </a:extLst>
          </p:cNvPr>
          <p:cNvSpPr txBox="1"/>
          <p:nvPr/>
        </p:nvSpPr>
        <p:spPr>
          <a:xfrm>
            <a:off x="6991974" y="3453223"/>
            <a:ext cx="4352474" cy="1814343"/>
          </a:xfrm>
          <a:prstGeom prst="rect">
            <a:avLst/>
          </a:prstGeom>
          <a:noFill/>
        </p:spPr>
        <p:txBody>
          <a:bodyPr wrap="none" rtlCol="0">
            <a:spAutoFit/>
          </a:bodyPr>
          <a:lstStyle/>
          <a:p>
            <a:pPr marL="285750" marR="0" lvl="0" indent="-285750" algn="l" defTabSz="1244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rPr>
              <a:t>I fell, do I need to go to the ER?</a:t>
            </a:r>
          </a:p>
          <a:p>
            <a:pPr marL="285750" marR="0" lvl="0" indent="-285750" algn="l" defTabSz="12446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endParaRPr>
          </a:p>
          <a:p>
            <a:pPr marL="285750" marR="0" lvl="0" indent="-285750" algn="l" defTabSz="1244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rPr>
              <a:t>I keep vomiting, is this an emergency?</a:t>
            </a:r>
          </a:p>
          <a:p>
            <a:pPr marL="285750" marR="0" lvl="0" indent="-285750" algn="l" defTabSz="12446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endParaRPr>
          </a:p>
          <a:p>
            <a:pPr marL="285750" marR="0" lvl="0" indent="-285750" algn="l" defTabSz="1244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rPr>
              <a:t>Should I worry about my fever?</a:t>
            </a:r>
          </a:p>
          <a:p>
            <a:pPr marL="285750" marR="0" lvl="0" indent="-285750" algn="l" defTabSz="12446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endParaRPr>
          </a:p>
          <a:p>
            <a:pPr marL="285750" marR="0" lvl="0" indent="-285750" algn="l" defTabSz="1244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rPr>
              <a:t>I have an odd pain, is it serious?</a:t>
            </a:r>
          </a:p>
        </p:txBody>
      </p:sp>
      <p:sp>
        <p:nvSpPr>
          <p:cNvPr id="21" name="CaixaDeTexto 20">
            <a:extLst>
              <a:ext uri="{FF2B5EF4-FFF2-40B4-BE49-F238E27FC236}">
                <a16:creationId xmlns:a16="http://schemas.microsoft.com/office/drawing/2014/main" id="{0D3FC695-62C9-6B05-48F9-2F61116B59AE}"/>
              </a:ext>
            </a:extLst>
          </p:cNvPr>
          <p:cNvSpPr txBox="1"/>
          <p:nvPr/>
        </p:nvSpPr>
        <p:spPr>
          <a:xfrm>
            <a:off x="1093435" y="3429000"/>
            <a:ext cx="4485331" cy="2479140"/>
          </a:xfrm>
          <a:prstGeom prst="rect">
            <a:avLst/>
          </a:prstGeom>
          <a:noFill/>
        </p:spPr>
        <p:txBody>
          <a:bodyPr wrap="square" rtlCol="0">
            <a:spAutoFit/>
          </a:bodyPr>
          <a:lstStyle/>
          <a:p>
            <a:pPr marL="285750" marR="0" lvl="0" indent="-285750" algn="l" defTabSz="1244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rPr>
              <a:t>I gave a medication at the wrong time, what do I do now?</a:t>
            </a:r>
          </a:p>
          <a:p>
            <a:pPr marL="285750" marR="0" lvl="0" indent="-285750" algn="l" defTabSz="12446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endParaRPr>
          </a:p>
          <a:p>
            <a:pPr marL="285750" marR="0" lvl="0" indent="-285750" algn="l" defTabSz="1244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rPr>
              <a:t>I am about to run out of my seizure medication, can I get a refill?</a:t>
            </a:r>
          </a:p>
          <a:p>
            <a:pPr marL="285750" marR="0" lvl="0" indent="-285750" algn="l" defTabSz="12446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endParaRPr>
          </a:p>
          <a:p>
            <a:pPr marL="285750" marR="0" lvl="0" indent="-285750" algn="l" defTabSz="1244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rPr>
              <a:t>I have a cough, could this be serious?</a:t>
            </a:r>
          </a:p>
          <a:p>
            <a:pPr marL="285750" marR="0" lvl="0" indent="-285750" algn="l" defTabSz="1244600" rtl="0" eaLnBrk="1" fontAlgn="auto" latinLnBrk="0" hangingPunct="1">
              <a:lnSpc>
                <a:spcPct val="90000"/>
              </a:lnSpc>
              <a:spcBef>
                <a:spcPct val="0"/>
              </a:spcBef>
              <a:spcAft>
                <a:spcPct val="350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endParaRPr>
          </a:p>
          <a:p>
            <a:pPr marL="285750" marR="0" lvl="0" indent="-285750" algn="l" defTabSz="1244600" rtl="0" eaLnBrk="1" fontAlgn="auto" latinLnBrk="0" hangingPunct="1">
              <a:lnSpc>
                <a:spcPct val="90000"/>
              </a:lnSpc>
              <a:spcBef>
                <a:spcPct val="0"/>
              </a:spcBef>
              <a:spcAft>
                <a:spcPct val="350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rPr>
              <a:t>My blood pressure is high, what do I do now?</a:t>
            </a:r>
          </a:p>
        </p:txBody>
      </p:sp>
      <p:pic>
        <p:nvPicPr>
          <p:cNvPr id="22" name="Picture 40">
            <a:extLst>
              <a:ext uri="{FF2B5EF4-FFF2-40B4-BE49-F238E27FC236}">
                <a16:creationId xmlns:a16="http://schemas.microsoft.com/office/drawing/2014/main" id="{3D67C527-E3E3-0143-8194-F2343EABE62B}"/>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p:blipFill>
        <p:spPr>
          <a:xfrm>
            <a:off x="8517373" y="1845129"/>
            <a:ext cx="883800" cy="883800"/>
          </a:xfrm>
          <a:prstGeom prst="rect">
            <a:avLst/>
          </a:prstGeom>
        </p:spPr>
      </p:pic>
      <p:pic>
        <p:nvPicPr>
          <p:cNvPr id="23" name="Picture 60">
            <a:extLst>
              <a:ext uri="{FF2B5EF4-FFF2-40B4-BE49-F238E27FC236}">
                <a16:creationId xmlns:a16="http://schemas.microsoft.com/office/drawing/2014/main" id="{71996BAC-8255-CEFE-F773-93103A3D30D2}"/>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p:blipFill>
        <p:spPr>
          <a:xfrm>
            <a:off x="2829543" y="1845129"/>
            <a:ext cx="883800" cy="883800"/>
          </a:xfrm>
          <a:prstGeom prst="rect">
            <a:avLst/>
          </a:prstGeom>
        </p:spPr>
      </p:pic>
      <p:sp>
        <p:nvSpPr>
          <p:cNvPr id="3" name="TextBox 2">
            <a:extLst>
              <a:ext uri="{FF2B5EF4-FFF2-40B4-BE49-F238E27FC236}">
                <a16:creationId xmlns:a16="http://schemas.microsoft.com/office/drawing/2014/main" id="{E4E81DC0-6B55-07BC-0F24-6B3BDCCE5B93}"/>
              </a:ext>
            </a:extLst>
          </p:cNvPr>
          <p:cNvSpPr txBox="1"/>
          <p:nvPr/>
        </p:nvSpPr>
        <p:spPr>
          <a:xfrm>
            <a:off x="89117" y="2884084"/>
            <a:ext cx="6096000" cy="341632"/>
          </a:xfrm>
          <a:prstGeom prst="rect">
            <a:avLst/>
          </a:prstGeom>
          <a:noFill/>
        </p:spPr>
        <p:txBody>
          <a:bodyPr wrap="square">
            <a:sp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rPr>
              <a:t>“Everyday” questions:</a:t>
            </a:r>
          </a:p>
        </p:txBody>
      </p:sp>
      <p:sp>
        <p:nvSpPr>
          <p:cNvPr id="5" name="TextBox 4">
            <a:extLst>
              <a:ext uri="{FF2B5EF4-FFF2-40B4-BE49-F238E27FC236}">
                <a16:creationId xmlns:a16="http://schemas.microsoft.com/office/drawing/2014/main" id="{2DD1D622-1D15-2B28-0CCE-590983B757D2}"/>
              </a:ext>
            </a:extLst>
          </p:cNvPr>
          <p:cNvSpPr txBox="1"/>
          <p:nvPr/>
        </p:nvSpPr>
        <p:spPr>
          <a:xfrm>
            <a:off x="5911273" y="2914018"/>
            <a:ext cx="6096000" cy="341632"/>
          </a:xfrm>
          <a:prstGeom prst="rect">
            <a:avLst/>
          </a:prstGeom>
          <a:noFill/>
        </p:spPr>
        <p:txBody>
          <a:bodyPr wrap="square">
            <a:sp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Merriweather" panose="00000500000000000000" pitchFamily="2" charset="0"/>
                <a:ea typeface="+mn-ea"/>
                <a:cs typeface="+mn-cs"/>
              </a:rPr>
              <a:t>“Potentially Serious” questions:</a:t>
            </a:r>
          </a:p>
        </p:txBody>
      </p:sp>
    </p:spTree>
    <p:extLst>
      <p:ext uri="{BB962C8B-B14F-4D97-AF65-F5344CB8AC3E}">
        <p14:creationId xmlns:p14="http://schemas.microsoft.com/office/powerpoint/2010/main" val="457966403"/>
      </p:ext>
    </p:extLst>
  </p:cSld>
  <p:clrMapOvr>
    <a:masterClrMapping/>
  </p:clrMapOvr>
</p:sld>
</file>

<file path=ppt/theme/theme1.xml><?xml version="1.0" encoding="utf-8"?>
<a:theme xmlns:a="http://schemas.openxmlformats.org/drawingml/2006/main" name="Station MD - Theme">
  <a:themeElements>
    <a:clrScheme name="Station MD">
      <a:dk1>
        <a:srgbClr val="030073"/>
      </a:dk1>
      <a:lt1>
        <a:sysClr val="window" lastClr="FFFFFF"/>
      </a:lt1>
      <a:dk2>
        <a:srgbClr val="3F70B2"/>
      </a:dk2>
      <a:lt2>
        <a:srgbClr val="DAE4F2"/>
      </a:lt2>
      <a:accent1>
        <a:srgbClr val="030073"/>
      </a:accent1>
      <a:accent2>
        <a:srgbClr val="3F70B2"/>
      </a:accent2>
      <a:accent3>
        <a:srgbClr val="6EA6F9"/>
      </a:accent3>
      <a:accent4>
        <a:srgbClr val="FFFFFF"/>
      </a:accent4>
      <a:accent5>
        <a:srgbClr val="030073"/>
      </a:accent5>
      <a:accent6>
        <a:srgbClr val="3F70B2"/>
      </a:accent6>
      <a:hlink>
        <a:srgbClr val="6EA6F9"/>
      </a:hlink>
      <a:folHlink>
        <a:srgbClr val="DAE4F2"/>
      </a:folHlink>
    </a:clrScheme>
    <a:fontScheme name="Station MD - Fonts">
      <a:majorFont>
        <a:latin typeface="Avenir Black"/>
        <a:ea typeface=""/>
        <a:cs typeface=""/>
      </a:majorFont>
      <a:minorFont>
        <a:latin typeface="Merriweath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tion MD - Template - Sept23" id="{FCBF8707-B580-4CD8-A45D-4931D80951A1}" vid="{0D229B76-6D44-4482-BCA7-B245E6C67FAA}"/>
    </a:ext>
  </a:extLst>
</a:theme>
</file>

<file path=ppt/theme/theme2.xml><?xml version="1.0" encoding="utf-8"?>
<a:theme xmlns:a="http://schemas.openxmlformats.org/drawingml/2006/main" name="3_Station MD - Theme">
  <a:themeElements>
    <a:clrScheme name="Station MD">
      <a:dk1>
        <a:srgbClr val="030073"/>
      </a:dk1>
      <a:lt1>
        <a:sysClr val="window" lastClr="FFFFFF"/>
      </a:lt1>
      <a:dk2>
        <a:srgbClr val="3F70B2"/>
      </a:dk2>
      <a:lt2>
        <a:srgbClr val="DAE4F2"/>
      </a:lt2>
      <a:accent1>
        <a:srgbClr val="030073"/>
      </a:accent1>
      <a:accent2>
        <a:srgbClr val="3F70B2"/>
      </a:accent2>
      <a:accent3>
        <a:srgbClr val="6EA6F9"/>
      </a:accent3>
      <a:accent4>
        <a:srgbClr val="FFFFFF"/>
      </a:accent4>
      <a:accent5>
        <a:srgbClr val="030073"/>
      </a:accent5>
      <a:accent6>
        <a:srgbClr val="3F70B2"/>
      </a:accent6>
      <a:hlink>
        <a:srgbClr val="6EA6F9"/>
      </a:hlink>
      <a:folHlink>
        <a:srgbClr val="DAE4F2"/>
      </a:folHlink>
    </a:clrScheme>
    <a:fontScheme name="Station MD - Fonts">
      <a:majorFont>
        <a:latin typeface="Avenir Black"/>
        <a:ea typeface=""/>
        <a:cs typeface=""/>
      </a:majorFont>
      <a:minorFont>
        <a:latin typeface="Merriweath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tionMD Master PowerPoint Template.pptx" id="{32C37713-CEEB-4EDA-ACD2-B15516A1913A}" vid="{B2DA9BBE-C3DC-43F9-9E63-EC13D4DE1331}"/>
    </a:ext>
  </a:extLst>
</a:theme>
</file>

<file path=ppt/theme/theme3.xml><?xml version="1.0" encoding="utf-8"?>
<a:theme xmlns:a="http://schemas.openxmlformats.org/drawingml/2006/main" name="4_Station MD - Theme">
  <a:themeElements>
    <a:clrScheme name="Station MD">
      <a:dk1>
        <a:srgbClr val="030073"/>
      </a:dk1>
      <a:lt1>
        <a:sysClr val="window" lastClr="FFFFFF"/>
      </a:lt1>
      <a:dk2>
        <a:srgbClr val="3F70B2"/>
      </a:dk2>
      <a:lt2>
        <a:srgbClr val="DAE4F2"/>
      </a:lt2>
      <a:accent1>
        <a:srgbClr val="030073"/>
      </a:accent1>
      <a:accent2>
        <a:srgbClr val="3F70B2"/>
      </a:accent2>
      <a:accent3>
        <a:srgbClr val="6EA6F9"/>
      </a:accent3>
      <a:accent4>
        <a:srgbClr val="FFFFFF"/>
      </a:accent4>
      <a:accent5>
        <a:srgbClr val="030073"/>
      </a:accent5>
      <a:accent6>
        <a:srgbClr val="3F70B2"/>
      </a:accent6>
      <a:hlink>
        <a:srgbClr val="6EA6F9"/>
      </a:hlink>
      <a:folHlink>
        <a:srgbClr val="DAE4F2"/>
      </a:folHlink>
    </a:clrScheme>
    <a:fontScheme name="Station MD - Fonts">
      <a:majorFont>
        <a:latin typeface="Avenir Black"/>
        <a:ea typeface=""/>
        <a:cs typeface=""/>
      </a:majorFont>
      <a:minorFont>
        <a:latin typeface="Merriweath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tion MD - Template - Sept23" id="{FCBF8707-B580-4CD8-A45D-4931D80951A1}" vid="{0D229B76-6D44-4482-BCA7-B245E6C67FAA}"/>
    </a:ext>
  </a:extLst>
</a:theme>
</file>

<file path=ppt/theme/theme4.xml><?xml version="1.0" encoding="utf-8"?>
<a:theme xmlns:a="http://schemas.openxmlformats.org/drawingml/2006/main" name="1_Station MD - Theme">
  <a:themeElements>
    <a:clrScheme name="Station MD">
      <a:dk1>
        <a:srgbClr val="030073"/>
      </a:dk1>
      <a:lt1>
        <a:sysClr val="window" lastClr="FFFFFF"/>
      </a:lt1>
      <a:dk2>
        <a:srgbClr val="3F70B2"/>
      </a:dk2>
      <a:lt2>
        <a:srgbClr val="DAE4F2"/>
      </a:lt2>
      <a:accent1>
        <a:srgbClr val="030073"/>
      </a:accent1>
      <a:accent2>
        <a:srgbClr val="3F70B2"/>
      </a:accent2>
      <a:accent3>
        <a:srgbClr val="6EA6F9"/>
      </a:accent3>
      <a:accent4>
        <a:srgbClr val="FFFFFF"/>
      </a:accent4>
      <a:accent5>
        <a:srgbClr val="030073"/>
      </a:accent5>
      <a:accent6>
        <a:srgbClr val="3F70B2"/>
      </a:accent6>
      <a:hlink>
        <a:srgbClr val="6EA6F9"/>
      </a:hlink>
      <a:folHlink>
        <a:srgbClr val="DAE4F2"/>
      </a:folHlink>
    </a:clrScheme>
    <a:fontScheme name="Station MD - Fonts">
      <a:majorFont>
        <a:latin typeface="Avenir Black"/>
        <a:ea typeface=""/>
        <a:cs typeface=""/>
      </a:majorFont>
      <a:minorFont>
        <a:latin typeface="Merriweath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tion MD - Template - Sept23" id="{FCBF8707-B580-4CD8-A45D-4931D80951A1}" vid="{0D229B76-6D44-4482-BCA7-B245E6C67FA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B6D2CD2F0C4AA419CA0201DADEAF2C2" ma:contentTypeVersion="14" ma:contentTypeDescription="Create a new document." ma:contentTypeScope="" ma:versionID="b1d1984bd299fb0039ad3ebff6ce8343">
  <xsd:schema xmlns:xsd="http://www.w3.org/2001/XMLSchema" xmlns:xs="http://www.w3.org/2001/XMLSchema" xmlns:p="http://schemas.microsoft.com/office/2006/metadata/properties" xmlns:ns2="6fa7fbde-937f-46ce-b640-3522ee794acd" xmlns:ns3="20631699-5c69-429c-b53e-32c566decb66" targetNamespace="http://schemas.microsoft.com/office/2006/metadata/properties" ma:root="true" ma:fieldsID="aa1bf219c6ddce5616abf81b24c19f56" ns2:_="" ns3:_="">
    <xsd:import namespace="6fa7fbde-937f-46ce-b640-3522ee794acd"/>
    <xsd:import namespace="20631699-5c69-429c-b53e-32c566decb66"/>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a7fbde-937f-46ce-b640-3522ee794a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4a0901f-55bd-48a4-bbdf-42c06024a4de"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0631699-5c69-429c-b53e-32c566decb6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f75a7ec-1f93-4dde-b2de-9c2909ac76d8}" ma:internalName="TaxCatchAll" ma:showField="CatchAllData" ma:web="20631699-5c69-429c-b53e-32c566decb6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fa7fbde-937f-46ce-b640-3522ee794acd">
      <Terms xmlns="http://schemas.microsoft.com/office/infopath/2007/PartnerControls"/>
    </lcf76f155ced4ddcb4097134ff3c332f>
    <TaxCatchAll xmlns="20631699-5c69-429c-b53e-32c566decb66" xsi:nil="true"/>
  </documentManagement>
</p:properties>
</file>

<file path=customXml/itemProps1.xml><?xml version="1.0" encoding="utf-8"?>
<ds:datastoreItem xmlns:ds="http://schemas.openxmlformats.org/officeDocument/2006/customXml" ds:itemID="{344B5BCA-DEA8-42D2-B43A-93854F609D72}">
  <ds:schemaRefs>
    <ds:schemaRef ds:uri="http://schemas.microsoft.com/sharepoint/v3/contenttype/forms"/>
  </ds:schemaRefs>
</ds:datastoreItem>
</file>

<file path=customXml/itemProps2.xml><?xml version="1.0" encoding="utf-8"?>
<ds:datastoreItem xmlns:ds="http://schemas.openxmlformats.org/officeDocument/2006/customXml" ds:itemID="{362566ED-7959-49BE-92A5-FE23DCCD5414}">
  <ds:schemaRefs>
    <ds:schemaRef ds:uri="20631699-5c69-429c-b53e-32c566decb66"/>
    <ds:schemaRef ds:uri="6fa7fbde-937f-46ce-b640-3522ee794ac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B917C96-6C95-4244-A16F-B69748C961CE}">
  <ds:schemaRefs>
    <ds:schemaRef ds:uri="20631699-5c69-429c-b53e-32c566decb66"/>
    <ds:schemaRef ds:uri="6fa7fbde-937f-46ce-b640-3522ee794ac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40994</TotalTime>
  <Words>1728</Words>
  <Application>Microsoft Office PowerPoint</Application>
  <PresentationFormat>Widescreen</PresentationFormat>
  <Paragraphs>190</Paragraphs>
  <Slides>20</Slides>
  <Notes>6</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20</vt:i4>
      </vt:variant>
    </vt:vector>
  </HeadingPairs>
  <TitlesOfParts>
    <vt:vector size="33" baseType="lpstr">
      <vt:lpstr>Alexandria</vt:lpstr>
      <vt:lpstr>Aptos</vt:lpstr>
      <vt:lpstr>Arial</vt:lpstr>
      <vt:lpstr>Avenir</vt:lpstr>
      <vt:lpstr>Avenir Black</vt:lpstr>
      <vt:lpstr>Avenir LT Std 45 Book</vt:lpstr>
      <vt:lpstr>Avenir Next LT Pro</vt:lpstr>
      <vt:lpstr>Calibri</vt:lpstr>
      <vt:lpstr>Merriweather</vt:lpstr>
      <vt:lpstr>Station MD - Theme</vt:lpstr>
      <vt:lpstr>3_Station MD - Theme</vt:lpstr>
      <vt:lpstr>4_Station MD - Theme</vt:lpstr>
      <vt:lpstr>1_Station MD - Theme</vt:lpstr>
      <vt:lpstr>StationMD: Your 24/7 Access to I/DD Specialized Physicians</vt:lpstr>
      <vt:lpstr>About StationMD’s Specialized Telehealth for People with I/DD</vt:lpstr>
      <vt:lpstr>Many people with I/DD have no choice but to go to the ER</vt:lpstr>
      <vt:lpstr> </vt:lpstr>
      <vt:lpstr>StationMD is a First-Line Medical Resource for Individuals, Families, Providers, and Support Staff</vt:lpstr>
      <vt:lpstr>PowerPoint Presentation</vt:lpstr>
      <vt:lpstr>PowerPoint Presentation</vt:lpstr>
      <vt:lpstr>PowerPoint Presentation</vt:lpstr>
      <vt:lpstr>PowerPoint Presentation</vt:lpstr>
      <vt:lpstr>Over 90% of Calls Resulted in Avoided ER Transfers Across Diagnoses </vt:lpstr>
      <vt:lpstr>Equipment</vt:lpstr>
      <vt:lpstr>Initiating a StationMD Visit</vt:lpstr>
      <vt:lpstr>Documentation Follow Up</vt:lpstr>
      <vt:lpstr>PowerPoint Presentation</vt:lpstr>
      <vt:lpstr>StationMD Users Report Satisfaction</vt:lpstr>
      <vt:lpstr>PowerPoint Presentation</vt:lpstr>
      <vt:lpstr>PowerPoint Presentation</vt:lpstr>
      <vt:lpstr>Webinars</vt:lpstr>
      <vt:lpstr>PowerPoint Presentation</vt:lpstr>
      <vt:lpstr>Questions  &amp;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Anabella Ayala</dc:creator>
  <cp:lastModifiedBy>Jacob Papp</cp:lastModifiedBy>
  <cp:revision>22</cp:revision>
  <dcterms:created xsi:type="dcterms:W3CDTF">2023-09-07T16:54:58Z</dcterms:created>
  <dcterms:modified xsi:type="dcterms:W3CDTF">2026-02-17T15:40:26Z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0x010100BB6D2CD2F0C4AA419CA0201DADEAF2C2</vt:lpwstr>
  </property>
  <property fmtid="{D5CDD505-2E9C-101B-9397-08002B2CF9AE}" pid="3" name="MSIP_Label_ee4ec57b-149d-478a-91c2-4ee8ee5d6861_Enabled">
    <vt:lpwstr>true</vt:lpwstr>
  </property>
  <property fmtid="{D5CDD505-2E9C-101B-9397-08002B2CF9AE}" pid="4" name="MSIP_Label_ee4ec57b-149d-478a-91c2-4ee8ee5d6861_SetDate">
    <vt:lpwstr>2023-11-08T15:32:12Z</vt:lpwstr>
  </property>
  <property fmtid="{D5CDD505-2E9C-101B-9397-08002B2CF9AE}" pid="5" name="MSIP_Label_ee4ec57b-149d-478a-91c2-4ee8ee5d6861_Method">
    <vt:lpwstr>Privileged</vt:lpwstr>
  </property>
  <property fmtid="{D5CDD505-2E9C-101B-9397-08002B2CF9AE}" pid="6" name="MSIP_Label_ee4ec57b-149d-478a-91c2-4ee8ee5d6861_Name">
    <vt:lpwstr>Public</vt:lpwstr>
  </property>
  <property fmtid="{D5CDD505-2E9C-101B-9397-08002B2CF9AE}" pid="7" name="MSIP_Label_ee4ec57b-149d-478a-91c2-4ee8ee5d6861_SiteId">
    <vt:lpwstr>23d8a878-2d25-445b-80a3-5c2e51962b7c</vt:lpwstr>
  </property>
  <property fmtid="{D5CDD505-2E9C-101B-9397-08002B2CF9AE}" pid="8" name="MSIP_Label_ee4ec57b-149d-478a-91c2-4ee8ee5d6861_ActionId">
    <vt:lpwstr>86db8b2b-556b-4215-9896-023cdadc7acc</vt:lpwstr>
  </property>
  <property fmtid="{D5CDD505-2E9C-101B-9397-08002B2CF9AE}" pid="9" name="MSIP_Label_ee4ec57b-149d-478a-91c2-4ee8ee5d6861_ContentBits">
    <vt:lpwstr>0</vt:lpwstr>
  </property>
  <property fmtid="{D5CDD505-2E9C-101B-9397-08002B2CF9AE}" pid="10" name="MediaServiceImageTags">
    <vt:lpwstr/>
  </property>
</Properties>
</file>