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A654-A5B2-233E-541B-C087551F2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8F2CA-96D3-E807-93D6-29490235E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BECF-30E6-D077-E66D-16F0FCD2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80161-FA3D-C5AA-D61A-E6AE2F1F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447B5-B50C-2911-7FD6-90C228E5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8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50014-BBBA-5186-CAD2-B9566D8A6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CF3745-34A4-8AAE-3B4D-A8502F14C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18419-A492-BAC8-59AA-DBAC07EF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04127-780A-FFF5-3FD7-ECC3896F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071E6-CDE3-6370-C370-3400B80D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4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8EE510-5E76-F875-0EE5-FED881EA6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F715D-7CCB-B36A-C732-259DDCE10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46BE3-2E7D-9E2B-15ED-080F610D9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DD992-EF48-9809-72B4-B994AA6A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B2938-19C5-D813-6A2B-77764AD7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9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7C6-04A5-C194-E063-ED4D046A4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38EC7-9804-7ADF-FC2E-B6FA95EF9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F0751-1700-0DC8-0302-0BC4437AF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7C75C-C176-67BE-42E4-2EE752F2D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AE7DE-0B48-33E7-B92B-F44E79068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9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948A-B527-7B71-2ABF-769C6034F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7F8DD-9372-1B98-7875-72DC02436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46FC4-D3BC-901A-EBC6-60B1A7C5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F0010-B5C7-47A2-EF03-FB45CBF2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9DBFD-0D6D-BE74-91C5-0D532BB37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1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68854-2816-E529-CB79-47209F140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11747-F126-02ED-E8A6-A05306346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96990-7CA6-FB33-3583-6C88880D1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A8006-6CD4-48AE-5AF3-11721670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B7415-A7B9-6EB8-94D3-E2A35BA99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1AD681-492C-9DB1-7D9F-F467FDAA4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4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C147E-8431-4BCD-E45B-FDC5F427D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36EDD-D0C2-AB68-1260-8035D4BB2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754F18-2C5D-3480-2789-37AC4C347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42B49F-C215-1CF6-4323-6F7EC11DF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906F62-8905-FF5C-9D91-918E57AD42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9745B-A3DA-376D-1630-C03950B1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2B7154-7551-E9B3-DE1A-6C5B3DDC6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203BA-5F30-E74F-30C8-327E3A8BE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A6C49-4549-D845-2E39-4CAF3434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7237CE-8797-BC48-4A1D-3FBC49F4D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F4DFB-51F3-21B7-A0BC-310A15AD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28C7B-90FD-2CD6-B0F1-08F32131D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27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BCD65-6DCC-3F4F-3C7D-F5EF27F0E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B5E2C-FFFE-DF5D-EBDF-248B41213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E4F19-4464-4A12-B620-7D15B2AB6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4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F870F-A930-35D5-137E-0FFA29A3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830D7-A72B-7DF8-9DCE-49C9B1D25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67E83-EA78-835F-BCE1-9EAFE9D22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17379-8FAF-C18D-B0E3-FE889285E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4A031-140B-7906-880A-85DCEB963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2E3EB-97B9-B14B-0232-9996DF133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9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1763D-BADA-F248-5C77-4EDE9F15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7C35E0-B2BF-FA96-54BC-2C1C9439D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DB7C36-D6AB-7D06-3DAB-6A21D7387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44A45-74D6-BA02-22EC-79D06182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642D6-DD17-E4E4-CE79-A150256D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C3CE1-CE1F-0026-46FC-3B88D8AA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94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C96BA2-4913-0CF1-A9A6-041A131D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18732-7EAF-1B4C-D2A9-F048171F7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B627E-C199-D7AA-E224-CEFDC2EF6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18D0E-9F50-41DF-BE9E-0C1A4B03F21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6CF9E-E20B-D2A1-CAF5-DE0A47761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D6E3D-A5AF-41D8-235D-E1E7C1DA7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79209B-4EE9-434F-865B-D596B03BC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9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132841DC-67D3-E2FD-1177-CED4DBBAB662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1"/>
          <a:stretch>
            <a:fillRect/>
          </a:stretch>
        </p:blipFill>
        <p:spPr bwMode="auto">
          <a:xfrm>
            <a:off x="-3447" y="-1"/>
            <a:ext cx="12195447" cy="6879745"/>
          </a:xfrm>
          <a:prstGeom prst="rect">
            <a:avLst/>
          </a:prstGeom>
          <a:solidFill>
            <a:srgbClr val="FFFFFF"/>
          </a:solidFill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589414" y="-733991"/>
            <a:ext cx="3020876" cy="12206596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6567EA8-C72D-4B9B-D23F-6B2E9F9C9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446" y="0"/>
            <a:ext cx="2843402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FBFA78-9360-1E01-5448-6D5AE0A32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38704" y="21736"/>
            <a:ext cx="3152862" cy="6858008"/>
          </a:xfrm>
          <a:prstGeom prst="rect">
            <a:avLst/>
          </a:prstGeom>
          <a:gradFill flip="none" rotWithShape="1">
            <a:gsLst>
              <a:gs pos="5000">
                <a:schemeClr val="accent5">
                  <a:alpha val="48000"/>
                </a:schemeClr>
              </a:gs>
              <a:gs pos="42000">
                <a:schemeClr val="accent5">
                  <a:alpha val="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447" y="5288433"/>
            <a:ext cx="12199706" cy="1591311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9000">
                <a:schemeClr val="accent2">
                  <a:alpha val="0"/>
                </a:schemeClr>
              </a:gs>
            </a:gsLst>
            <a:lin ang="588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84596" y="2224929"/>
            <a:ext cx="3866773" cy="54428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4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52389A-C3A5-4757-E63D-E5CE1A0F3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028" y="4121944"/>
            <a:ext cx="7927785" cy="162066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SAVE THE DATE</a:t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4000" dirty="0">
                <a:solidFill>
                  <a:srgbClr val="FFFFFF"/>
                </a:solidFill>
              </a:rPr>
              <a:t>MARCH 27</a:t>
            </a:r>
            <a:r>
              <a:rPr lang="en-US" sz="4000" baseline="30000" dirty="0">
                <a:solidFill>
                  <a:srgbClr val="FFFFFF"/>
                </a:solidFill>
              </a:rPr>
              <a:t>TH</a:t>
            </a:r>
            <a:r>
              <a:rPr lang="en-US" sz="4000" dirty="0">
                <a:solidFill>
                  <a:srgbClr val="FFFFFF"/>
                </a:solidFill>
              </a:rPr>
              <a:t>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EBD310-0098-4389-065C-607F7FD7D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9028" y="5737867"/>
            <a:ext cx="7942381" cy="618479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en-US" sz="2000" b="1" u="sng" dirty="0">
                <a:solidFill>
                  <a:srgbClr val="FFFFFF"/>
                </a:solidFill>
              </a:rPr>
              <a:t>CARING FOR YOURSELF WHILE CARING FOR OTHERS</a:t>
            </a:r>
          </a:p>
          <a:p>
            <a:r>
              <a:rPr lang="en-US" sz="2000" b="1" u="sng" dirty="0">
                <a:solidFill>
                  <a:srgbClr val="FFFFFF"/>
                </a:solidFill>
              </a:rPr>
              <a:t>Nursing Symposium brought to you by your local AACN Chapter</a:t>
            </a:r>
          </a:p>
        </p:txBody>
      </p:sp>
    </p:spTree>
    <p:extLst>
      <p:ext uri="{BB962C8B-B14F-4D97-AF65-F5344CB8AC3E}">
        <p14:creationId xmlns:p14="http://schemas.microsoft.com/office/powerpoint/2010/main" val="297970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SAVE THE DATE MARCH 27TH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Hepps</dc:creator>
  <cp:lastModifiedBy>Jamie Hepps</cp:lastModifiedBy>
  <cp:revision>1</cp:revision>
  <cp:lastPrinted>2025-12-10T14:46:26Z</cp:lastPrinted>
  <dcterms:created xsi:type="dcterms:W3CDTF">2025-12-10T14:38:52Z</dcterms:created>
  <dcterms:modified xsi:type="dcterms:W3CDTF">2025-12-10T17:39:23Z</dcterms:modified>
</cp:coreProperties>
</file>