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76"/>
  </p:notesMasterIdLst>
  <p:sldIdLst>
    <p:sldId id="514" r:id="rId5"/>
    <p:sldId id="263" r:id="rId6"/>
    <p:sldId id="373" r:id="rId7"/>
    <p:sldId id="486" r:id="rId8"/>
    <p:sldId id="487" r:id="rId9"/>
    <p:sldId id="488" r:id="rId10"/>
    <p:sldId id="489" r:id="rId11"/>
    <p:sldId id="493" r:id="rId12"/>
    <p:sldId id="499" r:id="rId13"/>
    <p:sldId id="321" r:id="rId14"/>
    <p:sldId id="292" r:id="rId15"/>
    <p:sldId id="532" r:id="rId16"/>
    <p:sldId id="513" r:id="rId17"/>
    <p:sldId id="503" r:id="rId18"/>
    <p:sldId id="504" r:id="rId19"/>
    <p:sldId id="505" r:id="rId20"/>
    <p:sldId id="515" r:id="rId21"/>
    <p:sldId id="358" r:id="rId22"/>
    <p:sldId id="369" r:id="rId23"/>
    <p:sldId id="259" r:id="rId24"/>
    <p:sldId id="257" r:id="rId25"/>
    <p:sldId id="277" r:id="rId26"/>
    <p:sldId id="298" r:id="rId27"/>
    <p:sldId id="286" r:id="rId28"/>
    <p:sldId id="528" r:id="rId29"/>
    <p:sldId id="265" r:id="rId30"/>
    <p:sldId id="269" r:id="rId31"/>
    <p:sldId id="271" r:id="rId32"/>
    <p:sldId id="272" r:id="rId33"/>
    <p:sldId id="273" r:id="rId34"/>
    <p:sldId id="274" r:id="rId35"/>
    <p:sldId id="260" r:id="rId36"/>
    <p:sldId id="276" r:id="rId37"/>
    <p:sldId id="531" r:id="rId38"/>
    <p:sldId id="302" r:id="rId39"/>
    <p:sldId id="446" r:id="rId40"/>
    <p:sldId id="285" r:id="rId41"/>
    <p:sldId id="303" r:id="rId42"/>
    <p:sldId id="304" r:id="rId43"/>
    <p:sldId id="281" r:id="rId44"/>
    <p:sldId id="289" r:id="rId45"/>
    <p:sldId id="280" r:id="rId46"/>
    <p:sldId id="282" r:id="rId47"/>
    <p:sldId id="518" r:id="rId48"/>
    <p:sldId id="307" r:id="rId49"/>
    <p:sldId id="520" r:id="rId50"/>
    <p:sldId id="522" r:id="rId51"/>
    <p:sldId id="523" r:id="rId52"/>
    <p:sldId id="524" r:id="rId53"/>
    <p:sldId id="526" r:id="rId54"/>
    <p:sldId id="297" r:id="rId55"/>
    <p:sldId id="484" r:id="rId56"/>
    <p:sldId id="313" r:id="rId57"/>
    <p:sldId id="314" r:id="rId58"/>
    <p:sldId id="316" r:id="rId59"/>
    <p:sldId id="296" r:id="rId60"/>
    <p:sldId id="309" r:id="rId61"/>
    <p:sldId id="310" r:id="rId62"/>
    <p:sldId id="311" r:id="rId63"/>
    <p:sldId id="474" r:id="rId64"/>
    <p:sldId id="476" r:id="rId65"/>
    <p:sldId id="475" r:id="rId66"/>
    <p:sldId id="312" r:id="rId67"/>
    <p:sldId id="322" r:id="rId68"/>
    <p:sldId id="290" r:id="rId69"/>
    <p:sldId id="482" r:id="rId70"/>
    <p:sldId id="483" r:id="rId71"/>
    <p:sldId id="382" r:id="rId72"/>
    <p:sldId id="383" r:id="rId73"/>
    <p:sldId id="288" r:id="rId74"/>
    <p:sldId id="516" r:id="rId7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2304" userDrawn="1">
          <p15:clr>
            <a:srgbClr val="A4A3A4"/>
          </p15:clr>
        </p15:guide>
        <p15:guide id="2" orient="horz" pos="336" userDrawn="1">
          <p15:clr>
            <a:srgbClr val="A4A3A4"/>
          </p15:clr>
        </p15:guide>
        <p15:guide id="3" pos="7368" userDrawn="1">
          <p15:clr>
            <a:srgbClr val="A4A3A4"/>
          </p15:clr>
        </p15:guide>
        <p15:guide id="4" orient="horz" pos="39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EB6BA"/>
    <a:srgbClr val="0093D5"/>
    <a:srgbClr val="E05250"/>
    <a:srgbClr val="1CB7BA"/>
    <a:srgbClr val="CCE9F6"/>
    <a:srgbClr val="67BEE5"/>
    <a:srgbClr val="535453"/>
    <a:srgbClr val="EAA80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F10ACFA-F2E1-4AD0-87B5-70A133B82DE3}" v="27" dt="2025-12-26T04:26:50.621"/>
  </p1510:revLst>
</p1510:revInfo>
</file>

<file path=ppt/tableStyles.xml><?xml version="1.0" encoding="utf-8"?>
<a:tblStyleLst xmlns:a="http://schemas.openxmlformats.org/drawingml/2006/main" def="{85BE263C-DBD7-4A20-BB59-AAB30ACAA65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361" autoAdjust="0"/>
    <p:restoredTop sz="94694"/>
  </p:normalViewPr>
  <p:slideViewPr>
    <p:cSldViewPr snapToGrid="0" snapToObjects="1">
      <p:cViewPr varScale="1">
        <p:scale>
          <a:sx n="151" d="100"/>
          <a:sy n="151" d="100"/>
        </p:scale>
        <p:origin x="678" y="354"/>
      </p:cViewPr>
      <p:guideLst>
        <p:guide pos="2304"/>
        <p:guide orient="horz" pos="336"/>
        <p:guide pos="7368"/>
        <p:guide orient="horz" pos="3960"/>
      </p:guideLst>
    </p:cSldViewPr>
  </p:slideViewPr>
  <p:notesTextViewPr>
    <p:cViewPr>
      <p:scale>
        <a:sx n="1" d="1"/>
        <a:sy n="1" d="1"/>
      </p:scale>
      <p:origin x="0" y="0"/>
    </p:cViewPr>
  </p:notesTextViewPr>
  <p:sorterViewPr>
    <p:cViewPr>
      <p:scale>
        <a:sx n="100" d="100"/>
        <a:sy n="100" d="100"/>
      </p:scale>
      <p:origin x="0" y="-419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82" Type="http://schemas.microsoft.com/office/2015/10/relationships/revisionInfo" Target="revisionInfo.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viewProps" Target="viewProps.xml"/><Relationship Id="rId8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notesMaster" Target="notesMasters/notesMaster1.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lman Khan" userId="50ebf6b4713f011c" providerId="LiveId" clId="{0E781B45-7751-4D61-872E-8CAD4FEAF83A}"/>
    <pc:docChg chg="undo custSel addSld delSld modSld sldOrd">
      <pc:chgData name="Salman Khan" userId="50ebf6b4713f011c" providerId="LiveId" clId="{0E781B45-7751-4D61-872E-8CAD4FEAF83A}" dt="2026-01-11T22:41:01.632" v="427" actId="20577"/>
      <pc:docMkLst>
        <pc:docMk/>
      </pc:docMkLst>
      <pc:sldChg chg="modSp add mod">
        <pc:chgData name="Salman Khan" userId="50ebf6b4713f011c" providerId="LiveId" clId="{0E781B45-7751-4D61-872E-8CAD4FEAF83A}" dt="2026-01-11T22:32:29.880" v="391" actId="313"/>
        <pc:sldMkLst>
          <pc:docMk/>
          <pc:sldMk cId="1328503190" sldId="257"/>
        </pc:sldMkLst>
        <pc:spChg chg="mod">
          <ac:chgData name="Salman Khan" userId="50ebf6b4713f011c" providerId="LiveId" clId="{0E781B45-7751-4D61-872E-8CAD4FEAF83A}" dt="2025-12-26T04:10:05.285" v="286" actId="207"/>
          <ac:spMkLst>
            <pc:docMk/>
            <pc:sldMk cId="1328503190" sldId="257"/>
            <ac:spMk id="2" creationId="{F64AA4B5-250C-89F7-5B9F-4710CBF72398}"/>
          </ac:spMkLst>
        </pc:spChg>
        <pc:spChg chg="mod">
          <ac:chgData name="Salman Khan" userId="50ebf6b4713f011c" providerId="LiveId" clId="{0E781B45-7751-4D61-872E-8CAD4FEAF83A}" dt="2026-01-11T22:32:29.880" v="391" actId="313"/>
          <ac:spMkLst>
            <pc:docMk/>
            <pc:sldMk cId="1328503190" sldId="257"/>
            <ac:spMk id="3" creationId="{5DEE1F45-4DC5-E208-DAD3-52584965E6B6}"/>
          </ac:spMkLst>
        </pc:spChg>
        <pc:picChg chg="mod">
          <ac:chgData name="Salman Khan" userId="50ebf6b4713f011c" providerId="LiveId" clId="{0E781B45-7751-4D61-872E-8CAD4FEAF83A}" dt="2025-12-26T04:11:01.543" v="289" actId="14100"/>
          <ac:picMkLst>
            <pc:docMk/>
            <pc:sldMk cId="1328503190" sldId="257"/>
            <ac:picMk id="5" creationId="{93EDC925-BDE4-0CEB-732B-9E3B8C888474}"/>
          </ac:picMkLst>
        </pc:picChg>
      </pc:sldChg>
      <pc:sldChg chg="add">
        <pc:chgData name="Salman Khan" userId="50ebf6b4713f011c" providerId="LiveId" clId="{0E781B45-7751-4D61-872E-8CAD4FEAF83A}" dt="2025-12-26T04:10:22.703" v="287"/>
        <pc:sldMkLst>
          <pc:docMk/>
          <pc:sldMk cId="2929899254" sldId="259"/>
        </pc:sldMkLst>
      </pc:sldChg>
      <pc:sldChg chg="add ord">
        <pc:chgData name="Salman Khan" userId="50ebf6b4713f011c" providerId="LiveId" clId="{0E781B45-7751-4D61-872E-8CAD4FEAF83A}" dt="2025-12-26T04:21:53.145" v="338"/>
        <pc:sldMkLst>
          <pc:docMk/>
          <pc:sldMk cId="1616832382" sldId="260"/>
        </pc:sldMkLst>
      </pc:sldChg>
      <pc:sldChg chg="modSp mod">
        <pc:chgData name="Salman Khan" userId="50ebf6b4713f011c" providerId="LiveId" clId="{0E781B45-7751-4D61-872E-8CAD4FEAF83A}" dt="2025-12-26T03:41:22.017" v="213" actId="207"/>
        <pc:sldMkLst>
          <pc:docMk/>
          <pc:sldMk cId="2703604554" sldId="263"/>
        </pc:sldMkLst>
        <pc:spChg chg="mod">
          <ac:chgData name="Salman Khan" userId="50ebf6b4713f011c" providerId="LiveId" clId="{0E781B45-7751-4D61-872E-8CAD4FEAF83A}" dt="2025-12-26T03:41:22.017" v="213" actId="207"/>
          <ac:spMkLst>
            <pc:docMk/>
            <pc:sldMk cId="2703604554" sldId="263"/>
            <ac:spMk id="2" creationId="{00000000-0000-0000-0000-000000000000}"/>
          </ac:spMkLst>
        </pc:spChg>
      </pc:sldChg>
      <pc:sldChg chg="delSp add setBg delDesignElem">
        <pc:chgData name="Salman Khan" userId="50ebf6b4713f011c" providerId="LiveId" clId="{0E781B45-7751-4D61-872E-8CAD4FEAF83A}" dt="2025-12-26T04:12:28.064" v="304"/>
        <pc:sldMkLst>
          <pc:docMk/>
          <pc:sldMk cId="1143128326" sldId="265"/>
        </pc:sldMkLst>
      </pc:sldChg>
      <pc:sldChg chg="add">
        <pc:chgData name="Salman Khan" userId="50ebf6b4713f011c" providerId="LiveId" clId="{0E781B45-7751-4D61-872E-8CAD4FEAF83A}" dt="2025-12-26T04:13:50.608" v="308"/>
        <pc:sldMkLst>
          <pc:docMk/>
          <pc:sldMk cId="533502865" sldId="269"/>
        </pc:sldMkLst>
      </pc:sldChg>
      <pc:sldChg chg="modSp add mod">
        <pc:chgData name="Salman Khan" userId="50ebf6b4713f011c" providerId="LiveId" clId="{0E781B45-7751-4D61-872E-8CAD4FEAF83A}" dt="2025-12-26T04:20:44.076" v="324" actId="20577"/>
        <pc:sldMkLst>
          <pc:docMk/>
          <pc:sldMk cId="3788471930" sldId="271"/>
        </pc:sldMkLst>
        <pc:spChg chg="mod">
          <ac:chgData name="Salman Khan" userId="50ebf6b4713f011c" providerId="LiveId" clId="{0E781B45-7751-4D61-872E-8CAD4FEAF83A}" dt="2025-12-26T04:14:39.913" v="315" actId="207"/>
          <ac:spMkLst>
            <pc:docMk/>
            <pc:sldMk cId="3788471930" sldId="271"/>
            <ac:spMk id="2" creationId="{974FE838-1450-3EF9-9F5F-AE3F0D7C7447}"/>
          </ac:spMkLst>
        </pc:spChg>
        <pc:spChg chg="mod">
          <ac:chgData name="Salman Khan" userId="50ebf6b4713f011c" providerId="LiveId" clId="{0E781B45-7751-4D61-872E-8CAD4FEAF83A}" dt="2025-12-26T04:20:44.076" v="324" actId="20577"/>
          <ac:spMkLst>
            <pc:docMk/>
            <pc:sldMk cId="3788471930" sldId="271"/>
            <ac:spMk id="3" creationId="{CDCBB486-6782-D235-24A9-2DD8FA83C241}"/>
          </ac:spMkLst>
        </pc:spChg>
      </pc:sldChg>
      <pc:sldChg chg="modSp add mod">
        <pc:chgData name="Salman Khan" userId="50ebf6b4713f011c" providerId="LiveId" clId="{0E781B45-7751-4D61-872E-8CAD4FEAF83A}" dt="2026-01-11T22:35:17.863" v="413" actId="20577"/>
        <pc:sldMkLst>
          <pc:docMk/>
          <pc:sldMk cId="2378750987" sldId="272"/>
        </pc:sldMkLst>
        <pc:spChg chg="mod">
          <ac:chgData name="Salman Khan" userId="50ebf6b4713f011c" providerId="LiveId" clId="{0E781B45-7751-4D61-872E-8CAD4FEAF83A}" dt="2025-12-26T04:15:41.891" v="320" actId="207"/>
          <ac:spMkLst>
            <pc:docMk/>
            <pc:sldMk cId="2378750987" sldId="272"/>
            <ac:spMk id="2" creationId="{B2D65DCA-B1B3-0F33-AE9C-3C3366BF6484}"/>
          </ac:spMkLst>
        </pc:spChg>
        <pc:spChg chg="mod">
          <ac:chgData name="Salman Khan" userId="50ebf6b4713f011c" providerId="LiveId" clId="{0E781B45-7751-4D61-872E-8CAD4FEAF83A}" dt="2026-01-11T22:35:17.863" v="413" actId="20577"/>
          <ac:spMkLst>
            <pc:docMk/>
            <pc:sldMk cId="2378750987" sldId="272"/>
            <ac:spMk id="3" creationId="{5B62DB64-EC57-26CC-4FA8-0910B8380963}"/>
          </ac:spMkLst>
        </pc:spChg>
      </pc:sldChg>
      <pc:sldChg chg="modSp add mod">
        <pc:chgData name="Salman Khan" userId="50ebf6b4713f011c" providerId="LiveId" clId="{0E781B45-7751-4D61-872E-8CAD4FEAF83A}" dt="2026-01-11T22:35:45.795" v="416" actId="20577"/>
        <pc:sldMkLst>
          <pc:docMk/>
          <pc:sldMk cId="2571544711" sldId="273"/>
        </pc:sldMkLst>
        <pc:spChg chg="mod">
          <ac:chgData name="Salman Khan" userId="50ebf6b4713f011c" providerId="LiveId" clId="{0E781B45-7751-4D61-872E-8CAD4FEAF83A}" dt="2025-12-26T04:21:08.446" v="329" actId="207"/>
          <ac:spMkLst>
            <pc:docMk/>
            <pc:sldMk cId="2571544711" sldId="273"/>
            <ac:spMk id="2" creationId="{9B9AF315-3A5B-86C4-162D-EC4400BF35B3}"/>
          </ac:spMkLst>
        </pc:spChg>
        <pc:spChg chg="mod">
          <ac:chgData name="Salman Khan" userId="50ebf6b4713f011c" providerId="LiveId" clId="{0E781B45-7751-4D61-872E-8CAD4FEAF83A}" dt="2026-01-11T22:35:45.795" v="416" actId="20577"/>
          <ac:spMkLst>
            <pc:docMk/>
            <pc:sldMk cId="2571544711" sldId="273"/>
            <ac:spMk id="3" creationId="{BC2B0747-D59C-F41F-A7B2-DAD83962E225}"/>
          </ac:spMkLst>
        </pc:spChg>
      </pc:sldChg>
      <pc:sldChg chg="modSp add mod">
        <pc:chgData name="Salman Khan" userId="50ebf6b4713f011c" providerId="LiveId" clId="{0E781B45-7751-4D61-872E-8CAD4FEAF83A}" dt="2026-01-11T22:35:52.563" v="418" actId="20577"/>
        <pc:sldMkLst>
          <pc:docMk/>
          <pc:sldMk cId="1980309263" sldId="274"/>
        </pc:sldMkLst>
        <pc:spChg chg="mod">
          <ac:chgData name="Salman Khan" userId="50ebf6b4713f011c" providerId="LiveId" clId="{0E781B45-7751-4D61-872E-8CAD4FEAF83A}" dt="2025-12-26T04:21:36.882" v="335" actId="207"/>
          <ac:spMkLst>
            <pc:docMk/>
            <pc:sldMk cId="1980309263" sldId="274"/>
            <ac:spMk id="2" creationId="{C932E2E9-1920-972B-383A-9A14EFBCB60B}"/>
          </ac:spMkLst>
        </pc:spChg>
        <pc:spChg chg="mod">
          <ac:chgData name="Salman Khan" userId="50ebf6b4713f011c" providerId="LiveId" clId="{0E781B45-7751-4D61-872E-8CAD4FEAF83A}" dt="2026-01-11T22:35:52.563" v="418" actId="20577"/>
          <ac:spMkLst>
            <pc:docMk/>
            <pc:sldMk cId="1980309263" sldId="274"/>
            <ac:spMk id="3" creationId="{19791191-B4CD-F0DF-E5B2-35F756BB1531}"/>
          </ac:spMkLst>
        </pc:spChg>
      </pc:sldChg>
      <pc:sldChg chg="modSp add mod">
        <pc:chgData name="Salman Khan" userId="50ebf6b4713f011c" providerId="LiveId" clId="{0E781B45-7751-4D61-872E-8CAD4FEAF83A}" dt="2026-01-11T22:36:31.445" v="419" actId="1076"/>
        <pc:sldMkLst>
          <pc:docMk/>
          <pc:sldMk cId="1930869717" sldId="276"/>
        </pc:sldMkLst>
        <pc:spChg chg="mod">
          <ac:chgData name="Salman Khan" userId="50ebf6b4713f011c" providerId="LiveId" clId="{0E781B45-7751-4D61-872E-8CAD4FEAF83A}" dt="2025-12-26T04:22:29.211" v="343" actId="207"/>
          <ac:spMkLst>
            <pc:docMk/>
            <pc:sldMk cId="1930869717" sldId="276"/>
            <ac:spMk id="2" creationId="{50EEC5BF-D070-EB8D-8CA3-60B332A22819}"/>
          </ac:spMkLst>
        </pc:spChg>
        <pc:picChg chg="mod">
          <ac:chgData name="Salman Khan" userId="50ebf6b4713f011c" providerId="LiveId" clId="{0E781B45-7751-4D61-872E-8CAD4FEAF83A}" dt="2026-01-11T22:36:31.445" v="419" actId="1076"/>
          <ac:picMkLst>
            <pc:docMk/>
            <pc:sldMk cId="1930869717" sldId="276"/>
            <ac:picMk id="8" creationId="{E6C211E1-16A8-081F-D593-13FC791C2874}"/>
          </ac:picMkLst>
        </pc:picChg>
      </pc:sldChg>
      <pc:sldChg chg="modSp mod">
        <pc:chgData name="Salman Khan" userId="50ebf6b4713f011c" providerId="LiveId" clId="{0E781B45-7751-4D61-872E-8CAD4FEAF83A}" dt="2025-12-26T03:40:11.443" v="202" actId="207"/>
        <pc:sldMkLst>
          <pc:docMk/>
          <pc:sldMk cId="2719573597" sldId="277"/>
        </pc:sldMkLst>
        <pc:spChg chg="mod">
          <ac:chgData name="Salman Khan" userId="50ebf6b4713f011c" providerId="LiveId" clId="{0E781B45-7751-4D61-872E-8CAD4FEAF83A}" dt="2025-12-26T03:40:11.443" v="202" actId="207"/>
          <ac:spMkLst>
            <pc:docMk/>
            <pc:sldMk cId="2719573597" sldId="277"/>
            <ac:spMk id="2" creationId="{00000000-0000-0000-0000-000000000000}"/>
          </ac:spMkLst>
        </pc:spChg>
      </pc:sldChg>
      <pc:sldChg chg="modSp mod">
        <pc:chgData name="Salman Khan" userId="50ebf6b4713f011c" providerId="LiveId" clId="{0E781B45-7751-4D61-872E-8CAD4FEAF83A}" dt="2025-12-26T03:39:32.435" v="185" actId="207"/>
        <pc:sldMkLst>
          <pc:docMk/>
          <pc:sldMk cId="2561715443" sldId="280"/>
        </pc:sldMkLst>
        <pc:spChg chg="mod">
          <ac:chgData name="Salman Khan" userId="50ebf6b4713f011c" providerId="LiveId" clId="{0E781B45-7751-4D61-872E-8CAD4FEAF83A}" dt="2025-12-26T03:39:32.435" v="185" actId="207"/>
          <ac:spMkLst>
            <pc:docMk/>
            <pc:sldMk cId="2561715443" sldId="280"/>
            <ac:spMk id="2" creationId="{00000000-0000-0000-0000-000000000000}"/>
          </ac:spMkLst>
        </pc:spChg>
      </pc:sldChg>
      <pc:sldChg chg="modSp mod">
        <pc:chgData name="Salman Khan" userId="50ebf6b4713f011c" providerId="LiveId" clId="{0E781B45-7751-4D61-872E-8CAD4FEAF83A}" dt="2026-01-11T22:39:08.413" v="421" actId="20577"/>
        <pc:sldMkLst>
          <pc:docMk/>
          <pc:sldMk cId="3967517457" sldId="281"/>
        </pc:sldMkLst>
        <pc:spChg chg="mod">
          <ac:chgData name="Salman Khan" userId="50ebf6b4713f011c" providerId="LiveId" clId="{0E781B45-7751-4D61-872E-8CAD4FEAF83A}" dt="2025-12-26T03:39:37.379" v="186" actId="207"/>
          <ac:spMkLst>
            <pc:docMk/>
            <pc:sldMk cId="3967517457" sldId="281"/>
            <ac:spMk id="2" creationId="{00000000-0000-0000-0000-000000000000}"/>
          </ac:spMkLst>
        </pc:spChg>
        <pc:spChg chg="mod">
          <ac:chgData name="Salman Khan" userId="50ebf6b4713f011c" providerId="LiveId" clId="{0E781B45-7751-4D61-872E-8CAD4FEAF83A}" dt="2026-01-11T22:39:08.413" v="421" actId="20577"/>
          <ac:spMkLst>
            <pc:docMk/>
            <pc:sldMk cId="3967517457" sldId="281"/>
            <ac:spMk id="3" creationId="{00000000-0000-0000-0000-000000000000}"/>
          </ac:spMkLst>
        </pc:spChg>
      </pc:sldChg>
      <pc:sldChg chg="modSp mod">
        <pc:chgData name="Salman Khan" userId="50ebf6b4713f011c" providerId="LiveId" clId="{0E781B45-7751-4D61-872E-8CAD4FEAF83A}" dt="2025-12-26T03:39:28.007" v="184" actId="207"/>
        <pc:sldMkLst>
          <pc:docMk/>
          <pc:sldMk cId="805153399" sldId="282"/>
        </pc:sldMkLst>
        <pc:spChg chg="mod">
          <ac:chgData name="Salman Khan" userId="50ebf6b4713f011c" providerId="LiveId" clId="{0E781B45-7751-4D61-872E-8CAD4FEAF83A}" dt="2025-12-26T03:39:28.007" v="184" actId="207"/>
          <ac:spMkLst>
            <pc:docMk/>
            <pc:sldMk cId="805153399" sldId="282"/>
            <ac:spMk id="2" creationId="{00000000-0000-0000-0000-000000000000}"/>
          </ac:spMkLst>
        </pc:spChg>
      </pc:sldChg>
      <pc:sldChg chg="modSp mod">
        <pc:chgData name="Salman Khan" userId="50ebf6b4713f011c" providerId="LiveId" clId="{0E781B45-7751-4D61-872E-8CAD4FEAF83A}" dt="2025-12-26T03:39:46.956" v="188" actId="207"/>
        <pc:sldMkLst>
          <pc:docMk/>
          <pc:sldMk cId="1496764605" sldId="285"/>
        </pc:sldMkLst>
        <pc:spChg chg="mod">
          <ac:chgData name="Salman Khan" userId="50ebf6b4713f011c" providerId="LiveId" clId="{0E781B45-7751-4D61-872E-8CAD4FEAF83A}" dt="2025-12-26T03:39:46.956" v="188" actId="207"/>
          <ac:spMkLst>
            <pc:docMk/>
            <pc:sldMk cId="1496764605" sldId="285"/>
            <ac:spMk id="2" creationId="{00000000-0000-0000-0000-000000000000}"/>
          </ac:spMkLst>
        </pc:spChg>
      </pc:sldChg>
      <pc:sldChg chg="modSp mod">
        <pc:chgData name="Salman Khan" userId="50ebf6b4713f011c" providerId="LiveId" clId="{0E781B45-7751-4D61-872E-8CAD4FEAF83A}" dt="2025-12-26T04:11:37.935" v="294" actId="6549"/>
        <pc:sldMkLst>
          <pc:docMk/>
          <pc:sldMk cId="2495160916" sldId="286"/>
        </pc:sldMkLst>
        <pc:spChg chg="mod">
          <ac:chgData name="Salman Khan" userId="50ebf6b4713f011c" providerId="LiveId" clId="{0E781B45-7751-4D61-872E-8CAD4FEAF83A}" dt="2025-12-26T04:11:37.935" v="294" actId="6549"/>
          <ac:spMkLst>
            <pc:docMk/>
            <pc:sldMk cId="2495160916" sldId="286"/>
            <ac:spMk id="2" creationId="{00000000-0000-0000-0000-000000000000}"/>
          </ac:spMkLst>
        </pc:spChg>
      </pc:sldChg>
      <pc:sldChg chg="modSp mod">
        <pc:chgData name="Salman Khan" userId="50ebf6b4713f011c" providerId="LiveId" clId="{0E781B45-7751-4D61-872E-8CAD4FEAF83A}" dt="2025-12-26T03:59:11.705" v="227" actId="207"/>
        <pc:sldMkLst>
          <pc:docMk/>
          <pc:sldMk cId="2610593887" sldId="288"/>
        </pc:sldMkLst>
        <pc:spChg chg="mod">
          <ac:chgData name="Salman Khan" userId="50ebf6b4713f011c" providerId="LiveId" clId="{0E781B45-7751-4D61-872E-8CAD4FEAF83A}" dt="2025-12-26T03:59:11.705" v="227" actId="207"/>
          <ac:spMkLst>
            <pc:docMk/>
            <pc:sldMk cId="2610593887" sldId="288"/>
            <ac:spMk id="2" creationId="{00000000-0000-0000-0000-000000000000}"/>
          </ac:spMkLst>
        </pc:spChg>
      </pc:sldChg>
      <pc:sldChg chg="add">
        <pc:chgData name="Salman Khan" userId="50ebf6b4713f011c" providerId="LiveId" clId="{0E781B45-7751-4D61-872E-8CAD4FEAF83A}" dt="2025-12-26T04:03:11.718" v="253"/>
        <pc:sldMkLst>
          <pc:docMk/>
          <pc:sldMk cId="2164403439" sldId="289"/>
        </pc:sldMkLst>
      </pc:sldChg>
      <pc:sldChg chg="modSp mod">
        <pc:chgData name="Salman Khan" userId="50ebf6b4713f011c" providerId="LiveId" clId="{0E781B45-7751-4D61-872E-8CAD4FEAF83A}" dt="2025-12-26T03:58:55.253" v="225" actId="207"/>
        <pc:sldMkLst>
          <pc:docMk/>
          <pc:sldMk cId="1751332316" sldId="290"/>
        </pc:sldMkLst>
        <pc:spChg chg="mod">
          <ac:chgData name="Salman Khan" userId="50ebf6b4713f011c" providerId="LiveId" clId="{0E781B45-7751-4D61-872E-8CAD4FEAF83A}" dt="2025-12-26T03:58:55.253" v="225" actId="207"/>
          <ac:spMkLst>
            <pc:docMk/>
            <pc:sldMk cId="1751332316" sldId="290"/>
            <ac:spMk id="2" creationId="{00000000-0000-0000-0000-000000000000}"/>
          </ac:spMkLst>
        </pc:spChg>
      </pc:sldChg>
      <pc:sldChg chg="modSp add mod">
        <pc:chgData name="Salman Khan" userId="50ebf6b4713f011c" providerId="LiveId" clId="{0E781B45-7751-4D61-872E-8CAD4FEAF83A}" dt="2026-01-11T22:28:24.383" v="390" actId="6549"/>
        <pc:sldMkLst>
          <pc:docMk/>
          <pc:sldMk cId="3423294991" sldId="292"/>
        </pc:sldMkLst>
        <pc:spChg chg="mod">
          <ac:chgData name="Salman Khan" userId="50ebf6b4713f011c" providerId="LiveId" clId="{0E781B45-7751-4D61-872E-8CAD4FEAF83A}" dt="2025-12-26T04:25:32.179" v="353" actId="207"/>
          <ac:spMkLst>
            <pc:docMk/>
            <pc:sldMk cId="3423294991" sldId="292"/>
            <ac:spMk id="2" creationId="{46A2629F-78F3-A4B7-DBD1-A66F796E5311}"/>
          </ac:spMkLst>
        </pc:spChg>
        <pc:spChg chg="mod">
          <ac:chgData name="Salman Khan" userId="50ebf6b4713f011c" providerId="LiveId" clId="{0E781B45-7751-4D61-872E-8CAD4FEAF83A}" dt="2026-01-11T22:28:24.383" v="390" actId="6549"/>
          <ac:spMkLst>
            <pc:docMk/>
            <pc:sldMk cId="3423294991" sldId="292"/>
            <ac:spMk id="3" creationId="{A28A5245-776F-F250-3633-77C39CD4F503}"/>
          </ac:spMkLst>
        </pc:spChg>
      </pc:sldChg>
      <pc:sldChg chg="modSp mod">
        <pc:chgData name="Salman Khan" userId="50ebf6b4713f011c" providerId="LiveId" clId="{0E781B45-7751-4D61-872E-8CAD4FEAF83A}" dt="2025-12-26T03:41:35.644" v="215" actId="207"/>
        <pc:sldMkLst>
          <pc:docMk/>
          <pc:sldMk cId="3426066218" sldId="296"/>
        </pc:sldMkLst>
        <pc:spChg chg="mod">
          <ac:chgData name="Salman Khan" userId="50ebf6b4713f011c" providerId="LiveId" clId="{0E781B45-7751-4D61-872E-8CAD4FEAF83A}" dt="2025-12-26T03:41:35.644" v="215" actId="207"/>
          <ac:spMkLst>
            <pc:docMk/>
            <pc:sldMk cId="3426066218" sldId="296"/>
            <ac:spMk id="2" creationId="{00000000-0000-0000-0000-000000000000}"/>
          </ac:spMkLst>
        </pc:spChg>
      </pc:sldChg>
      <pc:sldChg chg="modSp mod">
        <pc:chgData name="Salman Khan" userId="50ebf6b4713f011c" providerId="LiveId" clId="{0E781B45-7751-4D61-872E-8CAD4FEAF83A}" dt="2025-12-26T03:39:23.438" v="183" actId="207"/>
        <pc:sldMkLst>
          <pc:docMk/>
          <pc:sldMk cId="2986214815" sldId="297"/>
        </pc:sldMkLst>
        <pc:spChg chg="mod">
          <ac:chgData name="Salman Khan" userId="50ebf6b4713f011c" providerId="LiveId" clId="{0E781B45-7751-4D61-872E-8CAD4FEAF83A}" dt="2025-12-26T03:39:23.438" v="183" actId="207"/>
          <ac:spMkLst>
            <pc:docMk/>
            <pc:sldMk cId="2986214815" sldId="297"/>
            <ac:spMk id="2" creationId="{00000000-0000-0000-0000-000000000000}"/>
          </ac:spMkLst>
        </pc:spChg>
      </pc:sldChg>
      <pc:sldChg chg="modSp mod">
        <pc:chgData name="Salman Khan" userId="50ebf6b4713f011c" providerId="LiveId" clId="{0E781B45-7751-4D61-872E-8CAD4FEAF83A}" dt="2026-01-11T22:34:22.374" v="410" actId="20577"/>
        <pc:sldMkLst>
          <pc:docMk/>
          <pc:sldMk cId="1009920986" sldId="298"/>
        </pc:sldMkLst>
        <pc:spChg chg="mod">
          <ac:chgData name="Salman Khan" userId="50ebf6b4713f011c" providerId="LiveId" clId="{0E781B45-7751-4D61-872E-8CAD4FEAF83A}" dt="2025-12-26T03:40:08.129" v="201" actId="207"/>
          <ac:spMkLst>
            <pc:docMk/>
            <pc:sldMk cId="1009920986" sldId="298"/>
            <ac:spMk id="2" creationId="{00000000-0000-0000-0000-000000000000}"/>
          </ac:spMkLst>
        </pc:spChg>
        <pc:spChg chg="mod">
          <ac:chgData name="Salman Khan" userId="50ebf6b4713f011c" providerId="LiveId" clId="{0E781B45-7751-4D61-872E-8CAD4FEAF83A}" dt="2026-01-11T22:34:22.374" v="410" actId="20577"/>
          <ac:spMkLst>
            <pc:docMk/>
            <pc:sldMk cId="1009920986" sldId="298"/>
            <ac:spMk id="3" creationId="{00000000-0000-0000-0000-000000000000}"/>
          </ac:spMkLst>
        </pc:spChg>
      </pc:sldChg>
      <pc:sldChg chg="modSp mod">
        <pc:chgData name="Salman Khan" userId="50ebf6b4713f011c" providerId="LiveId" clId="{0E781B45-7751-4D61-872E-8CAD4FEAF83A}" dt="2025-12-26T03:39:59.630" v="199" actId="20577"/>
        <pc:sldMkLst>
          <pc:docMk/>
          <pc:sldMk cId="2174490537" sldId="302"/>
        </pc:sldMkLst>
        <pc:spChg chg="mod">
          <ac:chgData name="Salman Khan" userId="50ebf6b4713f011c" providerId="LiveId" clId="{0E781B45-7751-4D61-872E-8CAD4FEAF83A}" dt="2025-12-26T03:39:59.630" v="199" actId="20577"/>
          <ac:spMkLst>
            <pc:docMk/>
            <pc:sldMk cId="2174490537" sldId="302"/>
            <ac:spMk id="2" creationId="{00000000-0000-0000-0000-000000000000}"/>
          </ac:spMkLst>
        </pc:spChg>
      </pc:sldChg>
      <pc:sldChg chg="modSp mod">
        <pc:chgData name="Salman Khan" userId="50ebf6b4713f011c" providerId="LiveId" clId="{0E781B45-7751-4D61-872E-8CAD4FEAF83A}" dt="2025-12-26T03:39:40.822" v="187" actId="207"/>
        <pc:sldMkLst>
          <pc:docMk/>
          <pc:sldMk cId="1028815969" sldId="304"/>
        </pc:sldMkLst>
        <pc:spChg chg="mod">
          <ac:chgData name="Salman Khan" userId="50ebf6b4713f011c" providerId="LiveId" clId="{0E781B45-7751-4D61-872E-8CAD4FEAF83A}" dt="2025-12-26T03:39:40.822" v="187" actId="207"/>
          <ac:spMkLst>
            <pc:docMk/>
            <pc:sldMk cId="1028815969" sldId="304"/>
            <ac:spMk id="2" creationId="{00000000-0000-0000-0000-000000000000}"/>
          </ac:spMkLst>
        </pc:spChg>
        <pc:spChg chg="mod">
          <ac:chgData name="Salman Khan" userId="50ebf6b4713f011c" providerId="LiveId" clId="{0E781B45-7751-4D61-872E-8CAD4FEAF83A}" dt="2025-12-26T03:38:16.654" v="173" actId="20577"/>
          <ac:spMkLst>
            <pc:docMk/>
            <pc:sldMk cId="1028815969" sldId="304"/>
            <ac:spMk id="3" creationId="{00000000-0000-0000-0000-000000000000}"/>
          </ac:spMkLst>
        </pc:spChg>
      </pc:sldChg>
      <pc:sldChg chg="add">
        <pc:chgData name="Salman Khan" userId="50ebf6b4713f011c" providerId="LiveId" clId="{0E781B45-7751-4D61-872E-8CAD4FEAF83A}" dt="2025-12-26T04:04:50.605" v="259"/>
        <pc:sldMkLst>
          <pc:docMk/>
          <pc:sldMk cId="274247052" sldId="307"/>
        </pc:sldMkLst>
      </pc:sldChg>
      <pc:sldChg chg="modSp mod">
        <pc:chgData name="Salman Khan" userId="50ebf6b4713f011c" providerId="LiveId" clId="{0E781B45-7751-4D61-872E-8CAD4FEAF83A}" dt="2025-12-26T03:41:38.251" v="216" actId="207"/>
        <pc:sldMkLst>
          <pc:docMk/>
          <pc:sldMk cId="3358000328" sldId="309"/>
        </pc:sldMkLst>
        <pc:spChg chg="mod">
          <ac:chgData name="Salman Khan" userId="50ebf6b4713f011c" providerId="LiveId" clId="{0E781B45-7751-4D61-872E-8CAD4FEAF83A}" dt="2025-12-26T03:41:38.251" v="216" actId="207"/>
          <ac:spMkLst>
            <pc:docMk/>
            <pc:sldMk cId="3358000328" sldId="309"/>
            <ac:spMk id="2" creationId="{00000000-0000-0000-0000-000000000000}"/>
          </ac:spMkLst>
        </pc:spChg>
      </pc:sldChg>
      <pc:sldChg chg="modSp mod">
        <pc:chgData name="Salman Khan" userId="50ebf6b4713f011c" providerId="LiveId" clId="{0E781B45-7751-4D61-872E-8CAD4FEAF83A}" dt="2025-12-26T03:58:14.461" v="217" actId="207"/>
        <pc:sldMkLst>
          <pc:docMk/>
          <pc:sldMk cId="2661347760" sldId="310"/>
        </pc:sldMkLst>
        <pc:spChg chg="mod">
          <ac:chgData name="Salman Khan" userId="50ebf6b4713f011c" providerId="LiveId" clId="{0E781B45-7751-4D61-872E-8CAD4FEAF83A}" dt="2025-12-26T03:58:14.461" v="217" actId="207"/>
          <ac:spMkLst>
            <pc:docMk/>
            <pc:sldMk cId="2661347760" sldId="310"/>
            <ac:spMk id="2" creationId="{00000000-0000-0000-0000-000000000000}"/>
          </ac:spMkLst>
        </pc:spChg>
      </pc:sldChg>
      <pc:sldChg chg="modSp mod">
        <pc:chgData name="Salman Khan" userId="50ebf6b4713f011c" providerId="LiveId" clId="{0E781B45-7751-4D61-872E-8CAD4FEAF83A}" dt="2025-12-26T03:58:20.089" v="218" actId="207"/>
        <pc:sldMkLst>
          <pc:docMk/>
          <pc:sldMk cId="2705384897" sldId="311"/>
        </pc:sldMkLst>
        <pc:spChg chg="mod">
          <ac:chgData name="Salman Khan" userId="50ebf6b4713f011c" providerId="LiveId" clId="{0E781B45-7751-4D61-872E-8CAD4FEAF83A}" dt="2025-12-26T03:58:20.089" v="218" actId="207"/>
          <ac:spMkLst>
            <pc:docMk/>
            <pc:sldMk cId="2705384897" sldId="311"/>
            <ac:spMk id="2" creationId="{00000000-0000-0000-0000-000000000000}"/>
          </ac:spMkLst>
        </pc:spChg>
      </pc:sldChg>
      <pc:sldChg chg="modSp mod">
        <pc:chgData name="Salman Khan" userId="50ebf6b4713f011c" providerId="LiveId" clId="{0E781B45-7751-4D61-872E-8CAD4FEAF83A}" dt="2025-12-26T03:58:27.595" v="219" actId="207"/>
        <pc:sldMkLst>
          <pc:docMk/>
          <pc:sldMk cId="3536198884" sldId="312"/>
        </pc:sldMkLst>
        <pc:spChg chg="mod">
          <ac:chgData name="Salman Khan" userId="50ebf6b4713f011c" providerId="LiveId" clId="{0E781B45-7751-4D61-872E-8CAD4FEAF83A}" dt="2025-12-26T03:58:27.595" v="219" actId="207"/>
          <ac:spMkLst>
            <pc:docMk/>
            <pc:sldMk cId="3536198884" sldId="312"/>
            <ac:spMk id="2" creationId="{00000000-0000-0000-0000-000000000000}"/>
          </ac:spMkLst>
        </pc:spChg>
      </pc:sldChg>
      <pc:sldChg chg="modSp add mod">
        <pc:chgData name="Salman Khan" userId="50ebf6b4713f011c" providerId="LiveId" clId="{0E781B45-7751-4D61-872E-8CAD4FEAF83A}" dt="2025-12-26T04:26:16.648" v="358" actId="207"/>
        <pc:sldMkLst>
          <pc:docMk/>
          <pc:sldMk cId="2028079472" sldId="321"/>
        </pc:sldMkLst>
        <pc:spChg chg="mod">
          <ac:chgData name="Salman Khan" userId="50ebf6b4713f011c" providerId="LiveId" clId="{0E781B45-7751-4D61-872E-8CAD4FEAF83A}" dt="2025-12-26T04:26:16.648" v="358" actId="207"/>
          <ac:spMkLst>
            <pc:docMk/>
            <pc:sldMk cId="2028079472" sldId="321"/>
            <ac:spMk id="2" creationId="{848189F0-9F9A-C008-CE5D-3E860682F36C}"/>
          </ac:spMkLst>
        </pc:spChg>
        <pc:spChg chg="mod">
          <ac:chgData name="Salman Khan" userId="50ebf6b4713f011c" providerId="LiveId" clId="{0E781B45-7751-4D61-872E-8CAD4FEAF83A}" dt="2025-12-26T04:26:09.729" v="357" actId="27636"/>
          <ac:spMkLst>
            <pc:docMk/>
            <pc:sldMk cId="2028079472" sldId="321"/>
            <ac:spMk id="3" creationId="{333ADAFE-715D-8092-065B-7DD72BC370DA}"/>
          </ac:spMkLst>
        </pc:spChg>
      </pc:sldChg>
      <pc:sldChg chg="add">
        <pc:chgData name="Salman Khan" userId="50ebf6b4713f011c" providerId="LiveId" clId="{0E781B45-7751-4D61-872E-8CAD4FEAF83A}" dt="2025-12-26T04:00:56.550" v="250"/>
        <pc:sldMkLst>
          <pc:docMk/>
          <pc:sldMk cId="0" sldId="373"/>
        </pc:sldMkLst>
      </pc:sldChg>
      <pc:sldChg chg="modSp mod">
        <pc:chgData name="Salman Khan" userId="50ebf6b4713f011c" providerId="LiveId" clId="{0E781B45-7751-4D61-872E-8CAD4FEAF83A}" dt="2025-12-26T03:59:02.930" v="226" actId="207"/>
        <pc:sldMkLst>
          <pc:docMk/>
          <pc:sldMk cId="780544576" sldId="382"/>
        </pc:sldMkLst>
        <pc:spChg chg="mod">
          <ac:chgData name="Salman Khan" userId="50ebf6b4713f011c" providerId="LiveId" clId="{0E781B45-7751-4D61-872E-8CAD4FEAF83A}" dt="2025-12-26T03:59:02.930" v="226" actId="207"/>
          <ac:spMkLst>
            <pc:docMk/>
            <pc:sldMk cId="780544576" sldId="382"/>
            <ac:spMk id="2" creationId="{00000000-0000-0000-0000-000000000000}"/>
          </ac:spMkLst>
        </pc:spChg>
      </pc:sldChg>
      <pc:sldChg chg="modSp mod">
        <pc:chgData name="Salman Khan" userId="50ebf6b4713f011c" providerId="LiveId" clId="{0E781B45-7751-4D61-872E-8CAD4FEAF83A}" dt="2025-12-26T03:39:50.300" v="189" actId="207"/>
        <pc:sldMkLst>
          <pc:docMk/>
          <pc:sldMk cId="1082880626" sldId="446"/>
        </pc:sldMkLst>
        <pc:spChg chg="mod">
          <ac:chgData name="Salman Khan" userId="50ebf6b4713f011c" providerId="LiveId" clId="{0E781B45-7751-4D61-872E-8CAD4FEAF83A}" dt="2025-12-26T03:39:50.300" v="189" actId="207"/>
          <ac:spMkLst>
            <pc:docMk/>
            <pc:sldMk cId="1082880626" sldId="446"/>
            <ac:spMk id="2" creationId="{00000000-0000-0000-0000-000000000000}"/>
          </ac:spMkLst>
        </pc:spChg>
      </pc:sldChg>
      <pc:sldChg chg="modSp mod">
        <pc:chgData name="Salman Khan" userId="50ebf6b4713f011c" providerId="LiveId" clId="{0E781B45-7751-4D61-872E-8CAD4FEAF83A}" dt="2025-12-26T03:58:42.949" v="223" actId="20577"/>
        <pc:sldMkLst>
          <pc:docMk/>
          <pc:sldMk cId="3737477960" sldId="475"/>
        </pc:sldMkLst>
        <pc:spChg chg="mod">
          <ac:chgData name="Salman Khan" userId="50ebf6b4713f011c" providerId="LiveId" clId="{0E781B45-7751-4D61-872E-8CAD4FEAF83A}" dt="2025-12-26T03:58:42.949" v="223" actId="20577"/>
          <ac:spMkLst>
            <pc:docMk/>
            <pc:sldMk cId="3737477960" sldId="475"/>
            <ac:spMk id="4" creationId="{723FFF33-F491-724A-8E5B-6E0186144AEE}"/>
          </ac:spMkLst>
        </pc:spChg>
      </pc:sldChg>
      <pc:sldChg chg="modSp mod">
        <pc:chgData name="Salman Khan" userId="50ebf6b4713f011c" providerId="LiveId" clId="{0E781B45-7751-4D61-872E-8CAD4FEAF83A}" dt="2025-12-26T03:58:48.912" v="224" actId="2711"/>
        <pc:sldMkLst>
          <pc:docMk/>
          <pc:sldMk cId="1905450464" sldId="476"/>
        </pc:sldMkLst>
        <pc:spChg chg="mod">
          <ac:chgData name="Salman Khan" userId="50ebf6b4713f011c" providerId="LiveId" clId="{0E781B45-7751-4D61-872E-8CAD4FEAF83A}" dt="2025-12-26T03:58:48.912" v="224" actId="2711"/>
          <ac:spMkLst>
            <pc:docMk/>
            <pc:sldMk cId="1905450464" sldId="476"/>
            <ac:spMk id="4" creationId="{4B3DEE5A-3AC5-0246-8FF2-30174E5876C6}"/>
          </ac:spMkLst>
        </pc:spChg>
      </pc:sldChg>
      <pc:sldChg chg="modSp mod">
        <pc:chgData name="Salman Khan" userId="50ebf6b4713f011c" providerId="LiveId" clId="{0E781B45-7751-4D61-872E-8CAD4FEAF83A}" dt="2026-01-11T22:41:01.632" v="427" actId="20577"/>
        <pc:sldMkLst>
          <pc:docMk/>
          <pc:sldMk cId="2650676926" sldId="484"/>
        </pc:sldMkLst>
        <pc:spChg chg="mod">
          <ac:chgData name="Salman Khan" userId="50ebf6b4713f011c" providerId="LiveId" clId="{0E781B45-7751-4D61-872E-8CAD4FEAF83A}" dt="2025-12-26T03:39:18.457" v="182" actId="207"/>
          <ac:spMkLst>
            <pc:docMk/>
            <pc:sldMk cId="2650676926" sldId="484"/>
            <ac:spMk id="2" creationId="{00000000-0000-0000-0000-000000000000}"/>
          </ac:spMkLst>
        </pc:spChg>
        <pc:spChg chg="mod">
          <ac:chgData name="Salman Khan" userId="50ebf6b4713f011c" providerId="LiveId" clId="{0E781B45-7751-4D61-872E-8CAD4FEAF83A}" dt="2026-01-11T22:41:01.632" v="427" actId="20577"/>
          <ac:spMkLst>
            <pc:docMk/>
            <pc:sldMk cId="2650676926" sldId="484"/>
            <ac:spMk id="5" creationId="{00000000-0000-0000-0000-000000000000}"/>
          </ac:spMkLst>
        </pc:spChg>
      </pc:sldChg>
      <pc:sldChg chg="modSp mod">
        <pc:chgData name="Salman Khan" userId="50ebf6b4713f011c" providerId="LiveId" clId="{0E781B45-7751-4D61-872E-8CAD4FEAF83A}" dt="2025-12-26T03:41:17.961" v="212" actId="207"/>
        <pc:sldMkLst>
          <pc:docMk/>
          <pc:sldMk cId="687617227" sldId="486"/>
        </pc:sldMkLst>
        <pc:spChg chg="mod">
          <ac:chgData name="Salman Khan" userId="50ebf6b4713f011c" providerId="LiveId" clId="{0E781B45-7751-4D61-872E-8CAD4FEAF83A}" dt="2025-12-26T03:41:09.929" v="210" actId="207"/>
          <ac:spMkLst>
            <pc:docMk/>
            <pc:sldMk cId="687617227" sldId="486"/>
            <ac:spMk id="2" creationId="{00000000-0000-0000-0000-000000000000}"/>
          </ac:spMkLst>
        </pc:spChg>
        <pc:spChg chg="mod">
          <ac:chgData name="Salman Khan" userId="50ebf6b4713f011c" providerId="LiveId" clId="{0E781B45-7751-4D61-872E-8CAD4FEAF83A}" dt="2025-12-26T03:41:17.961" v="212" actId="207"/>
          <ac:spMkLst>
            <pc:docMk/>
            <pc:sldMk cId="687617227" sldId="486"/>
            <ac:spMk id="3" creationId="{00000000-0000-0000-0000-000000000000}"/>
          </ac:spMkLst>
        </pc:spChg>
        <pc:spChg chg="mod">
          <ac:chgData name="Salman Khan" userId="50ebf6b4713f011c" providerId="LiveId" clId="{0E781B45-7751-4D61-872E-8CAD4FEAF83A}" dt="2025-12-26T03:41:14.427" v="211" actId="207"/>
          <ac:spMkLst>
            <pc:docMk/>
            <pc:sldMk cId="687617227" sldId="486"/>
            <ac:spMk id="5" creationId="{00000000-0000-0000-0000-000000000000}"/>
          </ac:spMkLst>
        </pc:spChg>
      </pc:sldChg>
      <pc:sldChg chg="modSp mod">
        <pc:chgData name="Salman Khan" userId="50ebf6b4713f011c" providerId="LiveId" clId="{0E781B45-7751-4D61-872E-8CAD4FEAF83A}" dt="2025-12-26T03:41:04.117" v="209" actId="207"/>
        <pc:sldMkLst>
          <pc:docMk/>
          <pc:sldMk cId="1111024494" sldId="487"/>
        </pc:sldMkLst>
        <pc:spChg chg="mod">
          <ac:chgData name="Salman Khan" userId="50ebf6b4713f011c" providerId="LiveId" clId="{0E781B45-7751-4D61-872E-8CAD4FEAF83A}" dt="2025-12-26T03:41:04.117" v="209" actId="207"/>
          <ac:spMkLst>
            <pc:docMk/>
            <pc:sldMk cId="1111024494" sldId="487"/>
            <ac:spMk id="2" creationId="{8AEF2A57-CF1F-42C1-B711-E0EBF8408396}"/>
          </ac:spMkLst>
        </pc:spChg>
      </pc:sldChg>
      <pc:sldChg chg="delSp modSp mod">
        <pc:chgData name="Salman Khan" userId="50ebf6b4713f011c" providerId="LiveId" clId="{0E781B45-7751-4D61-872E-8CAD4FEAF83A}" dt="2025-12-26T03:24:09.254" v="90" actId="20577"/>
        <pc:sldMkLst>
          <pc:docMk/>
          <pc:sldMk cId="1121527320" sldId="493"/>
        </pc:sldMkLst>
        <pc:spChg chg="mod">
          <ac:chgData name="Salman Khan" userId="50ebf6b4713f011c" providerId="LiveId" clId="{0E781B45-7751-4D61-872E-8CAD4FEAF83A}" dt="2025-12-26T03:24:09.254" v="90" actId="20577"/>
          <ac:spMkLst>
            <pc:docMk/>
            <pc:sldMk cId="1121527320" sldId="493"/>
            <ac:spMk id="2" creationId="{0CE77462-5B54-447C-8BB7-217880847475}"/>
          </ac:spMkLst>
        </pc:spChg>
      </pc:sldChg>
      <pc:sldChg chg="modSp mod">
        <pc:chgData name="Salman Khan" userId="50ebf6b4713f011c" providerId="LiveId" clId="{0E781B45-7751-4D61-872E-8CAD4FEAF83A}" dt="2025-12-26T03:40:58.343" v="208" actId="207"/>
        <pc:sldMkLst>
          <pc:docMk/>
          <pc:sldMk cId="1163257828" sldId="499"/>
        </pc:sldMkLst>
        <pc:spChg chg="mod">
          <ac:chgData name="Salman Khan" userId="50ebf6b4713f011c" providerId="LiveId" clId="{0E781B45-7751-4D61-872E-8CAD4FEAF83A}" dt="2025-12-26T03:40:58.343" v="208" actId="207"/>
          <ac:spMkLst>
            <pc:docMk/>
            <pc:sldMk cId="1163257828" sldId="499"/>
            <ac:spMk id="9" creationId="{4A79435E-1C21-469F-91FE-30B2B852897B}"/>
          </ac:spMkLst>
        </pc:spChg>
        <pc:spChg chg="mod">
          <ac:chgData name="Salman Khan" userId="50ebf6b4713f011c" providerId="LiveId" clId="{0E781B45-7751-4D61-872E-8CAD4FEAF83A}" dt="2025-12-26T03:40:51.929" v="207" actId="207"/>
          <ac:spMkLst>
            <pc:docMk/>
            <pc:sldMk cId="1163257828" sldId="499"/>
            <ac:spMk id="10" creationId="{20D664C4-EFA7-4264-8B0B-59EC75313F19}"/>
          </ac:spMkLst>
        </pc:spChg>
      </pc:sldChg>
      <pc:sldChg chg="modSp mod">
        <pc:chgData name="Salman Khan" userId="50ebf6b4713f011c" providerId="LiveId" clId="{0E781B45-7751-4D61-872E-8CAD4FEAF83A}" dt="2025-12-26T03:40:25.133" v="205" actId="207"/>
        <pc:sldMkLst>
          <pc:docMk/>
          <pc:sldMk cId="2870941691" sldId="503"/>
        </pc:sldMkLst>
        <pc:spChg chg="mod">
          <ac:chgData name="Salman Khan" userId="50ebf6b4713f011c" providerId="LiveId" clId="{0E781B45-7751-4D61-872E-8CAD4FEAF83A}" dt="2025-12-26T03:40:25.133" v="205" actId="207"/>
          <ac:spMkLst>
            <pc:docMk/>
            <pc:sldMk cId="2870941691" sldId="503"/>
            <ac:spMk id="2" creationId="{4C21728B-D776-4E5D-93BB-B5DCC2DFF24B}"/>
          </ac:spMkLst>
        </pc:spChg>
        <pc:spChg chg="mod">
          <ac:chgData name="Salman Khan" userId="50ebf6b4713f011c" providerId="LiveId" clId="{0E781B45-7751-4D61-872E-8CAD4FEAF83A}" dt="2025-12-26T03:27:31.038" v="118" actId="20577"/>
          <ac:spMkLst>
            <pc:docMk/>
            <pc:sldMk cId="2870941691" sldId="503"/>
            <ac:spMk id="3" creationId="{6A749292-1DDF-4313-B0F0-7B7DA2F5D571}"/>
          </ac:spMkLst>
        </pc:spChg>
      </pc:sldChg>
      <pc:sldChg chg="addSp modSp mod">
        <pc:chgData name="Salman Khan" userId="50ebf6b4713f011c" providerId="LiveId" clId="{0E781B45-7751-4D61-872E-8CAD4FEAF83A}" dt="2025-12-26T03:40:21.041" v="204" actId="207"/>
        <pc:sldMkLst>
          <pc:docMk/>
          <pc:sldMk cId="1536774096" sldId="504"/>
        </pc:sldMkLst>
        <pc:spChg chg="mod">
          <ac:chgData name="Salman Khan" userId="50ebf6b4713f011c" providerId="LiveId" clId="{0E781B45-7751-4D61-872E-8CAD4FEAF83A}" dt="2025-12-26T03:40:21.041" v="204" actId="207"/>
          <ac:spMkLst>
            <pc:docMk/>
            <pc:sldMk cId="1536774096" sldId="504"/>
            <ac:spMk id="2" creationId="{F9FF4280-7A12-4282-BD5B-D1C671805286}"/>
          </ac:spMkLst>
        </pc:spChg>
        <pc:picChg chg="mod">
          <ac:chgData name="Salman Khan" userId="50ebf6b4713f011c" providerId="LiveId" clId="{0E781B45-7751-4D61-872E-8CAD4FEAF83A}" dt="2025-12-26T03:35:41.604" v="124" actId="1076"/>
          <ac:picMkLst>
            <pc:docMk/>
            <pc:sldMk cId="1536774096" sldId="504"/>
            <ac:picMk id="7" creationId="{6D4791F9-C325-42A7-8DFA-CE5E079C0BB3}"/>
          </ac:picMkLst>
        </pc:picChg>
      </pc:sldChg>
      <pc:sldChg chg="modSp mod">
        <pc:chgData name="Salman Khan" userId="50ebf6b4713f011c" providerId="LiveId" clId="{0E781B45-7751-4D61-872E-8CAD4FEAF83A}" dt="2025-12-26T03:40:17.243" v="203" actId="207"/>
        <pc:sldMkLst>
          <pc:docMk/>
          <pc:sldMk cId="3462298425" sldId="505"/>
        </pc:sldMkLst>
        <pc:spChg chg="mod">
          <ac:chgData name="Salman Khan" userId="50ebf6b4713f011c" providerId="LiveId" clId="{0E781B45-7751-4D61-872E-8CAD4FEAF83A}" dt="2025-12-26T03:40:17.243" v="203" actId="207"/>
          <ac:spMkLst>
            <pc:docMk/>
            <pc:sldMk cId="3462298425" sldId="505"/>
            <ac:spMk id="2" creationId="{E754DE0E-B139-4D2D-ACAE-CB4A359E54B6}"/>
          </ac:spMkLst>
        </pc:spChg>
      </pc:sldChg>
      <pc:sldChg chg="modSp add del mod">
        <pc:chgData name="Salman Khan" userId="50ebf6b4713f011c" providerId="LiveId" clId="{0E781B45-7751-4D61-872E-8CAD4FEAF83A}" dt="2025-12-26T04:28:19.077" v="366" actId="47"/>
        <pc:sldMkLst>
          <pc:docMk/>
          <pc:sldMk cId="3325845246" sldId="513"/>
        </pc:sldMkLst>
        <pc:spChg chg="mod">
          <ac:chgData name="Salman Khan" userId="50ebf6b4713f011c" providerId="LiveId" clId="{0E781B45-7751-4D61-872E-8CAD4FEAF83A}" dt="2025-12-26T03:40:28.469" v="206" actId="207"/>
          <ac:spMkLst>
            <pc:docMk/>
            <pc:sldMk cId="3325845246" sldId="513"/>
            <ac:spMk id="2" creationId="{50258ED1-1C35-471A-B78D-FEBEC7F95D76}"/>
          </ac:spMkLst>
        </pc:spChg>
        <pc:spChg chg="mod">
          <ac:chgData name="Salman Khan" userId="50ebf6b4713f011c" providerId="LiveId" clId="{0E781B45-7751-4D61-872E-8CAD4FEAF83A}" dt="2025-12-26T03:26:05.033" v="114" actId="313"/>
          <ac:spMkLst>
            <pc:docMk/>
            <pc:sldMk cId="3325845246" sldId="513"/>
            <ac:spMk id="3" creationId="{D25D5248-7C16-4A80-9DAE-7D91C6350E64}"/>
          </ac:spMkLst>
        </pc:spChg>
        <pc:spChg chg="mod">
          <ac:chgData name="Salman Khan" userId="50ebf6b4713f011c" providerId="LiveId" clId="{0E781B45-7751-4D61-872E-8CAD4FEAF83A}" dt="2025-12-26T03:25:57.146" v="113" actId="6549"/>
          <ac:spMkLst>
            <pc:docMk/>
            <pc:sldMk cId="3325845246" sldId="513"/>
            <ac:spMk id="4" creationId="{14CC3969-87E2-4803-BD88-2534B2FCEED9}"/>
          </ac:spMkLst>
        </pc:spChg>
      </pc:sldChg>
      <pc:sldChg chg="modSp new mod">
        <pc:chgData name="Salman Khan" userId="50ebf6b4713f011c" providerId="LiveId" clId="{0E781B45-7751-4D61-872E-8CAD4FEAF83A}" dt="2025-12-26T03:21:36.969" v="65" actId="20577"/>
        <pc:sldMkLst>
          <pc:docMk/>
          <pc:sldMk cId="2797915051" sldId="514"/>
        </pc:sldMkLst>
        <pc:spChg chg="mod">
          <ac:chgData name="Salman Khan" userId="50ebf6b4713f011c" providerId="LiveId" clId="{0E781B45-7751-4D61-872E-8CAD4FEAF83A}" dt="2025-12-26T03:21:26.414" v="12" actId="20577"/>
          <ac:spMkLst>
            <pc:docMk/>
            <pc:sldMk cId="2797915051" sldId="514"/>
            <ac:spMk id="2" creationId="{4B5E1AAC-9FD2-6673-D351-AC86DA7775E6}"/>
          </ac:spMkLst>
        </pc:spChg>
        <pc:spChg chg="mod">
          <ac:chgData name="Salman Khan" userId="50ebf6b4713f011c" providerId="LiveId" clId="{0E781B45-7751-4D61-872E-8CAD4FEAF83A}" dt="2025-12-26T03:21:36.969" v="65" actId="20577"/>
          <ac:spMkLst>
            <pc:docMk/>
            <pc:sldMk cId="2797915051" sldId="514"/>
            <ac:spMk id="3" creationId="{4B74D2C6-85E4-53B0-9CA5-BCA0BF47DEAD}"/>
          </ac:spMkLst>
        </pc:spChg>
      </pc:sldChg>
      <pc:sldChg chg="modSp new mod">
        <pc:chgData name="Salman Khan" userId="50ebf6b4713f011c" providerId="LiveId" clId="{0E781B45-7751-4D61-872E-8CAD4FEAF83A}" dt="2025-12-26T03:36:26.780" v="144" actId="20577"/>
        <pc:sldMkLst>
          <pc:docMk/>
          <pc:sldMk cId="1993334904" sldId="515"/>
        </pc:sldMkLst>
        <pc:spChg chg="mod">
          <ac:chgData name="Salman Khan" userId="50ebf6b4713f011c" providerId="LiveId" clId="{0E781B45-7751-4D61-872E-8CAD4FEAF83A}" dt="2025-12-26T03:36:26.780" v="144" actId="20577"/>
          <ac:spMkLst>
            <pc:docMk/>
            <pc:sldMk cId="1993334904" sldId="515"/>
            <ac:spMk id="2" creationId="{704CE675-661F-464F-2859-FFC91D8D2B31}"/>
          </ac:spMkLst>
        </pc:spChg>
      </pc:sldChg>
      <pc:sldChg chg="modSp new mod">
        <pc:chgData name="Salman Khan" userId="50ebf6b4713f011c" providerId="LiveId" clId="{0E781B45-7751-4D61-872E-8CAD4FEAF83A}" dt="2025-12-26T04:34:34.730" v="387" actId="20577"/>
        <pc:sldMkLst>
          <pc:docMk/>
          <pc:sldMk cId="4241472751" sldId="516"/>
        </pc:sldMkLst>
        <pc:spChg chg="mod">
          <ac:chgData name="Salman Khan" userId="50ebf6b4713f011c" providerId="LiveId" clId="{0E781B45-7751-4D61-872E-8CAD4FEAF83A}" dt="2025-12-26T03:59:33.842" v="247" actId="20577"/>
          <ac:spMkLst>
            <pc:docMk/>
            <pc:sldMk cId="4241472751" sldId="516"/>
            <ac:spMk id="2" creationId="{1D7BA996-9C1A-807A-8FAF-BF8853B0A29E}"/>
          </ac:spMkLst>
        </pc:spChg>
        <pc:spChg chg="mod">
          <ac:chgData name="Salman Khan" userId="50ebf6b4713f011c" providerId="LiveId" clId="{0E781B45-7751-4D61-872E-8CAD4FEAF83A}" dt="2025-12-26T04:34:34.730" v="387" actId="20577"/>
          <ac:spMkLst>
            <pc:docMk/>
            <pc:sldMk cId="4241472751" sldId="516"/>
            <ac:spMk id="3" creationId="{B57C6C42-BFD5-9DA9-413C-C5212582BE2B}"/>
          </ac:spMkLst>
        </pc:spChg>
      </pc:sldChg>
      <pc:sldChg chg="addSp delSp modSp new mod">
        <pc:chgData name="Salman Khan" userId="50ebf6b4713f011c" providerId="LiveId" clId="{0E781B45-7751-4D61-872E-8CAD4FEAF83A}" dt="2025-12-26T04:04:27.628" v="257" actId="27636"/>
        <pc:sldMkLst>
          <pc:docMk/>
          <pc:sldMk cId="206783100" sldId="518"/>
        </pc:sldMkLst>
        <pc:spChg chg="mod">
          <ac:chgData name="Salman Khan" userId="50ebf6b4713f011c" providerId="LiveId" clId="{0E781B45-7751-4D61-872E-8CAD4FEAF83A}" dt="2025-12-26T04:04:27.628" v="257" actId="27636"/>
          <ac:spMkLst>
            <pc:docMk/>
            <pc:sldMk cId="206783100" sldId="518"/>
            <ac:spMk id="2" creationId="{DBB0856B-A33C-6B45-722E-7034FFA18C88}"/>
          </ac:spMkLst>
        </pc:spChg>
        <pc:picChg chg="add mod">
          <ac:chgData name="Salman Khan" userId="50ebf6b4713f011c" providerId="LiveId" clId="{0E781B45-7751-4D61-872E-8CAD4FEAF83A}" dt="2025-12-26T04:04:27.416" v="256"/>
          <ac:picMkLst>
            <pc:docMk/>
            <pc:sldMk cId="206783100" sldId="518"/>
            <ac:picMk id="4" creationId="{6DC33FC4-DABB-2139-4D52-62C90918B3F3}"/>
          </ac:picMkLst>
        </pc:picChg>
      </pc:sldChg>
      <pc:sldChg chg="addSp modSp new">
        <pc:chgData name="Salman Khan" userId="50ebf6b4713f011c" providerId="LiveId" clId="{0E781B45-7751-4D61-872E-8CAD4FEAF83A}" dt="2025-12-26T04:05:44.065" v="262"/>
        <pc:sldMkLst>
          <pc:docMk/>
          <pc:sldMk cId="1450302190" sldId="520"/>
        </pc:sldMkLst>
        <pc:picChg chg="add mod">
          <ac:chgData name="Salman Khan" userId="50ebf6b4713f011c" providerId="LiveId" clId="{0E781B45-7751-4D61-872E-8CAD4FEAF83A}" dt="2025-12-26T04:05:44.065" v="262"/>
          <ac:picMkLst>
            <pc:docMk/>
            <pc:sldMk cId="1450302190" sldId="520"/>
            <ac:picMk id="27" creationId="{C8570756-0B63-E2FD-7B90-48FBBB653BDF}"/>
          </ac:picMkLst>
        </pc:picChg>
      </pc:sldChg>
      <pc:sldChg chg="add">
        <pc:chgData name="Salman Khan" userId="50ebf6b4713f011c" providerId="LiveId" clId="{0E781B45-7751-4D61-872E-8CAD4FEAF83A}" dt="2025-12-26T04:06:09.189" v="265"/>
        <pc:sldMkLst>
          <pc:docMk/>
          <pc:sldMk cId="545456858" sldId="522"/>
        </pc:sldMkLst>
      </pc:sldChg>
      <pc:sldChg chg="addSp modSp new">
        <pc:chgData name="Salman Khan" userId="50ebf6b4713f011c" providerId="LiveId" clId="{0E781B45-7751-4D61-872E-8CAD4FEAF83A}" dt="2025-12-26T04:06:47.097" v="267"/>
        <pc:sldMkLst>
          <pc:docMk/>
          <pc:sldMk cId="416488905" sldId="523"/>
        </pc:sldMkLst>
        <pc:picChg chg="add mod">
          <ac:chgData name="Salman Khan" userId="50ebf6b4713f011c" providerId="LiveId" clId="{0E781B45-7751-4D61-872E-8CAD4FEAF83A}" dt="2025-12-26T04:06:47.097" v="267"/>
          <ac:picMkLst>
            <pc:docMk/>
            <pc:sldMk cId="416488905" sldId="523"/>
            <ac:picMk id="27" creationId="{71DC4D40-E3AA-EBD8-36CB-6B3272C8100C}"/>
          </ac:picMkLst>
        </pc:picChg>
      </pc:sldChg>
      <pc:sldChg chg="addSp modSp new">
        <pc:chgData name="Salman Khan" userId="50ebf6b4713f011c" providerId="LiveId" clId="{0E781B45-7751-4D61-872E-8CAD4FEAF83A}" dt="2025-12-26T04:07:02.192" v="269"/>
        <pc:sldMkLst>
          <pc:docMk/>
          <pc:sldMk cId="565274059" sldId="524"/>
        </pc:sldMkLst>
        <pc:picChg chg="add mod">
          <ac:chgData name="Salman Khan" userId="50ebf6b4713f011c" providerId="LiveId" clId="{0E781B45-7751-4D61-872E-8CAD4FEAF83A}" dt="2025-12-26T04:07:02.192" v="269"/>
          <ac:picMkLst>
            <pc:docMk/>
            <pc:sldMk cId="565274059" sldId="524"/>
            <ac:picMk id="27" creationId="{AC85C96A-C502-546D-1E13-3A4A620D274E}"/>
          </ac:picMkLst>
        </pc:picChg>
      </pc:sldChg>
      <pc:sldChg chg="add">
        <pc:chgData name="Salman Khan" userId="50ebf6b4713f011c" providerId="LiveId" clId="{0E781B45-7751-4D61-872E-8CAD4FEAF83A}" dt="2025-12-26T04:07:13.508" v="271"/>
        <pc:sldMkLst>
          <pc:docMk/>
          <pc:sldMk cId="98297231" sldId="526"/>
        </pc:sldMkLst>
      </pc:sldChg>
      <pc:sldChg chg="delSp modSp add mod setBg delDesignElem">
        <pc:chgData name="Salman Khan" userId="50ebf6b4713f011c" providerId="LiveId" clId="{0E781B45-7751-4D61-872E-8CAD4FEAF83A}" dt="2025-12-26T04:11:49.155" v="300" actId="207"/>
        <pc:sldMkLst>
          <pc:docMk/>
          <pc:sldMk cId="858230447" sldId="528"/>
        </pc:sldMkLst>
        <pc:spChg chg="mod">
          <ac:chgData name="Salman Khan" userId="50ebf6b4713f011c" providerId="LiveId" clId="{0E781B45-7751-4D61-872E-8CAD4FEAF83A}" dt="2025-12-26T04:11:49.155" v="300" actId="207"/>
          <ac:spMkLst>
            <pc:docMk/>
            <pc:sldMk cId="858230447" sldId="528"/>
            <ac:spMk id="2" creationId="{32061F35-69CD-11B5-4AE3-ECB7F2CD7FFA}"/>
          </ac:spMkLst>
        </pc:spChg>
        <pc:spChg chg="mod">
          <ac:chgData name="Salman Khan" userId="50ebf6b4713f011c" providerId="LiveId" clId="{0E781B45-7751-4D61-872E-8CAD4FEAF83A}" dt="2025-12-26T04:11:43.913" v="298" actId="27636"/>
          <ac:spMkLst>
            <pc:docMk/>
            <pc:sldMk cId="858230447" sldId="528"/>
            <ac:spMk id="3" creationId="{9BE4C614-9E7B-8A14-66C2-CD099D31C9EA}"/>
          </ac:spMkLst>
        </pc:spChg>
      </pc:sldChg>
      <pc:sldChg chg="modSp add mod">
        <pc:chgData name="Salman Khan" userId="50ebf6b4713f011c" providerId="LiveId" clId="{0E781B45-7751-4D61-872E-8CAD4FEAF83A}" dt="2025-12-26T04:24:22.758" v="348" actId="207"/>
        <pc:sldMkLst>
          <pc:docMk/>
          <pc:sldMk cId="2851366375" sldId="531"/>
        </pc:sldMkLst>
        <pc:spChg chg="mod">
          <ac:chgData name="Salman Khan" userId="50ebf6b4713f011c" providerId="LiveId" clId="{0E781B45-7751-4D61-872E-8CAD4FEAF83A}" dt="2025-12-26T04:24:22.758" v="348" actId="207"/>
          <ac:spMkLst>
            <pc:docMk/>
            <pc:sldMk cId="2851366375" sldId="531"/>
            <ac:spMk id="2" creationId="{F787557F-4F67-9BF1-AA4A-DDAC459BD53D}"/>
          </ac:spMkLst>
        </pc:spChg>
      </pc:sldChg>
      <pc:sldChg chg="addSp delSp modSp new mod">
        <pc:chgData name="Salman Khan" userId="50ebf6b4713f011c" providerId="LiveId" clId="{0E781B45-7751-4D61-872E-8CAD4FEAF83A}" dt="2025-12-26T04:27:00.751" v="364" actId="14100"/>
        <pc:sldMkLst>
          <pc:docMk/>
          <pc:sldMk cId="1250729046" sldId="532"/>
        </pc:sldMkLst>
        <pc:spChg chg="mod">
          <ac:chgData name="Salman Khan" userId="50ebf6b4713f011c" providerId="LiveId" clId="{0E781B45-7751-4D61-872E-8CAD4FEAF83A}" dt="2025-12-26T04:26:50.811" v="362" actId="27636"/>
          <ac:spMkLst>
            <pc:docMk/>
            <pc:sldMk cId="1250729046" sldId="532"/>
            <ac:spMk id="2" creationId="{D70F07CF-9728-DF2C-628D-69BE340587BC}"/>
          </ac:spMkLst>
        </pc:spChg>
        <pc:picChg chg="add mod">
          <ac:chgData name="Salman Khan" userId="50ebf6b4713f011c" providerId="LiveId" clId="{0E781B45-7751-4D61-872E-8CAD4FEAF83A}" dt="2025-12-26T04:27:00.751" v="364" actId="14100"/>
          <ac:picMkLst>
            <pc:docMk/>
            <pc:sldMk cId="1250729046" sldId="532"/>
            <ac:picMk id="4" creationId="{9DCEC6AB-E90A-5A84-450C-82D3A3E52F6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D74AF6-A434-420F-90F8-B98BC543A547}" type="datetimeFigureOut">
              <a:rPr lang="en-US" smtClean="0"/>
              <a:t>1/11/2026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CECDC1-9EAF-45CA-98BC-CDC05B7BFA6A}" type="slidenum">
              <a:rPr lang="en-US" smtClean="0"/>
              <a:t>‹#›</a:t>
            </a:fld>
            <a:endParaRPr lang="en-US"/>
          </a:p>
        </p:txBody>
      </p:sp>
    </p:spTree>
    <p:extLst>
      <p:ext uri="{BB962C8B-B14F-4D97-AF65-F5344CB8AC3E}">
        <p14:creationId xmlns:p14="http://schemas.microsoft.com/office/powerpoint/2010/main" val="42853750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Important to remember that ECMO is NOT a treatment. It is not going to cure the patient or fix the presenting etiology of their disease. It is a mechanism by which we can stabilize the patient in order to all</a:t>
            </a:r>
            <a:r>
              <a:rPr lang="en-US" baseline="0" dirty="0"/>
              <a:t>ow the heart, lungs or both to rest without the rest of their organs failing. Sometimes it is useful to simply buy time to figure out what is going on with the patient. </a:t>
            </a:r>
            <a:endParaRPr lang="en-US" dirty="0"/>
          </a:p>
        </p:txBody>
      </p:sp>
      <p:sp>
        <p:nvSpPr>
          <p:cNvPr id="4" name="Slide Number Placeholder 3"/>
          <p:cNvSpPr>
            <a:spLocks noGrp="1"/>
          </p:cNvSpPr>
          <p:nvPr>
            <p:ph type="sldNum" sz="quarter" idx="10"/>
          </p:nvPr>
        </p:nvSpPr>
        <p:spPr/>
        <p:txBody>
          <a:bodyPr/>
          <a:lstStyle/>
          <a:p>
            <a:fld id="{98609074-FA9A-4B68-8378-D819F8088A17}" type="slidenum">
              <a:rPr lang="en-US" smtClean="0"/>
              <a:t>2</a:t>
            </a:fld>
            <a:endParaRPr lang="en-US"/>
          </a:p>
        </p:txBody>
      </p:sp>
    </p:spTree>
    <p:extLst>
      <p:ext uri="{BB962C8B-B14F-4D97-AF65-F5344CB8AC3E}">
        <p14:creationId xmlns:p14="http://schemas.microsoft.com/office/powerpoint/2010/main" val="2622128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NEITHER OF THESE ARE AN ALL INCLUSIVE</a:t>
            </a:r>
            <a:r>
              <a:rPr lang="en-US" baseline="0" dirty="0"/>
              <a:t> LIST AND THERE IS ALWAYS A GRAY AREA!!!</a:t>
            </a:r>
          </a:p>
          <a:p>
            <a:endParaRPr lang="en-US" dirty="0"/>
          </a:p>
          <a:p>
            <a:r>
              <a:rPr lang="en-US" dirty="0"/>
              <a:t>Prior to ARDS patients going on pump all</a:t>
            </a:r>
            <a:r>
              <a:rPr lang="en-US" baseline="0" dirty="0"/>
              <a:t> other avenues of mechanical ventilation are exhausted. </a:t>
            </a:r>
          </a:p>
          <a:p>
            <a:pPr marL="171450" indent="-171450">
              <a:buFont typeface="Arial" panose="020B0604020202020204" pitchFamily="34" charset="0"/>
              <a:buChar char="•"/>
            </a:pPr>
            <a:r>
              <a:rPr lang="en-US" baseline="0" dirty="0"/>
              <a:t>Sedation/paralysis</a:t>
            </a:r>
          </a:p>
          <a:p>
            <a:pPr marL="171450" indent="-171450">
              <a:buFont typeface="Arial" panose="020B0604020202020204" pitchFamily="34" charset="0"/>
              <a:buChar char="•"/>
            </a:pPr>
            <a:r>
              <a:rPr lang="en-US" baseline="0" dirty="0"/>
              <a:t>Vent optimization (esophageal balloon or PV tool)</a:t>
            </a:r>
          </a:p>
          <a:p>
            <a:pPr marL="171450" indent="-171450">
              <a:buFont typeface="Arial" panose="020B0604020202020204" pitchFamily="34" charset="0"/>
              <a:buChar char="•"/>
            </a:pPr>
            <a:r>
              <a:rPr lang="en-US" baseline="0" dirty="0"/>
              <a:t>Proning if appropriate etiology</a:t>
            </a:r>
          </a:p>
          <a:p>
            <a:pPr marL="0" indent="0">
              <a:buFont typeface="Arial" panose="020B0604020202020204" pitchFamily="34" charset="0"/>
              <a:buNone/>
            </a:pPr>
            <a:endParaRPr lang="en-US" baseline="0" dirty="0"/>
          </a:p>
          <a:p>
            <a:pPr marL="0" indent="0">
              <a:buFont typeface="Arial" panose="020B0604020202020204" pitchFamily="34" charset="0"/>
              <a:buNone/>
            </a:pPr>
            <a:r>
              <a:rPr lang="en-US" baseline="0" dirty="0"/>
              <a:t>Best outcomes for patients occur when they have single organ failure. So we try to cannulate at first sign of AKI or shock liver, etc. </a:t>
            </a:r>
          </a:p>
          <a:p>
            <a:pPr marL="0" indent="0">
              <a:buFont typeface="Arial" panose="020B0604020202020204" pitchFamily="34" charset="0"/>
              <a:buNone/>
            </a:pPr>
            <a:r>
              <a:rPr lang="en-US" baseline="0" dirty="0"/>
              <a:t>Cardiac arrest patients can be cannulated during CPR (if it occurs in house and surgeons are available) but most of the time these patients are cannulated when they have refractory cardiogenic shock and are heading toward MSOF. We do our best to ensure neurological status prior to cannulation. </a:t>
            </a:r>
          </a:p>
          <a:p>
            <a:pPr marL="0" indent="0">
              <a:buFont typeface="Arial" panose="020B0604020202020204" pitchFamily="34" charset="0"/>
              <a:buNone/>
            </a:pPr>
            <a:endParaRPr lang="en-US" baseline="0" dirty="0"/>
          </a:p>
          <a:p>
            <a:pPr marL="0" indent="0">
              <a:buFont typeface="Arial" panose="020B0604020202020204" pitchFamily="34" charset="0"/>
              <a:buNone/>
            </a:pPr>
            <a:r>
              <a:rPr lang="en-US" baseline="0" dirty="0"/>
              <a:t>You will see patients placed on ECMO with the contraindications listed here and sometimes it will seem futile. However, it is important to remember that for this patient population without ECMO they have a mortality rate of approximately 90% and we have about a 60% survival to discharge after ECMO. So we are still saving some. </a:t>
            </a:r>
            <a:endParaRPr lang="en-US" dirty="0"/>
          </a:p>
        </p:txBody>
      </p:sp>
      <p:sp>
        <p:nvSpPr>
          <p:cNvPr id="4" name="Slide Number Placeholder 3"/>
          <p:cNvSpPr>
            <a:spLocks noGrp="1"/>
          </p:cNvSpPr>
          <p:nvPr>
            <p:ph type="sldNum" sz="quarter" idx="10"/>
          </p:nvPr>
        </p:nvSpPr>
        <p:spPr/>
        <p:txBody>
          <a:bodyPr/>
          <a:lstStyle/>
          <a:p>
            <a:fld id="{98609074-FA9A-4B68-8378-D819F8088A17}" type="slidenum">
              <a:rPr lang="en-US" smtClean="0"/>
              <a:t>4</a:t>
            </a:fld>
            <a:endParaRPr lang="en-US"/>
          </a:p>
        </p:txBody>
      </p:sp>
    </p:spTree>
    <p:extLst>
      <p:ext uri="{BB962C8B-B14F-4D97-AF65-F5344CB8AC3E}">
        <p14:creationId xmlns:p14="http://schemas.microsoft.com/office/powerpoint/2010/main" val="39737757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23 /25 F 6.5 L PM</a:t>
            </a:r>
          </a:p>
          <a:p>
            <a:r>
              <a:rPr lang="en-US" dirty="0"/>
              <a:t>Same flow with less drainage </a:t>
            </a:r>
            <a:r>
              <a:rPr lang="en-US" dirty="0" err="1"/>
              <a:t>pressurs</a:t>
            </a:r>
            <a:endParaRPr lang="en-US" dirty="0"/>
          </a:p>
          <a:p>
            <a:r>
              <a:rPr lang="en-US" dirty="0"/>
              <a:t>25 F 4.5 BLPM</a:t>
            </a:r>
          </a:p>
          <a:p>
            <a:endParaRPr lang="en-US" dirty="0"/>
          </a:p>
        </p:txBody>
      </p:sp>
      <p:sp>
        <p:nvSpPr>
          <p:cNvPr id="4" name="Slide Number Placeholder 3"/>
          <p:cNvSpPr>
            <a:spLocks noGrp="1"/>
          </p:cNvSpPr>
          <p:nvPr>
            <p:ph type="sldNum" sz="quarter" idx="5"/>
          </p:nvPr>
        </p:nvSpPr>
        <p:spPr/>
        <p:txBody>
          <a:bodyPr/>
          <a:lstStyle/>
          <a:p>
            <a:fld id="{F97DC217-DF71-1A49-B3EA-559F1F43B0FF}" type="slidenum">
              <a:rPr lang="en-US" smtClean="0"/>
              <a:t>41</a:t>
            </a:fld>
            <a:endParaRPr lang="en-US" dirty="0"/>
          </a:p>
        </p:txBody>
      </p:sp>
    </p:spTree>
    <p:extLst>
      <p:ext uri="{BB962C8B-B14F-4D97-AF65-F5344CB8AC3E}">
        <p14:creationId xmlns:p14="http://schemas.microsoft.com/office/powerpoint/2010/main" val="17753919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Pump speed and cannula location are modifiable </a:t>
            </a:r>
          </a:p>
        </p:txBody>
      </p:sp>
      <p:sp>
        <p:nvSpPr>
          <p:cNvPr id="4" name="Slide Number Placeholder 3"/>
          <p:cNvSpPr>
            <a:spLocks noGrp="1"/>
          </p:cNvSpPr>
          <p:nvPr>
            <p:ph type="sldNum" sz="quarter" idx="5"/>
          </p:nvPr>
        </p:nvSpPr>
        <p:spPr/>
        <p:txBody>
          <a:bodyPr/>
          <a:lstStyle/>
          <a:p>
            <a:fld id="{F97DC217-DF71-1A49-B3EA-559F1F43B0FF}" type="slidenum">
              <a:rPr lang="en-US" smtClean="0"/>
              <a:t>45</a:t>
            </a:fld>
            <a:endParaRPr lang="en-US" dirty="0"/>
          </a:p>
        </p:txBody>
      </p:sp>
    </p:spTree>
    <p:extLst>
      <p:ext uri="{BB962C8B-B14F-4D97-AF65-F5344CB8AC3E}">
        <p14:creationId xmlns:p14="http://schemas.microsoft.com/office/powerpoint/2010/main" val="16366444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Please note that mixing and recirculation are NOT the same thing</a:t>
            </a:r>
          </a:p>
          <a:p>
            <a:pPr marL="171450" indent="-171450">
              <a:buFont typeface="Arial" panose="020B0604020202020204" pitchFamily="34" charset="0"/>
              <a:buChar char="•"/>
            </a:pPr>
            <a:r>
              <a:rPr lang="en-US" dirty="0"/>
              <a:t>Mixing is most easily understood when you know where your cannula’s are placed because then you know the direction the blood is flowing (i.e. antegrade or retrograde)</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98609074-FA9A-4B68-8378-D819F8088A17}" type="slidenum">
              <a:rPr lang="en-US" smtClean="0"/>
              <a:t>60</a:t>
            </a:fld>
            <a:endParaRPr lang="en-US"/>
          </a:p>
        </p:txBody>
      </p:sp>
    </p:spTree>
    <p:extLst>
      <p:ext uri="{BB962C8B-B14F-4D97-AF65-F5344CB8AC3E}">
        <p14:creationId xmlns:p14="http://schemas.microsoft.com/office/powerpoint/2010/main" val="38771165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Watch </a:t>
            </a:r>
            <a:r>
              <a:rPr lang="en-US" dirty="0" err="1"/>
              <a:t>youtube</a:t>
            </a:r>
            <a:r>
              <a:rPr lang="en-US" dirty="0"/>
              <a:t> video</a:t>
            </a:r>
          </a:p>
        </p:txBody>
      </p:sp>
      <p:sp>
        <p:nvSpPr>
          <p:cNvPr id="4" name="Slide Number Placeholder 3"/>
          <p:cNvSpPr>
            <a:spLocks noGrp="1"/>
          </p:cNvSpPr>
          <p:nvPr>
            <p:ph type="sldNum" sz="quarter" idx="10"/>
          </p:nvPr>
        </p:nvSpPr>
        <p:spPr/>
        <p:txBody>
          <a:bodyPr/>
          <a:lstStyle/>
          <a:p>
            <a:fld id="{98609074-FA9A-4B68-8378-D819F8088A17}" type="slidenum">
              <a:rPr lang="en-US" smtClean="0"/>
              <a:t>61</a:t>
            </a:fld>
            <a:endParaRPr lang="en-US"/>
          </a:p>
        </p:txBody>
      </p:sp>
    </p:spTree>
    <p:extLst>
      <p:ext uri="{BB962C8B-B14F-4D97-AF65-F5344CB8AC3E}">
        <p14:creationId xmlns:p14="http://schemas.microsoft.com/office/powerpoint/2010/main" val="11585193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Also understanding the basic anatomy of the vasculature of the root and head vessels makes this phenomena much easier to understand</a:t>
            </a:r>
          </a:p>
        </p:txBody>
      </p:sp>
      <p:sp>
        <p:nvSpPr>
          <p:cNvPr id="4" name="Slide Number Placeholder 3"/>
          <p:cNvSpPr>
            <a:spLocks noGrp="1"/>
          </p:cNvSpPr>
          <p:nvPr>
            <p:ph type="sldNum" sz="quarter" idx="10"/>
          </p:nvPr>
        </p:nvSpPr>
        <p:spPr/>
        <p:txBody>
          <a:bodyPr/>
          <a:lstStyle/>
          <a:p>
            <a:fld id="{98609074-FA9A-4B68-8378-D819F8088A17}" type="slidenum">
              <a:rPr lang="en-US" smtClean="0"/>
              <a:t>62</a:t>
            </a:fld>
            <a:endParaRPr lang="en-US"/>
          </a:p>
        </p:txBody>
      </p:sp>
    </p:spTree>
    <p:extLst>
      <p:ext uri="{BB962C8B-B14F-4D97-AF65-F5344CB8AC3E}">
        <p14:creationId xmlns:p14="http://schemas.microsoft.com/office/powerpoint/2010/main" val="18557852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VV you wean gases for VA you wean flow</a:t>
            </a:r>
          </a:p>
          <a:p>
            <a:pPr marL="171450" indent="-171450">
              <a:buFont typeface="Arial" panose="020B0604020202020204" pitchFamily="34" charset="0"/>
              <a:buChar char="•"/>
            </a:pPr>
            <a:r>
              <a:rPr lang="en-US" dirty="0"/>
              <a:t>Cant send hypoxic </a:t>
            </a:r>
            <a:r>
              <a:rPr lang="en-US" dirty="0" err="1"/>
              <a:t>hypercarbic</a:t>
            </a:r>
            <a:r>
              <a:rPr lang="en-US" dirty="0"/>
              <a:t> blood back into arterial system</a:t>
            </a:r>
          </a:p>
        </p:txBody>
      </p:sp>
      <p:sp>
        <p:nvSpPr>
          <p:cNvPr id="4" name="Slide Number Placeholder 3"/>
          <p:cNvSpPr>
            <a:spLocks noGrp="1"/>
          </p:cNvSpPr>
          <p:nvPr>
            <p:ph type="sldNum" sz="quarter" idx="10"/>
          </p:nvPr>
        </p:nvSpPr>
        <p:spPr/>
        <p:txBody>
          <a:bodyPr/>
          <a:lstStyle/>
          <a:p>
            <a:fld id="{98609074-FA9A-4B68-8378-D819F8088A17}" type="slidenum">
              <a:rPr lang="en-US" smtClean="0"/>
              <a:t>64</a:t>
            </a:fld>
            <a:endParaRPr lang="en-US"/>
          </a:p>
        </p:txBody>
      </p:sp>
    </p:spTree>
    <p:extLst>
      <p:ext uri="{BB962C8B-B14F-4D97-AF65-F5344CB8AC3E}">
        <p14:creationId xmlns:p14="http://schemas.microsoft.com/office/powerpoint/2010/main" val="16657919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Medication sequestration is more of a problem in ECMO patients because of the membrane oxygenator</a:t>
            </a:r>
          </a:p>
          <a:p>
            <a:pPr marL="171450" indent="-171450">
              <a:buFont typeface="Arial" panose="020B0604020202020204" pitchFamily="34" charset="0"/>
              <a:buChar char="•"/>
            </a:pPr>
            <a:r>
              <a:rPr lang="en-US" dirty="0"/>
              <a:t>Propofol has a lipid base that causes a film build up on the oxygenator causing it to fail quicker.</a:t>
            </a:r>
          </a:p>
          <a:p>
            <a:pPr marL="171450" indent="-171450">
              <a:buFont typeface="Arial" panose="020B0604020202020204" pitchFamily="34" charset="0"/>
              <a:buChar char="•"/>
            </a:pPr>
            <a:r>
              <a:rPr lang="en-US" dirty="0"/>
              <a:t>If patient requires TPN it must be mixed without lipids.</a:t>
            </a:r>
          </a:p>
          <a:p>
            <a:pPr marL="171450" indent="-171450">
              <a:buFont typeface="Arial" panose="020B0604020202020204" pitchFamily="34" charset="0"/>
              <a:buChar char="•"/>
            </a:pPr>
            <a:r>
              <a:rPr lang="en-US" dirty="0"/>
              <a:t>Morphine also has low adsorption rate however related to histamine response we usually use </a:t>
            </a:r>
            <a:r>
              <a:rPr lang="en-US" dirty="0" err="1"/>
              <a:t>dilaudid</a:t>
            </a:r>
            <a:r>
              <a:rPr lang="en-US" dirty="0"/>
              <a:t> instead</a:t>
            </a:r>
          </a:p>
          <a:p>
            <a:pPr marL="171450" indent="-171450">
              <a:buFont typeface="Arial" panose="020B0604020202020204" pitchFamily="34" charset="0"/>
              <a:buChar char="•"/>
            </a:pPr>
            <a:r>
              <a:rPr lang="en-US" dirty="0"/>
              <a:t>Ativan also works well in the benzos but is avoided to due it causing lactic acidosis when infused in high doses long term</a:t>
            </a:r>
          </a:p>
        </p:txBody>
      </p:sp>
      <p:sp>
        <p:nvSpPr>
          <p:cNvPr id="4" name="Slide Number Placeholder 3"/>
          <p:cNvSpPr>
            <a:spLocks noGrp="1"/>
          </p:cNvSpPr>
          <p:nvPr>
            <p:ph type="sldNum" sz="quarter" idx="10"/>
          </p:nvPr>
        </p:nvSpPr>
        <p:spPr/>
        <p:txBody>
          <a:bodyPr/>
          <a:lstStyle/>
          <a:p>
            <a:fld id="{98609074-FA9A-4B68-8378-D819F8088A17}" type="slidenum">
              <a:rPr lang="en-US" smtClean="0"/>
              <a:t>66</a:t>
            </a:fld>
            <a:endParaRPr lang="en-US"/>
          </a:p>
        </p:txBody>
      </p:sp>
    </p:spTree>
    <p:extLst>
      <p:ext uri="{BB962C8B-B14F-4D97-AF65-F5344CB8AC3E}">
        <p14:creationId xmlns:p14="http://schemas.microsoft.com/office/powerpoint/2010/main" val="311055505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Geisinger">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87209371-7304-F644-A8F8-C0112F57A220}"/>
              </a:ext>
            </a:extLst>
          </p:cNvPr>
          <p:cNvPicPr>
            <a:picLocks noChangeAspect="1"/>
          </p:cNvPicPr>
          <p:nvPr userDrawn="1"/>
        </p:nvPicPr>
        <p:blipFill>
          <a:blip r:embed="rId2"/>
          <a:stretch>
            <a:fillRect/>
          </a:stretch>
        </p:blipFill>
        <p:spPr>
          <a:xfrm>
            <a:off x="0" y="-107575"/>
            <a:ext cx="12251107" cy="6965576"/>
          </a:xfrm>
          <a:prstGeom prst="rect">
            <a:avLst/>
          </a:prstGeom>
        </p:spPr>
      </p:pic>
      <p:pic>
        <p:nvPicPr>
          <p:cNvPr id="12" name="Picture 11">
            <a:extLst>
              <a:ext uri="{FF2B5EF4-FFF2-40B4-BE49-F238E27FC236}">
                <a16:creationId xmlns:a16="http://schemas.microsoft.com/office/drawing/2014/main" id="{80FCD7F3-AB61-454A-830C-185395A072AC}"/>
              </a:ext>
            </a:extLst>
          </p:cNvPr>
          <p:cNvPicPr>
            <a:picLocks noChangeAspect="1"/>
          </p:cNvPicPr>
          <p:nvPr userDrawn="1"/>
        </p:nvPicPr>
        <p:blipFill>
          <a:blip r:embed="rId3"/>
          <a:stretch>
            <a:fillRect/>
          </a:stretch>
        </p:blipFill>
        <p:spPr>
          <a:xfrm>
            <a:off x="1953948" y="5341625"/>
            <a:ext cx="2662876" cy="1073302"/>
          </a:xfrm>
          <a:prstGeom prst="rect">
            <a:avLst/>
          </a:prstGeom>
        </p:spPr>
      </p:pic>
      <p:sp>
        <p:nvSpPr>
          <p:cNvPr id="24" name="Text Placeholder 23">
            <a:extLst>
              <a:ext uri="{FF2B5EF4-FFF2-40B4-BE49-F238E27FC236}">
                <a16:creationId xmlns:a16="http://schemas.microsoft.com/office/drawing/2014/main" id="{B510FD3D-1824-E54A-B083-7B0F31EA0AC5}"/>
              </a:ext>
            </a:extLst>
          </p:cNvPr>
          <p:cNvSpPr>
            <a:spLocks noGrp="1"/>
          </p:cNvSpPr>
          <p:nvPr>
            <p:ph type="body" sz="quarter" idx="13" hasCustomPrompt="1"/>
          </p:nvPr>
        </p:nvSpPr>
        <p:spPr>
          <a:xfrm>
            <a:off x="1188720" y="1341120"/>
            <a:ext cx="6827537" cy="1752600"/>
          </a:xfrm>
        </p:spPr>
        <p:txBody>
          <a:bodyPr/>
          <a:lstStyle>
            <a:lvl1pPr marL="0" indent="0">
              <a:buNone/>
              <a:defRPr sz="5400" b="1" i="0">
                <a:solidFill>
                  <a:schemeClr val="bg1"/>
                </a:solidFill>
                <a:latin typeface="Georgia" panose="02040502050405020303" pitchFamily="18" charset="0"/>
              </a:defRPr>
            </a:lvl1pPr>
          </a:lstStyle>
          <a:p>
            <a:pPr lvl="0"/>
            <a:r>
              <a:rPr lang="en-US" dirty="0"/>
              <a:t>Click to edit master title</a:t>
            </a:r>
          </a:p>
          <a:p>
            <a:pPr lvl="1"/>
            <a:endParaRPr lang="en-US" dirty="0"/>
          </a:p>
        </p:txBody>
      </p:sp>
      <p:sp>
        <p:nvSpPr>
          <p:cNvPr id="32" name="Text Placeholder 2">
            <a:extLst>
              <a:ext uri="{FF2B5EF4-FFF2-40B4-BE49-F238E27FC236}">
                <a16:creationId xmlns:a16="http://schemas.microsoft.com/office/drawing/2014/main" id="{807C95F9-5DE5-574A-830E-B926D0D01763}"/>
              </a:ext>
            </a:extLst>
          </p:cNvPr>
          <p:cNvSpPr>
            <a:spLocks noGrp="1"/>
          </p:cNvSpPr>
          <p:nvPr>
            <p:ph type="body" sz="quarter" idx="16"/>
          </p:nvPr>
        </p:nvSpPr>
        <p:spPr>
          <a:xfrm>
            <a:off x="8519160" y="4724401"/>
            <a:ext cx="3177540" cy="1562099"/>
          </a:xfrm>
        </p:spPr>
        <p:txBody>
          <a:bodyPr/>
          <a:lstStyle>
            <a:lvl1pPr marL="0" indent="0">
              <a:buNone/>
              <a:defRPr sz="2400"/>
            </a:lvl1pPr>
          </a:lstStyle>
          <a:p>
            <a:pPr lvl="0"/>
            <a:r>
              <a:rPr lang="en-US">
                <a:solidFill>
                  <a:schemeClr val="accent6"/>
                </a:solidFill>
              </a:rPr>
              <a:t>Click to edit Master text styles</a:t>
            </a:r>
          </a:p>
        </p:txBody>
      </p:sp>
    </p:spTree>
    <p:extLst>
      <p:ext uri="{BB962C8B-B14F-4D97-AF65-F5344CB8AC3E}">
        <p14:creationId xmlns:p14="http://schemas.microsoft.com/office/powerpoint/2010/main" val="16706317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02 Left Content + 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213A7F4-D8E6-7D49-BCA6-BE1BB7AB00FC}"/>
              </a:ext>
            </a:extLst>
          </p:cNvPr>
          <p:cNvSpPr/>
          <p:nvPr userDrawn="1"/>
        </p:nvSpPr>
        <p:spPr>
          <a:xfrm>
            <a:off x="0" y="0"/>
            <a:ext cx="3657600" cy="6858000"/>
          </a:xfrm>
          <a:prstGeom prst="rect">
            <a:avLst/>
          </a:prstGeom>
          <a:solidFill>
            <a:srgbClr val="0093D5"/>
          </a:solidFill>
          <a:ln>
            <a:solidFill>
              <a:schemeClr val="bg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dirty="0"/>
          </a:p>
        </p:txBody>
      </p:sp>
      <p:sp>
        <p:nvSpPr>
          <p:cNvPr id="4" name="Content Placeholder 3">
            <a:extLst>
              <a:ext uri="{FF2B5EF4-FFF2-40B4-BE49-F238E27FC236}">
                <a16:creationId xmlns:a16="http://schemas.microsoft.com/office/drawing/2014/main" id="{43D121F7-C727-5044-95A9-22CD14ECB89C}"/>
              </a:ext>
            </a:extLst>
          </p:cNvPr>
          <p:cNvSpPr>
            <a:spLocks noGrp="1"/>
          </p:cNvSpPr>
          <p:nvPr>
            <p:ph sz="half" idx="2" hasCustomPrompt="1"/>
          </p:nvPr>
        </p:nvSpPr>
        <p:spPr>
          <a:xfrm>
            <a:off x="129540" y="2475780"/>
            <a:ext cx="3213100" cy="3810720"/>
          </a:xfrm>
        </p:spPr>
        <p:txBody>
          <a:bodyPr/>
          <a:lstStyle>
            <a:lvl1pPr marL="285750" indent="-225425">
              <a:buFont typeface="Arial" panose="020B0604020202020204" pitchFamily="34" charset="0"/>
              <a:buChar char="•"/>
              <a:tabLst/>
              <a:defRPr sz="1800" b="0" i="0">
                <a:solidFill>
                  <a:schemeClr val="bg1"/>
                </a:solidFill>
                <a:latin typeface="Arial" panose="020B0604020202020204" pitchFamily="34" charset="0"/>
                <a:cs typeface="Arial" panose="020B0604020202020204" pitchFamily="34" charset="0"/>
              </a:defRPr>
            </a:lvl1pPr>
            <a:lvl2pPr>
              <a:defRPr b="1" i="0">
                <a:latin typeface="Georgia" panose="02040502050405020303" pitchFamily="18" charset="0"/>
              </a:defRPr>
            </a:lvl2pPr>
            <a:lvl3pPr>
              <a:defRPr b="0" i="0">
                <a:solidFill>
                  <a:schemeClr val="bg1"/>
                </a:solidFill>
                <a:latin typeface="Arial" panose="020B0604020202020204" pitchFamily="34" charset="0"/>
                <a:cs typeface="Arial" panose="020B0604020202020204" pitchFamily="34" charset="0"/>
              </a:defRPr>
            </a:lvl3pPr>
            <a:lvl4pPr>
              <a:defRPr b="0" i="0">
                <a:solidFill>
                  <a:schemeClr val="bg1"/>
                </a:solidFill>
                <a:latin typeface="Arial" panose="020B0604020202020204" pitchFamily="34" charset="0"/>
                <a:cs typeface="Arial" panose="020B0604020202020204" pitchFamily="34" charset="0"/>
              </a:defRPr>
            </a:lvl4pPr>
            <a:lvl5pPr>
              <a:defRPr b="0" i="0">
                <a:solidFill>
                  <a:schemeClr val="bg1"/>
                </a:solidFill>
                <a:latin typeface="Arial" panose="020B0604020202020204" pitchFamily="34" charset="0"/>
                <a:cs typeface="Arial" panose="020B0604020202020204" pitchFamily="34" charset="0"/>
              </a:defRPr>
            </a:lvl5pPr>
          </a:lstStyle>
          <a:p>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p>
          <a:p>
            <a:r>
              <a:rPr lang="en-US" dirty="0"/>
              <a:t>Ut fermentum a magna </a:t>
            </a:r>
            <a:r>
              <a:rPr lang="en-US" dirty="0" err="1"/>
              <a:t>ut</a:t>
            </a:r>
            <a:r>
              <a:rPr lang="en-US" dirty="0"/>
              <a:t> </a:t>
            </a:r>
            <a:r>
              <a:rPr lang="en-US" dirty="0" err="1"/>
              <a:t>eleifend</a:t>
            </a:r>
            <a:r>
              <a:rPr lang="en-US" dirty="0"/>
              <a:t>. Integer convallis </a:t>
            </a:r>
            <a:r>
              <a:rPr lang="en-US" dirty="0" err="1"/>
              <a:t>suscipit</a:t>
            </a:r>
            <a:r>
              <a:rPr lang="en-US" dirty="0"/>
              <a:t> ante </a:t>
            </a:r>
            <a:r>
              <a:rPr lang="en-US" dirty="0" err="1"/>
              <a:t>eu</a:t>
            </a:r>
            <a:r>
              <a:rPr lang="en-US" dirty="0"/>
              <a:t> </a:t>
            </a:r>
            <a:r>
              <a:rPr lang="en-US" dirty="0" err="1"/>
              <a:t>varius</a:t>
            </a:r>
            <a:r>
              <a:rPr lang="en-US" dirty="0"/>
              <a:t>. </a:t>
            </a:r>
          </a:p>
          <a:p>
            <a:r>
              <a:rPr lang="en-US" dirty="0"/>
              <a:t>Morbi a </a:t>
            </a:r>
            <a:r>
              <a:rPr lang="en-US" dirty="0" err="1"/>
              <a:t>purus</a:t>
            </a:r>
            <a:r>
              <a:rPr lang="en-US" dirty="0"/>
              <a:t> dolor. </a:t>
            </a:r>
            <a:r>
              <a:rPr lang="en-US" dirty="0" err="1"/>
              <a:t>Suspendisse</a:t>
            </a:r>
            <a:r>
              <a:rPr lang="en-US" dirty="0"/>
              <a:t> sit </a:t>
            </a:r>
            <a:r>
              <a:rPr lang="en-US" dirty="0" err="1"/>
              <a:t>amet</a:t>
            </a:r>
            <a:r>
              <a:rPr lang="en-US" dirty="0"/>
              <a:t> ipsum </a:t>
            </a:r>
            <a:r>
              <a:rPr lang="en-US" dirty="0" err="1"/>
              <a:t>finibus</a:t>
            </a:r>
            <a:r>
              <a:rPr lang="en-US" dirty="0"/>
              <a:t> </a:t>
            </a:r>
            <a:r>
              <a:rPr lang="en-US" dirty="0" err="1"/>
              <a:t>justo</a:t>
            </a:r>
            <a:r>
              <a:rPr lang="en-US" dirty="0"/>
              <a:t> </a:t>
            </a:r>
            <a:r>
              <a:rPr lang="en-US" dirty="0" err="1"/>
              <a:t>viverra</a:t>
            </a:r>
            <a:r>
              <a:rPr lang="en-US" dirty="0"/>
              <a:t> </a:t>
            </a:r>
            <a:r>
              <a:rPr lang="en-US" dirty="0" err="1"/>
              <a:t>blandit</a:t>
            </a:r>
            <a:r>
              <a:rPr lang="en-US" dirty="0"/>
              <a:t>. </a:t>
            </a:r>
          </a:p>
          <a:p>
            <a:r>
              <a:rPr lang="en-US" dirty="0"/>
              <a:t>Ut </a:t>
            </a:r>
            <a:r>
              <a:rPr lang="en-US" dirty="0" err="1"/>
              <a:t>congue</a:t>
            </a:r>
            <a:r>
              <a:rPr lang="en-US" dirty="0"/>
              <a:t> </a:t>
            </a:r>
            <a:r>
              <a:rPr lang="en-US" dirty="0" err="1"/>
              <a:t>quis</a:t>
            </a:r>
            <a:r>
              <a:rPr lang="en-US" dirty="0"/>
              <a:t> </a:t>
            </a:r>
            <a:r>
              <a:rPr lang="en-US" dirty="0" err="1"/>
              <a:t>tortor</a:t>
            </a:r>
            <a:r>
              <a:rPr lang="en-US" dirty="0"/>
              <a:t> </a:t>
            </a:r>
            <a:r>
              <a:rPr lang="en-US" dirty="0" err="1"/>
              <a:t>eget</a:t>
            </a:r>
            <a:r>
              <a:rPr lang="en-US" dirty="0"/>
              <a:t> </a:t>
            </a:r>
            <a:r>
              <a:rPr lang="en-US" dirty="0" err="1"/>
              <a:t>sodales</a:t>
            </a:r>
            <a:r>
              <a:rPr lang="en-US" dirty="0"/>
              <a:t>. </a:t>
            </a:r>
          </a:p>
          <a:p>
            <a:pPr lvl="2"/>
            <a:r>
              <a:rPr lang="en-US" dirty="0"/>
              <a:t>Third level</a:t>
            </a:r>
          </a:p>
          <a:p>
            <a:pPr lvl="3"/>
            <a:r>
              <a:rPr lang="en-US" dirty="0"/>
              <a:t>Fourth level</a:t>
            </a:r>
          </a:p>
          <a:p>
            <a:pPr lvl="4"/>
            <a:r>
              <a:rPr lang="en-US" dirty="0"/>
              <a:t>Fifth level</a:t>
            </a:r>
          </a:p>
        </p:txBody>
      </p:sp>
      <p:sp>
        <p:nvSpPr>
          <p:cNvPr id="6" name="Footer Placeholder 5">
            <a:extLst>
              <a:ext uri="{FF2B5EF4-FFF2-40B4-BE49-F238E27FC236}">
                <a16:creationId xmlns:a16="http://schemas.microsoft.com/office/drawing/2014/main" id="{D992F154-71B1-A94A-B490-B2A645B8CEAD}"/>
              </a:ext>
            </a:extLst>
          </p:cNvPr>
          <p:cNvSpPr>
            <a:spLocks noGrp="1"/>
          </p:cNvSpPr>
          <p:nvPr>
            <p:ph type="ftr" sz="quarter" idx="11"/>
          </p:nvPr>
        </p:nvSpPr>
        <p:spPr>
          <a:xfrm>
            <a:off x="3414532" y="6399133"/>
            <a:ext cx="4738868" cy="365125"/>
          </a:xfrm>
        </p:spPr>
        <p:txBody>
          <a:bodyPr/>
          <a:lstStyle>
            <a:lvl1pPr>
              <a:defRPr b="1" i="0">
                <a:latin typeface="Georgia" panose="02040502050405020303" pitchFamily="18" charset="0"/>
              </a:defRPr>
            </a:lvl1pPr>
          </a:lstStyle>
          <a:p>
            <a:endParaRPr lang="en-US" dirty="0"/>
          </a:p>
        </p:txBody>
      </p:sp>
      <p:sp>
        <p:nvSpPr>
          <p:cNvPr id="7" name="Slide Number Placeholder 6">
            <a:extLst>
              <a:ext uri="{FF2B5EF4-FFF2-40B4-BE49-F238E27FC236}">
                <a16:creationId xmlns:a16="http://schemas.microsoft.com/office/drawing/2014/main" id="{87876C25-A167-8B4A-A392-32D864B46DB0}"/>
              </a:ext>
            </a:extLst>
          </p:cNvPr>
          <p:cNvSpPr>
            <a:spLocks noGrp="1"/>
          </p:cNvSpPr>
          <p:nvPr>
            <p:ph type="sldNum" sz="quarter" idx="12"/>
          </p:nvPr>
        </p:nvSpPr>
        <p:spPr/>
        <p:txBody>
          <a:bodyPr/>
          <a:lstStyle>
            <a:lvl1pPr>
              <a:defRPr b="1" i="0">
                <a:latin typeface="Georgia" panose="02040502050405020303" pitchFamily="18" charset="0"/>
              </a:defRPr>
            </a:lvl1pPr>
          </a:lstStyle>
          <a:p>
            <a:fld id="{BAF45662-B160-ED44-B3FC-960023CDBB23}" type="slidenum">
              <a:rPr lang="en-US" smtClean="0"/>
              <a:pPr/>
              <a:t>‹#›</a:t>
            </a:fld>
            <a:endParaRPr lang="en-US" dirty="0"/>
          </a:p>
        </p:txBody>
      </p:sp>
      <p:sp>
        <p:nvSpPr>
          <p:cNvPr id="14" name="Text Placeholder 9">
            <a:extLst>
              <a:ext uri="{FF2B5EF4-FFF2-40B4-BE49-F238E27FC236}">
                <a16:creationId xmlns:a16="http://schemas.microsoft.com/office/drawing/2014/main" id="{EAAB4659-B652-204F-BCD8-426E21201C02}"/>
              </a:ext>
            </a:extLst>
          </p:cNvPr>
          <p:cNvSpPr>
            <a:spLocks noGrp="1"/>
          </p:cNvSpPr>
          <p:nvPr>
            <p:ph type="body" sz="quarter" idx="18" hasCustomPrompt="1"/>
          </p:nvPr>
        </p:nvSpPr>
        <p:spPr>
          <a:xfrm>
            <a:off x="495300" y="1790700"/>
            <a:ext cx="2847340" cy="495300"/>
          </a:xfrm>
        </p:spPr>
        <p:txBody>
          <a:bodyPr anchor="ctr">
            <a:noAutofit/>
          </a:bodyPr>
          <a:lstStyle>
            <a:lvl1pPr marL="0" indent="0">
              <a:buNone/>
              <a:defRPr sz="2400" b="0">
                <a:solidFill>
                  <a:schemeClr val="bg1"/>
                </a:solidFill>
              </a:defRPr>
            </a:lvl1pPr>
          </a:lstStyle>
          <a:p>
            <a:pPr lvl="0"/>
            <a:r>
              <a:rPr lang="en-US" dirty="0"/>
              <a:t>Click to edit subtitle</a:t>
            </a:r>
          </a:p>
        </p:txBody>
      </p:sp>
      <p:sp>
        <p:nvSpPr>
          <p:cNvPr id="16" name="Title 1">
            <a:extLst>
              <a:ext uri="{FF2B5EF4-FFF2-40B4-BE49-F238E27FC236}">
                <a16:creationId xmlns:a16="http://schemas.microsoft.com/office/drawing/2014/main" id="{68036521-C46A-EB4D-8B33-B32F4625808B}"/>
              </a:ext>
            </a:extLst>
          </p:cNvPr>
          <p:cNvSpPr>
            <a:spLocks noGrp="1"/>
          </p:cNvSpPr>
          <p:nvPr>
            <p:ph type="title"/>
          </p:nvPr>
        </p:nvSpPr>
        <p:spPr>
          <a:xfrm>
            <a:off x="4088921" y="571500"/>
            <a:ext cx="7607778" cy="1028700"/>
          </a:xfrm>
        </p:spPr>
        <p:txBody>
          <a:bodyPr/>
          <a:lstStyle>
            <a:lvl1pPr>
              <a:defRPr b="1" i="0">
                <a:latin typeface="Georgia" panose="02040502050405020303" pitchFamily="18" charset="0"/>
              </a:defRPr>
            </a:lvl1pPr>
          </a:lstStyle>
          <a:p>
            <a:r>
              <a:rPr lang="en-US"/>
              <a:t>Click to edit Master title style</a:t>
            </a:r>
            <a:endParaRPr lang="en-US" dirty="0"/>
          </a:p>
        </p:txBody>
      </p:sp>
      <p:sp>
        <p:nvSpPr>
          <p:cNvPr id="5" name="Picture Placeholder 4">
            <a:extLst>
              <a:ext uri="{FF2B5EF4-FFF2-40B4-BE49-F238E27FC236}">
                <a16:creationId xmlns:a16="http://schemas.microsoft.com/office/drawing/2014/main" id="{AAFE3F75-CA08-284C-8AA9-E71A82E0D2AE}"/>
              </a:ext>
            </a:extLst>
          </p:cNvPr>
          <p:cNvSpPr>
            <a:spLocks noGrp="1"/>
          </p:cNvSpPr>
          <p:nvPr>
            <p:ph type="pic" sz="quarter" idx="19"/>
          </p:nvPr>
        </p:nvSpPr>
        <p:spPr>
          <a:xfrm>
            <a:off x="4089400" y="1790700"/>
            <a:ext cx="7607300" cy="4495800"/>
          </a:xfrm>
        </p:spPr>
        <p:txBody>
          <a:bodyPr/>
          <a:lstStyle/>
          <a:p>
            <a:r>
              <a:rPr lang="en-US"/>
              <a:t>Click icon to add picture</a:t>
            </a:r>
          </a:p>
        </p:txBody>
      </p:sp>
    </p:spTree>
    <p:extLst>
      <p:ext uri="{BB962C8B-B14F-4D97-AF65-F5344CB8AC3E}">
        <p14:creationId xmlns:p14="http://schemas.microsoft.com/office/powerpoint/2010/main" val="11865799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03 Left Content + 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213A7F4-D8E6-7D49-BCA6-BE1BB7AB00FC}"/>
              </a:ext>
            </a:extLst>
          </p:cNvPr>
          <p:cNvSpPr/>
          <p:nvPr userDrawn="1"/>
        </p:nvSpPr>
        <p:spPr>
          <a:xfrm>
            <a:off x="0" y="0"/>
            <a:ext cx="3657600" cy="6858000"/>
          </a:xfrm>
          <a:prstGeom prst="rect">
            <a:avLst/>
          </a:prstGeom>
          <a:solidFill>
            <a:srgbClr val="E05250"/>
          </a:solidFill>
        </p:spPr>
        <p:style>
          <a:lnRef idx="2">
            <a:schemeClr val="accent3"/>
          </a:lnRef>
          <a:fillRef idx="1">
            <a:schemeClr val="lt1"/>
          </a:fillRef>
          <a:effectRef idx="0">
            <a:schemeClr val="accent3"/>
          </a:effectRef>
          <a:fontRef idx="minor">
            <a:schemeClr val="dk1"/>
          </a:fontRef>
        </p:style>
        <p:txBody>
          <a:bodyPr rtlCol="0" anchor="ctr"/>
          <a:lstStyle/>
          <a:p>
            <a:pPr algn="ctr"/>
            <a:endParaRPr lang="en-US" dirty="0"/>
          </a:p>
        </p:txBody>
      </p:sp>
      <p:sp>
        <p:nvSpPr>
          <p:cNvPr id="4" name="Content Placeholder 3">
            <a:extLst>
              <a:ext uri="{FF2B5EF4-FFF2-40B4-BE49-F238E27FC236}">
                <a16:creationId xmlns:a16="http://schemas.microsoft.com/office/drawing/2014/main" id="{43D121F7-C727-5044-95A9-22CD14ECB89C}"/>
              </a:ext>
            </a:extLst>
          </p:cNvPr>
          <p:cNvSpPr>
            <a:spLocks noGrp="1"/>
          </p:cNvSpPr>
          <p:nvPr>
            <p:ph sz="half" idx="2" hasCustomPrompt="1"/>
          </p:nvPr>
        </p:nvSpPr>
        <p:spPr>
          <a:xfrm>
            <a:off x="129540" y="2475780"/>
            <a:ext cx="3213100" cy="3810720"/>
          </a:xfrm>
        </p:spPr>
        <p:txBody>
          <a:bodyPr/>
          <a:lstStyle>
            <a:lvl1pPr marL="285750" indent="-225425">
              <a:buFont typeface="Arial" panose="020B0604020202020204" pitchFamily="34" charset="0"/>
              <a:buChar char="•"/>
              <a:tabLst/>
              <a:defRPr sz="1800" b="0" i="0">
                <a:solidFill>
                  <a:schemeClr val="bg1"/>
                </a:solidFill>
                <a:latin typeface="Arial" panose="020B0604020202020204" pitchFamily="34" charset="0"/>
                <a:cs typeface="Arial" panose="020B0604020202020204" pitchFamily="34" charset="0"/>
              </a:defRPr>
            </a:lvl1pPr>
            <a:lvl2pPr>
              <a:defRPr b="1" i="0">
                <a:latin typeface="Georgia" panose="02040502050405020303" pitchFamily="18" charset="0"/>
              </a:defRPr>
            </a:lvl2pPr>
            <a:lvl3pPr>
              <a:defRPr b="0" i="0">
                <a:solidFill>
                  <a:schemeClr val="bg1"/>
                </a:solidFill>
                <a:latin typeface="Arial" panose="020B0604020202020204" pitchFamily="34" charset="0"/>
                <a:cs typeface="Arial" panose="020B0604020202020204" pitchFamily="34" charset="0"/>
              </a:defRPr>
            </a:lvl3pPr>
            <a:lvl4pPr>
              <a:defRPr b="0" i="0">
                <a:solidFill>
                  <a:schemeClr val="bg1"/>
                </a:solidFill>
                <a:latin typeface="Arial" panose="020B0604020202020204" pitchFamily="34" charset="0"/>
                <a:cs typeface="Arial" panose="020B0604020202020204" pitchFamily="34" charset="0"/>
              </a:defRPr>
            </a:lvl4pPr>
            <a:lvl5pPr>
              <a:defRPr b="0" i="0">
                <a:solidFill>
                  <a:schemeClr val="bg1"/>
                </a:solidFill>
                <a:latin typeface="Arial" panose="020B0604020202020204" pitchFamily="34" charset="0"/>
                <a:cs typeface="Arial" panose="020B0604020202020204" pitchFamily="34" charset="0"/>
              </a:defRPr>
            </a:lvl5pPr>
          </a:lstStyle>
          <a:p>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p>
          <a:p>
            <a:r>
              <a:rPr lang="en-US" dirty="0"/>
              <a:t>Ut fermentum a magna </a:t>
            </a:r>
            <a:r>
              <a:rPr lang="en-US" dirty="0" err="1"/>
              <a:t>ut</a:t>
            </a:r>
            <a:r>
              <a:rPr lang="en-US" dirty="0"/>
              <a:t> </a:t>
            </a:r>
            <a:r>
              <a:rPr lang="en-US" dirty="0" err="1"/>
              <a:t>eleifend</a:t>
            </a:r>
            <a:r>
              <a:rPr lang="en-US" dirty="0"/>
              <a:t>. Integer convallis </a:t>
            </a:r>
            <a:r>
              <a:rPr lang="en-US" dirty="0" err="1"/>
              <a:t>suscipit</a:t>
            </a:r>
            <a:r>
              <a:rPr lang="en-US" dirty="0"/>
              <a:t> ante </a:t>
            </a:r>
            <a:r>
              <a:rPr lang="en-US" dirty="0" err="1"/>
              <a:t>eu</a:t>
            </a:r>
            <a:r>
              <a:rPr lang="en-US" dirty="0"/>
              <a:t> </a:t>
            </a:r>
            <a:r>
              <a:rPr lang="en-US" dirty="0" err="1"/>
              <a:t>varius</a:t>
            </a:r>
            <a:r>
              <a:rPr lang="en-US" dirty="0"/>
              <a:t>. </a:t>
            </a:r>
          </a:p>
          <a:p>
            <a:r>
              <a:rPr lang="en-US" dirty="0"/>
              <a:t>Morbi a </a:t>
            </a:r>
            <a:r>
              <a:rPr lang="en-US" dirty="0" err="1"/>
              <a:t>purus</a:t>
            </a:r>
            <a:r>
              <a:rPr lang="en-US" dirty="0"/>
              <a:t> dolor. </a:t>
            </a:r>
            <a:r>
              <a:rPr lang="en-US" dirty="0" err="1"/>
              <a:t>Suspendisse</a:t>
            </a:r>
            <a:r>
              <a:rPr lang="en-US" dirty="0"/>
              <a:t> sit </a:t>
            </a:r>
            <a:r>
              <a:rPr lang="en-US" dirty="0" err="1"/>
              <a:t>amet</a:t>
            </a:r>
            <a:r>
              <a:rPr lang="en-US" dirty="0"/>
              <a:t> ipsum </a:t>
            </a:r>
            <a:r>
              <a:rPr lang="en-US" dirty="0" err="1"/>
              <a:t>finibus</a:t>
            </a:r>
            <a:r>
              <a:rPr lang="en-US" dirty="0"/>
              <a:t> </a:t>
            </a:r>
            <a:r>
              <a:rPr lang="en-US" dirty="0" err="1"/>
              <a:t>justo</a:t>
            </a:r>
            <a:r>
              <a:rPr lang="en-US" dirty="0"/>
              <a:t> </a:t>
            </a:r>
            <a:r>
              <a:rPr lang="en-US" dirty="0" err="1"/>
              <a:t>viverra</a:t>
            </a:r>
            <a:r>
              <a:rPr lang="en-US" dirty="0"/>
              <a:t> </a:t>
            </a:r>
            <a:r>
              <a:rPr lang="en-US" dirty="0" err="1"/>
              <a:t>blandit</a:t>
            </a:r>
            <a:r>
              <a:rPr lang="en-US" dirty="0"/>
              <a:t>. </a:t>
            </a:r>
          </a:p>
          <a:p>
            <a:r>
              <a:rPr lang="en-US" dirty="0"/>
              <a:t>Ut </a:t>
            </a:r>
            <a:r>
              <a:rPr lang="en-US" dirty="0" err="1"/>
              <a:t>congue</a:t>
            </a:r>
            <a:r>
              <a:rPr lang="en-US" dirty="0"/>
              <a:t> </a:t>
            </a:r>
            <a:r>
              <a:rPr lang="en-US" dirty="0" err="1"/>
              <a:t>quis</a:t>
            </a:r>
            <a:r>
              <a:rPr lang="en-US" dirty="0"/>
              <a:t> </a:t>
            </a:r>
            <a:r>
              <a:rPr lang="en-US" dirty="0" err="1"/>
              <a:t>tortor</a:t>
            </a:r>
            <a:r>
              <a:rPr lang="en-US" dirty="0"/>
              <a:t> </a:t>
            </a:r>
            <a:r>
              <a:rPr lang="en-US" dirty="0" err="1"/>
              <a:t>eget</a:t>
            </a:r>
            <a:r>
              <a:rPr lang="en-US" dirty="0"/>
              <a:t> </a:t>
            </a:r>
            <a:r>
              <a:rPr lang="en-US" dirty="0" err="1"/>
              <a:t>sodales</a:t>
            </a:r>
            <a:r>
              <a:rPr lang="en-US" dirty="0"/>
              <a:t>. </a:t>
            </a:r>
          </a:p>
          <a:p>
            <a:pPr lvl="2"/>
            <a:r>
              <a:rPr lang="en-US" dirty="0"/>
              <a:t>Third level</a:t>
            </a:r>
          </a:p>
          <a:p>
            <a:pPr lvl="3"/>
            <a:r>
              <a:rPr lang="en-US" dirty="0"/>
              <a:t>Fourth level</a:t>
            </a:r>
          </a:p>
          <a:p>
            <a:pPr lvl="4"/>
            <a:r>
              <a:rPr lang="en-US" dirty="0"/>
              <a:t>Fifth level</a:t>
            </a:r>
          </a:p>
        </p:txBody>
      </p:sp>
      <p:sp>
        <p:nvSpPr>
          <p:cNvPr id="6" name="Footer Placeholder 5">
            <a:extLst>
              <a:ext uri="{FF2B5EF4-FFF2-40B4-BE49-F238E27FC236}">
                <a16:creationId xmlns:a16="http://schemas.microsoft.com/office/drawing/2014/main" id="{D992F154-71B1-A94A-B490-B2A645B8CEAD}"/>
              </a:ext>
            </a:extLst>
          </p:cNvPr>
          <p:cNvSpPr>
            <a:spLocks noGrp="1"/>
          </p:cNvSpPr>
          <p:nvPr>
            <p:ph type="ftr" sz="quarter" idx="11"/>
          </p:nvPr>
        </p:nvSpPr>
        <p:spPr>
          <a:xfrm>
            <a:off x="3414532" y="6399133"/>
            <a:ext cx="4738868" cy="365125"/>
          </a:xfrm>
        </p:spPr>
        <p:txBody>
          <a:bodyPr/>
          <a:lstStyle>
            <a:lvl1pPr>
              <a:defRPr b="1" i="0">
                <a:latin typeface="Georgia" panose="02040502050405020303" pitchFamily="18" charset="0"/>
              </a:defRPr>
            </a:lvl1pPr>
          </a:lstStyle>
          <a:p>
            <a:endParaRPr lang="en-US" dirty="0"/>
          </a:p>
        </p:txBody>
      </p:sp>
      <p:sp>
        <p:nvSpPr>
          <p:cNvPr id="7" name="Slide Number Placeholder 6">
            <a:extLst>
              <a:ext uri="{FF2B5EF4-FFF2-40B4-BE49-F238E27FC236}">
                <a16:creationId xmlns:a16="http://schemas.microsoft.com/office/drawing/2014/main" id="{87876C25-A167-8B4A-A392-32D864B46DB0}"/>
              </a:ext>
            </a:extLst>
          </p:cNvPr>
          <p:cNvSpPr>
            <a:spLocks noGrp="1"/>
          </p:cNvSpPr>
          <p:nvPr>
            <p:ph type="sldNum" sz="quarter" idx="12"/>
          </p:nvPr>
        </p:nvSpPr>
        <p:spPr/>
        <p:txBody>
          <a:bodyPr/>
          <a:lstStyle>
            <a:lvl1pPr>
              <a:defRPr b="1" i="0">
                <a:latin typeface="Georgia" panose="02040502050405020303" pitchFamily="18" charset="0"/>
              </a:defRPr>
            </a:lvl1pPr>
          </a:lstStyle>
          <a:p>
            <a:fld id="{BAF45662-B160-ED44-B3FC-960023CDBB23}" type="slidenum">
              <a:rPr lang="en-US" smtClean="0"/>
              <a:pPr/>
              <a:t>‹#›</a:t>
            </a:fld>
            <a:endParaRPr lang="en-US" dirty="0"/>
          </a:p>
        </p:txBody>
      </p:sp>
      <p:sp>
        <p:nvSpPr>
          <p:cNvPr id="14" name="Text Placeholder 9">
            <a:extLst>
              <a:ext uri="{FF2B5EF4-FFF2-40B4-BE49-F238E27FC236}">
                <a16:creationId xmlns:a16="http://schemas.microsoft.com/office/drawing/2014/main" id="{EAAB4659-B652-204F-BCD8-426E21201C02}"/>
              </a:ext>
            </a:extLst>
          </p:cNvPr>
          <p:cNvSpPr>
            <a:spLocks noGrp="1"/>
          </p:cNvSpPr>
          <p:nvPr>
            <p:ph type="body" sz="quarter" idx="18" hasCustomPrompt="1"/>
          </p:nvPr>
        </p:nvSpPr>
        <p:spPr>
          <a:xfrm>
            <a:off x="495300" y="1790700"/>
            <a:ext cx="2847340" cy="495300"/>
          </a:xfrm>
        </p:spPr>
        <p:txBody>
          <a:bodyPr anchor="ctr">
            <a:noAutofit/>
          </a:bodyPr>
          <a:lstStyle>
            <a:lvl1pPr marL="0" indent="0">
              <a:buNone/>
              <a:defRPr sz="2400" b="0">
                <a:solidFill>
                  <a:schemeClr val="bg1"/>
                </a:solidFill>
              </a:defRPr>
            </a:lvl1pPr>
          </a:lstStyle>
          <a:p>
            <a:pPr lvl="0"/>
            <a:r>
              <a:rPr lang="en-US" dirty="0"/>
              <a:t>Click to edit subtitle</a:t>
            </a:r>
          </a:p>
        </p:txBody>
      </p:sp>
      <p:sp>
        <p:nvSpPr>
          <p:cNvPr id="16" name="Title 1">
            <a:extLst>
              <a:ext uri="{FF2B5EF4-FFF2-40B4-BE49-F238E27FC236}">
                <a16:creationId xmlns:a16="http://schemas.microsoft.com/office/drawing/2014/main" id="{68036521-C46A-EB4D-8B33-B32F4625808B}"/>
              </a:ext>
            </a:extLst>
          </p:cNvPr>
          <p:cNvSpPr>
            <a:spLocks noGrp="1"/>
          </p:cNvSpPr>
          <p:nvPr>
            <p:ph type="title"/>
          </p:nvPr>
        </p:nvSpPr>
        <p:spPr>
          <a:xfrm>
            <a:off x="4088921" y="571500"/>
            <a:ext cx="7607778" cy="1028700"/>
          </a:xfrm>
        </p:spPr>
        <p:txBody>
          <a:bodyPr/>
          <a:lstStyle>
            <a:lvl1pPr>
              <a:defRPr b="1" i="0">
                <a:latin typeface="Georgia" panose="02040502050405020303" pitchFamily="18" charset="0"/>
              </a:defRPr>
            </a:lvl1pPr>
          </a:lstStyle>
          <a:p>
            <a:r>
              <a:rPr lang="en-US"/>
              <a:t>Click to edit Master title style</a:t>
            </a:r>
            <a:endParaRPr lang="en-US" dirty="0"/>
          </a:p>
        </p:txBody>
      </p:sp>
      <p:sp>
        <p:nvSpPr>
          <p:cNvPr id="5" name="Picture Placeholder 4">
            <a:extLst>
              <a:ext uri="{FF2B5EF4-FFF2-40B4-BE49-F238E27FC236}">
                <a16:creationId xmlns:a16="http://schemas.microsoft.com/office/drawing/2014/main" id="{AAFE3F75-CA08-284C-8AA9-E71A82E0D2AE}"/>
              </a:ext>
            </a:extLst>
          </p:cNvPr>
          <p:cNvSpPr>
            <a:spLocks noGrp="1"/>
          </p:cNvSpPr>
          <p:nvPr>
            <p:ph type="pic" sz="quarter" idx="19"/>
          </p:nvPr>
        </p:nvSpPr>
        <p:spPr>
          <a:xfrm>
            <a:off x="4089400" y="1790700"/>
            <a:ext cx="7607300" cy="4495800"/>
          </a:xfrm>
        </p:spPr>
        <p:txBody>
          <a:bodyPr/>
          <a:lstStyle/>
          <a:p>
            <a:r>
              <a:rPr lang="en-US"/>
              <a:t>Click icon to add picture</a:t>
            </a:r>
          </a:p>
        </p:txBody>
      </p:sp>
    </p:spTree>
    <p:extLst>
      <p:ext uri="{BB962C8B-B14F-4D97-AF65-F5344CB8AC3E}">
        <p14:creationId xmlns:p14="http://schemas.microsoft.com/office/powerpoint/2010/main" val="38085336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Heading-3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2531B-DDB8-A144-9D29-0263DCA10362}"/>
              </a:ext>
            </a:extLst>
          </p:cNvPr>
          <p:cNvSpPr>
            <a:spLocks noGrp="1"/>
          </p:cNvSpPr>
          <p:nvPr>
            <p:ph type="title"/>
          </p:nvPr>
        </p:nvSpPr>
        <p:spPr>
          <a:xfrm>
            <a:off x="495300" y="571500"/>
            <a:ext cx="11201400" cy="1028700"/>
          </a:xfrm>
        </p:spPr>
        <p:txBody>
          <a:bodyPr/>
          <a:lstStyle>
            <a:lvl1pPr>
              <a:defRPr b="1" i="0">
                <a:solidFill>
                  <a:srgbClr val="0093D5"/>
                </a:solidFill>
                <a:latin typeface="Georgia" panose="02040502050405020303" pitchFamily="18" charset="0"/>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3A48DC87-3A89-184A-A426-0C8592858925}"/>
              </a:ext>
            </a:extLst>
          </p:cNvPr>
          <p:cNvSpPr>
            <a:spLocks noGrp="1"/>
          </p:cNvSpPr>
          <p:nvPr>
            <p:ph type="dt" sz="half" idx="10"/>
          </p:nvPr>
        </p:nvSpPr>
        <p:spPr/>
        <p:txBody>
          <a:bodyPr/>
          <a:lstStyle>
            <a:lvl1pPr>
              <a:defRPr b="1" i="0">
                <a:latin typeface="Georgia" panose="02040502050405020303" pitchFamily="18" charset="0"/>
              </a:defRPr>
            </a:lvl1pPr>
          </a:lstStyle>
          <a:p>
            <a:fld id="{F0C6C016-F9CF-A640-8900-F273541B99BB}" type="datetimeFigureOut">
              <a:rPr lang="en-US" smtClean="0"/>
              <a:pPr/>
              <a:t>1/11/2026</a:t>
            </a:fld>
            <a:endParaRPr lang="en-US" dirty="0"/>
          </a:p>
        </p:txBody>
      </p:sp>
      <p:sp>
        <p:nvSpPr>
          <p:cNvPr id="4" name="Footer Placeholder 3">
            <a:extLst>
              <a:ext uri="{FF2B5EF4-FFF2-40B4-BE49-F238E27FC236}">
                <a16:creationId xmlns:a16="http://schemas.microsoft.com/office/drawing/2014/main" id="{133B2AAF-8112-0945-93ED-C8514D321C6C}"/>
              </a:ext>
            </a:extLst>
          </p:cNvPr>
          <p:cNvSpPr>
            <a:spLocks noGrp="1"/>
          </p:cNvSpPr>
          <p:nvPr>
            <p:ph type="ftr" sz="quarter" idx="11"/>
          </p:nvPr>
        </p:nvSpPr>
        <p:spPr/>
        <p:txBody>
          <a:bodyPr/>
          <a:lstStyle>
            <a:lvl1pPr>
              <a:defRPr b="1" i="0">
                <a:latin typeface="Georgia" panose="02040502050405020303" pitchFamily="18" charset="0"/>
              </a:defRPr>
            </a:lvl1pPr>
          </a:lstStyle>
          <a:p>
            <a:endParaRPr lang="en-US" dirty="0"/>
          </a:p>
        </p:txBody>
      </p:sp>
      <p:sp>
        <p:nvSpPr>
          <p:cNvPr id="5" name="Slide Number Placeholder 4">
            <a:extLst>
              <a:ext uri="{FF2B5EF4-FFF2-40B4-BE49-F238E27FC236}">
                <a16:creationId xmlns:a16="http://schemas.microsoft.com/office/drawing/2014/main" id="{5A2CDE7F-DDCF-EA4A-8BEF-4CDEC7AFB7D7}"/>
              </a:ext>
            </a:extLst>
          </p:cNvPr>
          <p:cNvSpPr>
            <a:spLocks noGrp="1"/>
          </p:cNvSpPr>
          <p:nvPr>
            <p:ph type="sldNum" sz="quarter" idx="12"/>
          </p:nvPr>
        </p:nvSpPr>
        <p:spPr/>
        <p:txBody>
          <a:bodyPr/>
          <a:lstStyle>
            <a:lvl1pPr>
              <a:defRPr b="1" i="0">
                <a:latin typeface="Georgia" panose="02040502050405020303" pitchFamily="18" charset="0"/>
              </a:defRPr>
            </a:lvl1pPr>
          </a:lstStyle>
          <a:p>
            <a:fld id="{BAF45662-B160-ED44-B3FC-960023CDBB23}" type="slidenum">
              <a:rPr lang="en-US" smtClean="0"/>
              <a:pPr/>
              <a:t>‹#›</a:t>
            </a:fld>
            <a:endParaRPr lang="en-US" dirty="0"/>
          </a:p>
        </p:txBody>
      </p:sp>
      <p:sp>
        <p:nvSpPr>
          <p:cNvPr id="7" name="Text Placeholder 6">
            <a:extLst>
              <a:ext uri="{FF2B5EF4-FFF2-40B4-BE49-F238E27FC236}">
                <a16:creationId xmlns:a16="http://schemas.microsoft.com/office/drawing/2014/main" id="{7559D88C-2A9A-8046-A114-7A439B908788}"/>
              </a:ext>
            </a:extLst>
          </p:cNvPr>
          <p:cNvSpPr>
            <a:spLocks noGrp="1"/>
          </p:cNvSpPr>
          <p:nvPr>
            <p:ph type="body" sz="quarter" idx="13"/>
          </p:nvPr>
        </p:nvSpPr>
        <p:spPr>
          <a:xfrm>
            <a:off x="495300" y="1525798"/>
            <a:ext cx="11201400" cy="495300"/>
          </a:xfrm>
        </p:spPr>
        <p:txBody>
          <a:bodyPr>
            <a:normAutofit/>
          </a:bodyPr>
          <a:lstStyle>
            <a:lvl1pPr marL="0" indent="0">
              <a:buNone/>
              <a:defRPr sz="1800">
                <a:solidFill>
                  <a:schemeClr val="tx2"/>
                </a:solidFill>
              </a:defRPr>
            </a:lvl1pPr>
          </a:lstStyle>
          <a:p>
            <a:pPr lvl="0"/>
            <a:r>
              <a:rPr lang="en-US"/>
              <a:t>Click to edit Master text styles</a:t>
            </a:r>
          </a:p>
        </p:txBody>
      </p:sp>
      <p:sp>
        <p:nvSpPr>
          <p:cNvPr id="18" name="Picture Placeholder 17">
            <a:extLst>
              <a:ext uri="{FF2B5EF4-FFF2-40B4-BE49-F238E27FC236}">
                <a16:creationId xmlns:a16="http://schemas.microsoft.com/office/drawing/2014/main" id="{FF8B0B3E-92DD-3F49-9398-E55864ED1405}"/>
              </a:ext>
            </a:extLst>
          </p:cNvPr>
          <p:cNvSpPr>
            <a:spLocks noGrp="1"/>
          </p:cNvSpPr>
          <p:nvPr>
            <p:ph type="pic" sz="quarter" idx="14"/>
          </p:nvPr>
        </p:nvSpPr>
        <p:spPr>
          <a:xfrm>
            <a:off x="2651125" y="2925763"/>
            <a:ext cx="1006475" cy="1006475"/>
          </a:xfrm>
        </p:spPr>
        <p:txBody>
          <a:bodyPr/>
          <a:lstStyle/>
          <a:p>
            <a:r>
              <a:rPr lang="en-US"/>
              <a:t>Click icon to add picture</a:t>
            </a:r>
            <a:endParaRPr lang="en-US" dirty="0"/>
          </a:p>
        </p:txBody>
      </p:sp>
      <p:sp>
        <p:nvSpPr>
          <p:cNvPr id="19" name="Picture Placeholder 17">
            <a:extLst>
              <a:ext uri="{FF2B5EF4-FFF2-40B4-BE49-F238E27FC236}">
                <a16:creationId xmlns:a16="http://schemas.microsoft.com/office/drawing/2014/main" id="{12F282DB-E6B4-F540-BCBB-7174C9839D1F}"/>
              </a:ext>
            </a:extLst>
          </p:cNvPr>
          <p:cNvSpPr>
            <a:spLocks noGrp="1"/>
          </p:cNvSpPr>
          <p:nvPr>
            <p:ph type="pic" sz="quarter" idx="15"/>
          </p:nvPr>
        </p:nvSpPr>
        <p:spPr>
          <a:xfrm>
            <a:off x="5585566" y="2925763"/>
            <a:ext cx="1006475" cy="1006475"/>
          </a:xfrm>
        </p:spPr>
        <p:txBody>
          <a:bodyPr/>
          <a:lstStyle/>
          <a:p>
            <a:r>
              <a:rPr lang="en-US"/>
              <a:t>Click icon to add picture</a:t>
            </a:r>
            <a:endParaRPr lang="en-US" dirty="0"/>
          </a:p>
        </p:txBody>
      </p:sp>
      <p:sp>
        <p:nvSpPr>
          <p:cNvPr id="20" name="Picture Placeholder 17">
            <a:extLst>
              <a:ext uri="{FF2B5EF4-FFF2-40B4-BE49-F238E27FC236}">
                <a16:creationId xmlns:a16="http://schemas.microsoft.com/office/drawing/2014/main" id="{F41E45B0-CC6B-6D43-B184-03F3AC5056F2}"/>
              </a:ext>
            </a:extLst>
          </p:cNvPr>
          <p:cNvSpPr>
            <a:spLocks noGrp="1"/>
          </p:cNvSpPr>
          <p:nvPr>
            <p:ph type="pic" sz="quarter" idx="16"/>
          </p:nvPr>
        </p:nvSpPr>
        <p:spPr>
          <a:xfrm>
            <a:off x="8520007" y="2925763"/>
            <a:ext cx="1006475" cy="1006475"/>
          </a:xfrm>
        </p:spPr>
        <p:txBody>
          <a:bodyPr/>
          <a:lstStyle/>
          <a:p>
            <a:r>
              <a:rPr lang="en-US"/>
              <a:t>Click icon to add picture</a:t>
            </a:r>
            <a:endParaRPr lang="en-US" dirty="0"/>
          </a:p>
        </p:txBody>
      </p:sp>
      <p:sp>
        <p:nvSpPr>
          <p:cNvPr id="22" name="Text Placeholder 21">
            <a:extLst>
              <a:ext uri="{FF2B5EF4-FFF2-40B4-BE49-F238E27FC236}">
                <a16:creationId xmlns:a16="http://schemas.microsoft.com/office/drawing/2014/main" id="{883559AD-0EC2-A04B-B344-2395923F09EB}"/>
              </a:ext>
            </a:extLst>
          </p:cNvPr>
          <p:cNvSpPr>
            <a:spLocks noGrp="1"/>
          </p:cNvSpPr>
          <p:nvPr>
            <p:ph type="body" sz="quarter" idx="17" hasCustomPrompt="1"/>
          </p:nvPr>
        </p:nvSpPr>
        <p:spPr>
          <a:xfrm>
            <a:off x="1961304" y="4606115"/>
            <a:ext cx="2400300" cy="836613"/>
          </a:xfrm>
        </p:spPr>
        <p:txBody>
          <a:bodyPr/>
          <a:lstStyle>
            <a:lvl1pPr marL="0" indent="0" algn="ctr">
              <a:buNone/>
              <a:defRPr sz="1600">
                <a:solidFill>
                  <a:schemeClr val="tx2"/>
                </a:solidFill>
              </a:defRPr>
            </a:lvl1pPr>
          </a:lstStyle>
          <a:p>
            <a:pPr algn="ctr"/>
            <a:r>
              <a:rPr lang="en-US" sz="1600" dirty="0">
                <a:solidFill>
                  <a:srgbClr val="535453"/>
                </a:solidFill>
                <a:latin typeface="Arial" panose="020B0604020202020204" pitchFamily="34" charset="0"/>
                <a:cs typeface="Arial" panose="020B0604020202020204" pitchFamily="34" charset="0"/>
              </a:rPr>
              <a:t>Click here to edit the master </a:t>
            </a:r>
            <a:r>
              <a:rPr lang="en-US" sz="1600" dirty="0" err="1">
                <a:solidFill>
                  <a:srgbClr val="535453"/>
                </a:solidFill>
                <a:latin typeface="Arial" panose="020B0604020202020204" pitchFamily="34" charset="0"/>
                <a:cs typeface="Arial" panose="020B0604020202020204" pitchFamily="34" charset="0"/>
              </a:rPr>
              <a:t>amet</a:t>
            </a:r>
            <a:r>
              <a:rPr lang="en-US" sz="1600" dirty="0">
                <a:solidFill>
                  <a:srgbClr val="535453"/>
                </a:solidFill>
                <a:latin typeface="Arial" panose="020B0604020202020204" pitchFamily="34" charset="0"/>
                <a:cs typeface="Arial" panose="020B0604020202020204" pitchFamily="34" charset="0"/>
              </a:rPr>
              <a:t>, </a:t>
            </a:r>
            <a:r>
              <a:rPr lang="en-US" sz="1600" dirty="0" err="1">
                <a:solidFill>
                  <a:srgbClr val="535453"/>
                </a:solidFill>
                <a:latin typeface="Arial" panose="020B0604020202020204" pitchFamily="34" charset="0"/>
                <a:cs typeface="Arial" panose="020B0604020202020204" pitchFamily="34" charset="0"/>
              </a:rPr>
              <a:t>consectetur</a:t>
            </a:r>
            <a:r>
              <a:rPr lang="en-US" sz="1600" dirty="0">
                <a:solidFill>
                  <a:srgbClr val="535453"/>
                </a:solidFill>
                <a:latin typeface="Arial" panose="020B0604020202020204" pitchFamily="34" charset="0"/>
                <a:cs typeface="Arial" panose="020B0604020202020204" pitchFamily="34" charset="0"/>
              </a:rPr>
              <a:t> </a:t>
            </a:r>
            <a:r>
              <a:rPr lang="en-US" sz="1600" dirty="0" err="1">
                <a:solidFill>
                  <a:srgbClr val="535453"/>
                </a:solidFill>
                <a:latin typeface="Arial" panose="020B0604020202020204" pitchFamily="34" charset="0"/>
                <a:cs typeface="Arial" panose="020B0604020202020204" pitchFamily="34" charset="0"/>
              </a:rPr>
              <a:t>adipiscing</a:t>
            </a:r>
            <a:endParaRPr lang="en-US" sz="1600" dirty="0">
              <a:solidFill>
                <a:srgbClr val="535453"/>
              </a:solidFill>
              <a:latin typeface="Arial" panose="020B0604020202020204" pitchFamily="34" charset="0"/>
              <a:cs typeface="Arial" panose="020B0604020202020204" pitchFamily="34" charset="0"/>
            </a:endParaRPr>
          </a:p>
        </p:txBody>
      </p:sp>
      <p:sp>
        <p:nvSpPr>
          <p:cNvPr id="24" name="Text Placeholder 23">
            <a:extLst>
              <a:ext uri="{FF2B5EF4-FFF2-40B4-BE49-F238E27FC236}">
                <a16:creationId xmlns:a16="http://schemas.microsoft.com/office/drawing/2014/main" id="{73111D9F-69F8-5A4C-B62B-739CE2A4940C}"/>
              </a:ext>
            </a:extLst>
          </p:cNvPr>
          <p:cNvSpPr>
            <a:spLocks noGrp="1"/>
          </p:cNvSpPr>
          <p:nvPr>
            <p:ph type="body" sz="quarter" idx="18" hasCustomPrompt="1"/>
          </p:nvPr>
        </p:nvSpPr>
        <p:spPr>
          <a:xfrm>
            <a:off x="1956593" y="4157980"/>
            <a:ext cx="2395537" cy="368300"/>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rgbClr val="1CB7BA"/>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solidFill>
                  <a:srgbClr val="1CB7BA"/>
                </a:solidFill>
                <a:latin typeface="Arial" panose="020B0604020202020204" pitchFamily="34" charset="0"/>
                <a:cs typeface="Arial" panose="020B0604020202020204" pitchFamily="34" charset="0"/>
              </a:rPr>
              <a:t>Click here to edit</a:t>
            </a:r>
          </a:p>
          <a:p>
            <a:pPr lvl="0"/>
            <a:endParaRPr lang="en-US" dirty="0"/>
          </a:p>
        </p:txBody>
      </p:sp>
      <p:sp>
        <p:nvSpPr>
          <p:cNvPr id="25" name="Text Placeholder 21">
            <a:extLst>
              <a:ext uri="{FF2B5EF4-FFF2-40B4-BE49-F238E27FC236}">
                <a16:creationId xmlns:a16="http://schemas.microsoft.com/office/drawing/2014/main" id="{36891DB7-CE1A-7843-B7DB-ECE3193607A6}"/>
              </a:ext>
            </a:extLst>
          </p:cNvPr>
          <p:cNvSpPr>
            <a:spLocks noGrp="1"/>
          </p:cNvSpPr>
          <p:nvPr>
            <p:ph type="body" sz="quarter" idx="19" hasCustomPrompt="1"/>
          </p:nvPr>
        </p:nvSpPr>
        <p:spPr>
          <a:xfrm>
            <a:off x="4902910" y="4606115"/>
            <a:ext cx="2400300" cy="836613"/>
          </a:xfrm>
        </p:spPr>
        <p:txBody>
          <a:bodyPr/>
          <a:lstStyle>
            <a:lvl1pPr marL="0" indent="0" algn="ctr">
              <a:buNone/>
              <a:defRPr sz="1600">
                <a:solidFill>
                  <a:schemeClr val="tx2"/>
                </a:solidFill>
              </a:defRPr>
            </a:lvl1pPr>
          </a:lstStyle>
          <a:p>
            <a:pPr algn="ctr"/>
            <a:r>
              <a:rPr lang="en-US" sz="1600" dirty="0">
                <a:solidFill>
                  <a:srgbClr val="535453"/>
                </a:solidFill>
                <a:latin typeface="Arial" panose="020B0604020202020204" pitchFamily="34" charset="0"/>
                <a:cs typeface="Arial" panose="020B0604020202020204" pitchFamily="34" charset="0"/>
              </a:rPr>
              <a:t>Click here to edit the master </a:t>
            </a:r>
            <a:r>
              <a:rPr lang="en-US" sz="1600" dirty="0" err="1">
                <a:solidFill>
                  <a:srgbClr val="535453"/>
                </a:solidFill>
                <a:latin typeface="Arial" panose="020B0604020202020204" pitchFamily="34" charset="0"/>
                <a:cs typeface="Arial" panose="020B0604020202020204" pitchFamily="34" charset="0"/>
              </a:rPr>
              <a:t>amet</a:t>
            </a:r>
            <a:r>
              <a:rPr lang="en-US" sz="1600" dirty="0">
                <a:solidFill>
                  <a:srgbClr val="535453"/>
                </a:solidFill>
                <a:latin typeface="Arial" panose="020B0604020202020204" pitchFamily="34" charset="0"/>
                <a:cs typeface="Arial" panose="020B0604020202020204" pitchFamily="34" charset="0"/>
              </a:rPr>
              <a:t>, </a:t>
            </a:r>
            <a:r>
              <a:rPr lang="en-US" sz="1600" dirty="0" err="1">
                <a:solidFill>
                  <a:srgbClr val="535453"/>
                </a:solidFill>
                <a:latin typeface="Arial" panose="020B0604020202020204" pitchFamily="34" charset="0"/>
                <a:cs typeface="Arial" panose="020B0604020202020204" pitchFamily="34" charset="0"/>
              </a:rPr>
              <a:t>consectetur</a:t>
            </a:r>
            <a:r>
              <a:rPr lang="en-US" sz="1600" dirty="0">
                <a:solidFill>
                  <a:srgbClr val="535453"/>
                </a:solidFill>
                <a:latin typeface="Arial" panose="020B0604020202020204" pitchFamily="34" charset="0"/>
                <a:cs typeface="Arial" panose="020B0604020202020204" pitchFamily="34" charset="0"/>
              </a:rPr>
              <a:t> </a:t>
            </a:r>
            <a:r>
              <a:rPr lang="en-US" sz="1600" dirty="0" err="1">
                <a:solidFill>
                  <a:srgbClr val="535453"/>
                </a:solidFill>
                <a:latin typeface="Arial" panose="020B0604020202020204" pitchFamily="34" charset="0"/>
                <a:cs typeface="Arial" panose="020B0604020202020204" pitchFamily="34" charset="0"/>
              </a:rPr>
              <a:t>adipiscing</a:t>
            </a:r>
            <a:endParaRPr lang="en-US" sz="1600" dirty="0">
              <a:solidFill>
                <a:srgbClr val="535453"/>
              </a:solidFill>
              <a:latin typeface="Arial" panose="020B0604020202020204" pitchFamily="34" charset="0"/>
              <a:cs typeface="Arial" panose="020B0604020202020204" pitchFamily="34" charset="0"/>
            </a:endParaRPr>
          </a:p>
        </p:txBody>
      </p:sp>
      <p:sp>
        <p:nvSpPr>
          <p:cNvPr id="26" name="Text Placeholder 23">
            <a:extLst>
              <a:ext uri="{FF2B5EF4-FFF2-40B4-BE49-F238E27FC236}">
                <a16:creationId xmlns:a16="http://schemas.microsoft.com/office/drawing/2014/main" id="{28D28949-A55C-5247-B715-F4EE67C0F59F}"/>
              </a:ext>
            </a:extLst>
          </p:cNvPr>
          <p:cNvSpPr>
            <a:spLocks noGrp="1"/>
          </p:cNvSpPr>
          <p:nvPr>
            <p:ph type="body" sz="quarter" idx="20" hasCustomPrompt="1"/>
          </p:nvPr>
        </p:nvSpPr>
        <p:spPr>
          <a:xfrm>
            <a:off x="4898199" y="4157980"/>
            <a:ext cx="2395537" cy="368300"/>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rgbClr val="1CB7BA"/>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solidFill>
                  <a:srgbClr val="1CB7BA"/>
                </a:solidFill>
                <a:latin typeface="Arial" panose="020B0604020202020204" pitchFamily="34" charset="0"/>
                <a:cs typeface="Arial" panose="020B0604020202020204" pitchFamily="34" charset="0"/>
              </a:rPr>
              <a:t>Click here to edit</a:t>
            </a:r>
          </a:p>
          <a:p>
            <a:pPr lvl="0"/>
            <a:endParaRPr lang="en-US" dirty="0"/>
          </a:p>
        </p:txBody>
      </p:sp>
      <p:sp>
        <p:nvSpPr>
          <p:cNvPr id="27" name="Text Placeholder 21">
            <a:extLst>
              <a:ext uri="{FF2B5EF4-FFF2-40B4-BE49-F238E27FC236}">
                <a16:creationId xmlns:a16="http://schemas.microsoft.com/office/drawing/2014/main" id="{2A1E8103-3492-CF48-BBFB-B4F8F843084F}"/>
              </a:ext>
            </a:extLst>
          </p:cNvPr>
          <p:cNvSpPr>
            <a:spLocks noGrp="1"/>
          </p:cNvSpPr>
          <p:nvPr>
            <p:ph type="body" sz="quarter" idx="21" hasCustomPrompt="1"/>
          </p:nvPr>
        </p:nvSpPr>
        <p:spPr>
          <a:xfrm>
            <a:off x="7853145" y="4606115"/>
            <a:ext cx="2400300" cy="836613"/>
          </a:xfrm>
        </p:spPr>
        <p:txBody>
          <a:bodyPr/>
          <a:lstStyle>
            <a:lvl1pPr marL="0" indent="0" algn="ctr">
              <a:buNone/>
              <a:defRPr sz="1600">
                <a:solidFill>
                  <a:schemeClr val="tx2"/>
                </a:solidFill>
              </a:defRPr>
            </a:lvl1pPr>
          </a:lstStyle>
          <a:p>
            <a:pPr algn="ctr"/>
            <a:r>
              <a:rPr lang="en-US" sz="1600" dirty="0">
                <a:solidFill>
                  <a:srgbClr val="535453"/>
                </a:solidFill>
                <a:latin typeface="Arial" panose="020B0604020202020204" pitchFamily="34" charset="0"/>
                <a:cs typeface="Arial" panose="020B0604020202020204" pitchFamily="34" charset="0"/>
              </a:rPr>
              <a:t>Click here to edit the master </a:t>
            </a:r>
            <a:r>
              <a:rPr lang="en-US" sz="1600" dirty="0" err="1">
                <a:solidFill>
                  <a:srgbClr val="535453"/>
                </a:solidFill>
                <a:latin typeface="Arial" panose="020B0604020202020204" pitchFamily="34" charset="0"/>
                <a:cs typeface="Arial" panose="020B0604020202020204" pitchFamily="34" charset="0"/>
              </a:rPr>
              <a:t>amet</a:t>
            </a:r>
            <a:r>
              <a:rPr lang="en-US" sz="1600" dirty="0">
                <a:solidFill>
                  <a:srgbClr val="535453"/>
                </a:solidFill>
                <a:latin typeface="Arial" panose="020B0604020202020204" pitchFamily="34" charset="0"/>
                <a:cs typeface="Arial" panose="020B0604020202020204" pitchFamily="34" charset="0"/>
              </a:rPr>
              <a:t>, </a:t>
            </a:r>
            <a:r>
              <a:rPr lang="en-US" sz="1600" dirty="0" err="1">
                <a:solidFill>
                  <a:srgbClr val="535453"/>
                </a:solidFill>
                <a:latin typeface="Arial" panose="020B0604020202020204" pitchFamily="34" charset="0"/>
                <a:cs typeface="Arial" panose="020B0604020202020204" pitchFamily="34" charset="0"/>
              </a:rPr>
              <a:t>consectetur</a:t>
            </a:r>
            <a:r>
              <a:rPr lang="en-US" sz="1600" dirty="0">
                <a:solidFill>
                  <a:srgbClr val="535453"/>
                </a:solidFill>
                <a:latin typeface="Arial" panose="020B0604020202020204" pitchFamily="34" charset="0"/>
                <a:cs typeface="Arial" panose="020B0604020202020204" pitchFamily="34" charset="0"/>
              </a:rPr>
              <a:t> </a:t>
            </a:r>
            <a:r>
              <a:rPr lang="en-US" sz="1600" dirty="0" err="1">
                <a:solidFill>
                  <a:srgbClr val="535453"/>
                </a:solidFill>
                <a:latin typeface="Arial" panose="020B0604020202020204" pitchFamily="34" charset="0"/>
                <a:cs typeface="Arial" panose="020B0604020202020204" pitchFamily="34" charset="0"/>
              </a:rPr>
              <a:t>adipiscing</a:t>
            </a:r>
            <a:endParaRPr lang="en-US" sz="1600" dirty="0">
              <a:solidFill>
                <a:srgbClr val="535453"/>
              </a:solidFill>
              <a:latin typeface="Arial" panose="020B0604020202020204" pitchFamily="34" charset="0"/>
              <a:cs typeface="Arial" panose="020B0604020202020204" pitchFamily="34" charset="0"/>
            </a:endParaRPr>
          </a:p>
        </p:txBody>
      </p:sp>
      <p:sp>
        <p:nvSpPr>
          <p:cNvPr id="28" name="Text Placeholder 23">
            <a:extLst>
              <a:ext uri="{FF2B5EF4-FFF2-40B4-BE49-F238E27FC236}">
                <a16:creationId xmlns:a16="http://schemas.microsoft.com/office/drawing/2014/main" id="{B0CAB5D5-41E8-0C4D-92F9-47F71D50A8F6}"/>
              </a:ext>
            </a:extLst>
          </p:cNvPr>
          <p:cNvSpPr>
            <a:spLocks noGrp="1"/>
          </p:cNvSpPr>
          <p:nvPr>
            <p:ph type="body" sz="quarter" idx="22" hasCustomPrompt="1"/>
          </p:nvPr>
        </p:nvSpPr>
        <p:spPr>
          <a:xfrm>
            <a:off x="7848434" y="4157980"/>
            <a:ext cx="2395537" cy="368300"/>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rgbClr val="1CB7BA"/>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solidFill>
                  <a:srgbClr val="1CB7BA"/>
                </a:solidFill>
                <a:latin typeface="Arial" panose="020B0604020202020204" pitchFamily="34" charset="0"/>
                <a:cs typeface="Arial" panose="020B0604020202020204" pitchFamily="34" charset="0"/>
              </a:rPr>
              <a:t>Click here to edit</a:t>
            </a:r>
          </a:p>
          <a:p>
            <a:pPr lvl="0"/>
            <a:endParaRPr lang="en-US" dirty="0"/>
          </a:p>
        </p:txBody>
      </p:sp>
    </p:spTree>
    <p:extLst>
      <p:ext uri="{BB962C8B-B14F-4D97-AF65-F5344CB8AC3E}">
        <p14:creationId xmlns:p14="http://schemas.microsoft.com/office/powerpoint/2010/main" val="3007422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Heading-3Images+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2531B-DDB8-A144-9D29-0263DCA10362}"/>
              </a:ext>
            </a:extLst>
          </p:cNvPr>
          <p:cNvSpPr>
            <a:spLocks noGrp="1"/>
          </p:cNvSpPr>
          <p:nvPr>
            <p:ph type="title"/>
          </p:nvPr>
        </p:nvSpPr>
        <p:spPr>
          <a:xfrm>
            <a:off x="495300" y="571500"/>
            <a:ext cx="11201400" cy="1028700"/>
          </a:xfrm>
        </p:spPr>
        <p:txBody>
          <a:bodyPr/>
          <a:lstStyle>
            <a:lvl1pPr>
              <a:defRPr b="1" i="0">
                <a:latin typeface="Georgia" panose="02040502050405020303" pitchFamily="18" charset="0"/>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3A48DC87-3A89-184A-A426-0C8592858925}"/>
              </a:ext>
            </a:extLst>
          </p:cNvPr>
          <p:cNvSpPr>
            <a:spLocks noGrp="1"/>
          </p:cNvSpPr>
          <p:nvPr>
            <p:ph type="dt" sz="half" idx="10"/>
          </p:nvPr>
        </p:nvSpPr>
        <p:spPr/>
        <p:txBody>
          <a:bodyPr/>
          <a:lstStyle>
            <a:lvl1pPr>
              <a:defRPr b="1" i="0">
                <a:latin typeface="Georgia" panose="02040502050405020303" pitchFamily="18" charset="0"/>
              </a:defRPr>
            </a:lvl1pPr>
          </a:lstStyle>
          <a:p>
            <a:fld id="{F0C6C016-F9CF-A640-8900-F273541B99BB}" type="datetimeFigureOut">
              <a:rPr lang="en-US" smtClean="0"/>
              <a:pPr/>
              <a:t>1/11/2026</a:t>
            </a:fld>
            <a:endParaRPr lang="en-US" dirty="0"/>
          </a:p>
        </p:txBody>
      </p:sp>
      <p:sp>
        <p:nvSpPr>
          <p:cNvPr id="4" name="Footer Placeholder 3">
            <a:extLst>
              <a:ext uri="{FF2B5EF4-FFF2-40B4-BE49-F238E27FC236}">
                <a16:creationId xmlns:a16="http://schemas.microsoft.com/office/drawing/2014/main" id="{133B2AAF-8112-0945-93ED-C8514D321C6C}"/>
              </a:ext>
            </a:extLst>
          </p:cNvPr>
          <p:cNvSpPr>
            <a:spLocks noGrp="1"/>
          </p:cNvSpPr>
          <p:nvPr>
            <p:ph type="ftr" sz="quarter" idx="11"/>
          </p:nvPr>
        </p:nvSpPr>
        <p:spPr/>
        <p:txBody>
          <a:bodyPr/>
          <a:lstStyle>
            <a:lvl1pPr>
              <a:defRPr b="1" i="0">
                <a:latin typeface="Georgia" panose="02040502050405020303" pitchFamily="18" charset="0"/>
              </a:defRPr>
            </a:lvl1pPr>
          </a:lstStyle>
          <a:p>
            <a:endParaRPr lang="en-US" dirty="0"/>
          </a:p>
        </p:txBody>
      </p:sp>
      <p:sp>
        <p:nvSpPr>
          <p:cNvPr id="5" name="Slide Number Placeholder 4">
            <a:extLst>
              <a:ext uri="{FF2B5EF4-FFF2-40B4-BE49-F238E27FC236}">
                <a16:creationId xmlns:a16="http://schemas.microsoft.com/office/drawing/2014/main" id="{5A2CDE7F-DDCF-EA4A-8BEF-4CDEC7AFB7D7}"/>
              </a:ext>
            </a:extLst>
          </p:cNvPr>
          <p:cNvSpPr>
            <a:spLocks noGrp="1"/>
          </p:cNvSpPr>
          <p:nvPr>
            <p:ph type="sldNum" sz="quarter" idx="12"/>
          </p:nvPr>
        </p:nvSpPr>
        <p:spPr/>
        <p:txBody>
          <a:bodyPr/>
          <a:lstStyle>
            <a:lvl1pPr>
              <a:defRPr b="1" i="0">
                <a:latin typeface="Georgia" panose="02040502050405020303" pitchFamily="18" charset="0"/>
              </a:defRPr>
            </a:lvl1pPr>
          </a:lstStyle>
          <a:p>
            <a:fld id="{BAF45662-B160-ED44-B3FC-960023CDBB23}" type="slidenum">
              <a:rPr lang="en-US" smtClean="0"/>
              <a:pPr/>
              <a:t>‹#›</a:t>
            </a:fld>
            <a:endParaRPr lang="en-US" dirty="0"/>
          </a:p>
        </p:txBody>
      </p:sp>
      <p:sp>
        <p:nvSpPr>
          <p:cNvPr id="7" name="Text Placeholder 6">
            <a:extLst>
              <a:ext uri="{FF2B5EF4-FFF2-40B4-BE49-F238E27FC236}">
                <a16:creationId xmlns:a16="http://schemas.microsoft.com/office/drawing/2014/main" id="{7559D88C-2A9A-8046-A114-7A439B908788}"/>
              </a:ext>
            </a:extLst>
          </p:cNvPr>
          <p:cNvSpPr>
            <a:spLocks noGrp="1"/>
          </p:cNvSpPr>
          <p:nvPr>
            <p:ph type="body" sz="quarter" idx="13"/>
          </p:nvPr>
        </p:nvSpPr>
        <p:spPr>
          <a:xfrm>
            <a:off x="495300" y="1525798"/>
            <a:ext cx="11201400" cy="495300"/>
          </a:xfrm>
        </p:spPr>
        <p:txBody>
          <a:bodyPr>
            <a:normAutofit/>
          </a:bodyPr>
          <a:lstStyle>
            <a:lvl1pPr marL="0" indent="0">
              <a:buNone/>
              <a:defRPr sz="1800">
                <a:solidFill>
                  <a:schemeClr val="tx2"/>
                </a:solidFill>
              </a:defRPr>
            </a:lvl1pPr>
          </a:lstStyle>
          <a:p>
            <a:pPr lvl="0"/>
            <a:r>
              <a:rPr lang="en-US"/>
              <a:t>Click to edit Master text styles</a:t>
            </a:r>
          </a:p>
        </p:txBody>
      </p:sp>
      <p:sp>
        <p:nvSpPr>
          <p:cNvPr id="20" name="Picture Placeholder 17">
            <a:extLst>
              <a:ext uri="{FF2B5EF4-FFF2-40B4-BE49-F238E27FC236}">
                <a16:creationId xmlns:a16="http://schemas.microsoft.com/office/drawing/2014/main" id="{F41E45B0-CC6B-6D43-B184-03F3AC5056F2}"/>
              </a:ext>
            </a:extLst>
          </p:cNvPr>
          <p:cNvSpPr>
            <a:spLocks noGrp="1"/>
          </p:cNvSpPr>
          <p:nvPr>
            <p:ph type="pic" sz="quarter" idx="16"/>
          </p:nvPr>
        </p:nvSpPr>
        <p:spPr>
          <a:xfrm>
            <a:off x="7669774" y="2790699"/>
            <a:ext cx="2279588" cy="2123322"/>
          </a:xfrm>
        </p:spPr>
        <p:txBody>
          <a:bodyPr/>
          <a:lstStyle/>
          <a:p>
            <a:r>
              <a:rPr lang="en-US"/>
              <a:t>Click icon to add picture</a:t>
            </a:r>
            <a:endParaRPr lang="en-US" dirty="0"/>
          </a:p>
        </p:txBody>
      </p:sp>
      <p:sp>
        <p:nvSpPr>
          <p:cNvPr id="28" name="Text Placeholder 23">
            <a:extLst>
              <a:ext uri="{FF2B5EF4-FFF2-40B4-BE49-F238E27FC236}">
                <a16:creationId xmlns:a16="http://schemas.microsoft.com/office/drawing/2014/main" id="{B0CAB5D5-41E8-0C4D-92F9-47F71D50A8F6}"/>
              </a:ext>
            </a:extLst>
          </p:cNvPr>
          <p:cNvSpPr>
            <a:spLocks noGrp="1"/>
          </p:cNvSpPr>
          <p:nvPr>
            <p:ph type="body" sz="quarter" idx="22" hasCustomPrompt="1"/>
          </p:nvPr>
        </p:nvSpPr>
        <p:spPr>
          <a:xfrm>
            <a:off x="7669774" y="5144810"/>
            <a:ext cx="2279588" cy="368300"/>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rgbClr val="1CB7BA"/>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solidFill>
                  <a:srgbClr val="1CB7BA"/>
                </a:solidFill>
                <a:latin typeface="Arial" panose="020B0604020202020204" pitchFamily="34" charset="0"/>
                <a:cs typeface="Arial" panose="020B0604020202020204" pitchFamily="34" charset="0"/>
              </a:rPr>
              <a:t>Click here to edit</a:t>
            </a:r>
          </a:p>
          <a:p>
            <a:pPr lvl="0"/>
            <a:endParaRPr lang="en-US" dirty="0"/>
          </a:p>
        </p:txBody>
      </p:sp>
      <p:sp>
        <p:nvSpPr>
          <p:cNvPr id="33" name="Text Placeholder 23">
            <a:extLst>
              <a:ext uri="{FF2B5EF4-FFF2-40B4-BE49-F238E27FC236}">
                <a16:creationId xmlns:a16="http://schemas.microsoft.com/office/drawing/2014/main" id="{A9A0709D-0ED6-A94C-BB3D-50DC9C55FBD1}"/>
              </a:ext>
            </a:extLst>
          </p:cNvPr>
          <p:cNvSpPr>
            <a:spLocks noGrp="1"/>
          </p:cNvSpPr>
          <p:nvPr>
            <p:ph type="body" sz="quarter" idx="26" hasCustomPrompt="1"/>
          </p:nvPr>
        </p:nvSpPr>
        <p:spPr>
          <a:xfrm>
            <a:off x="7669774" y="5519383"/>
            <a:ext cx="2279588" cy="368300"/>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accent6"/>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solidFill>
                  <a:srgbClr val="1CB7BA"/>
                </a:solidFill>
                <a:latin typeface="Arial" panose="020B0604020202020204" pitchFamily="34" charset="0"/>
                <a:cs typeface="Arial" panose="020B0604020202020204" pitchFamily="34" charset="0"/>
              </a:rPr>
              <a:t>Family Doctor</a:t>
            </a:r>
          </a:p>
          <a:p>
            <a:pPr lvl="0"/>
            <a:endParaRPr lang="en-US" dirty="0"/>
          </a:p>
        </p:txBody>
      </p:sp>
      <p:sp>
        <p:nvSpPr>
          <p:cNvPr id="38" name="Picture Placeholder 17">
            <a:extLst>
              <a:ext uri="{FF2B5EF4-FFF2-40B4-BE49-F238E27FC236}">
                <a16:creationId xmlns:a16="http://schemas.microsoft.com/office/drawing/2014/main" id="{71871A4E-2031-A349-9C64-4686DCC9B9E6}"/>
              </a:ext>
            </a:extLst>
          </p:cNvPr>
          <p:cNvSpPr>
            <a:spLocks noGrp="1"/>
          </p:cNvSpPr>
          <p:nvPr>
            <p:ph type="pic" sz="quarter" idx="27"/>
          </p:nvPr>
        </p:nvSpPr>
        <p:spPr>
          <a:xfrm>
            <a:off x="4959625" y="2790699"/>
            <a:ext cx="2279588" cy="2123322"/>
          </a:xfrm>
        </p:spPr>
        <p:txBody>
          <a:bodyPr/>
          <a:lstStyle/>
          <a:p>
            <a:r>
              <a:rPr lang="en-US"/>
              <a:t>Click icon to add picture</a:t>
            </a:r>
            <a:endParaRPr lang="en-US" dirty="0"/>
          </a:p>
        </p:txBody>
      </p:sp>
      <p:sp>
        <p:nvSpPr>
          <p:cNvPr id="39" name="Text Placeholder 23">
            <a:extLst>
              <a:ext uri="{FF2B5EF4-FFF2-40B4-BE49-F238E27FC236}">
                <a16:creationId xmlns:a16="http://schemas.microsoft.com/office/drawing/2014/main" id="{C2DFC957-7301-9E45-959F-899AB05879AD}"/>
              </a:ext>
            </a:extLst>
          </p:cNvPr>
          <p:cNvSpPr>
            <a:spLocks noGrp="1"/>
          </p:cNvSpPr>
          <p:nvPr>
            <p:ph type="body" sz="quarter" idx="28" hasCustomPrompt="1"/>
          </p:nvPr>
        </p:nvSpPr>
        <p:spPr>
          <a:xfrm>
            <a:off x="4959625" y="5144810"/>
            <a:ext cx="2279588" cy="368300"/>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rgbClr val="1CB7BA"/>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solidFill>
                  <a:srgbClr val="1CB7BA"/>
                </a:solidFill>
                <a:latin typeface="Arial" panose="020B0604020202020204" pitchFamily="34" charset="0"/>
                <a:cs typeface="Arial" panose="020B0604020202020204" pitchFamily="34" charset="0"/>
              </a:rPr>
              <a:t>Click here to edit</a:t>
            </a:r>
          </a:p>
          <a:p>
            <a:pPr lvl="0"/>
            <a:endParaRPr lang="en-US" dirty="0"/>
          </a:p>
        </p:txBody>
      </p:sp>
      <p:sp>
        <p:nvSpPr>
          <p:cNvPr id="40" name="Text Placeholder 23">
            <a:extLst>
              <a:ext uri="{FF2B5EF4-FFF2-40B4-BE49-F238E27FC236}">
                <a16:creationId xmlns:a16="http://schemas.microsoft.com/office/drawing/2014/main" id="{76BB1C30-4278-284B-BA33-00DEB0BA1B93}"/>
              </a:ext>
            </a:extLst>
          </p:cNvPr>
          <p:cNvSpPr>
            <a:spLocks noGrp="1"/>
          </p:cNvSpPr>
          <p:nvPr>
            <p:ph type="body" sz="quarter" idx="29" hasCustomPrompt="1"/>
          </p:nvPr>
        </p:nvSpPr>
        <p:spPr>
          <a:xfrm>
            <a:off x="4959625" y="5519383"/>
            <a:ext cx="2279588" cy="368300"/>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accent6"/>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solidFill>
                  <a:srgbClr val="1CB7BA"/>
                </a:solidFill>
                <a:latin typeface="Arial" panose="020B0604020202020204" pitchFamily="34" charset="0"/>
                <a:cs typeface="Arial" panose="020B0604020202020204" pitchFamily="34" charset="0"/>
              </a:rPr>
              <a:t>Family Doctor</a:t>
            </a:r>
          </a:p>
          <a:p>
            <a:pPr lvl="0"/>
            <a:endParaRPr lang="en-US" dirty="0"/>
          </a:p>
        </p:txBody>
      </p:sp>
      <p:sp>
        <p:nvSpPr>
          <p:cNvPr id="41" name="Picture Placeholder 17">
            <a:extLst>
              <a:ext uri="{FF2B5EF4-FFF2-40B4-BE49-F238E27FC236}">
                <a16:creationId xmlns:a16="http://schemas.microsoft.com/office/drawing/2014/main" id="{80801E07-A27E-924F-B726-C06821A6C60E}"/>
              </a:ext>
            </a:extLst>
          </p:cNvPr>
          <p:cNvSpPr>
            <a:spLocks noGrp="1"/>
          </p:cNvSpPr>
          <p:nvPr>
            <p:ph type="pic" sz="quarter" idx="30"/>
          </p:nvPr>
        </p:nvSpPr>
        <p:spPr>
          <a:xfrm>
            <a:off x="2249476" y="2790699"/>
            <a:ext cx="2279588" cy="2123322"/>
          </a:xfrm>
        </p:spPr>
        <p:txBody>
          <a:bodyPr/>
          <a:lstStyle/>
          <a:p>
            <a:r>
              <a:rPr lang="en-US"/>
              <a:t>Click icon to add picture</a:t>
            </a:r>
            <a:endParaRPr lang="en-US" dirty="0"/>
          </a:p>
        </p:txBody>
      </p:sp>
      <p:sp>
        <p:nvSpPr>
          <p:cNvPr id="42" name="Text Placeholder 23">
            <a:extLst>
              <a:ext uri="{FF2B5EF4-FFF2-40B4-BE49-F238E27FC236}">
                <a16:creationId xmlns:a16="http://schemas.microsoft.com/office/drawing/2014/main" id="{89E4B31D-B9FF-4642-9F3F-A1B98C95B903}"/>
              </a:ext>
            </a:extLst>
          </p:cNvPr>
          <p:cNvSpPr>
            <a:spLocks noGrp="1"/>
          </p:cNvSpPr>
          <p:nvPr>
            <p:ph type="body" sz="quarter" idx="31" hasCustomPrompt="1"/>
          </p:nvPr>
        </p:nvSpPr>
        <p:spPr>
          <a:xfrm>
            <a:off x="2249477" y="5148052"/>
            <a:ext cx="2279588" cy="368300"/>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rgbClr val="1CB7BA"/>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solidFill>
                  <a:srgbClr val="1CB7BA"/>
                </a:solidFill>
                <a:latin typeface="Arial" panose="020B0604020202020204" pitchFamily="34" charset="0"/>
                <a:cs typeface="Arial" panose="020B0604020202020204" pitchFamily="34" charset="0"/>
              </a:rPr>
              <a:t>Click here to edit</a:t>
            </a:r>
          </a:p>
          <a:p>
            <a:pPr lvl="0"/>
            <a:endParaRPr lang="en-US" dirty="0"/>
          </a:p>
        </p:txBody>
      </p:sp>
      <p:sp>
        <p:nvSpPr>
          <p:cNvPr id="43" name="Text Placeholder 23">
            <a:extLst>
              <a:ext uri="{FF2B5EF4-FFF2-40B4-BE49-F238E27FC236}">
                <a16:creationId xmlns:a16="http://schemas.microsoft.com/office/drawing/2014/main" id="{1819FA29-A460-5441-A67B-510620E1291D}"/>
              </a:ext>
            </a:extLst>
          </p:cNvPr>
          <p:cNvSpPr>
            <a:spLocks noGrp="1"/>
          </p:cNvSpPr>
          <p:nvPr>
            <p:ph type="body" sz="quarter" idx="32" hasCustomPrompt="1"/>
          </p:nvPr>
        </p:nvSpPr>
        <p:spPr>
          <a:xfrm>
            <a:off x="2249477" y="5522625"/>
            <a:ext cx="2279588" cy="368300"/>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accent6"/>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solidFill>
                  <a:srgbClr val="1CB7BA"/>
                </a:solidFill>
                <a:latin typeface="Arial" panose="020B0604020202020204" pitchFamily="34" charset="0"/>
                <a:cs typeface="Arial" panose="020B0604020202020204" pitchFamily="34" charset="0"/>
              </a:rPr>
              <a:t>Family Doctor</a:t>
            </a:r>
          </a:p>
          <a:p>
            <a:pPr lvl="0"/>
            <a:endParaRPr lang="en-US" dirty="0"/>
          </a:p>
        </p:txBody>
      </p:sp>
    </p:spTree>
    <p:extLst>
      <p:ext uri="{BB962C8B-B14F-4D97-AF65-F5344CB8AC3E}">
        <p14:creationId xmlns:p14="http://schemas.microsoft.com/office/powerpoint/2010/main" val="41187500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4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2531B-DDB8-A144-9D29-0263DCA10362}"/>
              </a:ext>
            </a:extLst>
          </p:cNvPr>
          <p:cNvSpPr>
            <a:spLocks noGrp="1"/>
          </p:cNvSpPr>
          <p:nvPr>
            <p:ph type="title"/>
          </p:nvPr>
        </p:nvSpPr>
        <p:spPr>
          <a:xfrm>
            <a:off x="495300" y="571500"/>
            <a:ext cx="11201400" cy="1028700"/>
          </a:xfrm>
        </p:spPr>
        <p:txBody>
          <a:bodyPr/>
          <a:lstStyle>
            <a:lvl1pPr>
              <a:defRPr b="1" i="0">
                <a:latin typeface="Georgia" panose="02040502050405020303" pitchFamily="18" charset="0"/>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3A48DC87-3A89-184A-A426-0C8592858925}"/>
              </a:ext>
            </a:extLst>
          </p:cNvPr>
          <p:cNvSpPr>
            <a:spLocks noGrp="1"/>
          </p:cNvSpPr>
          <p:nvPr>
            <p:ph type="dt" sz="half" idx="10"/>
          </p:nvPr>
        </p:nvSpPr>
        <p:spPr/>
        <p:txBody>
          <a:bodyPr/>
          <a:lstStyle>
            <a:lvl1pPr>
              <a:defRPr b="1" i="0">
                <a:latin typeface="Georgia" panose="02040502050405020303" pitchFamily="18" charset="0"/>
              </a:defRPr>
            </a:lvl1pPr>
          </a:lstStyle>
          <a:p>
            <a:fld id="{F0C6C016-F9CF-A640-8900-F273541B99BB}" type="datetimeFigureOut">
              <a:rPr lang="en-US" smtClean="0"/>
              <a:pPr/>
              <a:t>1/11/2026</a:t>
            </a:fld>
            <a:endParaRPr lang="en-US" dirty="0"/>
          </a:p>
        </p:txBody>
      </p:sp>
      <p:sp>
        <p:nvSpPr>
          <p:cNvPr id="4" name="Footer Placeholder 3">
            <a:extLst>
              <a:ext uri="{FF2B5EF4-FFF2-40B4-BE49-F238E27FC236}">
                <a16:creationId xmlns:a16="http://schemas.microsoft.com/office/drawing/2014/main" id="{133B2AAF-8112-0945-93ED-C8514D321C6C}"/>
              </a:ext>
            </a:extLst>
          </p:cNvPr>
          <p:cNvSpPr>
            <a:spLocks noGrp="1"/>
          </p:cNvSpPr>
          <p:nvPr>
            <p:ph type="ftr" sz="quarter" idx="11"/>
          </p:nvPr>
        </p:nvSpPr>
        <p:spPr/>
        <p:txBody>
          <a:bodyPr/>
          <a:lstStyle>
            <a:lvl1pPr>
              <a:defRPr b="1" i="0">
                <a:latin typeface="Georgia" panose="02040502050405020303" pitchFamily="18" charset="0"/>
              </a:defRPr>
            </a:lvl1pPr>
          </a:lstStyle>
          <a:p>
            <a:endParaRPr lang="en-US" dirty="0"/>
          </a:p>
        </p:txBody>
      </p:sp>
      <p:sp>
        <p:nvSpPr>
          <p:cNvPr id="5" name="Slide Number Placeholder 4">
            <a:extLst>
              <a:ext uri="{FF2B5EF4-FFF2-40B4-BE49-F238E27FC236}">
                <a16:creationId xmlns:a16="http://schemas.microsoft.com/office/drawing/2014/main" id="{5A2CDE7F-DDCF-EA4A-8BEF-4CDEC7AFB7D7}"/>
              </a:ext>
            </a:extLst>
          </p:cNvPr>
          <p:cNvSpPr>
            <a:spLocks noGrp="1"/>
          </p:cNvSpPr>
          <p:nvPr>
            <p:ph type="sldNum" sz="quarter" idx="12"/>
          </p:nvPr>
        </p:nvSpPr>
        <p:spPr/>
        <p:txBody>
          <a:bodyPr/>
          <a:lstStyle>
            <a:lvl1pPr>
              <a:defRPr b="1" i="0">
                <a:latin typeface="Georgia" panose="02040502050405020303" pitchFamily="18" charset="0"/>
              </a:defRPr>
            </a:lvl1pPr>
          </a:lstStyle>
          <a:p>
            <a:fld id="{BAF45662-B160-ED44-B3FC-960023CDBB23}" type="slidenum">
              <a:rPr lang="en-US" smtClean="0"/>
              <a:pPr/>
              <a:t>‹#›</a:t>
            </a:fld>
            <a:endParaRPr lang="en-US" dirty="0"/>
          </a:p>
        </p:txBody>
      </p:sp>
      <p:sp>
        <p:nvSpPr>
          <p:cNvPr id="7" name="Text Placeholder 6">
            <a:extLst>
              <a:ext uri="{FF2B5EF4-FFF2-40B4-BE49-F238E27FC236}">
                <a16:creationId xmlns:a16="http://schemas.microsoft.com/office/drawing/2014/main" id="{7559D88C-2A9A-8046-A114-7A439B908788}"/>
              </a:ext>
            </a:extLst>
          </p:cNvPr>
          <p:cNvSpPr>
            <a:spLocks noGrp="1"/>
          </p:cNvSpPr>
          <p:nvPr>
            <p:ph type="body" sz="quarter" idx="13"/>
          </p:nvPr>
        </p:nvSpPr>
        <p:spPr>
          <a:xfrm>
            <a:off x="495300" y="1525798"/>
            <a:ext cx="11201400" cy="495300"/>
          </a:xfrm>
        </p:spPr>
        <p:txBody>
          <a:bodyPr>
            <a:normAutofit/>
          </a:bodyPr>
          <a:lstStyle>
            <a:lvl1pPr marL="0" indent="0">
              <a:buNone/>
              <a:defRPr sz="1800">
                <a:solidFill>
                  <a:schemeClr val="tx2"/>
                </a:solidFill>
              </a:defRPr>
            </a:lvl1pPr>
          </a:lstStyle>
          <a:p>
            <a:pPr lvl="0"/>
            <a:r>
              <a:rPr lang="en-US"/>
              <a:t>Click to edit Master text styles</a:t>
            </a:r>
          </a:p>
        </p:txBody>
      </p:sp>
      <p:sp>
        <p:nvSpPr>
          <p:cNvPr id="18" name="Picture Placeholder 17">
            <a:extLst>
              <a:ext uri="{FF2B5EF4-FFF2-40B4-BE49-F238E27FC236}">
                <a16:creationId xmlns:a16="http://schemas.microsoft.com/office/drawing/2014/main" id="{FF8B0B3E-92DD-3F49-9398-E55864ED1405}"/>
              </a:ext>
            </a:extLst>
          </p:cNvPr>
          <p:cNvSpPr>
            <a:spLocks noGrp="1"/>
          </p:cNvSpPr>
          <p:nvPr>
            <p:ph type="pic" sz="quarter" idx="14"/>
          </p:nvPr>
        </p:nvSpPr>
        <p:spPr>
          <a:xfrm>
            <a:off x="1195406" y="2422525"/>
            <a:ext cx="1006475" cy="1006475"/>
          </a:xfrm>
        </p:spPr>
        <p:txBody>
          <a:bodyPr/>
          <a:lstStyle/>
          <a:p>
            <a:r>
              <a:rPr lang="en-US"/>
              <a:t>Click icon to add picture</a:t>
            </a:r>
            <a:endParaRPr lang="en-US" dirty="0"/>
          </a:p>
        </p:txBody>
      </p:sp>
      <p:sp>
        <p:nvSpPr>
          <p:cNvPr id="19" name="Picture Placeholder 17">
            <a:extLst>
              <a:ext uri="{FF2B5EF4-FFF2-40B4-BE49-F238E27FC236}">
                <a16:creationId xmlns:a16="http://schemas.microsoft.com/office/drawing/2014/main" id="{12F282DB-E6B4-F540-BCBB-7174C9839D1F}"/>
              </a:ext>
            </a:extLst>
          </p:cNvPr>
          <p:cNvSpPr>
            <a:spLocks noGrp="1"/>
          </p:cNvSpPr>
          <p:nvPr>
            <p:ph type="pic" sz="quarter" idx="15"/>
          </p:nvPr>
        </p:nvSpPr>
        <p:spPr>
          <a:xfrm>
            <a:off x="4129265" y="2422525"/>
            <a:ext cx="1006475" cy="1006475"/>
          </a:xfrm>
        </p:spPr>
        <p:txBody>
          <a:bodyPr/>
          <a:lstStyle/>
          <a:p>
            <a:r>
              <a:rPr lang="en-US"/>
              <a:t>Click icon to add picture</a:t>
            </a:r>
            <a:endParaRPr lang="en-US" dirty="0"/>
          </a:p>
        </p:txBody>
      </p:sp>
      <p:sp>
        <p:nvSpPr>
          <p:cNvPr id="20" name="Picture Placeholder 17">
            <a:extLst>
              <a:ext uri="{FF2B5EF4-FFF2-40B4-BE49-F238E27FC236}">
                <a16:creationId xmlns:a16="http://schemas.microsoft.com/office/drawing/2014/main" id="{F41E45B0-CC6B-6D43-B184-03F3AC5056F2}"/>
              </a:ext>
            </a:extLst>
          </p:cNvPr>
          <p:cNvSpPr>
            <a:spLocks noGrp="1"/>
          </p:cNvSpPr>
          <p:nvPr>
            <p:ph type="pic" sz="quarter" idx="16"/>
          </p:nvPr>
        </p:nvSpPr>
        <p:spPr>
          <a:xfrm>
            <a:off x="7054495" y="2422525"/>
            <a:ext cx="1006475" cy="1006475"/>
          </a:xfrm>
        </p:spPr>
        <p:txBody>
          <a:bodyPr/>
          <a:lstStyle/>
          <a:p>
            <a:r>
              <a:rPr lang="en-US"/>
              <a:t>Click icon to add picture</a:t>
            </a:r>
            <a:endParaRPr lang="en-US" dirty="0"/>
          </a:p>
        </p:txBody>
      </p:sp>
      <p:sp>
        <p:nvSpPr>
          <p:cNvPr id="22" name="Text Placeholder 21">
            <a:extLst>
              <a:ext uri="{FF2B5EF4-FFF2-40B4-BE49-F238E27FC236}">
                <a16:creationId xmlns:a16="http://schemas.microsoft.com/office/drawing/2014/main" id="{883559AD-0EC2-A04B-B344-2395923F09EB}"/>
              </a:ext>
            </a:extLst>
          </p:cNvPr>
          <p:cNvSpPr>
            <a:spLocks noGrp="1"/>
          </p:cNvSpPr>
          <p:nvPr>
            <p:ph type="body" sz="quarter" idx="17" hasCustomPrompt="1"/>
          </p:nvPr>
        </p:nvSpPr>
        <p:spPr>
          <a:xfrm>
            <a:off x="505585" y="4102877"/>
            <a:ext cx="2400300" cy="836613"/>
          </a:xfrm>
        </p:spPr>
        <p:txBody>
          <a:bodyPr/>
          <a:lstStyle>
            <a:lvl1pPr marL="0" indent="0" algn="ctr">
              <a:buNone/>
              <a:defRPr sz="1600">
                <a:solidFill>
                  <a:schemeClr val="tx2"/>
                </a:solidFill>
              </a:defRPr>
            </a:lvl1pPr>
          </a:lstStyle>
          <a:p>
            <a:pPr algn="ctr"/>
            <a:r>
              <a:rPr lang="en-US" sz="1600" dirty="0">
                <a:solidFill>
                  <a:srgbClr val="535453"/>
                </a:solidFill>
                <a:latin typeface="Arial" panose="020B0604020202020204" pitchFamily="34" charset="0"/>
                <a:cs typeface="Arial" panose="020B0604020202020204" pitchFamily="34" charset="0"/>
              </a:rPr>
              <a:t>Click here to edit the master </a:t>
            </a:r>
            <a:r>
              <a:rPr lang="en-US" sz="1600" dirty="0" err="1">
                <a:solidFill>
                  <a:srgbClr val="535453"/>
                </a:solidFill>
                <a:latin typeface="Arial" panose="020B0604020202020204" pitchFamily="34" charset="0"/>
                <a:cs typeface="Arial" panose="020B0604020202020204" pitchFamily="34" charset="0"/>
              </a:rPr>
              <a:t>amet</a:t>
            </a:r>
            <a:r>
              <a:rPr lang="en-US" sz="1600" dirty="0">
                <a:solidFill>
                  <a:srgbClr val="535453"/>
                </a:solidFill>
                <a:latin typeface="Arial" panose="020B0604020202020204" pitchFamily="34" charset="0"/>
                <a:cs typeface="Arial" panose="020B0604020202020204" pitchFamily="34" charset="0"/>
              </a:rPr>
              <a:t>, </a:t>
            </a:r>
            <a:r>
              <a:rPr lang="en-US" sz="1600" dirty="0" err="1">
                <a:solidFill>
                  <a:srgbClr val="535453"/>
                </a:solidFill>
                <a:latin typeface="Arial" panose="020B0604020202020204" pitchFamily="34" charset="0"/>
                <a:cs typeface="Arial" panose="020B0604020202020204" pitchFamily="34" charset="0"/>
              </a:rPr>
              <a:t>consectetur</a:t>
            </a:r>
            <a:r>
              <a:rPr lang="en-US" sz="1600" dirty="0">
                <a:solidFill>
                  <a:srgbClr val="535453"/>
                </a:solidFill>
                <a:latin typeface="Arial" panose="020B0604020202020204" pitchFamily="34" charset="0"/>
                <a:cs typeface="Arial" panose="020B0604020202020204" pitchFamily="34" charset="0"/>
              </a:rPr>
              <a:t> </a:t>
            </a:r>
            <a:r>
              <a:rPr lang="en-US" sz="1600" dirty="0" err="1">
                <a:solidFill>
                  <a:srgbClr val="535453"/>
                </a:solidFill>
                <a:latin typeface="Arial" panose="020B0604020202020204" pitchFamily="34" charset="0"/>
                <a:cs typeface="Arial" panose="020B0604020202020204" pitchFamily="34" charset="0"/>
              </a:rPr>
              <a:t>adipiscing</a:t>
            </a:r>
            <a:endParaRPr lang="en-US" sz="1600" dirty="0">
              <a:solidFill>
                <a:srgbClr val="535453"/>
              </a:solidFill>
              <a:latin typeface="Arial" panose="020B0604020202020204" pitchFamily="34" charset="0"/>
              <a:cs typeface="Arial" panose="020B0604020202020204" pitchFamily="34" charset="0"/>
            </a:endParaRPr>
          </a:p>
        </p:txBody>
      </p:sp>
      <p:sp>
        <p:nvSpPr>
          <p:cNvPr id="24" name="Text Placeholder 23">
            <a:extLst>
              <a:ext uri="{FF2B5EF4-FFF2-40B4-BE49-F238E27FC236}">
                <a16:creationId xmlns:a16="http://schemas.microsoft.com/office/drawing/2014/main" id="{73111D9F-69F8-5A4C-B62B-739CE2A4940C}"/>
              </a:ext>
            </a:extLst>
          </p:cNvPr>
          <p:cNvSpPr>
            <a:spLocks noGrp="1"/>
          </p:cNvSpPr>
          <p:nvPr>
            <p:ph type="body" sz="quarter" idx="18" hasCustomPrompt="1"/>
          </p:nvPr>
        </p:nvSpPr>
        <p:spPr>
          <a:xfrm>
            <a:off x="478840" y="3654742"/>
            <a:ext cx="2395537" cy="368300"/>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rgbClr val="1CB7BA"/>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solidFill>
                  <a:srgbClr val="1CB7BA"/>
                </a:solidFill>
                <a:latin typeface="Arial" panose="020B0604020202020204" pitchFamily="34" charset="0"/>
                <a:cs typeface="Arial" panose="020B0604020202020204" pitchFamily="34" charset="0"/>
              </a:rPr>
              <a:t>Click here to edit</a:t>
            </a:r>
          </a:p>
          <a:p>
            <a:pPr lvl="0"/>
            <a:endParaRPr lang="en-US" dirty="0"/>
          </a:p>
        </p:txBody>
      </p:sp>
      <p:sp>
        <p:nvSpPr>
          <p:cNvPr id="25" name="Text Placeholder 21">
            <a:extLst>
              <a:ext uri="{FF2B5EF4-FFF2-40B4-BE49-F238E27FC236}">
                <a16:creationId xmlns:a16="http://schemas.microsoft.com/office/drawing/2014/main" id="{36891DB7-CE1A-7843-B7DB-ECE3193607A6}"/>
              </a:ext>
            </a:extLst>
          </p:cNvPr>
          <p:cNvSpPr>
            <a:spLocks noGrp="1"/>
          </p:cNvSpPr>
          <p:nvPr>
            <p:ph type="body" sz="quarter" idx="19" hasCustomPrompt="1"/>
          </p:nvPr>
        </p:nvSpPr>
        <p:spPr>
          <a:xfrm>
            <a:off x="3446609" y="4102877"/>
            <a:ext cx="2400300" cy="836613"/>
          </a:xfrm>
        </p:spPr>
        <p:txBody>
          <a:bodyPr/>
          <a:lstStyle>
            <a:lvl1pPr marL="0" indent="0" algn="ctr">
              <a:buNone/>
              <a:defRPr sz="1600">
                <a:solidFill>
                  <a:schemeClr val="tx2"/>
                </a:solidFill>
              </a:defRPr>
            </a:lvl1pPr>
          </a:lstStyle>
          <a:p>
            <a:pPr algn="ctr"/>
            <a:r>
              <a:rPr lang="en-US" sz="1600" dirty="0">
                <a:solidFill>
                  <a:srgbClr val="535453"/>
                </a:solidFill>
                <a:latin typeface="Arial" panose="020B0604020202020204" pitchFamily="34" charset="0"/>
                <a:cs typeface="Arial" panose="020B0604020202020204" pitchFamily="34" charset="0"/>
              </a:rPr>
              <a:t>Click here to edit the master </a:t>
            </a:r>
            <a:r>
              <a:rPr lang="en-US" sz="1600" dirty="0" err="1">
                <a:solidFill>
                  <a:srgbClr val="535453"/>
                </a:solidFill>
                <a:latin typeface="Arial" panose="020B0604020202020204" pitchFamily="34" charset="0"/>
                <a:cs typeface="Arial" panose="020B0604020202020204" pitchFamily="34" charset="0"/>
              </a:rPr>
              <a:t>amet</a:t>
            </a:r>
            <a:r>
              <a:rPr lang="en-US" sz="1600" dirty="0">
                <a:solidFill>
                  <a:srgbClr val="535453"/>
                </a:solidFill>
                <a:latin typeface="Arial" panose="020B0604020202020204" pitchFamily="34" charset="0"/>
                <a:cs typeface="Arial" panose="020B0604020202020204" pitchFamily="34" charset="0"/>
              </a:rPr>
              <a:t>, </a:t>
            </a:r>
            <a:r>
              <a:rPr lang="en-US" sz="1600" dirty="0" err="1">
                <a:solidFill>
                  <a:srgbClr val="535453"/>
                </a:solidFill>
                <a:latin typeface="Arial" panose="020B0604020202020204" pitchFamily="34" charset="0"/>
                <a:cs typeface="Arial" panose="020B0604020202020204" pitchFamily="34" charset="0"/>
              </a:rPr>
              <a:t>consectetur</a:t>
            </a:r>
            <a:r>
              <a:rPr lang="en-US" sz="1600" dirty="0">
                <a:solidFill>
                  <a:srgbClr val="535453"/>
                </a:solidFill>
                <a:latin typeface="Arial" panose="020B0604020202020204" pitchFamily="34" charset="0"/>
                <a:cs typeface="Arial" panose="020B0604020202020204" pitchFamily="34" charset="0"/>
              </a:rPr>
              <a:t> </a:t>
            </a:r>
            <a:r>
              <a:rPr lang="en-US" sz="1600" dirty="0" err="1">
                <a:solidFill>
                  <a:srgbClr val="535453"/>
                </a:solidFill>
                <a:latin typeface="Arial" panose="020B0604020202020204" pitchFamily="34" charset="0"/>
                <a:cs typeface="Arial" panose="020B0604020202020204" pitchFamily="34" charset="0"/>
              </a:rPr>
              <a:t>adipiscing</a:t>
            </a:r>
            <a:endParaRPr lang="en-US" sz="1600" dirty="0">
              <a:solidFill>
                <a:srgbClr val="535453"/>
              </a:solidFill>
              <a:latin typeface="Arial" panose="020B0604020202020204" pitchFamily="34" charset="0"/>
              <a:cs typeface="Arial" panose="020B0604020202020204" pitchFamily="34" charset="0"/>
            </a:endParaRPr>
          </a:p>
        </p:txBody>
      </p:sp>
      <p:sp>
        <p:nvSpPr>
          <p:cNvPr id="26" name="Text Placeholder 23">
            <a:extLst>
              <a:ext uri="{FF2B5EF4-FFF2-40B4-BE49-F238E27FC236}">
                <a16:creationId xmlns:a16="http://schemas.microsoft.com/office/drawing/2014/main" id="{28D28949-A55C-5247-B715-F4EE67C0F59F}"/>
              </a:ext>
            </a:extLst>
          </p:cNvPr>
          <p:cNvSpPr>
            <a:spLocks noGrp="1"/>
          </p:cNvSpPr>
          <p:nvPr>
            <p:ph type="body" sz="quarter" idx="20" hasCustomPrompt="1"/>
          </p:nvPr>
        </p:nvSpPr>
        <p:spPr>
          <a:xfrm>
            <a:off x="3441898" y="3654742"/>
            <a:ext cx="2395537" cy="368300"/>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rgbClr val="1CB7BA"/>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solidFill>
                  <a:srgbClr val="1CB7BA"/>
                </a:solidFill>
                <a:latin typeface="Arial" panose="020B0604020202020204" pitchFamily="34" charset="0"/>
                <a:cs typeface="Arial" panose="020B0604020202020204" pitchFamily="34" charset="0"/>
              </a:rPr>
              <a:t>Click here to edit</a:t>
            </a:r>
          </a:p>
          <a:p>
            <a:pPr lvl="0"/>
            <a:endParaRPr lang="en-US" dirty="0"/>
          </a:p>
        </p:txBody>
      </p:sp>
      <p:sp>
        <p:nvSpPr>
          <p:cNvPr id="27" name="Text Placeholder 21">
            <a:extLst>
              <a:ext uri="{FF2B5EF4-FFF2-40B4-BE49-F238E27FC236}">
                <a16:creationId xmlns:a16="http://schemas.microsoft.com/office/drawing/2014/main" id="{2A1E8103-3492-CF48-BBFB-B4F8F843084F}"/>
              </a:ext>
            </a:extLst>
          </p:cNvPr>
          <p:cNvSpPr>
            <a:spLocks noGrp="1"/>
          </p:cNvSpPr>
          <p:nvPr>
            <p:ph type="body" sz="quarter" idx="21" hasCustomPrompt="1"/>
          </p:nvPr>
        </p:nvSpPr>
        <p:spPr>
          <a:xfrm>
            <a:off x="6387633" y="4102877"/>
            <a:ext cx="2400300" cy="836613"/>
          </a:xfrm>
        </p:spPr>
        <p:txBody>
          <a:bodyPr/>
          <a:lstStyle>
            <a:lvl1pPr marL="0" indent="0" algn="ctr">
              <a:buNone/>
              <a:defRPr sz="1600">
                <a:solidFill>
                  <a:schemeClr val="tx2"/>
                </a:solidFill>
              </a:defRPr>
            </a:lvl1pPr>
          </a:lstStyle>
          <a:p>
            <a:pPr algn="ctr"/>
            <a:r>
              <a:rPr lang="en-US" sz="1600" dirty="0">
                <a:solidFill>
                  <a:srgbClr val="535453"/>
                </a:solidFill>
                <a:latin typeface="Arial" panose="020B0604020202020204" pitchFamily="34" charset="0"/>
                <a:cs typeface="Arial" panose="020B0604020202020204" pitchFamily="34" charset="0"/>
              </a:rPr>
              <a:t>Click here to edit the master </a:t>
            </a:r>
            <a:r>
              <a:rPr lang="en-US" sz="1600" dirty="0" err="1">
                <a:solidFill>
                  <a:srgbClr val="535453"/>
                </a:solidFill>
                <a:latin typeface="Arial" panose="020B0604020202020204" pitchFamily="34" charset="0"/>
                <a:cs typeface="Arial" panose="020B0604020202020204" pitchFamily="34" charset="0"/>
              </a:rPr>
              <a:t>amet</a:t>
            </a:r>
            <a:r>
              <a:rPr lang="en-US" sz="1600" dirty="0">
                <a:solidFill>
                  <a:srgbClr val="535453"/>
                </a:solidFill>
                <a:latin typeface="Arial" panose="020B0604020202020204" pitchFamily="34" charset="0"/>
                <a:cs typeface="Arial" panose="020B0604020202020204" pitchFamily="34" charset="0"/>
              </a:rPr>
              <a:t>, </a:t>
            </a:r>
            <a:r>
              <a:rPr lang="en-US" sz="1600" dirty="0" err="1">
                <a:solidFill>
                  <a:srgbClr val="535453"/>
                </a:solidFill>
                <a:latin typeface="Arial" panose="020B0604020202020204" pitchFamily="34" charset="0"/>
                <a:cs typeface="Arial" panose="020B0604020202020204" pitchFamily="34" charset="0"/>
              </a:rPr>
              <a:t>consectetur</a:t>
            </a:r>
            <a:r>
              <a:rPr lang="en-US" sz="1600" dirty="0">
                <a:solidFill>
                  <a:srgbClr val="535453"/>
                </a:solidFill>
                <a:latin typeface="Arial" panose="020B0604020202020204" pitchFamily="34" charset="0"/>
                <a:cs typeface="Arial" panose="020B0604020202020204" pitchFamily="34" charset="0"/>
              </a:rPr>
              <a:t> </a:t>
            </a:r>
            <a:r>
              <a:rPr lang="en-US" sz="1600" dirty="0" err="1">
                <a:solidFill>
                  <a:srgbClr val="535453"/>
                </a:solidFill>
                <a:latin typeface="Arial" panose="020B0604020202020204" pitchFamily="34" charset="0"/>
                <a:cs typeface="Arial" panose="020B0604020202020204" pitchFamily="34" charset="0"/>
              </a:rPr>
              <a:t>adipiscing</a:t>
            </a:r>
            <a:endParaRPr lang="en-US" sz="1600" dirty="0">
              <a:solidFill>
                <a:srgbClr val="535453"/>
              </a:solidFill>
              <a:latin typeface="Arial" panose="020B0604020202020204" pitchFamily="34" charset="0"/>
              <a:cs typeface="Arial" panose="020B0604020202020204" pitchFamily="34" charset="0"/>
            </a:endParaRPr>
          </a:p>
        </p:txBody>
      </p:sp>
      <p:sp>
        <p:nvSpPr>
          <p:cNvPr id="28" name="Text Placeholder 23">
            <a:extLst>
              <a:ext uri="{FF2B5EF4-FFF2-40B4-BE49-F238E27FC236}">
                <a16:creationId xmlns:a16="http://schemas.microsoft.com/office/drawing/2014/main" id="{B0CAB5D5-41E8-0C4D-92F9-47F71D50A8F6}"/>
              </a:ext>
            </a:extLst>
          </p:cNvPr>
          <p:cNvSpPr>
            <a:spLocks noGrp="1"/>
          </p:cNvSpPr>
          <p:nvPr>
            <p:ph type="body" sz="quarter" idx="22" hasCustomPrompt="1"/>
          </p:nvPr>
        </p:nvSpPr>
        <p:spPr>
          <a:xfrm>
            <a:off x="6382922" y="3654742"/>
            <a:ext cx="2395537" cy="368300"/>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rgbClr val="1CB7BA"/>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solidFill>
                  <a:srgbClr val="1CB7BA"/>
                </a:solidFill>
                <a:latin typeface="Arial" panose="020B0604020202020204" pitchFamily="34" charset="0"/>
                <a:cs typeface="Arial" panose="020B0604020202020204" pitchFamily="34" charset="0"/>
              </a:rPr>
              <a:t>Click here to edit</a:t>
            </a:r>
          </a:p>
          <a:p>
            <a:pPr lvl="0"/>
            <a:endParaRPr lang="en-US" dirty="0"/>
          </a:p>
        </p:txBody>
      </p:sp>
      <p:sp>
        <p:nvSpPr>
          <p:cNvPr id="37" name="Picture Placeholder 17">
            <a:extLst>
              <a:ext uri="{FF2B5EF4-FFF2-40B4-BE49-F238E27FC236}">
                <a16:creationId xmlns:a16="http://schemas.microsoft.com/office/drawing/2014/main" id="{79CBD869-3C26-0A48-AFBD-3C9312C7F9B9}"/>
              </a:ext>
            </a:extLst>
          </p:cNvPr>
          <p:cNvSpPr>
            <a:spLocks noGrp="1"/>
          </p:cNvSpPr>
          <p:nvPr>
            <p:ph type="pic" sz="quarter" idx="23"/>
          </p:nvPr>
        </p:nvSpPr>
        <p:spPr>
          <a:xfrm>
            <a:off x="9995999" y="2422525"/>
            <a:ext cx="1006475" cy="1006475"/>
          </a:xfrm>
        </p:spPr>
        <p:txBody>
          <a:bodyPr/>
          <a:lstStyle/>
          <a:p>
            <a:r>
              <a:rPr lang="en-US"/>
              <a:t>Click icon to add picture</a:t>
            </a:r>
            <a:endParaRPr lang="en-US" dirty="0"/>
          </a:p>
        </p:txBody>
      </p:sp>
      <p:sp>
        <p:nvSpPr>
          <p:cNvPr id="38" name="Text Placeholder 21">
            <a:extLst>
              <a:ext uri="{FF2B5EF4-FFF2-40B4-BE49-F238E27FC236}">
                <a16:creationId xmlns:a16="http://schemas.microsoft.com/office/drawing/2014/main" id="{6C466AB3-E7C5-ED49-93D9-168EAAE24C2A}"/>
              </a:ext>
            </a:extLst>
          </p:cNvPr>
          <p:cNvSpPr>
            <a:spLocks noGrp="1"/>
          </p:cNvSpPr>
          <p:nvPr>
            <p:ph type="body" sz="quarter" idx="24" hasCustomPrompt="1"/>
          </p:nvPr>
        </p:nvSpPr>
        <p:spPr>
          <a:xfrm>
            <a:off x="9329137" y="4102877"/>
            <a:ext cx="2400300" cy="836613"/>
          </a:xfrm>
        </p:spPr>
        <p:txBody>
          <a:bodyPr/>
          <a:lstStyle>
            <a:lvl1pPr marL="0" indent="0" algn="ctr">
              <a:buNone/>
              <a:defRPr sz="1600">
                <a:solidFill>
                  <a:schemeClr val="tx2"/>
                </a:solidFill>
              </a:defRPr>
            </a:lvl1pPr>
          </a:lstStyle>
          <a:p>
            <a:pPr algn="ctr"/>
            <a:r>
              <a:rPr lang="en-US" sz="1600" dirty="0">
                <a:solidFill>
                  <a:srgbClr val="535453"/>
                </a:solidFill>
                <a:latin typeface="Arial" panose="020B0604020202020204" pitchFamily="34" charset="0"/>
                <a:cs typeface="Arial" panose="020B0604020202020204" pitchFamily="34" charset="0"/>
              </a:rPr>
              <a:t>Click here to edit the master </a:t>
            </a:r>
            <a:r>
              <a:rPr lang="en-US" sz="1600" dirty="0" err="1">
                <a:solidFill>
                  <a:srgbClr val="535453"/>
                </a:solidFill>
                <a:latin typeface="Arial" panose="020B0604020202020204" pitchFamily="34" charset="0"/>
                <a:cs typeface="Arial" panose="020B0604020202020204" pitchFamily="34" charset="0"/>
              </a:rPr>
              <a:t>amet</a:t>
            </a:r>
            <a:r>
              <a:rPr lang="en-US" sz="1600" dirty="0">
                <a:solidFill>
                  <a:srgbClr val="535453"/>
                </a:solidFill>
                <a:latin typeface="Arial" panose="020B0604020202020204" pitchFamily="34" charset="0"/>
                <a:cs typeface="Arial" panose="020B0604020202020204" pitchFamily="34" charset="0"/>
              </a:rPr>
              <a:t>, </a:t>
            </a:r>
            <a:r>
              <a:rPr lang="en-US" sz="1600" dirty="0" err="1">
                <a:solidFill>
                  <a:srgbClr val="535453"/>
                </a:solidFill>
                <a:latin typeface="Arial" panose="020B0604020202020204" pitchFamily="34" charset="0"/>
                <a:cs typeface="Arial" panose="020B0604020202020204" pitchFamily="34" charset="0"/>
              </a:rPr>
              <a:t>consectetur</a:t>
            </a:r>
            <a:r>
              <a:rPr lang="en-US" sz="1600" dirty="0">
                <a:solidFill>
                  <a:srgbClr val="535453"/>
                </a:solidFill>
                <a:latin typeface="Arial" panose="020B0604020202020204" pitchFamily="34" charset="0"/>
                <a:cs typeface="Arial" panose="020B0604020202020204" pitchFamily="34" charset="0"/>
              </a:rPr>
              <a:t> </a:t>
            </a:r>
            <a:r>
              <a:rPr lang="en-US" sz="1600" dirty="0" err="1">
                <a:solidFill>
                  <a:srgbClr val="535453"/>
                </a:solidFill>
                <a:latin typeface="Arial" panose="020B0604020202020204" pitchFamily="34" charset="0"/>
                <a:cs typeface="Arial" panose="020B0604020202020204" pitchFamily="34" charset="0"/>
              </a:rPr>
              <a:t>adipiscing</a:t>
            </a:r>
            <a:endParaRPr lang="en-US" sz="1600" dirty="0">
              <a:solidFill>
                <a:srgbClr val="535453"/>
              </a:solidFill>
              <a:latin typeface="Arial" panose="020B0604020202020204" pitchFamily="34" charset="0"/>
              <a:cs typeface="Arial" panose="020B0604020202020204" pitchFamily="34" charset="0"/>
            </a:endParaRPr>
          </a:p>
        </p:txBody>
      </p:sp>
      <p:sp>
        <p:nvSpPr>
          <p:cNvPr id="39" name="Text Placeholder 23">
            <a:extLst>
              <a:ext uri="{FF2B5EF4-FFF2-40B4-BE49-F238E27FC236}">
                <a16:creationId xmlns:a16="http://schemas.microsoft.com/office/drawing/2014/main" id="{A3C64524-B4BD-0846-9577-AD42D41DE0CB}"/>
              </a:ext>
            </a:extLst>
          </p:cNvPr>
          <p:cNvSpPr>
            <a:spLocks noGrp="1"/>
          </p:cNvSpPr>
          <p:nvPr>
            <p:ph type="body" sz="quarter" idx="25" hasCustomPrompt="1"/>
          </p:nvPr>
        </p:nvSpPr>
        <p:spPr>
          <a:xfrm>
            <a:off x="9324426" y="3654742"/>
            <a:ext cx="2395537" cy="368300"/>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rgbClr val="1CB7BA"/>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solidFill>
                  <a:srgbClr val="1CB7BA"/>
                </a:solidFill>
                <a:latin typeface="Arial" panose="020B0604020202020204" pitchFamily="34" charset="0"/>
                <a:cs typeface="Arial" panose="020B0604020202020204" pitchFamily="34" charset="0"/>
              </a:rPr>
              <a:t>Click here to edit</a:t>
            </a:r>
          </a:p>
          <a:p>
            <a:pPr lvl="0"/>
            <a:endParaRPr lang="en-US" dirty="0"/>
          </a:p>
        </p:txBody>
      </p:sp>
    </p:spTree>
    <p:extLst>
      <p:ext uri="{BB962C8B-B14F-4D97-AF65-F5344CB8AC3E}">
        <p14:creationId xmlns:p14="http://schemas.microsoft.com/office/powerpoint/2010/main" val="13086866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Two Column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2531B-DDB8-A144-9D29-0263DCA10362}"/>
              </a:ext>
            </a:extLst>
          </p:cNvPr>
          <p:cNvSpPr>
            <a:spLocks noGrp="1"/>
          </p:cNvSpPr>
          <p:nvPr>
            <p:ph type="title"/>
          </p:nvPr>
        </p:nvSpPr>
        <p:spPr>
          <a:xfrm>
            <a:off x="495300" y="571500"/>
            <a:ext cx="11201400" cy="1028700"/>
          </a:xfrm>
        </p:spPr>
        <p:txBody>
          <a:bodyPr/>
          <a:lstStyle>
            <a:lvl1pPr>
              <a:defRPr b="1" i="0">
                <a:latin typeface="Georgia" panose="02040502050405020303" pitchFamily="18" charset="0"/>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3A48DC87-3A89-184A-A426-0C8592858925}"/>
              </a:ext>
            </a:extLst>
          </p:cNvPr>
          <p:cNvSpPr>
            <a:spLocks noGrp="1"/>
          </p:cNvSpPr>
          <p:nvPr>
            <p:ph type="dt" sz="half" idx="10"/>
          </p:nvPr>
        </p:nvSpPr>
        <p:spPr/>
        <p:txBody>
          <a:bodyPr/>
          <a:lstStyle>
            <a:lvl1pPr>
              <a:defRPr b="1" i="0">
                <a:latin typeface="Georgia" panose="02040502050405020303" pitchFamily="18" charset="0"/>
              </a:defRPr>
            </a:lvl1pPr>
          </a:lstStyle>
          <a:p>
            <a:fld id="{F0C6C016-F9CF-A640-8900-F273541B99BB}" type="datetimeFigureOut">
              <a:rPr lang="en-US" smtClean="0"/>
              <a:pPr/>
              <a:t>1/11/2026</a:t>
            </a:fld>
            <a:endParaRPr lang="en-US" dirty="0"/>
          </a:p>
        </p:txBody>
      </p:sp>
      <p:sp>
        <p:nvSpPr>
          <p:cNvPr id="4" name="Footer Placeholder 3">
            <a:extLst>
              <a:ext uri="{FF2B5EF4-FFF2-40B4-BE49-F238E27FC236}">
                <a16:creationId xmlns:a16="http://schemas.microsoft.com/office/drawing/2014/main" id="{133B2AAF-8112-0945-93ED-C8514D321C6C}"/>
              </a:ext>
            </a:extLst>
          </p:cNvPr>
          <p:cNvSpPr>
            <a:spLocks noGrp="1"/>
          </p:cNvSpPr>
          <p:nvPr>
            <p:ph type="ftr" sz="quarter" idx="11"/>
          </p:nvPr>
        </p:nvSpPr>
        <p:spPr/>
        <p:txBody>
          <a:bodyPr/>
          <a:lstStyle>
            <a:lvl1pPr>
              <a:defRPr b="1" i="0">
                <a:latin typeface="Georgia" panose="02040502050405020303" pitchFamily="18" charset="0"/>
              </a:defRPr>
            </a:lvl1pPr>
          </a:lstStyle>
          <a:p>
            <a:endParaRPr lang="en-US" dirty="0"/>
          </a:p>
        </p:txBody>
      </p:sp>
      <p:sp>
        <p:nvSpPr>
          <p:cNvPr id="5" name="Slide Number Placeholder 4">
            <a:extLst>
              <a:ext uri="{FF2B5EF4-FFF2-40B4-BE49-F238E27FC236}">
                <a16:creationId xmlns:a16="http://schemas.microsoft.com/office/drawing/2014/main" id="{5A2CDE7F-DDCF-EA4A-8BEF-4CDEC7AFB7D7}"/>
              </a:ext>
            </a:extLst>
          </p:cNvPr>
          <p:cNvSpPr>
            <a:spLocks noGrp="1"/>
          </p:cNvSpPr>
          <p:nvPr>
            <p:ph type="sldNum" sz="quarter" idx="12"/>
          </p:nvPr>
        </p:nvSpPr>
        <p:spPr/>
        <p:txBody>
          <a:bodyPr/>
          <a:lstStyle>
            <a:lvl1pPr>
              <a:defRPr b="1" i="0">
                <a:latin typeface="Georgia" panose="02040502050405020303" pitchFamily="18" charset="0"/>
              </a:defRPr>
            </a:lvl1pPr>
          </a:lstStyle>
          <a:p>
            <a:fld id="{BAF45662-B160-ED44-B3FC-960023CDBB23}" type="slidenum">
              <a:rPr lang="en-US" smtClean="0"/>
              <a:pPr/>
              <a:t>‹#›</a:t>
            </a:fld>
            <a:endParaRPr lang="en-US" dirty="0"/>
          </a:p>
        </p:txBody>
      </p:sp>
      <p:sp>
        <p:nvSpPr>
          <p:cNvPr id="7" name="Text Placeholder 6">
            <a:extLst>
              <a:ext uri="{FF2B5EF4-FFF2-40B4-BE49-F238E27FC236}">
                <a16:creationId xmlns:a16="http://schemas.microsoft.com/office/drawing/2014/main" id="{7559D88C-2A9A-8046-A114-7A439B908788}"/>
              </a:ext>
            </a:extLst>
          </p:cNvPr>
          <p:cNvSpPr>
            <a:spLocks noGrp="1"/>
          </p:cNvSpPr>
          <p:nvPr>
            <p:ph type="body" sz="quarter" idx="13"/>
          </p:nvPr>
        </p:nvSpPr>
        <p:spPr>
          <a:xfrm>
            <a:off x="495300" y="1525798"/>
            <a:ext cx="11201400" cy="495300"/>
          </a:xfrm>
        </p:spPr>
        <p:txBody>
          <a:bodyPr>
            <a:normAutofit/>
          </a:bodyPr>
          <a:lstStyle>
            <a:lvl1pPr marL="0" indent="0">
              <a:buNone/>
              <a:defRPr sz="1800">
                <a:solidFill>
                  <a:schemeClr val="tx2"/>
                </a:solidFill>
              </a:defRPr>
            </a:lvl1pPr>
          </a:lstStyle>
          <a:p>
            <a:pPr lvl="0"/>
            <a:r>
              <a:rPr lang="en-US"/>
              <a:t>Click to edit Master text styles</a:t>
            </a:r>
          </a:p>
        </p:txBody>
      </p:sp>
      <p:sp>
        <p:nvSpPr>
          <p:cNvPr id="16" name="Content Placeholder 2">
            <a:extLst>
              <a:ext uri="{FF2B5EF4-FFF2-40B4-BE49-F238E27FC236}">
                <a16:creationId xmlns:a16="http://schemas.microsoft.com/office/drawing/2014/main" id="{713B37F8-5847-CD4D-8E83-0ABA25C9E6B6}"/>
              </a:ext>
            </a:extLst>
          </p:cNvPr>
          <p:cNvSpPr>
            <a:spLocks noGrp="1"/>
          </p:cNvSpPr>
          <p:nvPr>
            <p:ph idx="1" hasCustomPrompt="1"/>
          </p:nvPr>
        </p:nvSpPr>
        <p:spPr>
          <a:xfrm>
            <a:off x="495300" y="3314700"/>
            <a:ext cx="5407789" cy="2971800"/>
          </a:xfrm>
        </p:spPr>
        <p:txBody>
          <a:bodyPr/>
          <a:lstStyle>
            <a:lvl1pPr marL="292100" indent="-231775">
              <a:buFont typeface="Arial" panose="020B0604020202020204" pitchFamily="34" charset="0"/>
              <a:buChar char="•"/>
              <a:tabLst/>
              <a:defRPr sz="1800" b="0" i="0">
                <a:solidFill>
                  <a:schemeClr val="accent6"/>
                </a:solidFill>
                <a:latin typeface="Arial" panose="020B0604020202020204" pitchFamily="34" charset="0"/>
                <a:cs typeface="Arial" panose="020B0604020202020204" pitchFamily="34" charset="0"/>
              </a:defRPr>
            </a:lvl1pPr>
            <a:lvl2pPr>
              <a:defRPr b="0" i="0">
                <a:latin typeface="Arial" panose="020B0604020202020204" pitchFamily="34" charset="0"/>
                <a:cs typeface="Arial" panose="020B0604020202020204" pitchFamily="34" charset="0"/>
              </a:defRPr>
            </a:lvl2pPr>
            <a:lvl3pPr>
              <a:defRPr b="0" i="0">
                <a:latin typeface="Arial" panose="020B0604020202020204" pitchFamily="34" charset="0"/>
                <a:cs typeface="Arial" panose="020B0604020202020204" pitchFamily="34" charset="0"/>
              </a:defRPr>
            </a:lvl3pPr>
            <a:lvl4pPr>
              <a:defRPr b="0" i="0">
                <a:latin typeface="Arial" panose="020B0604020202020204" pitchFamily="34" charset="0"/>
                <a:cs typeface="Arial" panose="020B0604020202020204" pitchFamily="34" charset="0"/>
              </a:defRPr>
            </a:lvl4pPr>
            <a:lvl5pPr>
              <a:defRPr b="0" i="0">
                <a:latin typeface="Arial" panose="020B0604020202020204" pitchFamily="34" charset="0"/>
                <a:cs typeface="Arial" panose="020B0604020202020204" pitchFamily="34" charset="0"/>
              </a:defRPr>
            </a:lvl5pPr>
          </a:lstStyle>
          <a:p>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p>
          <a:p>
            <a:r>
              <a:rPr lang="en-US" dirty="0" err="1"/>
              <a:t>Etiam</a:t>
            </a:r>
            <a:r>
              <a:rPr lang="en-US" dirty="0"/>
              <a:t> </a:t>
            </a:r>
            <a:r>
              <a:rPr lang="en-US" dirty="0" err="1"/>
              <a:t>aliquet</a:t>
            </a:r>
            <a:r>
              <a:rPr lang="en-US" dirty="0"/>
              <a:t> </a:t>
            </a:r>
            <a:r>
              <a:rPr lang="en-US" dirty="0" err="1"/>
              <a:t>eu</a:t>
            </a:r>
            <a:r>
              <a:rPr lang="en-US" dirty="0"/>
              <a:t> mi </a:t>
            </a:r>
            <a:r>
              <a:rPr lang="en-US" dirty="0" err="1"/>
              <a:t>quis</a:t>
            </a:r>
            <a:r>
              <a:rPr lang="en-US" dirty="0"/>
              <a:t> lacinia. Ut fermentum a magna </a:t>
            </a:r>
            <a:r>
              <a:rPr lang="en-US" dirty="0" err="1"/>
              <a:t>ut</a:t>
            </a:r>
            <a:r>
              <a:rPr lang="en-US" dirty="0"/>
              <a:t> </a:t>
            </a:r>
            <a:r>
              <a:rPr lang="en-US" dirty="0" err="1"/>
              <a:t>eleifend</a:t>
            </a:r>
            <a:r>
              <a:rPr lang="en-US" dirty="0"/>
              <a:t>. Integer convallis </a:t>
            </a:r>
            <a:r>
              <a:rPr lang="en-US" dirty="0" err="1"/>
              <a:t>suscipit</a:t>
            </a:r>
            <a:r>
              <a:rPr lang="en-US" dirty="0"/>
              <a:t> ante </a:t>
            </a:r>
            <a:r>
              <a:rPr lang="en-US" dirty="0" err="1"/>
              <a:t>eu</a:t>
            </a:r>
            <a:r>
              <a:rPr lang="en-US" dirty="0"/>
              <a:t> </a:t>
            </a:r>
            <a:r>
              <a:rPr lang="en-US" dirty="0" err="1"/>
              <a:t>varius</a:t>
            </a:r>
            <a:r>
              <a:rPr lang="en-US" dirty="0"/>
              <a:t>. </a:t>
            </a:r>
          </a:p>
          <a:p>
            <a:r>
              <a:rPr lang="en-US" dirty="0"/>
              <a:t>Morbi a </a:t>
            </a:r>
            <a:r>
              <a:rPr lang="en-US" dirty="0" err="1"/>
              <a:t>purus</a:t>
            </a:r>
            <a:r>
              <a:rPr lang="en-US" dirty="0"/>
              <a:t> dolor. </a:t>
            </a:r>
            <a:r>
              <a:rPr lang="en-US" dirty="0" err="1"/>
              <a:t>Suspendisse</a:t>
            </a:r>
            <a:r>
              <a:rPr lang="en-US" dirty="0"/>
              <a:t> sit </a:t>
            </a:r>
            <a:r>
              <a:rPr lang="en-US" dirty="0" err="1"/>
              <a:t>amet</a:t>
            </a:r>
            <a:r>
              <a:rPr lang="en-US" dirty="0"/>
              <a:t> ipsum </a:t>
            </a:r>
            <a:r>
              <a:rPr lang="en-US" dirty="0" err="1"/>
              <a:t>finibus</a:t>
            </a:r>
            <a:r>
              <a:rPr lang="en-US" dirty="0"/>
              <a:t> </a:t>
            </a:r>
            <a:r>
              <a:rPr lang="en-US" dirty="0" err="1"/>
              <a:t>justo</a:t>
            </a:r>
            <a:r>
              <a:rPr lang="en-US" dirty="0"/>
              <a:t> </a:t>
            </a:r>
            <a:r>
              <a:rPr lang="en-US" dirty="0" err="1"/>
              <a:t>viverra</a:t>
            </a:r>
            <a:r>
              <a:rPr lang="en-US" dirty="0"/>
              <a:t> </a:t>
            </a:r>
            <a:r>
              <a:rPr lang="en-US" dirty="0" err="1"/>
              <a:t>blandit</a:t>
            </a:r>
            <a:r>
              <a:rPr lang="en-US" dirty="0"/>
              <a:t>.</a:t>
            </a:r>
          </a:p>
          <a:p>
            <a:pPr lvl="0"/>
            <a:endParaRPr lang="en-US" dirty="0"/>
          </a:p>
        </p:txBody>
      </p:sp>
      <p:sp>
        <p:nvSpPr>
          <p:cNvPr id="21" name="Content Placeholder 2">
            <a:extLst>
              <a:ext uri="{FF2B5EF4-FFF2-40B4-BE49-F238E27FC236}">
                <a16:creationId xmlns:a16="http://schemas.microsoft.com/office/drawing/2014/main" id="{057AA594-1D56-3A40-BEF6-2150CDA80AE7}"/>
              </a:ext>
            </a:extLst>
          </p:cNvPr>
          <p:cNvSpPr>
            <a:spLocks noGrp="1"/>
          </p:cNvSpPr>
          <p:nvPr>
            <p:ph idx="14" hasCustomPrompt="1"/>
          </p:nvPr>
        </p:nvSpPr>
        <p:spPr>
          <a:xfrm>
            <a:off x="6294217" y="3314700"/>
            <a:ext cx="5407789" cy="2971800"/>
          </a:xfrm>
        </p:spPr>
        <p:txBody>
          <a:bodyPr/>
          <a:lstStyle>
            <a:lvl1pPr marL="285750" indent="-225425">
              <a:buFont typeface="Arial" panose="020B0604020202020204" pitchFamily="34" charset="0"/>
              <a:buChar char="•"/>
              <a:tabLst/>
              <a:defRPr sz="1800" b="0" i="0">
                <a:solidFill>
                  <a:schemeClr val="accent6"/>
                </a:solidFill>
                <a:latin typeface="Arial" panose="020B0604020202020204" pitchFamily="34" charset="0"/>
                <a:cs typeface="Arial" panose="020B0604020202020204" pitchFamily="34" charset="0"/>
              </a:defRPr>
            </a:lvl1pPr>
            <a:lvl2pPr>
              <a:defRPr b="0" i="0">
                <a:latin typeface="Arial" panose="020B0604020202020204" pitchFamily="34" charset="0"/>
                <a:cs typeface="Arial" panose="020B0604020202020204" pitchFamily="34" charset="0"/>
              </a:defRPr>
            </a:lvl2pPr>
            <a:lvl3pPr>
              <a:defRPr b="0" i="0">
                <a:latin typeface="Arial" panose="020B0604020202020204" pitchFamily="34" charset="0"/>
                <a:cs typeface="Arial" panose="020B0604020202020204" pitchFamily="34" charset="0"/>
              </a:defRPr>
            </a:lvl3pPr>
            <a:lvl4pPr>
              <a:defRPr b="0" i="0">
                <a:latin typeface="Arial" panose="020B0604020202020204" pitchFamily="34" charset="0"/>
                <a:cs typeface="Arial" panose="020B0604020202020204" pitchFamily="34" charset="0"/>
              </a:defRPr>
            </a:lvl4pPr>
            <a:lvl5pPr>
              <a:defRPr b="0" i="0">
                <a:latin typeface="Arial" panose="020B0604020202020204" pitchFamily="34" charset="0"/>
                <a:cs typeface="Arial" panose="020B0604020202020204" pitchFamily="34" charset="0"/>
              </a:defRPr>
            </a:lvl5pPr>
          </a:lstStyle>
          <a:p>
            <a:r>
              <a:rPr lang="en-US" dirty="0"/>
              <a:t>Ut </a:t>
            </a:r>
            <a:r>
              <a:rPr lang="en-US" dirty="0" err="1"/>
              <a:t>congue</a:t>
            </a:r>
            <a:r>
              <a:rPr lang="en-US" dirty="0"/>
              <a:t> </a:t>
            </a:r>
            <a:r>
              <a:rPr lang="en-US" dirty="0" err="1"/>
              <a:t>quis</a:t>
            </a:r>
            <a:r>
              <a:rPr lang="en-US" dirty="0"/>
              <a:t> </a:t>
            </a:r>
            <a:r>
              <a:rPr lang="en-US" dirty="0" err="1"/>
              <a:t>tortor</a:t>
            </a:r>
            <a:r>
              <a:rPr lang="en-US" dirty="0"/>
              <a:t> </a:t>
            </a:r>
            <a:r>
              <a:rPr lang="en-US" dirty="0" err="1"/>
              <a:t>eget</a:t>
            </a:r>
            <a:r>
              <a:rPr lang="en-US" dirty="0"/>
              <a:t> </a:t>
            </a:r>
            <a:r>
              <a:rPr lang="en-US" dirty="0" err="1"/>
              <a:t>sodales</a:t>
            </a:r>
            <a:r>
              <a:rPr lang="en-US" dirty="0"/>
              <a:t>. </a:t>
            </a:r>
            <a:r>
              <a:rPr lang="en-US" dirty="0" err="1"/>
              <a:t>Nulla</a:t>
            </a:r>
            <a:r>
              <a:rPr lang="en-US" dirty="0"/>
              <a:t> a </a:t>
            </a:r>
            <a:r>
              <a:rPr lang="en-US" dirty="0" err="1"/>
              <a:t>erat</a:t>
            </a:r>
            <a:r>
              <a:rPr lang="en-US" dirty="0"/>
              <a:t> </a:t>
            </a:r>
            <a:r>
              <a:rPr lang="en-US" dirty="0" err="1"/>
              <a:t>eget</a:t>
            </a:r>
            <a:r>
              <a:rPr lang="en-US" dirty="0"/>
              <a:t> </a:t>
            </a:r>
            <a:r>
              <a:rPr lang="en-US" dirty="0" err="1"/>
              <a:t>nunc</a:t>
            </a:r>
            <a:r>
              <a:rPr lang="en-US" dirty="0"/>
              <a:t> </a:t>
            </a:r>
            <a:r>
              <a:rPr lang="en-US" dirty="0" err="1"/>
              <a:t>hendrerit</a:t>
            </a:r>
            <a:r>
              <a:rPr lang="en-US" dirty="0"/>
              <a:t> </a:t>
            </a:r>
            <a:r>
              <a:rPr lang="en-US" dirty="0" err="1"/>
              <a:t>ultrices</a:t>
            </a:r>
            <a:r>
              <a:rPr lang="en-US" dirty="0"/>
              <a:t> </a:t>
            </a:r>
            <a:r>
              <a:rPr lang="en-US" dirty="0" err="1"/>
              <a:t>eu</a:t>
            </a:r>
            <a:r>
              <a:rPr lang="en-US" dirty="0"/>
              <a:t> </a:t>
            </a:r>
            <a:r>
              <a:rPr lang="en-US" dirty="0" err="1"/>
              <a:t>nec</a:t>
            </a:r>
            <a:r>
              <a:rPr lang="en-US" dirty="0"/>
              <a:t> </a:t>
            </a:r>
            <a:r>
              <a:rPr lang="en-US" dirty="0" err="1"/>
              <a:t>nulla</a:t>
            </a:r>
            <a:r>
              <a:rPr lang="en-US" dirty="0"/>
              <a:t>. </a:t>
            </a:r>
          </a:p>
          <a:p>
            <a:r>
              <a:rPr lang="en-US" dirty="0" err="1"/>
              <a:t>Donec</a:t>
            </a:r>
            <a:r>
              <a:rPr lang="en-US" dirty="0"/>
              <a:t> </a:t>
            </a:r>
            <a:r>
              <a:rPr lang="en-US" dirty="0" err="1"/>
              <a:t>viverra</a:t>
            </a:r>
            <a:r>
              <a:rPr lang="en-US" dirty="0"/>
              <a:t> </a:t>
            </a:r>
            <a:r>
              <a:rPr lang="en-US" dirty="0" err="1"/>
              <a:t>leo</a:t>
            </a:r>
            <a:r>
              <a:rPr lang="en-US" dirty="0"/>
              <a:t> </a:t>
            </a:r>
            <a:r>
              <a:rPr lang="en-US" dirty="0" err="1"/>
              <a:t>aliquet</a:t>
            </a:r>
            <a:r>
              <a:rPr lang="en-US" dirty="0"/>
              <a:t>, </a:t>
            </a:r>
            <a:r>
              <a:rPr lang="en-US" dirty="0" err="1"/>
              <a:t>auctor</a:t>
            </a:r>
            <a:r>
              <a:rPr lang="en-US" dirty="0"/>
              <a:t> </a:t>
            </a:r>
            <a:r>
              <a:rPr lang="en-US" dirty="0" err="1"/>
              <a:t>quam</a:t>
            </a:r>
            <a:r>
              <a:rPr lang="en-US" dirty="0"/>
              <a:t> id, convallis </a:t>
            </a:r>
            <a:r>
              <a:rPr lang="en-US" dirty="0" err="1"/>
              <a:t>orci</a:t>
            </a:r>
            <a:r>
              <a:rPr lang="en-US" dirty="0"/>
              <a:t>.</a:t>
            </a:r>
          </a:p>
          <a:p>
            <a:pPr lvl="0"/>
            <a:endParaRPr lang="en-US" dirty="0"/>
          </a:p>
        </p:txBody>
      </p:sp>
      <p:sp>
        <p:nvSpPr>
          <p:cNvPr id="10" name="Text Placeholder 9">
            <a:extLst>
              <a:ext uri="{FF2B5EF4-FFF2-40B4-BE49-F238E27FC236}">
                <a16:creationId xmlns:a16="http://schemas.microsoft.com/office/drawing/2014/main" id="{4B9637BA-0A76-C14B-9EF5-EB3DC87C79E8}"/>
              </a:ext>
            </a:extLst>
          </p:cNvPr>
          <p:cNvSpPr>
            <a:spLocks noGrp="1"/>
          </p:cNvSpPr>
          <p:nvPr>
            <p:ph type="body" sz="quarter" idx="17"/>
          </p:nvPr>
        </p:nvSpPr>
        <p:spPr>
          <a:xfrm>
            <a:off x="495300" y="2476500"/>
            <a:ext cx="5407025" cy="647700"/>
          </a:xfrm>
        </p:spPr>
        <p:txBody>
          <a:bodyPr>
            <a:noAutofit/>
          </a:bodyPr>
          <a:lstStyle>
            <a:lvl1pPr marL="0" indent="0">
              <a:buNone/>
              <a:defRPr sz="3600" b="0">
                <a:solidFill>
                  <a:srgbClr val="1CB7BA"/>
                </a:solidFill>
              </a:defRPr>
            </a:lvl1pPr>
          </a:lstStyle>
          <a:p>
            <a:pPr lvl="0"/>
            <a:r>
              <a:rPr lang="en-US"/>
              <a:t>Click to edit Master text styles</a:t>
            </a:r>
          </a:p>
        </p:txBody>
      </p:sp>
      <p:sp>
        <p:nvSpPr>
          <p:cNvPr id="30" name="Text Placeholder 9">
            <a:extLst>
              <a:ext uri="{FF2B5EF4-FFF2-40B4-BE49-F238E27FC236}">
                <a16:creationId xmlns:a16="http://schemas.microsoft.com/office/drawing/2014/main" id="{2BF37D4B-EFF6-554F-9C61-8EFFFDD11B0F}"/>
              </a:ext>
            </a:extLst>
          </p:cNvPr>
          <p:cNvSpPr>
            <a:spLocks noGrp="1"/>
          </p:cNvSpPr>
          <p:nvPr>
            <p:ph type="body" sz="quarter" idx="18"/>
          </p:nvPr>
        </p:nvSpPr>
        <p:spPr>
          <a:xfrm>
            <a:off x="6283625" y="2476500"/>
            <a:ext cx="5407025" cy="457200"/>
          </a:xfrm>
        </p:spPr>
        <p:txBody>
          <a:bodyPr>
            <a:noAutofit/>
          </a:bodyPr>
          <a:lstStyle>
            <a:lvl1pPr marL="0" indent="0">
              <a:buNone/>
              <a:defRPr sz="3600" b="0">
                <a:solidFill>
                  <a:srgbClr val="1CB7BA"/>
                </a:solidFill>
              </a:defRPr>
            </a:lvl1pPr>
          </a:lstStyle>
          <a:p>
            <a:pPr lvl="0"/>
            <a:r>
              <a:rPr lang="en-US"/>
              <a:t>Click to edit Master text styles</a:t>
            </a:r>
          </a:p>
        </p:txBody>
      </p:sp>
    </p:spTree>
    <p:extLst>
      <p:ext uri="{BB962C8B-B14F-4D97-AF65-F5344CB8AC3E}">
        <p14:creationId xmlns:p14="http://schemas.microsoft.com/office/powerpoint/2010/main" val="25426566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nfographic">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5926723-38CE-C642-BC4A-ECCB2AC20C5D}"/>
              </a:ext>
            </a:extLst>
          </p:cNvPr>
          <p:cNvSpPr>
            <a:spLocks noGrp="1"/>
          </p:cNvSpPr>
          <p:nvPr>
            <p:ph type="dt" sz="half" idx="10"/>
          </p:nvPr>
        </p:nvSpPr>
        <p:spPr/>
        <p:txBody>
          <a:bodyPr/>
          <a:lstStyle>
            <a:lvl1pPr>
              <a:defRPr b="1" i="0">
                <a:latin typeface="Georgia" panose="02040502050405020303" pitchFamily="18" charset="0"/>
              </a:defRPr>
            </a:lvl1pPr>
          </a:lstStyle>
          <a:p>
            <a:fld id="{F0C6C016-F9CF-A640-8900-F273541B99BB}" type="datetimeFigureOut">
              <a:rPr lang="en-US" smtClean="0"/>
              <a:pPr/>
              <a:t>1/11/2026</a:t>
            </a:fld>
            <a:endParaRPr lang="en-US" dirty="0"/>
          </a:p>
        </p:txBody>
      </p:sp>
      <p:sp>
        <p:nvSpPr>
          <p:cNvPr id="3" name="Footer Placeholder 2">
            <a:extLst>
              <a:ext uri="{FF2B5EF4-FFF2-40B4-BE49-F238E27FC236}">
                <a16:creationId xmlns:a16="http://schemas.microsoft.com/office/drawing/2014/main" id="{E50C606B-FBF5-854D-B58F-8AD779ABF298}"/>
              </a:ext>
            </a:extLst>
          </p:cNvPr>
          <p:cNvSpPr>
            <a:spLocks noGrp="1"/>
          </p:cNvSpPr>
          <p:nvPr>
            <p:ph type="ftr" sz="quarter" idx="11"/>
          </p:nvPr>
        </p:nvSpPr>
        <p:spPr/>
        <p:txBody>
          <a:bodyPr/>
          <a:lstStyle>
            <a:lvl1pPr>
              <a:defRPr b="1" i="0">
                <a:latin typeface="Georgia" panose="02040502050405020303" pitchFamily="18" charset="0"/>
              </a:defRPr>
            </a:lvl1pPr>
          </a:lstStyle>
          <a:p>
            <a:endParaRPr lang="en-US" dirty="0"/>
          </a:p>
        </p:txBody>
      </p:sp>
      <p:sp>
        <p:nvSpPr>
          <p:cNvPr id="4" name="Slide Number Placeholder 3">
            <a:extLst>
              <a:ext uri="{FF2B5EF4-FFF2-40B4-BE49-F238E27FC236}">
                <a16:creationId xmlns:a16="http://schemas.microsoft.com/office/drawing/2014/main" id="{A40A2C29-61AA-C24B-AD48-CD00C23D033C}"/>
              </a:ext>
            </a:extLst>
          </p:cNvPr>
          <p:cNvSpPr>
            <a:spLocks noGrp="1"/>
          </p:cNvSpPr>
          <p:nvPr>
            <p:ph type="sldNum" sz="quarter" idx="12"/>
          </p:nvPr>
        </p:nvSpPr>
        <p:spPr/>
        <p:txBody>
          <a:bodyPr/>
          <a:lstStyle>
            <a:lvl1pPr>
              <a:defRPr b="1" i="0">
                <a:latin typeface="Georgia" panose="02040502050405020303" pitchFamily="18" charset="0"/>
              </a:defRPr>
            </a:lvl1pPr>
          </a:lstStyle>
          <a:p>
            <a:fld id="{BAF45662-B160-ED44-B3FC-960023CDBB23}" type="slidenum">
              <a:rPr lang="en-US" smtClean="0"/>
              <a:pPr/>
              <a:t>‹#›</a:t>
            </a:fld>
            <a:endParaRPr lang="en-US" dirty="0"/>
          </a:p>
        </p:txBody>
      </p:sp>
      <p:sp>
        <p:nvSpPr>
          <p:cNvPr id="5" name="Title 1">
            <a:extLst>
              <a:ext uri="{FF2B5EF4-FFF2-40B4-BE49-F238E27FC236}">
                <a16:creationId xmlns:a16="http://schemas.microsoft.com/office/drawing/2014/main" id="{62C1652F-6E0C-F84B-B203-4099BE7D9737}"/>
              </a:ext>
            </a:extLst>
          </p:cNvPr>
          <p:cNvSpPr>
            <a:spLocks noGrp="1"/>
          </p:cNvSpPr>
          <p:nvPr>
            <p:ph type="title"/>
          </p:nvPr>
        </p:nvSpPr>
        <p:spPr>
          <a:xfrm>
            <a:off x="495300" y="571500"/>
            <a:ext cx="11201400" cy="1028700"/>
          </a:xfrm>
        </p:spPr>
        <p:txBody>
          <a:bodyPr/>
          <a:lstStyle>
            <a:lvl1pPr>
              <a:defRPr b="1" i="0">
                <a:latin typeface="Georgia" panose="02040502050405020303" pitchFamily="18" charset="0"/>
              </a:defRPr>
            </a:lvl1pPr>
          </a:lstStyle>
          <a:p>
            <a:r>
              <a:rPr lang="en-US"/>
              <a:t>Click to edit Master title style</a:t>
            </a:r>
            <a:endParaRPr lang="en-US" dirty="0"/>
          </a:p>
        </p:txBody>
      </p:sp>
      <p:sp>
        <p:nvSpPr>
          <p:cNvPr id="6" name="Text Placeholder 6">
            <a:extLst>
              <a:ext uri="{FF2B5EF4-FFF2-40B4-BE49-F238E27FC236}">
                <a16:creationId xmlns:a16="http://schemas.microsoft.com/office/drawing/2014/main" id="{03FB34F5-1DF2-D945-B8F8-3283677DAA63}"/>
              </a:ext>
            </a:extLst>
          </p:cNvPr>
          <p:cNvSpPr>
            <a:spLocks noGrp="1"/>
          </p:cNvSpPr>
          <p:nvPr>
            <p:ph type="body" sz="quarter" idx="13"/>
          </p:nvPr>
        </p:nvSpPr>
        <p:spPr>
          <a:xfrm>
            <a:off x="495300" y="1525798"/>
            <a:ext cx="11201400" cy="495300"/>
          </a:xfrm>
        </p:spPr>
        <p:txBody>
          <a:bodyPr>
            <a:normAutofit/>
          </a:bodyPr>
          <a:lstStyle>
            <a:lvl1pPr marL="0" indent="0">
              <a:buNone/>
              <a:defRPr sz="1800">
                <a:solidFill>
                  <a:schemeClr val="tx2"/>
                </a:solidFill>
              </a:defRPr>
            </a:lvl1pPr>
          </a:lstStyle>
          <a:p>
            <a:pPr lvl="0"/>
            <a:r>
              <a:rPr lang="en-US"/>
              <a:t>Click to edit Master text styles</a:t>
            </a:r>
          </a:p>
        </p:txBody>
      </p:sp>
      <p:sp>
        <p:nvSpPr>
          <p:cNvPr id="8" name="Text Placeholder 7">
            <a:extLst>
              <a:ext uri="{FF2B5EF4-FFF2-40B4-BE49-F238E27FC236}">
                <a16:creationId xmlns:a16="http://schemas.microsoft.com/office/drawing/2014/main" id="{E1320C99-D6BF-6E44-9358-60C23421F20D}"/>
              </a:ext>
            </a:extLst>
          </p:cNvPr>
          <p:cNvSpPr>
            <a:spLocks noGrp="1"/>
          </p:cNvSpPr>
          <p:nvPr>
            <p:ph type="body" sz="quarter" idx="14" hasCustomPrompt="1"/>
          </p:nvPr>
        </p:nvSpPr>
        <p:spPr>
          <a:xfrm>
            <a:off x="495300" y="3124200"/>
            <a:ext cx="3162300" cy="3162300"/>
          </a:xfrm>
          <a:ln w="25400">
            <a:solidFill>
              <a:srgbClr val="1CB7BA"/>
            </a:solidFill>
          </a:ln>
        </p:spPr>
        <p:txBody>
          <a:bodyPr lIns="91440" tIns="182880" rIns="182880">
            <a:normAutofit/>
          </a:bodyPr>
          <a:lstStyle>
            <a:lvl1pPr marL="292100" indent="-231775">
              <a:buFont typeface="Arial" panose="020B0604020202020204" pitchFamily="34" charset="0"/>
              <a:buChar char="•"/>
              <a:tabLst/>
              <a:defRPr sz="1800">
                <a:solidFill>
                  <a:schemeClr val="accent6"/>
                </a:solidFill>
              </a:defRPr>
            </a:lvl1pPr>
            <a:lvl2pPr>
              <a:defRPr sz="1800"/>
            </a:lvl2pPr>
          </a:lstStyle>
          <a:p>
            <a:r>
              <a:rPr lang="en-US" dirty="0" err="1"/>
              <a:t>Donec</a:t>
            </a:r>
            <a:r>
              <a:rPr lang="en-US" dirty="0"/>
              <a:t> </a:t>
            </a:r>
            <a:r>
              <a:rPr lang="en-US" dirty="0" err="1"/>
              <a:t>viverra</a:t>
            </a:r>
            <a:r>
              <a:rPr lang="en-US" dirty="0"/>
              <a:t> </a:t>
            </a:r>
            <a:r>
              <a:rPr lang="en-US" dirty="0" err="1"/>
              <a:t>leo</a:t>
            </a:r>
            <a:r>
              <a:rPr lang="en-US" dirty="0"/>
              <a:t> </a:t>
            </a:r>
            <a:r>
              <a:rPr lang="en-US" dirty="0" err="1"/>
              <a:t>aliquet</a:t>
            </a:r>
            <a:r>
              <a:rPr lang="en-US" dirty="0"/>
              <a:t>, </a:t>
            </a:r>
            <a:r>
              <a:rPr lang="en-US" dirty="0" err="1"/>
              <a:t>auctor</a:t>
            </a:r>
            <a:r>
              <a:rPr lang="en-US" dirty="0"/>
              <a:t> </a:t>
            </a:r>
            <a:r>
              <a:rPr lang="en-US" dirty="0" err="1"/>
              <a:t>quam</a:t>
            </a:r>
            <a:r>
              <a:rPr lang="en-US" dirty="0"/>
              <a:t> id, convallis </a:t>
            </a:r>
            <a:r>
              <a:rPr lang="en-US" dirty="0" err="1"/>
              <a:t>orci</a:t>
            </a:r>
            <a:r>
              <a:rPr lang="en-US" dirty="0"/>
              <a:t>. </a:t>
            </a:r>
          </a:p>
          <a:p>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p>
        </p:txBody>
      </p:sp>
      <p:sp>
        <p:nvSpPr>
          <p:cNvPr id="28" name="Text Placeholder 7">
            <a:extLst>
              <a:ext uri="{FF2B5EF4-FFF2-40B4-BE49-F238E27FC236}">
                <a16:creationId xmlns:a16="http://schemas.microsoft.com/office/drawing/2014/main" id="{426139D5-7928-724A-8B67-33921E12CD69}"/>
              </a:ext>
            </a:extLst>
          </p:cNvPr>
          <p:cNvSpPr>
            <a:spLocks noGrp="1"/>
          </p:cNvSpPr>
          <p:nvPr>
            <p:ph type="body" sz="quarter" idx="15" hasCustomPrompt="1"/>
          </p:nvPr>
        </p:nvSpPr>
        <p:spPr>
          <a:xfrm>
            <a:off x="495300" y="2489942"/>
            <a:ext cx="3162300" cy="647700"/>
          </a:xfrm>
          <a:solidFill>
            <a:schemeClr val="accent2"/>
          </a:solidFill>
          <a:ln w="28575">
            <a:solidFill>
              <a:srgbClr val="1CB7BA"/>
            </a:solidFill>
          </a:ln>
        </p:spPr>
        <p:txBody>
          <a:bodyPr lIns="91440" tIns="91440" rIns="0" anchor="ctr">
            <a:normAutofit/>
          </a:bodyPr>
          <a:lstStyle>
            <a:lvl1pPr marL="0" indent="0" algn="ctr">
              <a:buFont typeface="Arial" panose="020B0604020202020204" pitchFamily="34" charset="0"/>
              <a:buNone/>
              <a:defRPr sz="2000" b="1">
                <a:solidFill>
                  <a:schemeClr val="tx1"/>
                </a:solidFill>
              </a:defRPr>
            </a:lvl1pPr>
            <a:lvl2pPr>
              <a:defRPr sz="1800"/>
            </a:lvl2pPr>
          </a:lstStyle>
          <a:p>
            <a:pPr lvl="0"/>
            <a:r>
              <a:rPr lang="en-US" dirty="0"/>
              <a:t>Click here to edit</a:t>
            </a:r>
          </a:p>
        </p:txBody>
      </p:sp>
      <p:sp>
        <p:nvSpPr>
          <p:cNvPr id="34" name="Text Placeholder 7">
            <a:extLst>
              <a:ext uri="{FF2B5EF4-FFF2-40B4-BE49-F238E27FC236}">
                <a16:creationId xmlns:a16="http://schemas.microsoft.com/office/drawing/2014/main" id="{7BAAE294-2A95-664C-9410-8C3DDBFDECD9}"/>
              </a:ext>
            </a:extLst>
          </p:cNvPr>
          <p:cNvSpPr>
            <a:spLocks noGrp="1"/>
          </p:cNvSpPr>
          <p:nvPr>
            <p:ph type="body" sz="quarter" idx="17" hasCustomPrompt="1"/>
          </p:nvPr>
        </p:nvSpPr>
        <p:spPr>
          <a:xfrm>
            <a:off x="4514850" y="2489942"/>
            <a:ext cx="3162300" cy="647700"/>
          </a:xfrm>
          <a:solidFill>
            <a:schemeClr val="accent2"/>
          </a:solidFill>
          <a:ln w="28575">
            <a:solidFill>
              <a:srgbClr val="1CB7BA"/>
            </a:solidFill>
          </a:ln>
        </p:spPr>
        <p:txBody>
          <a:bodyPr lIns="91440" tIns="91440" rIns="0" anchor="ctr">
            <a:normAutofit/>
          </a:bodyPr>
          <a:lstStyle>
            <a:lvl1pPr marL="0" indent="0" algn="ctr">
              <a:buFont typeface="Arial" panose="020B0604020202020204" pitchFamily="34" charset="0"/>
              <a:buNone/>
              <a:defRPr sz="2000" b="1">
                <a:solidFill>
                  <a:schemeClr val="tx1"/>
                </a:solidFill>
              </a:defRPr>
            </a:lvl1pPr>
            <a:lvl2pPr>
              <a:defRPr sz="1800"/>
            </a:lvl2pPr>
          </a:lstStyle>
          <a:p>
            <a:pPr lvl="0"/>
            <a:r>
              <a:rPr lang="en-US" dirty="0"/>
              <a:t>Click here to edit</a:t>
            </a:r>
          </a:p>
        </p:txBody>
      </p:sp>
      <p:sp>
        <p:nvSpPr>
          <p:cNvPr id="36" name="Text Placeholder 7">
            <a:extLst>
              <a:ext uri="{FF2B5EF4-FFF2-40B4-BE49-F238E27FC236}">
                <a16:creationId xmlns:a16="http://schemas.microsoft.com/office/drawing/2014/main" id="{70BF6DDE-5162-9845-B419-792BDD3FA29A}"/>
              </a:ext>
            </a:extLst>
          </p:cNvPr>
          <p:cNvSpPr>
            <a:spLocks noGrp="1"/>
          </p:cNvSpPr>
          <p:nvPr>
            <p:ph type="body" sz="quarter" idx="19" hasCustomPrompt="1"/>
          </p:nvPr>
        </p:nvSpPr>
        <p:spPr>
          <a:xfrm>
            <a:off x="8534400" y="2489942"/>
            <a:ext cx="3162300" cy="647700"/>
          </a:xfrm>
          <a:solidFill>
            <a:schemeClr val="accent2"/>
          </a:solidFill>
          <a:ln w="28575">
            <a:solidFill>
              <a:srgbClr val="1CB7BA"/>
            </a:solidFill>
          </a:ln>
        </p:spPr>
        <p:txBody>
          <a:bodyPr lIns="91440" tIns="91440" rIns="0" anchor="ctr">
            <a:normAutofit/>
          </a:bodyPr>
          <a:lstStyle>
            <a:lvl1pPr marL="0" indent="0" algn="ctr">
              <a:buFont typeface="Arial" panose="020B0604020202020204" pitchFamily="34" charset="0"/>
              <a:buNone/>
              <a:defRPr sz="2000" b="1">
                <a:solidFill>
                  <a:schemeClr val="tx1"/>
                </a:solidFill>
              </a:defRPr>
            </a:lvl1pPr>
            <a:lvl2pPr>
              <a:defRPr sz="1800"/>
            </a:lvl2pPr>
          </a:lstStyle>
          <a:p>
            <a:pPr lvl="0"/>
            <a:r>
              <a:rPr lang="en-US" dirty="0"/>
              <a:t>Click here to edit</a:t>
            </a:r>
          </a:p>
        </p:txBody>
      </p:sp>
      <p:cxnSp>
        <p:nvCxnSpPr>
          <p:cNvPr id="38" name="Straight Arrow Connector 37">
            <a:extLst>
              <a:ext uri="{FF2B5EF4-FFF2-40B4-BE49-F238E27FC236}">
                <a16:creationId xmlns:a16="http://schemas.microsoft.com/office/drawing/2014/main" id="{65EB3F95-72D7-9B46-B3A0-E85D00A0C511}"/>
              </a:ext>
            </a:extLst>
          </p:cNvPr>
          <p:cNvCxnSpPr>
            <a:cxnSpLocks/>
          </p:cNvCxnSpPr>
          <p:nvPr userDrawn="1"/>
        </p:nvCxnSpPr>
        <p:spPr>
          <a:xfrm>
            <a:off x="3886200" y="4541520"/>
            <a:ext cx="438150" cy="0"/>
          </a:xfrm>
          <a:prstGeom prst="straightConnector1">
            <a:avLst/>
          </a:prstGeom>
          <a:ln w="28575">
            <a:solidFill>
              <a:srgbClr val="1CB7BA"/>
            </a:solidFill>
            <a:tailEnd type="triangle"/>
          </a:ln>
        </p:spPr>
        <p:style>
          <a:lnRef idx="1">
            <a:schemeClr val="accent6"/>
          </a:lnRef>
          <a:fillRef idx="0">
            <a:schemeClr val="accent6"/>
          </a:fillRef>
          <a:effectRef idx="0">
            <a:schemeClr val="accent6"/>
          </a:effectRef>
          <a:fontRef idx="minor">
            <a:schemeClr val="tx1"/>
          </a:fontRef>
        </p:style>
      </p:cxnSp>
      <p:cxnSp>
        <p:nvCxnSpPr>
          <p:cNvPr id="40" name="Straight Arrow Connector 39">
            <a:extLst>
              <a:ext uri="{FF2B5EF4-FFF2-40B4-BE49-F238E27FC236}">
                <a16:creationId xmlns:a16="http://schemas.microsoft.com/office/drawing/2014/main" id="{B3158859-1D60-1B4D-9198-D702B195DE92}"/>
              </a:ext>
            </a:extLst>
          </p:cNvPr>
          <p:cNvCxnSpPr>
            <a:cxnSpLocks/>
          </p:cNvCxnSpPr>
          <p:nvPr userDrawn="1"/>
        </p:nvCxnSpPr>
        <p:spPr>
          <a:xfrm>
            <a:off x="7879080" y="4541520"/>
            <a:ext cx="438150" cy="0"/>
          </a:xfrm>
          <a:prstGeom prst="straightConnector1">
            <a:avLst/>
          </a:prstGeom>
          <a:ln w="28575">
            <a:solidFill>
              <a:srgbClr val="1CB7BA"/>
            </a:solidFill>
            <a:tailEnd type="triangle"/>
          </a:ln>
        </p:spPr>
        <p:style>
          <a:lnRef idx="1">
            <a:schemeClr val="accent6"/>
          </a:lnRef>
          <a:fillRef idx="0">
            <a:schemeClr val="accent6"/>
          </a:fillRef>
          <a:effectRef idx="0">
            <a:schemeClr val="accent6"/>
          </a:effectRef>
          <a:fontRef idx="minor">
            <a:schemeClr val="tx1"/>
          </a:fontRef>
        </p:style>
      </p:cxnSp>
      <p:sp>
        <p:nvSpPr>
          <p:cNvPr id="41" name="Text Placeholder 7">
            <a:extLst>
              <a:ext uri="{FF2B5EF4-FFF2-40B4-BE49-F238E27FC236}">
                <a16:creationId xmlns:a16="http://schemas.microsoft.com/office/drawing/2014/main" id="{92517477-0369-E546-82A4-E149D8E3E83F}"/>
              </a:ext>
            </a:extLst>
          </p:cNvPr>
          <p:cNvSpPr>
            <a:spLocks noGrp="1"/>
          </p:cNvSpPr>
          <p:nvPr>
            <p:ph type="body" sz="quarter" idx="20" hasCustomPrompt="1"/>
          </p:nvPr>
        </p:nvSpPr>
        <p:spPr>
          <a:xfrm>
            <a:off x="4518660" y="3124200"/>
            <a:ext cx="3162300" cy="3162300"/>
          </a:xfrm>
          <a:ln w="25400">
            <a:solidFill>
              <a:srgbClr val="1CB7BA"/>
            </a:solidFill>
          </a:ln>
        </p:spPr>
        <p:txBody>
          <a:bodyPr lIns="91440" tIns="182880" rIns="182880">
            <a:normAutofit/>
          </a:bodyPr>
          <a:lstStyle>
            <a:lvl1pPr marL="292100" indent="-231775">
              <a:buFont typeface="Arial" panose="020B0604020202020204" pitchFamily="34" charset="0"/>
              <a:buChar char="•"/>
              <a:tabLst/>
              <a:defRPr sz="1800">
                <a:solidFill>
                  <a:schemeClr val="accent6"/>
                </a:solidFill>
              </a:defRPr>
            </a:lvl1pPr>
            <a:lvl2pPr>
              <a:defRPr sz="1800"/>
            </a:lvl2pPr>
          </a:lstStyle>
          <a:p>
            <a:r>
              <a:rPr lang="en-US" dirty="0" err="1"/>
              <a:t>Donec</a:t>
            </a:r>
            <a:r>
              <a:rPr lang="en-US" dirty="0"/>
              <a:t> </a:t>
            </a:r>
            <a:r>
              <a:rPr lang="en-US" dirty="0" err="1"/>
              <a:t>viverra</a:t>
            </a:r>
            <a:r>
              <a:rPr lang="en-US" dirty="0"/>
              <a:t> </a:t>
            </a:r>
            <a:r>
              <a:rPr lang="en-US" dirty="0" err="1"/>
              <a:t>leo</a:t>
            </a:r>
            <a:r>
              <a:rPr lang="en-US" dirty="0"/>
              <a:t> </a:t>
            </a:r>
            <a:r>
              <a:rPr lang="en-US" dirty="0" err="1"/>
              <a:t>aliquet</a:t>
            </a:r>
            <a:r>
              <a:rPr lang="en-US" dirty="0"/>
              <a:t>, </a:t>
            </a:r>
            <a:r>
              <a:rPr lang="en-US" dirty="0" err="1"/>
              <a:t>auctor</a:t>
            </a:r>
            <a:r>
              <a:rPr lang="en-US" dirty="0"/>
              <a:t> </a:t>
            </a:r>
            <a:r>
              <a:rPr lang="en-US" dirty="0" err="1"/>
              <a:t>quam</a:t>
            </a:r>
            <a:r>
              <a:rPr lang="en-US" dirty="0"/>
              <a:t> id, convallis </a:t>
            </a:r>
            <a:r>
              <a:rPr lang="en-US" dirty="0" err="1"/>
              <a:t>orci</a:t>
            </a:r>
            <a:r>
              <a:rPr lang="en-US" dirty="0"/>
              <a:t>. </a:t>
            </a:r>
          </a:p>
          <a:p>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p>
        </p:txBody>
      </p:sp>
      <p:sp>
        <p:nvSpPr>
          <p:cNvPr id="42" name="Text Placeholder 7">
            <a:extLst>
              <a:ext uri="{FF2B5EF4-FFF2-40B4-BE49-F238E27FC236}">
                <a16:creationId xmlns:a16="http://schemas.microsoft.com/office/drawing/2014/main" id="{2192A37B-0287-3240-AEA7-618F587A99A7}"/>
              </a:ext>
            </a:extLst>
          </p:cNvPr>
          <p:cNvSpPr>
            <a:spLocks noGrp="1"/>
          </p:cNvSpPr>
          <p:nvPr>
            <p:ph type="body" sz="quarter" idx="21" hasCustomPrompt="1"/>
          </p:nvPr>
        </p:nvSpPr>
        <p:spPr>
          <a:xfrm>
            <a:off x="8531860" y="3124200"/>
            <a:ext cx="3162300" cy="3162300"/>
          </a:xfrm>
          <a:ln w="25400">
            <a:solidFill>
              <a:srgbClr val="1CB7BA"/>
            </a:solidFill>
          </a:ln>
        </p:spPr>
        <p:txBody>
          <a:bodyPr lIns="91440" tIns="182880" rIns="182880">
            <a:normAutofit/>
          </a:bodyPr>
          <a:lstStyle>
            <a:lvl1pPr marL="292100" indent="-231775">
              <a:buFont typeface="Arial" panose="020B0604020202020204" pitchFamily="34" charset="0"/>
              <a:buChar char="•"/>
              <a:tabLst/>
              <a:defRPr sz="1800">
                <a:solidFill>
                  <a:schemeClr val="accent6"/>
                </a:solidFill>
              </a:defRPr>
            </a:lvl1pPr>
            <a:lvl2pPr>
              <a:defRPr sz="1800"/>
            </a:lvl2pPr>
          </a:lstStyle>
          <a:p>
            <a:r>
              <a:rPr lang="en-US" dirty="0" err="1"/>
              <a:t>Donec</a:t>
            </a:r>
            <a:r>
              <a:rPr lang="en-US" dirty="0"/>
              <a:t> </a:t>
            </a:r>
            <a:r>
              <a:rPr lang="en-US" dirty="0" err="1"/>
              <a:t>viverra</a:t>
            </a:r>
            <a:r>
              <a:rPr lang="en-US" dirty="0"/>
              <a:t> </a:t>
            </a:r>
            <a:r>
              <a:rPr lang="en-US" dirty="0" err="1"/>
              <a:t>leo</a:t>
            </a:r>
            <a:r>
              <a:rPr lang="en-US" dirty="0"/>
              <a:t> </a:t>
            </a:r>
            <a:r>
              <a:rPr lang="en-US" dirty="0" err="1"/>
              <a:t>aliquet</a:t>
            </a:r>
            <a:r>
              <a:rPr lang="en-US" dirty="0"/>
              <a:t>, </a:t>
            </a:r>
            <a:r>
              <a:rPr lang="en-US" dirty="0" err="1"/>
              <a:t>auctor</a:t>
            </a:r>
            <a:r>
              <a:rPr lang="en-US" dirty="0"/>
              <a:t> </a:t>
            </a:r>
            <a:r>
              <a:rPr lang="en-US" dirty="0" err="1"/>
              <a:t>quam</a:t>
            </a:r>
            <a:r>
              <a:rPr lang="en-US" dirty="0"/>
              <a:t> id, convallis </a:t>
            </a:r>
            <a:r>
              <a:rPr lang="en-US" dirty="0" err="1"/>
              <a:t>orci</a:t>
            </a:r>
            <a:r>
              <a:rPr lang="en-US" dirty="0"/>
              <a:t>. </a:t>
            </a:r>
          </a:p>
          <a:p>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p>
        </p:txBody>
      </p:sp>
    </p:spTree>
    <p:extLst>
      <p:ext uri="{BB962C8B-B14F-4D97-AF65-F5344CB8AC3E}">
        <p14:creationId xmlns:p14="http://schemas.microsoft.com/office/powerpoint/2010/main" val="17209396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able ">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5926723-38CE-C642-BC4A-ECCB2AC20C5D}"/>
              </a:ext>
            </a:extLst>
          </p:cNvPr>
          <p:cNvSpPr>
            <a:spLocks noGrp="1"/>
          </p:cNvSpPr>
          <p:nvPr>
            <p:ph type="dt" sz="half" idx="10"/>
          </p:nvPr>
        </p:nvSpPr>
        <p:spPr/>
        <p:txBody>
          <a:bodyPr/>
          <a:lstStyle>
            <a:lvl1pPr>
              <a:defRPr b="1" i="0">
                <a:latin typeface="Georgia" panose="02040502050405020303" pitchFamily="18" charset="0"/>
              </a:defRPr>
            </a:lvl1pPr>
          </a:lstStyle>
          <a:p>
            <a:fld id="{F0C6C016-F9CF-A640-8900-F273541B99BB}" type="datetimeFigureOut">
              <a:rPr lang="en-US" smtClean="0"/>
              <a:pPr/>
              <a:t>1/11/2026</a:t>
            </a:fld>
            <a:endParaRPr lang="en-US" dirty="0"/>
          </a:p>
        </p:txBody>
      </p:sp>
      <p:sp>
        <p:nvSpPr>
          <p:cNvPr id="3" name="Footer Placeholder 2">
            <a:extLst>
              <a:ext uri="{FF2B5EF4-FFF2-40B4-BE49-F238E27FC236}">
                <a16:creationId xmlns:a16="http://schemas.microsoft.com/office/drawing/2014/main" id="{E50C606B-FBF5-854D-B58F-8AD779ABF298}"/>
              </a:ext>
            </a:extLst>
          </p:cNvPr>
          <p:cNvSpPr>
            <a:spLocks noGrp="1"/>
          </p:cNvSpPr>
          <p:nvPr>
            <p:ph type="ftr" sz="quarter" idx="11"/>
          </p:nvPr>
        </p:nvSpPr>
        <p:spPr/>
        <p:txBody>
          <a:bodyPr/>
          <a:lstStyle>
            <a:lvl1pPr>
              <a:defRPr b="1" i="0">
                <a:latin typeface="Georgia" panose="02040502050405020303" pitchFamily="18" charset="0"/>
              </a:defRPr>
            </a:lvl1pPr>
          </a:lstStyle>
          <a:p>
            <a:endParaRPr lang="en-US" dirty="0"/>
          </a:p>
        </p:txBody>
      </p:sp>
      <p:sp>
        <p:nvSpPr>
          <p:cNvPr id="4" name="Slide Number Placeholder 3">
            <a:extLst>
              <a:ext uri="{FF2B5EF4-FFF2-40B4-BE49-F238E27FC236}">
                <a16:creationId xmlns:a16="http://schemas.microsoft.com/office/drawing/2014/main" id="{A40A2C29-61AA-C24B-AD48-CD00C23D033C}"/>
              </a:ext>
            </a:extLst>
          </p:cNvPr>
          <p:cNvSpPr>
            <a:spLocks noGrp="1"/>
          </p:cNvSpPr>
          <p:nvPr>
            <p:ph type="sldNum" sz="quarter" idx="12"/>
          </p:nvPr>
        </p:nvSpPr>
        <p:spPr/>
        <p:txBody>
          <a:bodyPr/>
          <a:lstStyle>
            <a:lvl1pPr>
              <a:defRPr b="1" i="0">
                <a:latin typeface="Georgia" panose="02040502050405020303" pitchFamily="18" charset="0"/>
              </a:defRPr>
            </a:lvl1pPr>
          </a:lstStyle>
          <a:p>
            <a:fld id="{BAF45662-B160-ED44-B3FC-960023CDBB23}" type="slidenum">
              <a:rPr lang="en-US" smtClean="0"/>
              <a:pPr/>
              <a:t>‹#›</a:t>
            </a:fld>
            <a:endParaRPr lang="en-US" dirty="0"/>
          </a:p>
        </p:txBody>
      </p:sp>
      <p:sp>
        <p:nvSpPr>
          <p:cNvPr id="5" name="Title 1">
            <a:extLst>
              <a:ext uri="{FF2B5EF4-FFF2-40B4-BE49-F238E27FC236}">
                <a16:creationId xmlns:a16="http://schemas.microsoft.com/office/drawing/2014/main" id="{62C1652F-6E0C-F84B-B203-4099BE7D9737}"/>
              </a:ext>
            </a:extLst>
          </p:cNvPr>
          <p:cNvSpPr>
            <a:spLocks noGrp="1"/>
          </p:cNvSpPr>
          <p:nvPr>
            <p:ph type="title" hasCustomPrompt="1"/>
          </p:nvPr>
        </p:nvSpPr>
        <p:spPr>
          <a:xfrm>
            <a:off x="495300" y="571500"/>
            <a:ext cx="11201400" cy="1028700"/>
          </a:xfrm>
        </p:spPr>
        <p:txBody>
          <a:bodyPr/>
          <a:lstStyle>
            <a:lvl1pPr>
              <a:defRPr b="1" i="0">
                <a:latin typeface="Georgia" panose="02040502050405020303" pitchFamily="18" charset="0"/>
              </a:defRPr>
            </a:lvl1pPr>
          </a:lstStyle>
          <a:p>
            <a:r>
              <a:rPr lang="en-US" dirty="0"/>
              <a:t>Financials</a:t>
            </a:r>
          </a:p>
        </p:txBody>
      </p:sp>
      <p:sp>
        <p:nvSpPr>
          <p:cNvPr id="24" name="Table Placeholder 13">
            <a:extLst>
              <a:ext uri="{FF2B5EF4-FFF2-40B4-BE49-F238E27FC236}">
                <a16:creationId xmlns:a16="http://schemas.microsoft.com/office/drawing/2014/main" id="{C675B271-7E2A-E042-BB0F-2A55D8606794}"/>
              </a:ext>
            </a:extLst>
          </p:cNvPr>
          <p:cNvSpPr>
            <a:spLocks noGrp="1"/>
          </p:cNvSpPr>
          <p:nvPr>
            <p:ph type="tbl" sz="quarter" idx="14"/>
          </p:nvPr>
        </p:nvSpPr>
        <p:spPr>
          <a:xfrm>
            <a:off x="495300" y="1790700"/>
            <a:ext cx="11201400" cy="4495800"/>
          </a:xfrm>
        </p:spPr>
        <p:txBody>
          <a:bodyPr anchor="ctr">
            <a:normAutofit/>
          </a:bodyPr>
          <a:lstStyle>
            <a:lvl1pPr marL="0" indent="0">
              <a:buNone/>
              <a:defRPr sz="1600" b="1">
                <a:solidFill>
                  <a:srgbClr val="535453"/>
                </a:solidFill>
              </a:defRPr>
            </a:lvl1pPr>
          </a:lstStyle>
          <a:p>
            <a:r>
              <a:rPr lang="en-US"/>
              <a:t>Click icon to add table</a:t>
            </a:r>
            <a:endParaRPr lang="en-US" dirty="0"/>
          </a:p>
        </p:txBody>
      </p:sp>
    </p:spTree>
    <p:extLst>
      <p:ext uri="{BB962C8B-B14F-4D97-AF65-F5344CB8AC3E}">
        <p14:creationId xmlns:p14="http://schemas.microsoft.com/office/powerpoint/2010/main" val="19502499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5926723-38CE-C642-BC4A-ECCB2AC20C5D}"/>
              </a:ext>
            </a:extLst>
          </p:cNvPr>
          <p:cNvSpPr>
            <a:spLocks noGrp="1"/>
          </p:cNvSpPr>
          <p:nvPr>
            <p:ph type="dt" sz="half" idx="10"/>
          </p:nvPr>
        </p:nvSpPr>
        <p:spPr/>
        <p:txBody>
          <a:bodyPr/>
          <a:lstStyle>
            <a:lvl1pPr>
              <a:defRPr b="1" i="0">
                <a:latin typeface="Georgia" panose="02040502050405020303" pitchFamily="18" charset="0"/>
              </a:defRPr>
            </a:lvl1pPr>
          </a:lstStyle>
          <a:p>
            <a:fld id="{F0C6C016-F9CF-A640-8900-F273541B99BB}" type="datetimeFigureOut">
              <a:rPr lang="en-US" smtClean="0"/>
              <a:pPr/>
              <a:t>1/11/2026</a:t>
            </a:fld>
            <a:endParaRPr lang="en-US" dirty="0"/>
          </a:p>
        </p:txBody>
      </p:sp>
      <p:sp>
        <p:nvSpPr>
          <p:cNvPr id="3" name="Footer Placeholder 2">
            <a:extLst>
              <a:ext uri="{FF2B5EF4-FFF2-40B4-BE49-F238E27FC236}">
                <a16:creationId xmlns:a16="http://schemas.microsoft.com/office/drawing/2014/main" id="{E50C606B-FBF5-854D-B58F-8AD779ABF298}"/>
              </a:ext>
            </a:extLst>
          </p:cNvPr>
          <p:cNvSpPr>
            <a:spLocks noGrp="1"/>
          </p:cNvSpPr>
          <p:nvPr>
            <p:ph type="ftr" sz="quarter" idx="11"/>
          </p:nvPr>
        </p:nvSpPr>
        <p:spPr/>
        <p:txBody>
          <a:bodyPr/>
          <a:lstStyle>
            <a:lvl1pPr>
              <a:defRPr b="1" i="0">
                <a:latin typeface="Georgia" panose="02040502050405020303" pitchFamily="18" charset="0"/>
              </a:defRPr>
            </a:lvl1pPr>
          </a:lstStyle>
          <a:p>
            <a:endParaRPr lang="en-US" dirty="0"/>
          </a:p>
        </p:txBody>
      </p:sp>
      <p:sp>
        <p:nvSpPr>
          <p:cNvPr id="4" name="Slide Number Placeholder 3">
            <a:extLst>
              <a:ext uri="{FF2B5EF4-FFF2-40B4-BE49-F238E27FC236}">
                <a16:creationId xmlns:a16="http://schemas.microsoft.com/office/drawing/2014/main" id="{A40A2C29-61AA-C24B-AD48-CD00C23D033C}"/>
              </a:ext>
            </a:extLst>
          </p:cNvPr>
          <p:cNvSpPr>
            <a:spLocks noGrp="1"/>
          </p:cNvSpPr>
          <p:nvPr>
            <p:ph type="sldNum" sz="quarter" idx="12"/>
          </p:nvPr>
        </p:nvSpPr>
        <p:spPr/>
        <p:txBody>
          <a:bodyPr/>
          <a:lstStyle>
            <a:lvl1pPr>
              <a:defRPr b="1" i="0">
                <a:latin typeface="Georgia" panose="02040502050405020303" pitchFamily="18" charset="0"/>
              </a:defRPr>
            </a:lvl1pPr>
          </a:lstStyle>
          <a:p>
            <a:fld id="{BAF45662-B160-ED44-B3FC-960023CDBB23}" type="slidenum">
              <a:rPr lang="en-US" smtClean="0"/>
              <a:pPr/>
              <a:t>‹#›</a:t>
            </a:fld>
            <a:endParaRPr lang="en-US" dirty="0"/>
          </a:p>
        </p:txBody>
      </p:sp>
      <p:sp>
        <p:nvSpPr>
          <p:cNvPr id="5" name="Title 1">
            <a:extLst>
              <a:ext uri="{FF2B5EF4-FFF2-40B4-BE49-F238E27FC236}">
                <a16:creationId xmlns:a16="http://schemas.microsoft.com/office/drawing/2014/main" id="{62C1652F-6E0C-F84B-B203-4099BE7D9737}"/>
              </a:ext>
            </a:extLst>
          </p:cNvPr>
          <p:cNvSpPr>
            <a:spLocks noGrp="1"/>
          </p:cNvSpPr>
          <p:nvPr>
            <p:ph type="title"/>
          </p:nvPr>
        </p:nvSpPr>
        <p:spPr>
          <a:xfrm>
            <a:off x="495300" y="571500"/>
            <a:ext cx="11201400" cy="1028700"/>
          </a:xfrm>
        </p:spPr>
        <p:txBody>
          <a:bodyPr/>
          <a:lstStyle>
            <a:lvl1pPr>
              <a:defRPr b="1" i="0">
                <a:latin typeface="Georgia" panose="02040502050405020303" pitchFamily="18" charset="0"/>
              </a:defRPr>
            </a:lvl1pPr>
          </a:lstStyle>
          <a:p>
            <a:r>
              <a:rPr lang="en-US"/>
              <a:t>Click to edit Master title style</a:t>
            </a:r>
            <a:endParaRPr lang="en-US" dirty="0"/>
          </a:p>
        </p:txBody>
      </p:sp>
    </p:spTree>
    <p:extLst>
      <p:ext uri="{BB962C8B-B14F-4D97-AF65-F5344CB8AC3E}">
        <p14:creationId xmlns:p14="http://schemas.microsoft.com/office/powerpoint/2010/main" val="42518060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Q&amp;A or Thank you">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87209371-7304-F644-A8F8-C0112F57A220}"/>
              </a:ext>
            </a:extLst>
          </p:cNvPr>
          <p:cNvPicPr>
            <a:picLocks noChangeAspect="1"/>
          </p:cNvPicPr>
          <p:nvPr userDrawn="1"/>
        </p:nvPicPr>
        <p:blipFill>
          <a:blip r:embed="rId2"/>
          <a:stretch>
            <a:fillRect/>
          </a:stretch>
        </p:blipFill>
        <p:spPr>
          <a:xfrm flipH="1">
            <a:off x="-55085" y="-107575"/>
            <a:ext cx="12251107" cy="6965576"/>
          </a:xfrm>
          <a:prstGeom prst="rect">
            <a:avLst/>
          </a:prstGeom>
        </p:spPr>
      </p:pic>
      <p:pic>
        <p:nvPicPr>
          <p:cNvPr id="12" name="Picture 11">
            <a:extLst>
              <a:ext uri="{FF2B5EF4-FFF2-40B4-BE49-F238E27FC236}">
                <a16:creationId xmlns:a16="http://schemas.microsoft.com/office/drawing/2014/main" id="{80FCD7F3-AB61-454A-830C-185395A072AC}"/>
              </a:ext>
            </a:extLst>
          </p:cNvPr>
          <p:cNvPicPr>
            <a:picLocks noChangeAspect="1"/>
          </p:cNvPicPr>
          <p:nvPr userDrawn="1"/>
        </p:nvPicPr>
        <p:blipFill>
          <a:blip r:embed="rId3"/>
          <a:stretch>
            <a:fillRect/>
          </a:stretch>
        </p:blipFill>
        <p:spPr>
          <a:xfrm>
            <a:off x="9433104" y="5474350"/>
            <a:ext cx="2351784" cy="947913"/>
          </a:xfrm>
          <a:prstGeom prst="rect">
            <a:avLst/>
          </a:prstGeom>
        </p:spPr>
      </p:pic>
      <p:sp>
        <p:nvSpPr>
          <p:cNvPr id="24" name="Text Placeholder 23">
            <a:extLst>
              <a:ext uri="{FF2B5EF4-FFF2-40B4-BE49-F238E27FC236}">
                <a16:creationId xmlns:a16="http://schemas.microsoft.com/office/drawing/2014/main" id="{B510FD3D-1824-E54A-B083-7B0F31EA0AC5}"/>
              </a:ext>
            </a:extLst>
          </p:cNvPr>
          <p:cNvSpPr>
            <a:spLocks noGrp="1"/>
          </p:cNvSpPr>
          <p:nvPr>
            <p:ph type="body" sz="quarter" idx="13" hasCustomPrompt="1"/>
          </p:nvPr>
        </p:nvSpPr>
        <p:spPr>
          <a:xfrm>
            <a:off x="1188720" y="1418239"/>
            <a:ext cx="6827537" cy="917338"/>
          </a:xfrm>
        </p:spPr>
        <p:txBody>
          <a:bodyPr/>
          <a:lstStyle>
            <a:lvl1pPr marL="0" indent="0">
              <a:buNone/>
              <a:defRPr sz="5400" b="1" i="0">
                <a:solidFill>
                  <a:schemeClr val="accent5"/>
                </a:solidFill>
                <a:latin typeface="Georgia" panose="02040502050405020303" pitchFamily="18" charset="0"/>
              </a:defRPr>
            </a:lvl1pPr>
          </a:lstStyle>
          <a:p>
            <a:pPr lvl="0"/>
            <a:r>
              <a:rPr lang="en-US" dirty="0"/>
              <a:t>Thank you</a:t>
            </a:r>
          </a:p>
          <a:p>
            <a:pPr lvl="1"/>
            <a:endParaRPr lang="en-US" dirty="0"/>
          </a:p>
        </p:txBody>
      </p:sp>
    </p:spTree>
    <p:extLst>
      <p:ext uri="{BB962C8B-B14F-4D97-AF65-F5344CB8AC3E}">
        <p14:creationId xmlns:p14="http://schemas.microsoft.com/office/powerpoint/2010/main" val="27158335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65Forwar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87209371-7304-F644-A8F8-C0112F57A220}"/>
              </a:ext>
            </a:extLst>
          </p:cNvPr>
          <p:cNvPicPr>
            <a:picLocks noChangeAspect="1"/>
          </p:cNvPicPr>
          <p:nvPr userDrawn="1"/>
        </p:nvPicPr>
        <p:blipFill>
          <a:blip r:embed="rId2"/>
          <a:stretch>
            <a:fillRect/>
          </a:stretch>
        </p:blipFill>
        <p:spPr>
          <a:xfrm>
            <a:off x="0" y="-107575"/>
            <a:ext cx="12251107" cy="6965576"/>
          </a:xfrm>
          <a:prstGeom prst="rect">
            <a:avLst/>
          </a:prstGeom>
        </p:spPr>
      </p:pic>
      <p:pic>
        <p:nvPicPr>
          <p:cNvPr id="12" name="Picture 11">
            <a:extLst>
              <a:ext uri="{FF2B5EF4-FFF2-40B4-BE49-F238E27FC236}">
                <a16:creationId xmlns:a16="http://schemas.microsoft.com/office/drawing/2014/main" id="{80FCD7F3-AB61-454A-830C-185395A072AC}"/>
              </a:ext>
            </a:extLst>
          </p:cNvPr>
          <p:cNvPicPr>
            <a:picLocks noChangeAspect="1"/>
          </p:cNvPicPr>
          <p:nvPr userDrawn="1"/>
        </p:nvPicPr>
        <p:blipFill>
          <a:blip r:embed="rId3"/>
          <a:srcRect/>
          <a:stretch/>
        </p:blipFill>
        <p:spPr>
          <a:xfrm>
            <a:off x="2044689" y="5481852"/>
            <a:ext cx="2459622" cy="1028203"/>
          </a:xfrm>
          <a:prstGeom prst="rect">
            <a:avLst/>
          </a:prstGeom>
        </p:spPr>
      </p:pic>
      <p:sp>
        <p:nvSpPr>
          <p:cNvPr id="24" name="Text Placeholder 23">
            <a:extLst>
              <a:ext uri="{FF2B5EF4-FFF2-40B4-BE49-F238E27FC236}">
                <a16:creationId xmlns:a16="http://schemas.microsoft.com/office/drawing/2014/main" id="{B510FD3D-1824-E54A-B083-7B0F31EA0AC5}"/>
              </a:ext>
            </a:extLst>
          </p:cNvPr>
          <p:cNvSpPr>
            <a:spLocks noGrp="1"/>
          </p:cNvSpPr>
          <p:nvPr>
            <p:ph type="body" sz="quarter" idx="13" hasCustomPrompt="1"/>
          </p:nvPr>
        </p:nvSpPr>
        <p:spPr>
          <a:xfrm>
            <a:off x="1188720" y="1341120"/>
            <a:ext cx="6827537" cy="1752600"/>
          </a:xfrm>
        </p:spPr>
        <p:txBody>
          <a:bodyPr/>
          <a:lstStyle>
            <a:lvl1pPr marL="0" indent="0">
              <a:buNone/>
              <a:defRPr sz="5400" b="1" i="0">
                <a:solidFill>
                  <a:schemeClr val="bg1"/>
                </a:solidFill>
                <a:latin typeface="Georgia" panose="02040502050405020303" pitchFamily="18" charset="0"/>
              </a:defRPr>
            </a:lvl1pPr>
          </a:lstStyle>
          <a:p>
            <a:pPr lvl="0"/>
            <a:r>
              <a:rPr lang="en-US" dirty="0"/>
              <a:t>Click to edit master title</a:t>
            </a:r>
          </a:p>
          <a:p>
            <a:pPr lvl="1"/>
            <a:endParaRPr lang="en-US" dirty="0"/>
          </a:p>
        </p:txBody>
      </p:sp>
      <p:sp>
        <p:nvSpPr>
          <p:cNvPr id="32" name="Text Placeholder 2">
            <a:extLst>
              <a:ext uri="{FF2B5EF4-FFF2-40B4-BE49-F238E27FC236}">
                <a16:creationId xmlns:a16="http://schemas.microsoft.com/office/drawing/2014/main" id="{807C95F9-5DE5-574A-830E-B926D0D01763}"/>
              </a:ext>
            </a:extLst>
          </p:cNvPr>
          <p:cNvSpPr>
            <a:spLocks noGrp="1"/>
          </p:cNvSpPr>
          <p:nvPr>
            <p:ph type="body" sz="quarter" idx="16"/>
          </p:nvPr>
        </p:nvSpPr>
        <p:spPr>
          <a:xfrm>
            <a:off x="8519160" y="4724401"/>
            <a:ext cx="3177540" cy="1562099"/>
          </a:xfrm>
        </p:spPr>
        <p:txBody>
          <a:bodyPr/>
          <a:lstStyle>
            <a:lvl1pPr marL="0" indent="0">
              <a:buNone/>
              <a:defRPr sz="2400"/>
            </a:lvl1pPr>
          </a:lstStyle>
          <a:p>
            <a:pPr lvl="0"/>
            <a:r>
              <a:rPr lang="en-US">
                <a:solidFill>
                  <a:schemeClr val="accent6"/>
                </a:solidFill>
              </a:rPr>
              <a:t>Click to edit Master text styles</a:t>
            </a:r>
          </a:p>
        </p:txBody>
      </p:sp>
    </p:spTree>
    <p:extLst>
      <p:ext uri="{BB962C8B-B14F-4D97-AF65-F5344CB8AC3E}">
        <p14:creationId xmlns:p14="http://schemas.microsoft.com/office/powerpoint/2010/main" val="3920773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85876" y="502508"/>
            <a:ext cx="10972800" cy="658812"/>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985876" y="1734484"/>
            <a:ext cx="10972800" cy="4721225"/>
          </a:xfrm>
          <a:prstGeom prst="rect">
            <a:avLst/>
          </a:prstGeom>
        </p:spPr>
        <p:txBody>
          <a:bodyPr/>
          <a:lstStyle>
            <a:lvl1pPr>
              <a:defRPr>
                <a:solidFill>
                  <a:srgbClr val="1A5279"/>
                </a:solidFill>
              </a:defRPr>
            </a:lvl1pPr>
            <a:lvl2pPr>
              <a:defRPr>
                <a:solidFill>
                  <a:srgbClr val="1A5279"/>
                </a:solidFill>
              </a:defRPr>
            </a:lvl2pPr>
            <a:lvl3pPr>
              <a:defRPr>
                <a:solidFill>
                  <a:srgbClr val="1A5279"/>
                </a:solidFill>
              </a:defRPr>
            </a:lvl3pPr>
            <a:lvl4pPr>
              <a:defRPr>
                <a:solidFill>
                  <a:srgbClr val="1A5279"/>
                </a:solidFill>
              </a:defRPr>
            </a:lvl4pPr>
            <a:lvl5pPr>
              <a:defRPr>
                <a:solidFill>
                  <a:srgbClr val="1A5279"/>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4"/>
          <p:cNvSpPr txBox="1">
            <a:spLocks/>
          </p:cNvSpPr>
          <p:nvPr userDrawn="1"/>
        </p:nvSpPr>
        <p:spPr bwMode="auto">
          <a:xfrm>
            <a:off x="11470217" y="6405564"/>
            <a:ext cx="745067" cy="365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fld id="{E1EE3510-49F9-BB4B-BE64-310A8AF2B304}" type="slidenum">
              <a:rPr lang="en-US" sz="1200">
                <a:solidFill>
                  <a:srgbClr val="1A5279"/>
                </a:solidFill>
              </a:rPr>
              <a:pPr eaLnBrk="1" hangingPunct="1"/>
              <a:t>‹#›</a:t>
            </a:fld>
            <a:endParaRPr lang="en-US" sz="1200" dirty="0">
              <a:solidFill>
                <a:srgbClr val="1A5279"/>
              </a:solidFill>
            </a:endParaRPr>
          </a:p>
        </p:txBody>
      </p:sp>
    </p:spTree>
    <p:extLst>
      <p:ext uri="{BB962C8B-B14F-4D97-AF65-F5344CB8AC3E}">
        <p14:creationId xmlns:p14="http://schemas.microsoft.com/office/powerpoint/2010/main" val="9288095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83EE721-257A-4331-A731-AE4763787DAA}" type="datetimeFigureOut">
              <a:rPr lang="en-US" smtClean="0"/>
              <a:t>1/11/2026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DE5AD18-2E40-4397-B3DC-691D5171B8BD}" type="slidenum">
              <a:rPr lang="en-US" smtClean="0"/>
              <a:t>‹#›</a:t>
            </a:fld>
            <a:endParaRPr lang="en-US"/>
          </a:p>
        </p:txBody>
      </p:sp>
    </p:spTree>
    <p:extLst>
      <p:ext uri="{BB962C8B-B14F-4D97-AF65-F5344CB8AC3E}">
        <p14:creationId xmlns:p14="http://schemas.microsoft.com/office/powerpoint/2010/main" val="25894127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1/11/2026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2477649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Whole team">
    <p:bg>
      <p:bgPr>
        <a:solidFill>
          <a:schemeClr val="accent2"/>
        </a:solidFill>
        <a:effectLst/>
      </p:bgPr>
    </p:bg>
    <p:spTree>
      <p:nvGrpSpPr>
        <p:cNvPr id="1" name=""/>
        <p:cNvGrpSpPr/>
        <p:nvPr/>
      </p:nvGrpSpPr>
      <p:grpSpPr>
        <a:xfrm>
          <a:off x="0" y="0"/>
          <a:ext cx="0" cy="0"/>
          <a:chOff x="0" y="0"/>
          <a:chExt cx="0" cy="0"/>
        </a:xfrm>
      </p:grpSpPr>
      <p:sp>
        <p:nvSpPr>
          <p:cNvPr id="54" name="Title 1">
            <a:extLst>
              <a:ext uri="{FF2B5EF4-FFF2-40B4-BE49-F238E27FC236}">
                <a16:creationId xmlns:a16="http://schemas.microsoft.com/office/drawing/2014/main" id="{6825B690-1AD7-4243-AC42-D2CF19B7B02C}"/>
              </a:ext>
            </a:extLst>
          </p:cNvPr>
          <p:cNvSpPr>
            <a:spLocks noGrp="1"/>
          </p:cNvSpPr>
          <p:nvPr>
            <p:ph type="title"/>
          </p:nvPr>
        </p:nvSpPr>
        <p:spPr>
          <a:xfrm>
            <a:off x="750430" y="381000"/>
            <a:ext cx="10678142" cy="1325563"/>
          </a:xfrm>
        </p:spPr>
        <p:txBody>
          <a:bodyPr lIns="0" anchor="b">
            <a:noAutofit/>
          </a:bodyPr>
          <a:lstStyle>
            <a:lvl1pPr>
              <a:defRPr sz="4800" b="1">
                <a:latin typeface="+mj-lt"/>
              </a:defRPr>
            </a:lvl1pPr>
          </a:lstStyle>
          <a:p>
            <a:r>
              <a:rPr lang="en-US"/>
              <a:t>Click to edit Master title style</a:t>
            </a:r>
            <a:endParaRPr lang="en-US" dirty="0"/>
          </a:p>
        </p:txBody>
      </p:sp>
      <p:sp>
        <p:nvSpPr>
          <p:cNvPr id="6" name="Picture Placeholder 23">
            <a:extLst>
              <a:ext uri="{FF2B5EF4-FFF2-40B4-BE49-F238E27FC236}">
                <a16:creationId xmlns:a16="http://schemas.microsoft.com/office/drawing/2014/main" id="{5E48B363-63E8-4F17-842B-53AD935A6529}"/>
              </a:ext>
            </a:extLst>
          </p:cNvPr>
          <p:cNvSpPr>
            <a:spLocks noGrp="1"/>
          </p:cNvSpPr>
          <p:nvPr>
            <p:ph type="pic" sz="quarter" idx="13"/>
          </p:nvPr>
        </p:nvSpPr>
        <p:spPr>
          <a:xfrm>
            <a:off x="750429" y="2068734"/>
            <a:ext cx="904987" cy="905641"/>
          </a:xfrm>
        </p:spPr>
        <p:txBody>
          <a:bodyPr>
            <a:noAutofit/>
          </a:bodyPr>
          <a:lstStyle>
            <a:lvl1pPr marL="0" indent="0">
              <a:buNone/>
              <a:defRPr sz="1400">
                <a:solidFill>
                  <a:schemeClr val="tx1"/>
                </a:solidFill>
              </a:defRPr>
            </a:lvl1pPr>
          </a:lstStyle>
          <a:p>
            <a:r>
              <a:rPr lang="en-US"/>
              <a:t>Click icon to add picture</a:t>
            </a:r>
            <a:endParaRPr lang="en-US" dirty="0"/>
          </a:p>
        </p:txBody>
      </p:sp>
      <p:sp>
        <p:nvSpPr>
          <p:cNvPr id="31" name="Text Placeholder 28">
            <a:extLst>
              <a:ext uri="{FF2B5EF4-FFF2-40B4-BE49-F238E27FC236}">
                <a16:creationId xmlns:a16="http://schemas.microsoft.com/office/drawing/2014/main" id="{1825005B-0520-EC49-9A5C-554CB700387B}"/>
              </a:ext>
            </a:extLst>
          </p:cNvPr>
          <p:cNvSpPr>
            <a:spLocks noGrp="1"/>
          </p:cNvSpPr>
          <p:nvPr>
            <p:ph type="body" sz="quarter" idx="17" hasCustomPrompt="1"/>
          </p:nvPr>
        </p:nvSpPr>
        <p:spPr>
          <a:xfrm>
            <a:off x="750430" y="2994545"/>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a:r>
              <a:rPr lang="en-US" dirty="0"/>
              <a:t>Name</a:t>
            </a:r>
          </a:p>
        </p:txBody>
      </p:sp>
      <p:sp>
        <p:nvSpPr>
          <p:cNvPr id="32" name="Text Placeholder 28">
            <a:extLst>
              <a:ext uri="{FF2B5EF4-FFF2-40B4-BE49-F238E27FC236}">
                <a16:creationId xmlns:a16="http://schemas.microsoft.com/office/drawing/2014/main" id="{B6697B92-AF89-2C46-BC1E-6CB47E8EA421}"/>
              </a:ext>
            </a:extLst>
          </p:cNvPr>
          <p:cNvSpPr>
            <a:spLocks noGrp="1"/>
          </p:cNvSpPr>
          <p:nvPr>
            <p:ph type="body" sz="quarter" idx="18" hasCustomPrompt="1"/>
          </p:nvPr>
        </p:nvSpPr>
        <p:spPr>
          <a:xfrm>
            <a:off x="750429" y="3379791"/>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mn-lt"/>
              </a:defRPr>
            </a:lvl1pPr>
          </a:lstStyle>
          <a:p>
            <a:pPr lvl="0"/>
            <a:r>
              <a:rPr lang="en-US" dirty="0"/>
              <a:t>Title</a:t>
            </a:r>
          </a:p>
        </p:txBody>
      </p:sp>
      <p:sp>
        <p:nvSpPr>
          <p:cNvPr id="33" name="Picture Placeholder 23">
            <a:extLst>
              <a:ext uri="{FF2B5EF4-FFF2-40B4-BE49-F238E27FC236}">
                <a16:creationId xmlns:a16="http://schemas.microsoft.com/office/drawing/2014/main" id="{FA9FEBB0-45F1-DF45-89C4-B343F8B20BA0}"/>
              </a:ext>
            </a:extLst>
          </p:cNvPr>
          <p:cNvSpPr>
            <a:spLocks noGrp="1"/>
          </p:cNvSpPr>
          <p:nvPr>
            <p:ph type="pic" sz="quarter" idx="28"/>
          </p:nvPr>
        </p:nvSpPr>
        <p:spPr>
          <a:xfrm>
            <a:off x="3549397" y="2068734"/>
            <a:ext cx="904987" cy="905641"/>
          </a:xfrm>
        </p:spPr>
        <p:txBody>
          <a:bodyPr>
            <a:noAutofit/>
          </a:bodyPr>
          <a:lstStyle>
            <a:lvl1pPr marL="0" indent="0">
              <a:buNone/>
              <a:defRPr sz="1400">
                <a:solidFill>
                  <a:schemeClr val="tx1"/>
                </a:solidFill>
              </a:defRPr>
            </a:lvl1pPr>
          </a:lstStyle>
          <a:p>
            <a:r>
              <a:rPr lang="en-US"/>
              <a:t>Click icon to add picture</a:t>
            </a:r>
            <a:endParaRPr lang="en-US" dirty="0"/>
          </a:p>
        </p:txBody>
      </p:sp>
      <p:sp>
        <p:nvSpPr>
          <p:cNvPr id="34" name="Text Placeholder 28">
            <a:extLst>
              <a:ext uri="{FF2B5EF4-FFF2-40B4-BE49-F238E27FC236}">
                <a16:creationId xmlns:a16="http://schemas.microsoft.com/office/drawing/2014/main" id="{EF331731-A7FC-C245-A9C1-0B1A2E994DB6}"/>
              </a:ext>
            </a:extLst>
          </p:cNvPr>
          <p:cNvSpPr>
            <a:spLocks noGrp="1"/>
          </p:cNvSpPr>
          <p:nvPr>
            <p:ph type="body" sz="quarter" idx="29" hasCustomPrompt="1"/>
          </p:nvPr>
        </p:nvSpPr>
        <p:spPr>
          <a:xfrm>
            <a:off x="3549398" y="2994545"/>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a:r>
              <a:rPr lang="en-US" dirty="0"/>
              <a:t>Name</a:t>
            </a:r>
          </a:p>
        </p:txBody>
      </p:sp>
      <p:sp>
        <p:nvSpPr>
          <p:cNvPr id="35" name="Text Placeholder 28">
            <a:extLst>
              <a:ext uri="{FF2B5EF4-FFF2-40B4-BE49-F238E27FC236}">
                <a16:creationId xmlns:a16="http://schemas.microsoft.com/office/drawing/2014/main" id="{313B974E-E762-EE48-B2DF-C8F10DF73444}"/>
              </a:ext>
            </a:extLst>
          </p:cNvPr>
          <p:cNvSpPr>
            <a:spLocks noGrp="1"/>
          </p:cNvSpPr>
          <p:nvPr>
            <p:ph type="body" sz="quarter" idx="30" hasCustomPrompt="1"/>
          </p:nvPr>
        </p:nvSpPr>
        <p:spPr>
          <a:xfrm>
            <a:off x="3549397" y="3379791"/>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mn-lt"/>
              </a:defRPr>
            </a:lvl1pPr>
          </a:lstStyle>
          <a:p>
            <a:pPr lvl="0"/>
            <a:r>
              <a:rPr lang="en-US" dirty="0"/>
              <a:t>Title</a:t>
            </a:r>
          </a:p>
        </p:txBody>
      </p:sp>
      <p:sp>
        <p:nvSpPr>
          <p:cNvPr id="36" name="Picture Placeholder 23">
            <a:extLst>
              <a:ext uri="{FF2B5EF4-FFF2-40B4-BE49-F238E27FC236}">
                <a16:creationId xmlns:a16="http://schemas.microsoft.com/office/drawing/2014/main" id="{8BA62E8C-79E6-D245-B706-FFB1E051B2D6}"/>
              </a:ext>
            </a:extLst>
          </p:cNvPr>
          <p:cNvSpPr>
            <a:spLocks noGrp="1"/>
          </p:cNvSpPr>
          <p:nvPr>
            <p:ph type="pic" sz="quarter" idx="31"/>
          </p:nvPr>
        </p:nvSpPr>
        <p:spPr>
          <a:xfrm>
            <a:off x="6348367" y="2068734"/>
            <a:ext cx="904987" cy="905641"/>
          </a:xfrm>
        </p:spPr>
        <p:txBody>
          <a:bodyPr>
            <a:noAutofit/>
          </a:bodyPr>
          <a:lstStyle>
            <a:lvl1pPr marL="0" indent="0">
              <a:buNone/>
              <a:defRPr sz="1400">
                <a:solidFill>
                  <a:schemeClr val="tx1"/>
                </a:solidFill>
              </a:defRPr>
            </a:lvl1pPr>
          </a:lstStyle>
          <a:p>
            <a:r>
              <a:rPr lang="en-US"/>
              <a:t>Click icon to add picture</a:t>
            </a:r>
            <a:endParaRPr lang="en-US" dirty="0"/>
          </a:p>
        </p:txBody>
      </p:sp>
      <p:sp>
        <p:nvSpPr>
          <p:cNvPr id="37" name="Text Placeholder 28">
            <a:extLst>
              <a:ext uri="{FF2B5EF4-FFF2-40B4-BE49-F238E27FC236}">
                <a16:creationId xmlns:a16="http://schemas.microsoft.com/office/drawing/2014/main" id="{4199EE50-5386-0446-8ADA-23C1B0D6EA4F}"/>
              </a:ext>
            </a:extLst>
          </p:cNvPr>
          <p:cNvSpPr>
            <a:spLocks noGrp="1"/>
          </p:cNvSpPr>
          <p:nvPr>
            <p:ph type="body" sz="quarter" idx="32" hasCustomPrompt="1"/>
          </p:nvPr>
        </p:nvSpPr>
        <p:spPr>
          <a:xfrm>
            <a:off x="6348368" y="2994545"/>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a:r>
              <a:rPr lang="en-US" dirty="0"/>
              <a:t>Name</a:t>
            </a:r>
          </a:p>
        </p:txBody>
      </p:sp>
      <p:sp>
        <p:nvSpPr>
          <p:cNvPr id="38" name="Text Placeholder 28">
            <a:extLst>
              <a:ext uri="{FF2B5EF4-FFF2-40B4-BE49-F238E27FC236}">
                <a16:creationId xmlns:a16="http://schemas.microsoft.com/office/drawing/2014/main" id="{478AB5CA-B5A5-934D-BF51-1485953A703D}"/>
              </a:ext>
            </a:extLst>
          </p:cNvPr>
          <p:cNvSpPr>
            <a:spLocks noGrp="1"/>
          </p:cNvSpPr>
          <p:nvPr>
            <p:ph type="body" sz="quarter" idx="33" hasCustomPrompt="1"/>
          </p:nvPr>
        </p:nvSpPr>
        <p:spPr>
          <a:xfrm>
            <a:off x="6348367" y="3379791"/>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mn-lt"/>
              </a:defRPr>
            </a:lvl1pPr>
          </a:lstStyle>
          <a:p>
            <a:pPr lvl="0"/>
            <a:r>
              <a:rPr lang="en-US" dirty="0"/>
              <a:t>Title</a:t>
            </a:r>
          </a:p>
        </p:txBody>
      </p:sp>
      <p:sp>
        <p:nvSpPr>
          <p:cNvPr id="39" name="Picture Placeholder 23">
            <a:extLst>
              <a:ext uri="{FF2B5EF4-FFF2-40B4-BE49-F238E27FC236}">
                <a16:creationId xmlns:a16="http://schemas.microsoft.com/office/drawing/2014/main" id="{3D78BE06-1FC7-3C43-BD15-F4137B564B58}"/>
              </a:ext>
            </a:extLst>
          </p:cNvPr>
          <p:cNvSpPr>
            <a:spLocks noGrp="1"/>
          </p:cNvSpPr>
          <p:nvPr>
            <p:ph type="pic" sz="quarter" idx="34"/>
          </p:nvPr>
        </p:nvSpPr>
        <p:spPr>
          <a:xfrm>
            <a:off x="9147335" y="2068734"/>
            <a:ext cx="904987" cy="905641"/>
          </a:xfrm>
        </p:spPr>
        <p:txBody>
          <a:bodyPr>
            <a:noAutofit/>
          </a:bodyPr>
          <a:lstStyle>
            <a:lvl1pPr marL="0" indent="0">
              <a:buNone/>
              <a:defRPr sz="1400">
                <a:solidFill>
                  <a:schemeClr val="tx1"/>
                </a:solidFill>
              </a:defRPr>
            </a:lvl1pPr>
          </a:lstStyle>
          <a:p>
            <a:r>
              <a:rPr lang="en-US"/>
              <a:t>Click icon to add picture</a:t>
            </a:r>
            <a:endParaRPr lang="en-US" dirty="0"/>
          </a:p>
        </p:txBody>
      </p:sp>
      <p:sp>
        <p:nvSpPr>
          <p:cNvPr id="40" name="Text Placeholder 28">
            <a:extLst>
              <a:ext uri="{FF2B5EF4-FFF2-40B4-BE49-F238E27FC236}">
                <a16:creationId xmlns:a16="http://schemas.microsoft.com/office/drawing/2014/main" id="{14F01FCC-4797-0343-8739-20331C751C18}"/>
              </a:ext>
            </a:extLst>
          </p:cNvPr>
          <p:cNvSpPr>
            <a:spLocks noGrp="1"/>
          </p:cNvSpPr>
          <p:nvPr>
            <p:ph type="body" sz="quarter" idx="35" hasCustomPrompt="1"/>
          </p:nvPr>
        </p:nvSpPr>
        <p:spPr>
          <a:xfrm>
            <a:off x="9147336" y="2994545"/>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a:r>
              <a:rPr lang="en-US" dirty="0"/>
              <a:t>Name</a:t>
            </a:r>
          </a:p>
        </p:txBody>
      </p:sp>
      <p:sp>
        <p:nvSpPr>
          <p:cNvPr id="41" name="Text Placeholder 28">
            <a:extLst>
              <a:ext uri="{FF2B5EF4-FFF2-40B4-BE49-F238E27FC236}">
                <a16:creationId xmlns:a16="http://schemas.microsoft.com/office/drawing/2014/main" id="{33FBE6CA-EC7A-1A4B-ADA3-6B78F2DE09C2}"/>
              </a:ext>
            </a:extLst>
          </p:cNvPr>
          <p:cNvSpPr>
            <a:spLocks noGrp="1"/>
          </p:cNvSpPr>
          <p:nvPr>
            <p:ph type="body" sz="quarter" idx="36" hasCustomPrompt="1"/>
          </p:nvPr>
        </p:nvSpPr>
        <p:spPr>
          <a:xfrm>
            <a:off x="9147335" y="3379791"/>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mn-lt"/>
              </a:defRPr>
            </a:lvl1pPr>
          </a:lstStyle>
          <a:p>
            <a:pPr lvl="0"/>
            <a:r>
              <a:rPr lang="en-US" dirty="0"/>
              <a:t>Title</a:t>
            </a:r>
          </a:p>
        </p:txBody>
      </p:sp>
      <p:sp>
        <p:nvSpPr>
          <p:cNvPr id="42" name="Picture Placeholder 23">
            <a:extLst>
              <a:ext uri="{FF2B5EF4-FFF2-40B4-BE49-F238E27FC236}">
                <a16:creationId xmlns:a16="http://schemas.microsoft.com/office/drawing/2014/main" id="{6DD7CCE4-AD48-B64F-909E-F88961FBDFC5}"/>
              </a:ext>
            </a:extLst>
          </p:cNvPr>
          <p:cNvSpPr>
            <a:spLocks noGrp="1"/>
          </p:cNvSpPr>
          <p:nvPr>
            <p:ph type="pic" sz="quarter" idx="37"/>
          </p:nvPr>
        </p:nvSpPr>
        <p:spPr>
          <a:xfrm>
            <a:off x="750429" y="4118551"/>
            <a:ext cx="904987" cy="905641"/>
          </a:xfrm>
        </p:spPr>
        <p:txBody>
          <a:bodyPr>
            <a:noAutofit/>
          </a:bodyPr>
          <a:lstStyle>
            <a:lvl1pPr marL="0" indent="0">
              <a:buNone/>
              <a:defRPr sz="1400">
                <a:solidFill>
                  <a:schemeClr val="tx1"/>
                </a:solidFill>
              </a:defRPr>
            </a:lvl1pPr>
          </a:lstStyle>
          <a:p>
            <a:r>
              <a:rPr lang="en-US"/>
              <a:t>Click icon to add picture</a:t>
            </a:r>
            <a:endParaRPr lang="en-US" dirty="0"/>
          </a:p>
        </p:txBody>
      </p:sp>
      <p:sp>
        <p:nvSpPr>
          <p:cNvPr id="43" name="Text Placeholder 28">
            <a:extLst>
              <a:ext uri="{FF2B5EF4-FFF2-40B4-BE49-F238E27FC236}">
                <a16:creationId xmlns:a16="http://schemas.microsoft.com/office/drawing/2014/main" id="{C076E7E2-3D95-EA47-BF86-444615F1F141}"/>
              </a:ext>
            </a:extLst>
          </p:cNvPr>
          <p:cNvSpPr>
            <a:spLocks noGrp="1"/>
          </p:cNvSpPr>
          <p:nvPr>
            <p:ph type="body" sz="quarter" idx="38" hasCustomPrompt="1"/>
          </p:nvPr>
        </p:nvSpPr>
        <p:spPr>
          <a:xfrm>
            <a:off x="750430" y="5044362"/>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a:r>
              <a:rPr lang="en-US" dirty="0"/>
              <a:t>Name</a:t>
            </a:r>
          </a:p>
        </p:txBody>
      </p:sp>
      <p:sp>
        <p:nvSpPr>
          <p:cNvPr id="44" name="Text Placeholder 28">
            <a:extLst>
              <a:ext uri="{FF2B5EF4-FFF2-40B4-BE49-F238E27FC236}">
                <a16:creationId xmlns:a16="http://schemas.microsoft.com/office/drawing/2014/main" id="{612499D2-373C-3940-97A5-FCA8B245BE45}"/>
              </a:ext>
            </a:extLst>
          </p:cNvPr>
          <p:cNvSpPr>
            <a:spLocks noGrp="1"/>
          </p:cNvSpPr>
          <p:nvPr>
            <p:ph type="body" sz="quarter" idx="39" hasCustomPrompt="1"/>
          </p:nvPr>
        </p:nvSpPr>
        <p:spPr>
          <a:xfrm>
            <a:off x="750429" y="5429608"/>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mn-lt"/>
              </a:defRPr>
            </a:lvl1pPr>
          </a:lstStyle>
          <a:p>
            <a:pPr lvl="0"/>
            <a:r>
              <a:rPr lang="en-US" dirty="0"/>
              <a:t>Title</a:t>
            </a:r>
          </a:p>
        </p:txBody>
      </p:sp>
      <p:sp>
        <p:nvSpPr>
          <p:cNvPr id="45" name="Picture Placeholder 23">
            <a:extLst>
              <a:ext uri="{FF2B5EF4-FFF2-40B4-BE49-F238E27FC236}">
                <a16:creationId xmlns:a16="http://schemas.microsoft.com/office/drawing/2014/main" id="{24B34D6D-4F7E-3942-B8D7-9970BDE53C10}"/>
              </a:ext>
            </a:extLst>
          </p:cNvPr>
          <p:cNvSpPr>
            <a:spLocks noGrp="1"/>
          </p:cNvSpPr>
          <p:nvPr>
            <p:ph type="pic" sz="quarter" idx="40"/>
          </p:nvPr>
        </p:nvSpPr>
        <p:spPr>
          <a:xfrm>
            <a:off x="3549397" y="4118551"/>
            <a:ext cx="904987" cy="905641"/>
          </a:xfrm>
        </p:spPr>
        <p:txBody>
          <a:bodyPr>
            <a:noAutofit/>
          </a:bodyPr>
          <a:lstStyle>
            <a:lvl1pPr marL="0" indent="0">
              <a:buNone/>
              <a:defRPr sz="1400">
                <a:solidFill>
                  <a:schemeClr val="tx1"/>
                </a:solidFill>
              </a:defRPr>
            </a:lvl1pPr>
          </a:lstStyle>
          <a:p>
            <a:r>
              <a:rPr lang="en-US"/>
              <a:t>Click icon to add picture</a:t>
            </a:r>
            <a:endParaRPr lang="en-US" dirty="0"/>
          </a:p>
        </p:txBody>
      </p:sp>
      <p:sp>
        <p:nvSpPr>
          <p:cNvPr id="46" name="Text Placeholder 28">
            <a:extLst>
              <a:ext uri="{FF2B5EF4-FFF2-40B4-BE49-F238E27FC236}">
                <a16:creationId xmlns:a16="http://schemas.microsoft.com/office/drawing/2014/main" id="{D34EDB1D-7E85-D242-B6AE-F6D6907D325A}"/>
              </a:ext>
            </a:extLst>
          </p:cNvPr>
          <p:cNvSpPr>
            <a:spLocks noGrp="1"/>
          </p:cNvSpPr>
          <p:nvPr>
            <p:ph type="body" sz="quarter" idx="41" hasCustomPrompt="1"/>
          </p:nvPr>
        </p:nvSpPr>
        <p:spPr>
          <a:xfrm>
            <a:off x="3549398" y="5044362"/>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a:r>
              <a:rPr lang="en-US" dirty="0"/>
              <a:t>Name</a:t>
            </a:r>
          </a:p>
        </p:txBody>
      </p:sp>
      <p:sp>
        <p:nvSpPr>
          <p:cNvPr id="47" name="Text Placeholder 28">
            <a:extLst>
              <a:ext uri="{FF2B5EF4-FFF2-40B4-BE49-F238E27FC236}">
                <a16:creationId xmlns:a16="http://schemas.microsoft.com/office/drawing/2014/main" id="{3E3BFFF0-114B-6D42-B5E0-8020AC2E26BF}"/>
              </a:ext>
            </a:extLst>
          </p:cNvPr>
          <p:cNvSpPr>
            <a:spLocks noGrp="1"/>
          </p:cNvSpPr>
          <p:nvPr>
            <p:ph type="body" sz="quarter" idx="42" hasCustomPrompt="1"/>
          </p:nvPr>
        </p:nvSpPr>
        <p:spPr>
          <a:xfrm>
            <a:off x="3549397" y="5429608"/>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mn-lt"/>
              </a:defRPr>
            </a:lvl1pPr>
          </a:lstStyle>
          <a:p>
            <a:pPr lvl="0"/>
            <a:r>
              <a:rPr lang="en-US" dirty="0"/>
              <a:t>Title</a:t>
            </a:r>
          </a:p>
        </p:txBody>
      </p:sp>
      <p:sp>
        <p:nvSpPr>
          <p:cNvPr id="48" name="Picture Placeholder 23">
            <a:extLst>
              <a:ext uri="{FF2B5EF4-FFF2-40B4-BE49-F238E27FC236}">
                <a16:creationId xmlns:a16="http://schemas.microsoft.com/office/drawing/2014/main" id="{EB4488EE-E854-724E-95AE-B9943EE249EA}"/>
              </a:ext>
            </a:extLst>
          </p:cNvPr>
          <p:cNvSpPr>
            <a:spLocks noGrp="1"/>
          </p:cNvSpPr>
          <p:nvPr>
            <p:ph type="pic" sz="quarter" idx="43"/>
          </p:nvPr>
        </p:nvSpPr>
        <p:spPr>
          <a:xfrm>
            <a:off x="6348367" y="4118551"/>
            <a:ext cx="904987" cy="905641"/>
          </a:xfrm>
        </p:spPr>
        <p:txBody>
          <a:bodyPr>
            <a:noAutofit/>
          </a:bodyPr>
          <a:lstStyle>
            <a:lvl1pPr marL="0" indent="0">
              <a:buNone/>
              <a:defRPr sz="1400">
                <a:solidFill>
                  <a:schemeClr val="tx1"/>
                </a:solidFill>
              </a:defRPr>
            </a:lvl1pPr>
          </a:lstStyle>
          <a:p>
            <a:r>
              <a:rPr lang="en-US"/>
              <a:t>Click icon to add picture</a:t>
            </a:r>
            <a:endParaRPr lang="en-US" dirty="0"/>
          </a:p>
        </p:txBody>
      </p:sp>
      <p:sp>
        <p:nvSpPr>
          <p:cNvPr id="49" name="Text Placeholder 28">
            <a:extLst>
              <a:ext uri="{FF2B5EF4-FFF2-40B4-BE49-F238E27FC236}">
                <a16:creationId xmlns:a16="http://schemas.microsoft.com/office/drawing/2014/main" id="{C5551B4D-583E-D644-9069-EC096CE76F50}"/>
              </a:ext>
            </a:extLst>
          </p:cNvPr>
          <p:cNvSpPr>
            <a:spLocks noGrp="1"/>
          </p:cNvSpPr>
          <p:nvPr>
            <p:ph type="body" sz="quarter" idx="44" hasCustomPrompt="1"/>
          </p:nvPr>
        </p:nvSpPr>
        <p:spPr>
          <a:xfrm>
            <a:off x="6348368" y="5044362"/>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a:r>
              <a:rPr lang="en-US" dirty="0"/>
              <a:t>Name</a:t>
            </a:r>
          </a:p>
        </p:txBody>
      </p:sp>
      <p:sp>
        <p:nvSpPr>
          <p:cNvPr id="50" name="Text Placeholder 28">
            <a:extLst>
              <a:ext uri="{FF2B5EF4-FFF2-40B4-BE49-F238E27FC236}">
                <a16:creationId xmlns:a16="http://schemas.microsoft.com/office/drawing/2014/main" id="{E30C4783-1643-2243-BB4F-E99E04D9216B}"/>
              </a:ext>
            </a:extLst>
          </p:cNvPr>
          <p:cNvSpPr>
            <a:spLocks noGrp="1"/>
          </p:cNvSpPr>
          <p:nvPr>
            <p:ph type="body" sz="quarter" idx="45" hasCustomPrompt="1"/>
          </p:nvPr>
        </p:nvSpPr>
        <p:spPr>
          <a:xfrm>
            <a:off x="6348367" y="5429608"/>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mn-lt"/>
              </a:defRPr>
            </a:lvl1pPr>
          </a:lstStyle>
          <a:p>
            <a:pPr lvl="0"/>
            <a:r>
              <a:rPr lang="en-US" dirty="0"/>
              <a:t>Title</a:t>
            </a:r>
          </a:p>
        </p:txBody>
      </p:sp>
      <p:sp>
        <p:nvSpPr>
          <p:cNvPr id="51" name="Picture Placeholder 23">
            <a:extLst>
              <a:ext uri="{FF2B5EF4-FFF2-40B4-BE49-F238E27FC236}">
                <a16:creationId xmlns:a16="http://schemas.microsoft.com/office/drawing/2014/main" id="{7BBADCE0-02E8-3249-8CBA-17D3783DFE70}"/>
              </a:ext>
            </a:extLst>
          </p:cNvPr>
          <p:cNvSpPr>
            <a:spLocks noGrp="1"/>
          </p:cNvSpPr>
          <p:nvPr>
            <p:ph type="pic" sz="quarter" idx="46"/>
          </p:nvPr>
        </p:nvSpPr>
        <p:spPr>
          <a:xfrm>
            <a:off x="9147335" y="4118551"/>
            <a:ext cx="904987" cy="905641"/>
          </a:xfrm>
        </p:spPr>
        <p:txBody>
          <a:bodyPr>
            <a:noAutofit/>
          </a:bodyPr>
          <a:lstStyle>
            <a:lvl1pPr marL="0" indent="0">
              <a:buNone/>
              <a:defRPr sz="1400">
                <a:solidFill>
                  <a:schemeClr val="tx1"/>
                </a:solidFill>
              </a:defRPr>
            </a:lvl1pPr>
          </a:lstStyle>
          <a:p>
            <a:r>
              <a:rPr lang="en-US"/>
              <a:t>Click icon to add picture</a:t>
            </a:r>
            <a:endParaRPr lang="en-US" dirty="0"/>
          </a:p>
        </p:txBody>
      </p:sp>
      <p:sp>
        <p:nvSpPr>
          <p:cNvPr id="52" name="Text Placeholder 28">
            <a:extLst>
              <a:ext uri="{FF2B5EF4-FFF2-40B4-BE49-F238E27FC236}">
                <a16:creationId xmlns:a16="http://schemas.microsoft.com/office/drawing/2014/main" id="{8D294C40-97E4-FF4F-8A02-10FC7D0EE8B0}"/>
              </a:ext>
            </a:extLst>
          </p:cNvPr>
          <p:cNvSpPr>
            <a:spLocks noGrp="1"/>
          </p:cNvSpPr>
          <p:nvPr>
            <p:ph type="body" sz="quarter" idx="47" hasCustomPrompt="1"/>
          </p:nvPr>
        </p:nvSpPr>
        <p:spPr>
          <a:xfrm>
            <a:off x="9147336" y="5044362"/>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a:r>
              <a:rPr lang="en-US" dirty="0"/>
              <a:t>Name</a:t>
            </a:r>
          </a:p>
        </p:txBody>
      </p:sp>
      <p:sp>
        <p:nvSpPr>
          <p:cNvPr id="53" name="Text Placeholder 28">
            <a:extLst>
              <a:ext uri="{FF2B5EF4-FFF2-40B4-BE49-F238E27FC236}">
                <a16:creationId xmlns:a16="http://schemas.microsoft.com/office/drawing/2014/main" id="{8B38241F-01B5-574C-A827-67C6352C463C}"/>
              </a:ext>
            </a:extLst>
          </p:cNvPr>
          <p:cNvSpPr>
            <a:spLocks noGrp="1"/>
          </p:cNvSpPr>
          <p:nvPr>
            <p:ph type="body" sz="quarter" idx="48" hasCustomPrompt="1"/>
          </p:nvPr>
        </p:nvSpPr>
        <p:spPr>
          <a:xfrm>
            <a:off x="9147335" y="5429608"/>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mn-lt"/>
              </a:defRPr>
            </a:lvl1pPr>
          </a:lstStyle>
          <a:p>
            <a:pPr lvl="0"/>
            <a:r>
              <a:rPr lang="en-US" dirty="0"/>
              <a:t>Title</a:t>
            </a:r>
          </a:p>
        </p:txBody>
      </p:sp>
      <p:sp>
        <p:nvSpPr>
          <p:cNvPr id="18" name="Date Placeholder 17">
            <a:extLst>
              <a:ext uri="{FF2B5EF4-FFF2-40B4-BE49-F238E27FC236}">
                <a16:creationId xmlns:a16="http://schemas.microsoft.com/office/drawing/2014/main" id="{30445668-2DC5-E84C-8B16-922BC95F13F2}"/>
              </a:ext>
            </a:extLst>
          </p:cNvPr>
          <p:cNvSpPr>
            <a:spLocks noGrp="1"/>
          </p:cNvSpPr>
          <p:nvPr>
            <p:ph type="dt" sz="half" idx="25"/>
          </p:nvPr>
        </p:nvSpPr>
        <p:spPr/>
        <p:txBody>
          <a:bodyPr>
            <a:noAutofit/>
          </a:bodyPr>
          <a:lstStyle>
            <a:lvl1pPr>
              <a:defRPr>
                <a:solidFill>
                  <a:schemeClr val="accent3"/>
                </a:solidFill>
                <a:latin typeface="+mn-lt"/>
              </a:defRPr>
            </a:lvl1pPr>
          </a:lstStyle>
          <a:p>
            <a:fld id="{75594855-01E8-5A4B-B2B8-E2ECEF879100}" type="datetime1">
              <a:rPr lang="en-US" smtClean="0"/>
              <a:pPr/>
              <a:t>1/11/2026</a:t>
            </a:fld>
            <a:endParaRPr lang="en-US" dirty="0"/>
          </a:p>
        </p:txBody>
      </p:sp>
      <p:sp>
        <p:nvSpPr>
          <p:cNvPr id="22" name="Footer Placeholder 21">
            <a:extLst>
              <a:ext uri="{FF2B5EF4-FFF2-40B4-BE49-F238E27FC236}">
                <a16:creationId xmlns:a16="http://schemas.microsoft.com/office/drawing/2014/main" id="{D9227732-A878-814C-8621-64ED1B2CCF9F}"/>
              </a:ext>
            </a:extLst>
          </p:cNvPr>
          <p:cNvSpPr>
            <a:spLocks noGrp="1"/>
          </p:cNvSpPr>
          <p:nvPr>
            <p:ph type="ftr" sz="quarter" idx="26"/>
          </p:nvPr>
        </p:nvSpPr>
        <p:spPr/>
        <p:txBody>
          <a:bodyPr>
            <a:noAutofit/>
          </a:bodyPr>
          <a:lstStyle>
            <a:lvl1pPr>
              <a:defRPr>
                <a:solidFill>
                  <a:schemeClr val="accent3"/>
                </a:solidFill>
                <a:latin typeface="+mn-lt"/>
              </a:defRPr>
            </a:lvl1pPr>
          </a:lstStyle>
          <a:p>
            <a:r>
              <a:rPr lang="en-US" dirty="0"/>
              <a:t>PRESENTATION TITLE</a:t>
            </a:r>
          </a:p>
        </p:txBody>
      </p:sp>
      <p:sp>
        <p:nvSpPr>
          <p:cNvPr id="23" name="Slide Number Placeholder 22">
            <a:extLst>
              <a:ext uri="{FF2B5EF4-FFF2-40B4-BE49-F238E27FC236}">
                <a16:creationId xmlns:a16="http://schemas.microsoft.com/office/drawing/2014/main" id="{CE9F02AC-6DFB-0C47-BC8E-4B0594007F33}"/>
              </a:ext>
            </a:extLst>
          </p:cNvPr>
          <p:cNvSpPr>
            <a:spLocks noGrp="1"/>
          </p:cNvSpPr>
          <p:nvPr>
            <p:ph type="sldNum" sz="quarter" idx="27"/>
          </p:nvPr>
        </p:nvSpPr>
        <p:spPr/>
        <p:txBody>
          <a:bodyPr>
            <a:noAutofit/>
          </a:bodyPr>
          <a:lstStyle>
            <a:lvl1pPr>
              <a:defRPr>
                <a:solidFill>
                  <a:schemeClr val="accent3"/>
                </a:solidFill>
                <a:latin typeface="+mn-lt"/>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11294854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divider: 01">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8C0BAC5-4B22-644C-AC59-BBB9B5B96E03}"/>
              </a:ext>
            </a:extLst>
          </p:cNvPr>
          <p:cNvSpPr>
            <a:spLocks noGrp="1"/>
          </p:cNvSpPr>
          <p:nvPr>
            <p:ph type="dt" sz="half" idx="10"/>
          </p:nvPr>
        </p:nvSpPr>
        <p:spPr/>
        <p:txBody>
          <a:bodyPr/>
          <a:lstStyle>
            <a:lvl1pPr>
              <a:defRPr b="1" i="0">
                <a:latin typeface="Georgia" panose="02040502050405020303" pitchFamily="18" charset="0"/>
              </a:defRPr>
            </a:lvl1pPr>
          </a:lstStyle>
          <a:p>
            <a:fld id="{F0C6C016-F9CF-A640-8900-F273541B99BB}" type="datetimeFigureOut">
              <a:rPr lang="en-US" smtClean="0"/>
              <a:pPr/>
              <a:t>1/11/2026</a:t>
            </a:fld>
            <a:endParaRPr lang="en-US" dirty="0"/>
          </a:p>
        </p:txBody>
      </p:sp>
      <p:sp>
        <p:nvSpPr>
          <p:cNvPr id="5" name="Footer Placeholder 4">
            <a:extLst>
              <a:ext uri="{FF2B5EF4-FFF2-40B4-BE49-F238E27FC236}">
                <a16:creationId xmlns:a16="http://schemas.microsoft.com/office/drawing/2014/main" id="{059DF529-D8F5-A241-886E-3A33A588BCD4}"/>
              </a:ext>
            </a:extLst>
          </p:cNvPr>
          <p:cNvSpPr>
            <a:spLocks noGrp="1"/>
          </p:cNvSpPr>
          <p:nvPr>
            <p:ph type="ftr" sz="quarter" idx="11"/>
          </p:nvPr>
        </p:nvSpPr>
        <p:spPr/>
        <p:txBody>
          <a:bodyPr/>
          <a:lstStyle>
            <a:lvl1pPr>
              <a:defRPr b="1" i="0">
                <a:latin typeface="Georgia" panose="02040502050405020303" pitchFamily="18" charset="0"/>
              </a:defRPr>
            </a:lvl1pPr>
          </a:lstStyle>
          <a:p>
            <a:endParaRPr lang="en-US" dirty="0"/>
          </a:p>
        </p:txBody>
      </p:sp>
      <p:sp>
        <p:nvSpPr>
          <p:cNvPr id="6" name="Slide Number Placeholder 5">
            <a:extLst>
              <a:ext uri="{FF2B5EF4-FFF2-40B4-BE49-F238E27FC236}">
                <a16:creationId xmlns:a16="http://schemas.microsoft.com/office/drawing/2014/main" id="{73A958C0-F074-6B42-B0CB-63C254B4B14C}"/>
              </a:ext>
            </a:extLst>
          </p:cNvPr>
          <p:cNvSpPr>
            <a:spLocks noGrp="1"/>
          </p:cNvSpPr>
          <p:nvPr>
            <p:ph type="sldNum" sz="quarter" idx="12"/>
          </p:nvPr>
        </p:nvSpPr>
        <p:spPr/>
        <p:txBody>
          <a:bodyPr/>
          <a:lstStyle>
            <a:lvl1pPr>
              <a:defRPr b="1" i="0">
                <a:latin typeface="Georgia" panose="02040502050405020303" pitchFamily="18" charset="0"/>
              </a:defRPr>
            </a:lvl1pPr>
          </a:lstStyle>
          <a:p>
            <a:fld id="{BAF45662-B160-ED44-B3FC-960023CDBB23}" type="slidenum">
              <a:rPr lang="en-US" smtClean="0"/>
              <a:pPr/>
              <a:t>‹#›</a:t>
            </a:fld>
            <a:endParaRPr lang="en-US" dirty="0"/>
          </a:p>
        </p:txBody>
      </p:sp>
      <p:pic>
        <p:nvPicPr>
          <p:cNvPr id="15" name="Picture 14">
            <a:extLst>
              <a:ext uri="{FF2B5EF4-FFF2-40B4-BE49-F238E27FC236}">
                <a16:creationId xmlns:a16="http://schemas.microsoft.com/office/drawing/2014/main" id="{CB53BE2F-0C6B-C64F-A041-938F03BFE520}"/>
              </a:ext>
            </a:extLst>
          </p:cNvPr>
          <p:cNvPicPr>
            <a:picLocks noChangeAspect="1"/>
          </p:cNvPicPr>
          <p:nvPr userDrawn="1"/>
        </p:nvPicPr>
        <p:blipFill rotWithShape="1">
          <a:blip r:embed="rId2"/>
          <a:srcRect r="5908"/>
          <a:stretch/>
        </p:blipFill>
        <p:spPr>
          <a:xfrm>
            <a:off x="855492" y="0"/>
            <a:ext cx="11349208" cy="6857999"/>
          </a:xfrm>
          <a:prstGeom prst="rect">
            <a:avLst/>
          </a:prstGeom>
        </p:spPr>
      </p:pic>
      <p:sp>
        <p:nvSpPr>
          <p:cNvPr id="17" name="Text Placeholder 23">
            <a:extLst>
              <a:ext uri="{FF2B5EF4-FFF2-40B4-BE49-F238E27FC236}">
                <a16:creationId xmlns:a16="http://schemas.microsoft.com/office/drawing/2014/main" id="{899C2557-7861-B24F-B6F6-B06DC4F769E1}"/>
              </a:ext>
            </a:extLst>
          </p:cNvPr>
          <p:cNvSpPr>
            <a:spLocks noGrp="1"/>
          </p:cNvSpPr>
          <p:nvPr>
            <p:ph type="body" sz="quarter" idx="13" hasCustomPrompt="1"/>
          </p:nvPr>
        </p:nvSpPr>
        <p:spPr>
          <a:xfrm>
            <a:off x="4076700" y="1942392"/>
            <a:ext cx="7619998" cy="2112257"/>
          </a:xfrm>
        </p:spPr>
        <p:txBody>
          <a:bodyPr/>
          <a:lstStyle>
            <a:lvl1pPr marL="0" indent="0">
              <a:buNone/>
              <a:defRPr sz="5400" b="1" i="0">
                <a:solidFill>
                  <a:schemeClr val="bg1"/>
                </a:solidFill>
                <a:latin typeface="Georgia" panose="02040502050405020303" pitchFamily="18" charset="0"/>
              </a:defRPr>
            </a:lvl1pPr>
            <a:lvl2pPr>
              <a:defRPr b="1" i="0">
                <a:solidFill>
                  <a:schemeClr val="bg1"/>
                </a:solidFill>
              </a:defRPr>
            </a:lvl2pPr>
          </a:lstStyle>
          <a:p>
            <a:pPr lvl="0"/>
            <a:r>
              <a:rPr lang="en-US" dirty="0"/>
              <a:t>Section divider:</a:t>
            </a:r>
          </a:p>
          <a:p>
            <a:pPr lvl="0"/>
            <a:r>
              <a:rPr lang="en-US" dirty="0"/>
              <a:t>Option 1</a:t>
            </a:r>
          </a:p>
          <a:p>
            <a:pPr lvl="1"/>
            <a:endParaRPr lang="en-US" dirty="0"/>
          </a:p>
        </p:txBody>
      </p:sp>
      <p:sp>
        <p:nvSpPr>
          <p:cNvPr id="18" name="Text Placeholder 25">
            <a:extLst>
              <a:ext uri="{FF2B5EF4-FFF2-40B4-BE49-F238E27FC236}">
                <a16:creationId xmlns:a16="http://schemas.microsoft.com/office/drawing/2014/main" id="{818D0F97-C018-7C4F-8FC6-291350E1DA37}"/>
              </a:ext>
            </a:extLst>
          </p:cNvPr>
          <p:cNvSpPr>
            <a:spLocks noGrp="1"/>
          </p:cNvSpPr>
          <p:nvPr>
            <p:ph type="body" sz="quarter" idx="14" hasCustomPrompt="1"/>
          </p:nvPr>
        </p:nvSpPr>
        <p:spPr>
          <a:xfrm>
            <a:off x="4076366" y="4055356"/>
            <a:ext cx="7620334" cy="2231144"/>
          </a:xfrm>
        </p:spPr>
        <p:txBody>
          <a:bodyPr>
            <a:normAutofit/>
          </a:bodyPr>
          <a:lstStyle>
            <a:lvl1pPr marL="0" indent="0">
              <a:buNone/>
              <a:defRPr sz="2400">
                <a:solidFill>
                  <a:schemeClr val="bg1"/>
                </a:solidFill>
              </a:defRPr>
            </a:lvl1pPr>
          </a:lstStyle>
          <a:p>
            <a:pPr marL="0" indent="0">
              <a:buNone/>
            </a:pPr>
            <a:r>
              <a:rPr lang="en-US" dirty="0"/>
              <a:t>Lorem ipsum dolor sit </a:t>
            </a:r>
            <a:r>
              <a:rPr lang="en-US" dirty="0" err="1"/>
              <a:t>amet</a:t>
            </a:r>
            <a:r>
              <a:rPr lang="en-US" dirty="0"/>
              <a:t>, </a:t>
            </a:r>
            <a:br>
              <a:rPr lang="en-US" dirty="0"/>
            </a:br>
            <a:r>
              <a:rPr lang="en-US" dirty="0" err="1"/>
              <a:t>consectetur</a:t>
            </a:r>
            <a:r>
              <a:rPr lang="en-US" dirty="0"/>
              <a:t> </a:t>
            </a:r>
            <a:r>
              <a:rPr lang="en-US" dirty="0" err="1"/>
              <a:t>adipiscing</a:t>
            </a:r>
            <a:r>
              <a:rPr lang="en-US" dirty="0"/>
              <a:t> </a:t>
            </a:r>
            <a:r>
              <a:rPr lang="en-US" dirty="0" err="1"/>
              <a:t>elit</a:t>
            </a:r>
            <a:endParaRPr lang="en-US" dirty="0"/>
          </a:p>
        </p:txBody>
      </p:sp>
    </p:spTree>
    <p:extLst>
      <p:ext uri="{BB962C8B-B14F-4D97-AF65-F5344CB8AC3E}">
        <p14:creationId xmlns:p14="http://schemas.microsoft.com/office/powerpoint/2010/main" val="39590109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divider: 02">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8C0BAC5-4B22-644C-AC59-BBB9B5B96E03}"/>
              </a:ext>
            </a:extLst>
          </p:cNvPr>
          <p:cNvSpPr>
            <a:spLocks noGrp="1"/>
          </p:cNvSpPr>
          <p:nvPr>
            <p:ph type="dt" sz="half" idx="10"/>
          </p:nvPr>
        </p:nvSpPr>
        <p:spPr/>
        <p:txBody>
          <a:bodyPr/>
          <a:lstStyle>
            <a:lvl1pPr>
              <a:defRPr b="1" i="0">
                <a:latin typeface="Georgia" panose="02040502050405020303" pitchFamily="18" charset="0"/>
              </a:defRPr>
            </a:lvl1pPr>
          </a:lstStyle>
          <a:p>
            <a:fld id="{F0C6C016-F9CF-A640-8900-F273541B99BB}" type="datetimeFigureOut">
              <a:rPr lang="en-US" smtClean="0"/>
              <a:pPr/>
              <a:t>1/11/2026</a:t>
            </a:fld>
            <a:endParaRPr lang="en-US" dirty="0"/>
          </a:p>
        </p:txBody>
      </p:sp>
      <p:sp>
        <p:nvSpPr>
          <p:cNvPr id="5" name="Footer Placeholder 4">
            <a:extLst>
              <a:ext uri="{FF2B5EF4-FFF2-40B4-BE49-F238E27FC236}">
                <a16:creationId xmlns:a16="http://schemas.microsoft.com/office/drawing/2014/main" id="{059DF529-D8F5-A241-886E-3A33A588BCD4}"/>
              </a:ext>
            </a:extLst>
          </p:cNvPr>
          <p:cNvSpPr>
            <a:spLocks noGrp="1"/>
          </p:cNvSpPr>
          <p:nvPr>
            <p:ph type="ftr" sz="quarter" idx="11"/>
          </p:nvPr>
        </p:nvSpPr>
        <p:spPr/>
        <p:txBody>
          <a:bodyPr/>
          <a:lstStyle>
            <a:lvl1pPr>
              <a:defRPr b="1" i="0">
                <a:latin typeface="Georgia" panose="02040502050405020303" pitchFamily="18" charset="0"/>
              </a:defRPr>
            </a:lvl1pPr>
          </a:lstStyle>
          <a:p>
            <a:endParaRPr lang="en-US" dirty="0"/>
          </a:p>
        </p:txBody>
      </p:sp>
      <p:sp>
        <p:nvSpPr>
          <p:cNvPr id="6" name="Slide Number Placeholder 5">
            <a:extLst>
              <a:ext uri="{FF2B5EF4-FFF2-40B4-BE49-F238E27FC236}">
                <a16:creationId xmlns:a16="http://schemas.microsoft.com/office/drawing/2014/main" id="{73A958C0-F074-6B42-B0CB-63C254B4B14C}"/>
              </a:ext>
            </a:extLst>
          </p:cNvPr>
          <p:cNvSpPr>
            <a:spLocks noGrp="1"/>
          </p:cNvSpPr>
          <p:nvPr>
            <p:ph type="sldNum" sz="quarter" idx="12"/>
          </p:nvPr>
        </p:nvSpPr>
        <p:spPr/>
        <p:txBody>
          <a:bodyPr/>
          <a:lstStyle>
            <a:lvl1pPr>
              <a:defRPr b="1" i="0">
                <a:latin typeface="Georgia" panose="02040502050405020303" pitchFamily="18" charset="0"/>
              </a:defRPr>
            </a:lvl1pPr>
          </a:lstStyle>
          <a:p>
            <a:fld id="{BAF45662-B160-ED44-B3FC-960023CDBB23}" type="slidenum">
              <a:rPr lang="en-US" smtClean="0"/>
              <a:pPr/>
              <a:t>‹#›</a:t>
            </a:fld>
            <a:endParaRPr lang="en-US" dirty="0"/>
          </a:p>
        </p:txBody>
      </p:sp>
      <p:pic>
        <p:nvPicPr>
          <p:cNvPr id="15" name="Picture 14">
            <a:extLst>
              <a:ext uri="{FF2B5EF4-FFF2-40B4-BE49-F238E27FC236}">
                <a16:creationId xmlns:a16="http://schemas.microsoft.com/office/drawing/2014/main" id="{CB53BE2F-0C6B-C64F-A041-938F03BFE520}"/>
              </a:ext>
            </a:extLst>
          </p:cNvPr>
          <p:cNvPicPr>
            <a:picLocks noChangeAspect="1"/>
          </p:cNvPicPr>
          <p:nvPr userDrawn="1"/>
        </p:nvPicPr>
        <p:blipFill rotWithShape="1">
          <a:blip r:embed="rId2"/>
          <a:srcRect r="6001"/>
          <a:stretch/>
        </p:blipFill>
        <p:spPr>
          <a:xfrm>
            <a:off x="854000" y="0"/>
            <a:ext cx="11338000" cy="6857999"/>
          </a:xfrm>
          <a:prstGeom prst="rect">
            <a:avLst/>
          </a:prstGeom>
        </p:spPr>
      </p:pic>
      <p:sp>
        <p:nvSpPr>
          <p:cNvPr id="17" name="Text Placeholder 23">
            <a:extLst>
              <a:ext uri="{FF2B5EF4-FFF2-40B4-BE49-F238E27FC236}">
                <a16:creationId xmlns:a16="http://schemas.microsoft.com/office/drawing/2014/main" id="{899C2557-7861-B24F-B6F6-B06DC4F769E1}"/>
              </a:ext>
            </a:extLst>
          </p:cNvPr>
          <p:cNvSpPr>
            <a:spLocks noGrp="1"/>
          </p:cNvSpPr>
          <p:nvPr>
            <p:ph type="body" sz="quarter" idx="13" hasCustomPrompt="1"/>
          </p:nvPr>
        </p:nvSpPr>
        <p:spPr>
          <a:xfrm>
            <a:off x="4076700" y="1942392"/>
            <a:ext cx="7619998" cy="2112257"/>
          </a:xfrm>
        </p:spPr>
        <p:txBody>
          <a:bodyPr/>
          <a:lstStyle>
            <a:lvl1pPr marL="0" indent="0">
              <a:buNone/>
              <a:defRPr sz="5400" b="1" i="0">
                <a:solidFill>
                  <a:schemeClr val="bg1"/>
                </a:solidFill>
                <a:latin typeface="Georgia" panose="02040502050405020303" pitchFamily="18" charset="0"/>
              </a:defRPr>
            </a:lvl1pPr>
            <a:lvl2pPr>
              <a:defRPr b="1" i="0">
                <a:solidFill>
                  <a:schemeClr val="bg1"/>
                </a:solidFill>
              </a:defRPr>
            </a:lvl2pPr>
          </a:lstStyle>
          <a:p>
            <a:pPr lvl="0"/>
            <a:r>
              <a:rPr lang="en-US" dirty="0"/>
              <a:t>Section divider:</a:t>
            </a:r>
          </a:p>
          <a:p>
            <a:pPr lvl="0"/>
            <a:r>
              <a:rPr lang="en-US" dirty="0"/>
              <a:t>Option 2</a:t>
            </a:r>
          </a:p>
          <a:p>
            <a:pPr lvl="1"/>
            <a:endParaRPr lang="en-US" dirty="0"/>
          </a:p>
        </p:txBody>
      </p:sp>
      <p:sp>
        <p:nvSpPr>
          <p:cNvPr id="18" name="Text Placeholder 25">
            <a:extLst>
              <a:ext uri="{FF2B5EF4-FFF2-40B4-BE49-F238E27FC236}">
                <a16:creationId xmlns:a16="http://schemas.microsoft.com/office/drawing/2014/main" id="{818D0F97-C018-7C4F-8FC6-291350E1DA37}"/>
              </a:ext>
            </a:extLst>
          </p:cNvPr>
          <p:cNvSpPr>
            <a:spLocks noGrp="1"/>
          </p:cNvSpPr>
          <p:nvPr>
            <p:ph type="body" sz="quarter" idx="14" hasCustomPrompt="1"/>
          </p:nvPr>
        </p:nvSpPr>
        <p:spPr>
          <a:xfrm>
            <a:off x="4076366" y="4055356"/>
            <a:ext cx="7620334" cy="2231144"/>
          </a:xfrm>
        </p:spPr>
        <p:txBody>
          <a:bodyPr>
            <a:normAutofit/>
          </a:bodyPr>
          <a:lstStyle>
            <a:lvl1pPr marL="0" indent="0">
              <a:buNone/>
              <a:defRPr sz="2400">
                <a:solidFill>
                  <a:schemeClr val="bg1"/>
                </a:solidFill>
              </a:defRPr>
            </a:lvl1pPr>
          </a:lstStyle>
          <a:p>
            <a:pPr marL="0" indent="0">
              <a:buNone/>
            </a:pPr>
            <a:r>
              <a:rPr lang="en-US" dirty="0"/>
              <a:t>Lorem ipsum dolor sit </a:t>
            </a:r>
            <a:r>
              <a:rPr lang="en-US" dirty="0" err="1"/>
              <a:t>amet</a:t>
            </a:r>
            <a:r>
              <a:rPr lang="en-US" dirty="0"/>
              <a:t>, </a:t>
            </a:r>
            <a:br>
              <a:rPr lang="en-US" dirty="0"/>
            </a:br>
            <a:r>
              <a:rPr lang="en-US" dirty="0" err="1"/>
              <a:t>consectetur</a:t>
            </a:r>
            <a:r>
              <a:rPr lang="en-US" dirty="0"/>
              <a:t> </a:t>
            </a:r>
            <a:r>
              <a:rPr lang="en-US" dirty="0" err="1"/>
              <a:t>adipiscing</a:t>
            </a:r>
            <a:r>
              <a:rPr lang="en-US" dirty="0"/>
              <a:t> </a:t>
            </a:r>
            <a:r>
              <a:rPr lang="en-US" dirty="0" err="1"/>
              <a:t>elit</a:t>
            </a:r>
            <a:endParaRPr lang="en-US" dirty="0"/>
          </a:p>
        </p:txBody>
      </p:sp>
    </p:spTree>
    <p:extLst>
      <p:ext uri="{BB962C8B-B14F-4D97-AF65-F5344CB8AC3E}">
        <p14:creationId xmlns:p14="http://schemas.microsoft.com/office/powerpoint/2010/main" val="8035491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divider: 03">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8C0BAC5-4B22-644C-AC59-BBB9B5B96E03}"/>
              </a:ext>
            </a:extLst>
          </p:cNvPr>
          <p:cNvSpPr>
            <a:spLocks noGrp="1"/>
          </p:cNvSpPr>
          <p:nvPr>
            <p:ph type="dt" sz="half" idx="10"/>
          </p:nvPr>
        </p:nvSpPr>
        <p:spPr/>
        <p:txBody>
          <a:bodyPr/>
          <a:lstStyle>
            <a:lvl1pPr>
              <a:defRPr b="1" i="0">
                <a:latin typeface="Georgia" panose="02040502050405020303" pitchFamily="18" charset="0"/>
              </a:defRPr>
            </a:lvl1pPr>
          </a:lstStyle>
          <a:p>
            <a:fld id="{F0C6C016-F9CF-A640-8900-F273541B99BB}" type="datetimeFigureOut">
              <a:rPr lang="en-US" smtClean="0"/>
              <a:pPr/>
              <a:t>1/11/2026</a:t>
            </a:fld>
            <a:endParaRPr lang="en-US" dirty="0"/>
          </a:p>
        </p:txBody>
      </p:sp>
      <p:sp>
        <p:nvSpPr>
          <p:cNvPr id="5" name="Footer Placeholder 4">
            <a:extLst>
              <a:ext uri="{FF2B5EF4-FFF2-40B4-BE49-F238E27FC236}">
                <a16:creationId xmlns:a16="http://schemas.microsoft.com/office/drawing/2014/main" id="{059DF529-D8F5-A241-886E-3A33A588BCD4}"/>
              </a:ext>
            </a:extLst>
          </p:cNvPr>
          <p:cNvSpPr>
            <a:spLocks noGrp="1"/>
          </p:cNvSpPr>
          <p:nvPr>
            <p:ph type="ftr" sz="quarter" idx="11"/>
          </p:nvPr>
        </p:nvSpPr>
        <p:spPr/>
        <p:txBody>
          <a:bodyPr/>
          <a:lstStyle>
            <a:lvl1pPr>
              <a:defRPr b="1" i="0">
                <a:latin typeface="Georgia" panose="02040502050405020303" pitchFamily="18" charset="0"/>
              </a:defRPr>
            </a:lvl1pPr>
          </a:lstStyle>
          <a:p>
            <a:endParaRPr lang="en-US" dirty="0"/>
          </a:p>
        </p:txBody>
      </p:sp>
      <p:sp>
        <p:nvSpPr>
          <p:cNvPr id="6" name="Slide Number Placeholder 5">
            <a:extLst>
              <a:ext uri="{FF2B5EF4-FFF2-40B4-BE49-F238E27FC236}">
                <a16:creationId xmlns:a16="http://schemas.microsoft.com/office/drawing/2014/main" id="{73A958C0-F074-6B42-B0CB-63C254B4B14C}"/>
              </a:ext>
            </a:extLst>
          </p:cNvPr>
          <p:cNvSpPr>
            <a:spLocks noGrp="1"/>
          </p:cNvSpPr>
          <p:nvPr>
            <p:ph type="sldNum" sz="quarter" idx="12"/>
          </p:nvPr>
        </p:nvSpPr>
        <p:spPr/>
        <p:txBody>
          <a:bodyPr/>
          <a:lstStyle>
            <a:lvl1pPr>
              <a:defRPr b="1" i="0">
                <a:latin typeface="Georgia" panose="02040502050405020303" pitchFamily="18" charset="0"/>
              </a:defRPr>
            </a:lvl1pPr>
          </a:lstStyle>
          <a:p>
            <a:fld id="{BAF45662-B160-ED44-B3FC-960023CDBB23}" type="slidenum">
              <a:rPr lang="en-US" smtClean="0"/>
              <a:pPr/>
              <a:t>‹#›</a:t>
            </a:fld>
            <a:endParaRPr lang="en-US" dirty="0"/>
          </a:p>
        </p:txBody>
      </p:sp>
      <p:pic>
        <p:nvPicPr>
          <p:cNvPr id="15" name="Picture 14">
            <a:extLst>
              <a:ext uri="{FF2B5EF4-FFF2-40B4-BE49-F238E27FC236}">
                <a16:creationId xmlns:a16="http://schemas.microsoft.com/office/drawing/2014/main" id="{CB53BE2F-0C6B-C64F-A041-938F03BFE520}"/>
              </a:ext>
            </a:extLst>
          </p:cNvPr>
          <p:cNvPicPr>
            <a:picLocks noChangeAspect="1"/>
          </p:cNvPicPr>
          <p:nvPr userDrawn="1"/>
        </p:nvPicPr>
        <p:blipFill rotWithShape="1">
          <a:blip r:embed="rId2"/>
          <a:srcRect r="6107"/>
          <a:stretch/>
        </p:blipFill>
        <p:spPr>
          <a:xfrm>
            <a:off x="866700" y="0"/>
            <a:ext cx="11325300" cy="6857998"/>
          </a:xfrm>
          <a:prstGeom prst="rect">
            <a:avLst/>
          </a:prstGeom>
        </p:spPr>
      </p:pic>
      <p:sp>
        <p:nvSpPr>
          <p:cNvPr id="17" name="Text Placeholder 23">
            <a:extLst>
              <a:ext uri="{FF2B5EF4-FFF2-40B4-BE49-F238E27FC236}">
                <a16:creationId xmlns:a16="http://schemas.microsoft.com/office/drawing/2014/main" id="{899C2557-7861-B24F-B6F6-B06DC4F769E1}"/>
              </a:ext>
            </a:extLst>
          </p:cNvPr>
          <p:cNvSpPr>
            <a:spLocks noGrp="1"/>
          </p:cNvSpPr>
          <p:nvPr>
            <p:ph type="body" sz="quarter" idx="13" hasCustomPrompt="1"/>
          </p:nvPr>
        </p:nvSpPr>
        <p:spPr>
          <a:xfrm>
            <a:off x="4076700" y="1942392"/>
            <a:ext cx="7619998" cy="2112257"/>
          </a:xfrm>
        </p:spPr>
        <p:txBody>
          <a:bodyPr/>
          <a:lstStyle>
            <a:lvl1pPr marL="0" indent="0">
              <a:buNone/>
              <a:defRPr sz="5400" b="1" i="0">
                <a:solidFill>
                  <a:schemeClr val="bg1"/>
                </a:solidFill>
                <a:latin typeface="Georgia" panose="02040502050405020303" pitchFamily="18" charset="0"/>
              </a:defRPr>
            </a:lvl1pPr>
            <a:lvl2pPr>
              <a:defRPr b="1" i="0">
                <a:solidFill>
                  <a:schemeClr val="bg1"/>
                </a:solidFill>
              </a:defRPr>
            </a:lvl2pPr>
          </a:lstStyle>
          <a:p>
            <a:pPr lvl="0"/>
            <a:r>
              <a:rPr lang="en-US" dirty="0"/>
              <a:t>Section divider:</a:t>
            </a:r>
          </a:p>
          <a:p>
            <a:pPr lvl="0"/>
            <a:r>
              <a:rPr lang="en-US" dirty="0"/>
              <a:t>Option 3</a:t>
            </a:r>
          </a:p>
          <a:p>
            <a:pPr lvl="1"/>
            <a:endParaRPr lang="en-US" dirty="0"/>
          </a:p>
        </p:txBody>
      </p:sp>
      <p:sp>
        <p:nvSpPr>
          <p:cNvPr id="18" name="Text Placeholder 25">
            <a:extLst>
              <a:ext uri="{FF2B5EF4-FFF2-40B4-BE49-F238E27FC236}">
                <a16:creationId xmlns:a16="http://schemas.microsoft.com/office/drawing/2014/main" id="{818D0F97-C018-7C4F-8FC6-291350E1DA37}"/>
              </a:ext>
            </a:extLst>
          </p:cNvPr>
          <p:cNvSpPr>
            <a:spLocks noGrp="1"/>
          </p:cNvSpPr>
          <p:nvPr>
            <p:ph type="body" sz="quarter" idx="14" hasCustomPrompt="1"/>
          </p:nvPr>
        </p:nvSpPr>
        <p:spPr>
          <a:xfrm>
            <a:off x="4076366" y="4055356"/>
            <a:ext cx="7620334" cy="2231144"/>
          </a:xfrm>
        </p:spPr>
        <p:txBody>
          <a:bodyPr>
            <a:normAutofit/>
          </a:bodyPr>
          <a:lstStyle>
            <a:lvl1pPr marL="0" indent="0">
              <a:buNone/>
              <a:defRPr sz="2400">
                <a:solidFill>
                  <a:schemeClr val="bg1"/>
                </a:solidFill>
              </a:defRPr>
            </a:lvl1pPr>
          </a:lstStyle>
          <a:p>
            <a:pPr marL="0" indent="0">
              <a:buNone/>
            </a:pPr>
            <a:r>
              <a:rPr lang="en-US" dirty="0"/>
              <a:t>Lorem ipsum dolor sit </a:t>
            </a:r>
            <a:r>
              <a:rPr lang="en-US" dirty="0" err="1"/>
              <a:t>amet</a:t>
            </a:r>
            <a:r>
              <a:rPr lang="en-US" dirty="0"/>
              <a:t>, </a:t>
            </a:r>
            <a:br>
              <a:rPr lang="en-US" dirty="0"/>
            </a:br>
            <a:r>
              <a:rPr lang="en-US" dirty="0" err="1"/>
              <a:t>consectetur</a:t>
            </a:r>
            <a:r>
              <a:rPr lang="en-US" dirty="0"/>
              <a:t> </a:t>
            </a:r>
            <a:r>
              <a:rPr lang="en-US" dirty="0" err="1"/>
              <a:t>adipiscing</a:t>
            </a:r>
            <a:r>
              <a:rPr lang="en-US" dirty="0"/>
              <a:t> </a:t>
            </a:r>
            <a:r>
              <a:rPr lang="en-US" dirty="0" err="1"/>
              <a:t>elit</a:t>
            </a:r>
            <a:endParaRPr lang="en-US" dirty="0"/>
          </a:p>
        </p:txBody>
      </p:sp>
    </p:spTree>
    <p:extLst>
      <p:ext uri="{BB962C8B-B14F-4D97-AF65-F5344CB8AC3E}">
        <p14:creationId xmlns:p14="http://schemas.microsoft.com/office/powerpoint/2010/main" val="23019568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Two Column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65568B-87DE-2444-8147-D434E8C1823B}"/>
              </a:ext>
            </a:extLst>
          </p:cNvPr>
          <p:cNvSpPr>
            <a:spLocks noGrp="1"/>
          </p:cNvSpPr>
          <p:nvPr>
            <p:ph type="title" hasCustomPrompt="1"/>
          </p:nvPr>
        </p:nvSpPr>
        <p:spPr>
          <a:xfrm>
            <a:off x="495300" y="571500"/>
            <a:ext cx="11201400" cy="1029464"/>
          </a:xfrm>
        </p:spPr>
        <p:txBody>
          <a:bodyPr/>
          <a:lstStyle>
            <a:lvl1pPr>
              <a:defRPr b="1" i="0">
                <a:latin typeface="Georgia" panose="02040502050405020303" pitchFamily="18" charset="0"/>
              </a:defRPr>
            </a:lvl1pPr>
          </a:lstStyle>
          <a:p>
            <a:r>
              <a:rPr lang="en-US" dirty="0"/>
              <a:t>About Us</a:t>
            </a:r>
          </a:p>
        </p:txBody>
      </p:sp>
      <p:sp>
        <p:nvSpPr>
          <p:cNvPr id="3" name="Content Placeholder 2">
            <a:extLst>
              <a:ext uri="{FF2B5EF4-FFF2-40B4-BE49-F238E27FC236}">
                <a16:creationId xmlns:a16="http://schemas.microsoft.com/office/drawing/2014/main" id="{6C54129D-907F-9342-9500-F9041DF4EC14}"/>
              </a:ext>
            </a:extLst>
          </p:cNvPr>
          <p:cNvSpPr>
            <a:spLocks noGrp="1"/>
          </p:cNvSpPr>
          <p:nvPr>
            <p:ph idx="1" hasCustomPrompt="1"/>
          </p:nvPr>
        </p:nvSpPr>
        <p:spPr>
          <a:xfrm>
            <a:off x="495300" y="2509459"/>
            <a:ext cx="5407789" cy="3777041"/>
          </a:xfrm>
        </p:spPr>
        <p:txBody>
          <a:bodyPr/>
          <a:lstStyle>
            <a:lvl1pPr marL="0" indent="0">
              <a:buNone/>
              <a:defRPr sz="1800" b="0" i="0">
                <a:solidFill>
                  <a:schemeClr val="accent6"/>
                </a:solidFill>
                <a:latin typeface="Arial" panose="020B0604020202020204" pitchFamily="34" charset="0"/>
                <a:cs typeface="Arial" panose="020B0604020202020204" pitchFamily="34" charset="0"/>
              </a:defRPr>
            </a:lvl1pPr>
            <a:lvl2pPr>
              <a:defRPr b="0" i="0">
                <a:latin typeface="Arial" panose="020B0604020202020204" pitchFamily="34" charset="0"/>
                <a:cs typeface="Arial" panose="020B0604020202020204" pitchFamily="34" charset="0"/>
              </a:defRPr>
            </a:lvl2pPr>
            <a:lvl3pPr>
              <a:defRPr b="0" i="0">
                <a:latin typeface="Arial" panose="020B0604020202020204" pitchFamily="34" charset="0"/>
                <a:cs typeface="Arial" panose="020B0604020202020204" pitchFamily="34" charset="0"/>
              </a:defRPr>
            </a:lvl3pPr>
            <a:lvl4pPr>
              <a:defRPr b="0" i="0">
                <a:latin typeface="Arial" panose="020B0604020202020204" pitchFamily="34" charset="0"/>
                <a:cs typeface="Arial" panose="020B0604020202020204" pitchFamily="34" charset="0"/>
              </a:defRPr>
            </a:lvl4pPr>
            <a:lvl5pPr>
              <a:defRPr b="0" i="0">
                <a:latin typeface="Arial" panose="020B0604020202020204" pitchFamily="34" charset="0"/>
                <a:cs typeface="Arial" panose="020B0604020202020204" pitchFamily="34" charset="0"/>
              </a:defRPr>
            </a:lvl5pPr>
          </a:lstStyle>
          <a:p>
            <a:pPr lvl="0"/>
            <a:r>
              <a:rPr lang="en-US" dirty="0"/>
              <a:t>Lorem ipsum dolor sit </a:t>
            </a:r>
            <a:r>
              <a:rPr lang="en-US" dirty="0" err="1"/>
              <a:t>amet</a:t>
            </a:r>
            <a:r>
              <a:rPr lang="en-US" dirty="0"/>
              <a:t>, </a:t>
            </a:r>
            <a:r>
              <a:rPr lang="en-US" dirty="0" err="1"/>
              <a:t>est</a:t>
            </a:r>
            <a:r>
              <a:rPr lang="en-US" dirty="0"/>
              <a:t> </a:t>
            </a:r>
            <a:r>
              <a:rPr lang="en-US" dirty="0" err="1"/>
              <a:t>ferri</a:t>
            </a:r>
            <a:r>
              <a:rPr lang="en-US" dirty="0"/>
              <a:t> </a:t>
            </a:r>
            <a:r>
              <a:rPr lang="en-US" dirty="0" err="1"/>
              <a:t>inani</a:t>
            </a:r>
            <a:r>
              <a:rPr lang="en-US" dirty="0"/>
              <a:t> quaestio at, </a:t>
            </a:r>
            <a:r>
              <a:rPr lang="en-US" dirty="0" err="1"/>
              <a:t>mei</a:t>
            </a:r>
            <a:r>
              <a:rPr lang="en-US" dirty="0"/>
              <a:t> oblique </a:t>
            </a:r>
            <a:r>
              <a:rPr lang="en-US" dirty="0" err="1"/>
              <a:t>molestie</a:t>
            </a:r>
            <a:r>
              <a:rPr lang="en-US" dirty="0"/>
              <a:t> </a:t>
            </a:r>
            <a:r>
              <a:rPr lang="en-US" dirty="0" err="1"/>
              <a:t>omittantur</a:t>
            </a:r>
            <a:r>
              <a:rPr lang="en-US" dirty="0"/>
              <a:t> at, no pro oblique </a:t>
            </a:r>
            <a:r>
              <a:rPr lang="en-US" dirty="0" err="1"/>
              <a:t>recteque</a:t>
            </a:r>
            <a:r>
              <a:rPr lang="en-US" dirty="0"/>
              <a:t> </a:t>
            </a:r>
            <a:r>
              <a:rPr lang="en-US" dirty="0" err="1"/>
              <a:t>incorrupte</a:t>
            </a:r>
            <a:r>
              <a:rPr lang="en-US" dirty="0"/>
              <a:t>. </a:t>
            </a:r>
          </a:p>
          <a:p>
            <a:pPr lvl="0"/>
            <a:r>
              <a:rPr lang="en-US" dirty="0"/>
              <a:t>Ne vim </a:t>
            </a:r>
            <a:r>
              <a:rPr lang="en-US" dirty="0" err="1"/>
              <a:t>munere</a:t>
            </a:r>
            <a:r>
              <a:rPr lang="en-US" dirty="0"/>
              <a:t> </a:t>
            </a:r>
            <a:r>
              <a:rPr lang="en-US" dirty="0" err="1"/>
              <a:t>definiebas</a:t>
            </a:r>
            <a:r>
              <a:rPr lang="en-US" dirty="0"/>
              <a:t>, ne </a:t>
            </a:r>
            <a:r>
              <a:rPr lang="en-US" dirty="0" err="1"/>
              <a:t>vix</a:t>
            </a:r>
            <a:r>
              <a:rPr lang="en-US" dirty="0"/>
              <a:t> </a:t>
            </a:r>
            <a:r>
              <a:rPr lang="en-US" dirty="0" err="1"/>
              <a:t>probo</a:t>
            </a:r>
            <a:r>
              <a:rPr lang="en-US" dirty="0"/>
              <a:t> </a:t>
            </a:r>
            <a:r>
              <a:rPr lang="en-US" dirty="0" err="1"/>
              <a:t>autem</a:t>
            </a:r>
            <a:r>
              <a:rPr lang="en-US" dirty="0"/>
              <a:t>. </a:t>
            </a:r>
            <a:r>
              <a:rPr lang="en-US" dirty="0" err="1"/>
              <a:t>Vidit</a:t>
            </a:r>
            <a:r>
              <a:rPr lang="en-US" dirty="0"/>
              <a:t> </a:t>
            </a:r>
            <a:r>
              <a:rPr lang="en-US" dirty="0" err="1"/>
              <a:t>fabellas</a:t>
            </a:r>
            <a:r>
              <a:rPr lang="en-US" dirty="0"/>
              <a:t> </a:t>
            </a:r>
            <a:r>
              <a:rPr lang="en-US" dirty="0" err="1"/>
              <a:t>perpetua</a:t>
            </a:r>
            <a:r>
              <a:rPr lang="en-US" dirty="0"/>
              <a:t> id per, per </a:t>
            </a:r>
            <a:r>
              <a:rPr lang="en-US" dirty="0" err="1"/>
              <a:t>ut</a:t>
            </a:r>
            <a:r>
              <a:rPr lang="en-US" dirty="0"/>
              <a:t> tale </a:t>
            </a:r>
            <a:r>
              <a:rPr lang="en-US" dirty="0" err="1"/>
              <a:t>putant</a:t>
            </a:r>
            <a:r>
              <a:rPr lang="en-US" dirty="0"/>
              <a:t> </a:t>
            </a:r>
            <a:r>
              <a:rPr lang="en-US" dirty="0" err="1"/>
              <a:t>sadipscing</a:t>
            </a:r>
            <a:r>
              <a:rPr lang="en-US" dirty="0"/>
              <a:t>, cum no </a:t>
            </a:r>
            <a:r>
              <a:rPr lang="en-US" dirty="0" err="1"/>
              <a:t>singulis</a:t>
            </a:r>
            <a:r>
              <a:rPr lang="en-US" dirty="0"/>
              <a:t> </a:t>
            </a:r>
            <a:r>
              <a:rPr lang="en-US" dirty="0" err="1"/>
              <a:t>reprimique</a:t>
            </a:r>
            <a:r>
              <a:rPr lang="en-US" dirty="0"/>
              <a:t>. </a:t>
            </a:r>
          </a:p>
        </p:txBody>
      </p:sp>
      <p:sp>
        <p:nvSpPr>
          <p:cNvPr id="4" name="Date Placeholder 3">
            <a:extLst>
              <a:ext uri="{FF2B5EF4-FFF2-40B4-BE49-F238E27FC236}">
                <a16:creationId xmlns:a16="http://schemas.microsoft.com/office/drawing/2014/main" id="{24F6F09B-1867-1E42-9D57-622B494AF446}"/>
              </a:ext>
            </a:extLst>
          </p:cNvPr>
          <p:cNvSpPr>
            <a:spLocks noGrp="1"/>
          </p:cNvSpPr>
          <p:nvPr>
            <p:ph type="dt" sz="half" idx="10"/>
          </p:nvPr>
        </p:nvSpPr>
        <p:spPr/>
        <p:txBody>
          <a:bodyPr/>
          <a:lstStyle>
            <a:lvl1pPr>
              <a:defRPr b="1" i="0">
                <a:latin typeface="Georgia" panose="02040502050405020303" pitchFamily="18" charset="0"/>
              </a:defRPr>
            </a:lvl1pPr>
          </a:lstStyle>
          <a:p>
            <a:fld id="{F0C6C016-F9CF-A640-8900-F273541B99BB}" type="datetimeFigureOut">
              <a:rPr lang="en-US" smtClean="0"/>
              <a:pPr/>
              <a:t>1/11/2026</a:t>
            </a:fld>
            <a:endParaRPr lang="en-US" dirty="0"/>
          </a:p>
        </p:txBody>
      </p:sp>
      <p:sp>
        <p:nvSpPr>
          <p:cNvPr id="5" name="Footer Placeholder 4">
            <a:extLst>
              <a:ext uri="{FF2B5EF4-FFF2-40B4-BE49-F238E27FC236}">
                <a16:creationId xmlns:a16="http://schemas.microsoft.com/office/drawing/2014/main" id="{B1A5E66D-D50D-5149-B974-705AA729E3B6}"/>
              </a:ext>
            </a:extLst>
          </p:cNvPr>
          <p:cNvSpPr>
            <a:spLocks noGrp="1"/>
          </p:cNvSpPr>
          <p:nvPr>
            <p:ph type="ftr" sz="quarter" idx="11"/>
          </p:nvPr>
        </p:nvSpPr>
        <p:spPr/>
        <p:txBody>
          <a:bodyPr/>
          <a:lstStyle>
            <a:lvl1pPr>
              <a:defRPr b="1" i="0">
                <a:latin typeface="Georgia" panose="02040502050405020303" pitchFamily="18" charset="0"/>
              </a:defRPr>
            </a:lvl1pPr>
          </a:lstStyle>
          <a:p>
            <a:endParaRPr lang="en-US" dirty="0"/>
          </a:p>
        </p:txBody>
      </p:sp>
      <p:sp>
        <p:nvSpPr>
          <p:cNvPr id="6" name="Slide Number Placeholder 5">
            <a:extLst>
              <a:ext uri="{FF2B5EF4-FFF2-40B4-BE49-F238E27FC236}">
                <a16:creationId xmlns:a16="http://schemas.microsoft.com/office/drawing/2014/main" id="{04E831EB-F86A-7149-96B3-17860D205611}"/>
              </a:ext>
            </a:extLst>
          </p:cNvPr>
          <p:cNvSpPr>
            <a:spLocks noGrp="1"/>
          </p:cNvSpPr>
          <p:nvPr>
            <p:ph type="sldNum" sz="quarter" idx="12"/>
          </p:nvPr>
        </p:nvSpPr>
        <p:spPr/>
        <p:txBody>
          <a:bodyPr/>
          <a:lstStyle>
            <a:lvl1pPr>
              <a:defRPr b="1" i="0">
                <a:latin typeface="Georgia" panose="02040502050405020303" pitchFamily="18" charset="0"/>
              </a:defRPr>
            </a:lvl1pPr>
          </a:lstStyle>
          <a:p>
            <a:fld id="{BAF45662-B160-ED44-B3FC-960023CDBB23}" type="slidenum">
              <a:rPr lang="en-US" smtClean="0"/>
              <a:pPr/>
              <a:t>‹#›</a:t>
            </a:fld>
            <a:endParaRPr lang="en-US" dirty="0"/>
          </a:p>
        </p:txBody>
      </p:sp>
      <p:sp>
        <p:nvSpPr>
          <p:cNvPr id="11" name="Content Placeholder 2">
            <a:extLst>
              <a:ext uri="{FF2B5EF4-FFF2-40B4-BE49-F238E27FC236}">
                <a16:creationId xmlns:a16="http://schemas.microsoft.com/office/drawing/2014/main" id="{309129F5-6E3A-4341-BB49-9C99D1085BD8}"/>
              </a:ext>
            </a:extLst>
          </p:cNvPr>
          <p:cNvSpPr>
            <a:spLocks noGrp="1"/>
          </p:cNvSpPr>
          <p:nvPr>
            <p:ph idx="13" hasCustomPrompt="1"/>
          </p:nvPr>
        </p:nvSpPr>
        <p:spPr>
          <a:xfrm>
            <a:off x="6294217" y="2509459"/>
            <a:ext cx="5407789" cy="3777041"/>
          </a:xfrm>
        </p:spPr>
        <p:txBody>
          <a:bodyPr/>
          <a:lstStyle>
            <a:lvl1pPr marL="0" indent="0">
              <a:buNone/>
              <a:defRPr sz="1800" b="0" i="0">
                <a:solidFill>
                  <a:schemeClr val="accent6"/>
                </a:solidFill>
                <a:latin typeface="Arial" panose="020B0604020202020204" pitchFamily="34" charset="0"/>
                <a:cs typeface="Arial" panose="020B0604020202020204" pitchFamily="34" charset="0"/>
              </a:defRPr>
            </a:lvl1pPr>
            <a:lvl2pPr>
              <a:defRPr b="0" i="0">
                <a:latin typeface="Arial" panose="020B0604020202020204" pitchFamily="34" charset="0"/>
                <a:cs typeface="Arial" panose="020B0604020202020204" pitchFamily="34" charset="0"/>
              </a:defRPr>
            </a:lvl2pPr>
            <a:lvl3pPr>
              <a:defRPr b="0" i="0">
                <a:latin typeface="Arial" panose="020B0604020202020204" pitchFamily="34" charset="0"/>
                <a:cs typeface="Arial" panose="020B0604020202020204" pitchFamily="34" charset="0"/>
              </a:defRPr>
            </a:lvl3pPr>
            <a:lvl4pPr>
              <a:defRPr b="0" i="0">
                <a:latin typeface="Arial" panose="020B0604020202020204" pitchFamily="34" charset="0"/>
                <a:cs typeface="Arial" panose="020B0604020202020204" pitchFamily="34" charset="0"/>
              </a:defRPr>
            </a:lvl4pPr>
            <a:lvl5pPr>
              <a:defRPr b="0" i="0">
                <a:latin typeface="Arial" panose="020B0604020202020204" pitchFamily="34" charset="0"/>
                <a:cs typeface="Arial" panose="020B0604020202020204" pitchFamily="34" charset="0"/>
              </a:defRPr>
            </a:lvl5pPr>
          </a:lstStyle>
          <a:p>
            <a:pPr lvl="0"/>
            <a:r>
              <a:rPr lang="en-US" dirty="0"/>
              <a:t>Lorem ipsum dolor sit </a:t>
            </a:r>
            <a:r>
              <a:rPr lang="en-US" dirty="0" err="1"/>
              <a:t>amet</a:t>
            </a:r>
            <a:r>
              <a:rPr lang="en-US" dirty="0"/>
              <a:t>, </a:t>
            </a:r>
            <a:r>
              <a:rPr lang="en-US" dirty="0" err="1"/>
              <a:t>est</a:t>
            </a:r>
            <a:r>
              <a:rPr lang="en-US" dirty="0"/>
              <a:t> </a:t>
            </a:r>
            <a:r>
              <a:rPr lang="en-US" dirty="0" err="1"/>
              <a:t>ferri</a:t>
            </a:r>
            <a:r>
              <a:rPr lang="en-US" dirty="0"/>
              <a:t> </a:t>
            </a:r>
            <a:r>
              <a:rPr lang="en-US" dirty="0" err="1"/>
              <a:t>inani</a:t>
            </a:r>
            <a:r>
              <a:rPr lang="en-US" dirty="0"/>
              <a:t> quaestio at, </a:t>
            </a:r>
            <a:r>
              <a:rPr lang="en-US" dirty="0" err="1"/>
              <a:t>mei</a:t>
            </a:r>
            <a:r>
              <a:rPr lang="en-US" dirty="0"/>
              <a:t> oblique </a:t>
            </a:r>
            <a:r>
              <a:rPr lang="en-US" dirty="0" err="1"/>
              <a:t>molestie</a:t>
            </a:r>
            <a:r>
              <a:rPr lang="en-US" dirty="0"/>
              <a:t> </a:t>
            </a:r>
            <a:r>
              <a:rPr lang="en-US" dirty="0" err="1"/>
              <a:t>omittantur</a:t>
            </a:r>
            <a:r>
              <a:rPr lang="en-US" dirty="0"/>
              <a:t> at, no pro oblique </a:t>
            </a:r>
            <a:r>
              <a:rPr lang="en-US" dirty="0" err="1"/>
              <a:t>recteque</a:t>
            </a:r>
            <a:r>
              <a:rPr lang="en-US" dirty="0"/>
              <a:t> </a:t>
            </a:r>
            <a:r>
              <a:rPr lang="en-US" dirty="0" err="1"/>
              <a:t>incorrupte</a:t>
            </a:r>
            <a:r>
              <a:rPr lang="en-US" dirty="0"/>
              <a:t>. Ne vim </a:t>
            </a:r>
            <a:r>
              <a:rPr lang="en-US" dirty="0" err="1"/>
              <a:t>munere</a:t>
            </a:r>
            <a:r>
              <a:rPr lang="en-US" dirty="0"/>
              <a:t> </a:t>
            </a:r>
            <a:r>
              <a:rPr lang="en-US" dirty="0" err="1"/>
              <a:t>definiebas</a:t>
            </a:r>
            <a:r>
              <a:rPr lang="en-US" dirty="0"/>
              <a:t>, ne </a:t>
            </a:r>
            <a:r>
              <a:rPr lang="en-US" dirty="0" err="1"/>
              <a:t>vix</a:t>
            </a:r>
            <a:r>
              <a:rPr lang="en-US" dirty="0"/>
              <a:t> </a:t>
            </a:r>
            <a:r>
              <a:rPr lang="en-US" dirty="0" err="1"/>
              <a:t>probo</a:t>
            </a:r>
            <a:r>
              <a:rPr lang="en-US" dirty="0"/>
              <a:t> </a:t>
            </a:r>
            <a:r>
              <a:rPr lang="en-US" dirty="0" err="1"/>
              <a:t>autem</a:t>
            </a:r>
            <a:r>
              <a:rPr lang="en-US" dirty="0"/>
              <a:t>. </a:t>
            </a:r>
          </a:p>
          <a:p>
            <a:pPr lvl="0"/>
            <a:r>
              <a:rPr lang="en-US" dirty="0" err="1"/>
              <a:t>Vidit</a:t>
            </a:r>
            <a:r>
              <a:rPr lang="en-US" dirty="0"/>
              <a:t> </a:t>
            </a:r>
            <a:r>
              <a:rPr lang="en-US" dirty="0" err="1"/>
              <a:t>fabellas</a:t>
            </a:r>
            <a:r>
              <a:rPr lang="en-US" dirty="0"/>
              <a:t> </a:t>
            </a:r>
            <a:r>
              <a:rPr lang="en-US" dirty="0" err="1"/>
              <a:t>perpetua</a:t>
            </a:r>
            <a:r>
              <a:rPr lang="en-US" dirty="0"/>
              <a:t> id per, per </a:t>
            </a:r>
            <a:r>
              <a:rPr lang="en-US" dirty="0" err="1"/>
              <a:t>ut</a:t>
            </a:r>
            <a:r>
              <a:rPr lang="en-US" dirty="0"/>
              <a:t> tale </a:t>
            </a:r>
            <a:r>
              <a:rPr lang="en-US" dirty="0" err="1"/>
              <a:t>putant</a:t>
            </a:r>
            <a:r>
              <a:rPr lang="en-US" dirty="0"/>
              <a:t> </a:t>
            </a:r>
            <a:r>
              <a:rPr lang="en-US" dirty="0" err="1"/>
              <a:t>sadipscing</a:t>
            </a:r>
            <a:r>
              <a:rPr lang="en-US" dirty="0"/>
              <a:t>, cum no </a:t>
            </a:r>
            <a:r>
              <a:rPr lang="en-US" dirty="0" err="1"/>
              <a:t>singulis</a:t>
            </a:r>
            <a:r>
              <a:rPr lang="en-US" dirty="0"/>
              <a:t> </a:t>
            </a:r>
            <a:r>
              <a:rPr lang="en-US" dirty="0" err="1"/>
              <a:t>reprimique</a:t>
            </a:r>
            <a:r>
              <a:rPr lang="en-US" dirty="0"/>
              <a:t>. </a:t>
            </a:r>
          </a:p>
          <a:p>
            <a:pPr lvl="0"/>
            <a:r>
              <a:rPr lang="en-US" dirty="0"/>
              <a:t>Vis </a:t>
            </a:r>
            <a:r>
              <a:rPr lang="en-US" dirty="0" err="1"/>
              <a:t>ut</a:t>
            </a:r>
            <a:r>
              <a:rPr lang="en-US" dirty="0"/>
              <a:t> </a:t>
            </a:r>
            <a:r>
              <a:rPr lang="en-US" dirty="0" err="1"/>
              <a:t>verterem</a:t>
            </a:r>
            <a:r>
              <a:rPr lang="en-US" dirty="0"/>
              <a:t> </a:t>
            </a:r>
            <a:r>
              <a:rPr lang="en-US" dirty="0" err="1"/>
              <a:t>facilisi</a:t>
            </a:r>
            <a:r>
              <a:rPr lang="en-US" dirty="0"/>
              <a:t>, </a:t>
            </a:r>
            <a:r>
              <a:rPr lang="en-US" dirty="0" err="1"/>
              <a:t>errem</a:t>
            </a:r>
            <a:r>
              <a:rPr lang="en-US" dirty="0"/>
              <a:t> </a:t>
            </a:r>
            <a:r>
              <a:rPr lang="en-US" dirty="0" err="1"/>
              <a:t>legere</a:t>
            </a:r>
            <a:r>
              <a:rPr lang="en-US" dirty="0"/>
              <a:t> </a:t>
            </a:r>
            <a:r>
              <a:rPr lang="en-US" dirty="0" err="1"/>
              <a:t>eu</a:t>
            </a:r>
            <a:r>
              <a:rPr lang="en-US" dirty="0"/>
              <a:t> vel. </a:t>
            </a:r>
          </a:p>
        </p:txBody>
      </p:sp>
      <p:sp>
        <p:nvSpPr>
          <p:cNvPr id="13" name="Text Placeholder 9">
            <a:extLst>
              <a:ext uri="{FF2B5EF4-FFF2-40B4-BE49-F238E27FC236}">
                <a16:creationId xmlns:a16="http://schemas.microsoft.com/office/drawing/2014/main" id="{E9DA3ACB-10F6-2245-8DB9-9D433C388238}"/>
              </a:ext>
            </a:extLst>
          </p:cNvPr>
          <p:cNvSpPr>
            <a:spLocks noGrp="1"/>
          </p:cNvSpPr>
          <p:nvPr>
            <p:ph type="body" sz="quarter" idx="17" hasCustomPrompt="1"/>
          </p:nvPr>
        </p:nvSpPr>
        <p:spPr>
          <a:xfrm>
            <a:off x="521636" y="1851660"/>
            <a:ext cx="5407025" cy="495344"/>
          </a:xfrm>
        </p:spPr>
        <p:txBody>
          <a:bodyPr anchor="ctr">
            <a:noAutofit/>
          </a:bodyPr>
          <a:lstStyle>
            <a:lvl1pPr marL="0" indent="0">
              <a:buNone/>
              <a:defRPr sz="2400" b="0">
                <a:solidFill>
                  <a:srgbClr val="1CB7BA"/>
                </a:solidFill>
              </a:defRPr>
            </a:lvl1pPr>
          </a:lstStyle>
          <a:p>
            <a:pPr lvl="0"/>
            <a:r>
              <a:rPr lang="en-US" dirty="0"/>
              <a:t>Click to edit subtitle</a:t>
            </a:r>
          </a:p>
        </p:txBody>
      </p:sp>
      <p:sp>
        <p:nvSpPr>
          <p:cNvPr id="14" name="Text Placeholder 9">
            <a:extLst>
              <a:ext uri="{FF2B5EF4-FFF2-40B4-BE49-F238E27FC236}">
                <a16:creationId xmlns:a16="http://schemas.microsoft.com/office/drawing/2014/main" id="{65D415FB-7ACD-D74D-A8C3-B96F0A36008A}"/>
              </a:ext>
            </a:extLst>
          </p:cNvPr>
          <p:cNvSpPr>
            <a:spLocks noGrp="1"/>
          </p:cNvSpPr>
          <p:nvPr>
            <p:ph type="body" sz="quarter" idx="18" hasCustomPrompt="1"/>
          </p:nvPr>
        </p:nvSpPr>
        <p:spPr>
          <a:xfrm>
            <a:off x="6294474" y="1851660"/>
            <a:ext cx="5407025" cy="495344"/>
          </a:xfrm>
        </p:spPr>
        <p:txBody>
          <a:bodyPr anchor="ctr">
            <a:noAutofit/>
          </a:bodyPr>
          <a:lstStyle>
            <a:lvl1pPr marL="0" indent="0">
              <a:buNone/>
              <a:defRPr sz="2400" b="0">
                <a:solidFill>
                  <a:srgbClr val="1CB7BA"/>
                </a:solidFill>
              </a:defRPr>
            </a:lvl1pPr>
          </a:lstStyle>
          <a:p>
            <a:pPr lvl="0"/>
            <a:r>
              <a:rPr lang="en-US" dirty="0"/>
              <a:t>Click to edit subtitle</a:t>
            </a:r>
          </a:p>
        </p:txBody>
      </p:sp>
    </p:spTree>
    <p:extLst>
      <p:ext uri="{BB962C8B-B14F-4D97-AF65-F5344CB8AC3E}">
        <p14:creationId xmlns:p14="http://schemas.microsoft.com/office/powerpoint/2010/main" val="25239654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icture and 3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CCAC5-1A75-B84B-BC44-C06112049CDE}"/>
              </a:ext>
            </a:extLst>
          </p:cNvPr>
          <p:cNvSpPr>
            <a:spLocks noGrp="1"/>
          </p:cNvSpPr>
          <p:nvPr>
            <p:ph type="title"/>
          </p:nvPr>
        </p:nvSpPr>
        <p:spPr>
          <a:xfrm>
            <a:off x="4088921" y="571500"/>
            <a:ext cx="7607778" cy="1028700"/>
          </a:xfrm>
        </p:spPr>
        <p:txBody>
          <a:bodyPr/>
          <a:lstStyle>
            <a:lvl1pPr>
              <a:defRPr b="1" i="0">
                <a:latin typeface="Georgia" panose="02040502050405020303" pitchFamily="18" charset="0"/>
              </a:defRPr>
            </a:lvl1pPr>
          </a:lstStyle>
          <a:p>
            <a:r>
              <a:rPr lang="en-US"/>
              <a:t>Click to edit Master title style</a:t>
            </a:r>
            <a:endParaRPr lang="en-US" dirty="0"/>
          </a:p>
        </p:txBody>
      </p:sp>
      <p:sp>
        <p:nvSpPr>
          <p:cNvPr id="6" name="Footer Placeholder 5">
            <a:extLst>
              <a:ext uri="{FF2B5EF4-FFF2-40B4-BE49-F238E27FC236}">
                <a16:creationId xmlns:a16="http://schemas.microsoft.com/office/drawing/2014/main" id="{D992F154-71B1-A94A-B490-B2A645B8CEAD}"/>
              </a:ext>
            </a:extLst>
          </p:cNvPr>
          <p:cNvSpPr>
            <a:spLocks noGrp="1"/>
          </p:cNvSpPr>
          <p:nvPr>
            <p:ph type="ftr" sz="quarter" idx="11"/>
          </p:nvPr>
        </p:nvSpPr>
        <p:spPr>
          <a:xfrm>
            <a:off x="3414532" y="6399133"/>
            <a:ext cx="4738868" cy="365125"/>
          </a:xfrm>
        </p:spPr>
        <p:txBody>
          <a:bodyPr/>
          <a:lstStyle>
            <a:lvl1pPr>
              <a:defRPr b="1" i="0">
                <a:latin typeface="Georgia" panose="02040502050405020303" pitchFamily="18" charset="0"/>
              </a:defRPr>
            </a:lvl1pPr>
          </a:lstStyle>
          <a:p>
            <a:endParaRPr lang="en-US" dirty="0"/>
          </a:p>
        </p:txBody>
      </p:sp>
      <p:sp>
        <p:nvSpPr>
          <p:cNvPr id="7" name="Slide Number Placeholder 6">
            <a:extLst>
              <a:ext uri="{FF2B5EF4-FFF2-40B4-BE49-F238E27FC236}">
                <a16:creationId xmlns:a16="http://schemas.microsoft.com/office/drawing/2014/main" id="{87876C25-A167-8B4A-A392-32D864B46DB0}"/>
              </a:ext>
            </a:extLst>
          </p:cNvPr>
          <p:cNvSpPr>
            <a:spLocks noGrp="1"/>
          </p:cNvSpPr>
          <p:nvPr>
            <p:ph type="sldNum" sz="quarter" idx="12"/>
          </p:nvPr>
        </p:nvSpPr>
        <p:spPr/>
        <p:txBody>
          <a:bodyPr/>
          <a:lstStyle>
            <a:lvl1pPr>
              <a:defRPr b="1" i="0">
                <a:latin typeface="Georgia" panose="02040502050405020303" pitchFamily="18" charset="0"/>
              </a:defRPr>
            </a:lvl1pPr>
          </a:lstStyle>
          <a:p>
            <a:fld id="{BAF45662-B160-ED44-B3FC-960023CDBB23}" type="slidenum">
              <a:rPr lang="en-US" smtClean="0"/>
              <a:pPr/>
              <a:t>‹#›</a:t>
            </a:fld>
            <a:endParaRPr lang="en-US" dirty="0"/>
          </a:p>
        </p:txBody>
      </p:sp>
      <p:sp>
        <p:nvSpPr>
          <p:cNvPr id="9" name="Picture Placeholder 8">
            <a:extLst>
              <a:ext uri="{FF2B5EF4-FFF2-40B4-BE49-F238E27FC236}">
                <a16:creationId xmlns:a16="http://schemas.microsoft.com/office/drawing/2014/main" id="{FA62B500-98E5-6C45-8F66-395349F944CA}"/>
              </a:ext>
            </a:extLst>
          </p:cNvPr>
          <p:cNvSpPr>
            <a:spLocks noGrp="1"/>
          </p:cNvSpPr>
          <p:nvPr>
            <p:ph type="pic" sz="quarter" idx="13"/>
          </p:nvPr>
        </p:nvSpPr>
        <p:spPr>
          <a:xfrm>
            <a:off x="0" y="0"/>
            <a:ext cx="3657600" cy="6858000"/>
          </a:xfrm>
        </p:spPr>
        <p:txBody>
          <a:bodyPr/>
          <a:lstStyle/>
          <a:p>
            <a:r>
              <a:rPr lang="en-US"/>
              <a:t>Click icon to add picture</a:t>
            </a:r>
            <a:endParaRPr lang="en-US" dirty="0"/>
          </a:p>
        </p:txBody>
      </p:sp>
      <p:sp>
        <p:nvSpPr>
          <p:cNvPr id="24" name="Picture Placeholder 17">
            <a:extLst>
              <a:ext uri="{FF2B5EF4-FFF2-40B4-BE49-F238E27FC236}">
                <a16:creationId xmlns:a16="http://schemas.microsoft.com/office/drawing/2014/main" id="{B60016F7-B4D1-C843-A0AA-648AD766EBE2}"/>
              </a:ext>
            </a:extLst>
          </p:cNvPr>
          <p:cNvSpPr>
            <a:spLocks noGrp="1"/>
          </p:cNvSpPr>
          <p:nvPr>
            <p:ph type="pic" sz="quarter" idx="14"/>
          </p:nvPr>
        </p:nvSpPr>
        <p:spPr>
          <a:xfrm>
            <a:off x="4768009" y="2427942"/>
            <a:ext cx="1006475" cy="1006475"/>
          </a:xfrm>
        </p:spPr>
        <p:txBody>
          <a:bodyPr/>
          <a:lstStyle/>
          <a:p>
            <a:r>
              <a:rPr lang="en-US"/>
              <a:t>Click icon to add picture</a:t>
            </a:r>
            <a:endParaRPr lang="en-US" dirty="0"/>
          </a:p>
        </p:txBody>
      </p:sp>
      <p:sp>
        <p:nvSpPr>
          <p:cNvPr id="25" name="Picture Placeholder 17">
            <a:extLst>
              <a:ext uri="{FF2B5EF4-FFF2-40B4-BE49-F238E27FC236}">
                <a16:creationId xmlns:a16="http://schemas.microsoft.com/office/drawing/2014/main" id="{BF42EE69-82E9-894D-9F19-197345213839}"/>
              </a:ext>
            </a:extLst>
          </p:cNvPr>
          <p:cNvSpPr>
            <a:spLocks noGrp="1"/>
          </p:cNvSpPr>
          <p:nvPr>
            <p:ph type="pic" sz="quarter" idx="15"/>
          </p:nvPr>
        </p:nvSpPr>
        <p:spPr>
          <a:xfrm>
            <a:off x="7397300" y="2422525"/>
            <a:ext cx="1006475" cy="1006475"/>
          </a:xfrm>
        </p:spPr>
        <p:txBody>
          <a:bodyPr/>
          <a:lstStyle/>
          <a:p>
            <a:r>
              <a:rPr lang="en-US"/>
              <a:t>Click icon to add picture</a:t>
            </a:r>
            <a:endParaRPr lang="en-US" dirty="0"/>
          </a:p>
        </p:txBody>
      </p:sp>
      <p:sp>
        <p:nvSpPr>
          <p:cNvPr id="26" name="Picture Placeholder 17">
            <a:extLst>
              <a:ext uri="{FF2B5EF4-FFF2-40B4-BE49-F238E27FC236}">
                <a16:creationId xmlns:a16="http://schemas.microsoft.com/office/drawing/2014/main" id="{62F585DE-A5D9-7147-AD7C-5BEF46AC2ABA}"/>
              </a:ext>
            </a:extLst>
          </p:cNvPr>
          <p:cNvSpPr>
            <a:spLocks noGrp="1"/>
          </p:cNvSpPr>
          <p:nvPr>
            <p:ph type="pic" sz="quarter" idx="16"/>
          </p:nvPr>
        </p:nvSpPr>
        <p:spPr>
          <a:xfrm>
            <a:off x="10006713" y="2422525"/>
            <a:ext cx="1006475" cy="1006475"/>
          </a:xfrm>
        </p:spPr>
        <p:txBody>
          <a:bodyPr/>
          <a:lstStyle/>
          <a:p>
            <a:r>
              <a:rPr lang="en-US"/>
              <a:t>Click icon to add picture</a:t>
            </a:r>
            <a:endParaRPr lang="en-US" dirty="0"/>
          </a:p>
        </p:txBody>
      </p:sp>
      <p:sp>
        <p:nvSpPr>
          <p:cNvPr id="27" name="Text Placeholder 21">
            <a:extLst>
              <a:ext uri="{FF2B5EF4-FFF2-40B4-BE49-F238E27FC236}">
                <a16:creationId xmlns:a16="http://schemas.microsoft.com/office/drawing/2014/main" id="{6D05A0E1-C531-574A-87AC-EDF511CD5C8A}"/>
              </a:ext>
            </a:extLst>
          </p:cNvPr>
          <p:cNvSpPr>
            <a:spLocks noGrp="1"/>
          </p:cNvSpPr>
          <p:nvPr>
            <p:ph type="body" sz="quarter" idx="17" hasCustomPrompt="1"/>
          </p:nvPr>
        </p:nvSpPr>
        <p:spPr>
          <a:xfrm>
            <a:off x="4075610" y="4103195"/>
            <a:ext cx="2400300" cy="836613"/>
          </a:xfrm>
        </p:spPr>
        <p:txBody>
          <a:bodyPr/>
          <a:lstStyle>
            <a:lvl1pPr marL="0" indent="0" algn="ctr">
              <a:buNone/>
              <a:defRPr sz="1600">
                <a:solidFill>
                  <a:schemeClr val="tx2"/>
                </a:solidFill>
              </a:defRPr>
            </a:lvl1pPr>
          </a:lstStyle>
          <a:p>
            <a:pPr algn="ctr"/>
            <a:r>
              <a:rPr lang="en-US" sz="1600" dirty="0">
                <a:solidFill>
                  <a:srgbClr val="535453"/>
                </a:solidFill>
                <a:latin typeface="Arial" panose="020B0604020202020204" pitchFamily="34" charset="0"/>
                <a:cs typeface="Arial" panose="020B0604020202020204" pitchFamily="34" charset="0"/>
              </a:rPr>
              <a:t>Click here to edit the master </a:t>
            </a:r>
            <a:r>
              <a:rPr lang="en-US" sz="1600" dirty="0" err="1">
                <a:solidFill>
                  <a:srgbClr val="535453"/>
                </a:solidFill>
                <a:latin typeface="Arial" panose="020B0604020202020204" pitchFamily="34" charset="0"/>
                <a:cs typeface="Arial" panose="020B0604020202020204" pitchFamily="34" charset="0"/>
              </a:rPr>
              <a:t>amet</a:t>
            </a:r>
            <a:r>
              <a:rPr lang="en-US" sz="1600" dirty="0">
                <a:solidFill>
                  <a:srgbClr val="535453"/>
                </a:solidFill>
                <a:latin typeface="Arial" panose="020B0604020202020204" pitchFamily="34" charset="0"/>
                <a:cs typeface="Arial" panose="020B0604020202020204" pitchFamily="34" charset="0"/>
              </a:rPr>
              <a:t>, </a:t>
            </a:r>
            <a:r>
              <a:rPr lang="en-US" sz="1600" dirty="0" err="1">
                <a:solidFill>
                  <a:srgbClr val="535453"/>
                </a:solidFill>
                <a:latin typeface="Arial" panose="020B0604020202020204" pitchFamily="34" charset="0"/>
                <a:cs typeface="Arial" panose="020B0604020202020204" pitchFamily="34" charset="0"/>
              </a:rPr>
              <a:t>consectetur</a:t>
            </a:r>
            <a:r>
              <a:rPr lang="en-US" sz="1600" dirty="0">
                <a:solidFill>
                  <a:srgbClr val="535453"/>
                </a:solidFill>
                <a:latin typeface="Arial" panose="020B0604020202020204" pitchFamily="34" charset="0"/>
                <a:cs typeface="Arial" panose="020B0604020202020204" pitchFamily="34" charset="0"/>
              </a:rPr>
              <a:t> </a:t>
            </a:r>
            <a:r>
              <a:rPr lang="en-US" sz="1600" dirty="0" err="1">
                <a:solidFill>
                  <a:srgbClr val="535453"/>
                </a:solidFill>
                <a:latin typeface="Arial" panose="020B0604020202020204" pitchFamily="34" charset="0"/>
                <a:cs typeface="Arial" panose="020B0604020202020204" pitchFamily="34" charset="0"/>
              </a:rPr>
              <a:t>adipiscing</a:t>
            </a:r>
            <a:endParaRPr lang="en-US" sz="1600" dirty="0">
              <a:solidFill>
                <a:srgbClr val="535453"/>
              </a:solidFill>
              <a:latin typeface="Arial" panose="020B0604020202020204" pitchFamily="34" charset="0"/>
              <a:cs typeface="Arial" panose="020B0604020202020204" pitchFamily="34" charset="0"/>
            </a:endParaRPr>
          </a:p>
        </p:txBody>
      </p:sp>
      <p:sp>
        <p:nvSpPr>
          <p:cNvPr id="28" name="Text Placeholder 23">
            <a:extLst>
              <a:ext uri="{FF2B5EF4-FFF2-40B4-BE49-F238E27FC236}">
                <a16:creationId xmlns:a16="http://schemas.microsoft.com/office/drawing/2014/main" id="{36144985-FB53-C94C-8B7D-51BB3861C9DA}"/>
              </a:ext>
            </a:extLst>
          </p:cNvPr>
          <p:cNvSpPr>
            <a:spLocks noGrp="1"/>
          </p:cNvSpPr>
          <p:nvPr>
            <p:ph type="body" sz="quarter" idx="18" hasCustomPrompt="1"/>
          </p:nvPr>
        </p:nvSpPr>
        <p:spPr>
          <a:xfrm>
            <a:off x="4070899" y="3655060"/>
            <a:ext cx="2395537" cy="368300"/>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rgbClr val="1CB7BA"/>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solidFill>
                  <a:srgbClr val="1CB7BA"/>
                </a:solidFill>
                <a:latin typeface="Arial" panose="020B0604020202020204" pitchFamily="34" charset="0"/>
                <a:cs typeface="Arial" panose="020B0604020202020204" pitchFamily="34" charset="0"/>
              </a:rPr>
              <a:t>Click here to edit</a:t>
            </a:r>
          </a:p>
          <a:p>
            <a:pPr lvl="0"/>
            <a:endParaRPr lang="en-US" dirty="0"/>
          </a:p>
        </p:txBody>
      </p:sp>
      <p:sp>
        <p:nvSpPr>
          <p:cNvPr id="29" name="Text Placeholder 21">
            <a:extLst>
              <a:ext uri="{FF2B5EF4-FFF2-40B4-BE49-F238E27FC236}">
                <a16:creationId xmlns:a16="http://schemas.microsoft.com/office/drawing/2014/main" id="{53A7AB1C-B4E8-8E47-AB02-68EDDABA1537}"/>
              </a:ext>
            </a:extLst>
          </p:cNvPr>
          <p:cNvSpPr>
            <a:spLocks noGrp="1"/>
          </p:cNvSpPr>
          <p:nvPr>
            <p:ph type="body" sz="quarter" idx="19" hasCustomPrompt="1"/>
          </p:nvPr>
        </p:nvSpPr>
        <p:spPr>
          <a:xfrm>
            <a:off x="6714644" y="4102877"/>
            <a:ext cx="2400300" cy="836613"/>
          </a:xfrm>
        </p:spPr>
        <p:txBody>
          <a:bodyPr/>
          <a:lstStyle>
            <a:lvl1pPr marL="0" indent="0" algn="ctr">
              <a:buNone/>
              <a:defRPr sz="1600">
                <a:solidFill>
                  <a:schemeClr val="tx2"/>
                </a:solidFill>
              </a:defRPr>
            </a:lvl1pPr>
          </a:lstStyle>
          <a:p>
            <a:pPr algn="ctr"/>
            <a:r>
              <a:rPr lang="en-US" sz="1600" dirty="0">
                <a:solidFill>
                  <a:srgbClr val="535453"/>
                </a:solidFill>
                <a:latin typeface="Arial" panose="020B0604020202020204" pitchFamily="34" charset="0"/>
                <a:cs typeface="Arial" panose="020B0604020202020204" pitchFamily="34" charset="0"/>
              </a:rPr>
              <a:t>Click here to edit the master </a:t>
            </a:r>
            <a:r>
              <a:rPr lang="en-US" sz="1600" dirty="0" err="1">
                <a:solidFill>
                  <a:srgbClr val="535453"/>
                </a:solidFill>
                <a:latin typeface="Arial" panose="020B0604020202020204" pitchFamily="34" charset="0"/>
                <a:cs typeface="Arial" panose="020B0604020202020204" pitchFamily="34" charset="0"/>
              </a:rPr>
              <a:t>amet</a:t>
            </a:r>
            <a:r>
              <a:rPr lang="en-US" sz="1600" dirty="0">
                <a:solidFill>
                  <a:srgbClr val="535453"/>
                </a:solidFill>
                <a:latin typeface="Arial" panose="020B0604020202020204" pitchFamily="34" charset="0"/>
                <a:cs typeface="Arial" panose="020B0604020202020204" pitchFamily="34" charset="0"/>
              </a:rPr>
              <a:t>, </a:t>
            </a:r>
            <a:r>
              <a:rPr lang="en-US" sz="1600" dirty="0" err="1">
                <a:solidFill>
                  <a:srgbClr val="535453"/>
                </a:solidFill>
                <a:latin typeface="Arial" panose="020B0604020202020204" pitchFamily="34" charset="0"/>
                <a:cs typeface="Arial" panose="020B0604020202020204" pitchFamily="34" charset="0"/>
              </a:rPr>
              <a:t>consectetur</a:t>
            </a:r>
            <a:r>
              <a:rPr lang="en-US" sz="1600" dirty="0">
                <a:solidFill>
                  <a:srgbClr val="535453"/>
                </a:solidFill>
                <a:latin typeface="Arial" panose="020B0604020202020204" pitchFamily="34" charset="0"/>
                <a:cs typeface="Arial" panose="020B0604020202020204" pitchFamily="34" charset="0"/>
              </a:rPr>
              <a:t> </a:t>
            </a:r>
            <a:r>
              <a:rPr lang="en-US" sz="1600" dirty="0" err="1">
                <a:solidFill>
                  <a:srgbClr val="535453"/>
                </a:solidFill>
                <a:latin typeface="Arial" panose="020B0604020202020204" pitchFamily="34" charset="0"/>
                <a:cs typeface="Arial" panose="020B0604020202020204" pitchFamily="34" charset="0"/>
              </a:rPr>
              <a:t>adipiscing</a:t>
            </a:r>
            <a:endParaRPr lang="en-US" sz="1600" dirty="0">
              <a:solidFill>
                <a:srgbClr val="535453"/>
              </a:solidFill>
              <a:latin typeface="Arial" panose="020B0604020202020204" pitchFamily="34" charset="0"/>
              <a:cs typeface="Arial" panose="020B0604020202020204" pitchFamily="34" charset="0"/>
            </a:endParaRPr>
          </a:p>
        </p:txBody>
      </p:sp>
      <p:sp>
        <p:nvSpPr>
          <p:cNvPr id="30" name="Text Placeholder 23">
            <a:extLst>
              <a:ext uri="{FF2B5EF4-FFF2-40B4-BE49-F238E27FC236}">
                <a16:creationId xmlns:a16="http://schemas.microsoft.com/office/drawing/2014/main" id="{A1C1FC42-2E58-6E45-AA7E-A6A36A1E197A}"/>
              </a:ext>
            </a:extLst>
          </p:cNvPr>
          <p:cNvSpPr>
            <a:spLocks noGrp="1"/>
          </p:cNvSpPr>
          <p:nvPr>
            <p:ph type="body" sz="quarter" idx="20" hasCustomPrompt="1"/>
          </p:nvPr>
        </p:nvSpPr>
        <p:spPr>
          <a:xfrm>
            <a:off x="6709933" y="3654742"/>
            <a:ext cx="2395537" cy="368300"/>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rgbClr val="1CB7BA"/>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solidFill>
                  <a:srgbClr val="1CB7BA"/>
                </a:solidFill>
                <a:latin typeface="Arial" panose="020B0604020202020204" pitchFamily="34" charset="0"/>
                <a:cs typeface="Arial" panose="020B0604020202020204" pitchFamily="34" charset="0"/>
              </a:rPr>
              <a:t>Click here to edit</a:t>
            </a:r>
          </a:p>
          <a:p>
            <a:pPr lvl="0"/>
            <a:endParaRPr lang="en-US" dirty="0"/>
          </a:p>
        </p:txBody>
      </p:sp>
      <p:sp>
        <p:nvSpPr>
          <p:cNvPr id="31" name="Text Placeholder 21">
            <a:extLst>
              <a:ext uri="{FF2B5EF4-FFF2-40B4-BE49-F238E27FC236}">
                <a16:creationId xmlns:a16="http://schemas.microsoft.com/office/drawing/2014/main" id="{E47F77C5-F51E-5548-887E-627C9DC3CDCC}"/>
              </a:ext>
            </a:extLst>
          </p:cNvPr>
          <p:cNvSpPr>
            <a:spLocks noGrp="1"/>
          </p:cNvSpPr>
          <p:nvPr>
            <p:ph type="body" sz="quarter" idx="21" hasCustomPrompt="1"/>
          </p:nvPr>
        </p:nvSpPr>
        <p:spPr>
          <a:xfrm>
            <a:off x="9339851" y="4102877"/>
            <a:ext cx="2400300" cy="836613"/>
          </a:xfrm>
        </p:spPr>
        <p:txBody>
          <a:bodyPr/>
          <a:lstStyle>
            <a:lvl1pPr marL="0" indent="0" algn="ctr">
              <a:buNone/>
              <a:defRPr sz="1600">
                <a:solidFill>
                  <a:schemeClr val="tx2"/>
                </a:solidFill>
              </a:defRPr>
            </a:lvl1pPr>
          </a:lstStyle>
          <a:p>
            <a:pPr algn="ctr"/>
            <a:r>
              <a:rPr lang="en-US" sz="1600" dirty="0">
                <a:solidFill>
                  <a:srgbClr val="535453"/>
                </a:solidFill>
                <a:latin typeface="Arial" panose="020B0604020202020204" pitchFamily="34" charset="0"/>
                <a:cs typeface="Arial" panose="020B0604020202020204" pitchFamily="34" charset="0"/>
              </a:rPr>
              <a:t>Click here to edit the master </a:t>
            </a:r>
            <a:r>
              <a:rPr lang="en-US" sz="1600" dirty="0" err="1">
                <a:solidFill>
                  <a:srgbClr val="535453"/>
                </a:solidFill>
                <a:latin typeface="Arial" panose="020B0604020202020204" pitchFamily="34" charset="0"/>
                <a:cs typeface="Arial" panose="020B0604020202020204" pitchFamily="34" charset="0"/>
              </a:rPr>
              <a:t>amet</a:t>
            </a:r>
            <a:r>
              <a:rPr lang="en-US" sz="1600" dirty="0">
                <a:solidFill>
                  <a:srgbClr val="535453"/>
                </a:solidFill>
                <a:latin typeface="Arial" panose="020B0604020202020204" pitchFamily="34" charset="0"/>
                <a:cs typeface="Arial" panose="020B0604020202020204" pitchFamily="34" charset="0"/>
              </a:rPr>
              <a:t>, </a:t>
            </a:r>
            <a:r>
              <a:rPr lang="en-US" sz="1600" dirty="0" err="1">
                <a:solidFill>
                  <a:srgbClr val="535453"/>
                </a:solidFill>
                <a:latin typeface="Arial" panose="020B0604020202020204" pitchFamily="34" charset="0"/>
                <a:cs typeface="Arial" panose="020B0604020202020204" pitchFamily="34" charset="0"/>
              </a:rPr>
              <a:t>consectetur</a:t>
            </a:r>
            <a:r>
              <a:rPr lang="en-US" sz="1600" dirty="0">
                <a:solidFill>
                  <a:srgbClr val="535453"/>
                </a:solidFill>
                <a:latin typeface="Arial" panose="020B0604020202020204" pitchFamily="34" charset="0"/>
                <a:cs typeface="Arial" panose="020B0604020202020204" pitchFamily="34" charset="0"/>
              </a:rPr>
              <a:t> </a:t>
            </a:r>
            <a:r>
              <a:rPr lang="en-US" sz="1600" dirty="0" err="1">
                <a:solidFill>
                  <a:srgbClr val="535453"/>
                </a:solidFill>
                <a:latin typeface="Arial" panose="020B0604020202020204" pitchFamily="34" charset="0"/>
                <a:cs typeface="Arial" panose="020B0604020202020204" pitchFamily="34" charset="0"/>
              </a:rPr>
              <a:t>adipiscing</a:t>
            </a:r>
            <a:endParaRPr lang="en-US" sz="1600" dirty="0">
              <a:solidFill>
                <a:srgbClr val="535453"/>
              </a:solidFill>
              <a:latin typeface="Arial" panose="020B0604020202020204" pitchFamily="34" charset="0"/>
              <a:cs typeface="Arial" panose="020B0604020202020204" pitchFamily="34" charset="0"/>
            </a:endParaRPr>
          </a:p>
        </p:txBody>
      </p:sp>
      <p:sp>
        <p:nvSpPr>
          <p:cNvPr id="32" name="Text Placeholder 23">
            <a:extLst>
              <a:ext uri="{FF2B5EF4-FFF2-40B4-BE49-F238E27FC236}">
                <a16:creationId xmlns:a16="http://schemas.microsoft.com/office/drawing/2014/main" id="{8C8345C4-5AE0-004B-89A8-DC6999909972}"/>
              </a:ext>
            </a:extLst>
          </p:cNvPr>
          <p:cNvSpPr>
            <a:spLocks noGrp="1"/>
          </p:cNvSpPr>
          <p:nvPr>
            <p:ph type="body" sz="quarter" idx="22" hasCustomPrompt="1"/>
          </p:nvPr>
        </p:nvSpPr>
        <p:spPr>
          <a:xfrm>
            <a:off x="9335140" y="3654742"/>
            <a:ext cx="2395537" cy="368300"/>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rgbClr val="1CB7BA"/>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solidFill>
                  <a:srgbClr val="1CB7BA"/>
                </a:solidFill>
                <a:latin typeface="Arial" panose="020B0604020202020204" pitchFamily="34" charset="0"/>
                <a:cs typeface="Arial" panose="020B0604020202020204" pitchFamily="34" charset="0"/>
              </a:rPr>
              <a:t>Click here to edit</a:t>
            </a:r>
          </a:p>
          <a:p>
            <a:pPr lvl="0"/>
            <a:endParaRPr lang="en-US" dirty="0"/>
          </a:p>
        </p:txBody>
      </p:sp>
    </p:spTree>
    <p:extLst>
      <p:ext uri="{BB962C8B-B14F-4D97-AF65-F5344CB8AC3E}">
        <p14:creationId xmlns:p14="http://schemas.microsoft.com/office/powerpoint/2010/main" val="5184924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Pictur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CCAC5-1A75-B84B-BC44-C06112049CDE}"/>
              </a:ext>
            </a:extLst>
          </p:cNvPr>
          <p:cNvSpPr>
            <a:spLocks noGrp="1"/>
          </p:cNvSpPr>
          <p:nvPr>
            <p:ph type="title"/>
          </p:nvPr>
        </p:nvSpPr>
        <p:spPr>
          <a:xfrm>
            <a:off x="4088921" y="571500"/>
            <a:ext cx="7607778" cy="1028700"/>
          </a:xfrm>
        </p:spPr>
        <p:txBody>
          <a:bodyPr/>
          <a:lstStyle>
            <a:lvl1pPr>
              <a:defRPr b="1" i="0">
                <a:latin typeface="Georgia" panose="02040502050405020303" pitchFamily="18" charset="0"/>
              </a:defRPr>
            </a:lvl1pPr>
          </a:lstStyle>
          <a:p>
            <a:r>
              <a:rPr lang="en-US"/>
              <a:t>Click to edit Master title style</a:t>
            </a:r>
            <a:endParaRPr lang="en-US" dirty="0"/>
          </a:p>
        </p:txBody>
      </p:sp>
      <p:sp>
        <p:nvSpPr>
          <p:cNvPr id="4" name="Content Placeholder 3">
            <a:extLst>
              <a:ext uri="{FF2B5EF4-FFF2-40B4-BE49-F238E27FC236}">
                <a16:creationId xmlns:a16="http://schemas.microsoft.com/office/drawing/2014/main" id="{43D121F7-C727-5044-95A9-22CD14ECB89C}"/>
              </a:ext>
            </a:extLst>
          </p:cNvPr>
          <p:cNvSpPr>
            <a:spLocks noGrp="1"/>
          </p:cNvSpPr>
          <p:nvPr>
            <p:ph sz="half" idx="2" hasCustomPrompt="1"/>
          </p:nvPr>
        </p:nvSpPr>
        <p:spPr>
          <a:xfrm>
            <a:off x="4088921" y="2475781"/>
            <a:ext cx="7607778" cy="3810720"/>
          </a:xfrm>
        </p:spPr>
        <p:txBody>
          <a:bodyPr/>
          <a:lstStyle>
            <a:lvl1pPr marL="231775" indent="-231775">
              <a:buFont typeface="Arial" panose="020B0604020202020204" pitchFamily="34" charset="0"/>
              <a:buChar char="•"/>
              <a:tabLst/>
              <a:defRPr sz="1800" b="0" i="0">
                <a:solidFill>
                  <a:schemeClr val="accent6"/>
                </a:solidFill>
                <a:latin typeface="Arial" panose="020B0604020202020204" pitchFamily="34" charset="0"/>
                <a:cs typeface="Arial" panose="020B0604020202020204" pitchFamily="34" charset="0"/>
              </a:defRPr>
            </a:lvl1pPr>
            <a:lvl2pPr>
              <a:defRPr b="1" i="0">
                <a:latin typeface="Georgia" panose="02040502050405020303" pitchFamily="18" charset="0"/>
              </a:defRPr>
            </a:lvl2pPr>
            <a:lvl3pPr>
              <a:defRPr b="0" i="0">
                <a:latin typeface="Arial" panose="020B0604020202020204" pitchFamily="34" charset="0"/>
                <a:cs typeface="Arial" panose="020B0604020202020204" pitchFamily="34" charset="0"/>
              </a:defRPr>
            </a:lvl3pPr>
            <a:lvl4pPr>
              <a:defRPr b="0" i="0">
                <a:latin typeface="Arial" panose="020B0604020202020204" pitchFamily="34" charset="0"/>
                <a:cs typeface="Arial" panose="020B0604020202020204" pitchFamily="34" charset="0"/>
              </a:defRPr>
            </a:lvl4pPr>
            <a:lvl5pPr>
              <a:defRPr b="0" i="0">
                <a:latin typeface="Arial" panose="020B0604020202020204" pitchFamily="34" charset="0"/>
                <a:cs typeface="Arial" panose="020B0604020202020204" pitchFamily="34" charset="0"/>
              </a:defRPr>
            </a:lvl5pPr>
          </a:lstStyle>
          <a:p>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p>
          <a:p>
            <a:r>
              <a:rPr lang="en-US" dirty="0"/>
              <a:t>Ut fermentum a magna </a:t>
            </a:r>
            <a:r>
              <a:rPr lang="en-US" dirty="0" err="1"/>
              <a:t>ut</a:t>
            </a:r>
            <a:r>
              <a:rPr lang="en-US" dirty="0"/>
              <a:t> </a:t>
            </a:r>
            <a:r>
              <a:rPr lang="en-US" dirty="0" err="1"/>
              <a:t>eleifend</a:t>
            </a:r>
            <a:r>
              <a:rPr lang="en-US" dirty="0"/>
              <a:t>. Integer convallis </a:t>
            </a:r>
            <a:r>
              <a:rPr lang="en-US" dirty="0" err="1"/>
              <a:t>suscipit</a:t>
            </a:r>
            <a:r>
              <a:rPr lang="en-US" dirty="0"/>
              <a:t> ante </a:t>
            </a:r>
            <a:r>
              <a:rPr lang="en-US" dirty="0" err="1"/>
              <a:t>eu</a:t>
            </a:r>
            <a:r>
              <a:rPr lang="en-US" dirty="0"/>
              <a:t> </a:t>
            </a:r>
            <a:r>
              <a:rPr lang="en-US" dirty="0" err="1"/>
              <a:t>varius</a:t>
            </a:r>
            <a:r>
              <a:rPr lang="en-US" dirty="0"/>
              <a:t>. </a:t>
            </a:r>
          </a:p>
          <a:p>
            <a:r>
              <a:rPr lang="en-US" dirty="0"/>
              <a:t>Morbi a </a:t>
            </a:r>
            <a:r>
              <a:rPr lang="en-US" dirty="0" err="1"/>
              <a:t>purus</a:t>
            </a:r>
            <a:r>
              <a:rPr lang="en-US" dirty="0"/>
              <a:t> dolor. </a:t>
            </a:r>
            <a:r>
              <a:rPr lang="en-US" dirty="0" err="1"/>
              <a:t>Suspendisse</a:t>
            </a:r>
            <a:r>
              <a:rPr lang="en-US" dirty="0"/>
              <a:t> sit </a:t>
            </a:r>
            <a:r>
              <a:rPr lang="en-US" dirty="0" err="1"/>
              <a:t>amet</a:t>
            </a:r>
            <a:r>
              <a:rPr lang="en-US" dirty="0"/>
              <a:t> ipsum </a:t>
            </a:r>
            <a:r>
              <a:rPr lang="en-US" dirty="0" err="1"/>
              <a:t>finibus</a:t>
            </a:r>
            <a:r>
              <a:rPr lang="en-US" dirty="0"/>
              <a:t> </a:t>
            </a:r>
            <a:r>
              <a:rPr lang="en-US" dirty="0" err="1"/>
              <a:t>justo</a:t>
            </a:r>
            <a:r>
              <a:rPr lang="en-US" dirty="0"/>
              <a:t> </a:t>
            </a:r>
            <a:r>
              <a:rPr lang="en-US" dirty="0" err="1"/>
              <a:t>viverra</a:t>
            </a:r>
            <a:r>
              <a:rPr lang="en-US" dirty="0"/>
              <a:t> </a:t>
            </a:r>
            <a:r>
              <a:rPr lang="en-US" dirty="0" err="1"/>
              <a:t>blandit</a:t>
            </a:r>
            <a:r>
              <a:rPr lang="en-US" dirty="0"/>
              <a:t>. </a:t>
            </a:r>
          </a:p>
          <a:p>
            <a:r>
              <a:rPr lang="en-US" dirty="0"/>
              <a:t>Ut </a:t>
            </a:r>
            <a:r>
              <a:rPr lang="en-US" dirty="0" err="1"/>
              <a:t>congue</a:t>
            </a:r>
            <a:r>
              <a:rPr lang="en-US" dirty="0"/>
              <a:t> </a:t>
            </a:r>
            <a:r>
              <a:rPr lang="en-US" dirty="0" err="1"/>
              <a:t>quis</a:t>
            </a:r>
            <a:r>
              <a:rPr lang="en-US" dirty="0"/>
              <a:t> </a:t>
            </a:r>
            <a:r>
              <a:rPr lang="en-US" dirty="0" err="1"/>
              <a:t>tortor</a:t>
            </a:r>
            <a:r>
              <a:rPr lang="en-US" dirty="0"/>
              <a:t> </a:t>
            </a:r>
            <a:r>
              <a:rPr lang="en-US" dirty="0" err="1"/>
              <a:t>eget</a:t>
            </a:r>
            <a:r>
              <a:rPr lang="en-US" dirty="0"/>
              <a:t> </a:t>
            </a:r>
            <a:r>
              <a:rPr lang="en-US" dirty="0" err="1"/>
              <a:t>sodales</a:t>
            </a:r>
            <a:r>
              <a:rPr lang="en-US" dirty="0"/>
              <a:t>. </a:t>
            </a:r>
          </a:p>
          <a:p>
            <a:pPr lvl="2"/>
            <a:r>
              <a:rPr lang="en-US" dirty="0"/>
              <a:t>Third level</a:t>
            </a:r>
          </a:p>
          <a:p>
            <a:pPr lvl="3"/>
            <a:r>
              <a:rPr lang="en-US" dirty="0"/>
              <a:t>Fourth level</a:t>
            </a:r>
          </a:p>
          <a:p>
            <a:pPr lvl="4"/>
            <a:r>
              <a:rPr lang="en-US" dirty="0"/>
              <a:t>Fifth level</a:t>
            </a:r>
          </a:p>
        </p:txBody>
      </p:sp>
      <p:sp>
        <p:nvSpPr>
          <p:cNvPr id="6" name="Footer Placeholder 5">
            <a:extLst>
              <a:ext uri="{FF2B5EF4-FFF2-40B4-BE49-F238E27FC236}">
                <a16:creationId xmlns:a16="http://schemas.microsoft.com/office/drawing/2014/main" id="{D992F154-71B1-A94A-B490-B2A645B8CEAD}"/>
              </a:ext>
            </a:extLst>
          </p:cNvPr>
          <p:cNvSpPr>
            <a:spLocks noGrp="1"/>
          </p:cNvSpPr>
          <p:nvPr>
            <p:ph type="ftr" sz="quarter" idx="11"/>
          </p:nvPr>
        </p:nvSpPr>
        <p:spPr>
          <a:xfrm>
            <a:off x="3414532" y="6399133"/>
            <a:ext cx="4738868" cy="365125"/>
          </a:xfrm>
        </p:spPr>
        <p:txBody>
          <a:bodyPr/>
          <a:lstStyle>
            <a:lvl1pPr>
              <a:defRPr b="1" i="0">
                <a:latin typeface="Georgia" panose="02040502050405020303" pitchFamily="18" charset="0"/>
              </a:defRPr>
            </a:lvl1pPr>
          </a:lstStyle>
          <a:p>
            <a:endParaRPr lang="en-US" dirty="0"/>
          </a:p>
        </p:txBody>
      </p:sp>
      <p:sp>
        <p:nvSpPr>
          <p:cNvPr id="7" name="Slide Number Placeholder 6">
            <a:extLst>
              <a:ext uri="{FF2B5EF4-FFF2-40B4-BE49-F238E27FC236}">
                <a16:creationId xmlns:a16="http://schemas.microsoft.com/office/drawing/2014/main" id="{87876C25-A167-8B4A-A392-32D864B46DB0}"/>
              </a:ext>
            </a:extLst>
          </p:cNvPr>
          <p:cNvSpPr>
            <a:spLocks noGrp="1"/>
          </p:cNvSpPr>
          <p:nvPr>
            <p:ph type="sldNum" sz="quarter" idx="12"/>
          </p:nvPr>
        </p:nvSpPr>
        <p:spPr/>
        <p:txBody>
          <a:bodyPr/>
          <a:lstStyle>
            <a:lvl1pPr>
              <a:defRPr b="1" i="0">
                <a:latin typeface="Georgia" panose="02040502050405020303" pitchFamily="18" charset="0"/>
              </a:defRPr>
            </a:lvl1pPr>
          </a:lstStyle>
          <a:p>
            <a:fld id="{BAF45662-B160-ED44-B3FC-960023CDBB23}" type="slidenum">
              <a:rPr lang="en-US" smtClean="0"/>
              <a:pPr/>
              <a:t>‹#›</a:t>
            </a:fld>
            <a:endParaRPr lang="en-US" dirty="0"/>
          </a:p>
        </p:txBody>
      </p:sp>
      <p:sp>
        <p:nvSpPr>
          <p:cNvPr id="9" name="Picture Placeholder 8">
            <a:extLst>
              <a:ext uri="{FF2B5EF4-FFF2-40B4-BE49-F238E27FC236}">
                <a16:creationId xmlns:a16="http://schemas.microsoft.com/office/drawing/2014/main" id="{FA62B500-98E5-6C45-8F66-395349F944CA}"/>
              </a:ext>
            </a:extLst>
          </p:cNvPr>
          <p:cNvSpPr>
            <a:spLocks noGrp="1"/>
          </p:cNvSpPr>
          <p:nvPr>
            <p:ph type="pic" sz="quarter" idx="13"/>
          </p:nvPr>
        </p:nvSpPr>
        <p:spPr>
          <a:xfrm>
            <a:off x="0" y="0"/>
            <a:ext cx="3657600" cy="6858000"/>
          </a:xfrm>
        </p:spPr>
        <p:txBody>
          <a:bodyPr/>
          <a:lstStyle/>
          <a:p>
            <a:r>
              <a:rPr lang="en-US"/>
              <a:t>Click icon to add picture</a:t>
            </a:r>
            <a:endParaRPr lang="en-US" dirty="0"/>
          </a:p>
        </p:txBody>
      </p:sp>
      <p:sp>
        <p:nvSpPr>
          <p:cNvPr id="14" name="Text Placeholder 9">
            <a:extLst>
              <a:ext uri="{FF2B5EF4-FFF2-40B4-BE49-F238E27FC236}">
                <a16:creationId xmlns:a16="http://schemas.microsoft.com/office/drawing/2014/main" id="{EAAB4659-B652-204F-BCD8-426E21201C02}"/>
              </a:ext>
            </a:extLst>
          </p:cNvPr>
          <p:cNvSpPr>
            <a:spLocks noGrp="1"/>
          </p:cNvSpPr>
          <p:nvPr>
            <p:ph type="body" sz="quarter" idx="18" hasCustomPrompt="1"/>
          </p:nvPr>
        </p:nvSpPr>
        <p:spPr>
          <a:xfrm>
            <a:off x="4088922" y="1851660"/>
            <a:ext cx="7607778" cy="495300"/>
          </a:xfrm>
        </p:spPr>
        <p:txBody>
          <a:bodyPr anchor="ctr">
            <a:noAutofit/>
          </a:bodyPr>
          <a:lstStyle>
            <a:lvl1pPr marL="0" indent="0">
              <a:buNone/>
              <a:defRPr sz="2400" b="0">
                <a:solidFill>
                  <a:srgbClr val="1CB7BA"/>
                </a:solidFill>
              </a:defRPr>
            </a:lvl1pPr>
          </a:lstStyle>
          <a:p>
            <a:pPr lvl="0"/>
            <a:r>
              <a:rPr lang="en-US" dirty="0"/>
              <a:t>Click to edit subtitle</a:t>
            </a:r>
          </a:p>
        </p:txBody>
      </p:sp>
    </p:spTree>
    <p:extLst>
      <p:ext uri="{BB962C8B-B14F-4D97-AF65-F5344CB8AC3E}">
        <p14:creationId xmlns:p14="http://schemas.microsoft.com/office/powerpoint/2010/main" val="21519812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01 Left Content + 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213A7F4-D8E6-7D49-BCA6-BE1BB7AB00FC}"/>
              </a:ext>
            </a:extLst>
          </p:cNvPr>
          <p:cNvSpPr/>
          <p:nvPr userDrawn="1"/>
        </p:nvSpPr>
        <p:spPr>
          <a:xfrm>
            <a:off x="0" y="0"/>
            <a:ext cx="3657600" cy="6858000"/>
          </a:xfrm>
          <a:prstGeom prst="rect">
            <a:avLst/>
          </a:prstGeom>
          <a:solidFill>
            <a:srgbClr val="1CB7BA"/>
          </a:solidFill>
          <a:ln>
            <a:solidFill>
              <a:schemeClr val="accent2"/>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dirty="0"/>
          </a:p>
        </p:txBody>
      </p:sp>
      <p:sp>
        <p:nvSpPr>
          <p:cNvPr id="4" name="Content Placeholder 3">
            <a:extLst>
              <a:ext uri="{FF2B5EF4-FFF2-40B4-BE49-F238E27FC236}">
                <a16:creationId xmlns:a16="http://schemas.microsoft.com/office/drawing/2014/main" id="{43D121F7-C727-5044-95A9-22CD14ECB89C}"/>
              </a:ext>
            </a:extLst>
          </p:cNvPr>
          <p:cNvSpPr>
            <a:spLocks noGrp="1"/>
          </p:cNvSpPr>
          <p:nvPr>
            <p:ph sz="half" idx="2" hasCustomPrompt="1"/>
          </p:nvPr>
        </p:nvSpPr>
        <p:spPr>
          <a:xfrm>
            <a:off x="129540" y="2475780"/>
            <a:ext cx="3213100" cy="3810720"/>
          </a:xfrm>
        </p:spPr>
        <p:txBody>
          <a:bodyPr/>
          <a:lstStyle>
            <a:lvl1pPr marL="292100" indent="-231775">
              <a:buFont typeface="Arial" panose="020B0604020202020204" pitchFamily="34" charset="0"/>
              <a:buChar char="•"/>
              <a:tabLst/>
              <a:defRPr sz="1800" b="0" i="0">
                <a:solidFill>
                  <a:schemeClr val="bg1"/>
                </a:solidFill>
                <a:latin typeface="Arial" panose="020B0604020202020204" pitchFamily="34" charset="0"/>
                <a:cs typeface="Arial" panose="020B0604020202020204" pitchFamily="34" charset="0"/>
              </a:defRPr>
            </a:lvl1pPr>
            <a:lvl2pPr>
              <a:defRPr b="1" i="0">
                <a:latin typeface="Georgia" panose="02040502050405020303" pitchFamily="18" charset="0"/>
              </a:defRPr>
            </a:lvl2pPr>
            <a:lvl3pPr>
              <a:defRPr b="0" i="0">
                <a:solidFill>
                  <a:schemeClr val="bg1"/>
                </a:solidFill>
                <a:latin typeface="Arial" panose="020B0604020202020204" pitchFamily="34" charset="0"/>
                <a:cs typeface="Arial" panose="020B0604020202020204" pitchFamily="34" charset="0"/>
              </a:defRPr>
            </a:lvl3pPr>
            <a:lvl4pPr>
              <a:defRPr b="0" i="0">
                <a:solidFill>
                  <a:schemeClr val="bg1"/>
                </a:solidFill>
                <a:latin typeface="Arial" panose="020B0604020202020204" pitchFamily="34" charset="0"/>
                <a:cs typeface="Arial" panose="020B0604020202020204" pitchFamily="34" charset="0"/>
              </a:defRPr>
            </a:lvl4pPr>
            <a:lvl5pPr>
              <a:defRPr b="0" i="0">
                <a:solidFill>
                  <a:schemeClr val="bg1"/>
                </a:solidFill>
                <a:latin typeface="Arial" panose="020B0604020202020204" pitchFamily="34" charset="0"/>
                <a:cs typeface="Arial" panose="020B0604020202020204" pitchFamily="34" charset="0"/>
              </a:defRPr>
            </a:lvl5pPr>
          </a:lstStyle>
          <a:p>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p>
          <a:p>
            <a:r>
              <a:rPr lang="en-US" dirty="0"/>
              <a:t>Ut fermentum a magna </a:t>
            </a:r>
            <a:r>
              <a:rPr lang="en-US" dirty="0" err="1"/>
              <a:t>ut</a:t>
            </a:r>
            <a:r>
              <a:rPr lang="en-US" dirty="0"/>
              <a:t> </a:t>
            </a:r>
            <a:r>
              <a:rPr lang="en-US" dirty="0" err="1"/>
              <a:t>eleifend</a:t>
            </a:r>
            <a:r>
              <a:rPr lang="en-US" dirty="0"/>
              <a:t>. Integer convallis </a:t>
            </a:r>
            <a:r>
              <a:rPr lang="en-US" dirty="0" err="1"/>
              <a:t>suscipit</a:t>
            </a:r>
            <a:r>
              <a:rPr lang="en-US" dirty="0"/>
              <a:t> ante </a:t>
            </a:r>
            <a:r>
              <a:rPr lang="en-US" dirty="0" err="1"/>
              <a:t>eu</a:t>
            </a:r>
            <a:r>
              <a:rPr lang="en-US" dirty="0"/>
              <a:t> </a:t>
            </a:r>
            <a:r>
              <a:rPr lang="en-US" dirty="0" err="1"/>
              <a:t>varius</a:t>
            </a:r>
            <a:r>
              <a:rPr lang="en-US" dirty="0"/>
              <a:t>. </a:t>
            </a:r>
          </a:p>
          <a:p>
            <a:r>
              <a:rPr lang="en-US" dirty="0"/>
              <a:t>Morbi a </a:t>
            </a:r>
            <a:r>
              <a:rPr lang="en-US" dirty="0" err="1"/>
              <a:t>purus</a:t>
            </a:r>
            <a:r>
              <a:rPr lang="en-US" dirty="0"/>
              <a:t> dolor. </a:t>
            </a:r>
            <a:r>
              <a:rPr lang="en-US" dirty="0" err="1"/>
              <a:t>Suspendisse</a:t>
            </a:r>
            <a:r>
              <a:rPr lang="en-US" dirty="0"/>
              <a:t> sit </a:t>
            </a:r>
            <a:r>
              <a:rPr lang="en-US" dirty="0" err="1"/>
              <a:t>amet</a:t>
            </a:r>
            <a:r>
              <a:rPr lang="en-US" dirty="0"/>
              <a:t> ipsum </a:t>
            </a:r>
            <a:r>
              <a:rPr lang="en-US" dirty="0" err="1"/>
              <a:t>finibus</a:t>
            </a:r>
            <a:r>
              <a:rPr lang="en-US" dirty="0"/>
              <a:t> </a:t>
            </a:r>
            <a:r>
              <a:rPr lang="en-US" dirty="0" err="1"/>
              <a:t>justo</a:t>
            </a:r>
            <a:r>
              <a:rPr lang="en-US" dirty="0"/>
              <a:t> </a:t>
            </a:r>
            <a:r>
              <a:rPr lang="en-US" dirty="0" err="1"/>
              <a:t>viverra</a:t>
            </a:r>
            <a:r>
              <a:rPr lang="en-US" dirty="0"/>
              <a:t> </a:t>
            </a:r>
            <a:r>
              <a:rPr lang="en-US" dirty="0" err="1"/>
              <a:t>blandit</a:t>
            </a:r>
            <a:r>
              <a:rPr lang="en-US" dirty="0"/>
              <a:t>. </a:t>
            </a:r>
          </a:p>
          <a:p>
            <a:r>
              <a:rPr lang="en-US" dirty="0"/>
              <a:t>Ut </a:t>
            </a:r>
            <a:r>
              <a:rPr lang="en-US" dirty="0" err="1"/>
              <a:t>congue</a:t>
            </a:r>
            <a:r>
              <a:rPr lang="en-US" dirty="0"/>
              <a:t> </a:t>
            </a:r>
            <a:r>
              <a:rPr lang="en-US" dirty="0" err="1"/>
              <a:t>quis</a:t>
            </a:r>
            <a:r>
              <a:rPr lang="en-US" dirty="0"/>
              <a:t> </a:t>
            </a:r>
            <a:r>
              <a:rPr lang="en-US" dirty="0" err="1"/>
              <a:t>tortor</a:t>
            </a:r>
            <a:r>
              <a:rPr lang="en-US" dirty="0"/>
              <a:t> </a:t>
            </a:r>
            <a:r>
              <a:rPr lang="en-US" dirty="0" err="1"/>
              <a:t>eget</a:t>
            </a:r>
            <a:r>
              <a:rPr lang="en-US" dirty="0"/>
              <a:t> </a:t>
            </a:r>
            <a:r>
              <a:rPr lang="en-US" dirty="0" err="1"/>
              <a:t>sodales</a:t>
            </a:r>
            <a:r>
              <a:rPr lang="en-US" dirty="0"/>
              <a:t>. </a:t>
            </a:r>
          </a:p>
          <a:p>
            <a:pPr lvl="2"/>
            <a:r>
              <a:rPr lang="en-US" dirty="0"/>
              <a:t>Third level</a:t>
            </a:r>
          </a:p>
          <a:p>
            <a:pPr lvl="3"/>
            <a:r>
              <a:rPr lang="en-US" dirty="0"/>
              <a:t>Fourth level</a:t>
            </a:r>
          </a:p>
          <a:p>
            <a:pPr lvl="4"/>
            <a:r>
              <a:rPr lang="en-US" dirty="0"/>
              <a:t>Fifth level</a:t>
            </a:r>
          </a:p>
        </p:txBody>
      </p:sp>
      <p:sp>
        <p:nvSpPr>
          <p:cNvPr id="6" name="Footer Placeholder 5">
            <a:extLst>
              <a:ext uri="{FF2B5EF4-FFF2-40B4-BE49-F238E27FC236}">
                <a16:creationId xmlns:a16="http://schemas.microsoft.com/office/drawing/2014/main" id="{D992F154-71B1-A94A-B490-B2A645B8CEAD}"/>
              </a:ext>
            </a:extLst>
          </p:cNvPr>
          <p:cNvSpPr>
            <a:spLocks noGrp="1"/>
          </p:cNvSpPr>
          <p:nvPr>
            <p:ph type="ftr" sz="quarter" idx="11"/>
          </p:nvPr>
        </p:nvSpPr>
        <p:spPr>
          <a:xfrm>
            <a:off x="3414532" y="6399133"/>
            <a:ext cx="4738868" cy="365125"/>
          </a:xfrm>
        </p:spPr>
        <p:txBody>
          <a:bodyPr/>
          <a:lstStyle>
            <a:lvl1pPr>
              <a:defRPr b="1" i="0">
                <a:latin typeface="Georgia" panose="02040502050405020303" pitchFamily="18" charset="0"/>
              </a:defRPr>
            </a:lvl1pPr>
          </a:lstStyle>
          <a:p>
            <a:endParaRPr lang="en-US" dirty="0"/>
          </a:p>
        </p:txBody>
      </p:sp>
      <p:sp>
        <p:nvSpPr>
          <p:cNvPr id="7" name="Slide Number Placeholder 6">
            <a:extLst>
              <a:ext uri="{FF2B5EF4-FFF2-40B4-BE49-F238E27FC236}">
                <a16:creationId xmlns:a16="http://schemas.microsoft.com/office/drawing/2014/main" id="{87876C25-A167-8B4A-A392-32D864B46DB0}"/>
              </a:ext>
            </a:extLst>
          </p:cNvPr>
          <p:cNvSpPr>
            <a:spLocks noGrp="1"/>
          </p:cNvSpPr>
          <p:nvPr>
            <p:ph type="sldNum" sz="quarter" idx="12"/>
          </p:nvPr>
        </p:nvSpPr>
        <p:spPr/>
        <p:txBody>
          <a:bodyPr/>
          <a:lstStyle>
            <a:lvl1pPr>
              <a:defRPr b="1" i="0">
                <a:latin typeface="Georgia" panose="02040502050405020303" pitchFamily="18" charset="0"/>
              </a:defRPr>
            </a:lvl1pPr>
          </a:lstStyle>
          <a:p>
            <a:fld id="{BAF45662-B160-ED44-B3FC-960023CDBB23}" type="slidenum">
              <a:rPr lang="en-US" smtClean="0"/>
              <a:pPr/>
              <a:t>‹#›</a:t>
            </a:fld>
            <a:endParaRPr lang="en-US" dirty="0"/>
          </a:p>
        </p:txBody>
      </p:sp>
      <p:sp>
        <p:nvSpPr>
          <p:cNvPr id="14" name="Text Placeholder 9">
            <a:extLst>
              <a:ext uri="{FF2B5EF4-FFF2-40B4-BE49-F238E27FC236}">
                <a16:creationId xmlns:a16="http://schemas.microsoft.com/office/drawing/2014/main" id="{EAAB4659-B652-204F-BCD8-426E21201C02}"/>
              </a:ext>
            </a:extLst>
          </p:cNvPr>
          <p:cNvSpPr>
            <a:spLocks noGrp="1"/>
          </p:cNvSpPr>
          <p:nvPr>
            <p:ph type="body" sz="quarter" idx="18" hasCustomPrompt="1"/>
          </p:nvPr>
        </p:nvSpPr>
        <p:spPr>
          <a:xfrm>
            <a:off x="396240" y="1790700"/>
            <a:ext cx="3098800" cy="495300"/>
          </a:xfrm>
        </p:spPr>
        <p:txBody>
          <a:bodyPr anchor="ctr">
            <a:noAutofit/>
          </a:bodyPr>
          <a:lstStyle>
            <a:lvl1pPr marL="0" indent="0">
              <a:buNone/>
              <a:defRPr sz="2400" b="1">
                <a:solidFill>
                  <a:schemeClr val="bg1"/>
                </a:solidFill>
              </a:defRPr>
            </a:lvl1pPr>
          </a:lstStyle>
          <a:p>
            <a:pPr lvl="0"/>
            <a:r>
              <a:rPr lang="en-US" dirty="0"/>
              <a:t>Click to edit subtitle</a:t>
            </a:r>
          </a:p>
        </p:txBody>
      </p:sp>
      <p:sp>
        <p:nvSpPr>
          <p:cNvPr id="16" name="Title 1">
            <a:extLst>
              <a:ext uri="{FF2B5EF4-FFF2-40B4-BE49-F238E27FC236}">
                <a16:creationId xmlns:a16="http://schemas.microsoft.com/office/drawing/2014/main" id="{68036521-C46A-EB4D-8B33-B32F4625808B}"/>
              </a:ext>
            </a:extLst>
          </p:cNvPr>
          <p:cNvSpPr>
            <a:spLocks noGrp="1"/>
          </p:cNvSpPr>
          <p:nvPr>
            <p:ph type="title"/>
          </p:nvPr>
        </p:nvSpPr>
        <p:spPr>
          <a:xfrm>
            <a:off x="4088921" y="571500"/>
            <a:ext cx="7607778" cy="1028700"/>
          </a:xfrm>
        </p:spPr>
        <p:txBody>
          <a:bodyPr/>
          <a:lstStyle>
            <a:lvl1pPr>
              <a:defRPr b="1" i="0">
                <a:latin typeface="Georgia" panose="02040502050405020303" pitchFamily="18" charset="0"/>
              </a:defRPr>
            </a:lvl1pPr>
          </a:lstStyle>
          <a:p>
            <a:r>
              <a:rPr lang="en-US"/>
              <a:t>Click to edit Master title style</a:t>
            </a:r>
            <a:endParaRPr lang="en-US" dirty="0"/>
          </a:p>
        </p:txBody>
      </p:sp>
      <p:sp>
        <p:nvSpPr>
          <p:cNvPr id="5" name="Picture Placeholder 4">
            <a:extLst>
              <a:ext uri="{FF2B5EF4-FFF2-40B4-BE49-F238E27FC236}">
                <a16:creationId xmlns:a16="http://schemas.microsoft.com/office/drawing/2014/main" id="{AAFE3F75-CA08-284C-8AA9-E71A82E0D2AE}"/>
              </a:ext>
            </a:extLst>
          </p:cNvPr>
          <p:cNvSpPr>
            <a:spLocks noGrp="1"/>
          </p:cNvSpPr>
          <p:nvPr>
            <p:ph type="pic" sz="quarter" idx="19"/>
          </p:nvPr>
        </p:nvSpPr>
        <p:spPr>
          <a:xfrm>
            <a:off x="4089400" y="1790700"/>
            <a:ext cx="7607300" cy="4495800"/>
          </a:xfrm>
        </p:spPr>
        <p:txBody>
          <a:bodyPr/>
          <a:lstStyle/>
          <a:p>
            <a:r>
              <a:rPr lang="en-US"/>
              <a:t>Click icon to add picture</a:t>
            </a:r>
          </a:p>
        </p:txBody>
      </p:sp>
    </p:spTree>
    <p:extLst>
      <p:ext uri="{BB962C8B-B14F-4D97-AF65-F5344CB8AC3E}">
        <p14:creationId xmlns:p14="http://schemas.microsoft.com/office/powerpoint/2010/main" val="12627167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5">
            <a:alpha val="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F26770C-101A-A94B-9396-6797FCE727F3}"/>
              </a:ext>
            </a:extLst>
          </p:cNvPr>
          <p:cNvSpPr>
            <a:spLocks noGrp="1"/>
          </p:cNvSpPr>
          <p:nvPr>
            <p:ph type="title"/>
          </p:nvPr>
        </p:nvSpPr>
        <p:spPr>
          <a:xfrm>
            <a:off x="495300" y="571500"/>
            <a:ext cx="11201400" cy="111918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0F4857A-FC5C-E045-92C6-C1AFCBC95ADA}"/>
              </a:ext>
            </a:extLst>
          </p:cNvPr>
          <p:cNvSpPr>
            <a:spLocks noGrp="1"/>
          </p:cNvSpPr>
          <p:nvPr>
            <p:ph type="body" idx="1"/>
          </p:nvPr>
        </p:nvSpPr>
        <p:spPr>
          <a:xfrm>
            <a:off x="495300" y="1825624"/>
            <a:ext cx="11201400" cy="44608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C024C8A3-DFBA-5D40-A1F8-90BBE99EEE61}"/>
              </a:ext>
            </a:extLst>
          </p:cNvPr>
          <p:cNvSpPr>
            <a:spLocks noGrp="1"/>
          </p:cNvSpPr>
          <p:nvPr>
            <p:ph type="dt" sz="half" idx="2"/>
          </p:nvPr>
        </p:nvSpPr>
        <p:spPr>
          <a:xfrm>
            <a:off x="495300" y="6399133"/>
            <a:ext cx="3086100" cy="365125"/>
          </a:xfrm>
          <a:prstGeom prst="rect">
            <a:avLst/>
          </a:prstGeom>
        </p:spPr>
        <p:txBody>
          <a:bodyPr vert="horz" lIns="91440" tIns="45720" rIns="91440" bIns="45720" rtlCol="0" anchor="ctr"/>
          <a:lstStyle>
            <a:lvl1pPr algn="l">
              <a:defRPr sz="1200" b="1" i="0">
                <a:solidFill>
                  <a:schemeClr val="tx1">
                    <a:tint val="75000"/>
                  </a:schemeClr>
                </a:solidFill>
                <a:latin typeface="Georgia" panose="02040502050405020303" pitchFamily="18" charset="0"/>
              </a:defRPr>
            </a:lvl1pPr>
          </a:lstStyle>
          <a:p>
            <a:fld id="{F0C6C016-F9CF-A640-8900-F273541B99BB}" type="datetimeFigureOut">
              <a:rPr lang="en-US" smtClean="0"/>
              <a:pPr/>
              <a:t>1/11/2026</a:t>
            </a:fld>
            <a:endParaRPr lang="en-US" dirty="0"/>
          </a:p>
        </p:txBody>
      </p:sp>
      <p:sp>
        <p:nvSpPr>
          <p:cNvPr id="5" name="Footer Placeholder 4">
            <a:extLst>
              <a:ext uri="{FF2B5EF4-FFF2-40B4-BE49-F238E27FC236}">
                <a16:creationId xmlns:a16="http://schemas.microsoft.com/office/drawing/2014/main" id="{BA9B5E1D-25D8-B747-A8DB-C2B0943C3705}"/>
              </a:ext>
            </a:extLst>
          </p:cNvPr>
          <p:cNvSpPr>
            <a:spLocks noGrp="1"/>
          </p:cNvSpPr>
          <p:nvPr>
            <p:ph type="ftr" sz="quarter" idx="3"/>
          </p:nvPr>
        </p:nvSpPr>
        <p:spPr>
          <a:xfrm>
            <a:off x="4038600" y="6399133"/>
            <a:ext cx="4114800" cy="365125"/>
          </a:xfrm>
          <a:prstGeom prst="rect">
            <a:avLst/>
          </a:prstGeom>
        </p:spPr>
        <p:txBody>
          <a:bodyPr vert="horz" lIns="91440" tIns="45720" rIns="91440" bIns="45720" rtlCol="0" anchor="ctr"/>
          <a:lstStyle>
            <a:lvl1pPr algn="ctr">
              <a:defRPr sz="1200" b="1" i="0">
                <a:solidFill>
                  <a:schemeClr val="tx1">
                    <a:tint val="75000"/>
                  </a:schemeClr>
                </a:solidFill>
                <a:latin typeface="Georgia" panose="02040502050405020303" pitchFamily="18" charset="0"/>
              </a:defRPr>
            </a:lvl1pPr>
          </a:lstStyle>
          <a:p>
            <a:endParaRPr lang="en-US" dirty="0"/>
          </a:p>
        </p:txBody>
      </p:sp>
      <p:sp>
        <p:nvSpPr>
          <p:cNvPr id="6" name="Slide Number Placeholder 5">
            <a:extLst>
              <a:ext uri="{FF2B5EF4-FFF2-40B4-BE49-F238E27FC236}">
                <a16:creationId xmlns:a16="http://schemas.microsoft.com/office/drawing/2014/main" id="{0AEF0885-B5E6-6B4D-9034-03CC1EF37D41}"/>
              </a:ext>
            </a:extLst>
          </p:cNvPr>
          <p:cNvSpPr>
            <a:spLocks noGrp="1"/>
          </p:cNvSpPr>
          <p:nvPr>
            <p:ph type="sldNum" sz="quarter" idx="4"/>
          </p:nvPr>
        </p:nvSpPr>
        <p:spPr>
          <a:xfrm>
            <a:off x="8610600" y="6399133"/>
            <a:ext cx="3086100" cy="365125"/>
          </a:xfrm>
          <a:prstGeom prst="rect">
            <a:avLst/>
          </a:prstGeom>
        </p:spPr>
        <p:txBody>
          <a:bodyPr vert="horz" lIns="91440" tIns="45720" rIns="91440" bIns="45720" rtlCol="0" anchor="ctr"/>
          <a:lstStyle>
            <a:lvl1pPr algn="r">
              <a:defRPr sz="1200" b="1" i="0">
                <a:solidFill>
                  <a:schemeClr val="tx1">
                    <a:tint val="75000"/>
                  </a:schemeClr>
                </a:solidFill>
                <a:latin typeface="Georgia" panose="02040502050405020303" pitchFamily="18" charset="0"/>
              </a:defRPr>
            </a:lvl1pPr>
          </a:lstStyle>
          <a:p>
            <a:fld id="{BAF45662-B160-ED44-B3FC-960023CDBB23}" type="slidenum">
              <a:rPr lang="en-US" smtClean="0"/>
              <a:pPr/>
              <a:t>‹#›</a:t>
            </a:fld>
            <a:endParaRPr lang="en-US" dirty="0"/>
          </a:p>
        </p:txBody>
      </p:sp>
    </p:spTree>
    <p:extLst>
      <p:ext uri="{BB962C8B-B14F-4D97-AF65-F5344CB8AC3E}">
        <p14:creationId xmlns:p14="http://schemas.microsoft.com/office/powerpoint/2010/main" val="1644089911"/>
      </p:ext>
    </p:extLst>
  </p:cSld>
  <p:clrMap bg1="lt1" tx1="dk1" bg2="lt2" tx2="dk2" accent1="accent1" accent2="accent2" accent3="accent3" accent4="accent4" accent5="accent5" accent6="accent6" hlink="hlink" folHlink="folHlink"/>
  <p:sldLayoutIdLst>
    <p:sldLayoutId id="2147483649" r:id="rId1"/>
    <p:sldLayoutId id="2147483679" r:id="rId2"/>
    <p:sldLayoutId id="2147483658" r:id="rId3"/>
    <p:sldLayoutId id="2147483675" r:id="rId4"/>
    <p:sldLayoutId id="2147483676" r:id="rId5"/>
    <p:sldLayoutId id="2147483650" r:id="rId6"/>
    <p:sldLayoutId id="2147483652" r:id="rId7"/>
    <p:sldLayoutId id="2147483686" r:id="rId8"/>
    <p:sldLayoutId id="2147483687" r:id="rId9"/>
    <p:sldLayoutId id="2147483688" r:id="rId10"/>
    <p:sldLayoutId id="2147483689" r:id="rId11"/>
    <p:sldLayoutId id="2147483654" r:id="rId12"/>
    <p:sldLayoutId id="2147483684" r:id="rId13"/>
    <p:sldLayoutId id="2147483683" r:id="rId14"/>
    <p:sldLayoutId id="2147483662" r:id="rId15"/>
    <p:sldLayoutId id="2147483655" r:id="rId16"/>
    <p:sldLayoutId id="2147483681" r:id="rId17"/>
    <p:sldLayoutId id="2147483682" r:id="rId18"/>
    <p:sldLayoutId id="2147483685" r:id="rId19"/>
    <p:sldLayoutId id="2147483690" r:id="rId20"/>
    <p:sldLayoutId id="2147483691" r:id="rId21"/>
    <p:sldLayoutId id="2147483696" r:id="rId22"/>
    <p:sldLayoutId id="2147483697" r:id="rId23"/>
  </p:sldLayoutIdLst>
  <p:txStyles>
    <p:titleStyle>
      <a:lvl1pPr algn="l" defTabSz="914400" rtl="0" eaLnBrk="1" latinLnBrk="0" hangingPunct="1">
        <a:lnSpc>
          <a:spcPct val="90000"/>
        </a:lnSpc>
        <a:spcBef>
          <a:spcPct val="0"/>
        </a:spcBef>
        <a:buNone/>
        <a:defRPr sz="4400" b="1" i="0" kern="1200">
          <a:solidFill>
            <a:srgbClr val="0093D5"/>
          </a:solidFill>
          <a:latin typeface="Georgia" panose="02040502050405020303" pitchFamily="18"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accent6"/>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b="0" i="0" kern="1200">
          <a:solidFill>
            <a:schemeClr val="accent6"/>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accent6"/>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chemeClr val="accent6"/>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chemeClr val="accent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60">
          <p15:clr>
            <a:srgbClr val="F26B43"/>
          </p15:clr>
        </p15:guide>
        <p15:guide id="4" orient="horz" pos="3960">
          <p15:clr>
            <a:srgbClr val="F26B43"/>
          </p15:clr>
        </p15:guide>
        <p15:guide id="5" pos="312">
          <p15:clr>
            <a:srgbClr val="F26B43"/>
          </p15:clr>
        </p15:guide>
        <p15:guide id="8" pos="5640">
          <p15:clr>
            <a:srgbClr val="F26B43"/>
          </p15:clr>
        </p15:guide>
        <p15:guide id="9" pos="7368">
          <p15:clr>
            <a:srgbClr val="F26B43"/>
          </p15:clr>
        </p15:guide>
        <p15:guide id="10" orient="horz" pos="1128">
          <p15:clr>
            <a:srgbClr val="F26B43"/>
          </p15:clr>
        </p15:guide>
        <p15:guide id="11" orient="horz" pos="1440">
          <p15:clr>
            <a:srgbClr val="F26B43"/>
          </p15:clr>
        </p15:guide>
        <p15:guide id="12" orient="horz" pos="1008">
          <p15:clr>
            <a:srgbClr val="F26B43"/>
          </p15:clr>
        </p15:guide>
        <p15:guide id="13" pos="2304">
          <p15:clr>
            <a:srgbClr val="F26B43"/>
          </p15:clr>
        </p15:guide>
        <p15:guide id="14" pos="2568">
          <p15:clr>
            <a:srgbClr val="F26B43"/>
          </p15:clr>
        </p15:guide>
        <p15:guide id="15" orient="horz" pos="1560">
          <p15:clr>
            <a:srgbClr val="F26B43"/>
          </p15:clr>
        </p15:guide>
        <p15:guide id="16" orient="horz" pos="1848">
          <p15:clr>
            <a:srgbClr val="F26B43"/>
          </p15:clr>
        </p15:guide>
        <p15:guide id="17" orient="horz" pos="1968">
          <p15:clr>
            <a:srgbClr val="F26B43"/>
          </p15:clr>
        </p15:guide>
        <p15:guide id="18" orient="horz" pos="2088">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20.xml"/><Relationship Id="rId4" Type="http://schemas.openxmlformats.org/officeDocument/2006/relationships/image" Target="../media/image16.jpg"/></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20.xml"/><Relationship Id="rId6" Type="http://schemas.openxmlformats.org/officeDocument/2006/relationships/image" Target="../media/image21.png"/><Relationship Id="rId5" Type="http://schemas.openxmlformats.org/officeDocument/2006/relationships/image" Target="../media/image20.jpg"/><Relationship Id="rId4" Type="http://schemas.openxmlformats.org/officeDocument/2006/relationships/image" Target="../media/image19.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jpg"/><Relationship Id="rId2" Type="http://schemas.openxmlformats.org/officeDocument/2006/relationships/image" Target="../media/image22.png"/><Relationship Id="rId1" Type="http://schemas.openxmlformats.org/officeDocument/2006/relationships/slideLayout" Target="../slideLayouts/slideLayout20.xml"/><Relationship Id="rId6" Type="http://schemas.openxmlformats.org/officeDocument/2006/relationships/image" Target="../media/image26.jpg"/><Relationship Id="rId5" Type="http://schemas.openxmlformats.org/officeDocument/2006/relationships/image" Target="../media/image25.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9.jpeg"/><Relationship Id="rId7" Type="http://schemas.openxmlformats.org/officeDocument/2006/relationships/image" Target="../media/image32.jpg"/><Relationship Id="rId2" Type="http://schemas.openxmlformats.org/officeDocument/2006/relationships/image" Target="../media/image28.jpeg"/><Relationship Id="rId1" Type="http://schemas.openxmlformats.org/officeDocument/2006/relationships/slideLayout" Target="../slideLayouts/slideLayout20.xml"/><Relationship Id="rId6" Type="http://schemas.openxmlformats.org/officeDocument/2006/relationships/image" Target="../media/image31.JPG"/><Relationship Id="rId5" Type="http://schemas.openxmlformats.org/officeDocument/2006/relationships/image" Target="../media/image30.wmf"/><Relationship Id="rId4" Type="http://schemas.openxmlformats.org/officeDocument/2006/relationships/oleObject" Target="../embeddings/oleObject2.bin"/></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3" Type="http://schemas.openxmlformats.org/officeDocument/2006/relationships/hyperlink" Target="https://www.researchgate.net/journal/Revista-Brasileira-de-Terapia-Intensiva-1982-4335?_tp=eyJjb250ZXh0Ijp7ImZpcnN0UGFnZSI6Il9kaXJlY3QiLCJwYWdlIjoicHVibGljYXRpb24iLCJwcmV2aW91c1BhZ2UiOiJfZGlyZWN0In19" TargetMode="External"/><Relationship Id="rId2" Type="http://schemas.openxmlformats.org/officeDocument/2006/relationships/image" Target="../media/image35.png"/><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eg"/><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0.xml"/><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5.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0.xml"/></Relationships>
</file>

<file path=ppt/slides/_rels/slide38.xml.rels><?xml version="1.0" encoding="UTF-8" standalone="yes"?>
<Relationships xmlns="http://schemas.openxmlformats.org/package/2006/relationships"><Relationship Id="rId2" Type="http://schemas.openxmlformats.org/officeDocument/2006/relationships/image" Target="../media/image55.gif"/><Relationship Id="rId1" Type="http://schemas.openxmlformats.org/officeDocument/2006/relationships/slideLayout" Target="../slideLayouts/slideLayout2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42.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png"/><Relationship Id="rId1" Type="http://schemas.openxmlformats.org/officeDocument/2006/relationships/slideLayout" Target="../slideLayouts/slideLayout20.xml"/></Relationships>
</file>

<file path=ppt/slides/_rels/slide4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g"/><Relationship Id="rId1" Type="http://schemas.openxmlformats.org/officeDocument/2006/relationships/slideLayout" Target="../slideLayouts/slideLayout20.xml"/></Relationships>
</file>

<file path=ppt/slides/_rels/slide4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0.xml"/></Relationships>
</file>

<file path=ppt/slides/_rels/slide4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4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3.xml"/></Relationships>
</file>

<file path=ppt/slides/_rels/slide4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3.xml"/></Relationships>
</file>

<file path=ppt/slides/_rels/slide4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3.xml"/></Relationships>
</file>

<file path=ppt/slides/_rels/slide4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3.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0.xml"/></Relationships>
</file>

<file path=ppt/slides/_rels/slide5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0.xml"/></Relationships>
</file>

<file path=ppt/slides/_rels/slide5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0.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8.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20.xml"/></Relationships>
</file>

<file path=ppt/slides/_rels/slide59.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oleObject" Target="../embeddings/oleObject1.bin"/><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6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xml"/><Relationship Id="rId1" Type="http://schemas.openxmlformats.org/officeDocument/2006/relationships/slideLayout" Target="../slideLayouts/slideLayout22.xml"/></Relationships>
</file>

<file path=ppt/slides/_rels/slide6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xml"/><Relationship Id="rId1" Type="http://schemas.openxmlformats.org/officeDocument/2006/relationships/slideLayout" Target="../slideLayouts/slideLayout2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65.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0.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_rels/slide67.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0.xml"/></Relationships>
</file>

<file path=ppt/slides/_rels/slide68.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image" Target="../media/image78.png"/><Relationship Id="rId1" Type="http://schemas.openxmlformats.org/officeDocument/2006/relationships/slideLayout" Target="../slideLayouts/slideLayout20.xml"/><Relationship Id="rId5" Type="http://schemas.openxmlformats.org/officeDocument/2006/relationships/image" Target="../media/image81.JPG"/><Relationship Id="rId4" Type="http://schemas.openxmlformats.org/officeDocument/2006/relationships/image" Target="../media/image80.JPG"/></Relationships>
</file>

<file path=ppt/slides/_rels/slide6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0.xml"/></Relationships>
</file>

<file path=ppt/slides/_rels/slide70.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2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B5E1AAC-9FD2-6673-D351-AC86DA7775E6}"/>
              </a:ext>
            </a:extLst>
          </p:cNvPr>
          <p:cNvSpPr>
            <a:spLocks noGrp="1"/>
          </p:cNvSpPr>
          <p:nvPr>
            <p:ph type="body" sz="quarter" idx="13"/>
          </p:nvPr>
        </p:nvSpPr>
        <p:spPr/>
        <p:txBody>
          <a:bodyPr/>
          <a:lstStyle/>
          <a:p>
            <a:r>
              <a:rPr lang="en-US" dirty="0"/>
              <a:t>ECMO 101</a:t>
            </a:r>
          </a:p>
        </p:txBody>
      </p:sp>
      <p:sp>
        <p:nvSpPr>
          <p:cNvPr id="3" name="Text Placeholder 2">
            <a:extLst>
              <a:ext uri="{FF2B5EF4-FFF2-40B4-BE49-F238E27FC236}">
                <a16:creationId xmlns:a16="http://schemas.microsoft.com/office/drawing/2014/main" id="{4B74D2C6-85E4-53B0-9CA5-BCA0BF47DEAD}"/>
              </a:ext>
            </a:extLst>
          </p:cNvPr>
          <p:cNvSpPr>
            <a:spLocks noGrp="1"/>
          </p:cNvSpPr>
          <p:nvPr>
            <p:ph type="body" sz="quarter" idx="14"/>
          </p:nvPr>
        </p:nvSpPr>
        <p:spPr/>
        <p:txBody>
          <a:bodyPr/>
          <a:lstStyle/>
          <a:p>
            <a:r>
              <a:rPr lang="en-US" dirty="0"/>
              <a:t>Salman Khan MD </a:t>
            </a:r>
          </a:p>
          <a:p>
            <a:r>
              <a:rPr lang="en-US" dirty="0"/>
              <a:t>Pulmonary and Critical Care Medicine </a:t>
            </a:r>
          </a:p>
        </p:txBody>
      </p:sp>
    </p:spTree>
    <p:extLst>
      <p:ext uri="{BB962C8B-B14F-4D97-AF65-F5344CB8AC3E}">
        <p14:creationId xmlns:p14="http://schemas.microsoft.com/office/powerpoint/2010/main" val="27979150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189F0-9F9A-C008-CE5D-3E860682F36C}"/>
              </a:ext>
            </a:extLst>
          </p:cNvPr>
          <p:cNvSpPr>
            <a:spLocks noGrp="1"/>
          </p:cNvSpPr>
          <p:nvPr>
            <p:ph type="title"/>
          </p:nvPr>
        </p:nvSpPr>
        <p:spPr/>
        <p:txBody>
          <a:bodyPr>
            <a:normAutofit fontScale="90000"/>
          </a:bodyPr>
          <a:lstStyle/>
          <a:p>
            <a:r>
              <a:rPr lang="en-US" dirty="0">
                <a:solidFill>
                  <a:schemeClr val="tx1"/>
                </a:solidFill>
              </a:rPr>
              <a:t>Patient selection for V-V ECMO</a:t>
            </a:r>
          </a:p>
        </p:txBody>
      </p:sp>
      <p:sp>
        <p:nvSpPr>
          <p:cNvPr id="3" name="Content Placeholder 2">
            <a:extLst>
              <a:ext uri="{FF2B5EF4-FFF2-40B4-BE49-F238E27FC236}">
                <a16:creationId xmlns:a16="http://schemas.microsoft.com/office/drawing/2014/main" id="{333ADAFE-715D-8092-065B-7DD72BC370DA}"/>
              </a:ext>
            </a:extLst>
          </p:cNvPr>
          <p:cNvSpPr>
            <a:spLocks noGrp="1"/>
          </p:cNvSpPr>
          <p:nvPr>
            <p:ph idx="1"/>
          </p:nvPr>
        </p:nvSpPr>
        <p:spPr/>
        <p:txBody>
          <a:bodyPr>
            <a:normAutofit fontScale="92500"/>
          </a:bodyPr>
          <a:lstStyle/>
          <a:p>
            <a:r>
              <a:rPr lang="en-US" dirty="0"/>
              <a:t>Goals</a:t>
            </a:r>
          </a:p>
          <a:p>
            <a:pPr lvl="1"/>
            <a:r>
              <a:rPr lang="en-US" dirty="0"/>
              <a:t>Bridge to Recovery</a:t>
            </a:r>
          </a:p>
          <a:p>
            <a:pPr lvl="1"/>
            <a:r>
              <a:rPr lang="en-US" dirty="0"/>
              <a:t>Bridge to Transplantation</a:t>
            </a:r>
          </a:p>
          <a:p>
            <a:r>
              <a:rPr lang="en-US" dirty="0"/>
              <a:t>Contraindications- most are relative</a:t>
            </a:r>
          </a:p>
          <a:p>
            <a:pPr lvl="1"/>
            <a:r>
              <a:rPr lang="en-US" dirty="0"/>
              <a:t>Irreversible lung injury if not a transplant candidate</a:t>
            </a:r>
          </a:p>
          <a:p>
            <a:pPr lvl="1"/>
            <a:r>
              <a:rPr lang="en-US" dirty="0"/>
              <a:t>End-stage disease- multi-organ failure/dysfunction, end-stage malignancy, </a:t>
            </a:r>
            <a:r>
              <a:rPr lang="en-US" dirty="0" err="1"/>
              <a:t>etc</a:t>
            </a:r>
            <a:endParaRPr lang="en-US" dirty="0"/>
          </a:p>
          <a:p>
            <a:pPr lvl="1"/>
            <a:r>
              <a:rPr lang="en-US" dirty="0"/>
              <a:t>Older Age- over 65-70</a:t>
            </a:r>
          </a:p>
          <a:p>
            <a:pPr lvl="1"/>
            <a:r>
              <a:rPr lang="en-US" dirty="0"/>
              <a:t>Immunocompromise</a:t>
            </a:r>
          </a:p>
          <a:p>
            <a:pPr lvl="1"/>
            <a:r>
              <a:rPr lang="en-US" dirty="0"/>
              <a:t>Prolonged mechanical ventilation (&gt; 7 days)</a:t>
            </a:r>
          </a:p>
          <a:p>
            <a:pPr lvl="1"/>
            <a:r>
              <a:rPr lang="en-US" dirty="0"/>
              <a:t>Severe Obesity- relative, related to BSA- ability to provide adequate flows</a:t>
            </a:r>
          </a:p>
          <a:p>
            <a:pPr lvl="1"/>
            <a:r>
              <a:rPr lang="en-US" dirty="0"/>
              <a:t>Inability to anticoagulated</a:t>
            </a:r>
          </a:p>
          <a:p>
            <a:pPr lvl="1"/>
            <a:r>
              <a:rPr lang="en-US" dirty="0"/>
              <a:t>Refusal to accept blood products</a:t>
            </a:r>
          </a:p>
          <a:p>
            <a:pPr lvl="1"/>
            <a:endParaRPr lang="en-US" dirty="0"/>
          </a:p>
          <a:p>
            <a:pPr lvl="1"/>
            <a:endParaRPr lang="en-US" dirty="0"/>
          </a:p>
        </p:txBody>
      </p:sp>
    </p:spTree>
    <p:extLst>
      <p:ext uri="{BB962C8B-B14F-4D97-AF65-F5344CB8AC3E}">
        <p14:creationId xmlns:p14="http://schemas.microsoft.com/office/powerpoint/2010/main" val="20280794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2629F-78F3-A4B7-DBD1-A66F796E5311}"/>
              </a:ext>
            </a:extLst>
          </p:cNvPr>
          <p:cNvSpPr>
            <a:spLocks noGrp="1"/>
          </p:cNvSpPr>
          <p:nvPr>
            <p:ph type="title"/>
          </p:nvPr>
        </p:nvSpPr>
        <p:spPr/>
        <p:txBody>
          <a:bodyPr>
            <a:normAutofit fontScale="90000"/>
          </a:bodyPr>
          <a:lstStyle/>
          <a:p>
            <a:r>
              <a:rPr lang="en-US" dirty="0">
                <a:solidFill>
                  <a:schemeClr val="tx1"/>
                </a:solidFill>
              </a:rPr>
              <a:t>Patient selection for V-V ECMO</a:t>
            </a:r>
          </a:p>
        </p:txBody>
      </p:sp>
      <p:sp>
        <p:nvSpPr>
          <p:cNvPr id="3" name="Content Placeholder 2">
            <a:extLst>
              <a:ext uri="{FF2B5EF4-FFF2-40B4-BE49-F238E27FC236}">
                <a16:creationId xmlns:a16="http://schemas.microsoft.com/office/drawing/2014/main" id="{A28A5245-776F-F250-3633-77C39CD4F503}"/>
              </a:ext>
            </a:extLst>
          </p:cNvPr>
          <p:cNvSpPr>
            <a:spLocks noGrp="1"/>
          </p:cNvSpPr>
          <p:nvPr>
            <p:ph idx="1"/>
          </p:nvPr>
        </p:nvSpPr>
        <p:spPr>
          <a:xfrm>
            <a:off x="838200" y="1825625"/>
            <a:ext cx="9759846" cy="4351338"/>
          </a:xfrm>
        </p:spPr>
        <p:txBody>
          <a:bodyPr/>
          <a:lstStyle/>
          <a:p>
            <a:r>
              <a:rPr lang="en-US" dirty="0"/>
              <a:t>Hypoxemic or hypercapnic respiratory failure refractory to appropriate medical care</a:t>
            </a:r>
          </a:p>
          <a:p>
            <a:r>
              <a:rPr lang="en-US" dirty="0"/>
              <a:t>ARDS</a:t>
            </a:r>
          </a:p>
          <a:p>
            <a:r>
              <a:rPr lang="en-US" dirty="0"/>
              <a:t>Persistent Air-leak Syndrome</a:t>
            </a:r>
          </a:p>
          <a:p>
            <a:r>
              <a:rPr lang="en-US" dirty="0"/>
              <a:t>Life-Threatening Asthma Exacerbation</a:t>
            </a:r>
          </a:p>
          <a:p>
            <a:pPr lvl="1"/>
            <a:r>
              <a:rPr lang="en-US" dirty="0"/>
              <a:t>Primarily for hypercapnic respiratory failure</a:t>
            </a:r>
          </a:p>
          <a:p>
            <a:endParaRPr lang="en-US" dirty="0"/>
          </a:p>
          <a:p>
            <a:endParaRPr lang="en-US" dirty="0"/>
          </a:p>
          <a:p>
            <a:endParaRPr lang="en-US" dirty="0"/>
          </a:p>
        </p:txBody>
      </p:sp>
    </p:spTree>
    <p:extLst>
      <p:ext uri="{BB962C8B-B14F-4D97-AF65-F5344CB8AC3E}">
        <p14:creationId xmlns:p14="http://schemas.microsoft.com/office/powerpoint/2010/main" val="34232949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F07CF-9728-DF2C-628D-69BE340587BC}"/>
              </a:ext>
            </a:extLst>
          </p:cNvPr>
          <p:cNvSpPr>
            <a:spLocks noGrp="1"/>
          </p:cNvSpPr>
          <p:nvPr>
            <p:ph type="title"/>
          </p:nvPr>
        </p:nvSpPr>
        <p:spPr/>
        <p:txBody>
          <a:bodyPr>
            <a:normAutofit fontScale="90000"/>
          </a:bodyPr>
          <a:lstStyle/>
          <a:p>
            <a:endParaRPr lang="en-US"/>
          </a:p>
        </p:txBody>
      </p:sp>
      <p:pic>
        <p:nvPicPr>
          <p:cNvPr id="4" name="Content Placeholder 3">
            <a:extLst>
              <a:ext uri="{FF2B5EF4-FFF2-40B4-BE49-F238E27FC236}">
                <a16:creationId xmlns:a16="http://schemas.microsoft.com/office/drawing/2014/main" id="{9DCEC6AB-E90A-5A84-450C-82D3A3E52F60}"/>
              </a:ext>
            </a:extLst>
          </p:cNvPr>
          <p:cNvPicPr>
            <a:picLocks noGrp="1" noChangeAspect="1"/>
          </p:cNvPicPr>
          <p:nvPr>
            <p:ph idx="1"/>
          </p:nvPr>
        </p:nvPicPr>
        <p:blipFill>
          <a:blip r:embed="rId2"/>
          <a:stretch>
            <a:fillRect/>
          </a:stretch>
        </p:blipFill>
        <p:spPr>
          <a:xfrm>
            <a:off x="2567093" y="793461"/>
            <a:ext cx="6910702" cy="5560030"/>
          </a:xfrm>
          <a:prstGeom prst="rect">
            <a:avLst/>
          </a:prstGeom>
        </p:spPr>
      </p:pic>
    </p:spTree>
    <p:extLst>
      <p:ext uri="{BB962C8B-B14F-4D97-AF65-F5344CB8AC3E}">
        <p14:creationId xmlns:p14="http://schemas.microsoft.com/office/powerpoint/2010/main" val="12507290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258ED1-1C35-471A-B78D-FEBEC7F95D76}"/>
              </a:ext>
            </a:extLst>
          </p:cNvPr>
          <p:cNvSpPr>
            <a:spLocks noGrp="1"/>
          </p:cNvSpPr>
          <p:nvPr>
            <p:ph type="title"/>
          </p:nvPr>
        </p:nvSpPr>
        <p:spPr/>
        <p:txBody>
          <a:bodyPr/>
          <a:lstStyle/>
          <a:p>
            <a:r>
              <a:rPr lang="en-US" dirty="0">
                <a:solidFill>
                  <a:schemeClr val="tx1"/>
                </a:solidFill>
              </a:rPr>
              <a:t>ECMO TEAM Members</a:t>
            </a:r>
          </a:p>
        </p:txBody>
      </p:sp>
      <p:sp>
        <p:nvSpPr>
          <p:cNvPr id="3" name="Content Placeholder 2">
            <a:extLst>
              <a:ext uri="{FF2B5EF4-FFF2-40B4-BE49-F238E27FC236}">
                <a16:creationId xmlns:a16="http://schemas.microsoft.com/office/drawing/2014/main" id="{D25D5248-7C16-4A80-9DAE-7D91C6350E64}"/>
              </a:ext>
            </a:extLst>
          </p:cNvPr>
          <p:cNvSpPr>
            <a:spLocks noGrp="1"/>
          </p:cNvSpPr>
          <p:nvPr>
            <p:ph idx="1"/>
          </p:nvPr>
        </p:nvSpPr>
        <p:spPr>
          <a:xfrm>
            <a:off x="495300" y="1600965"/>
            <a:ext cx="5407789" cy="4685536"/>
          </a:xfrm>
        </p:spPr>
        <p:txBody>
          <a:bodyPr/>
          <a:lstStyle/>
          <a:p>
            <a:r>
              <a:rPr lang="en-US" dirty="0"/>
              <a:t>ECMO Physicians</a:t>
            </a:r>
          </a:p>
          <a:p>
            <a:r>
              <a:rPr lang="en-US" dirty="0"/>
              <a:t>CVTS Surgeons</a:t>
            </a:r>
          </a:p>
        </p:txBody>
      </p:sp>
      <p:sp>
        <p:nvSpPr>
          <p:cNvPr id="4" name="Content Placeholder 3">
            <a:extLst>
              <a:ext uri="{FF2B5EF4-FFF2-40B4-BE49-F238E27FC236}">
                <a16:creationId xmlns:a16="http://schemas.microsoft.com/office/drawing/2014/main" id="{14CC3969-87E2-4803-BD88-2534B2FCEED9}"/>
              </a:ext>
            </a:extLst>
          </p:cNvPr>
          <p:cNvSpPr>
            <a:spLocks noGrp="1"/>
          </p:cNvSpPr>
          <p:nvPr>
            <p:ph idx="13"/>
          </p:nvPr>
        </p:nvSpPr>
        <p:spPr>
          <a:xfrm>
            <a:off x="6294217" y="1600965"/>
            <a:ext cx="5407789" cy="4685535"/>
          </a:xfrm>
        </p:spPr>
        <p:txBody>
          <a:bodyPr>
            <a:normAutofit/>
          </a:bodyPr>
          <a:lstStyle/>
          <a:p>
            <a:r>
              <a:rPr lang="en-US" dirty="0"/>
              <a:t>ECMO Coordinator</a:t>
            </a:r>
          </a:p>
          <a:p>
            <a:r>
              <a:rPr lang="en-US" dirty="0"/>
              <a:t>ECMO Specialist</a:t>
            </a:r>
          </a:p>
          <a:p>
            <a:r>
              <a:rPr lang="en-US" dirty="0"/>
              <a:t>Perfusion Staff</a:t>
            </a:r>
          </a:p>
        </p:txBody>
      </p:sp>
    </p:spTree>
    <p:extLst>
      <p:ext uri="{BB962C8B-B14F-4D97-AF65-F5344CB8AC3E}">
        <p14:creationId xmlns:p14="http://schemas.microsoft.com/office/powerpoint/2010/main" val="33258452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1728B-D776-4E5D-93BB-B5DCC2DFF24B}"/>
              </a:ext>
            </a:extLst>
          </p:cNvPr>
          <p:cNvSpPr>
            <a:spLocks noGrp="1"/>
          </p:cNvSpPr>
          <p:nvPr>
            <p:ph type="title"/>
          </p:nvPr>
        </p:nvSpPr>
        <p:spPr/>
        <p:txBody>
          <a:bodyPr>
            <a:noAutofit/>
          </a:bodyPr>
          <a:lstStyle/>
          <a:p>
            <a:r>
              <a:rPr lang="en-US" sz="3600" dirty="0">
                <a:solidFill>
                  <a:schemeClr val="tx1"/>
                </a:solidFill>
              </a:rPr>
              <a:t>Support for ECMO Patients and their families</a:t>
            </a:r>
          </a:p>
        </p:txBody>
      </p:sp>
      <p:sp>
        <p:nvSpPr>
          <p:cNvPr id="3" name="Content Placeholder 2">
            <a:extLst>
              <a:ext uri="{FF2B5EF4-FFF2-40B4-BE49-F238E27FC236}">
                <a16:creationId xmlns:a16="http://schemas.microsoft.com/office/drawing/2014/main" id="{6A749292-1DDF-4313-B0F0-7B7DA2F5D571}"/>
              </a:ext>
            </a:extLst>
          </p:cNvPr>
          <p:cNvSpPr>
            <a:spLocks noGrp="1"/>
          </p:cNvSpPr>
          <p:nvPr>
            <p:ph idx="1"/>
          </p:nvPr>
        </p:nvSpPr>
        <p:spPr/>
        <p:txBody>
          <a:bodyPr/>
          <a:lstStyle/>
          <a:p>
            <a:pPr marL="457200" indent="-457200">
              <a:buFont typeface="Arial" panose="020B0604020202020204" pitchFamily="34" charset="0"/>
              <a:buChar char="•"/>
            </a:pPr>
            <a:r>
              <a:rPr lang="en-US" dirty="0">
                <a:latin typeface="Georgia" panose="02040502050405020303" pitchFamily="18" charset="0"/>
              </a:rPr>
              <a:t>Medical rounds twice a day where family is asked to join</a:t>
            </a:r>
          </a:p>
          <a:p>
            <a:pPr marL="457200" indent="-457200">
              <a:buFont typeface="Arial" panose="020B0604020202020204" pitchFamily="34" charset="0"/>
              <a:buChar char="•"/>
            </a:pPr>
            <a:r>
              <a:rPr lang="en-US" dirty="0">
                <a:latin typeface="Georgia" panose="02040502050405020303" pitchFamily="18" charset="0"/>
              </a:rPr>
              <a:t>Social Work Support</a:t>
            </a:r>
          </a:p>
          <a:p>
            <a:pPr marL="457200" indent="-457200">
              <a:buFont typeface="Arial" panose="020B0604020202020204" pitchFamily="34" charset="0"/>
              <a:buChar char="•"/>
            </a:pPr>
            <a:r>
              <a:rPr lang="en-US" dirty="0">
                <a:latin typeface="Georgia" panose="02040502050405020303" pitchFamily="18" charset="0"/>
              </a:rPr>
              <a:t>Palliative Medicine</a:t>
            </a:r>
          </a:p>
          <a:p>
            <a:pPr marL="457200" indent="-457200">
              <a:buFont typeface="Arial" panose="020B0604020202020204" pitchFamily="34" charset="0"/>
              <a:buChar char="•"/>
            </a:pPr>
            <a:r>
              <a:rPr lang="en-US" dirty="0">
                <a:latin typeface="Georgia" panose="02040502050405020303" pitchFamily="18" charset="0"/>
              </a:rPr>
              <a:t>Spiritual Care</a:t>
            </a:r>
          </a:p>
          <a:p>
            <a:pPr marL="457200" indent="-457200">
              <a:buFont typeface="Arial" panose="020B0604020202020204" pitchFamily="34" charset="0"/>
              <a:buChar char="•"/>
            </a:pPr>
            <a:r>
              <a:rPr lang="en-US" dirty="0">
                <a:latin typeface="Georgia" panose="02040502050405020303" pitchFamily="18" charset="0"/>
              </a:rPr>
              <a:t>Hotel Accommodations</a:t>
            </a:r>
          </a:p>
          <a:p>
            <a:pPr marL="914400" lvl="1" indent="-457200">
              <a:buFont typeface="Arial" panose="020B0604020202020204" pitchFamily="34" charset="0"/>
              <a:buChar char="•"/>
            </a:pPr>
            <a:endParaRPr lang="en-US" dirty="0">
              <a:latin typeface="Georgia" panose="02040502050405020303" pitchFamily="18" charset="0"/>
            </a:endParaRPr>
          </a:p>
        </p:txBody>
      </p:sp>
    </p:spTree>
    <p:extLst>
      <p:ext uri="{BB962C8B-B14F-4D97-AF65-F5344CB8AC3E}">
        <p14:creationId xmlns:p14="http://schemas.microsoft.com/office/powerpoint/2010/main" val="28709416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F4280-7A12-4282-BD5B-D1C671805286}"/>
              </a:ext>
            </a:extLst>
          </p:cNvPr>
          <p:cNvSpPr>
            <a:spLocks noGrp="1"/>
          </p:cNvSpPr>
          <p:nvPr>
            <p:ph type="title"/>
          </p:nvPr>
        </p:nvSpPr>
        <p:spPr>
          <a:xfrm>
            <a:off x="3540938" y="502508"/>
            <a:ext cx="5110124" cy="658812"/>
          </a:xfrm>
        </p:spPr>
        <p:txBody>
          <a:bodyPr>
            <a:normAutofit fontScale="90000"/>
          </a:bodyPr>
          <a:lstStyle/>
          <a:p>
            <a:pPr algn="ctr"/>
            <a:r>
              <a:rPr lang="en-US" dirty="0">
                <a:solidFill>
                  <a:schemeClr val="tx1"/>
                </a:solidFill>
              </a:rPr>
              <a:t>ECMO Full Circle</a:t>
            </a:r>
          </a:p>
        </p:txBody>
      </p:sp>
      <p:pic>
        <p:nvPicPr>
          <p:cNvPr id="5" name="Content Placeholder 4" descr="A picture containing indoor, floor, person, cluttered&#10;&#10;Description automatically generated">
            <a:extLst>
              <a:ext uri="{FF2B5EF4-FFF2-40B4-BE49-F238E27FC236}">
                <a16:creationId xmlns:a16="http://schemas.microsoft.com/office/drawing/2014/main" id="{5E45FD33-EFCF-4259-97AD-4C3B574BD02B}"/>
              </a:ext>
            </a:extLst>
          </p:cNvPr>
          <p:cNvPicPr>
            <a:picLocks noGrp="1" noChangeAspect="1"/>
          </p:cNvPicPr>
          <p:nvPr>
            <p:ph idx="1"/>
          </p:nvPr>
        </p:nvPicPr>
        <p:blipFill>
          <a:blip r:embed="rId2"/>
          <a:stretch>
            <a:fillRect/>
          </a:stretch>
        </p:blipFill>
        <p:spPr>
          <a:xfrm>
            <a:off x="195660" y="1735494"/>
            <a:ext cx="4087635" cy="3065727"/>
          </a:xfrm>
        </p:spPr>
      </p:pic>
      <p:pic>
        <p:nvPicPr>
          <p:cNvPr id="7" name="Picture 6">
            <a:extLst>
              <a:ext uri="{FF2B5EF4-FFF2-40B4-BE49-F238E27FC236}">
                <a16:creationId xmlns:a16="http://schemas.microsoft.com/office/drawing/2014/main" id="{6D4791F9-C325-42A7-8DFA-CE5E079C0BB3}"/>
              </a:ext>
            </a:extLst>
          </p:cNvPr>
          <p:cNvPicPr>
            <a:picLocks noChangeAspect="1"/>
          </p:cNvPicPr>
          <p:nvPr/>
        </p:nvPicPr>
        <p:blipFill>
          <a:blip r:embed="rId3"/>
          <a:stretch>
            <a:fillRect/>
          </a:stretch>
        </p:blipFill>
        <p:spPr>
          <a:xfrm>
            <a:off x="4432558" y="1735492"/>
            <a:ext cx="3326883" cy="4463970"/>
          </a:xfrm>
          <a:prstGeom prst="rect">
            <a:avLst/>
          </a:prstGeom>
        </p:spPr>
      </p:pic>
      <p:pic>
        <p:nvPicPr>
          <p:cNvPr id="9" name="Picture 8" descr="A picture containing text, person&#10;&#10;Description automatically generated">
            <a:extLst>
              <a:ext uri="{FF2B5EF4-FFF2-40B4-BE49-F238E27FC236}">
                <a16:creationId xmlns:a16="http://schemas.microsoft.com/office/drawing/2014/main" id="{65836C83-8AA1-4555-A77A-1499684C5791}"/>
              </a:ext>
            </a:extLst>
          </p:cNvPr>
          <p:cNvPicPr>
            <a:picLocks noChangeAspect="1"/>
          </p:cNvPicPr>
          <p:nvPr/>
        </p:nvPicPr>
        <p:blipFill>
          <a:blip r:embed="rId4"/>
          <a:stretch>
            <a:fillRect/>
          </a:stretch>
        </p:blipFill>
        <p:spPr>
          <a:xfrm rot="5400000">
            <a:off x="7350708" y="2293490"/>
            <a:ext cx="4463969" cy="3347977"/>
          </a:xfrm>
          <a:prstGeom prst="rect">
            <a:avLst/>
          </a:prstGeom>
        </p:spPr>
      </p:pic>
      <p:sp>
        <p:nvSpPr>
          <p:cNvPr id="10" name="TextBox 9">
            <a:extLst>
              <a:ext uri="{FF2B5EF4-FFF2-40B4-BE49-F238E27FC236}">
                <a16:creationId xmlns:a16="http://schemas.microsoft.com/office/drawing/2014/main" id="{B9A26E1B-CCFF-4196-8C4E-9B9F9B61C7F1}"/>
              </a:ext>
            </a:extLst>
          </p:cNvPr>
          <p:cNvSpPr txBox="1"/>
          <p:nvPr/>
        </p:nvSpPr>
        <p:spPr>
          <a:xfrm>
            <a:off x="1134046" y="5022841"/>
            <a:ext cx="2262158" cy="369332"/>
          </a:xfrm>
          <a:prstGeom prst="rect">
            <a:avLst/>
          </a:prstGeom>
          <a:noFill/>
        </p:spPr>
        <p:txBody>
          <a:bodyPr wrap="none" rtlCol="0">
            <a:spAutoFit/>
          </a:bodyPr>
          <a:lstStyle/>
          <a:p>
            <a:r>
              <a:rPr lang="en-US" b="1" dirty="0">
                <a:solidFill>
                  <a:schemeClr val="tx1">
                    <a:lumMod val="50000"/>
                  </a:schemeClr>
                </a:solidFill>
              </a:rPr>
              <a:t>December 10, 2020</a:t>
            </a:r>
          </a:p>
        </p:txBody>
      </p:sp>
      <p:sp>
        <p:nvSpPr>
          <p:cNvPr id="11" name="TextBox 10">
            <a:extLst>
              <a:ext uri="{FF2B5EF4-FFF2-40B4-BE49-F238E27FC236}">
                <a16:creationId xmlns:a16="http://schemas.microsoft.com/office/drawing/2014/main" id="{5FDE398C-D1D4-4B80-8094-4B0AD25E544A}"/>
              </a:ext>
            </a:extLst>
          </p:cNvPr>
          <p:cNvSpPr txBox="1"/>
          <p:nvPr/>
        </p:nvSpPr>
        <p:spPr>
          <a:xfrm>
            <a:off x="4964920" y="6215475"/>
            <a:ext cx="2031325" cy="369332"/>
          </a:xfrm>
          <a:prstGeom prst="rect">
            <a:avLst/>
          </a:prstGeom>
          <a:noFill/>
        </p:spPr>
        <p:txBody>
          <a:bodyPr wrap="none" rtlCol="0">
            <a:spAutoFit/>
          </a:bodyPr>
          <a:lstStyle/>
          <a:p>
            <a:r>
              <a:rPr lang="en-US" b="1" dirty="0">
                <a:solidFill>
                  <a:schemeClr val="tx1">
                    <a:lumMod val="50000"/>
                  </a:schemeClr>
                </a:solidFill>
              </a:rPr>
              <a:t>January 21, 2021</a:t>
            </a:r>
          </a:p>
        </p:txBody>
      </p:sp>
      <p:sp>
        <p:nvSpPr>
          <p:cNvPr id="12" name="TextBox 11">
            <a:extLst>
              <a:ext uri="{FF2B5EF4-FFF2-40B4-BE49-F238E27FC236}">
                <a16:creationId xmlns:a16="http://schemas.microsoft.com/office/drawing/2014/main" id="{137B790F-81AE-4565-AC76-F545BD169331}"/>
              </a:ext>
            </a:extLst>
          </p:cNvPr>
          <p:cNvSpPr txBox="1"/>
          <p:nvPr/>
        </p:nvSpPr>
        <p:spPr>
          <a:xfrm>
            <a:off x="8849158" y="6230168"/>
            <a:ext cx="1467068" cy="369332"/>
          </a:xfrm>
          <a:prstGeom prst="rect">
            <a:avLst/>
          </a:prstGeom>
          <a:noFill/>
        </p:spPr>
        <p:txBody>
          <a:bodyPr wrap="none" rtlCol="0">
            <a:spAutoFit/>
          </a:bodyPr>
          <a:lstStyle/>
          <a:p>
            <a:r>
              <a:rPr lang="en-US" b="1" dirty="0">
                <a:solidFill>
                  <a:schemeClr val="tx1">
                    <a:lumMod val="50000"/>
                  </a:schemeClr>
                </a:solidFill>
              </a:rPr>
              <a:t>May 4, 2021</a:t>
            </a:r>
          </a:p>
        </p:txBody>
      </p:sp>
      <p:sp>
        <p:nvSpPr>
          <p:cNvPr id="13" name="TextBox 12">
            <a:extLst>
              <a:ext uri="{FF2B5EF4-FFF2-40B4-BE49-F238E27FC236}">
                <a16:creationId xmlns:a16="http://schemas.microsoft.com/office/drawing/2014/main" id="{6C82EFE8-0961-4780-B9B1-FAAE4D425B97}"/>
              </a:ext>
            </a:extLst>
          </p:cNvPr>
          <p:cNvSpPr txBox="1"/>
          <p:nvPr/>
        </p:nvSpPr>
        <p:spPr>
          <a:xfrm>
            <a:off x="195660" y="5429127"/>
            <a:ext cx="3982057" cy="1200329"/>
          </a:xfrm>
          <a:prstGeom prst="rect">
            <a:avLst/>
          </a:prstGeom>
          <a:noFill/>
        </p:spPr>
        <p:txBody>
          <a:bodyPr wrap="square" rtlCol="0">
            <a:spAutoFit/>
          </a:bodyPr>
          <a:lstStyle/>
          <a:p>
            <a:pPr algn="ctr"/>
            <a:r>
              <a:rPr lang="en-US" dirty="0">
                <a:solidFill>
                  <a:schemeClr val="tx1">
                    <a:lumMod val="50000"/>
                  </a:schemeClr>
                </a:solidFill>
              </a:rPr>
              <a:t>52 </a:t>
            </a:r>
            <a:r>
              <a:rPr lang="en-US" dirty="0" err="1">
                <a:solidFill>
                  <a:schemeClr val="tx1">
                    <a:lumMod val="50000"/>
                  </a:schemeClr>
                </a:solidFill>
              </a:rPr>
              <a:t>yo</a:t>
            </a:r>
            <a:r>
              <a:rPr lang="en-US" dirty="0">
                <a:solidFill>
                  <a:schemeClr val="tx1">
                    <a:lumMod val="50000"/>
                  </a:schemeClr>
                </a:solidFill>
              </a:rPr>
              <a:t> female with COVID </a:t>
            </a:r>
          </a:p>
          <a:p>
            <a:pPr algn="ctr"/>
            <a:r>
              <a:rPr lang="en-US" dirty="0">
                <a:solidFill>
                  <a:schemeClr val="tx1">
                    <a:lumMod val="50000"/>
                  </a:schemeClr>
                </a:solidFill>
              </a:rPr>
              <a:t>42 days on ECMO at GMC</a:t>
            </a:r>
          </a:p>
          <a:p>
            <a:pPr algn="ctr"/>
            <a:r>
              <a:rPr lang="en-US" dirty="0">
                <a:solidFill>
                  <a:schemeClr val="tx1">
                    <a:lumMod val="50000"/>
                  </a:schemeClr>
                </a:solidFill>
              </a:rPr>
              <a:t>19 days on ECMO at UPenn</a:t>
            </a:r>
          </a:p>
          <a:p>
            <a:pPr algn="ctr"/>
            <a:r>
              <a:rPr lang="en-US" dirty="0">
                <a:solidFill>
                  <a:schemeClr val="tx1">
                    <a:lumMod val="50000"/>
                  </a:schemeClr>
                </a:solidFill>
              </a:rPr>
              <a:t>Double Lung Transplant February 9th</a:t>
            </a:r>
          </a:p>
        </p:txBody>
      </p:sp>
    </p:spTree>
    <p:extLst>
      <p:ext uri="{BB962C8B-B14F-4D97-AF65-F5344CB8AC3E}">
        <p14:creationId xmlns:p14="http://schemas.microsoft.com/office/powerpoint/2010/main" val="15367740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4DE0E-B139-4D2D-ACAE-CB4A359E54B6}"/>
              </a:ext>
            </a:extLst>
          </p:cNvPr>
          <p:cNvSpPr>
            <a:spLocks noGrp="1"/>
          </p:cNvSpPr>
          <p:nvPr>
            <p:ph type="title"/>
          </p:nvPr>
        </p:nvSpPr>
        <p:spPr/>
        <p:txBody>
          <a:bodyPr>
            <a:normAutofit fontScale="90000"/>
          </a:bodyPr>
          <a:lstStyle/>
          <a:p>
            <a:r>
              <a:rPr lang="en-US" dirty="0">
                <a:solidFill>
                  <a:schemeClr val="tx1"/>
                </a:solidFill>
              </a:rPr>
              <a:t>PT On ECMO</a:t>
            </a:r>
          </a:p>
        </p:txBody>
      </p:sp>
      <p:pic>
        <p:nvPicPr>
          <p:cNvPr id="5" name="Content Placeholder 4" descr="A picture containing equipment&#10;&#10;Description automatically generated">
            <a:extLst>
              <a:ext uri="{FF2B5EF4-FFF2-40B4-BE49-F238E27FC236}">
                <a16:creationId xmlns:a16="http://schemas.microsoft.com/office/drawing/2014/main" id="{E39F3CF2-007C-482E-BE22-F2E9E194729D}"/>
              </a:ext>
            </a:extLst>
          </p:cNvPr>
          <p:cNvPicPr>
            <a:picLocks noGrp="1" noChangeAspect="1"/>
          </p:cNvPicPr>
          <p:nvPr>
            <p:ph idx="1"/>
          </p:nvPr>
        </p:nvPicPr>
        <p:blipFill>
          <a:blip r:embed="rId2"/>
          <a:stretch>
            <a:fillRect/>
          </a:stretch>
        </p:blipFill>
        <p:spPr>
          <a:xfrm rot="5400000">
            <a:off x="5855412" y="3242672"/>
            <a:ext cx="3799853" cy="2849890"/>
          </a:xfrm>
        </p:spPr>
      </p:pic>
      <p:pic>
        <p:nvPicPr>
          <p:cNvPr id="9" name="Picture 8">
            <a:extLst>
              <a:ext uri="{FF2B5EF4-FFF2-40B4-BE49-F238E27FC236}">
                <a16:creationId xmlns:a16="http://schemas.microsoft.com/office/drawing/2014/main" id="{547AD88C-D2B5-4140-8FD7-59A9EEE3B7DF}"/>
              </a:ext>
            </a:extLst>
          </p:cNvPr>
          <p:cNvPicPr>
            <a:picLocks noChangeAspect="1"/>
          </p:cNvPicPr>
          <p:nvPr/>
        </p:nvPicPr>
        <p:blipFill>
          <a:blip r:embed="rId3"/>
          <a:stretch>
            <a:fillRect/>
          </a:stretch>
        </p:blipFill>
        <p:spPr>
          <a:xfrm rot="5400000">
            <a:off x="-313908" y="3256144"/>
            <a:ext cx="3907638" cy="2930729"/>
          </a:xfrm>
          <a:prstGeom prst="rect">
            <a:avLst/>
          </a:prstGeom>
        </p:spPr>
      </p:pic>
      <p:pic>
        <p:nvPicPr>
          <p:cNvPr id="11" name="Picture 10" descr="A picture containing person, indoor, hospital room, room&#10;&#10;Description automatically generated">
            <a:extLst>
              <a:ext uri="{FF2B5EF4-FFF2-40B4-BE49-F238E27FC236}">
                <a16:creationId xmlns:a16="http://schemas.microsoft.com/office/drawing/2014/main" id="{368C7EDE-C1E9-4C0D-83A3-9FD310DB8F96}"/>
              </a:ext>
            </a:extLst>
          </p:cNvPr>
          <p:cNvPicPr>
            <a:picLocks noChangeAspect="1"/>
          </p:cNvPicPr>
          <p:nvPr/>
        </p:nvPicPr>
        <p:blipFill>
          <a:blip r:embed="rId4"/>
          <a:stretch>
            <a:fillRect/>
          </a:stretch>
        </p:blipFill>
        <p:spPr>
          <a:xfrm>
            <a:off x="3242749" y="2767690"/>
            <a:ext cx="2929338" cy="3907638"/>
          </a:xfrm>
          <a:prstGeom prst="rect">
            <a:avLst/>
          </a:prstGeom>
        </p:spPr>
      </p:pic>
      <p:pic>
        <p:nvPicPr>
          <p:cNvPr id="13" name="Picture 12" descr="A picture containing text, floor, indoor, person&#10;&#10;Description automatically generated">
            <a:extLst>
              <a:ext uri="{FF2B5EF4-FFF2-40B4-BE49-F238E27FC236}">
                <a16:creationId xmlns:a16="http://schemas.microsoft.com/office/drawing/2014/main" id="{26E9A7C2-7E9A-4220-8B5D-CBB02BF381C0}"/>
              </a:ext>
            </a:extLst>
          </p:cNvPr>
          <p:cNvPicPr>
            <a:picLocks noChangeAspect="1"/>
          </p:cNvPicPr>
          <p:nvPr/>
        </p:nvPicPr>
        <p:blipFill>
          <a:blip r:embed="rId5"/>
          <a:stretch>
            <a:fillRect/>
          </a:stretch>
        </p:blipFill>
        <p:spPr>
          <a:xfrm>
            <a:off x="9260507" y="102637"/>
            <a:ext cx="2820699" cy="2583429"/>
          </a:xfrm>
          <a:prstGeom prst="rect">
            <a:avLst/>
          </a:prstGeom>
        </p:spPr>
      </p:pic>
      <p:pic>
        <p:nvPicPr>
          <p:cNvPr id="15" name="Picture 14" descr="A picture containing text, indoor, cluttered&#10;&#10;Description automatically generated">
            <a:extLst>
              <a:ext uri="{FF2B5EF4-FFF2-40B4-BE49-F238E27FC236}">
                <a16:creationId xmlns:a16="http://schemas.microsoft.com/office/drawing/2014/main" id="{6C5ED6C5-D59F-452C-BC94-21B1447C6D47}"/>
              </a:ext>
            </a:extLst>
          </p:cNvPr>
          <p:cNvPicPr>
            <a:picLocks noChangeAspect="1"/>
          </p:cNvPicPr>
          <p:nvPr/>
        </p:nvPicPr>
        <p:blipFill rotWithShape="1">
          <a:blip r:embed="rId6"/>
          <a:srcRect t="19205" b="19388"/>
          <a:stretch/>
        </p:blipFill>
        <p:spPr>
          <a:xfrm>
            <a:off x="9260507" y="2767689"/>
            <a:ext cx="2859192" cy="3799853"/>
          </a:xfrm>
          <a:prstGeom prst="rect">
            <a:avLst/>
          </a:prstGeom>
        </p:spPr>
      </p:pic>
      <p:sp>
        <p:nvSpPr>
          <p:cNvPr id="16" name="Content Placeholder 2">
            <a:extLst>
              <a:ext uri="{FF2B5EF4-FFF2-40B4-BE49-F238E27FC236}">
                <a16:creationId xmlns:a16="http://schemas.microsoft.com/office/drawing/2014/main" id="{1ACEAB5C-2820-4D92-9102-21FEF74CCA49}"/>
              </a:ext>
            </a:extLst>
          </p:cNvPr>
          <p:cNvSpPr txBox="1">
            <a:spLocks/>
          </p:cNvSpPr>
          <p:nvPr/>
        </p:nvSpPr>
        <p:spPr>
          <a:xfrm>
            <a:off x="985876" y="1251264"/>
            <a:ext cx="10972800" cy="472122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b="0" i="0" kern="1200">
                <a:solidFill>
                  <a:srgbClr val="1A5279"/>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b="0" i="0" kern="1200">
                <a:solidFill>
                  <a:srgbClr val="1A5279"/>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rgbClr val="1A5279"/>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rgbClr val="1A5279"/>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rgbClr val="1A5279"/>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Arial" panose="020B0604020202020204" pitchFamily="34" charset="0"/>
              <a:buChar char="•"/>
            </a:pPr>
            <a:r>
              <a:rPr lang="en-US" dirty="0">
                <a:latin typeface="Georgia" panose="02040502050405020303" pitchFamily="18" charset="0"/>
              </a:rPr>
              <a:t>PT and OT on ECMO</a:t>
            </a:r>
          </a:p>
          <a:p>
            <a:pPr marL="457200" indent="-457200">
              <a:buFont typeface="Arial" panose="020B0604020202020204" pitchFamily="34" charset="0"/>
              <a:buChar char="•"/>
            </a:pPr>
            <a:r>
              <a:rPr lang="en-US" dirty="0">
                <a:latin typeface="Georgia" panose="02040502050405020303" pitchFamily="18" charset="0"/>
              </a:rPr>
              <a:t>Patients up out of bed in chair and walking</a:t>
            </a:r>
          </a:p>
          <a:p>
            <a:pPr marL="457200" indent="-457200">
              <a:buFont typeface="Arial" panose="020B0604020202020204" pitchFamily="34" charset="0"/>
              <a:buChar char="•"/>
            </a:pPr>
            <a:r>
              <a:rPr lang="en-US" dirty="0">
                <a:latin typeface="Georgia" panose="02040502050405020303" pitchFamily="18" charset="0"/>
              </a:rPr>
              <a:t>Improve mobility, decrease time in ICU</a:t>
            </a:r>
          </a:p>
          <a:p>
            <a:pPr marL="457200" indent="-457200">
              <a:buFont typeface="Arial" panose="020B0604020202020204" pitchFamily="34" charset="0"/>
              <a:buChar char="•"/>
            </a:pPr>
            <a:endParaRPr lang="en-US" dirty="0">
              <a:latin typeface="Georgia" panose="02040502050405020303" pitchFamily="18" charset="0"/>
            </a:endParaRPr>
          </a:p>
          <a:p>
            <a:pPr marL="914400" lvl="1" indent="-457200">
              <a:buFont typeface="Arial" panose="020B0604020202020204" pitchFamily="34" charset="0"/>
              <a:buChar char="•"/>
            </a:pPr>
            <a:endParaRPr lang="en-US" dirty="0">
              <a:latin typeface="Georgia" panose="02040502050405020303" pitchFamily="18" charset="0"/>
            </a:endParaRPr>
          </a:p>
        </p:txBody>
      </p:sp>
    </p:spTree>
    <p:extLst>
      <p:ext uri="{BB962C8B-B14F-4D97-AF65-F5344CB8AC3E}">
        <p14:creationId xmlns:p14="http://schemas.microsoft.com/office/powerpoint/2010/main" val="34622984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04CE675-661F-464F-2859-FFC91D8D2B31}"/>
              </a:ext>
            </a:extLst>
          </p:cNvPr>
          <p:cNvSpPr>
            <a:spLocks noGrp="1"/>
          </p:cNvSpPr>
          <p:nvPr>
            <p:ph type="body" sz="quarter" idx="13"/>
          </p:nvPr>
        </p:nvSpPr>
        <p:spPr/>
        <p:txBody>
          <a:bodyPr/>
          <a:lstStyle/>
          <a:p>
            <a:r>
              <a:rPr lang="en-US" dirty="0"/>
              <a:t>ECMO Components</a:t>
            </a:r>
          </a:p>
        </p:txBody>
      </p:sp>
      <p:sp>
        <p:nvSpPr>
          <p:cNvPr id="3" name="Text Placeholder 2">
            <a:extLst>
              <a:ext uri="{FF2B5EF4-FFF2-40B4-BE49-F238E27FC236}">
                <a16:creationId xmlns:a16="http://schemas.microsoft.com/office/drawing/2014/main" id="{89AA48FA-F28F-46B4-7999-22EA8EB3978F}"/>
              </a:ext>
            </a:extLst>
          </p:cNvPr>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19933349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2003-2014 (26 ECMO patients, 12 Years)</a:t>
            </a:r>
          </a:p>
        </p:txBody>
      </p:sp>
      <p:sp>
        <p:nvSpPr>
          <p:cNvPr id="3" name="Content Placeholder 2"/>
          <p:cNvSpPr>
            <a:spLocks noGrp="1"/>
          </p:cNvSpPr>
          <p:nvPr>
            <p:ph idx="1"/>
          </p:nvPr>
        </p:nvSpPr>
        <p:spPr>
          <a:xfrm>
            <a:off x="985876" y="1517161"/>
            <a:ext cx="10972800" cy="4721225"/>
          </a:xfrm>
        </p:spPr>
        <p:txBody>
          <a:bodyPr/>
          <a:lstStyle/>
          <a:p>
            <a:pPr>
              <a:buFont typeface="Arial" panose="020B0604020202020204" pitchFamily="34" charset="0"/>
              <a:buChar char="•"/>
            </a:pPr>
            <a:r>
              <a:rPr lang="en-US" dirty="0"/>
              <a:t>Perfusion staff were required to sit ECMO 24/7 (canceled CVTS surgeries, hospital on divert) </a:t>
            </a:r>
          </a:p>
          <a:p>
            <a:pPr>
              <a:buFont typeface="Arial" panose="020B0604020202020204" pitchFamily="34" charset="0"/>
              <a:buChar char="•"/>
            </a:pPr>
            <a:r>
              <a:rPr lang="en-US" dirty="0"/>
              <a:t>Attempts were made to have RRT to sit ECMO, however, with limited patients, limited amount of trained physicians to care for patients, and no core “ECMO Team” it was never consist</a:t>
            </a:r>
          </a:p>
          <a:p>
            <a:pPr>
              <a:buFont typeface="Arial" panose="020B0604020202020204" pitchFamily="34" charset="0"/>
              <a:buChar char="•"/>
            </a:pPr>
            <a:r>
              <a:rPr lang="en-US" dirty="0"/>
              <a:t>Low volume, No Core Team, No Centralization with Geisinger Campuses</a:t>
            </a:r>
          </a:p>
          <a:p>
            <a:pPr marL="0" indent="0"/>
            <a:endParaRPr lang="en-US" dirty="0"/>
          </a:p>
        </p:txBody>
      </p:sp>
      <p:pic>
        <p:nvPicPr>
          <p:cNvPr id="4" name="Picture 3">
            <a:extLst>
              <a:ext uri="{FF2B5EF4-FFF2-40B4-BE49-F238E27FC236}">
                <a16:creationId xmlns:a16="http://schemas.microsoft.com/office/drawing/2014/main" id="{754FE5B2-3B7D-46C7-8516-CA1686746EFC}"/>
              </a:ext>
            </a:extLst>
          </p:cNvPr>
          <p:cNvPicPr>
            <a:picLocks noChangeAspect="1"/>
          </p:cNvPicPr>
          <p:nvPr/>
        </p:nvPicPr>
        <p:blipFill>
          <a:blip r:embed="rId2"/>
          <a:stretch>
            <a:fillRect/>
          </a:stretch>
        </p:blipFill>
        <p:spPr>
          <a:xfrm>
            <a:off x="1120035" y="0"/>
            <a:ext cx="10263221" cy="6858000"/>
          </a:xfrm>
          <a:prstGeom prst="rect">
            <a:avLst/>
          </a:prstGeom>
        </p:spPr>
      </p:pic>
      <p:pic>
        <p:nvPicPr>
          <p:cNvPr id="9" name="Picture 8">
            <a:extLst>
              <a:ext uri="{FF2B5EF4-FFF2-40B4-BE49-F238E27FC236}">
                <a16:creationId xmlns:a16="http://schemas.microsoft.com/office/drawing/2014/main" id="{A6DF026C-C735-47DB-B05F-822D38EB252A}"/>
              </a:ext>
            </a:extLst>
          </p:cNvPr>
          <p:cNvPicPr>
            <a:picLocks noChangeAspect="1"/>
          </p:cNvPicPr>
          <p:nvPr/>
        </p:nvPicPr>
        <p:blipFill>
          <a:blip r:embed="rId3"/>
          <a:stretch>
            <a:fillRect/>
          </a:stretch>
        </p:blipFill>
        <p:spPr>
          <a:xfrm>
            <a:off x="1078192" y="-11579"/>
            <a:ext cx="10248900" cy="6858000"/>
          </a:xfrm>
          <a:prstGeom prst="rect">
            <a:avLst/>
          </a:prstGeom>
        </p:spPr>
      </p:pic>
      <p:pic>
        <p:nvPicPr>
          <p:cNvPr id="7" name="Picture 6"/>
          <p:cNvPicPr>
            <a:picLocks noChangeAspect="1"/>
          </p:cNvPicPr>
          <p:nvPr/>
        </p:nvPicPr>
        <p:blipFill>
          <a:blip r:embed="rId4"/>
          <a:stretch>
            <a:fillRect/>
          </a:stretch>
        </p:blipFill>
        <p:spPr>
          <a:xfrm>
            <a:off x="1780431" y="15781"/>
            <a:ext cx="8844421" cy="6585178"/>
          </a:xfrm>
          <a:prstGeom prst="rect">
            <a:avLst/>
          </a:prstGeom>
        </p:spPr>
      </p:pic>
      <p:pic>
        <p:nvPicPr>
          <p:cNvPr id="5" name="Content Placeholder 3">
            <a:extLst>
              <a:ext uri="{FF2B5EF4-FFF2-40B4-BE49-F238E27FC236}">
                <a16:creationId xmlns:a16="http://schemas.microsoft.com/office/drawing/2014/main" id="{DED18432-DB9F-44E9-8D34-01D4BDD3D4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09573" y="192087"/>
            <a:ext cx="9186135" cy="6484866"/>
          </a:xfrm>
          <a:prstGeom prst="rect">
            <a:avLst/>
          </a:prstGeom>
        </p:spPr>
      </p:pic>
      <p:pic>
        <p:nvPicPr>
          <p:cNvPr id="6" name="Picture 5">
            <a:extLst>
              <a:ext uri="{FF2B5EF4-FFF2-40B4-BE49-F238E27FC236}">
                <a16:creationId xmlns:a16="http://schemas.microsoft.com/office/drawing/2014/main" id="{1C1CBF8C-6D45-493A-9B33-D6B42C0583B9}"/>
              </a:ext>
            </a:extLst>
          </p:cNvPr>
          <p:cNvPicPr>
            <a:picLocks noChangeAspect="1"/>
          </p:cNvPicPr>
          <p:nvPr/>
        </p:nvPicPr>
        <p:blipFill>
          <a:blip r:embed="rId6"/>
          <a:stretch>
            <a:fillRect/>
          </a:stretch>
        </p:blipFill>
        <p:spPr>
          <a:xfrm>
            <a:off x="61133" y="-23158"/>
            <a:ext cx="12062884" cy="6844507"/>
          </a:xfrm>
          <a:prstGeom prst="rect">
            <a:avLst/>
          </a:prstGeom>
        </p:spPr>
      </p:pic>
      <p:pic>
        <p:nvPicPr>
          <p:cNvPr id="8" name="Picture 7">
            <a:extLst>
              <a:ext uri="{FF2B5EF4-FFF2-40B4-BE49-F238E27FC236}">
                <a16:creationId xmlns:a16="http://schemas.microsoft.com/office/drawing/2014/main" id="{A149D9CA-CEBB-4F63-9339-C3A68AC9DA17}"/>
              </a:ext>
            </a:extLst>
          </p:cNvPr>
          <p:cNvPicPr>
            <a:picLocks noChangeAspect="1"/>
          </p:cNvPicPr>
          <p:nvPr/>
        </p:nvPicPr>
        <p:blipFill>
          <a:blip r:embed="rId7"/>
          <a:stretch>
            <a:fillRect/>
          </a:stretch>
        </p:blipFill>
        <p:spPr>
          <a:xfrm>
            <a:off x="61133" y="-42228"/>
            <a:ext cx="12172951" cy="6863577"/>
          </a:xfrm>
          <a:prstGeom prst="rect">
            <a:avLst/>
          </a:prstGeom>
        </p:spPr>
      </p:pic>
    </p:spTree>
    <p:extLst>
      <p:ext uri="{BB962C8B-B14F-4D97-AF65-F5344CB8AC3E}">
        <p14:creationId xmlns:p14="http://schemas.microsoft.com/office/powerpoint/2010/main" val="2934836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Machines, Pumps</a:t>
            </a:r>
          </a:p>
        </p:txBody>
      </p:sp>
      <p:pic>
        <p:nvPicPr>
          <p:cNvPr id="4" name="Picture 4" descr="centrima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508" y="1891162"/>
            <a:ext cx="3567680" cy="3604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5" name="Picture 4" descr="5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8581" y="1825103"/>
            <a:ext cx="3595003" cy="35950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6" name="Object 12"/>
          <p:cNvGraphicFramePr>
            <a:graphicFrameLocks noGrp="1" noChangeAspect="1"/>
          </p:cNvGraphicFramePr>
          <p:nvPr>
            <p:ph idx="1"/>
          </p:nvPr>
        </p:nvGraphicFramePr>
        <p:xfrm>
          <a:off x="7745514" y="2058550"/>
          <a:ext cx="4390460" cy="3317393"/>
        </p:xfrm>
        <a:graphic>
          <a:graphicData uri="http://schemas.openxmlformats.org/presentationml/2006/ole">
            <mc:AlternateContent xmlns:mc="http://schemas.openxmlformats.org/markup-compatibility/2006">
              <mc:Choice xmlns:v="urn:schemas-microsoft-com:vml" Requires="v">
                <p:oleObj name="Designer Drawing" r:id="rId4" imgW="4968240" imgH="3755136" progId="Designer.Drawing.8">
                  <p:embed/>
                </p:oleObj>
              </mc:Choice>
              <mc:Fallback>
                <p:oleObj name="Designer Drawing" r:id="rId4" imgW="4968240" imgH="3755136" progId="Designer.Drawing.8">
                  <p:embed/>
                  <p:pic>
                    <p:nvPicPr>
                      <p:cNvPr id="6" name="Object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45514" y="2058550"/>
                        <a:ext cx="4390460" cy="3317393"/>
                      </a:xfrm>
                      <a:prstGeom prst="rect">
                        <a:avLst/>
                      </a:prstGeom>
                      <a:solidFill>
                        <a:schemeClr val="accent1"/>
                      </a:solidFill>
                      <a:ln>
                        <a:noFill/>
                      </a:ln>
                      <a:effectLst/>
                    </p:spPr>
                  </p:pic>
                </p:oleObj>
              </mc:Fallback>
            </mc:AlternateContent>
          </a:graphicData>
        </a:graphic>
      </p:graphicFrame>
      <p:pic>
        <p:nvPicPr>
          <p:cNvPr id="3" name="Picture 2"/>
          <p:cNvPicPr>
            <a:picLocks noChangeAspect="1"/>
          </p:cNvPicPr>
          <p:nvPr/>
        </p:nvPicPr>
        <p:blipFill>
          <a:blip r:embed="rId6"/>
          <a:stretch>
            <a:fillRect/>
          </a:stretch>
        </p:blipFill>
        <p:spPr>
          <a:xfrm>
            <a:off x="6371845" y="0"/>
            <a:ext cx="5143500" cy="6858000"/>
          </a:xfrm>
          <a:prstGeom prst="rect">
            <a:avLst/>
          </a:prstGeom>
        </p:spPr>
      </p:pic>
      <p:pic>
        <p:nvPicPr>
          <p:cNvPr id="10" name="Picture 9">
            <a:extLst>
              <a:ext uri="{FF2B5EF4-FFF2-40B4-BE49-F238E27FC236}">
                <a16:creationId xmlns:a16="http://schemas.microsoft.com/office/drawing/2014/main" id="{FBDB4838-C9BE-46AC-8D09-10BC077955C8}"/>
              </a:ext>
            </a:extLst>
          </p:cNvPr>
          <p:cNvPicPr>
            <a:picLocks noChangeAspect="1"/>
          </p:cNvPicPr>
          <p:nvPr/>
        </p:nvPicPr>
        <p:blipFill>
          <a:blip r:embed="rId7"/>
          <a:stretch>
            <a:fillRect/>
          </a:stretch>
        </p:blipFill>
        <p:spPr>
          <a:xfrm>
            <a:off x="785014" y="0"/>
            <a:ext cx="5143500" cy="6858000"/>
          </a:xfrm>
          <a:prstGeom prst="rect">
            <a:avLst/>
          </a:prstGeom>
        </p:spPr>
      </p:pic>
      <p:pic>
        <p:nvPicPr>
          <p:cNvPr id="7" name="Content Placeholder 5" descr="http://www.perfusion.com/services/wp-content/uploads/2013/03/ECMO.png"/>
          <p:cNvPicPr>
            <a:picLocks noGrp="1"/>
          </p:cNvPicPr>
          <p:nvPr/>
        </p:nvPicPr>
        <p:blipFill>
          <a:blip r:embed="rId8">
            <a:extLst>
              <a:ext uri="{28A0092B-C50C-407E-A947-70E740481C1C}">
                <a14:useLocalDpi xmlns:a14="http://schemas.microsoft.com/office/drawing/2010/main" val="0"/>
              </a:ext>
            </a:extLst>
          </a:blip>
          <a:srcRect/>
          <a:stretch>
            <a:fillRect/>
          </a:stretch>
        </p:blipFill>
        <p:spPr bwMode="auto">
          <a:xfrm>
            <a:off x="1200842" y="264419"/>
            <a:ext cx="9819204" cy="6200734"/>
          </a:xfrm>
          <a:prstGeom prst="rect">
            <a:avLst/>
          </a:prstGeom>
          <a:noFill/>
          <a:ln>
            <a:noFill/>
          </a:ln>
        </p:spPr>
      </p:pic>
    </p:spTree>
    <p:extLst>
      <p:ext uri="{BB962C8B-B14F-4D97-AF65-F5344CB8AC3E}">
        <p14:creationId xmlns:p14="http://schemas.microsoft.com/office/powerpoint/2010/main" val="88159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 y="353218"/>
            <a:ext cx="10972800" cy="658812"/>
          </a:xfrm>
        </p:spPr>
        <p:txBody>
          <a:bodyPr>
            <a:normAutofit fontScale="90000"/>
          </a:bodyPr>
          <a:lstStyle/>
          <a:p>
            <a:r>
              <a:rPr lang="en-US" dirty="0">
                <a:solidFill>
                  <a:schemeClr val="tx1"/>
                </a:solidFill>
              </a:rPr>
              <a:t>ECMO</a:t>
            </a:r>
          </a:p>
        </p:txBody>
      </p:sp>
      <p:sp>
        <p:nvSpPr>
          <p:cNvPr id="3" name="Content Placeholder 2"/>
          <p:cNvSpPr>
            <a:spLocks noGrp="1"/>
          </p:cNvSpPr>
          <p:nvPr>
            <p:ph idx="1"/>
          </p:nvPr>
        </p:nvSpPr>
        <p:spPr>
          <a:xfrm>
            <a:off x="581192" y="1217248"/>
            <a:ext cx="11029615" cy="5287534"/>
          </a:xfrm>
        </p:spPr>
        <p:txBody>
          <a:bodyPr>
            <a:normAutofit/>
          </a:bodyPr>
          <a:lstStyle/>
          <a:p>
            <a:pPr marL="342900" indent="-342900">
              <a:buFont typeface="Arial" panose="020B0604020202020204" pitchFamily="34" charset="0"/>
              <a:buChar char="•"/>
            </a:pPr>
            <a:r>
              <a:rPr lang="en-US" sz="2400" b="1" u="sng" dirty="0">
                <a:solidFill>
                  <a:schemeClr val="bg1">
                    <a:lumMod val="10000"/>
                  </a:schemeClr>
                </a:solidFill>
                <a:latin typeface="Times New Roman" panose="02020603050405020304" pitchFamily="18" charset="0"/>
                <a:cs typeface="Times New Roman" panose="02020603050405020304" pitchFamily="18" charset="0"/>
              </a:rPr>
              <a:t>E</a:t>
            </a:r>
            <a:r>
              <a:rPr lang="en-US" sz="2400" dirty="0">
                <a:solidFill>
                  <a:schemeClr val="bg1">
                    <a:lumMod val="10000"/>
                  </a:schemeClr>
                </a:solidFill>
                <a:latin typeface="Times New Roman" panose="02020603050405020304" pitchFamily="18" charset="0"/>
                <a:cs typeface="Times New Roman" panose="02020603050405020304" pitchFamily="18" charset="0"/>
              </a:rPr>
              <a:t>xtra</a:t>
            </a:r>
            <a:r>
              <a:rPr lang="en-US" sz="2400" b="1" u="sng" dirty="0">
                <a:solidFill>
                  <a:schemeClr val="bg1">
                    <a:lumMod val="10000"/>
                  </a:schemeClr>
                </a:solidFill>
                <a:latin typeface="Times New Roman" panose="02020603050405020304" pitchFamily="18" charset="0"/>
                <a:cs typeface="Times New Roman" panose="02020603050405020304" pitchFamily="18" charset="0"/>
              </a:rPr>
              <a:t>C</a:t>
            </a:r>
            <a:r>
              <a:rPr lang="en-US" sz="2400" dirty="0">
                <a:solidFill>
                  <a:schemeClr val="bg1">
                    <a:lumMod val="10000"/>
                  </a:schemeClr>
                </a:solidFill>
                <a:latin typeface="Times New Roman" panose="02020603050405020304" pitchFamily="18" charset="0"/>
                <a:cs typeface="Times New Roman" panose="02020603050405020304" pitchFamily="18" charset="0"/>
              </a:rPr>
              <a:t>orporeal </a:t>
            </a:r>
            <a:r>
              <a:rPr lang="en-US" sz="2400" b="1" u="sng" dirty="0">
                <a:solidFill>
                  <a:schemeClr val="bg1">
                    <a:lumMod val="10000"/>
                  </a:schemeClr>
                </a:solidFill>
                <a:latin typeface="Times New Roman" panose="02020603050405020304" pitchFamily="18" charset="0"/>
                <a:cs typeface="Times New Roman" panose="02020603050405020304" pitchFamily="18" charset="0"/>
              </a:rPr>
              <a:t>M</a:t>
            </a:r>
            <a:r>
              <a:rPr lang="en-US" sz="2400" dirty="0">
                <a:solidFill>
                  <a:schemeClr val="bg1">
                    <a:lumMod val="10000"/>
                  </a:schemeClr>
                </a:solidFill>
                <a:latin typeface="Times New Roman" panose="02020603050405020304" pitchFamily="18" charset="0"/>
                <a:cs typeface="Times New Roman" panose="02020603050405020304" pitchFamily="18" charset="0"/>
              </a:rPr>
              <a:t>embrane </a:t>
            </a:r>
            <a:r>
              <a:rPr lang="en-US" sz="2400" b="1" u="sng" dirty="0">
                <a:solidFill>
                  <a:schemeClr val="bg1">
                    <a:lumMod val="10000"/>
                  </a:schemeClr>
                </a:solidFill>
                <a:latin typeface="Times New Roman" panose="02020603050405020304" pitchFamily="18" charset="0"/>
                <a:cs typeface="Times New Roman" panose="02020603050405020304" pitchFamily="18" charset="0"/>
              </a:rPr>
              <a:t>O</a:t>
            </a:r>
            <a:r>
              <a:rPr lang="en-US" sz="2400" dirty="0">
                <a:solidFill>
                  <a:schemeClr val="bg1">
                    <a:lumMod val="10000"/>
                  </a:schemeClr>
                </a:solidFill>
                <a:latin typeface="Times New Roman" panose="02020603050405020304" pitchFamily="18" charset="0"/>
                <a:cs typeface="Times New Roman" panose="02020603050405020304" pitchFamily="18" charset="0"/>
              </a:rPr>
              <a:t>xygenation</a:t>
            </a:r>
          </a:p>
          <a:p>
            <a:pPr marL="800100" lvl="1" indent="-342900">
              <a:buFont typeface="Arial" panose="020B0604020202020204" pitchFamily="34" charset="0"/>
              <a:buChar char="•"/>
            </a:pPr>
            <a:r>
              <a:rPr lang="en-US" dirty="0">
                <a:solidFill>
                  <a:schemeClr val="bg1">
                    <a:lumMod val="10000"/>
                  </a:schemeClr>
                </a:solidFill>
                <a:latin typeface="Times New Roman" panose="02020603050405020304" pitchFamily="18" charset="0"/>
                <a:cs typeface="Times New Roman" panose="02020603050405020304" pitchFamily="18" charset="0"/>
              </a:rPr>
              <a:t>ExtraCorporeal - outside of the body</a:t>
            </a:r>
          </a:p>
          <a:p>
            <a:pPr marL="800100" lvl="1" indent="-342900">
              <a:buFont typeface="Arial" panose="020B0604020202020204" pitchFamily="34" charset="0"/>
              <a:buChar char="•"/>
            </a:pPr>
            <a:r>
              <a:rPr lang="en-US" dirty="0">
                <a:solidFill>
                  <a:schemeClr val="bg1">
                    <a:lumMod val="10000"/>
                  </a:schemeClr>
                </a:solidFill>
                <a:latin typeface="Times New Roman" panose="02020603050405020304" pitchFamily="18" charset="0"/>
                <a:cs typeface="Times New Roman" panose="02020603050405020304" pitchFamily="18" charset="0"/>
              </a:rPr>
              <a:t>Artificial lung - gas exchange occurs via polypropylene microporous membrane</a:t>
            </a:r>
          </a:p>
          <a:p>
            <a:pPr marL="800100" lvl="1" indent="-342900">
              <a:buFont typeface="Arial" panose="020B0604020202020204" pitchFamily="34" charset="0"/>
              <a:buChar char="•"/>
            </a:pPr>
            <a:r>
              <a:rPr lang="en-US" dirty="0">
                <a:solidFill>
                  <a:schemeClr val="bg1">
                    <a:lumMod val="10000"/>
                  </a:schemeClr>
                </a:solidFill>
                <a:latin typeface="Times New Roman" panose="02020603050405020304" pitchFamily="18" charset="0"/>
                <a:cs typeface="Times New Roman" panose="02020603050405020304" pitchFamily="18" charset="0"/>
              </a:rPr>
              <a:t>ECLS or ExtraCorporeal Life Support is another term frequently used in describing ECMO</a:t>
            </a:r>
          </a:p>
          <a:p>
            <a:pPr marL="800100" lvl="1" indent="-342900">
              <a:buFont typeface="Arial" panose="020B0604020202020204" pitchFamily="34" charset="0"/>
              <a:buChar char="•"/>
            </a:pPr>
            <a:r>
              <a:rPr lang="en-US" dirty="0">
                <a:solidFill>
                  <a:schemeClr val="bg1">
                    <a:lumMod val="10000"/>
                  </a:schemeClr>
                </a:solidFill>
                <a:latin typeface="Times New Roman" panose="02020603050405020304" pitchFamily="18" charset="0"/>
                <a:cs typeface="Times New Roman" panose="02020603050405020304" pitchFamily="18" charset="0"/>
              </a:rPr>
              <a:t>Is </a:t>
            </a:r>
            <a:r>
              <a:rPr lang="en-US" b="1" i="1" u="sng" dirty="0">
                <a:solidFill>
                  <a:schemeClr val="bg1">
                    <a:lumMod val="10000"/>
                  </a:schemeClr>
                </a:solidFill>
                <a:latin typeface="Times New Roman" panose="02020603050405020304" pitchFamily="18" charset="0"/>
                <a:cs typeface="Times New Roman" panose="02020603050405020304" pitchFamily="18" charset="0"/>
              </a:rPr>
              <a:t>NOT</a:t>
            </a:r>
            <a:r>
              <a:rPr lang="en-US" dirty="0">
                <a:solidFill>
                  <a:schemeClr val="bg1">
                    <a:lumMod val="10000"/>
                  </a:schemeClr>
                </a:solidFill>
                <a:latin typeface="Times New Roman" panose="02020603050405020304" pitchFamily="18" charset="0"/>
                <a:cs typeface="Times New Roman" panose="02020603050405020304" pitchFamily="18" charset="0"/>
              </a:rPr>
              <a:t> a treatment or therapy, it is support, a bridge.</a:t>
            </a:r>
          </a:p>
          <a:p>
            <a:pPr marL="800100" lvl="1" indent="-342900">
              <a:buFont typeface="Arial" panose="020B0604020202020204" pitchFamily="34" charset="0"/>
              <a:buChar char="•"/>
            </a:pPr>
            <a:r>
              <a:rPr lang="en-US" dirty="0">
                <a:solidFill>
                  <a:schemeClr val="bg1">
                    <a:lumMod val="10000"/>
                  </a:schemeClr>
                </a:solidFill>
                <a:latin typeface="Times New Roman" panose="02020603050405020304" pitchFamily="18" charset="0"/>
                <a:cs typeface="Times New Roman" panose="02020603050405020304" pitchFamily="18" charset="0"/>
              </a:rPr>
              <a:t>Modified form of Cardiopulmonary Bypass</a:t>
            </a:r>
          </a:p>
          <a:p>
            <a:pPr marL="800100" lvl="1" indent="-342900">
              <a:buFont typeface="Arial" panose="020B0604020202020204" pitchFamily="34" charset="0"/>
              <a:buChar char="•"/>
            </a:pPr>
            <a:r>
              <a:rPr lang="en-US" dirty="0">
                <a:solidFill>
                  <a:schemeClr val="bg1">
                    <a:lumMod val="10000"/>
                  </a:schemeClr>
                </a:solidFill>
                <a:latin typeface="Times New Roman" panose="02020603050405020304" pitchFamily="18" charset="0"/>
                <a:cs typeface="Times New Roman" panose="02020603050405020304" pitchFamily="18" charset="0"/>
              </a:rPr>
              <a:t>Blood is pulled from the body, passes through centrifugal pump and oxygenator, oxygen is added, and carbon dioxide is removed, blood is then pumped back to the patient via either a vein or artery (or sometimes both).</a:t>
            </a:r>
          </a:p>
          <a:p>
            <a:pPr marL="800100" lvl="1" indent="-342900">
              <a:buFont typeface="Arial" panose="020B0604020202020204" pitchFamily="34" charset="0"/>
              <a:buChar char="•"/>
            </a:pPr>
            <a:r>
              <a:rPr lang="en-US" dirty="0">
                <a:solidFill>
                  <a:schemeClr val="bg1">
                    <a:lumMod val="10000"/>
                  </a:schemeClr>
                </a:solidFill>
                <a:latin typeface="Times New Roman" panose="02020603050405020304" pitchFamily="18" charset="0"/>
                <a:cs typeface="Times New Roman" panose="02020603050405020304" pitchFamily="18" charset="0"/>
              </a:rPr>
              <a:t>ECMO is used when other forms of life support (mechanical ventilator or a circulatory support device) are not maintaining adequate oxygenation and perfusion to meet patient demands.</a:t>
            </a:r>
          </a:p>
        </p:txBody>
      </p:sp>
    </p:spTree>
    <p:extLst>
      <p:ext uri="{BB962C8B-B14F-4D97-AF65-F5344CB8AC3E}">
        <p14:creationId xmlns:p14="http://schemas.microsoft.com/office/powerpoint/2010/main" val="27036045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C6AC1B3-EBF9-B0A6-CC5E-DE2A7605F082}"/>
              </a:ext>
            </a:extLst>
          </p:cNvPr>
          <p:cNvPicPr>
            <a:picLocks noChangeAspect="1"/>
          </p:cNvPicPr>
          <p:nvPr/>
        </p:nvPicPr>
        <p:blipFill>
          <a:blip r:embed="rId2"/>
          <a:stretch>
            <a:fillRect/>
          </a:stretch>
        </p:blipFill>
        <p:spPr>
          <a:xfrm>
            <a:off x="4555299" y="399166"/>
            <a:ext cx="7366878" cy="4512039"/>
          </a:xfrm>
          <a:prstGeom prst="rect">
            <a:avLst/>
          </a:prstGeom>
        </p:spPr>
      </p:pic>
      <p:sp>
        <p:nvSpPr>
          <p:cNvPr id="7" name="TextBox 6">
            <a:extLst>
              <a:ext uri="{FF2B5EF4-FFF2-40B4-BE49-F238E27FC236}">
                <a16:creationId xmlns:a16="http://schemas.microsoft.com/office/drawing/2014/main" id="{07FCD3E8-9B41-9B25-73B3-3C8179E38DE3}"/>
              </a:ext>
            </a:extLst>
          </p:cNvPr>
          <p:cNvSpPr txBox="1"/>
          <p:nvPr/>
        </p:nvSpPr>
        <p:spPr>
          <a:xfrm>
            <a:off x="269823" y="164892"/>
            <a:ext cx="4227226" cy="430887"/>
          </a:xfrm>
          <a:prstGeom prst="rect">
            <a:avLst/>
          </a:prstGeom>
          <a:noFill/>
        </p:spPr>
        <p:txBody>
          <a:bodyPr wrap="square" rtlCol="0">
            <a:spAutoFit/>
          </a:bodyPr>
          <a:lstStyle/>
          <a:p>
            <a:pPr algn="ctr"/>
            <a:r>
              <a:rPr lang="en-US" sz="2200" b="1" dirty="0"/>
              <a:t>Monitoring</a:t>
            </a:r>
          </a:p>
        </p:txBody>
      </p:sp>
      <p:sp>
        <p:nvSpPr>
          <p:cNvPr id="10" name="TextBox 9">
            <a:extLst>
              <a:ext uri="{FF2B5EF4-FFF2-40B4-BE49-F238E27FC236}">
                <a16:creationId xmlns:a16="http://schemas.microsoft.com/office/drawing/2014/main" id="{FAF55FF7-65B8-A2C9-2A90-D0D25A79855E}"/>
              </a:ext>
            </a:extLst>
          </p:cNvPr>
          <p:cNvSpPr txBox="1"/>
          <p:nvPr/>
        </p:nvSpPr>
        <p:spPr>
          <a:xfrm>
            <a:off x="269823" y="783771"/>
            <a:ext cx="4432806" cy="3970318"/>
          </a:xfrm>
          <a:prstGeom prst="rect">
            <a:avLst/>
          </a:prstGeom>
          <a:noFill/>
        </p:spPr>
        <p:txBody>
          <a:bodyPr wrap="square" rtlCol="0">
            <a:spAutoFit/>
          </a:bodyPr>
          <a:lstStyle/>
          <a:p>
            <a:pPr marL="285750" indent="-285750">
              <a:buFont typeface="Arial" panose="020B0604020202020204" pitchFamily="34" charset="0"/>
              <a:buChar char="•"/>
            </a:pPr>
            <a:r>
              <a:rPr lang="en-US" b="1" dirty="0"/>
              <a:t>Pump </a:t>
            </a:r>
            <a:r>
              <a:rPr lang="en-US" dirty="0"/>
              <a:t>is Centrifugal- therefore preload dependent and afterload sensitive</a:t>
            </a:r>
          </a:p>
          <a:p>
            <a:pPr marL="285750" indent="-285750">
              <a:buFont typeface="Arial" panose="020B0604020202020204" pitchFamily="34" charset="0"/>
              <a:buChar char="•"/>
            </a:pPr>
            <a:r>
              <a:rPr lang="en-US" b="1" dirty="0"/>
              <a:t>Pump Console </a:t>
            </a:r>
            <a:r>
              <a:rPr lang="en-US" dirty="0"/>
              <a:t>measures RPM, this is not predictive of Flow</a:t>
            </a:r>
          </a:p>
          <a:p>
            <a:pPr marL="285750" indent="-285750">
              <a:buFont typeface="Arial" panose="020B0604020202020204" pitchFamily="34" charset="0"/>
              <a:buChar char="•"/>
            </a:pPr>
            <a:r>
              <a:rPr lang="en-US" b="1" dirty="0"/>
              <a:t>Flow Meter </a:t>
            </a:r>
            <a:r>
              <a:rPr lang="en-US" dirty="0"/>
              <a:t>– monitors blood flow via ultrasound calculation</a:t>
            </a:r>
          </a:p>
          <a:p>
            <a:pPr marL="285750" indent="-285750">
              <a:buFont typeface="Arial" panose="020B0604020202020204" pitchFamily="34" charset="0"/>
              <a:buChar char="•"/>
            </a:pPr>
            <a:r>
              <a:rPr lang="en-US" b="1" dirty="0"/>
              <a:t>Pressure Monitoring</a:t>
            </a:r>
          </a:p>
          <a:p>
            <a:pPr marL="742950" lvl="1" indent="-285750">
              <a:buFont typeface="Arial" panose="020B0604020202020204" pitchFamily="34" charset="0"/>
              <a:buChar char="•"/>
            </a:pPr>
            <a:r>
              <a:rPr lang="en-US" dirty="0"/>
              <a:t>Drainage Pre- and Post- Membrane Lung </a:t>
            </a:r>
          </a:p>
          <a:p>
            <a:pPr marL="285750" indent="-285750">
              <a:buFont typeface="Arial" panose="020B0604020202020204" pitchFamily="34" charset="0"/>
              <a:buChar char="•"/>
            </a:pPr>
            <a:r>
              <a:rPr lang="en-US" b="1" dirty="0"/>
              <a:t>Oxygen Saturation</a:t>
            </a:r>
          </a:p>
          <a:p>
            <a:pPr marL="742950" lvl="1" indent="-285750">
              <a:buFont typeface="Arial" panose="020B0604020202020204" pitchFamily="34" charset="0"/>
              <a:buChar char="•"/>
            </a:pPr>
            <a:r>
              <a:rPr lang="en-US" dirty="0"/>
              <a:t>Pre- and Post- Membrane</a:t>
            </a:r>
          </a:p>
          <a:p>
            <a:pPr marL="742950" lvl="1" indent="-285750">
              <a:buFont typeface="Arial" panose="020B0604020202020204" pitchFamily="34" charset="0"/>
              <a:buChar char="•"/>
            </a:pPr>
            <a:r>
              <a:rPr lang="en-US" dirty="0"/>
              <a:t>Patient ABG</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
        <p:nvSpPr>
          <p:cNvPr id="11" name="TextBox 10">
            <a:extLst>
              <a:ext uri="{FF2B5EF4-FFF2-40B4-BE49-F238E27FC236}">
                <a16:creationId xmlns:a16="http://schemas.microsoft.com/office/drawing/2014/main" id="{4BB4C5A5-33DC-AB6F-6C91-A82D663C50F4}"/>
              </a:ext>
            </a:extLst>
          </p:cNvPr>
          <p:cNvSpPr txBox="1"/>
          <p:nvPr/>
        </p:nvSpPr>
        <p:spPr>
          <a:xfrm>
            <a:off x="4846320" y="3429000"/>
            <a:ext cx="1672046" cy="369332"/>
          </a:xfrm>
          <a:prstGeom prst="rect">
            <a:avLst/>
          </a:prstGeom>
          <a:noFill/>
        </p:spPr>
        <p:txBody>
          <a:bodyPr wrap="square" rtlCol="0">
            <a:spAutoFit/>
          </a:bodyPr>
          <a:lstStyle/>
          <a:p>
            <a:r>
              <a:rPr lang="en-US" dirty="0"/>
              <a:t>Pump Console</a:t>
            </a:r>
          </a:p>
        </p:txBody>
      </p:sp>
      <p:sp>
        <p:nvSpPr>
          <p:cNvPr id="12" name="TextBox 11">
            <a:extLst>
              <a:ext uri="{FF2B5EF4-FFF2-40B4-BE49-F238E27FC236}">
                <a16:creationId xmlns:a16="http://schemas.microsoft.com/office/drawing/2014/main" id="{E0D0FF42-FD17-8B12-34AF-B7808CDFC8B6}"/>
              </a:ext>
            </a:extLst>
          </p:cNvPr>
          <p:cNvSpPr txBox="1"/>
          <p:nvPr/>
        </p:nvSpPr>
        <p:spPr>
          <a:xfrm>
            <a:off x="10190815" y="4726539"/>
            <a:ext cx="1789612" cy="369332"/>
          </a:xfrm>
          <a:prstGeom prst="rect">
            <a:avLst/>
          </a:prstGeom>
          <a:noFill/>
        </p:spPr>
        <p:txBody>
          <a:bodyPr wrap="square" rtlCol="0">
            <a:spAutoFit/>
          </a:bodyPr>
          <a:lstStyle/>
          <a:p>
            <a:r>
              <a:rPr lang="en-US" dirty="0"/>
              <a:t>Flow Meter</a:t>
            </a:r>
          </a:p>
        </p:txBody>
      </p:sp>
      <p:sp>
        <p:nvSpPr>
          <p:cNvPr id="13" name="TextBox 12">
            <a:extLst>
              <a:ext uri="{FF2B5EF4-FFF2-40B4-BE49-F238E27FC236}">
                <a16:creationId xmlns:a16="http://schemas.microsoft.com/office/drawing/2014/main" id="{B6681EB6-81CA-45D3-A06F-5AC0158AC98A}"/>
              </a:ext>
            </a:extLst>
          </p:cNvPr>
          <p:cNvSpPr txBox="1"/>
          <p:nvPr/>
        </p:nvSpPr>
        <p:spPr>
          <a:xfrm>
            <a:off x="8125096" y="399166"/>
            <a:ext cx="1815737" cy="369332"/>
          </a:xfrm>
          <a:prstGeom prst="rect">
            <a:avLst/>
          </a:prstGeom>
          <a:noFill/>
        </p:spPr>
        <p:txBody>
          <a:bodyPr wrap="square" rtlCol="0">
            <a:spAutoFit/>
          </a:bodyPr>
          <a:lstStyle/>
          <a:p>
            <a:r>
              <a:rPr lang="en-US" dirty="0"/>
              <a:t>Membrane Lung</a:t>
            </a:r>
          </a:p>
        </p:txBody>
      </p:sp>
      <p:sp>
        <p:nvSpPr>
          <p:cNvPr id="14" name="TextBox 13">
            <a:extLst>
              <a:ext uri="{FF2B5EF4-FFF2-40B4-BE49-F238E27FC236}">
                <a16:creationId xmlns:a16="http://schemas.microsoft.com/office/drawing/2014/main" id="{66F72FD6-AFEF-4EF0-CC7C-1CFBC2134AD6}"/>
              </a:ext>
            </a:extLst>
          </p:cNvPr>
          <p:cNvSpPr txBox="1"/>
          <p:nvPr/>
        </p:nvSpPr>
        <p:spPr>
          <a:xfrm>
            <a:off x="10411097" y="399166"/>
            <a:ext cx="1511080" cy="369332"/>
          </a:xfrm>
          <a:prstGeom prst="rect">
            <a:avLst/>
          </a:prstGeom>
          <a:noFill/>
        </p:spPr>
        <p:txBody>
          <a:bodyPr wrap="square" rtlCol="0">
            <a:spAutoFit/>
          </a:bodyPr>
          <a:lstStyle/>
          <a:p>
            <a:r>
              <a:rPr lang="en-US" dirty="0"/>
              <a:t>Gas Blender</a:t>
            </a:r>
          </a:p>
        </p:txBody>
      </p:sp>
      <p:sp>
        <p:nvSpPr>
          <p:cNvPr id="15" name="TextBox 14">
            <a:extLst>
              <a:ext uri="{FF2B5EF4-FFF2-40B4-BE49-F238E27FC236}">
                <a16:creationId xmlns:a16="http://schemas.microsoft.com/office/drawing/2014/main" id="{3D8B6345-49C7-4435-989B-DFD5F0199283}"/>
              </a:ext>
            </a:extLst>
          </p:cNvPr>
          <p:cNvSpPr txBox="1"/>
          <p:nvPr/>
        </p:nvSpPr>
        <p:spPr>
          <a:xfrm>
            <a:off x="7080069" y="3553097"/>
            <a:ext cx="1162594" cy="369332"/>
          </a:xfrm>
          <a:prstGeom prst="rect">
            <a:avLst/>
          </a:prstGeom>
          <a:noFill/>
        </p:spPr>
        <p:txBody>
          <a:bodyPr wrap="square" rtlCol="0">
            <a:spAutoFit/>
          </a:bodyPr>
          <a:lstStyle/>
          <a:p>
            <a:r>
              <a:rPr lang="en-US" dirty="0"/>
              <a:t>Pump</a:t>
            </a:r>
          </a:p>
        </p:txBody>
      </p:sp>
      <p:sp>
        <p:nvSpPr>
          <p:cNvPr id="16" name="TextBox 15">
            <a:extLst>
              <a:ext uri="{FF2B5EF4-FFF2-40B4-BE49-F238E27FC236}">
                <a16:creationId xmlns:a16="http://schemas.microsoft.com/office/drawing/2014/main" id="{DD2EE37D-5475-00DD-F830-CFB72505B7E3}"/>
              </a:ext>
            </a:extLst>
          </p:cNvPr>
          <p:cNvSpPr txBox="1"/>
          <p:nvPr/>
        </p:nvSpPr>
        <p:spPr>
          <a:xfrm>
            <a:off x="5225143" y="595779"/>
            <a:ext cx="2264230" cy="369332"/>
          </a:xfrm>
          <a:prstGeom prst="rect">
            <a:avLst/>
          </a:prstGeom>
          <a:noFill/>
        </p:spPr>
        <p:txBody>
          <a:bodyPr wrap="square" rtlCol="0">
            <a:spAutoFit/>
          </a:bodyPr>
          <a:lstStyle/>
          <a:p>
            <a:r>
              <a:rPr lang="en-US" dirty="0"/>
              <a:t>Drainage Cannula</a:t>
            </a:r>
          </a:p>
        </p:txBody>
      </p:sp>
      <p:sp>
        <p:nvSpPr>
          <p:cNvPr id="17" name="TextBox 16">
            <a:extLst>
              <a:ext uri="{FF2B5EF4-FFF2-40B4-BE49-F238E27FC236}">
                <a16:creationId xmlns:a16="http://schemas.microsoft.com/office/drawing/2014/main" id="{C638107F-32E3-70F4-0499-DE7C40C291E3}"/>
              </a:ext>
            </a:extLst>
          </p:cNvPr>
          <p:cNvSpPr txBox="1"/>
          <p:nvPr/>
        </p:nvSpPr>
        <p:spPr>
          <a:xfrm>
            <a:off x="5577840" y="4598126"/>
            <a:ext cx="1911533" cy="369332"/>
          </a:xfrm>
          <a:prstGeom prst="rect">
            <a:avLst/>
          </a:prstGeom>
          <a:noFill/>
        </p:spPr>
        <p:txBody>
          <a:bodyPr wrap="square" rtlCol="0">
            <a:spAutoFit/>
          </a:bodyPr>
          <a:lstStyle/>
          <a:p>
            <a:r>
              <a:rPr lang="en-US" dirty="0"/>
              <a:t>Return Cannula</a:t>
            </a:r>
          </a:p>
        </p:txBody>
      </p:sp>
      <p:sp>
        <p:nvSpPr>
          <p:cNvPr id="18" name="TextBox 17">
            <a:extLst>
              <a:ext uri="{FF2B5EF4-FFF2-40B4-BE49-F238E27FC236}">
                <a16:creationId xmlns:a16="http://schemas.microsoft.com/office/drawing/2014/main" id="{5417D517-D408-F056-955E-9D6A99BF1391}"/>
              </a:ext>
            </a:extLst>
          </p:cNvPr>
          <p:cNvSpPr txBox="1"/>
          <p:nvPr/>
        </p:nvSpPr>
        <p:spPr>
          <a:xfrm>
            <a:off x="10411097" y="2325882"/>
            <a:ext cx="1240972" cy="646331"/>
          </a:xfrm>
          <a:prstGeom prst="rect">
            <a:avLst/>
          </a:prstGeom>
          <a:noFill/>
        </p:spPr>
        <p:txBody>
          <a:bodyPr wrap="square" rtlCol="0">
            <a:spAutoFit/>
          </a:bodyPr>
          <a:lstStyle/>
          <a:p>
            <a:r>
              <a:rPr lang="en-US" dirty="0"/>
              <a:t>Heat Exchanger</a:t>
            </a:r>
          </a:p>
        </p:txBody>
      </p:sp>
    </p:spTree>
    <p:extLst>
      <p:ext uri="{BB962C8B-B14F-4D97-AF65-F5344CB8AC3E}">
        <p14:creationId xmlns:p14="http://schemas.microsoft.com/office/powerpoint/2010/main" val="29298992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AA4B5-250C-89F7-5B9F-4710CBF72398}"/>
              </a:ext>
            </a:extLst>
          </p:cNvPr>
          <p:cNvSpPr>
            <a:spLocks noGrp="1"/>
          </p:cNvSpPr>
          <p:nvPr>
            <p:ph type="title"/>
          </p:nvPr>
        </p:nvSpPr>
        <p:spPr>
          <a:xfrm>
            <a:off x="88053" y="173102"/>
            <a:ext cx="10972800" cy="658812"/>
          </a:xfrm>
        </p:spPr>
        <p:txBody>
          <a:bodyPr>
            <a:normAutofit fontScale="90000"/>
          </a:bodyPr>
          <a:lstStyle/>
          <a:p>
            <a:r>
              <a:rPr lang="en-US" dirty="0">
                <a:solidFill>
                  <a:schemeClr val="tx1"/>
                </a:solidFill>
              </a:rPr>
              <a:t>ECMO Circuit</a:t>
            </a:r>
          </a:p>
        </p:txBody>
      </p:sp>
      <p:sp>
        <p:nvSpPr>
          <p:cNvPr id="3" name="Content Placeholder 2">
            <a:extLst>
              <a:ext uri="{FF2B5EF4-FFF2-40B4-BE49-F238E27FC236}">
                <a16:creationId xmlns:a16="http://schemas.microsoft.com/office/drawing/2014/main" id="{5DEE1F45-4DC5-E208-DAD3-52584965E6B6}"/>
              </a:ext>
            </a:extLst>
          </p:cNvPr>
          <p:cNvSpPr>
            <a:spLocks noGrp="1"/>
          </p:cNvSpPr>
          <p:nvPr>
            <p:ph idx="1"/>
          </p:nvPr>
        </p:nvSpPr>
        <p:spPr/>
        <p:txBody>
          <a:bodyPr/>
          <a:lstStyle/>
          <a:p>
            <a:r>
              <a:rPr lang="en-US" dirty="0"/>
              <a:t>Main Components</a:t>
            </a:r>
          </a:p>
          <a:p>
            <a:pPr lvl="1"/>
            <a:r>
              <a:rPr lang="en-US" dirty="0"/>
              <a:t>Drainage Cannula</a:t>
            </a:r>
          </a:p>
          <a:p>
            <a:pPr lvl="1"/>
            <a:r>
              <a:rPr lang="en-US" dirty="0"/>
              <a:t>Pump</a:t>
            </a:r>
          </a:p>
          <a:p>
            <a:pPr lvl="2"/>
            <a:r>
              <a:rPr lang="en-US" dirty="0"/>
              <a:t>Pump Console</a:t>
            </a:r>
          </a:p>
          <a:p>
            <a:pPr lvl="1"/>
            <a:r>
              <a:rPr lang="en-US" dirty="0"/>
              <a:t>Membrane Lung</a:t>
            </a:r>
          </a:p>
          <a:p>
            <a:pPr lvl="2"/>
            <a:r>
              <a:rPr lang="en-US" dirty="0"/>
              <a:t>Heat exchanger</a:t>
            </a:r>
          </a:p>
          <a:p>
            <a:pPr lvl="2"/>
            <a:r>
              <a:rPr lang="en-US" dirty="0"/>
              <a:t>Gas Blender</a:t>
            </a:r>
          </a:p>
          <a:p>
            <a:pPr lvl="1"/>
            <a:r>
              <a:rPr lang="en-US" dirty="0"/>
              <a:t>Return Cannula</a:t>
            </a:r>
          </a:p>
        </p:txBody>
      </p:sp>
      <p:pic>
        <p:nvPicPr>
          <p:cNvPr id="5" name="Picture 4">
            <a:extLst>
              <a:ext uri="{FF2B5EF4-FFF2-40B4-BE49-F238E27FC236}">
                <a16:creationId xmlns:a16="http://schemas.microsoft.com/office/drawing/2014/main" id="{93EDC925-BDE4-0CEB-732B-9E3B8C888474}"/>
              </a:ext>
            </a:extLst>
          </p:cNvPr>
          <p:cNvPicPr>
            <a:picLocks noChangeAspect="1"/>
          </p:cNvPicPr>
          <p:nvPr/>
        </p:nvPicPr>
        <p:blipFill>
          <a:blip r:embed="rId2"/>
          <a:stretch>
            <a:fillRect/>
          </a:stretch>
        </p:blipFill>
        <p:spPr>
          <a:xfrm>
            <a:off x="4190999" y="534990"/>
            <a:ext cx="7912947" cy="5068809"/>
          </a:xfrm>
          <a:prstGeom prst="rect">
            <a:avLst/>
          </a:prstGeom>
        </p:spPr>
      </p:pic>
      <p:sp>
        <p:nvSpPr>
          <p:cNvPr id="6" name="TextBox 5">
            <a:extLst>
              <a:ext uri="{FF2B5EF4-FFF2-40B4-BE49-F238E27FC236}">
                <a16:creationId xmlns:a16="http://schemas.microsoft.com/office/drawing/2014/main" id="{49E42519-8AAB-9577-2370-09F118611F7A}"/>
              </a:ext>
            </a:extLst>
          </p:cNvPr>
          <p:cNvSpPr txBox="1"/>
          <p:nvPr/>
        </p:nvSpPr>
        <p:spPr>
          <a:xfrm>
            <a:off x="3982116" y="6176963"/>
            <a:ext cx="7005674" cy="646331"/>
          </a:xfrm>
          <a:prstGeom prst="rect">
            <a:avLst/>
          </a:prstGeom>
          <a:noFill/>
        </p:spPr>
        <p:txBody>
          <a:bodyPr wrap="square" rtlCol="0">
            <a:spAutoFit/>
          </a:bodyPr>
          <a:lstStyle/>
          <a:p>
            <a:r>
              <a:rPr lang="en-US" dirty="0"/>
              <a:t>Chaves et al. </a:t>
            </a:r>
            <a:r>
              <a:rPr lang="pt-BR" b="0" i="0" u="sng" dirty="0">
                <a:solidFill>
                  <a:srgbClr val="555555"/>
                </a:solidFill>
                <a:effectLst/>
                <a:latin typeface="inherit"/>
                <a:hlinkClick r:id="rId3"/>
              </a:rPr>
              <a:t>Revista Brasileira de Terapia Intensiva</a:t>
            </a:r>
            <a:r>
              <a:rPr lang="pt-BR" b="0" i="0" u="sng" dirty="0">
                <a:solidFill>
                  <a:srgbClr val="555555"/>
                </a:solidFill>
                <a:effectLst/>
                <a:latin typeface="inherit"/>
              </a:rPr>
              <a:t>. 2019</a:t>
            </a:r>
            <a:endParaRPr lang="pt-BR" b="0" i="0" dirty="0">
              <a:solidFill>
                <a:srgbClr val="555555"/>
              </a:solidFill>
              <a:effectLst/>
              <a:latin typeface="Roboto" panose="02000000000000000000" pitchFamily="2" charset="0"/>
            </a:endParaRPr>
          </a:p>
          <a:p>
            <a:endParaRPr lang="en-US" dirty="0"/>
          </a:p>
        </p:txBody>
      </p:sp>
    </p:spTree>
    <p:extLst>
      <p:ext uri="{BB962C8B-B14F-4D97-AF65-F5344CB8AC3E}">
        <p14:creationId xmlns:p14="http://schemas.microsoft.com/office/powerpoint/2010/main" val="13285031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solidFill>
                  <a:schemeClr val="tx1"/>
                </a:solidFill>
              </a:rPr>
              <a:t>TYPES OF ECMO MACHINES</a:t>
            </a:r>
          </a:p>
        </p:txBody>
      </p:sp>
      <p:pic>
        <p:nvPicPr>
          <p:cNvPr id="4" name="Content Placeholder 3" descr="C:\Users\Z00839u\AppData\Local\Microsoft\Windows\INetCache\Content.MSO\B5542367.tmp"/>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015894" y="2475172"/>
            <a:ext cx="3046557" cy="33686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TextBox 4"/>
          <p:cNvSpPr txBox="1"/>
          <p:nvPr/>
        </p:nvSpPr>
        <p:spPr>
          <a:xfrm>
            <a:off x="2882466" y="2005420"/>
            <a:ext cx="1695796" cy="400110"/>
          </a:xfrm>
          <a:prstGeom prst="rect">
            <a:avLst/>
          </a:prstGeom>
          <a:noFill/>
        </p:spPr>
        <p:txBody>
          <a:bodyPr wrap="square" rtlCol="0">
            <a:spAutoFit/>
          </a:bodyPr>
          <a:lstStyle/>
          <a:p>
            <a:r>
              <a:rPr lang="en-US" dirty="0" err="1"/>
              <a:t>C</a:t>
            </a:r>
            <a:r>
              <a:rPr lang="en-US" sz="2000" dirty="0" err="1"/>
              <a:t>entrimag</a:t>
            </a:r>
            <a:endParaRPr lang="en-US" sz="20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8618" y="2475172"/>
            <a:ext cx="2876204" cy="33686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TextBox 6"/>
          <p:cNvSpPr txBox="1"/>
          <p:nvPr/>
        </p:nvSpPr>
        <p:spPr>
          <a:xfrm>
            <a:off x="7481454" y="2005420"/>
            <a:ext cx="1562793" cy="400110"/>
          </a:xfrm>
          <a:prstGeom prst="rect">
            <a:avLst/>
          </a:prstGeom>
          <a:noFill/>
        </p:spPr>
        <p:txBody>
          <a:bodyPr wrap="square" rtlCol="0">
            <a:spAutoFit/>
          </a:bodyPr>
          <a:lstStyle/>
          <a:p>
            <a:r>
              <a:rPr lang="en-US" sz="2000" dirty="0" err="1"/>
              <a:t>Cardiohelp</a:t>
            </a:r>
            <a:endParaRPr lang="en-US" sz="2000" dirty="0"/>
          </a:p>
        </p:txBody>
      </p:sp>
    </p:spTree>
    <p:extLst>
      <p:ext uri="{BB962C8B-B14F-4D97-AF65-F5344CB8AC3E}">
        <p14:creationId xmlns:p14="http://schemas.microsoft.com/office/powerpoint/2010/main" val="27195735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solidFill>
                  <a:schemeClr val="tx1"/>
                </a:solidFill>
              </a:rPr>
              <a:t>ECMO TERMS</a:t>
            </a:r>
          </a:p>
        </p:txBody>
      </p:sp>
      <p:sp>
        <p:nvSpPr>
          <p:cNvPr id="3" name="Content Placeholder 2"/>
          <p:cNvSpPr>
            <a:spLocks noGrp="1"/>
          </p:cNvSpPr>
          <p:nvPr>
            <p:ph idx="1"/>
          </p:nvPr>
        </p:nvSpPr>
        <p:spPr>
          <a:xfrm>
            <a:off x="1638300" y="1659101"/>
            <a:ext cx="8915400" cy="3777622"/>
          </a:xfrm>
        </p:spPr>
        <p:txBody>
          <a:bodyPr>
            <a:normAutofit/>
          </a:bodyPr>
          <a:lstStyle/>
          <a:p>
            <a:r>
              <a:rPr lang="en-US" sz="2000" b="1" dirty="0"/>
              <a:t>Sweep gas</a:t>
            </a:r>
          </a:p>
          <a:p>
            <a:pPr marL="800100" lvl="1" indent="-342900">
              <a:buFont typeface="Arial" panose="020B0604020202020204" pitchFamily="34" charset="0"/>
              <a:buChar char="•"/>
            </a:pPr>
            <a:r>
              <a:rPr lang="en-US" sz="2000" dirty="0"/>
              <a:t>Removes C02</a:t>
            </a:r>
          </a:p>
          <a:p>
            <a:pPr marL="800100" lvl="1" indent="-342900">
              <a:buFont typeface="Arial" panose="020B0604020202020204" pitchFamily="34" charset="0"/>
              <a:buChar char="•"/>
            </a:pPr>
            <a:r>
              <a:rPr lang="en-US" sz="2000" dirty="0"/>
              <a:t>Titrated by LPM</a:t>
            </a:r>
          </a:p>
          <a:p>
            <a:pPr marL="800100" lvl="1" indent="-342900">
              <a:buFont typeface="Arial" panose="020B0604020202020204" pitchFamily="34" charset="0"/>
              <a:buChar char="•"/>
            </a:pPr>
            <a:r>
              <a:rPr lang="en-US" sz="2000" dirty="0"/>
              <a:t>The higher the sweep gas the more C02 you will remove and the lower the sweep gas the more C02 retained</a:t>
            </a:r>
          </a:p>
          <a:p>
            <a:pPr marL="800100" lvl="1" indent="-342900">
              <a:buFont typeface="Arial" panose="020B0604020202020204" pitchFamily="34" charset="0"/>
              <a:buChar char="•"/>
            </a:pPr>
            <a:r>
              <a:rPr lang="en-US" sz="2000" dirty="0"/>
              <a:t>If sweep gas is turned off, no oxygen will be delivered to the oxygenator</a:t>
            </a:r>
          </a:p>
          <a:p>
            <a:pPr marL="800100" lvl="1" indent="-342900">
              <a:buFont typeface="Arial" panose="020B0604020202020204" pitchFamily="34" charset="0"/>
              <a:buChar char="•"/>
            </a:pPr>
            <a:r>
              <a:rPr lang="en-US" sz="2000" dirty="0"/>
              <a:t>Ranges from 0.1 LPM to 10 LPM</a:t>
            </a:r>
          </a:p>
          <a:p>
            <a:r>
              <a:rPr lang="en-US" sz="2000" b="1" dirty="0"/>
              <a:t>Fi02</a:t>
            </a:r>
          </a:p>
          <a:p>
            <a:pPr marL="800100" lvl="1" indent="-342900">
              <a:buFont typeface="Arial" panose="020B0604020202020204" pitchFamily="34" charset="0"/>
              <a:buChar char="•"/>
            </a:pPr>
            <a:r>
              <a:rPr lang="en-US" sz="2000" dirty="0"/>
              <a:t>Provides oxygenation</a:t>
            </a:r>
          </a:p>
          <a:p>
            <a:pPr marL="800100" lvl="1" indent="-342900">
              <a:buFont typeface="Arial" panose="020B0604020202020204" pitchFamily="34" charset="0"/>
              <a:buChar char="•"/>
            </a:pPr>
            <a:r>
              <a:rPr lang="en-US" sz="2000" dirty="0"/>
              <a:t>Ranges from 21% to 100%</a:t>
            </a:r>
          </a:p>
          <a:p>
            <a:endParaRPr lang="en-US" dirty="0"/>
          </a:p>
        </p:txBody>
      </p:sp>
    </p:spTree>
    <p:extLst>
      <p:ext uri="{BB962C8B-B14F-4D97-AF65-F5344CB8AC3E}">
        <p14:creationId xmlns:p14="http://schemas.microsoft.com/office/powerpoint/2010/main" val="10099209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solidFill>
                  <a:schemeClr val="tx1"/>
                </a:solidFill>
              </a:rPr>
              <a:t>ECMO TERMS</a:t>
            </a:r>
          </a:p>
        </p:txBody>
      </p:sp>
      <p:sp>
        <p:nvSpPr>
          <p:cNvPr id="3" name="Content Placeholder 2"/>
          <p:cNvSpPr>
            <a:spLocks noGrp="1"/>
          </p:cNvSpPr>
          <p:nvPr>
            <p:ph idx="1"/>
          </p:nvPr>
        </p:nvSpPr>
        <p:spPr>
          <a:xfrm>
            <a:off x="1638300" y="1957430"/>
            <a:ext cx="8915400" cy="4051069"/>
          </a:xfrm>
        </p:spPr>
        <p:txBody>
          <a:bodyPr>
            <a:normAutofit/>
          </a:bodyPr>
          <a:lstStyle/>
          <a:p>
            <a:r>
              <a:rPr lang="en-US" sz="2000" b="1" dirty="0"/>
              <a:t>Sighing</a:t>
            </a:r>
          </a:p>
          <a:p>
            <a:pPr marL="800100" lvl="1" indent="-342900">
              <a:buFont typeface="Arial" panose="020B0604020202020204" pitchFamily="34" charset="0"/>
              <a:buChar char="•"/>
            </a:pPr>
            <a:r>
              <a:rPr lang="en-US" sz="2000" dirty="0"/>
              <a:t>Momentarily increasing sweep gas to remove excess condensation and allow for better gas exchange across membrane</a:t>
            </a:r>
          </a:p>
          <a:p>
            <a:pPr marL="800100" lvl="1" indent="-342900">
              <a:buFont typeface="Arial" panose="020B0604020202020204" pitchFamily="34" charset="0"/>
              <a:buChar char="•"/>
            </a:pPr>
            <a:r>
              <a:rPr lang="en-US" sz="2000" dirty="0"/>
              <a:t>Normal to see the condensation drip from bottom of oxygenator</a:t>
            </a:r>
          </a:p>
          <a:p>
            <a:r>
              <a:rPr lang="en-US" sz="2000" b="1" dirty="0"/>
              <a:t>RPM’s</a:t>
            </a:r>
          </a:p>
          <a:p>
            <a:pPr marL="800100" lvl="1" indent="-342900">
              <a:buFont typeface="Arial" panose="020B0604020202020204" pitchFamily="34" charset="0"/>
              <a:buChar char="•"/>
            </a:pPr>
            <a:r>
              <a:rPr lang="en-US" sz="2000" dirty="0"/>
              <a:t>Rotations per minute to achieve desired flow</a:t>
            </a:r>
          </a:p>
          <a:p>
            <a:r>
              <a:rPr lang="en-US" sz="2000" b="1" dirty="0"/>
              <a:t>Heater/Cooler</a:t>
            </a:r>
          </a:p>
          <a:p>
            <a:pPr marL="800100" lvl="1" indent="-342900">
              <a:buFont typeface="Arial" panose="020B0604020202020204" pitchFamily="34" charset="0"/>
              <a:buChar char="•"/>
            </a:pPr>
            <a:r>
              <a:rPr lang="en-US" sz="2000" dirty="0"/>
              <a:t>Attached to the oxygenator to allow for blood to be warmed</a:t>
            </a:r>
          </a:p>
          <a:p>
            <a:pPr marL="800100" lvl="1" indent="-342900">
              <a:buFont typeface="Arial" panose="020B0604020202020204" pitchFamily="34" charset="0"/>
              <a:buChar char="•"/>
            </a:pPr>
            <a:r>
              <a:rPr lang="en-US" sz="2000" dirty="0"/>
              <a:t>Water does not mix with patients' blood, circulates around the membrane</a:t>
            </a:r>
          </a:p>
          <a:p>
            <a:pPr marL="457200" lvl="1" indent="0">
              <a:buNone/>
            </a:pPr>
            <a:endParaRPr lang="en-US" dirty="0"/>
          </a:p>
        </p:txBody>
      </p:sp>
    </p:spTree>
    <p:extLst>
      <p:ext uri="{BB962C8B-B14F-4D97-AF65-F5344CB8AC3E}">
        <p14:creationId xmlns:p14="http://schemas.microsoft.com/office/powerpoint/2010/main" val="24951609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61F35-69CD-11B5-4AE3-ECB7F2CD7FFA}"/>
              </a:ext>
            </a:extLst>
          </p:cNvPr>
          <p:cNvSpPr>
            <a:spLocks noGrp="1"/>
          </p:cNvSpPr>
          <p:nvPr>
            <p:ph type="title"/>
          </p:nvPr>
        </p:nvSpPr>
        <p:spPr>
          <a:xfrm>
            <a:off x="640080" y="329184"/>
            <a:ext cx="6894576" cy="1783080"/>
          </a:xfrm>
        </p:spPr>
        <p:txBody>
          <a:bodyPr anchor="b">
            <a:normAutofit/>
          </a:bodyPr>
          <a:lstStyle/>
          <a:p>
            <a:r>
              <a:rPr lang="en-US" sz="5400" dirty="0">
                <a:solidFill>
                  <a:schemeClr val="tx1"/>
                </a:solidFill>
              </a:rPr>
              <a:t>Centrifugal Pump</a:t>
            </a:r>
          </a:p>
        </p:txBody>
      </p:sp>
      <p:sp>
        <p:nvSpPr>
          <p:cNvPr id="3" name="Content Placeholder 2">
            <a:extLst>
              <a:ext uri="{FF2B5EF4-FFF2-40B4-BE49-F238E27FC236}">
                <a16:creationId xmlns:a16="http://schemas.microsoft.com/office/drawing/2014/main" id="{9BE4C614-9E7B-8A14-66C2-CD099D31C9EA}"/>
              </a:ext>
            </a:extLst>
          </p:cNvPr>
          <p:cNvSpPr>
            <a:spLocks noGrp="1"/>
          </p:cNvSpPr>
          <p:nvPr>
            <p:ph idx="1"/>
          </p:nvPr>
        </p:nvSpPr>
        <p:spPr>
          <a:xfrm>
            <a:off x="640080" y="2706624"/>
            <a:ext cx="5835671" cy="3483864"/>
          </a:xfrm>
        </p:spPr>
        <p:txBody>
          <a:bodyPr>
            <a:normAutofit fontScale="92500"/>
          </a:bodyPr>
          <a:lstStyle/>
          <a:p>
            <a:r>
              <a:rPr lang="en-US" sz="2200" dirty="0"/>
              <a:t>Can not generate extreme positive pressures</a:t>
            </a:r>
          </a:p>
          <a:p>
            <a:pPr lvl="1"/>
            <a:r>
              <a:rPr lang="en-US" sz="2200" dirty="0"/>
              <a:t>Safe to clamp return cannula with pump on</a:t>
            </a:r>
          </a:p>
          <a:p>
            <a:r>
              <a:rPr lang="en-US" sz="2200" dirty="0"/>
              <a:t>They can generate significant negative pressures</a:t>
            </a:r>
          </a:p>
          <a:p>
            <a:pPr lvl="1"/>
            <a:r>
              <a:rPr lang="en-US" sz="2200" dirty="0"/>
              <a:t>High negative pressures can cause drainage insufficiency (collapse of draining blood vessels- </a:t>
            </a:r>
            <a:r>
              <a:rPr lang="en-US" sz="2200" dirty="0" err="1"/>
              <a:t>ie</a:t>
            </a:r>
            <a:r>
              <a:rPr lang="en-US" sz="2200" dirty="0"/>
              <a:t> “chattering”) and hemolysis or vessel wall damage</a:t>
            </a:r>
          </a:p>
          <a:p>
            <a:pPr lvl="1"/>
            <a:r>
              <a:rPr lang="en-US" sz="2200" dirty="0"/>
              <a:t>At very high negative pressures</a:t>
            </a:r>
          </a:p>
          <a:p>
            <a:pPr lvl="2"/>
            <a:r>
              <a:rPr lang="en-US" sz="2200" dirty="0"/>
              <a:t>Cavitation- dissolved air pulled out of blood </a:t>
            </a:r>
          </a:p>
        </p:txBody>
      </p:sp>
      <p:pic>
        <p:nvPicPr>
          <p:cNvPr id="5" name="Picture 4">
            <a:extLst>
              <a:ext uri="{FF2B5EF4-FFF2-40B4-BE49-F238E27FC236}">
                <a16:creationId xmlns:a16="http://schemas.microsoft.com/office/drawing/2014/main" id="{6391A12E-DF14-C2EF-612D-E92DD5ED48DB}"/>
              </a:ext>
            </a:extLst>
          </p:cNvPr>
          <p:cNvPicPr>
            <a:picLocks noChangeAspect="1"/>
          </p:cNvPicPr>
          <p:nvPr/>
        </p:nvPicPr>
        <p:blipFill rotWithShape="1">
          <a:blip r:embed="rId2"/>
          <a:srcRect l="9524" r="26031" b="1"/>
          <a:stretch/>
        </p:blipFill>
        <p:spPr>
          <a:xfrm>
            <a:off x="8150741" y="329183"/>
            <a:ext cx="2948227" cy="2939277"/>
          </a:xfrm>
          <a:prstGeom prst="rect">
            <a:avLst/>
          </a:prstGeom>
        </p:spPr>
      </p:pic>
      <p:pic>
        <p:nvPicPr>
          <p:cNvPr id="1026" name="Picture 2">
            <a:extLst>
              <a:ext uri="{FF2B5EF4-FFF2-40B4-BE49-F238E27FC236}">
                <a16:creationId xmlns:a16="http://schemas.microsoft.com/office/drawing/2014/main" id="{59F87045-88B5-144B-4AAA-987AE92D6983}"/>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280879" y="3429000"/>
            <a:ext cx="5578889" cy="2958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82304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B8E8C16-9404-0C5D-C388-1B81E9DEF4EA}"/>
              </a:ext>
            </a:extLst>
          </p:cNvPr>
          <p:cNvPicPr>
            <a:picLocks noChangeAspect="1"/>
          </p:cNvPicPr>
          <p:nvPr/>
        </p:nvPicPr>
        <p:blipFill rotWithShape="1">
          <a:blip r:embed="rId2"/>
          <a:srcRect l="4207" r="819" b="2"/>
          <a:stretch/>
        </p:blipFill>
        <p:spPr>
          <a:xfrm>
            <a:off x="321730" y="321732"/>
            <a:ext cx="5674897" cy="3017405"/>
          </a:xfrm>
          <a:prstGeom prst="rect">
            <a:avLst/>
          </a:prstGeom>
        </p:spPr>
      </p:pic>
      <p:pic>
        <p:nvPicPr>
          <p:cNvPr id="9" name="Picture 8">
            <a:extLst>
              <a:ext uri="{FF2B5EF4-FFF2-40B4-BE49-F238E27FC236}">
                <a16:creationId xmlns:a16="http://schemas.microsoft.com/office/drawing/2014/main" id="{23173D3F-9425-BF77-C645-D02405F9620D}"/>
              </a:ext>
            </a:extLst>
          </p:cNvPr>
          <p:cNvPicPr>
            <a:picLocks noChangeAspect="1"/>
          </p:cNvPicPr>
          <p:nvPr/>
        </p:nvPicPr>
        <p:blipFill rotWithShape="1">
          <a:blip r:embed="rId3"/>
          <a:srcRect t="12081" r="-2" b="12859"/>
          <a:stretch/>
        </p:blipFill>
        <p:spPr>
          <a:xfrm>
            <a:off x="321730" y="3510853"/>
            <a:ext cx="5674897" cy="2789954"/>
          </a:xfrm>
          <a:prstGeom prst="rect">
            <a:avLst/>
          </a:prstGeom>
        </p:spPr>
      </p:pic>
      <p:pic>
        <p:nvPicPr>
          <p:cNvPr id="7" name="Picture 6">
            <a:extLst>
              <a:ext uri="{FF2B5EF4-FFF2-40B4-BE49-F238E27FC236}">
                <a16:creationId xmlns:a16="http://schemas.microsoft.com/office/drawing/2014/main" id="{5105CB24-EFBC-0B4A-241D-80F7FAAC7879}"/>
              </a:ext>
            </a:extLst>
          </p:cNvPr>
          <p:cNvPicPr>
            <a:picLocks noChangeAspect="1"/>
          </p:cNvPicPr>
          <p:nvPr/>
        </p:nvPicPr>
        <p:blipFill rotWithShape="1">
          <a:blip r:embed="rId4"/>
          <a:srcRect l="22090" r="5065" b="1"/>
          <a:stretch/>
        </p:blipFill>
        <p:spPr>
          <a:xfrm>
            <a:off x="6195373" y="321733"/>
            <a:ext cx="5674897" cy="5979074"/>
          </a:xfrm>
          <a:prstGeom prst="rect">
            <a:avLst/>
          </a:prstGeom>
        </p:spPr>
      </p:pic>
    </p:spTree>
    <p:extLst>
      <p:ext uri="{BB962C8B-B14F-4D97-AF65-F5344CB8AC3E}">
        <p14:creationId xmlns:p14="http://schemas.microsoft.com/office/powerpoint/2010/main" val="11431283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6D62DD5-4C1F-2D70-0CD7-5F75ECC05A69}"/>
              </a:ext>
            </a:extLst>
          </p:cNvPr>
          <p:cNvSpPr txBox="1"/>
          <p:nvPr/>
        </p:nvSpPr>
        <p:spPr>
          <a:xfrm>
            <a:off x="8085907" y="6035039"/>
            <a:ext cx="3879671" cy="553998"/>
          </a:xfrm>
          <a:prstGeom prst="rect">
            <a:avLst/>
          </a:prstGeom>
          <a:noFill/>
        </p:spPr>
        <p:txBody>
          <a:bodyPr wrap="square">
            <a:spAutoFit/>
          </a:bodyPr>
          <a:lstStyle/>
          <a:p>
            <a:r>
              <a:rPr lang="en-US" sz="1000" b="0" i="0" dirty="0" err="1">
                <a:solidFill>
                  <a:srgbClr val="181817"/>
                </a:solidFill>
                <a:effectLst/>
                <a:latin typeface="noto sans" panose="020B0502040504020204" pitchFamily="34" charset="0"/>
              </a:rPr>
              <a:t>Vuylsteke</a:t>
            </a:r>
            <a:r>
              <a:rPr lang="en-US" sz="1000" b="0" i="0" dirty="0">
                <a:solidFill>
                  <a:srgbClr val="181817"/>
                </a:solidFill>
                <a:effectLst/>
                <a:latin typeface="noto sans" panose="020B0502040504020204" pitchFamily="34" charset="0"/>
              </a:rPr>
              <a:t>, A., et al(2017). The ECMO circuit. In </a:t>
            </a:r>
            <a:r>
              <a:rPr lang="en-US" sz="1000" b="0" i="1" dirty="0">
                <a:solidFill>
                  <a:srgbClr val="181817"/>
                </a:solidFill>
                <a:effectLst/>
                <a:latin typeface="noto sans" panose="020B0502040504020204" pitchFamily="34" charset="0"/>
              </a:rPr>
              <a:t>ECMO in the Adult Patient</a:t>
            </a:r>
            <a:r>
              <a:rPr lang="en-US" sz="1000" b="0" i="0" dirty="0">
                <a:solidFill>
                  <a:srgbClr val="181817"/>
                </a:solidFill>
                <a:effectLst/>
                <a:latin typeface="noto sans" panose="020B0502040504020204" pitchFamily="34" charset="0"/>
              </a:rPr>
              <a:t> (Core Critical Care, pp. 25-57). Cambridge: Cambridge University Press. doi:10.1017/9781139088251.004</a:t>
            </a:r>
            <a:endParaRPr lang="en-US" sz="1000" dirty="0"/>
          </a:p>
        </p:txBody>
      </p:sp>
      <p:pic>
        <p:nvPicPr>
          <p:cNvPr id="9" name="Picture 8">
            <a:extLst>
              <a:ext uri="{FF2B5EF4-FFF2-40B4-BE49-F238E27FC236}">
                <a16:creationId xmlns:a16="http://schemas.microsoft.com/office/drawing/2014/main" id="{DB59A602-E29C-FD2F-70A5-190FEA350518}"/>
              </a:ext>
            </a:extLst>
          </p:cNvPr>
          <p:cNvPicPr>
            <a:picLocks noChangeAspect="1"/>
          </p:cNvPicPr>
          <p:nvPr/>
        </p:nvPicPr>
        <p:blipFill>
          <a:blip r:embed="rId2"/>
          <a:stretch>
            <a:fillRect/>
          </a:stretch>
        </p:blipFill>
        <p:spPr>
          <a:xfrm>
            <a:off x="6992837" y="1375347"/>
            <a:ext cx="4972741" cy="824027"/>
          </a:xfrm>
          <a:prstGeom prst="rect">
            <a:avLst/>
          </a:prstGeom>
        </p:spPr>
      </p:pic>
      <p:sp>
        <p:nvSpPr>
          <p:cNvPr id="10" name="TextBox 9">
            <a:extLst>
              <a:ext uri="{FF2B5EF4-FFF2-40B4-BE49-F238E27FC236}">
                <a16:creationId xmlns:a16="http://schemas.microsoft.com/office/drawing/2014/main" id="{D4E8DD95-94EB-AD31-9B43-B8625C49E610}"/>
              </a:ext>
            </a:extLst>
          </p:cNvPr>
          <p:cNvSpPr txBox="1"/>
          <p:nvPr/>
        </p:nvSpPr>
        <p:spPr>
          <a:xfrm>
            <a:off x="8301193" y="2199374"/>
            <a:ext cx="1178014" cy="369332"/>
          </a:xfrm>
          <a:prstGeom prst="rect">
            <a:avLst/>
          </a:prstGeom>
          <a:noFill/>
        </p:spPr>
        <p:txBody>
          <a:bodyPr wrap="square" rtlCol="0">
            <a:spAutoFit/>
          </a:bodyPr>
          <a:lstStyle/>
          <a:p>
            <a:r>
              <a:rPr lang="en-US" dirty="0"/>
              <a:t>Pump</a:t>
            </a:r>
          </a:p>
        </p:txBody>
      </p:sp>
      <p:sp>
        <p:nvSpPr>
          <p:cNvPr id="11" name="TextBox 10">
            <a:extLst>
              <a:ext uri="{FF2B5EF4-FFF2-40B4-BE49-F238E27FC236}">
                <a16:creationId xmlns:a16="http://schemas.microsoft.com/office/drawing/2014/main" id="{533C19C2-F3E2-4529-B85B-47E4FB383A00}"/>
              </a:ext>
            </a:extLst>
          </p:cNvPr>
          <p:cNvSpPr txBox="1"/>
          <p:nvPr/>
        </p:nvSpPr>
        <p:spPr>
          <a:xfrm>
            <a:off x="9209421" y="640168"/>
            <a:ext cx="1319134" cy="646331"/>
          </a:xfrm>
          <a:prstGeom prst="rect">
            <a:avLst/>
          </a:prstGeom>
          <a:noFill/>
        </p:spPr>
        <p:txBody>
          <a:bodyPr wrap="square" rtlCol="0">
            <a:spAutoFit/>
          </a:bodyPr>
          <a:lstStyle/>
          <a:p>
            <a:r>
              <a:rPr lang="en-US" dirty="0"/>
              <a:t>Membrane Lung</a:t>
            </a:r>
          </a:p>
        </p:txBody>
      </p:sp>
      <p:cxnSp>
        <p:nvCxnSpPr>
          <p:cNvPr id="13" name="Straight Connector 12">
            <a:extLst>
              <a:ext uri="{FF2B5EF4-FFF2-40B4-BE49-F238E27FC236}">
                <a16:creationId xmlns:a16="http://schemas.microsoft.com/office/drawing/2014/main" id="{402EC99A-9845-E459-C73F-516550EF8670}"/>
              </a:ext>
            </a:extLst>
          </p:cNvPr>
          <p:cNvCxnSpPr>
            <a:cxnSpLocks/>
          </p:cNvCxnSpPr>
          <p:nvPr/>
        </p:nvCxnSpPr>
        <p:spPr>
          <a:xfrm>
            <a:off x="9683646" y="1286499"/>
            <a:ext cx="0" cy="177696"/>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C9384E5D-2B78-434F-8FD6-DC3A1C5575A7}"/>
              </a:ext>
            </a:extLst>
          </p:cNvPr>
          <p:cNvPicPr>
            <a:picLocks noChangeAspect="1"/>
          </p:cNvPicPr>
          <p:nvPr/>
        </p:nvPicPr>
        <p:blipFill>
          <a:blip r:embed="rId3"/>
          <a:stretch>
            <a:fillRect/>
          </a:stretch>
        </p:blipFill>
        <p:spPr>
          <a:xfrm>
            <a:off x="654337" y="357873"/>
            <a:ext cx="6086165" cy="6047400"/>
          </a:xfrm>
          <a:prstGeom prst="rect">
            <a:avLst/>
          </a:prstGeom>
        </p:spPr>
      </p:pic>
    </p:spTree>
    <p:extLst>
      <p:ext uri="{BB962C8B-B14F-4D97-AF65-F5344CB8AC3E}">
        <p14:creationId xmlns:p14="http://schemas.microsoft.com/office/powerpoint/2010/main" val="5335028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4FE838-1450-3EF9-9F5F-AE3F0D7C7447}"/>
              </a:ext>
            </a:extLst>
          </p:cNvPr>
          <p:cNvSpPr>
            <a:spLocks noGrp="1"/>
          </p:cNvSpPr>
          <p:nvPr>
            <p:ph type="title"/>
          </p:nvPr>
        </p:nvSpPr>
        <p:spPr/>
        <p:txBody>
          <a:bodyPr>
            <a:normAutofit fontScale="90000"/>
          </a:bodyPr>
          <a:lstStyle/>
          <a:p>
            <a:r>
              <a:rPr lang="en-US" dirty="0">
                <a:solidFill>
                  <a:schemeClr val="tx1"/>
                </a:solidFill>
              </a:rPr>
              <a:t>ECMO Configurations</a:t>
            </a:r>
          </a:p>
        </p:txBody>
      </p:sp>
      <p:sp>
        <p:nvSpPr>
          <p:cNvPr id="3" name="Content Placeholder 2">
            <a:extLst>
              <a:ext uri="{FF2B5EF4-FFF2-40B4-BE49-F238E27FC236}">
                <a16:creationId xmlns:a16="http://schemas.microsoft.com/office/drawing/2014/main" id="{CDCBB486-6782-D235-24A9-2DD8FA83C241}"/>
              </a:ext>
            </a:extLst>
          </p:cNvPr>
          <p:cNvSpPr>
            <a:spLocks noGrp="1"/>
          </p:cNvSpPr>
          <p:nvPr>
            <p:ph idx="1"/>
          </p:nvPr>
        </p:nvSpPr>
        <p:spPr/>
        <p:txBody>
          <a:bodyPr>
            <a:normAutofit/>
          </a:bodyPr>
          <a:lstStyle/>
          <a:p>
            <a:r>
              <a:rPr lang="en-US" dirty="0"/>
              <a:t>V-V  (can be dual-lumen)</a:t>
            </a:r>
          </a:p>
          <a:p>
            <a:r>
              <a:rPr lang="en-US" dirty="0"/>
              <a:t>V-A</a:t>
            </a:r>
          </a:p>
          <a:p>
            <a:r>
              <a:rPr lang="en-US" dirty="0"/>
              <a:t>VV-V</a:t>
            </a:r>
          </a:p>
          <a:p>
            <a:r>
              <a:rPr lang="en-US" dirty="0"/>
              <a:t>VV-A</a:t>
            </a:r>
          </a:p>
          <a:p>
            <a:r>
              <a:rPr lang="en-US" dirty="0"/>
              <a:t>V-VA (or V-AV)</a:t>
            </a:r>
          </a:p>
          <a:p>
            <a:endParaRPr lang="en-US" dirty="0"/>
          </a:p>
          <a:p>
            <a:pPr marL="1371600" lvl="3" indent="0">
              <a:buNone/>
            </a:pPr>
            <a:r>
              <a:rPr lang="en-US" dirty="0"/>
              <a:t>Hyphen denotes separation of drainage and return cannulas</a:t>
            </a:r>
          </a:p>
        </p:txBody>
      </p:sp>
    </p:spTree>
    <p:extLst>
      <p:ext uri="{BB962C8B-B14F-4D97-AF65-F5344CB8AC3E}">
        <p14:creationId xmlns:p14="http://schemas.microsoft.com/office/powerpoint/2010/main" val="37884719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65DCA-B1B3-0F33-AE9C-3C3366BF6484}"/>
              </a:ext>
            </a:extLst>
          </p:cNvPr>
          <p:cNvSpPr>
            <a:spLocks noGrp="1"/>
          </p:cNvSpPr>
          <p:nvPr>
            <p:ph type="title"/>
          </p:nvPr>
        </p:nvSpPr>
        <p:spPr/>
        <p:txBody>
          <a:bodyPr>
            <a:normAutofit fontScale="90000"/>
          </a:bodyPr>
          <a:lstStyle/>
          <a:p>
            <a:r>
              <a:rPr lang="en-US" dirty="0">
                <a:solidFill>
                  <a:schemeClr val="tx1"/>
                </a:solidFill>
              </a:rPr>
              <a:t>V-V ECMO Configurations</a:t>
            </a:r>
          </a:p>
        </p:txBody>
      </p:sp>
      <p:sp>
        <p:nvSpPr>
          <p:cNvPr id="3" name="Content Placeholder 2">
            <a:extLst>
              <a:ext uri="{FF2B5EF4-FFF2-40B4-BE49-F238E27FC236}">
                <a16:creationId xmlns:a16="http://schemas.microsoft.com/office/drawing/2014/main" id="{5B62DB64-EC57-26CC-4FA8-0910B8380963}"/>
              </a:ext>
            </a:extLst>
          </p:cNvPr>
          <p:cNvSpPr>
            <a:spLocks noGrp="1"/>
          </p:cNvSpPr>
          <p:nvPr>
            <p:ph idx="1"/>
          </p:nvPr>
        </p:nvSpPr>
        <p:spPr>
          <a:xfrm>
            <a:off x="838200" y="1825625"/>
            <a:ext cx="4663190" cy="4351338"/>
          </a:xfrm>
        </p:spPr>
        <p:txBody>
          <a:bodyPr/>
          <a:lstStyle/>
          <a:p>
            <a:r>
              <a:rPr lang="en-US" dirty="0"/>
              <a:t>Fem-femoral</a:t>
            </a:r>
          </a:p>
          <a:p>
            <a:pPr lvl="1"/>
            <a:r>
              <a:rPr lang="en-US" dirty="0"/>
              <a:t>Drainage Cannula in intrahepatic IVC</a:t>
            </a:r>
          </a:p>
          <a:p>
            <a:pPr lvl="1"/>
            <a:r>
              <a:rPr lang="en-US" dirty="0"/>
              <a:t>Return Cannula in right atrium</a:t>
            </a:r>
          </a:p>
          <a:p>
            <a:pPr lvl="1"/>
            <a:endParaRPr lang="en-US" dirty="0"/>
          </a:p>
          <a:p>
            <a:pPr lvl="1"/>
            <a:endParaRPr lang="en-US" dirty="0"/>
          </a:p>
        </p:txBody>
      </p:sp>
      <p:pic>
        <p:nvPicPr>
          <p:cNvPr id="5" name="Picture 4">
            <a:extLst>
              <a:ext uri="{FF2B5EF4-FFF2-40B4-BE49-F238E27FC236}">
                <a16:creationId xmlns:a16="http://schemas.microsoft.com/office/drawing/2014/main" id="{E5B63551-F1B2-6D45-31F8-C1F04849DFD0}"/>
              </a:ext>
            </a:extLst>
          </p:cNvPr>
          <p:cNvPicPr>
            <a:picLocks noChangeAspect="1"/>
          </p:cNvPicPr>
          <p:nvPr/>
        </p:nvPicPr>
        <p:blipFill>
          <a:blip r:embed="rId2"/>
          <a:stretch>
            <a:fillRect/>
          </a:stretch>
        </p:blipFill>
        <p:spPr>
          <a:xfrm>
            <a:off x="6225885" y="1189583"/>
            <a:ext cx="2781394" cy="4882448"/>
          </a:xfrm>
          <a:prstGeom prst="rect">
            <a:avLst/>
          </a:prstGeom>
        </p:spPr>
      </p:pic>
    </p:spTree>
    <p:extLst>
      <p:ext uri="{BB962C8B-B14F-4D97-AF65-F5344CB8AC3E}">
        <p14:creationId xmlns:p14="http://schemas.microsoft.com/office/powerpoint/2010/main" val="23787509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870D6747-1893-4D2D-91E5-E1250A88FC4F}"/>
              </a:ext>
            </a:extLst>
          </p:cNvPr>
          <p:cNvSpPr>
            <a:spLocks noChangeArrowheads="1"/>
          </p:cNvSpPr>
          <p:nvPr/>
        </p:nvSpPr>
        <p:spPr bwMode="auto">
          <a:xfrm>
            <a:off x="4648200" y="2794000"/>
            <a:ext cx="533400" cy="228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sp>
        <p:nvSpPr>
          <p:cNvPr id="25603" name="Text Box 3">
            <a:extLst>
              <a:ext uri="{FF2B5EF4-FFF2-40B4-BE49-F238E27FC236}">
                <a16:creationId xmlns:a16="http://schemas.microsoft.com/office/drawing/2014/main" id="{795F8D5E-99B5-4146-AD60-545E56BD3D7E}"/>
              </a:ext>
            </a:extLst>
          </p:cNvPr>
          <p:cNvSpPr txBox="1">
            <a:spLocks noChangeArrowheads="1"/>
          </p:cNvSpPr>
          <p:nvPr/>
        </p:nvSpPr>
        <p:spPr bwMode="auto">
          <a:xfrm>
            <a:off x="5943600" y="152400"/>
            <a:ext cx="3886200" cy="52863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3333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2800" b="1"/>
              <a:t>Patient Venous Blood</a:t>
            </a:r>
          </a:p>
        </p:txBody>
      </p:sp>
      <p:sp>
        <p:nvSpPr>
          <p:cNvPr id="25604" name="Text Box 4">
            <a:extLst>
              <a:ext uri="{FF2B5EF4-FFF2-40B4-BE49-F238E27FC236}">
                <a16:creationId xmlns:a16="http://schemas.microsoft.com/office/drawing/2014/main" id="{F1025B6F-5562-446A-A3FE-25E8A50F3014}"/>
              </a:ext>
            </a:extLst>
          </p:cNvPr>
          <p:cNvSpPr txBox="1">
            <a:spLocks noChangeArrowheads="1"/>
          </p:cNvSpPr>
          <p:nvPr/>
        </p:nvSpPr>
        <p:spPr bwMode="auto">
          <a:xfrm>
            <a:off x="5943600" y="1371600"/>
            <a:ext cx="3886200" cy="52863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3333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2800" b="1"/>
              <a:t>Oxygenator</a:t>
            </a:r>
          </a:p>
        </p:txBody>
      </p:sp>
      <p:sp>
        <p:nvSpPr>
          <p:cNvPr id="25605" name="Text Box 5">
            <a:extLst>
              <a:ext uri="{FF2B5EF4-FFF2-40B4-BE49-F238E27FC236}">
                <a16:creationId xmlns:a16="http://schemas.microsoft.com/office/drawing/2014/main" id="{36FD570F-09D3-468B-83E7-0A7F02BF9714}"/>
              </a:ext>
            </a:extLst>
          </p:cNvPr>
          <p:cNvSpPr txBox="1">
            <a:spLocks noChangeArrowheads="1"/>
          </p:cNvSpPr>
          <p:nvPr/>
        </p:nvSpPr>
        <p:spPr bwMode="auto">
          <a:xfrm>
            <a:off x="5943600" y="2590800"/>
            <a:ext cx="3886200" cy="52863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3333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2800" b="1"/>
              <a:t>Right Ventricle</a:t>
            </a:r>
          </a:p>
        </p:txBody>
      </p:sp>
      <p:sp>
        <p:nvSpPr>
          <p:cNvPr id="25606" name="Text Box 6">
            <a:extLst>
              <a:ext uri="{FF2B5EF4-FFF2-40B4-BE49-F238E27FC236}">
                <a16:creationId xmlns:a16="http://schemas.microsoft.com/office/drawing/2014/main" id="{EE9ADDC3-664D-444E-A8E3-4D1408C99FD8}"/>
              </a:ext>
            </a:extLst>
          </p:cNvPr>
          <p:cNvSpPr txBox="1">
            <a:spLocks noChangeArrowheads="1"/>
          </p:cNvSpPr>
          <p:nvPr/>
        </p:nvSpPr>
        <p:spPr bwMode="auto">
          <a:xfrm>
            <a:off x="5943600" y="3810000"/>
            <a:ext cx="3886200" cy="52863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3333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2800" b="1"/>
              <a:t>Patient Lungs</a:t>
            </a:r>
          </a:p>
        </p:txBody>
      </p:sp>
      <p:sp>
        <p:nvSpPr>
          <p:cNvPr id="25607" name="Text Box 7">
            <a:extLst>
              <a:ext uri="{FF2B5EF4-FFF2-40B4-BE49-F238E27FC236}">
                <a16:creationId xmlns:a16="http://schemas.microsoft.com/office/drawing/2014/main" id="{03FC8D39-90A9-43B6-8534-B1664CB2F3A3}"/>
              </a:ext>
            </a:extLst>
          </p:cNvPr>
          <p:cNvSpPr txBox="1">
            <a:spLocks noChangeArrowheads="1"/>
          </p:cNvSpPr>
          <p:nvPr/>
        </p:nvSpPr>
        <p:spPr bwMode="auto">
          <a:xfrm>
            <a:off x="5943600" y="5029200"/>
            <a:ext cx="3886200" cy="52863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3333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2800" b="1"/>
              <a:t>Left Heart</a:t>
            </a:r>
          </a:p>
        </p:txBody>
      </p:sp>
      <p:sp>
        <p:nvSpPr>
          <p:cNvPr id="25608" name="Text Box 8">
            <a:extLst>
              <a:ext uri="{FF2B5EF4-FFF2-40B4-BE49-F238E27FC236}">
                <a16:creationId xmlns:a16="http://schemas.microsoft.com/office/drawing/2014/main" id="{AD7C36BA-CEB3-4EA8-AF0F-188ED026A192}"/>
              </a:ext>
            </a:extLst>
          </p:cNvPr>
          <p:cNvSpPr txBox="1">
            <a:spLocks noChangeArrowheads="1"/>
          </p:cNvSpPr>
          <p:nvPr/>
        </p:nvSpPr>
        <p:spPr bwMode="auto">
          <a:xfrm>
            <a:off x="5943600" y="6253164"/>
            <a:ext cx="3886200" cy="52863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3333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2800" b="1"/>
              <a:t>Patient Arterial Blood</a:t>
            </a:r>
          </a:p>
        </p:txBody>
      </p:sp>
      <p:sp>
        <p:nvSpPr>
          <p:cNvPr id="25609" name="AutoShape 9">
            <a:extLst>
              <a:ext uri="{FF2B5EF4-FFF2-40B4-BE49-F238E27FC236}">
                <a16:creationId xmlns:a16="http://schemas.microsoft.com/office/drawing/2014/main" id="{FFAE4630-0FFF-4F11-B282-7FDE2D17286C}"/>
              </a:ext>
            </a:extLst>
          </p:cNvPr>
          <p:cNvSpPr>
            <a:spLocks noChangeArrowheads="1"/>
          </p:cNvSpPr>
          <p:nvPr/>
        </p:nvSpPr>
        <p:spPr bwMode="auto">
          <a:xfrm>
            <a:off x="7505700" y="698500"/>
            <a:ext cx="762000" cy="673100"/>
          </a:xfrm>
          <a:prstGeom prst="downArrow">
            <a:avLst>
              <a:gd name="adj1" fmla="val 50000"/>
              <a:gd name="adj2" fmla="val 25000"/>
            </a:avLst>
          </a:prstGeom>
          <a:solidFill>
            <a:srgbClr val="3333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sp>
        <p:nvSpPr>
          <p:cNvPr id="25610" name="AutoShape 10">
            <a:extLst>
              <a:ext uri="{FF2B5EF4-FFF2-40B4-BE49-F238E27FC236}">
                <a16:creationId xmlns:a16="http://schemas.microsoft.com/office/drawing/2014/main" id="{0CB5A997-CAC6-43E2-B217-01D5564E4417}"/>
              </a:ext>
            </a:extLst>
          </p:cNvPr>
          <p:cNvSpPr>
            <a:spLocks noChangeArrowheads="1"/>
          </p:cNvSpPr>
          <p:nvPr/>
        </p:nvSpPr>
        <p:spPr bwMode="auto">
          <a:xfrm>
            <a:off x="7505700" y="1905000"/>
            <a:ext cx="762000" cy="673100"/>
          </a:xfrm>
          <a:prstGeom prst="downArrow">
            <a:avLst>
              <a:gd name="adj1" fmla="val 50000"/>
              <a:gd name="adj2" fmla="val 25000"/>
            </a:avLst>
          </a:prstGeom>
          <a:solidFill>
            <a:srgbClr val="CC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sp>
        <p:nvSpPr>
          <p:cNvPr id="25611" name="AutoShape 11">
            <a:extLst>
              <a:ext uri="{FF2B5EF4-FFF2-40B4-BE49-F238E27FC236}">
                <a16:creationId xmlns:a16="http://schemas.microsoft.com/office/drawing/2014/main" id="{BBD28482-155F-4C40-9A82-7AEE0D367A9D}"/>
              </a:ext>
            </a:extLst>
          </p:cNvPr>
          <p:cNvSpPr>
            <a:spLocks noChangeArrowheads="1"/>
          </p:cNvSpPr>
          <p:nvPr/>
        </p:nvSpPr>
        <p:spPr bwMode="auto">
          <a:xfrm>
            <a:off x="7505700" y="4356100"/>
            <a:ext cx="762000" cy="673100"/>
          </a:xfrm>
          <a:prstGeom prst="downArrow">
            <a:avLst>
              <a:gd name="adj1" fmla="val 50000"/>
              <a:gd name="adj2" fmla="val 25000"/>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sp>
        <p:nvSpPr>
          <p:cNvPr id="25612" name="AutoShape 12">
            <a:extLst>
              <a:ext uri="{FF2B5EF4-FFF2-40B4-BE49-F238E27FC236}">
                <a16:creationId xmlns:a16="http://schemas.microsoft.com/office/drawing/2014/main" id="{156A3C79-BCF1-4317-8CBD-F2741C6F2E07}"/>
              </a:ext>
            </a:extLst>
          </p:cNvPr>
          <p:cNvSpPr>
            <a:spLocks noChangeArrowheads="1"/>
          </p:cNvSpPr>
          <p:nvPr/>
        </p:nvSpPr>
        <p:spPr bwMode="auto">
          <a:xfrm>
            <a:off x="7505700" y="5562600"/>
            <a:ext cx="762000" cy="673100"/>
          </a:xfrm>
          <a:prstGeom prst="downArrow">
            <a:avLst>
              <a:gd name="adj1" fmla="val 50000"/>
              <a:gd name="adj2" fmla="val 25000"/>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sp>
        <p:nvSpPr>
          <p:cNvPr id="25613" name="AutoShape 13">
            <a:extLst>
              <a:ext uri="{FF2B5EF4-FFF2-40B4-BE49-F238E27FC236}">
                <a16:creationId xmlns:a16="http://schemas.microsoft.com/office/drawing/2014/main" id="{BE2BB0DE-57AC-4F01-AE95-D10AE6B9E068}"/>
              </a:ext>
            </a:extLst>
          </p:cNvPr>
          <p:cNvSpPr>
            <a:spLocks noChangeArrowheads="1"/>
          </p:cNvSpPr>
          <p:nvPr/>
        </p:nvSpPr>
        <p:spPr bwMode="auto">
          <a:xfrm>
            <a:off x="7505700" y="3124200"/>
            <a:ext cx="762000" cy="673100"/>
          </a:xfrm>
          <a:prstGeom prst="downArrow">
            <a:avLst>
              <a:gd name="adj1" fmla="val 50000"/>
              <a:gd name="adj2" fmla="val 25000"/>
            </a:avLst>
          </a:prstGeom>
          <a:solidFill>
            <a:srgbClr val="CC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sp>
        <p:nvSpPr>
          <p:cNvPr id="25614" name="Line 14">
            <a:extLst>
              <a:ext uri="{FF2B5EF4-FFF2-40B4-BE49-F238E27FC236}">
                <a16:creationId xmlns:a16="http://schemas.microsoft.com/office/drawing/2014/main" id="{03125880-434F-4316-9A5D-CC87044931BB}"/>
              </a:ext>
            </a:extLst>
          </p:cNvPr>
          <p:cNvSpPr>
            <a:spLocks noChangeShapeType="1"/>
          </p:cNvSpPr>
          <p:nvPr/>
        </p:nvSpPr>
        <p:spPr bwMode="auto">
          <a:xfrm>
            <a:off x="3873500" y="1651000"/>
            <a:ext cx="2057400" cy="0"/>
          </a:xfrm>
          <a:prstGeom prst="line">
            <a:avLst/>
          </a:prstGeom>
          <a:noFill/>
          <a:ln w="1174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615" name="Line 15">
            <a:extLst>
              <a:ext uri="{FF2B5EF4-FFF2-40B4-BE49-F238E27FC236}">
                <a16:creationId xmlns:a16="http://schemas.microsoft.com/office/drawing/2014/main" id="{F13F13BB-2B8A-447A-B5C8-A097370D0B0F}"/>
              </a:ext>
            </a:extLst>
          </p:cNvPr>
          <p:cNvSpPr>
            <a:spLocks noChangeShapeType="1"/>
          </p:cNvSpPr>
          <p:nvPr/>
        </p:nvSpPr>
        <p:spPr bwMode="auto">
          <a:xfrm>
            <a:off x="3873500" y="4064000"/>
            <a:ext cx="2057400" cy="0"/>
          </a:xfrm>
          <a:prstGeom prst="line">
            <a:avLst/>
          </a:prstGeom>
          <a:noFill/>
          <a:ln w="1174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616" name="AutoShape 16">
            <a:extLst>
              <a:ext uri="{FF2B5EF4-FFF2-40B4-BE49-F238E27FC236}">
                <a16:creationId xmlns:a16="http://schemas.microsoft.com/office/drawing/2014/main" id="{32AFD077-E1D3-49B0-AA44-1BEAD51D6B71}"/>
              </a:ext>
            </a:extLst>
          </p:cNvPr>
          <p:cNvSpPr>
            <a:spLocks/>
          </p:cNvSpPr>
          <p:nvPr/>
        </p:nvSpPr>
        <p:spPr bwMode="auto">
          <a:xfrm>
            <a:off x="3352800" y="1651000"/>
            <a:ext cx="609600" cy="2413000"/>
          </a:xfrm>
          <a:prstGeom prst="leftBrace">
            <a:avLst>
              <a:gd name="adj1" fmla="val 32986"/>
              <a:gd name="adj2" fmla="val 50000"/>
            </a:avLst>
          </a:prstGeom>
          <a:noFill/>
          <a:ln w="1174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a:p>
        </p:txBody>
      </p:sp>
      <p:sp>
        <p:nvSpPr>
          <p:cNvPr id="25617" name="Text Box 17">
            <a:extLst>
              <a:ext uri="{FF2B5EF4-FFF2-40B4-BE49-F238E27FC236}">
                <a16:creationId xmlns:a16="http://schemas.microsoft.com/office/drawing/2014/main" id="{787CAA10-B54D-4FD4-9884-26C6A97BCC2A}"/>
              </a:ext>
            </a:extLst>
          </p:cNvPr>
          <p:cNvSpPr txBox="1">
            <a:spLocks noChangeArrowheads="1"/>
          </p:cNvSpPr>
          <p:nvPr/>
        </p:nvSpPr>
        <p:spPr bwMode="auto">
          <a:xfrm>
            <a:off x="3733800" y="3384550"/>
            <a:ext cx="1905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dirty="0"/>
              <a:t>LUNG OXYGENATION</a:t>
            </a:r>
          </a:p>
        </p:txBody>
      </p:sp>
      <p:sp>
        <p:nvSpPr>
          <p:cNvPr id="25618" name="Text Box 18">
            <a:extLst>
              <a:ext uri="{FF2B5EF4-FFF2-40B4-BE49-F238E27FC236}">
                <a16:creationId xmlns:a16="http://schemas.microsoft.com/office/drawing/2014/main" id="{A116B9DC-0BDC-4085-B50B-28DFCA57E100}"/>
              </a:ext>
            </a:extLst>
          </p:cNvPr>
          <p:cNvSpPr txBox="1">
            <a:spLocks noChangeArrowheads="1"/>
          </p:cNvSpPr>
          <p:nvPr/>
        </p:nvSpPr>
        <p:spPr bwMode="auto">
          <a:xfrm>
            <a:off x="3733800" y="990600"/>
            <a:ext cx="1905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a:t>V-V ECMO OXYGENATION</a:t>
            </a:r>
          </a:p>
        </p:txBody>
      </p:sp>
      <p:sp>
        <p:nvSpPr>
          <p:cNvPr id="25619" name="Text Box 19">
            <a:extLst>
              <a:ext uri="{FF2B5EF4-FFF2-40B4-BE49-F238E27FC236}">
                <a16:creationId xmlns:a16="http://schemas.microsoft.com/office/drawing/2014/main" id="{4EAE4276-C608-4E5B-91ED-8363540B3989}"/>
              </a:ext>
            </a:extLst>
          </p:cNvPr>
          <p:cNvSpPr txBox="1">
            <a:spLocks noChangeArrowheads="1"/>
          </p:cNvSpPr>
          <p:nvPr/>
        </p:nvSpPr>
        <p:spPr bwMode="auto">
          <a:xfrm>
            <a:off x="1524000" y="2609850"/>
            <a:ext cx="21336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a:t>TOTAL OXYGENATION</a:t>
            </a:r>
          </a:p>
        </p:txBody>
      </p:sp>
      <p:sp>
        <p:nvSpPr>
          <p:cNvPr id="25620" name="Text Box 20">
            <a:extLst>
              <a:ext uri="{FF2B5EF4-FFF2-40B4-BE49-F238E27FC236}">
                <a16:creationId xmlns:a16="http://schemas.microsoft.com/office/drawing/2014/main" id="{1B50EBD0-0D8C-400C-989E-42800FAAF6C1}"/>
              </a:ext>
            </a:extLst>
          </p:cNvPr>
          <p:cNvSpPr txBox="1">
            <a:spLocks noChangeArrowheads="1"/>
          </p:cNvSpPr>
          <p:nvPr/>
        </p:nvSpPr>
        <p:spPr bwMode="auto">
          <a:xfrm>
            <a:off x="7848600" y="838201"/>
            <a:ext cx="1905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a:t>SVO2 = 60%</a:t>
            </a:r>
          </a:p>
        </p:txBody>
      </p:sp>
      <p:sp>
        <p:nvSpPr>
          <p:cNvPr id="25621" name="Text Box 21">
            <a:extLst>
              <a:ext uri="{FF2B5EF4-FFF2-40B4-BE49-F238E27FC236}">
                <a16:creationId xmlns:a16="http://schemas.microsoft.com/office/drawing/2014/main" id="{90BF567E-8FE8-4AC8-9C73-28FC04EABE05}"/>
              </a:ext>
            </a:extLst>
          </p:cNvPr>
          <p:cNvSpPr txBox="1">
            <a:spLocks noChangeArrowheads="1"/>
          </p:cNvSpPr>
          <p:nvPr/>
        </p:nvSpPr>
        <p:spPr bwMode="auto">
          <a:xfrm>
            <a:off x="7848600" y="2057401"/>
            <a:ext cx="1905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a:t>SaO2 = 80%</a:t>
            </a:r>
          </a:p>
        </p:txBody>
      </p:sp>
      <p:sp>
        <p:nvSpPr>
          <p:cNvPr id="25622" name="Text Box 22">
            <a:extLst>
              <a:ext uri="{FF2B5EF4-FFF2-40B4-BE49-F238E27FC236}">
                <a16:creationId xmlns:a16="http://schemas.microsoft.com/office/drawing/2014/main" id="{6BA1A4CF-D1B7-4933-B9A1-8E8966471760}"/>
              </a:ext>
            </a:extLst>
          </p:cNvPr>
          <p:cNvSpPr txBox="1">
            <a:spLocks noChangeArrowheads="1"/>
          </p:cNvSpPr>
          <p:nvPr/>
        </p:nvSpPr>
        <p:spPr bwMode="auto">
          <a:xfrm>
            <a:off x="7848600" y="3290888"/>
            <a:ext cx="19050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a:t>SaO2 = 80%</a:t>
            </a:r>
          </a:p>
        </p:txBody>
      </p:sp>
      <p:sp>
        <p:nvSpPr>
          <p:cNvPr id="25623" name="Text Box 23">
            <a:extLst>
              <a:ext uri="{FF2B5EF4-FFF2-40B4-BE49-F238E27FC236}">
                <a16:creationId xmlns:a16="http://schemas.microsoft.com/office/drawing/2014/main" id="{1087108C-ED37-4D28-9542-371752380B89}"/>
              </a:ext>
            </a:extLst>
          </p:cNvPr>
          <p:cNvSpPr txBox="1">
            <a:spLocks noChangeArrowheads="1"/>
          </p:cNvSpPr>
          <p:nvPr/>
        </p:nvSpPr>
        <p:spPr bwMode="auto">
          <a:xfrm>
            <a:off x="7848600" y="4510088"/>
            <a:ext cx="19050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a:t>SaO2 = 92%</a:t>
            </a:r>
          </a:p>
        </p:txBody>
      </p:sp>
      <p:sp>
        <p:nvSpPr>
          <p:cNvPr id="25624" name="Text Box 24">
            <a:extLst>
              <a:ext uri="{FF2B5EF4-FFF2-40B4-BE49-F238E27FC236}">
                <a16:creationId xmlns:a16="http://schemas.microsoft.com/office/drawing/2014/main" id="{C1201E99-AB8D-417C-9F6D-2AEA950F0BD8}"/>
              </a:ext>
            </a:extLst>
          </p:cNvPr>
          <p:cNvSpPr txBox="1">
            <a:spLocks noChangeArrowheads="1"/>
          </p:cNvSpPr>
          <p:nvPr/>
        </p:nvSpPr>
        <p:spPr bwMode="auto">
          <a:xfrm>
            <a:off x="7848600" y="5716588"/>
            <a:ext cx="19050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a:t>SaO2 = 92%</a:t>
            </a:r>
          </a:p>
        </p:txBody>
      </p:sp>
      <p:sp>
        <p:nvSpPr>
          <p:cNvPr id="25625" name="Text Box 25">
            <a:extLst>
              <a:ext uri="{FF2B5EF4-FFF2-40B4-BE49-F238E27FC236}">
                <a16:creationId xmlns:a16="http://schemas.microsoft.com/office/drawing/2014/main" id="{34CF019D-8D2A-4251-A2DA-F8EC5A56C393}"/>
              </a:ext>
            </a:extLst>
          </p:cNvPr>
          <p:cNvSpPr txBox="1">
            <a:spLocks noChangeArrowheads="1"/>
          </p:cNvSpPr>
          <p:nvPr/>
        </p:nvSpPr>
        <p:spPr bwMode="auto">
          <a:xfrm>
            <a:off x="1828800" y="5029201"/>
            <a:ext cx="33528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4000" dirty="0"/>
              <a:t>V-V ECMO: SIMPLIFIED</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AF315-3A5B-86C4-162D-EC4400BF35B3}"/>
              </a:ext>
            </a:extLst>
          </p:cNvPr>
          <p:cNvSpPr>
            <a:spLocks noGrp="1"/>
          </p:cNvSpPr>
          <p:nvPr>
            <p:ph type="title"/>
          </p:nvPr>
        </p:nvSpPr>
        <p:spPr/>
        <p:txBody>
          <a:bodyPr>
            <a:normAutofit fontScale="90000"/>
          </a:bodyPr>
          <a:lstStyle/>
          <a:p>
            <a:r>
              <a:rPr lang="en-US" dirty="0">
                <a:solidFill>
                  <a:schemeClr val="tx1"/>
                </a:solidFill>
              </a:rPr>
              <a:t>V-V ECMO Configurations</a:t>
            </a:r>
          </a:p>
        </p:txBody>
      </p:sp>
      <p:sp>
        <p:nvSpPr>
          <p:cNvPr id="3" name="Content Placeholder 2">
            <a:extLst>
              <a:ext uri="{FF2B5EF4-FFF2-40B4-BE49-F238E27FC236}">
                <a16:creationId xmlns:a16="http://schemas.microsoft.com/office/drawing/2014/main" id="{BC2B0747-D59C-F41F-A7B2-DAD83962E225}"/>
              </a:ext>
            </a:extLst>
          </p:cNvPr>
          <p:cNvSpPr>
            <a:spLocks noGrp="1"/>
          </p:cNvSpPr>
          <p:nvPr>
            <p:ph idx="1"/>
          </p:nvPr>
        </p:nvSpPr>
        <p:spPr>
          <a:xfrm>
            <a:off x="838199" y="1825625"/>
            <a:ext cx="5516379" cy="4351338"/>
          </a:xfrm>
        </p:spPr>
        <p:txBody>
          <a:bodyPr/>
          <a:lstStyle/>
          <a:p>
            <a:r>
              <a:rPr lang="en-US" dirty="0"/>
              <a:t>Fem-jugular</a:t>
            </a:r>
          </a:p>
          <a:p>
            <a:pPr lvl="1"/>
            <a:r>
              <a:rPr lang="en-US" dirty="0"/>
              <a:t>Drainage cannula in intrahepatic IVC</a:t>
            </a:r>
          </a:p>
          <a:p>
            <a:pPr lvl="1"/>
            <a:r>
              <a:rPr lang="en-US" dirty="0"/>
              <a:t>Return cannula in SVC or Right atrium</a:t>
            </a:r>
          </a:p>
        </p:txBody>
      </p:sp>
      <p:pic>
        <p:nvPicPr>
          <p:cNvPr id="5" name="Picture 4">
            <a:extLst>
              <a:ext uri="{FF2B5EF4-FFF2-40B4-BE49-F238E27FC236}">
                <a16:creationId xmlns:a16="http://schemas.microsoft.com/office/drawing/2014/main" id="{9E46E240-9B09-ACC8-5229-05B4D1320CB9}"/>
              </a:ext>
            </a:extLst>
          </p:cNvPr>
          <p:cNvPicPr>
            <a:picLocks noChangeAspect="1"/>
          </p:cNvPicPr>
          <p:nvPr/>
        </p:nvPicPr>
        <p:blipFill>
          <a:blip r:embed="rId2"/>
          <a:stretch>
            <a:fillRect/>
          </a:stretch>
        </p:blipFill>
        <p:spPr>
          <a:xfrm>
            <a:off x="7281920" y="746307"/>
            <a:ext cx="2514951" cy="4686954"/>
          </a:xfrm>
          <a:prstGeom prst="rect">
            <a:avLst/>
          </a:prstGeom>
        </p:spPr>
      </p:pic>
    </p:spTree>
    <p:extLst>
      <p:ext uri="{BB962C8B-B14F-4D97-AF65-F5344CB8AC3E}">
        <p14:creationId xmlns:p14="http://schemas.microsoft.com/office/powerpoint/2010/main" val="25715447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32E2E9-1920-972B-383A-9A14EFBCB60B}"/>
              </a:ext>
            </a:extLst>
          </p:cNvPr>
          <p:cNvSpPr>
            <a:spLocks noGrp="1"/>
          </p:cNvSpPr>
          <p:nvPr>
            <p:ph type="title"/>
          </p:nvPr>
        </p:nvSpPr>
        <p:spPr/>
        <p:txBody>
          <a:bodyPr>
            <a:normAutofit fontScale="90000"/>
          </a:bodyPr>
          <a:lstStyle/>
          <a:p>
            <a:r>
              <a:rPr lang="en-US" dirty="0">
                <a:solidFill>
                  <a:schemeClr val="tx1"/>
                </a:solidFill>
              </a:rPr>
              <a:t>V-V ECMO Configurations</a:t>
            </a:r>
          </a:p>
        </p:txBody>
      </p:sp>
      <p:sp>
        <p:nvSpPr>
          <p:cNvPr id="3" name="Content Placeholder 2">
            <a:extLst>
              <a:ext uri="{FF2B5EF4-FFF2-40B4-BE49-F238E27FC236}">
                <a16:creationId xmlns:a16="http://schemas.microsoft.com/office/drawing/2014/main" id="{19791191-B4CD-F0DF-E5B2-35F756BB1531}"/>
              </a:ext>
            </a:extLst>
          </p:cNvPr>
          <p:cNvSpPr>
            <a:spLocks noGrp="1"/>
          </p:cNvSpPr>
          <p:nvPr>
            <p:ph idx="1"/>
          </p:nvPr>
        </p:nvSpPr>
        <p:spPr>
          <a:xfrm>
            <a:off x="838200" y="1825625"/>
            <a:ext cx="4828082" cy="4351338"/>
          </a:xfrm>
        </p:spPr>
        <p:txBody>
          <a:bodyPr/>
          <a:lstStyle/>
          <a:p>
            <a:r>
              <a:rPr lang="en-US" dirty="0"/>
              <a:t>Dual Lumen Jugular</a:t>
            </a:r>
          </a:p>
          <a:p>
            <a:pPr lvl="1"/>
            <a:r>
              <a:rPr lang="en-US" dirty="0"/>
              <a:t>R IJ</a:t>
            </a:r>
          </a:p>
          <a:p>
            <a:pPr lvl="1"/>
            <a:r>
              <a:rPr lang="en-US" dirty="0"/>
              <a:t>Drainage from SVC and IVC</a:t>
            </a:r>
          </a:p>
          <a:p>
            <a:pPr lvl="1"/>
            <a:r>
              <a:rPr lang="en-US" dirty="0"/>
              <a:t>Return in RA  with jet directed across Tricuspid valve</a:t>
            </a:r>
          </a:p>
          <a:p>
            <a:pPr lvl="1"/>
            <a:endParaRPr lang="en-US" dirty="0"/>
          </a:p>
          <a:p>
            <a:pPr lvl="1"/>
            <a:r>
              <a:rPr lang="en-US" dirty="0"/>
              <a:t>An alternative placement</a:t>
            </a:r>
          </a:p>
          <a:p>
            <a:pPr lvl="1"/>
            <a:r>
              <a:rPr lang="en-US" dirty="0"/>
              <a:t>Directs return into Pulmonary Artery</a:t>
            </a:r>
          </a:p>
        </p:txBody>
      </p:sp>
      <p:pic>
        <p:nvPicPr>
          <p:cNvPr id="5" name="Picture 4">
            <a:extLst>
              <a:ext uri="{FF2B5EF4-FFF2-40B4-BE49-F238E27FC236}">
                <a16:creationId xmlns:a16="http://schemas.microsoft.com/office/drawing/2014/main" id="{A1289F5A-E5A9-5EED-53C6-ECFE1C269AD9}"/>
              </a:ext>
            </a:extLst>
          </p:cNvPr>
          <p:cNvPicPr>
            <a:picLocks noChangeAspect="1"/>
          </p:cNvPicPr>
          <p:nvPr/>
        </p:nvPicPr>
        <p:blipFill>
          <a:blip r:embed="rId2"/>
          <a:stretch>
            <a:fillRect/>
          </a:stretch>
        </p:blipFill>
        <p:spPr>
          <a:xfrm>
            <a:off x="5968251" y="1270903"/>
            <a:ext cx="2860956" cy="4906060"/>
          </a:xfrm>
          <a:prstGeom prst="rect">
            <a:avLst/>
          </a:prstGeom>
        </p:spPr>
      </p:pic>
      <p:pic>
        <p:nvPicPr>
          <p:cNvPr id="7" name="Picture 6">
            <a:extLst>
              <a:ext uri="{FF2B5EF4-FFF2-40B4-BE49-F238E27FC236}">
                <a16:creationId xmlns:a16="http://schemas.microsoft.com/office/drawing/2014/main" id="{79B1DA30-34D9-2F39-5A1A-7A3D9CF9CD81}"/>
              </a:ext>
            </a:extLst>
          </p:cNvPr>
          <p:cNvPicPr>
            <a:picLocks noChangeAspect="1"/>
          </p:cNvPicPr>
          <p:nvPr/>
        </p:nvPicPr>
        <p:blipFill>
          <a:blip r:embed="rId3"/>
          <a:stretch>
            <a:fillRect/>
          </a:stretch>
        </p:blipFill>
        <p:spPr>
          <a:xfrm>
            <a:off x="9397771" y="1194693"/>
            <a:ext cx="1790950" cy="4982270"/>
          </a:xfrm>
          <a:prstGeom prst="rect">
            <a:avLst/>
          </a:prstGeom>
        </p:spPr>
      </p:pic>
    </p:spTree>
    <p:extLst>
      <p:ext uri="{BB962C8B-B14F-4D97-AF65-F5344CB8AC3E}">
        <p14:creationId xmlns:p14="http://schemas.microsoft.com/office/powerpoint/2010/main" val="19803092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77B3294-2DE9-A385-FDE0-03E82AF44CC3}"/>
              </a:ext>
            </a:extLst>
          </p:cNvPr>
          <p:cNvPicPr>
            <a:picLocks noChangeAspect="1"/>
          </p:cNvPicPr>
          <p:nvPr/>
        </p:nvPicPr>
        <p:blipFill>
          <a:blip r:embed="rId2"/>
          <a:stretch>
            <a:fillRect/>
          </a:stretch>
        </p:blipFill>
        <p:spPr>
          <a:xfrm>
            <a:off x="427650" y="709232"/>
            <a:ext cx="5668350" cy="5657574"/>
          </a:xfrm>
          <a:prstGeom prst="rect">
            <a:avLst/>
          </a:prstGeom>
        </p:spPr>
      </p:pic>
      <p:pic>
        <p:nvPicPr>
          <p:cNvPr id="7" name="Picture 6">
            <a:extLst>
              <a:ext uri="{FF2B5EF4-FFF2-40B4-BE49-F238E27FC236}">
                <a16:creationId xmlns:a16="http://schemas.microsoft.com/office/drawing/2014/main" id="{AAB8CA38-8F10-6BAD-F0E2-98DBF397E0E2}"/>
              </a:ext>
            </a:extLst>
          </p:cNvPr>
          <p:cNvPicPr>
            <a:picLocks noChangeAspect="1"/>
          </p:cNvPicPr>
          <p:nvPr/>
        </p:nvPicPr>
        <p:blipFill>
          <a:blip r:embed="rId3"/>
          <a:stretch>
            <a:fillRect/>
          </a:stretch>
        </p:blipFill>
        <p:spPr>
          <a:xfrm>
            <a:off x="6603601" y="709232"/>
            <a:ext cx="5363323" cy="5439534"/>
          </a:xfrm>
          <a:prstGeom prst="rect">
            <a:avLst/>
          </a:prstGeom>
        </p:spPr>
      </p:pic>
    </p:spTree>
    <p:extLst>
      <p:ext uri="{BB962C8B-B14F-4D97-AF65-F5344CB8AC3E}">
        <p14:creationId xmlns:p14="http://schemas.microsoft.com/office/powerpoint/2010/main" val="16168323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EEC5BF-D070-EB8D-8CA3-60B332A22819}"/>
              </a:ext>
            </a:extLst>
          </p:cNvPr>
          <p:cNvSpPr>
            <a:spLocks noGrp="1"/>
          </p:cNvSpPr>
          <p:nvPr>
            <p:ph type="title"/>
          </p:nvPr>
        </p:nvSpPr>
        <p:spPr/>
        <p:txBody>
          <a:bodyPr>
            <a:normAutofit fontScale="90000"/>
          </a:bodyPr>
          <a:lstStyle/>
          <a:p>
            <a:r>
              <a:rPr lang="en-US" dirty="0">
                <a:solidFill>
                  <a:schemeClr val="tx1"/>
                </a:solidFill>
              </a:rPr>
              <a:t>V-A ECMO Configurations</a:t>
            </a:r>
          </a:p>
        </p:txBody>
      </p:sp>
      <p:pic>
        <p:nvPicPr>
          <p:cNvPr id="5" name="Picture 4">
            <a:extLst>
              <a:ext uri="{FF2B5EF4-FFF2-40B4-BE49-F238E27FC236}">
                <a16:creationId xmlns:a16="http://schemas.microsoft.com/office/drawing/2014/main" id="{4ABA7C35-1AC4-3FEB-9D02-DDEE676E1A3E}"/>
              </a:ext>
            </a:extLst>
          </p:cNvPr>
          <p:cNvPicPr>
            <a:picLocks noChangeAspect="1"/>
          </p:cNvPicPr>
          <p:nvPr/>
        </p:nvPicPr>
        <p:blipFill>
          <a:blip r:embed="rId2"/>
          <a:stretch>
            <a:fillRect/>
          </a:stretch>
        </p:blipFill>
        <p:spPr>
          <a:xfrm>
            <a:off x="8239040" y="1139078"/>
            <a:ext cx="3962953" cy="5353797"/>
          </a:xfrm>
          <a:prstGeom prst="rect">
            <a:avLst/>
          </a:prstGeom>
        </p:spPr>
      </p:pic>
      <p:sp>
        <p:nvSpPr>
          <p:cNvPr id="6" name="TextBox 5">
            <a:extLst>
              <a:ext uri="{FF2B5EF4-FFF2-40B4-BE49-F238E27FC236}">
                <a16:creationId xmlns:a16="http://schemas.microsoft.com/office/drawing/2014/main" id="{BC2B916B-060A-0EE3-B84B-19D461BCE882}"/>
              </a:ext>
            </a:extLst>
          </p:cNvPr>
          <p:cNvSpPr txBox="1"/>
          <p:nvPr/>
        </p:nvSpPr>
        <p:spPr>
          <a:xfrm>
            <a:off x="963604" y="1624833"/>
            <a:ext cx="6093225" cy="2031325"/>
          </a:xfrm>
          <a:prstGeom prst="rect">
            <a:avLst/>
          </a:prstGeom>
          <a:noFill/>
        </p:spPr>
        <p:txBody>
          <a:bodyPr wrap="square" rtlCol="0">
            <a:spAutoFit/>
          </a:bodyPr>
          <a:lstStyle/>
          <a:p>
            <a:pPr marL="285750" indent="-285750">
              <a:buFont typeface="Arial" panose="020B0604020202020204" pitchFamily="34" charset="0"/>
              <a:buChar char="•"/>
            </a:pPr>
            <a:r>
              <a:rPr lang="en-US" dirty="0" err="1"/>
              <a:t>Femoro</a:t>
            </a:r>
            <a:r>
              <a:rPr lang="en-US" dirty="0"/>
              <a:t>-femoral- most common </a:t>
            </a:r>
          </a:p>
          <a:p>
            <a:pPr marL="742950" lvl="1" indent="-285750">
              <a:buFont typeface="Arial" panose="020B0604020202020204" pitchFamily="34" charset="0"/>
              <a:buChar char="•"/>
            </a:pPr>
            <a:r>
              <a:rPr lang="en-US" dirty="0"/>
              <a:t>Drainage catheter at or near Right atrium</a:t>
            </a:r>
          </a:p>
          <a:p>
            <a:pPr marL="742950" lvl="1" indent="-285750">
              <a:buFont typeface="Arial" panose="020B0604020202020204" pitchFamily="34" charset="0"/>
              <a:buChar char="•"/>
            </a:pPr>
            <a:r>
              <a:rPr lang="en-US" dirty="0"/>
              <a:t>Return cannula in distal aorta or iliac artery</a:t>
            </a:r>
          </a:p>
          <a:p>
            <a:pPr marL="742950" lvl="1" indent="-285750">
              <a:buFont typeface="Arial" panose="020B0604020202020204" pitchFamily="34" charset="0"/>
              <a:buChar char="•"/>
            </a:pPr>
            <a:r>
              <a:rPr lang="en-US" dirty="0"/>
              <a:t>Can lead to ischemia of ipsilateral leg to return cannula</a:t>
            </a:r>
          </a:p>
          <a:p>
            <a:pPr marL="1200150" lvl="2" indent="-285750">
              <a:buFont typeface="Arial" panose="020B0604020202020204" pitchFamily="34" charset="0"/>
              <a:buChar char="•"/>
            </a:pPr>
            <a:r>
              <a:rPr lang="en-US" dirty="0"/>
              <a:t>This can be addressed with peripheral perfusion cannula</a:t>
            </a:r>
          </a:p>
          <a:p>
            <a:pPr marL="742950" lvl="1" indent="-285750">
              <a:buFont typeface="Arial" panose="020B0604020202020204" pitchFamily="34" charset="0"/>
              <a:buChar char="•"/>
            </a:pPr>
            <a:endParaRPr lang="en-US" dirty="0"/>
          </a:p>
        </p:txBody>
      </p:sp>
      <p:pic>
        <p:nvPicPr>
          <p:cNvPr id="8" name="Picture 7">
            <a:extLst>
              <a:ext uri="{FF2B5EF4-FFF2-40B4-BE49-F238E27FC236}">
                <a16:creationId xmlns:a16="http://schemas.microsoft.com/office/drawing/2014/main" id="{E6C211E1-16A8-081F-D593-13FC791C2874}"/>
              </a:ext>
            </a:extLst>
          </p:cNvPr>
          <p:cNvPicPr>
            <a:picLocks noChangeAspect="1"/>
          </p:cNvPicPr>
          <p:nvPr/>
        </p:nvPicPr>
        <p:blipFill>
          <a:blip r:embed="rId3"/>
          <a:stretch>
            <a:fillRect/>
          </a:stretch>
        </p:blipFill>
        <p:spPr>
          <a:xfrm>
            <a:off x="2630981" y="3597697"/>
            <a:ext cx="3962954" cy="3260303"/>
          </a:xfrm>
          <a:prstGeom prst="rect">
            <a:avLst/>
          </a:prstGeom>
        </p:spPr>
      </p:pic>
    </p:spTree>
    <p:extLst>
      <p:ext uri="{BB962C8B-B14F-4D97-AF65-F5344CB8AC3E}">
        <p14:creationId xmlns:p14="http://schemas.microsoft.com/office/powerpoint/2010/main" val="19308697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87557F-4F67-9BF1-AA4A-DDAC459BD53D}"/>
              </a:ext>
            </a:extLst>
          </p:cNvPr>
          <p:cNvSpPr>
            <a:spLocks noGrp="1"/>
          </p:cNvSpPr>
          <p:nvPr>
            <p:ph type="title"/>
          </p:nvPr>
        </p:nvSpPr>
        <p:spPr/>
        <p:txBody>
          <a:bodyPr>
            <a:normAutofit fontScale="90000"/>
          </a:bodyPr>
          <a:lstStyle/>
          <a:p>
            <a:r>
              <a:rPr lang="en-US" dirty="0">
                <a:solidFill>
                  <a:schemeClr val="tx1"/>
                </a:solidFill>
              </a:rPr>
              <a:t>Carbon Dioxide Removal</a:t>
            </a:r>
          </a:p>
        </p:txBody>
      </p:sp>
      <p:sp>
        <p:nvSpPr>
          <p:cNvPr id="3" name="Content Placeholder 2">
            <a:extLst>
              <a:ext uri="{FF2B5EF4-FFF2-40B4-BE49-F238E27FC236}">
                <a16:creationId xmlns:a16="http://schemas.microsoft.com/office/drawing/2014/main" id="{D85E7793-2E7F-22FA-68F3-B0C2ED96E6B2}"/>
              </a:ext>
            </a:extLst>
          </p:cNvPr>
          <p:cNvSpPr>
            <a:spLocks noGrp="1"/>
          </p:cNvSpPr>
          <p:nvPr>
            <p:ph idx="1"/>
          </p:nvPr>
        </p:nvSpPr>
        <p:spPr/>
        <p:txBody>
          <a:bodyPr/>
          <a:lstStyle/>
          <a:p>
            <a:r>
              <a:rPr lang="en-US" dirty="0"/>
              <a:t>CO2 production is equal to O2 consumption when RQ=1</a:t>
            </a:r>
          </a:p>
          <a:p>
            <a:pPr lvl="1"/>
            <a:r>
              <a:rPr lang="en-US" dirty="0"/>
              <a:t>The amount of CO2 exchanged per minute is ~same as O2 exchanged</a:t>
            </a:r>
          </a:p>
          <a:p>
            <a:r>
              <a:rPr lang="en-US" dirty="0"/>
              <a:t>CO2 is </a:t>
            </a:r>
            <a:r>
              <a:rPr lang="en-US" u="sng" dirty="0"/>
              <a:t>much</a:t>
            </a:r>
            <a:r>
              <a:rPr lang="en-US" dirty="0"/>
              <a:t> more soluble and diffusible than O2 in blood</a:t>
            </a:r>
          </a:p>
          <a:p>
            <a:pPr lvl="1"/>
            <a:r>
              <a:rPr lang="en-US" dirty="0"/>
              <a:t>CO2 clearance will exceed oxygenation in any circumstance</a:t>
            </a:r>
          </a:p>
          <a:p>
            <a:pPr lvl="1"/>
            <a:r>
              <a:rPr lang="en-US" dirty="0"/>
              <a:t>If CO2 clearance is the primary goal- ECMO flows can be significantly lower</a:t>
            </a:r>
          </a:p>
          <a:p>
            <a:r>
              <a:rPr lang="en-US" dirty="0"/>
              <a:t>CO2 elimination is a function of the gradient of the inlet PCO2, the sweep gas CO2 (0 mmHg), and the sweep gas flow</a:t>
            </a:r>
          </a:p>
          <a:p>
            <a:pPr marL="457200" lvl="1" indent="0">
              <a:buNone/>
            </a:pPr>
            <a:r>
              <a:rPr lang="en-US" dirty="0"/>
              <a:t>		Sweep (new)= Sweep(current) x pCO2/desired PCO2</a:t>
            </a:r>
          </a:p>
          <a:p>
            <a:pPr marL="457200" lvl="1" indent="0">
              <a:buNone/>
            </a:pPr>
            <a:r>
              <a:rPr lang="en-US" dirty="0"/>
              <a:t>**Caution with rapid adjustments in PCO2 (Neurologic complications)</a:t>
            </a:r>
          </a:p>
          <a:p>
            <a:pPr lvl="1"/>
            <a:endParaRPr lang="en-US" dirty="0"/>
          </a:p>
          <a:p>
            <a:pPr lvl="1"/>
            <a:endParaRPr lang="en-US" dirty="0"/>
          </a:p>
          <a:p>
            <a:pPr lvl="1"/>
            <a:endParaRPr lang="en-US" dirty="0"/>
          </a:p>
        </p:txBody>
      </p:sp>
    </p:spTree>
    <p:extLst>
      <p:ext uri="{BB962C8B-B14F-4D97-AF65-F5344CB8AC3E}">
        <p14:creationId xmlns:p14="http://schemas.microsoft.com/office/powerpoint/2010/main" val="28513663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1">
            <a:extLst>
              <a:ext uri="{FF2B5EF4-FFF2-40B4-BE49-F238E27FC236}">
                <a16:creationId xmlns:a16="http://schemas.microsoft.com/office/drawing/2014/main" id="{2D3FC32D-4BC5-7F6D-CC9D-3D65D463E068}"/>
              </a:ext>
            </a:extLst>
          </p:cNvPr>
          <p:cNvSpPr>
            <a:spLocks noGrp="1"/>
          </p:cNvSpPr>
          <p:nvPr>
            <p:ph sz="half" idx="2"/>
          </p:nvPr>
        </p:nvSpPr>
        <p:spPr>
          <a:xfrm>
            <a:off x="129540" y="2475780"/>
            <a:ext cx="3213100" cy="3810720"/>
          </a:xfrm>
        </p:spPr>
        <p:txBody>
          <a:bodyPr/>
          <a:lstStyle/>
          <a:p>
            <a:endParaRPr lang="en-US"/>
          </a:p>
        </p:txBody>
      </p:sp>
      <p:sp>
        <p:nvSpPr>
          <p:cNvPr id="11" name="Text Placeholder 2">
            <a:extLst>
              <a:ext uri="{FF2B5EF4-FFF2-40B4-BE49-F238E27FC236}">
                <a16:creationId xmlns:a16="http://schemas.microsoft.com/office/drawing/2014/main" id="{126425AC-52EA-34F6-66BF-7C556FAF72DC}"/>
              </a:ext>
            </a:extLst>
          </p:cNvPr>
          <p:cNvSpPr>
            <a:spLocks noGrp="1"/>
          </p:cNvSpPr>
          <p:nvPr>
            <p:ph type="body" sz="quarter" idx="18"/>
          </p:nvPr>
        </p:nvSpPr>
        <p:spPr>
          <a:xfrm>
            <a:off x="495300" y="1790700"/>
            <a:ext cx="2847340" cy="495300"/>
          </a:xfrm>
        </p:spPr>
        <p:txBody>
          <a:bodyPr/>
          <a:lstStyle/>
          <a:p>
            <a:endParaRPr lang="en-US"/>
          </a:p>
        </p:txBody>
      </p:sp>
      <p:sp>
        <p:nvSpPr>
          <p:cNvPr id="2" name="Title 1"/>
          <p:cNvSpPr>
            <a:spLocks noGrp="1"/>
          </p:cNvSpPr>
          <p:nvPr>
            <p:ph type="title"/>
          </p:nvPr>
        </p:nvSpPr>
        <p:spPr>
          <a:xfrm>
            <a:off x="4088921" y="571500"/>
            <a:ext cx="7607778" cy="1028700"/>
          </a:xfrm>
        </p:spPr>
        <p:txBody>
          <a:bodyPr anchor="ctr">
            <a:normAutofit/>
          </a:bodyPr>
          <a:lstStyle/>
          <a:p>
            <a:r>
              <a:rPr lang="en-US" sz="3400" b="1" dirty="0">
                <a:solidFill>
                  <a:schemeClr val="tx1"/>
                </a:solidFill>
              </a:rPr>
              <a:t>ARDS, PRONING</a:t>
            </a:r>
            <a:r>
              <a:rPr lang="en-US" sz="3400" dirty="0">
                <a:solidFill>
                  <a:schemeClr val="tx1"/>
                </a:solidFill>
              </a:rPr>
              <a:t> and</a:t>
            </a:r>
            <a:r>
              <a:rPr lang="en-US" sz="3400" b="1" dirty="0">
                <a:solidFill>
                  <a:schemeClr val="tx1"/>
                </a:solidFill>
              </a:rPr>
              <a:t> VV ECMO</a:t>
            </a:r>
          </a:p>
        </p:txBody>
      </p:sp>
      <p:pic>
        <p:nvPicPr>
          <p:cNvPr id="4" name="Content Placeholder 3"/>
          <p:cNvPicPr>
            <a:picLocks noGrp="1" noChangeAspect="1"/>
          </p:cNvPicPr>
          <p:nvPr>
            <p:ph type="pic" sz="quarter" idx="19"/>
          </p:nvPr>
        </p:nvPicPr>
        <p:blipFill rotWithShape="1">
          <a:blip r:embed="rId2">
            <a:extLst>
              <a:ext uri="{28A0092B-C50C-407E-A947-70E740481C1C}">
                <a14:useLocalDpi xmlns:a14="http://schemas.microsoft.com/office/drawing/2010/main" val="0"/>
              </a:ext>
            </a:extLst>
          </a:blip>
          <a:stretch/>
        </p:blipFill>
        <p:spPr>
          <a:xfrm>
            <a:off x="4741788" y="1790700"/>
            <a:ext cx="6302523" cy="4495800"/>
          </a:xfrm>
          <a:noFill/>
        </p:spPr>
      </p:pic>
    </p:spTree>
    <p:extLst>
      <p:ext uri="{BB962C8B-B14F-4D97-AF65-F5344CB8AC3E}">
        <p14:creationId xmlns:p14="http://schemas.microsoft.com/office/powerpoint/2010/main" val="21744905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613" y="502508"/>
            <a:ext cx="11816063" cy="658812"/>
          </a:xfrm>
        </p:spPr>
        <p:txBody>
          <a:bodyPr>
            <a:normAutofit fontScale="90000"/>
          </a:bodyPr>
          <a:lstStyle/>
          <a:p>
            <a:r>
              <a:rPr lang="en-US" b="1" dirty="0">
                <a:solidFill>
                  <a:schemeClr val="tx1"/>
                </a:solidFill>
              </a:rPr>
              <a:t>CAUSES OF ARDS AND COMPLICATIONS</a:t>
            </a:r>
          </a:p>
        </p:txBody>
      </p:sp>
      <p:sp>
        <p:nvSpPr>
          <p:cNvPr id="3" name="Content Placeholder 2"/>
          <p:cNvSpPr>
            <a:spLocks noGrp="1"/>
          </p:cNvSpPr>
          <p:nvPr>
            <p:ph idx="1"/>
          </p:nvPr>
        </p:nvSpPr>
        <p:spPr>
          <a:xfrm>
            <a:off x="1638300" y="1584960"/>
            <a:ext cx="7816093" cy="4060831"/>
          </a:xfrm>
        </p:spPr>
        <p:txBody>
          <a:bodyPr>
            <a:noAutofit/>
          </a:bodyPr>
          <a:lstStyle/>
          <a:p>
            <a:r>
              <a:rPr lang="en-US" sz="2400" b="1" dirty="0"/>
              <a:t>Primary Causes</a:t>
            </a:r>
          </a:p>
          <a:p>
            <a:pPr marL="800100" lvl="1" indent="-342900">
              <a:buFont typeface="Arial" panose="020B0604020202020204" pitchFamily="34" charset="0"/>
              <a:buChar char="•"/>
            </a:pPr>
            <a:r>
              <a:rPr lang="en-US" dirty="0"/>
              <a:t>Pneumonia</a:t>
            </a:r>
            <a:r>
              <a:rPr lang="en-US" b="1" dirty="0"/>
              <a:t>- </a:t>
            </a:r>
            <a:r>
              <a:rPr lang="en-US" dirty="0"/>
              <a:t>Aspiration, viral, or bacterial</a:t>
            </a:r>
          </a:p>
          <a:p>
            <a:pPr marL="800100" lvl="1" indent="-342900">
              <a:buFont typeface="Arial" panose="020B0604020202020204" pitchFamily="34" charset="0"/>
              <a:buChar char="•"/>
            </a:pPr>
            <a:r>
              <a:rPr lang="en-US" dirty="0"/>
              <a:t>Sepsis</a:t>
            </a:r>
          </a:p>
          <a:p>
            <a:pPr marL="800100" lvl="1" indent="-342900">
              <a:buFont typeface="Arial" panose="020B0604020202020204" pitchFamily="34" charset="0"/>
              <a:buChar char="•"/>
            </a:pPr>
            <a:r>
              <a:rPr lang="en-US" dirty="0"/>
              <a:t>Trauma</a:t>
            </a:r>
          </a:p>
          <a:p>
            <a:pPr marL="800100" lvl="1" indent="-342900">
              <a:buFont typeface="Arial" panose="020B0604020202020204" pitchFamily="34" charset="0"/>
              <a:buChar char="•"/>
            </a:pPr>
            <a:r>
              <a:rPr lang="en-US" dirty="0"/>
              <a:t>Inhalation injury- Smoke, toxic chemicals</a:t>
            </a:r>
          </a:p>
          <a:p>
            <a:pPr marL="800100" lvl="1" indent="-342900">
              <a:buFont typeface="Arial" panose="020B0604020202020204" pitchFamily="34" charset="0"/>
              <a:buChar char="•"/>
            </a:pPr>
            <a:r>
              <a:rPr lang="en-US" dirty="0"/>
              <a:t>Mass blood transfusion- TRALI and volume overload</a:t>
            </a:r>
            <a:endParaRPr lang="en-US" b="1" dirty="0"/>
          </a:p>
          <a:p>
            <a:r>
              <a:rPr lang="en-US" sz="2400" b="1" dirty="0"/>
              <a:t>Complications</a:t>
            </a:r>
          </a:p>
          <a:p>
            <a:pPr marL="800100" lvl="1" indent="-342900">
              <a:buFont typeface="Arial" panose="020B0604020202020204" pitchFamily="34" charset="0"/>
              <a:buChar char="•"/>
            </a:pPr>
            <a:r>
              <a:rPr lang="en-US" dirty="0"/>
              <a:t>Atelectasis- When small air pockets in the lungs collapse</a:t>
            </a:r>
          </a:p>
          <a:p>
            <a:pPr marL="800100" lvl="1" indent="-342900">
              <a:buFont typeface="Arial" panose="020B0604020202020204" pitchFamily="34" charset="0"/>
              <a:buChar char="•"/>
            </a:pPr>
            <a:r>
              <a:rPr lang="en-US" dirty="0"/>
              <a:t>Failure of other organs secondary to hypoxemia</a:t>
            </a:r>
          </a:p>
          <a:p>
            <a:pPr marL="800100" lvl="1" indent="-342900">
              <a:buFont typeface="Arial" panose="020B0604020202020204" pitchFamily="34" charset="0"/>
              <a:buChar char="•"/>
            </a:pPr>
            <a:r>
              <a:rPr lang="en-US" dirty="0"/>
              <a:t>Secondary infection- Bacterial pneumonia</a:t>
            </a:r>
          </a:p>
          <a:p>
            <a:pPr marL="800100" lvl="1" indent="-342900">
              <a:buFont typeface="Arial" panose="020B0604020202020204" pitchFamily="34" charset="0"/>
              <a:buChar char="•"/>
            </a:pPr>
            <a:r>
              <a:rPr lang="en-US" dirty="0"/>
              <a:t>Pulmonary fibrosis</a:t>
            </a:r>
          </a:p>
        </p:txBody>
      </p:sp>
    </p:spTree>
    <p:extLst>
      <p:ext uri="{BB962C8B-B14F-4D97-AF65-F5344CB8AC3E}">
        <p14:creationId xmlns:p14="http://schemas.microsoft.com/office/powerpoint/2010/main" val="10828806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9460" y="45722"/>
            <a:ext cx="6853079" cy="789708"/>
          </a:xfrm>
        </p:spPr>
        <p:txBody>
          <a:bodyPr>
            <a:normAutofit/>
          </a:bodyPr>
          <a:lstStyle/>
          <a:p>
            <a:r>
              <a:rPr lang="en-US" b="1" dirty="0">
                <a:solidFill>
                  <a:schemeClr val="tx1"/>
                </a:solidFill>
              </a:rPr>
              <a:t>ARDS Pathophysiology</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5957" y="808347"/>
            <a:ext cx="7260084" cy="6049653"/>
          </a:xfrm>
          <a:prstGeom prst="rect">
            <a:avLst/>
          </a:prstGeom>
        </p:spPr>
      </p:pic>
    </p:spTree>
    <p:extLst>
      <p:ext uri="{BB962C8B-B14F-4D97-AF65-F5344CB8AC3E}">
        <p14:creationId xmlns:p14="http://schemas.microsoft.com/office/powerpoint/2010/main" val="14967646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63933" y="528507"/>
            <a:ext cx="10017766" cy="5342601"/>
          </a:xfrm>
        </p:spPr>
      </p:pic>
      <p:sp>
        <p:nvSpPr>
          <p:cNvPr id="10" name="TextBox 9"/>
          <p:cNvSpPr txBox="1"/>
          <p:nvPr/>
        </p:nvSpPr>
        <p:spPr>
          <a:xfrm>
            <a:off x="2682631" y="5878515"/>
            <a:ext cx="1127449" cy="369332"/>
          </a:xfrm>
          <a:prstGeom prst="rect">
            <a:avLst/>
          </a:prstGeom>
          <a:noFill/>
        </p:spPr>
        <p:txBody>
          <a:bodyPr wrap="square" rtlCol="0">
            <a:spAutoFit/>
          </a:bodyPr>
          <a:lstStyle/>
          <a:p>
            <a:r>
              <a:rPr lang="en-US" dirty="0"/>
              <a:t>ARDS</a:t>
            </a:r>
          </a:p>
        </p:txBody>
      </p:sp>
      <p:sp>
        <p:nvSpPr>
          <p:cNvPr id="11" name="TextBox 10"/>
          <p:cNvSpPr txBox="1"/>
          <p:nvPr/>
        </p:nvSpPr>
        <p:spPr>
          <a:xfrm>
            <a:off x="7700257" y="5878515"/>
            <a:ext cx="3427446" cy="369332"/>
          </a:xfrm>
          <a:prstGeom prst="rect">
            <a:avLst/>
          </a:prstGeom>
          <a:noFill/>
        </p:spPr>
        <p:txBody>
          <a:bodyPr wrap="square" rtlCol="0">
            <a:spAutoFit/>
          </a:bodyPr>
          <a:lstStyle/>
          <a:p>
            <a:r>
              <a:rPr lang="en-US" dirty="0"/>
              <a:t>HEALTHY LUNG</a:t>
            </a:r>
          </a:p>
        </p:txBody>
      </p:sp>
    </p:spTree>
    <p:extLst>
      <p:ext uri="{BB962C8B-B14F-4D97-AF65-F5344CB8AC3E}">
        <p14:creationId xmlns:p14="http://schemas.microsoft.com/office/powerpoint/2010/main" val="1074966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755803"/>
          </a:xfrm>
        </p:spPr>
        <p:txBody>
          <a:bodyPr/>
          <a:lstStyle/>
          <a:p>
            <a:r>
              <a:rPr lang="en-US" b="1" dirty="0">
                <a:solidFill>
                  <a:schemeClr val="tx1"/>
                </a:solidFill>
              </a:rPr>
              <a:t>TREATMENT OF ARDS</a:t>
            </a:r>
          </a:p>
        </p:txBody>
      </p:sp>
      <p:sp>
        <p:nvSpPr>
          <p:cNvPr id="3" name="Content Placeholder 2"/>
          <p:cNvSpPr>
            <a:spLocks noGrp="1"/>
          </p:cNvSpPr>
          <p:nvPr>
            <p:ph idx="1"/>
          </p:nvPr>
        </p:nvSpPr>
        <p:spPr>
          <a:xfrm>
            <a:off x="869468" y="1675636"/>
            <a:ext cx="9985885" cy="4558253"/>
          </a:xfrm>
        </p:spPr>
        <p:txBody>
          <a:bodyPr>
            <a:noAutofit/>
          </a:bodyPr>
          <a:lstStyle/>
          <a:p>
            <a:r>
              <a:rPr lang="en-US" b="1" dirty="0"/>
              <a:t>Sedation and paralysis</a:t>
            </a:r>
          </a:p>
          <a:p>
            <a:pPr marL="742950" lvl="1" indent="-285750">
              <a:buFont typeface="Arial" panose="020B0604020202020204" pitchFamily="34" charset="0"/>
              <a:buChar char="•"/>
            </a:pPr>
            <a:r>
              <a:rPr lang="en-US" sz="1800" dirty="0"/>
              <a:t>Allows for better ventilator compliance</a:t>
            </a:r>
          </a:p>
          <a:p>
            <a:r>
              <a:rPr lang="en-US" b="1" dirty="0"/>
              <a:t>Lung protective ventilation</a:t>
            </a:r>
          </a:p>
          <a:p>
            <a:pPr marL="742950" lvl="1" indent="-285750">
              <a:buFont typeface="Arial" panose="020B0604020202020204" pitchFamily="34" charset="0"/>
              <a:buChar char="•"/>
            </a:pPr>
            <a:r>
              <a:rPr lang="en-US" sz="1800" dirty="0"/>
              <a:t>Low tidal volumes</a:t>
            </a:r>
          </a:p>
          <a:p>
            <a:pPr marL="1200150" lvl="2" indent="-285750">
              <a:buFont typeface="Arial" panose="020B0604020202020204" pitchFamily="34" charset="0"/>
              <a:buChar char="•"/>
            </a:pPr>
            <a:r>
              <a:rPr lang="en-US" sz="1800" dirty="0"/>
              <a:t>6-8ml/kg</a:t>
            </a:r>
          </a:p>
          <a:p>
            <a:pPr marL="742950" lvl="1" indent="-285750">
              <a:buFont typeface="Arial" panose="020B0604020202020204" pitchFamily="34" charset="0"/>
              <a:buChar char="•"/>
            </a:pPr>
            <a:r>
              <a:rPr lang="en-US" sz="1800" dirty="0"/>
              <a:t>Optimal peep</a:t>
            </a:r>
          </a:p>
          <a:p>
            <a:pPr marL="1200150" lvl="2" indent="-285750">
              <a:buFont typeface="Arial" panose="020B0604020202020204" pitchFamily="34" charset="0"/>
              <a:buChar char="•"/>
            </a:pPr>
            <a:r>
              <a:rPr lang="en-US" sz="1800" dirty="0"/>
              <a:t>PV tool or esophageal balloon</a:t>
            </a:r>
          </a:p>
          <a:p>
            <a:r>
              <a:rPr lang="en-US" b="1" dirty="0"/>
              <a:t>Inhaled </a:t>
            </a:r>
            <a:r>
              <a:rPr lang="en-US" b="1" dirty="0" err="1"/>
              <a:t>Epoprostenol</a:t>
            </a:r>
            <a:endParaRPr lang="en-US" b="1" dirty="0"/>
          </a:p>
          <a:p>
            <a:r>
              <a:rPr lang="en-US" b="1" dirty="0"/>
              <a:t>Treat the cause of ARDS</a:t>
            </a:r>
          </a:p>
          <a:p>
            <a:r>
              <a:rPr lang="en-US" b="1" dirty="0" err="1"/>
              <a:t>Proning</a:t>
            </a:r>
            <a:endParaRPr lang="en-US" b="1" dirty="0"/>
          </a:p>
        </p:txBody>
      </p:sp>
    </p:spTree>
    <p:extLst>
      <p:ext uri="{BB962C8B-B14F-4D97-AF65-F5344CB8AC3E}">
        <p14:creationId xmlns:p14="http://schemas.microsoft.com/office/powerpoint/2010/main" val="10288159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Who is an ECMO candidate?</a:t>
            </a:r>
          </a:p>
        </p:txBody>
      </p:sp>
      <p:sp>
        <p:nvSpPr>
          <p:cNvPr id="3" name="Content Placeholder 2"/>
          <p:cNvSpPr>
            <a:spLocks noGrp="1"/>
          </p:cNvSpPr>
          <p:nvPr>
            <p:ph type="body" idx="1"/>
          </p:nvPr>
        </p:nvSpPr>
        <p:spPr>
          <a:xfrm>
            <a:off x="581193" y="2242207"/>
            <a:ext cx="5087075" cy="536005"/>
          </a:xfrm>
        </p:spPr>
        <p:txBody>
          <a:bodyPr/>
          <a:lstStyle/>
          <a:p>
            <a:r>
              <a:rPr lang="en-US" b="1" u="sng" dirty="0">
                <a:solidFill>
                  <a:schemeClr val="tx1"/>
                </a:solidFill>
              </a:rPr>
              <a:t>Who is an ECMO candidate?</a:t>
            </a:r>
          </a:p>
        </p:txBody>
      </p:sp>
      <p:sp>
        <p:nvSpPr>
          <p:cNvPr id="4" name="Content Placeholder 3"/>
          <p:cNvSpPr>
            <a:spLocks noGrp="1"/>
          </p:cNvSpPr>
          <p:nvPr>
            <p:ph sz="half" idx="2"/>
          </p:nvPr>
        </p:nvSpPr>
        <p:spPr>
          <a:xfrm>
            <a:off x="581194" y="2926052"/>
            <a:ext cx="5393100" cy="3547319"/>
          </a:xfrm>
        </p:spPr>
        <p:txBody>
          <a:bodyPr>
            <a:normAutofit fontScale="77500" lnSpcReduction="20000"/>
          </a:bodyPr>
          <a:lstStyle/>
          <a:p>
            <a:pPr marL="457200" indent="-457200">
              <a:buFont typeface="Arial" panose="020B0604020202020204" pitchFamily="34" charset="0"/>
              <a:buChar char="•"/>
            </a:pPr>
            <a:r>
              <a:rPr lang="en-US" sz="2900" dirty="0">
                <a:solidFill>
                  <a:schemeClr val="bg1">
                    <a:lumMod val="10000"/>
                  </a:schemeClr>
                </a:solidFill>
                <a:latin typeface="Times New Roman" panose="02020603050405020304" pitchFamily="18" charset="0"/>
                <a:cs typeface="Times New Roman" panose="02020603050405020304" pitchFamily="18" charset="0"/>
              </a:rPr>
              <a:t>Neonatal through adult</a:t>
            </a:r>
          </a:p>
          <a:p>
            <a:pPr marL="457200" indent="-457200">
              <a:buFont typeface="Arial" panose="020B0604020202020204" pitchFamily="34" charset="0"/>
              <a:buChar char="•"/>
            </a:pPr>
            <a:r>
              <a:rPr lang="en-US" sz="2900" dirty="0">
                <a:solidFill>
                  <a:schemeClr val="bg1">
                    <a:lumMod val="10000"/>
                  </a:schemeClr>
                </a:solidFill>
                <a:latin typeface="Times New Roman" panose="02020603050405020304" pitchFamily="18" charset="0"/>
                <a:cs typeface="Times New Roman" panose="02020603050405020304" pitchFamily="18" charset="0"/>
              </a:rPr>
              <a:t>Patients with REVERSIBLE illness</a:t>
            </a:r>
          </a:p>
          <a:p>
            <a:pPr marL="914400" lvl="1" indent="-457200">
              <a:buFont typeface="Arial" panose="020B0604020202020204" pitchFamily="34" charset="0"/>
              <a:buChar char="•"/>
            </a:pPr>
            <a:r>
              <a:rPr lang="en-US" sz="2900" dirty="0">
                <a:solidFill>
                  <a:schemeClr val="bg1">
                    <a:lumMod val="10000"/>
                  </a:schemeClr>
                </a:solidFill>
                <a:latin typeface="Times New Roman" panose="02020603050405020304" pitchFamily="18" charset="0"/>
                <a:cs typeface="Times New Roman" panose="02020603050405020304" pitchFamily="18" charset="0"/>
              </a:rPr>
              <a:t>ARDS</a:t>
            </a:r>
          </a:p>
          <a:p>
            <a:pPr marL="914400" lvl="1" indent="-457200">
              <a:buFont typeface="Arial" panose="020B0604020202020204" pitchFamily="34" charset="0"/>
              <a:buChar char="•"/>
            </a:pPr>
            <a:r>
              <a:rPr lang="en-US" sz="2900" dirty="0">
                <a:solidFill>
                  <a:schemeClr val="bg1">
                    <a:lumMod val="10000"/>
                  </a:schemeClr>
                </a:solidFill>
                <a:latin typeface="Times New Roman" panose="02020603050405020304" pitchFamily="18" charset="0"/>
                <a:cs typeface="Times New Roman" panose="02020603050405020304" pitchFamily="18" charset="0"/>
              </a:rPr>
              <a:t>Cardiac arrest</a:t>
            </a:r>
          </a:p>
          <a:p>
            <a:pPr marL="914400" lvl="1" indent="-457200">
              <a:buFont typeface="Arial" panose="020B0604020202020204" pitchFamily="34" charset="0"/>
              <a:buChar char="•"/>
            </a:pPr>
            <a:r>
              <a:rPr lang="en-US" sz="2900" dirty="0">
                <a:solidFill>
                  <a:schemeClr val="bg1">
                    <a:lumMod val="10000"/>
                  </a:schemeClr>
                </a:solidFill>
                <a:latin typeface="Times New Roman" panose="02020603050405020304" pitchFamily="18" charset="0"/>
                <a:cs typeface="Times New Roman" panose="02020603050405020304" pitchFamily="18" charset="0"/>
              </a:rPr>
              <a:t>Refractory dysrhythmias</a:t>
            </a:r>
          </a:p>
          <a:p>
            <a:pPr marL="914400" lvl="1" indent="-457200">
              <a:buFont typeface="Arial" panose="020B0604020202020204" pitchFamily="34" charset="0"/>
              <a:buChar char="•"/>
            </a:pPr>
            <a:r>
              <a:rPr lang="en-US" sz="2900" dirty="0">
                <a:solidFill>
                  <a:schemeClr val="bg1">
                    <a:lumMod val="10000"/>
                  </a:schemeClr>
                </a:solidFill>
                <a:latin typeface="Times New Roman" panose="02020603050405020304" pitchFamily="18" charset="0"/>
                <a:cs typeface="Times New Roman" panose="02020603050405020304" pitchFamily="18" charset="0"/>
              </a:rPr>
              <a:t>High-risk PCI (pre or post procedure)</a:t>
            </a:r>
          </a:p>
          <a:p>
            <a:pPr marL="914400" lvl="1" indent="-457200">
              <a:buFont typeface="Arial" panose="020B0604020202020204" pitchFamily="34" charset="0"/>
              <a:buChar char="•"/>
            </a:pPr>
            <a:r>
              <a:rPr lang="en-US" sz="2900" dirty="0">
                <a:solidFill>
                  <a:schemeClr val="bg1">
                    <a:lumMod val="10000"/>
                  </a:schemeClr>
                </a:solidFill>
                <a:latin typeface="Times New Roman" panose="02020603050405020304" pitchFamily="18" charset="0"/>
                <a:cs typeface="Times New Roman" panose="02020603050405020304" pitchFamily="18" charset="0"/>
              </a:rPr>
              <a:t>Inability to liberate from CPB</a:t>
            </a:r>
          </a:p>
          <a:p>
            <a:pPr marL="914400" lvl="1" indent="-457200">
              <a:buFont typeface="Arial" panose="020B0604020202020204" pitchFamily="34" charset="0"/>
              <a:buChar char="•"/>
            </a:pPr>
            <a:r>
              <a:rPr lang="en-US" sz="2900" dirty="0">
                <a:solidFill>
                  <a:schemeClr val="bg1">
                    <a:lumMod val="10000"/>
                  </a:schemeClr>
                </a:solidFill>
                <a:latin typeface="Times New Roman" panose="02020603050405020304" pitchFamily="18" charset="0"/>
                <a:cs typeface="Times New Roman" panose="02020603050405020304" pitchFamily="18" charset="0"/>
              </a:rPr>
              <a:t>Cardiogenic shock </a:t>
            </a:r>
          </a:p>
          <a:p>
            <a:pPr marL="914400" lvl="1" indent="-457200">
              <a:buFont typeface="Arial" panose="020B0604020202020204" pitchFamily="34" charset="0"/>
              <a:buChar char="•"/>
            </a:pPr>
            <a:r>
              <a:rPr lang="en-US" sz="2900" dirty="0">
                <a:solidFill>
                  <a:schemeClr val="bg1">
                    <a:lumMod val="10000"/>
                  </a:schemeClr>
                </a:solidFill>
                <a:latin typeface="Times New Roman" panose="02020603050405020304" pitchFamily="18" charset="0"/>
                <a:cs typeface="Times New Roman" panose="02020603050405020304" pitchFamily="18" charset="0"/>
              </a:rPr>
              <a:t>Bridge to VAD/Heart transplant</a:t>
            </a:r>
          </a:p>
          <a:p>
            <a:pPr marL="914400" lvl="1" indent="-457200">
              <a:buFont typeface="Arial" panose="020B0604020202020204" pitchFamily="34" charset="0"/>
              <a:buChar char="•"/>
            </a:pPr>
            <a:r>
              <a:rPr lang="en-US" sz="2900" dirty="0">
                <a:solidFill>
                  <a:schemeClr val="bg1">
                    <a:lumMod val="10000"/>
                  </a:schemeClr>
                </a:solidFill>
                <a:latin typeface="Times New Roman" panose="02020603050405020304" pitchFamily="18" charset="0"/>
                <a:cs typeface="Times New Roman" panose="02020603050405020304" pitchFamily="18" charset="0"/>
              </a:rPr>
              <a:t>Bridge to Lung transplant</a:t>
            </a:r>
          </a:p>
          <a:p>
            <a:pPr marL="914400" lvl="1" indent="-457200">
              <a:buFont typeface="Arial" panose="020B0604020202020204" pitchFamily="34" charset="0"/>
              <a:buChar char="•"/>
            </a:pPr>
            <a:r>
              <a:rPr lang="en-US" sz="2900" dirty="0">
                <a:solidFill>
                  <a:schemeClr val="bg1">
                    <a:lumMod val="10000"/>
                  </a:schemeClr>
                </a:solidFill>
                <a:latin typeface="Times New Roman" panose="02020603050405020304" pitchFamily="18" charset="0"/>
                <a:cs typeface="Times New Roman" panose="02020603050405020304" pitchFamily="18" charset="0"/>
              </a:rPr>
              <a:t>Bridge to a decision</a:t>
            </a:r>
          </a:p>
          <a:p>
            <a:endParaRPr lang="en-US" dirty="0"/>
          </a:p>
        </p:txBody>
      </p:sp>
      <p:sp>
        <p:nvSpPr>
          <p:cNvPr id="5" name="Text Placeholder 4"/>
          <p:cNvSpPr>
            <a:spLocks noGrp="1"/>
          </p:cNvSpPr>
          <p:nvPr>
            <p:ph type="body" sz="quarter" idx="3"/>
          </p:nvPr>
        </p:nvSpPr>
        <p:spPr>
          <a:xfrm>
            <a:off x="6217709" y="2242207"/>
            <a:ext cx="5087073" cy="553373"/>
          </a:xfrm>
        </p:spPr>
        <p:txBody>
          <a:bodyPr/>
          <a:lstStyle/>
          <a:p>
            <a:r>
              <a:rPr lang="en-US" b="1" u="sng" dirty="0">
                <a:solidFill>
                  <a:schemeClr val="tx1"/>
                </a:solidFill>
              </a:rPr>
              <a:t>Contraindications</a:t>
            </a:r>
          </a:p>
        </p:txBody>
      </p:sp>
      <p:sp>
        <p:nvSpPr>
          <p:cNvPr id="6" name="Content Placeholder 5"/>
          <p:cNvSpPr>
            <a:spLocks noGrp="1"/>
          </p:cNvSpPr>
          <p:nvPr>
            <p:ph sz="quarter" idx="4"/>
          </p:nvPr>
        </p:nvSpPr>
        <p:spPr>
          <a:xfrm>
            <a:off x="6217709" y="2926052"/>
            <a:ext cx="5393097" cy="3547319"/>
          </a:xfrm>
        </p:spPr>
        <p:txBody>
          <a:bodyPr>
            <a:normAutofit fontScale="77500" lnSpcReduction="20000"/>
          </a:bodyPr>
          <a:lstStyle/>
          <a:p>
            <a:pPr marL="457200" indent="-457200">
              <a:buFont typeface="Arial" panose="020B0604020202020204" pitchFamily="34" charset="0"/>
              <a:buChar char="•"/>
            </a:pPr>
            <a:r>
              <a:rPr lang="en-US" dirty="0">
                <a:solidFill>
                  <a:schemeClr val="bg1">
                    <a:lumMod val="10000"/>
                  </a:schemeClr>
                </a:solidFill>
                <a:latin typeface="Times New Roman" panose="02020603050405020304" pitchFamily="18" charset="0"/>
                <a:cs typeface="Times New Roman" panose="02020603050405020304" pitchFamily="18" charset="0"/>
              </a:rPr>
              <a:t>&gt; 65 years of age?</a:t>
            </a:r>
          </a:p>
          <a:p>
            <a:pPr marL="457200" indent="-457200">
              <a:buFont typeface="Arial" panose="020B0604020202020204" pitchFamily="34" charset="0"/>
              <a:buChar char="•"/>
            </a:pPr>
            <a:r>
              <a:rPr lang="en-US" dirty="0">
                <a:solidFill>
                  <a:schemeClr val="bg1">
                    <a:lumMod val="10000"/>
                  </a:schemeClr>
                </a:solidFill>
                <a:latin typeface="Times New Roman" panose="02020603050405020304" pitchFamily="18" charset="0"/>
                <a:cs typeface="Times New Roman" panose="02020603050405020304" pitchFamily="18" charset="0"/>
              </a:rPr>
              <a:t>Metastatic cancer with short life expectancy</a:t>
            </a:r>
          </a:p>
          <a:p>
            <a:pPr marL="457200" indent="-457200">
              <a:buFont typeface="Arial" panose="020B0604020202020204" pitchFamily="34" charset="0"/>
              <a:buChar char="•"/>
            </a:pPr>
            <a:r>
              <a:rPr lang="en-US" dirty="0">
                <a:solidFill>
                  <a:schemeClr val="bg1">
                    <a:lumMod val="10000"/>
                  </a:schemeClr>
                </a:solidFill>
                <a:latin typeface="Times New Roman" panose="02020603050405020304" pitchFamily="18" charset="0"/>
                <a:cs typeface="Times New Roman" panose="02020603050405020304" pitchFamily="18" charset="0"/>
              </a:rPr>
              <a:t>Irreversible brain injury (anoxia/hemorrhage)</a:t>
            </a:r>
          </a:p>
          <a:p>
            <a:pPr marL="457200" indent="-457200">
              <a:buFont typeface="Arial" panose="020B0604020202020204" pitchFamily="34" charset="0"/>
              <a:buChar char="•"/>
            </a:pPr>
            <a:r>
              <a:rPr lang="en-US" dirty="0">
                <a:solidFill>
                  <a:schemeClr val="bg1">
                    <a:lumMod val="10000"/>
                  </a:schemeClr>
                </a:solidFill>
                <a:latin typeface="Times New Roman" panose="02020603050405020304" pitchFamily="18" charset="0"/>
                <a:cs typeface="Times New Roman" panose="02020603050405020304" pitchFamily="18" charset="0"/>
              </a:rPr>
              <a:t>Intubated &gt;10 days</a:t>
            </a:r>
          </a:p>
          <a:p>
            <a:pPr marL="457200" indent="-457200">
              <a:buFont typeface="Arial" panose="020B0604020202020204" pitchFamily="34" charset="0"/>
              <a:buChar char="•"/>
            </a:pPr>
            <a:r>
              <a:rPr lang="en-US" dirty="0">
                <a:solidFill>
                  <a:schemeClr val="bg1">
                    <a:lumMod val="10000"/>
                  </a:schemeClr>
                </a:solidFill>
                <a:latin typeface="Times New Roman" panose="02020603050405020304" pitchFamily="18" charset="0"/>
                <a:cs typeface="Times New Roman" panose="02020603050405020304" pitchFamily="18" charset="0"/>
              </a:rPr>
              <a:t>BMI &gt;45?</a:t>
            </a:r>
          </a:p>
          <a:p>
            <a:pPr marL="457200" indent="-457200">
              <a:buFont typeface="Arial" panose="020B0604020202020204" pitchFamily="34" charset="0"/>
              <a:buChar char="•"/>
            </a:pPr>
            <a:r>
              <a:rPr lang="en-US" dirty="0">
                <a:solidFill>
                  <a:schemeClr val="bg1">
                    <a:lumMod val="10000"/>
                  </a:schemeClr>
                </a:solidFill>
                <a:latin typeface="Times New Roman" panose="02020603050405020304" pitchFamily="18" charset="0"/>
                <a:cs typeface="Times New Roman" panose="02020603050405020304" pitchFamily="18" charset="0"/>
              </a:rPr>
              <a:t>Severe medical comorbidities</a:t>
            </a:r>
          </a:p>
          <a:p>
            <a:pPr marL="457200" indent="-457200">
              <a:buFont typeface="Arial" panose="020B0604020202020204" pitchFamily="34" charset="0"/>
              <a:buChar char="•"/>
            </a:pPr>
            <a:r>
              <a:rPr lang="en-US" dirty="0">
                <a:solidFill>
                  <a:schemeClr val="bg1">
                    <a:lumMod val="10000"/>
                  </a:schemeClr>
                </a:solidFill>
                <a:latin typeface="Times New Roman" panose="02020603050405020304" pitchFamily="18" charset="0"/>
                <a:cs typeface="Times New Roman" panose="02020603050405020304" pitchFamily="18" charset="0"/>
              </a:rPr>
              <a:t>Irreversible MSOF</a:t>
            </a:r>
          </a:p>
          <a:p>
            <a:pPr marL="457200" indent="-457200">
              <a:buFont typeface="Arial" panose="020B0604020202020204" pitchFamily="34" charset="0"/>
              <a:buChar char="•"/>
            </a:pPr>
            <a:r>
              <a:rPr lang="en-US" dirty="0">
                <a:solidFill>
                  <a:schemeClr val="bg1">
                    <a:lumMod val="10000"/>
                  </a:schemeClr>
                </a:solidFill>
                <a:latin typeface="Times New Roman" panose="02020603050405020304" pitchFamily="18" charset="0"/>
                <a:cs typeface="Times New Roman" panose="02020603050405020304" pitchFamily="18" charset="0"/>
              </a:rPr>
              <a:t>Uncontrolled coagulopathy?</a:t>
            </a:r>
          </a:p>
          <a:p>
            <a:endParaRPr lang="en-US" dirty="0"/>
          </a:p>
          <a:p>
            <a:endParaRPr lang="en-US" dirty="0"/>
          </a:p>
          <a:p>
            <a:endParaRPr lang="en-US" dirty="0"/>
          </a:p>
        </p:txBody>
      </p:sp>
    </p:spTree>
    <p:extLst>
      <p:ext uri="{BB962C8B-B14F-4D97-AF65-F5344CB8AC3E}">
        <p14:creationId xmlns:p14="http://schemas.microsoft.com/office/powerpoint/2010/main" val="6876172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solidFill>
                  <a:schemeClr val="tx1"/>
                </a:solidFill>
              </a:rPr>
              <a:t>VV ECMO</a:t>
            </a:r>
          </a:p>
        </p:txBody>
      </p:sp>
      <p:sp>
        <p:nvSpPr>
          <p:cNvPr id="3" name="Content Placeholder 2"/>
          <p:cNvSpPr>
            <a:spLocks noGrp="1"/>
          </p:cNvSpPr>
          <p:nvPr>
            <p:ph idx="1"/>
          </p:nvPr>
        </p:nvSpPr>
        <p:spPr/>
        <p:txBody>
          <a:bodyPr>
            <a:normAutofit/>
          </a:bodyPr>
          <a:lstStyle/>
          <a:p>
            <a:pPr marL="342900" indent="-342900">
              <a:buFont typeface="Arial" panose="020B0604020202020204" pitchFamily="34" charset="0"/>
              <a:buChar char="•"/>
            </a:pPr>
            <a:r>
              <a:rPr lang="en-US" dirty="0"/>
              <a:t>Gives pulmonary support ONLY</a:t>
            </a:r>
          </a:p>
          <a:p>
            <a:pPr marL="342900" indent="-342900">
              <a:buFont typeface="Arial" panose="020B0604020202020204" pitchFamily="34" charset="0"/>
              <a:buChar char="•"/>
            </a:pPr>
            <a:r>
              <a:rPr lang="en-US" dirty="0"/>
              <a:t>Offers NO hemodynamic support</a:t>
            </a:r>
          </a:p>
          <a:p>
            <a:pPr marL="342900" indent="-342900">
              <a:buFont typeface="Arial" panose="020B0604020202020204" pitchFamily="34" charset="0"/>
              <a:buChar char="•"/>
            </a:pPr>
            <a:r>
              <a:rPr lang="en-US" dirty="0"/>
              <a:t>Patients are placed on “rest” settings on vent</a:t>
            </a:r>
          </a:p>
          <a:p>
            <a:pPr marL="800100" lvl="1" indent="-342900">
              <a:buFont typeface="Arial" panose="020B0604020202020204" pitchFamily="34" charset="0"/>
              <a:buChar char="•"/>
            </a:pPr>
            <a:r>
              <a:rPr lang="en-US" sz="2800" dirty="0"/>
              <a:t>2-4ml/kg</a:t>
            </a:r>
          </a:p>
          <a:p>
            <a:pPr marL="342900" indent="-342900">
              <a:buFont typeface="Arial" panose="020B0604020202020204" pitchFamily="34" charset="0"/>
              <a:buChar char="•"/>
            </a:pPr>
            <a:r>
              <a:rPr lang="en-US" dirty="0"/>
              <a:t>Primary goal of VV ECMO is to allow rest and healing of the lungs</a:t>
            </a:r>
          </a:p>
          <a:p>
            <a:endParaRPr lang="en-US" dirty="0"/>
          </a:p>
          <a:p>
            <a:endParaRPr lang="en-US" dirty="0"/>
          </a:p>
        </p:txBody>
      </p:sp>
    </p:spTree>
    <p:extLst>
      <p:ext uri="{BB962C8B-B14F-4D97-AF65-F5344CB8AC3E}">
        <p14:creationId xmlns:p14="http://schemas.microsoft.com/office/powerpoint/2010/main" val="39675174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7838A20A-D527-8F9F-1BB8-6312EC3AA5DB}"/>
              </a:ext>
            </a:extLst>
          </p:cNvPr>
          <p:cNvPicPr>
            <a:picLocks noGrp="1" noChangeAspect="1"/>
          </p:cNvPicPr>
          <p:nvPr>
            <p:ph type="pic" sz="quarter" idx="13"/>
          </p:nvPr>
        </p:nvPicPr>
        <p:blipFill rotWithShape="1">
          <a:blip r:embed="rId3"/>
          <a:stretch/>
        </p:blipFill>
        <p:spPr>
          <a:xfrm>
            <a:off x="1345840" y="68263"/>
            <a:ext cx="9500319" cy="6721475"/>
          </a:xfrm>
          <a:noFill/>
        </p:spPr>
      </p:pic>
      <p:sp>
        <p:nvSpPr>
          <p:cNvPr id="4" name="Date Placeholder 3" hidden="1">
            <a:extLst>
              <a:ext uri="{FF2B5EF4-FFF2-40B4-BE49-F238E27FC236}">
                <a16:creationId xmlns:a16="http://schemas.microsoft.com/office/drawing/2014/main" id="{D39D7B67-93B5-F64A-B03C-2D041604EB87}"/>
              </a:ext>
            </a:extLst>
          </p:cNvPr>
          <p:cNvSpPr>
            <a:spLocks noGrp="1"/>
          </p:cNvSpPr>
          <p:nvPr>
            <p:ph type="dt" sz="half" idx="4294967295"/>
          </p:nvPr>
        </p:nvSpPr>
        <p:spPr>
          <a:xfrm>
            <a:off x="381000" y="6356350"/>
            <a:ext cx="1701018" cy="365125"/>
          </a:xfrm>
        </p:spPr>
        <p:txBody>
          <a:bodyPr/>
          <a:lstStyle/>
          <a:p>
            <a:pPr>
              <a:spcAft>
                <a:spcPts val="600"/>
              </a:spcAft>
            </a:pPr>
            <a:fld id="{7E7AB22C-8B7E-9B4A-8C65-396C3C874D86}" type="datetime1">
              <a:rPr lang="en-US" smtClean="0"/>
              <a:pPr>
                <a:spcAft>
                  <a:spcPts val="600"/>
                </a:spcAft>
              </a:pPr>
              <a:t>1/11/2026</a:t>
            </a:fld>
            <a:endParaRPr lang="en-US"/>
          </a:p>
        </p:txBody>
      </p:sp>
      <p:sp>
        <p:nvSpPr>
          <p:cNvPr id="5" name="Footer Placeholder 4">
            <a:extLst>
              <a:ext uri="{FF2B5EF4-FFF2-40B4-BE49-F238E27FC236}">
                <a16:creationId xmlns:a16="http://schemas.microsoft.com/office/drawing/2014/main" id="{B1D42CEF-EFBF-07EC-14B8-7780F051B5FB}"/>
              </a:ext>
            </a:extLst>
          </p:cNvPr>
          <p:cNvSpPr>
            <a:spLocks noGrp="1"/>
          </p:cNvSpPr>
          <p:nvPr>
            <p:ph type="ftr" sz="quarter" idx="4294967295"/>
          </p:nvPr>
        </p:nvSpPr>
        <p:spPr>
          <a:xfrm>
            <a:off x="4038600" y="6356350"/>
            <a:ext cx="4114800" cy="365125"/>
          </a:xfrm>
        </p:spPr>
        <p:txBody>
          <a:bodyPr/>
          <a:lstStyle/>
          <a:p>
            <a:pPr>
              <a:spcAft>
                <a:spcPts val="600"/>
              </a:spcAft>
            </a:pPr>
            <a:r>
              <a:rPr lang="en-US"/>
              <a:t>PRESENTATION TITLE</a:t>
            </a:r>
          </a:p>
        </p:txBody>
      </p:sp>
      <p:sp>
        <p:nvSpPr>
          <p:cNvPr id="6" name="Slide Number Placeholder 5" hidden="1">
            <a:extLst>
              <a:ext uri="{FF2B5EF4-FFF2-40B4-BE49-F238E27FC236}">
                <a16:creationId xmlns:a16="http://schemas.microsoft.com/office/drawing/2014/main" id="{62D853E7-08DB-3F19-0E2E-38EA857FEBB7}"/>
              </a:ext>
            </a:extLst>
          </p:cNvPr>
          <p:cNvSpPr>
            <a:spLocks noGrp="1"/>
          </p:cNvSpPr>
          <p:nvPr>
            <p:ph type="sldNum" sz="quarter" idx="4294967295"/>
          </p:nvPr>
        </p:nvSpPr>
        <p:spPr>
          <a:xfrm>
            <a:off x="10153276" y="6356350"/>
            <a:ext cx="1657723" cy="365125"/>
          </a:xfrm>
        </p:spPr>
        <p:txBody>
          <a:bodyPr/>
          <a:lstStyle/>
          <a:p>
            <a:pPr>
              <a:spcAft>
                <a:spcPts val="600"/>
              </a:spcAft>
            </a:pPr>
            <a:fld id="{294A09A9-5501-47C1-A89A-A340965A2BE2}" type="slidenum">
              <a:rPr lang="en-US" smtClean="0"/>
              <a:pPr>
                <a:spcAft>
                  <a:spcPts val="600"/>
                </a:spcAft>
              </a:pPr>
              <a:t>41</a:t>
            </a:fld>
            <a:endParaRPr lang="en-US"/>
          </a:p>
        </p:txBody>
      </p:sp>
    </p:spTree>
    <p:extLst>
      <p:ext uri="{BB962C8B-B14F-4D97-AF65-F5344CB8AC3E}">
        <p14:creationId xmlns:p14="http://schemas.microsoft.com/office/powerpoint/2010/main" val="21644034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solidFill>
                  <a:schemeClr val="tx1"/>
                </a:solidFill>
              </a:rPr>
              <a:t>VV ECMO CANNULATION</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316386" y="1905000"/>
            <a:ext cx="5188226" cy="4023362"/>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1078" y="1905000"/>
            <a:ext cx="4556019" cy="4023362"/>
          </a:xfrm>
          <a:prstGeom prst="rect">
            <a:avLst/>
          </a:prstGeom>
        </p:spPr>
      </p:pic>
    </p:spTree>
    <p:extLst>
      <p:ext uri="{BB962C8B-B14F-4D97-AF65-F5344CB8AC3E}">
        <p14:creationId xmlns:p14="http://schemas.microsoft.com/office/powerpoint/2010/main" val="256171544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solidFill>
                  <a:schemeClr val="tx1"/>
                </a:solidFill>
              </a:rPr>
              <a:t>RECIRCULATION</a:t>
            </a:r>
          </a:p>
        </p:txBody>
      </p:sp>
      <p:sp>
        <p:nvSpPr>
          <p:cNvPr id="10" name="Content Placeholder 9"/>
          <p:cNvSpPr>
            <a:spLocks noGrp="1"/>
          </p:cNvSpPr>
          <p:nvPr>
            <p:ph idx="1"/>
          </p:nvPr>
        </p:nvSpPr>
        <p:spPr>
          <a:xfrm>
            <a:off x="1637607" y="1704109"/>
            <a:ext cx="9343505" cy="4207113"/>
          </a:xfrm>
        </p:spPr>
        <p:txBody>
          <a:bodyPr/>
          <a:lstStyle/>
          <a:p>
            <a:r>
              <a:rPr lang="en-US" sz="2000" dirty="0"/>
              <a:t>You should always see a color changed between drainage and return cannula</a:t>
            </a:r>
          </a:p>
          <a:p>
            <a:pPr marL="0" indent="0">
              <a:buNone/>
            </a:pPr>
            <a:endParaRPr lang="en-US" dirty="0"/>
          </a:p>
          <a:p>
            <a:pPr lvl="1"/>
            <a:endParaRPr lang="en-US" dirty="0"/>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84918" y="2330701"/>
            <a:ext cx="3333432" cy="3430892"/>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4497" y="2330701"/>
            <a:ext cx="3501285" cy="3430892"/>
          </a:xfrm>
          <a:prstGeom prst="rect">
            <a:avLst/>
          </a:prstGeom>
        </p:spPr>
      </p:pic>
    </p:spTree>
    <p:extLst>
      <p:ext uri="{BB962C8B-B14F-4D97-AF65-F5344CB8AC3E}">
        <p14:creationId xmlns:p14="http://schemas.microsoft.com/office/powerpoint/2010/main" val="8051533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B0856B-A33C-6B45-722E-7034FFA18C88}"/>
              </a:ext>
            </a:extLst>
          </p:cNvPr>
          <p:cNvSpPr>
            <a:spLocks noGrp="1"/>
          </p:cNvSpPr>
          <p:nvPr>
            <p:ph type="title"/>
          </p:nvPr>
        </p:nvSpPr>
        <p:spPr/>
        <p:txBody>
          <a:bodyPr>
            <a:normAutofit fontScale="90000"/>
          </a:bodyPr>
          <a:lstStyle/>
          <a:p>
            <a:endParaRPr lang="en-US"/>
          </a:p>
        </p:txBody>
      </p:sp>
      <p:pic>
        <p:nvPicPr>
          <p:cNvPr id="4" name="Content Placeholder 7">
            <a:extLst>
              <a:ext uri="{FF2B5EF4-FFF2-40B4-BE49-F238E27FC236}">
                <a16:creationId xmlns:a16="http://schemas.microsoft.com/office/drawing/2014/main" id="{6DC33FC4-DABB-2139-4D52-62C90918B3F3}"/>
              </a:ext>
            </a:extLst>
          </p:cNvPr>
          <p:cNvPicPr>
            <a:picLocks noGrp="1" noChangeAspect="1"/>
          </p:cNvPicPr>
          <p:nvPr>
            <p:ph idx="1"/>
          </p:nvPr>
        </p:nvPicPr>
        <p:blipFill rotWithShape="1">
          <a:blip r:embed="rId2"/>
          <a:srcRect r="1" b="18192"/>
          <a:stretch/>
        </p:blipFill>
        <p:spPr>
          <a:xfrm>
            <a:off x="2272957" y="1735138"/>
            <a:ext cx="8398562" cy="4721225"/>
          </a:xfrm>
          <a:noFill/>
        </p:spPr>
      </p:pic>
    </p:spTree>
    <p:extLst>
      <p:ext uri="{BB962C8B-B14F-4D97-AF65-F5344CB8AC3E}">
        <p14:creationId xmlns:p14="http://schemas.microsoft.com/office/powerpoint/2010/main" val="20678310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E81F58D9-4D99-5FEC-893B-587D74F7ACDC}"/>
              </a:ext>
            </a:extLst>
          </p:cNvPr>
          <p:cNvPicPr>
            <a:picLocks noGrp="1" noChangeAspect="1"/>
          </p:cNvPicPr>
          <p:nvPr>
            <p:ph type="pic" sz="quarter" idx="13"/>
          </p:nvPr>
        </p:nvPicPr>
        <p:blipFill rotWithShape="1">
          <a:blip r:embed="rId3"/>
          <a:stretch/>
        </p:blipFill>
        <p:spPr>
          <a:xfrm>
            <a:off x="1539067" y="68263"/>
            <a:ext cx="9113865" cy="6721475"/>
          </a:xfrm>
          <a:noFill/>
        </p:spPr>
      </p:pic>
      <p:sp>
        <p:nvSpPr>
          <p:cNvPr id="4" name="Date Placeholder 3" hidden="1">
            <a:extLst>
              <a:ext uri="{FF2B5EF4-FFF2-40B4-BE49-F238E27FC236}">
                <a16:creationId xmlns:a16="http://schemas.microsoft.com/office/drawing/2014/main" id="{2171656E-8A95-86EE-0131-D44FC89653A2}"/>
              </a:ext>
            </a:extLst>
          </p:cNvPr>
          <p:cNvSpPr>
            <a:spLocks noGrp="1"/>
          </p:cNvSpPr>
          <p:nvPr>
            <p:ph type="dt" sz="half" idx="4294967295"/>
          </p:nvPr>
        </p:nvSpPr>
        <p:spPr>
          <a:xfrm>
            <a:off x="381000" y="6356350"/>
            <a:ext cx="1701018" cy="365125"/>
          </a:xfrm>
        </p:spPr>
        <p:txBody>
          <a:bodyPr/>
          <a:lstStyle/>
          <a:p>
            <a:pPr>
              <a:spcAft>
                <a:spcPts val="600"/>
              </a:spcAft>
            </a:pPr>
            <a:fld id="{7E7AB22C-8B7E-9B4A-8C65-396C3C874D86}" type="datetime1">
              <a:rPr lang="en-US" smtClean="0"/>
              <a:pPr>
                <a:spcAft>
                  <a:spcPts val="600"/>
                </a:spcAft>
              </a:pPr>
              <a:t>1/11/2026</a:t>
            </a:fld>
            <a:endParaRPr lang="en-US"/>
          </a:p>
        </p:txBody>
      </p:sp>
      <p:sp>
        <p:nvSpPr>
          <p:cNvPr id="5" name="Footer Placeholder 4">
            <a:extLst>
              <a:ext uri="{FF2B5EF4-FFF2-40B4-BE49-F238E27FC236}">
                <a16:creationId xmlns:a16="http://schemas.microsoft.com/office/drawing/2014/main" id="{60EBE788-D098-485A-B126-713C0A3AA0FF}"/>
              </a:ext>
            </a:extLst>
          </p:cNvPr>
          <p:cNvSpPr>
            <a:spLocks noGrp="1"/>
          </p:cNvSpPr>
          <p:nvPr>
            <p:ph type="ftr" sz="quarter" idx="4294967295"/>
          </p:nvPr>
        </p:nvSpPr>
        <p:spPr>
          <a:xfrm>
            <a:off x="4038600" y="6356350"/>
            <a:ext cx="4114800" cy="365125"/>
          </a:xfrm>
        </p:spPr>
        <p:txBody>
          <a:bodyPr/>
          <a:lstStyle/>
          <a:p>
            <a:pPr>
              <a:spcAft>
                <a:spcPts val="600"/>
              </a:spcAft>
            </a:pPr>
            <a:r>
              <a:rPr lang="en-US"/>
              <a:t>PRESENTATION TITLE</a:t>
            </a:r>
          </a:p>
        </p:txBody>
      </p:sp>
      <p:sp>
        <p:nvSpPr>
          <p:cNvPr id="6" name="Slide Number Placeholder 5" hidden="1">
            <a:extLst>
              <a:ext uri="{FF2B5EF4-FFF2-40B4-BE49-F238E27FC236}">
                <a16:creationId xmlns:a16="http://schemas.microsoft.com/office/drawing/2014/main" id="{EAA27CEF-C19F-731C-AF5B-4A5664DF0EDA}"/>
              </a:ext>
            </a:extLst>
          </p:cNvPr>
          <p:cNvSpPr>
            <a:spLocks noGrp="1"/>
          </p:cNvSpPr>
          <p:nvPr>
            <p:ph type="sldNum" sz="quarter" idx="4294967295"/>
          </p:nvPr>
        </p:nvSpPr>
        <p:spPr>
          <a:xfrm>
            <a:off x="10153276" y="6356350"/>
            <a:ext cx="1657723" cy="365125"/>
          </a:xfrm>
        </p:spPr>
        <p:txBody>
          <a:bodyPr/>
          <a:lstStyle/>
          <a:p>
            <a:pPr>
              <a:spcAft>
                <a:spcPts val="600"/>
              </a:spcAft>
            </a:pPr>
            <a:fld id="{294A09A9-5501-47C1-A89A-A340965A2BE2}" type="slidenum">
              <a:rPr lang="en-US" smtClean="0"/>
              <a:pPr>
                <a:spcAft>
                  <a:spcPts val="600"/>
                </a:spcAft>
              </a:pPr>
              <a:t>45</a:t>
            </a:fld>
            <a:endParaRPr lang="en-US"/>
          </a:p>
        </p:txBody>
      </p:sp>
    </p:spTree>
    <p:extLst>
      <p:ext uri="{BB962C8B-B14F-4D97-AF65-F5344CB8AC3E}">
        <p14:creationId xmlns:p14="http://schemas.microsoft.com/office/powerpoint/2010/main" val="27424705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C5A5C-2B30-0D96-12E7-F584DB6C2F3B}"/>
              </a:ext>
            </a:extLst>
          </p:cNvPr>
          <p:cNvSpPr>
            <a:spLocks noGrp="1"/>
          </p:cNvSpPr>
          <p:nvPr>
            <p:ph type="title"/>
          </p:nvPr>
        </p:nvSpPr>
        <p:spPr/>
        <p:txBody>
          <a:bodyPr/>
          <a:lstStyle/>
          <a:p>
            <a:endParaRPr lang="en-US"/>
          </a:p>
        </p:txBody>
      </p:sp>
      <p:sp>
        <p:nvSpPr>
          <p:cNvPr id="3" name="Picture Placeholder 2">
            <a:extLst>
              <a:ext uri="{FF2B5EF4-FFF2-40B4-BE49-F238E27FC236}">
                <a16:creationId xmlns:a16="http://schemas.microsoft.com/office/drawing/2014/main" id="{575E845F-7EAD-8A59-1BA5-4FE647B71027}"/>
              </a:ext>
            </a:extLst>
          </p:cNvPr>
          <p:cNvSpPr>
            <a:spLocks noGrp="1"/>
          </p:cNvSpPr>
          <p:nvPr>
            <p:ph type="pic" sz="quarter" idx="13"/>
          </p:nvPr>
        </p:nvSpPr>
        <p:spPr/>
        <p:txBody>
          <a:bodyPr/>
          <a:lstStyle/>
          <a:p>
            <a:endParaRPr lang="en-US"/>
          </a:p>
        </p:txBody>
      </p:sp>
      <p:sp>
        <p:nvSpPr>
          <p:cNvPr id="4" name="Text Placeholder 3">
            <a:extLst>
              <a:ext uri="{FF2B5EF4-FFF2-40B4-BE49-F238E27FC236}">
                <a16:creationId xmlns:a16="http://schemas.microsoft.com/office/drawing/2014/main" id="{4C5D5E53-7B04-B5D3-57B3-00362A762413}"/>
              </a:ext>
            </a:extLst>
          </p:cNvPr>
          <p:cNvSpPr>
            <a:spLocks noGrp="1"/>
          </p:cNvSpPr>
          <p:nvPr>
            <p:ph type="body" sz="quarter" idx="17"/>
          </p:nvPr>
        </p:nvSpPr>
        <p:spPr/>
        <p:txBody>
          <a:bodyPr/>
          <a:lstStyle/>
          <a:p>
            <a:endParaRPr lang="en-US"/>
          </a:p>
        </p:txBody>
      </p:sp>
      <p:sp>
        <p:nvSpPr>
          <p:cNvPr id="5" name="Text Placeholder 4">
            <a:extLst>
              <a:ext uri="{FF2B5EF4-FFF2-40B4-BE49-F238E27FC236}">
                <a16:creationId xmlns:a16="http://schemas.microsoft.com/office/drawing/2014/main" id="{679CB65F-B960-BAC0-0230-EDBB2FDFA77F}"/>
              </a:ext>
            </a:extLst>
          </p:cNvPr>
          <p:cNvSpPr>
            <a:spLocks noGrp="1"/>
          </p:cNvSpPr>
          <p:nvPr>
            <p:ph type="body" sz="quarter" idx="18"/>
          </p:nvPr>
        </p:nvSpPr>
        <p:spPr/>
        <p:txBody>
          <a:bodyPr/>
          <a:lstStyle/>
          <a:p>
            <a:endParaRPr lang="en-US"/>
          </a:p>
        </p:txBody>
      </p:sp>
      <p:sp>
        <p:nvSpPr>
          <p:cNvPr id="6" name="Picture Placeholder 5">
            <a:extLst>
              <a:ext uri="{FF2B5EF4-FFF2-40B4-BE49-F238E27FC236}">
                <a16:creationId xmlns:a16="http://schemas.microsoft.com/office/drawing/2014/main" id="{AAFA5BC8-5496-FC51-EAA1-6209595F1837}"/>
              </a:ext>
            </a:extLst>
          </p:cNvPr>
          <p:cNvSpPr>
            <a:spLocks noGrp="1"/>
          </p:cNvSpPr>
          <p:nvPr>
            <p:ph type="pic" sz="quarter" idx="28"/>
          </p:nvPr>
        </p:nvSpPr>
        <p:spPr/>
        <p:txBody>
          <a:bodyPr/>
          <a:lstStyle/>
          <a:p>
            <a:endParaRPr lang="en-US"/>
          </a:p>
        </p:txBody>
      </p:sp>
      <p:sp>
        <p:nvSpPr>
          <p:cNvPr id="7" name="Text Placeholder 6">
            <a:extLst>
              <a:ext uri="{FF2B5EF4-FFF2-40B4-BE49-F238E27FC236}">
                <a16:creationId xmlns:a16="http://schemas.microsoft.com/office/drawing/2014/main" id="{9A7F7552-74DE-0479-71FF-7170FD971BBC}"/>
              </a:ext>
            </a:extLst>
          </p:cNvPr>
          <p:cNvSpPr>
            <a:spLocks noGrp="1"/>
          </p:cNvSpPr>
          <p:nvPr>
            <p:ph type="body" sz="quarter" idx="29"/>
          </p:nvPr>
        </p:nvSpPr>
        <p:spPr/>
        <p:txBody>
          <a:bodyPr/>
          <a:lstStyle/>
          <a:p>
            <a:endParaRPr lang="en-US"/>
          </a:p>
        </p:txBody>
      </p:sp>
      <p:sp>
        <p:nvSpPr>
          <p:cNvPr id="8" name="Text Placeholder 7">
            <a:extLst>
              <a:ext uri="{FF2B5EF4-FFF2-40B4-BE49-F238E27FC236}">
                <a16:creationId xmlns:a16="http://schemas.microsoft.com/office/drawing/2014/main" id="{0C18330F-C65D-3009-09CD-D6C1BD3852A7}"/>
              </a:ext>
            </a:extLst>
          </p:cNvPr>
          <p:cNvSpPr>
            <a:spLocks noGrp="1"/>
          </p:cNvSpPr>
          <p:nvPr>
            <p:ph type="body" sz="quarter" idx="30"/>
          </p:nvPr>
        </p:nvSpPr>
        <p:spPr/>
        <p:txBody>
          <a:bodyPr/>
          <a:lstStyle/>
          <a:p>
            <a:endParaRPr lang="en-US"/>
          </a:p>
        </p:txBody>
      </p:sp>
      <p:sp>
        <p:nvSpPr>
          <p:cNvPr id="9" name="Picture Placeholder 8">
            <a:extLst>
              <a:ext uri="{FF2B5EF4-FFF2-40B4-BE49-F238E27FC236}">
                <a16:creationId xmlns:a16="http://schemas.microsoft.com/office/drawing/2014/main" id="{EAFAE8BC-1E00-529B-52D3-6168C6C2A040}"/>
              </a:ext>
            </a:extLst>
          </p:cNvPr>
          <p:cNvSpPr>
            <a:spLocks noGrp="1"/>
          </p:cNvSpPr>
          <p:nvPr>
            <p:ph type="pic" sz="quarter" idx="31"/>
          </p:nvPr>
        </p:nvSpPr>
        <p:spPr/>
        <p:txBody>
          <a:bodyPr/>
          <a:lstStyle/>
          <a:p>
            <a:endParaRPr lang="en-US"/>
          </a:p>
        </p:txBody>
      </p:sp>
      <p:sp>
        <p:nvSpPr>
          <p:cNvPr id="10" name="Text Placeholder 9">
            <a:extLst>
              <a:ext uri="{FF2B5EF4-FFF2-40B4-BE49-F238E27FC236}">
                <a16:creationId xmlns:a16="http://schemas.microsoft.com/office/drawing/2014/main" id="{69F1DED6-B507-8BA5-D9DC-F94ED55A48BE}"/>
              </a:ext>
            </a:extLst>
          </p:cNvPr>
          <p:cNvSpPr>
            <a:spLocks noGrp="1"/>
          </p:cNvSpPr>
          <p:nvPr>
            <p:ph type="body" sz="quarter" idx="32"/>
          </p:nvPr>
        </p:nvSpPr>
        <p:spPr/>
        <p:txBody>
          <a:bodyPr/>
          <a:lstStyle/>
          <a:p>
            <a:endParaRPr lang="en-US"/>
          </a:p>
        </p:txBody>
      </p:sp>
      <p:sp>
        <p:nvSpPr>
          <p:cNvPr id="11" name="Text Placeholder 10">
            <a:extLst>
              <a:ext uri="{FF2B5EF4-FFF2-40B4-BE49-F238E27FC236}">
                <a16:creationId xmlns:a16="http://schemas.microsoft.com/office/drawing/2014/main" id="{FC73F653-B462-4D12-F1DE-FAD7305A9252}"/>
              </a:ext>
            </a:extLst>
          </p:cNvPr>
          <p:cNvSpPr>
            <a:spLocks noGrp="1"/>
          </p:cNvSpPr>
          <p:nvPr>
            <p:ph type="body" sz="quarter" idx="33"/>
          </p:nvPr>
        </p:nvSpPr>
        <p:spPr/>
        <p:txBody>
          <a:bodyPr/>
          <a:lstStyle/>
          <a:p>
            <a:endParaRPr lang="en-US"/>
          </a:p>
        </p:txBody>
      </p:sp>
      <p:sp>
        <p:nvSpPr>
          <p:cNvPr id="12" name="Picture Placeholder 11">
            <a:extLst>
              <a:ext uri="{FF2B5EF4-FFF2-40B4-BE49-F238E27FC236}">
                <a16:creationId xmlns:a16="http://schemas.microsoft.com/office/drawing/2014/main" id="{73DD2FE5-29DD-9743-7909-8F2314136F9D}"/>
              </a:ext>
            </a:extLst>
          </p:cNvPr>
          <p:cNvSpPr>
            <a:spLocks noGrp="1"/>
          </p:cNvSpPr>
          <p:nvPr>
            <p:ph type="pic" sz="quarter" idx="34"/>
          </p:nvPr>
        </p:nvSpPr>
        <p:spPr/>
        <p:txBody>
          <a:bodyPr/>
          <a:lstStyle/>
          <a:p>
            <a:endParaRPr lang="en-US"/>
          </a:p>
        </p:txBody>
      </p:sp>
      <p:sp>
        <p:nvSpPr>
          <p:cNvPr id="13" name="Text Placeholder 12">
            <a:extLst>
              <a:ext uri="{FF2B5EF4-FFF2-40B4-BE49-F238E27FC236}">
                <a16:creationId xmlns:a16="http://schemas.microsoft.com/office/drawing/2014/main" id="{5858E374-0785-D28E-9AD3-F0EE85AABF2F}"/>
              </a:ext>
            </a:extLst>
          </p:cNvPr>
          <p:cNvSpPr>
            <a:spLocks noGrp="1"/>
          </p:cNvSpPr>
          <p:nvPr>
            <p:ph type="body" sz="quarter" idx="35"/>
          </p:nvPr>
        </p:nvSpPr>
        <p:spPr/>
        <p:txBody>
          <a:bodyPr/>
          <a:lstStyle/>
          <a:p>
            <a:endParaRPr lang="en-US"/>
          </a:p>
        </p:txBody>
      </p:sp>
      <p:sp>
        <p:nvSpPr>
          <p:cNvPr id="14" name="Text Placeholder 13">
            <a:extLst>
              <a:ext uri="{FF2B5EF4-FFF2-40B4-BE49-F238E27FC236}">
                <a16:creationId xmlns:a16="http://schemas.microsoft.com/office/drawing/2014/main" id="{E4CA095D-66F8-DDFE-0C9E-80C55C852876}"/>
              </a:ext>
            </a:extLst>
          </p:cNvPr>
          <p:cNvSpPr>
            <a:spLocks noGrp="1"/>
          </p:cNvSpPr>
          <p:nvPr>
            <p:ph type="body" sz="quarter" idx="36"/>
          </p:nvPr>
        </p:nvSpPr>
        <p:spPr/>
        <p:txBody>
          <a:bodyPr/>
          <a:lstStyle/>
          <a:p>
            <a:endParaRPr lang="en-US"/>
          </a:p>
        </p:txBody>
      </p:sp>
      <p:sp>
        <p:nvSpPr>
          <p:cNvPr id="15" name="Picture Placeholder 14">
            <a:extLst>
              <a:ext uri="{FF2B5EF4-FFF2-40B4-BE49-F238E27FC236}">
                <a16:creationId xmlns:a16="http://schemas.microsoft.com/office/drawing/2014/main" id="{82258BD1-8FD7-6037-80E1-F9081852A197}"/>
              </a:ext>
            </a:extLst>
          </p:cNvPr>
          <p:cNvSpPr>
            <a:spLocks noGrp="1"/>
          </p:cNvSpPr>
          <p:nvPr>
            <p:ph type="pic" sz="quarter" idx="37"/>
          </p:nvPr>
        </p:nvSpPr>
        <p:spPr/>
        <p:txBody>
          <a:bodyPr/>
          <a:lstStyle/>
          <a:p>
            <a:endParaRPr lang="en-US"/>
          </a:p>
        </p:txBody>
      </p:sp>
      <p:sp>
        <p:nvSpPr>
          <p:cNvPr id="16" name="Text Placeholder 15">
            <a:extLst>
              <a:ext uri="{FF2B5EF4-FFF2-40B4-BE49-F238E27FC236}">
                <a16:creationId xmlns:a16="http://schemas.microsoft.com/office/drawing/2014/main" id="{55A27694-11DB-096F-CA7D-90E80F4777D8}"/>
              </a:ext>
            </a:extLst>
          </p:cNvPr>
          <p:cNvSpPr>
            <a:spLocks noGrp="1"/>
          </p:cNvSpPr>
          <p:nvPr>
            <p:ph type="body" sz="quarter" idx="38"/>
          </p:nvPr>
        </p:nvSpPr>
        <p:spPr/>
        <p:txBody>
          <a:bodyPr/>
          <a:lstStyle/>
          <a:p>
            <a:endParaRPr lang="en-US"/>
          </a:p>
        </p:txBody>
      </p:sp>
      <p:sp>
        <p:nvSpPr>
          <p:cNvPr id="17" name="Text Placeholder 16">
            <a:extLst>
              <a:ext uri="{FF2B5EF4-FFF2-40B4-BE49-F238E27FC236}">
                <a16:creationId xmlns:a16="http://schemas.microsoft.com/office/drawing/2014/main" id="{84AD35AD-25B4-C807-93BF-1B6BCB0F4ADC}"/>
              </a:ext>
            </a:extLst>
          </p:cNvPr>
          <p:cNvSpPr>
            <a:spLocks noGrp="1"/>
          </p:cNvSpPr>
          <p:nvPr>
            <p:ph type="body" sz="quarter" idx="39"/>
          </p:nvPr>
        </p:nvSpPr>
        <p:spPr/>
        <p:txBody>
          <a:bodyPr/>
          <a:lstStyle/>
          <a:p>
            <a:endParaRPr lang="en-US"/>
          </a:p>
        </p:txBody>
      </p:sp>
      <p:sp>
        <p:nvSpPr>
          <p:cNvPr id="18" name="Picture Placeholder 17">
            <a:extLst>
              <a:ext uri="{FF2B5EF4-FFF2-40B4-BE49-F238E27FC236}">
                <a16:creationId xmlns:a16="http://schemas.microsoft.com/office/drawing/2014/main" id="{E491BAF8-F71A-A39D-C3E2-E918C972F5CB}"/>
              </a:ext>
            </a:extLst>
          </p:cNvPr>
          <p:cNvSpPr>
            <a:spLocks noGrp="1"/>
          </p:cNvSpPr>
          <p:nvPr>
            <p:ph type="pic" sz="quarter" idx="40"/>
          </p:nvPr>
        </p:nvSpPr>
        <p:spPr/>
        <p:txBody>
          <a:bodyPr/>
          <a:lstStyle/>
          <a:p>
            <a:endParaRPr lang="en-US"/>
          </a:p>
        </p:txBody>
      </p:sp>
      <p:sp>
        <p:nvSpPr>
          <p:cNvPr id="19" name="Text Placeholder 18">
            <a:extLst>
              <a:ext uri="{FF2B5EF4-FFF2-40B4-BE49-F238E27FC236}">
                <a16:creationId xmlns:a16="http://schemas.microsoft.com/office/drawing/2014/main" id="{200DC2B2-A8B9-5D85-77F0-A665D17B63F4}"/>
              </a:ext>
            </a:extLst>
          </p:cNvPr>
          <p:cNvSpPr>
            <a:spLocks noGrp="1"/>
          </p:cNvSpPr>
          <p:nvPr>
            <p:ph type="body" sz="quarter" idx="41"/>
          </p:nvPr>
        </p:nvSpPr>
        <p:spPr/>
        <p:txBody>
          <a:bodyPr/>
          <a:lstStyle/>
          <a:p>
            <a:endParaRPr lang="en-US"/>
          </a:p>
        </p:txBody>
      </p:sp>
      <p:sp>
        <p:nvSpPr>
          <p:cNvPr id="20" name="Text Placeholder 19">
            <a:extLst>
              <a:ext uri="{FF2B5EF4-FFF2-40B4-BE49-F238E27FC236}">
                <a16:creationId xmlns:a16="http://schemas.microsoft.com/office/drawing/2014/main" id="{E49F3689-803A-91B5-EA5F-640179ADD741}"/>
              </a:ext>
            </a:extLst>
          </p:cNvPr>
          <p:cNvSpPr>
            <a:spLocks noGrp="1"/>
          </p:cNvSpPr>
          <p:nvPr>
            <p:ph type="body" sz="quarter" idx="42"/>
          </p:nvPr>
        </p:nvSpPr>
        <p:spPr/>
        <p:txBody>
          <a:bodyPr/>
          <a:lstStyle/>
          <a:p>
            <a:endParaRPr lang="en-US"/>
          </a:p>
        </p:txBody>
      </p:sp>
      <p:sp>
        <p:nvSpPr>
          <p:cNvPr id="21" name="Picture Placeholder 20">
            <a:extLst>
              <a:ext uri="{FF2B5EF4-FFF2-40B4-BE49-F238E27FC236}">
                <a16:creationId xmlns:a16="http://schemas.microsoft.com/office/drawing/2014/main" id="{37A02A03-B733-4FA0-A9D3-A47D73D1C763}"/>
              </a:ext>
            </a:extLst>
          </p:cNvPr>
          <p:cNvSpPr>
            <a:spLocks noGrp="1"/>
          </p:cNvSpPr>
          <p:nvPr>
            <p:ph type="pic" sz="quarter" idx="43"/>
          </p:nvPr>
        </p:nvSpPr>
        <p:spPr/>
        <p:txBody>
          <a:bodyPr/>
          <a:lstStyle/>
          <a:p>
            <a:endParaRPr lang="en-US"/>
          </a:p>
        </p:txBody>
      </p:sp>
      <p:sp>
        <p:nvSpPr>
          <p:cNvPr id="22" name="Text Placeholder 21">
            <a:extLst>
              <a:ext uri="{FF2B5EF4-FFF2-40B4-BE49-F238E27FC236}">
                <a16:creationId xmlns:a16="http://schemas.microsoft.com/office/drawing/2014/main" id="{A88C5F4A-43AA-CAEF-7999-DACAEE842B02}"/>
              </a:ext>
            </a:extLst>
          </p:cNvPr>
          <p:cNvSpPr>
            <a:spLocks noGrp="1"/>
          </p:cNvSpPr>
          <p:nvPr>
            <p:ph type="body" sz="quarter" idx="44"/>
          </p:nvPr>
        </p:nvSpPr>
        <p:spPr/>
        <p:txBody>
          <a:bodyPr/>
          <a:lstStyle/>
          <a:p>
            <a:endParaRPr lang="en-US"/>
          </a:p>
        </p:txBody>
      </p:sp>
      <p:sp>
        <p:nvSpPr>
          <p:cNvPr id="23" name="Text Placeholder 22">
            <a:extLst>
              <a:ext uri="{FF2B5EF4-FFF2-40B4-BE49-F238E27FC236}">
                <a16:creationId xmlns:a16="http://schemas.microsoft.com/office/drawing/2014/main" id="{1DC151AA-1F77-413E-A656-CF0A7287E470}"/>
              </a:ext>
            </a:extLst>
          </p:cNvPr>
          <p:cNvSpPr>
            <a:spLocks noGrp="1"/>
          </p:cNvSpPr>
          <p:nvPr>
            <p:ph type="body" sz="quarter" idx="45"/>
          </p:nvPr>
        </p:nvSpPr>
        <p:spPr/>
        <p:txBody>
          <a:bodyPr/>
          <a:lstStyle/>
          <a:p>
            <a:endParaRPr lang="en-US"/>
          </a:p>
        </p:txBody>
      </p:sp>
      <p:sp>
        <p:nvSpPr>
          <p:cNvPr id="24" name="Picture Placeholder 23">
            <a:extLst>
              <a:ext uri="{FF2B5EF4-FFF2-40B4-BE49-F238E27FC236}">
                <a16:creationId xmlns:a16="http://schemas.microsoft.com/office/drawing/2014/main" id="{131FC66F-31E7-D1CB-7E93-F28F53C442BA}"/>
              </a:ext>
            </a:extLst>
          </p:cNvPr>
          <p:cNvSpPr>
            <a:spLocks noGrp="1"/>
          </p:cNvSpPr>
          <p:nvPr>
            <p:ph type="pic" sz="quarter" idx="46"/>
          </p:nvPr>
        </p:nvSpPr>
        <p:spPr/>
        <p:txBody>
          <a:bodyPr/>
          <a:lstStyle/>
          <a:p>
            <a:endParaRPr lang="en-US"/>
          </a:p>
        </p:txBody>
      </p:sp>
      <p:sp>
        <p:nvSpPr>
          <p:cNvPr id="25" name="Text Placeholder 24">
            <a:extLst>
              <a:ext uri="{FF2B5EF4-FFF2-40B4-BE49-F238E27FC236}">
                <a16:creationId xmlns:a16="http://schemas.microsoft.com/office/drawing/2014/main" id="{08D9AE34-6682-1594-F7A4-C78E92E357CF}"/>
              </a:ext>
            </a:extLst>
          </p:cNvPr>
          <p:cNvSpPr>
            <a:spLocks noGrp="1"/>
          </p:cNvSpPr>
          <p:nvPr>
            <p:ph type="body" sz="quarter" idx="47"/>
          </p:nvPr>
        </p:nvSpPr>
        <p:spPr/>
        <p:txBody>
          <a:bodyPr/>
          <a:lstStyle/>
          <a:p>
            <a:endParaRPr lang="en-US"/>
          </a:p>
        </p:txBody>
      </p:sp>
      <p:sp>
        <p:nvSpPr>
          <p:cNvPr id="26" name="Text Placeholder 25">
            <a:extLst>
              <a:ext uri="{FF2B5EF4-FFF2-40B4-BE49-F238E27FC236}">
                <a16:creationId xmlns:a16="http://schemas.microsoft.com/office/drawing/2014/main" id="{1A21FBB0-0E99-F2D3-ABED-0C2339572194}"/>
              </a:ext>
            </a:extLst>
          </p:cNvPr>
          <p:cNvSpPr>
            <a:spLocks noGrp="1"/>
          </p:cNvSpPr>
          <p:nvPr>
            <p:ph type="body" sz="quarter" idx="48"/>
          </p:nvPr>
        </p:nvSpPr>
        <p:spPr/>
        <p:txBody>
          <a:bodyPr/>
          <a:lstStyle/>
          <a:p>
            <a:endParaRPr lang="en-US"/>
          </a:p>
        </p:txBody>
      </p:sp>
      <p:pic>
        <p:nvPicPr>
          <p:cNvPr id="27" name="Content Placeholder 7">
            <a:extLst>
              <a:ext uri="{FF2B5EF4-FFF2-40B4-BE49-F238E27FC236}">
                <a16:creationId xmlns:a16="http://schemas.microsoft.com/office/drawing/2014/main" id="{C8570756-0B63-E2FD-7B90-48FBBB653BDF}"/>
              </a:ext>
            </a:extLst>
          </p:cNvPr>
          <p:cNvPicPr>
            <a:picLocks noChangeAspect="1"/>
          </p:cNvPicPr>
          <p:nvPr/>
        </p:nvPicPr>
        <p:blipFill rotWithShape="1">
          <a:blip r:embed="rId2"/>
          <a:srcRect t="5473" r="1" b="1"/>
          <a:stretch/>
        </p:blipFill>
        <p:spPr>
          <a:xfrm>
            <a:off x="120650" y="68263"/>
            <a:ext cx="11950700" cy="6721475"/>
          </a:xfrm>
          <a:prstGeom prst="rect">
            <a:avLst/>
          </a:prstGeom>
          <a:noFill/>
        </p:spPr>
      </p:pic>
    </p:spTree>
    <p:extLst>
      <p:ext uri="{BB962C8B-B14F-4D97-AF65-F5344CB8AC3E}">
        <p14:creationId xmlns:p14="http://schemas.microsoft.com/office/powerpoint/2010/main" val="145030219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8B60354B-AFBF-7E86-85FD-C21BB98D26AF}"/>
              </a:ext>
            </a:extLst>
          </p:cNvPr>
          <p:cNvPicPr>
            <a:picLocks noGrp="1" noChangeAspect="1"/>
          </p:cNvPicPr>
          <p:nvPr>
            <p:ph type="pic" sz="quarter" idx="13"/>
          </p:nvPr>
        </p:nvPicPr>
        <p:blipFill rotWithShape="1">
          <a:blip r:embed="rId2"/>
          <a:stretch/>
        </p:blipFill>
        <p:spPr>
          <a:xfrm>
            <a:off x="1362567" y="68263"/>
            <a:ext cx="9466865" cy="6721475"/>
          </a:xfrm>
          <a:noFill/>
        </p:spPr>
      </p:pic>
      <p:sp>
        <p:nvSpPr>
          <p:cNvPr id="4" name="Date Placeholder 3" hidden="1">
            <a:extLst>
              <a:ext uri="{FF2B5EF4-FFF2-40B4-BE49-F238E27FC236}">
                <a16:creationId xmlns:a16="http://schemas.microsoft.com/office/drawing/2014/main" id="{E04CF638-308A-5DA6-48C3-3B2C5145710C}"/>
              </a:ext>
            </a:extLst>
          </p:cNvPr>
          <p:cNvSpPr>
            <a:spLocks noGrp="1"/>
          </p:cNvSpPr>
          <p:nvPr>
            <p:ph type="dt" sz="half" idx="4294967295"/>
          </p:nvPr>
        </p:nvSpPr>
        <p:spPr>
          <a:xfrm>
            <a:off x="381000" y="6356350"/>
            <a:ext cx="1701018" cy="365125"/>
          </a:xfrm>
        </p:spPr>
        <p:txBody>
          <a:bodyPr/>
          <a:lstStyle/>
          <a:p>
            <a:pPr>
              <a:spcAft>
                <a:spcPts val="600"/>
              </a:spcAft>
            </a:pPr>
            <a:fld id="{7E7AB22C-8B7E-9B4A-8C65-396C3C874D86}" type="datetime1">
              <a:rPr lang="en-US" smtClean="0"/>
              <a:pPr>
                <a:spcAft>
                  <a:spcPts val="600"/>
                </a:spcAft>
              </a:pPr>
              <a:t>1/11/2026</a:t>
            </a:fld>
            <a:endParaRPr lang="en-US"/>
          </a:p>
        </p:txBody>
      </p:sp>
      <p:sp>
        <p:nvSpPr>
          <p:cNvPr id="5" name="Footer Placeholder 4">
            <a:extLst>
              <a:ext uri="{FF2B5EF4-FFF2-40B4-BE49-F238E27FC236}">
                <a16:creationId xmlns:a16="http://schemas.microsoft.com/office/drawing/2014/main" id="{9DBD4597-8233-6750-4C99-683851934A96}"/>
              </a:ext>
            </a:extLst>
          </p:cNvPr>
          <p:cNvSpPr>
            <a:spLocks noGrp="1"/>
          </p:cNvSpPr>
          <p:nvPr>
            <p:ph type="ftr" sz="quarter" idx="4294967295"/>
          </p:nvPr>
        </p:nvSpPr>
        <p:spPr>
          <a:xfrm>
            <a:off x="4038600" y="6356350"/>
            <a:ext cx="4114800" cy="365125"/>
          </a:xfrm>
        </p:spPr>
        <p:txBody>
          <a:bodyPr/>
          <a:lstStyle/>
          <a:p>
            <a:pPr>
              <a:spcAft>
                <a:spcPts val="600"/>
              </a:spcAft>
            </a:pPr>
            <a:r>
              <a:rPr lang="en-US"/>
              <a:t>PRESENTATION TITLE</a:t>
            </a:r>
          </a:p>
        </p:txBody>
      </p:sp>
      <p:sp>
        <p:nvSpPr>
          <p:cNvPr id="6" name="Slide Number Placeholder 5" hidden="1">
            <a:extLst>
              <a:ext uri="{FF2B5EF4-FFF2-40B4-BE49-F238E27FC236}">
                <a16:creationId xmlns:a16="http://schemas.microsoft.com/office/drawing/2014/main" id="{8D073B50-3424-7D00-98EA-80FCF0BD68A1}"/>
              </a:ext>
            </a:extLst>
          </p:cNvPr>
          <p:cNvSpPr>
            <a:spLocks noGrp="1"/>
          </p:cNvSpPr>
          <p:nvPr>
            <p:ph type="sldNum" sz="quarter" idx="4294967295"/>
          </p:nvPr>
        </p:nvSpPr>
        <p:spPr>
          <a:xfrm>
            <a:off x="10153276" y="6356350"/>
            <a:ext cx="1657723" cy="365125"/>
          </a:xfrm>
        </p:spPr>
        <p:txBody>
          <a:bodyPr/>
          <a:lstStyle/>
          <a:p>
            <a:pPr>
              <a:spcAft>
                <a:spcPts val="600"/>
              </a:spcAft>
            </a:pPr>
            <a:fld id="{294A09A9-5501-47C1-A89A-A340965A2BE2}" type="slidenum">
              <a:rPr lang="en-US" smtClean="0"/>
              <a:pPr>
                <a:spcAft>
                  <a:spcPts val="600"/>
                </a:spcAft>
              </a:pPr>
              <a:t>47</a:t>
            </a:fld>
            <a:endParaRPr lang="en-US"/>
          </a:p>
        </p:txBody>
      </p:sp>
    </p:spTree>
    <p:extLst>
      <p:ext uri="{BB962C8B-B14F-4D97-AF65-F5344CB8AC3E}">
        <p14:creationId xmlns:p14="http://schemas.microsoft.com/office/powerpoint/2010/main" val="54545685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3FDFA-9FA1-2BCF-9DA1-BF96F00677A3}"/>
              </a:ext>
            </a:extLst>
          </p:cNvPr>
          <p:cNvSpPr>
            <a:spLocks noGrp="1"/>
          </p:cNvSpPr>
          <p:nvPr>
            <p:ph type="title"/>
          </p:nvPr>
        </p:nvSpPr>
        <p:spPr/>
        <p:txBody>
          <a:bodyPr/>
          <a:lstStyle/>
          <a:p>
            <a:endParaRPr lang="en-US"/>
          </a:p>
        </p:txBody>
      </p:sp>
      <p:sp>
        <p:nvSpPr>
          <p:cNvPr id="3" name="Picture Placeholder 2">
            <a:extLst>
              <a:ext uri="{FF2B5EF4-FFF2-40B4-BE49-F238E27FC236}">
                <a16:creationId xmlns:a16="http://schemas.microsoft.com/office/drawing/2014/main" id="{5C1F87F9-A20A-900E-6341-7F62EB630472}"/>
              </a:ext>
            </a:extLst>
          </p:cNvPr>
          <p:cNvSpPr>
            <a:spLocks noGrp="1"/>
          </p:cNvSpPr>
          <p:nvPr>
            <p:ph type="pic" sz="quarter" idx="13"/>
          </p:nvPr>
        </p:nvSpPr>
        <p:spPr/>
        <p:txBody>
          <a:bodyPr/>
          <a:lstStyle/>
          <a:p>
            <a:endParaRPr lang="en-US"/>
          </a:p>
        </p:txBody>
      </p:sp>
      <p:sp>
        <p:nvSpPr>
          <p:cNvPr id="4" name="Text Placeholder 3">
            <a:extLst>
              <a:ext uri="{FF2B5EF4-FFF2-40B4-BE49-F238E27FC236}">
                <a16:creationId xmlns:a16="http://schemas.microsoft.com/office/drawing/2014/main" id="{9789B7BE-7037-778E-B20C-E661938B9DB7}"/>
              </a:ext>
            </a:extLst>
          </p:cNvPr>
          <p:cNvSpPr>
            <a:spLocks noGrp="1"/>
          </p:cNvSpPr>
          <p:nvPr>
            <p:ph type="body" sz="quarter" idx="17"/>
          </p:nvPr>
        </p:nvSpPr>
        <p:spPr/>
        <p:txBody>
          <a:bodyPr/>
          <a:lstStyle/>
          <a:p>
            <a:endParaRPr lang="en-US"/>
          </a:p>
        </p:txBody>
      </p:sp>
      <p:sp>
        <p:nvSpPr>
          <p:cNvPr id="5" name="Text Placeholder 4">
            <a:extLst>
              <a:ext uri="{FF2B5EF4-FFF2-40B4-BE49-F238E27FC236}">
                <a16:creationId xmlns:a16="http://schemas.microsoft.com/office/drawing/2014/main" id="{45F81849-0F19-705B-99B3-345046B38F1A}"/>
              </a:ext>
            </a:extLst>
          </p:cNvPr>
          <p:cNvSpPr>
            <a:spLocks noGrp="1"/>
          </p:cNvSpPr>
          <p:nvPr>
            <p:ph type="body" sz="quarter" idx="18"/>
          </p:nvPr>
        </p:nvSpPr>
        <p:spPr/>
        <p:txBody>
          <a:bodyPr/>
          <a:lstStyle/>
          <a:p>
            <a:endParaRPr lang="en-US"/>
          </a:p>
        </p:txBody>
      </p:sp>
      <p:sp>
        <p:nvSpPr>
          <p:cNvPr id="6" name="Picture Placeholder 5">
            <a:extLst>
              <a:ext uri="{FF2B5EF4-FFF2-40B4-BE49-F238E27FC236}">
                <a16:creationId xmlns:a16="http://schemas.microsoft.com/office/drawing/2014/main" id="{BFC8DBE2-F29D-CABE-2624-52E39EF22969}"/>
              </a:ext>
            </a:extLst>
          </p:cNvPr>
          <p:cNvSpPr>
            <a:spLocks noGrp="1"/>
          </p:cNvSpPr>
          <p:nvPr>
            <p:ph type="pic" sz="quarter" idx="28"/>
          </p:nvPr>
        </p:nvSpPr>
        <p:spPr/>
        <p:txBody>
          <a:bodyPr/>
          <a:lstStyle/>
          <a:p>
            <a:endParaRPr lang="en-US"/>
          </a:p>
        </p:txBody>
      </p:sp>
      <p:sp>
        <p:nvSpPr>
          <p:cNvPr id="7" name="Text Placeholder 6">
            <a:extLst>
              <a:ext uri="{FF2B5EF4-FFF2-40B4-BE49-F238E27FC236}">
                <a16:creationId xmlns:a16="http://schemas.microsoft.com/office/drawing/2014/main" id="{8E7FE4E5-5904-2179-E079-8E4AAD971BFF}"/>
              </a:ext>
            </a:extLst>
          </p:cNvPr>
          <p:cNvSpPr>
            <a:spLocks noGrp="1"/>
          </p:cNvSpPr>
          <p:nvPr>
            <p:ph type="body" sz="quarter" idx="29"/>
          </p:nvPr>
        </p:nvSpPr>
        <p:spPr/>
        <p:txBody>
          <a:bodyPr/>
          <a:lstStyle/>
          <a:p>
            <a:endParaRPr lang="en-US"/>
          </a:p>
        </p:txBody>
      </p:sp>
      <p:sp>
        <p:nvSpPr>
          <p:cNvPr id="8" name="Text Placeholder 7">
            <a:extLst>
              <a:ext uri="{FF2B5EF4-FFF2-40B4-BE49-F238E27FC236}">
                <a16:creationId xmlns:a16="http://schemas.microsoft.com/office/drawing/2014/main" id="{91A5AD17-EC3D-2A31-3E8E-CF4D73088A4C}"/>
              </a:ext>
            </a:extLst>
          </p:cNvPr>
          <p:cNvSpPr>
            <a:spLocks noGrp="1"/>
          </p:cNvSpPr>
          <p:nvPr>
            <p:ph type="body" sz="quarter" idx="30"/>
          </p:nvPr>
        </p:nvSpPr>
        <p:spPr/>
        <p:txBody>
          <a:bodyPr/>
          <a:lstStyle/>
          <a:p>
            <a:endParaRPr lang="en-US"/>
          </a:p>
        </p:txBody>
      </p:sp>
      <p:sp>
        <p:nvSpPr>
          <p:cNvPr id="9" name="Picture Placeholder 8">
            <a:extLst>
              <a:ext uri="{FF2B5EF4-FFF2-40B4-BE49-F238E27FC236}">
                <a16:creationId xmlns:a16="http://schemas.microsoft.com/office/drawing/2014/main" id="{A36DEDCE-E627-B5CA-E49F-8E1C0A47978E}"/>
              </a:ext>
            </a:extLst>
          </p:cNvPr>
          <p:cNvSpPr>
            <a:spLocks noGrp="1"/>
          </p:cNvSpPr>
          <p:nvPr>
            <p:ph type="pic" sz="quarter" idx="31"/>
          </p:nvPr>
        </p:nvSpPr>
        <p:spPr/>
        <p:txBody>
          <a:bodyPr/>
          <a:lstStyle/>
          <a:p>
            <a:endParaRPr lang="en-US"/>
          </a:p>
        </p:txBody>
      </p:sp>
      <p:sp>
        <p:nvSpPr>
          <p:cNvPr id="10" name="Text Placeholder 9">
            <a:extLst>
              <a:ext uri="{FF2B5EF4-FFF2-40B4-BE49-F238E27FC236}">
                <a16:creationId xmlns:a16="http://schemas.microsoft.com/office/drawing/2014/main" id="{057C175D-E3EA-7B10-4B6C-2B621255AB47}"/>
              </a:ext>
            </a:extLst>
          </p:cNvPr>
          <p:cNvSpPr>
            <a:spLocks noGrp="1"/>
          </p:cNvSpPr>
          <p:nvPr>
            <p:ph type="body" sz="quarter" idx="32"/>
          </p:nvPr>
        </p:nvSpPr>
        <p:spPr/>
        <p:txBody>
          <a:bodyPr/>
          <a:lstStyle/>
          <a:p>
            <a:endParaRPr lang="en-US"/>
          </a:p>
        </p:txBody>
      </p:sp>
      <p:sp>
        <p:nvSpPr>
          <p:cNvPr id="11" name="Text Placeholder 10">
            <a:extLst>
              <a:ext uri="{FF2B5EF4-FFF2-40B4-BE49-F238E27FC236}">
                <a16:creationId xmlns:a16="http://schemas.microsoft.com/office/drawing/2014/main" id="{1039AADA-C576-CEE6-FD1B-05AE5CE06EA6}"/>
              </a:ext>
            </a:extLst>
          </p:cNvPr>
          <p:cNvSpPr>
            <a:spLocks noGrp="1"/>
          </p:cNvSpPr>
          <p:nvPr>
            <p:ph type="body" sz="quarter" idx="33"/>
          </p:nvPr>
        </p:nvSpPr>
        <p:spPr/>
        <p:txBody>
          <a:bodyPr/>
          <a:lstStyle/>
          <a:p>
            <a:endParaRPr lang="en-US"/>
          </a:p>
        </p:txBody>
      </p:sp>
      <p:sp>
        <p:nvSpPr>
          <p:cNvPr id="12" name="Picture Placeholder 11">
            <a:extLst>
              <a:ext uri="{FF2B5EF4-FFF2-40B4-BE49-F238E27FC236}">
                <a16:creationId xmlns:a16="http://schemas.microsoft.com/office/drawing/2014/main" id="{85CB52D2-C4AB-CFA7-C717-685C738A5D5B}"/>
              </a:ext>
            </a:extLst>
          </p:cNvPr>
          <p:cNvSpPr>
            <a:spLocks noGrp="1"/>
          </p:cNvSpPr>
          <p:nvPr>
            <p:ph type="pic" sz="quarter" idx="34"/>
          </p:nvPr>
        </p:nvSpPr>
        <p:spPr/>
        <p:txBody>
          <a:bodyPr/>
          <a:lstStyle/>
          <a:p>
            <a:endParaRPr lang="en-US"/>
          </a:p>
        </p:txBody>
      </p:sp>
      <p:sp>
        <p:nvSpPr>
          <p:cNvPr id="13" name="Text Placeholder 12">
            <a:extLst>
              <a:ext uri="{FF2B5EF4-FFF2-40B4-BE49-F238E27FC236}">
                <a16:creationId xmlns:a16="http://schemas.microsoft.com/office/drawing/2014/main" id="{1BB44CC9-E2D3-C6A6-A1BC-B822E0DE8EB6}"/>
              </a:ext>
            </a:extLst>
          </p:cNvPr>
          <p:cNvSpPr>
            <a:spLocks noGrp="1"/>
          </p:cNvSpPr>
          <p:nvPr>
            <p:ph type="body" sz="quarter" idx="35"/>
          </p:nvPr>
        </p:nvSpPr>
        <p:spPr/>
        <p:txBody>
          <a:bodyPr/>
          <a:lstStyle/>
          <a:p>
            <a:endParaRPr lang="en-US"/>
          </a:p>
        </p:txBody>
      </p:sp>
      <p:sp>
        <p:nvSpPr>
          <p:cNvPr id="14" name="Text Placeholder 13">
            <a:extLst>
              <a:ext uri="{FF2B5EF4-FFF2-40B4-BE49-F238E27FC236}">
                <a16:creationId xmlns:a16="http://schemas.microsoft.com/office/drawing/2014/main" id="{5FB85666-6E3A-65DA-60DA-D2D39236580F}"/>
              </a:ext>
            </a:extLst>
          </p:cNvPr>
          <p:cNvSpPr>
            <a:spLocks noGrp="1"/>
          </p:cNvSpPr>
          <p:nvPr>
            <p:ph type="body" sz="quarter" idx="36"/>
          </p:nvPr>
        </p:nvSpPr>
        <p:spPr/>
        <p:txBody>
          <a:bodyPr/>
          <a:lstStyle/>
          <a:p>
            <a:endParaRPr lang="en-US"/>
          </a:p>
        </p:txBody>
      </p:sp>
      <p:sp>
        <p:nvSpPr>
          <p:cNvPr id="15" name="Picture Placeholder 14">
            <a:extLst>
              <a:ext uri="{FF2B5EF4-FFF2-40B4-BE49-F238E27FC236}">
                <a16:creationId xmlns:a16="http://schemas.microsoft.com/office/drawing/2014/main" id="{97DF816B-6350-B369-2FFA-C6A2D6906C8A}"/>
              </a:ext>
            </a:extLst>
          </p:cNvPr>
          <p:cNvSpPr>
            <a:spLocks noGrp="1"/>
          </p:cNvSpPr>
          <p:nvPr>
            <p:ph type="pic" sz="quarter" idx="37"/>
          </p:nvPr>
        </p:nvSpPr>
        <p:spPr/>
        <p:txBody>
          <a:bodyPr/>
          <a:lstStyle/>
          <a:p>
            <a:endParaRPr lang="en-US"/>
          </a:p>
        </p:txBody>
      </p:sp>
      <p:sp>
        <p:nvSpPr>
          <p:cNvPr id="16" name="Text Placeholder 15">
            <a:extLst>
              <a:ext uri="{FF2B5EF4-FFF2-40B4-BE49-F238E27FC236}">
                <a16:creationId xmlns:a16="http://schemas.microsoft.com/office/drawing/2014/main" id="{4E6CC00E-E213-4A51-32E5-AA2DB8DE21A1}"/>
              </a:ext>
            </a:extLst>
          </p:cNvPr>
          <p:cNvSpPr>
            <a:spLocks noGrp="1"/>
          </p:cNvSpPr>
          <p:nvPr>
            <p:ph type="body" sz="quarter" idx="38"/>
          </p:nvPr>
        </p:nvSpPr>
        <p:spPr/>
        <p:txBody>
          <a:bodyPr/>
          <a:lstStyle/>
          <a:p>
            <a:endParaRPr lang="en-US"/>
          </a:p>
        </p:txBody>
      </p:sp>
      <p:sp>
        <p:nvSpPr>
          <p:cNvPr id="17" name="Text Placeholder 16">
            <a:extLst>
              <a:ext uri="{FF2B5EF4-FFF2-40B4-BE49-F238E27FC236}">
                <a16:creationId xmlns:a16="http://schemas.microsoft.com/office/drawing/2014/main" id="{F76EBEEB-3FF3-B532-0715-4522917B63CA}"/>
              </a:ext>
            </a:extLst>
          </p:cNvPr>
          <p:cNvSpPr>
            <a:spLocks noGrp="1"/>
          </p:cNvSpPr>
          <p:nvPr>
            <p:ph type="body" sz="quarter" idx="39"/>
          </p:nvPr>
        </p:nvSpPr>
        <p:spPr/>
        <p:txBody>
          <a:bodyPr/>
          <a:lstStyle/>
          <a:p>
            <a:endParaRPr lang="en-US"/>
          </a:p>
        </p:txBody>
      </p:sp>
      <p:sp>
        <p:nvSpPr>
          <p:cNvPr id="18" name="Picture Placeholder 17">
            <a:extLst>
              <a:ext uri="{FF2B5EF4-FFF2-40B4-BE49-F238E27FC236}">
                <a16:creationId xmlns:a16="http://schemas.microsoft.com/office/drawing/2014/main" id="{A19B547E-D525-6534-102A-A67B96E52E8B}"/>
              </a:ext>
            </a:extLst>
          </p:cNvPr>
          <p:cNvSpPr>
            <a:spLocks noGrp="1"/>
          </p:cNvSpPr>
          <p:nvPr>
            <p:ph type="pic" sz="quarter" idx="40"/>
          </p:nvPr>
        </p:nvSpPr>
        <p:spPr/>
        <p:txBody>
          <a:bodyPr/>
          <a:lstStyle/>
          <a:p>
            <a:endParaRPr lang="en-US"/>
          </a:p>
        </p:txBody>
      </p:sp>
      <p:sp>
        <p:nvSpPr>
          <p:cNvPr id="19" name="Text Placeholder 18">
            <a:extLst>
              <a:ext uri="{FF2B5EF4-FFF2-40B4-BE49-F238E27FC236}">
                <a16:creationId xmlns:a16="http://schemas.microsoft.com/office/drawing/2014/main" id="{24068AD7-D723-7C59-1AAD-C02DE23C87B0}"/>
              </a:ext>
            </a:extLst>
          </p:cNvPr>
          <p:cNvSpPr>
            <a:spLocks noGrp="1"/>
          </p:cNvSpPr>
          <p:nvPr>
            <p:ph type="body" sz="quarter" idx="41"/>
          </p:nvPr>
        </p:nvSpPr>
        <p:spPr/>
        <p:txBody>
          <a:bodyPr/>
          <a:lstStyle/>
          <a:p>
            <a:endParaRPr lang="en-US"/>
          </a:p>
        </p:txBody>
      </p:sp>
      <p:sp>
        <p:nvSpPr>
          <p:cNvPr id="20" name="Text Placeholder 19">
            <a:extLst>
              <a:ext uri="{FF2B5EF4-FFF2-40B4-BE49-F238E27FC236}">
                <a16:creationId xmlns:a16="http://schemas.microsoft.com/office/drawing/2014/main" id="{B83D0802-36BC-F2FD-9401-C940204D2768}"/>
              </a:ext>
            </a:extLst>
          </p:cNvPr>
          <p:cNvSpPr>
            <a:spLocks noGrp="1"/>
          </p:cNvSpPr>
          <p:nvPr>
            <p:ph type="body" sz="quarter" idx="42"/>
          </p:nvPr>
        </p:nvSpPr>
        <p:spPr/>
        <p:txBody>
          <a:bodyPr/>
          <a:lstStyle/>
          <a:p>
            <a:endParaRPr lang="en-US"/>
          </a:p>
        </p:txBody>
      </p:sp>
      <p:sp>
        <p:nvSpPr>
          <p:cNvPr id="21" name="Picture Placeholder 20">
            <a:extLst>
              <a:ext uri="{FF2B5EF4-FFF2-40B4-BE49-F238E27FC236}">
                <a16:creationId xmlns:a16="http://schemas.microsoft.com/office/drawing/2014/main" id="{901D7285-7825-549F-BC68-59C6A0BD0F01}"/>
              </a:ext>
            </a:extLst>
          </p:cNvPr>
          <p:cNvSpPr>
            <a:spLocks noGrp="1"/>
          </p:cNvSpPr>
          <p:nvPr>
            <p:ph type="pic" sz="quarter" idx="43"/>
          </p:nvPr>
        </p:nvSpPr>
        <p:spPr/>
        <p:txBody>
          <a:bodyPr/>
          <a:lstStyle/>
          <a:p>
            <a:endParaRPr lang="en-US"/>
          </a:p>
        </p:txBody>
      </p:sp>
      <p:sp>
        <p:nvSpPr>
          <p:cNvPr id="22" name="Text Placeholder 21">
            <a:extLst>
              <a:ext uri="{FF2B5EF4-FFF2-40B4-BE49-F238E27FC236}">
                <a16:creationId xmlns:a16="http://schemas.microsoft.com/office/drawing/2014/main" id="{01BB8061-C298-C5F5-3C31-C50B913EF452}"/>
              </a:ext>
            </a:extLst>
          </p:cNvPr>
          <p:cNvSpPr>
            <a:spLocks noGrp="1"/>
          </p:cNvSpPr>
          <p:nvPr>
            <p:ph type="body" sz="quarter" idx="44"/>
          </p:nvPr>
        </p:nvSpPr>
        <p:spPr/>
        <p:txBody>
          <a:bodyPr/>
          <a:lstStyle/>
          <a:p>
            <a:endParaRPr lang="en-US"/>
          </a:p>
        </p:txBody>
      </p:sp>
      <p:sp>
        <p:nvSpPr>
          <p:cNvPr id="23" name="Text Placeholder 22">
            <a:extLst>
              <a:ext uri="{FF2B5EF4-FFF2-40B4-BE49-F238E27FC236}">
                <a16:creationId xmlns:a16="http://schemas.microsoft.com/office/drawing/2014/main" id="{277768A5-07D8-86BD-16F8-C9058DFA0D28}"/>
              </a:ext>
            </a:extLst>
          </p:cNvPr>
          <p:cNvSpPr>
            <a:spLocks noGrp="1"/>
          </p:cNvSpPr>
          <p:nvPr>
            <p:ph type="body" sz="quarter" idx="45"/>
          </p:nvPr>
        </p:nvSpPr>
        <p:spPr/>
        <p:txBody>
          <a:bodyPr/>
          <a:lstStyle/>
          <a:p>
            <a:endParaRPr lang="en-US"/>
          </a:p>
        </p:txBody>
      </p:sp>
      <p:sp>
        <p:nvSpPr>
          <p:cNvPr id="24" name="Picture Placeholder 23">
            <a:extLst>
              <a:ext uri="{FF2B5EF4-FFF2-40B4-BE49-F238E27FC236}">
                <a16:creationId xmlns:a16="http://schemas.microsoft.com/office/drawing/2014/main" id="{9A32207B-4DC4-9C60-7E6D-2DF658109C2D}"/>
              </a:ext>
            </a:extLst>
          </p:cNvPr>
          <p:cNvSpPr>
            <a:spLocks noGrp="1"/>
          </p:cNvSpPr>
          <p:nvPr>
            <p:ph type="pic" sz="quarter" idx="46"/>
          </p:nvPr>
        </p:nvSpPr>
        <p:spPr/>
        <p:txBody>
          <a:bodyPr/>
          <a:lstStyle/>
          <a:p>
            <a:endParaRPr lang="en-US"/>
          </a:p>
        </p:txBody>
      </p:sp>
      <p:sp>
        <p:nvSpPr>
          <p:cNvPr id="25" name="Text Placeholder 24">
            <a:extLst>
              <a:ext uri="{FF2B5EF4-FFF2-40B4-BE49-F238E27FC236}">
                <a16:creationId xmlns:a16="http://schemas.microsoft.com/office/drawing/2014/main" id="{CD08208E-EE15-A467-B05C-0C2BEE1AFECC}"/>
              </a:ext>
            </a:extLst>
          </p:cNvPr>
          <p:cNvSpPr>
            <a:spLocks noGrp="1"/>
          </p:cNvSpPr>
          <p:nvPr>
            <p:ph type="body" sz="quarter" idx="47"/>
          </p:nvPr>
        </p:nvSpPr>
        <p:spPr/>
        <p:txBody>
          <a:bodyPr/>
          <a:lstStyle/>
          <a:p>
            <a:endParaRPr lang="en-US"/>
          </a:p>
        </p:txBody>
      </p:sp>
      <p:sp>
        <p:nvSpPr>
          <p:cNvPr id="26" name="Text Placeholder 25">
            <a:extLst>
              <a:ext uri="{FF2B5EF4-FFF2-40B4-BE49-F238E27FC236}">
                <a16:creationId xmlns:a16="http://schemas.microsoft.com/office/drawing/2014/main" id="{6A8B669D-F78D-D552-2620-FCDC6BFA0F27}"/>
              </a:ext>
            </a:extLst>
          </p:cNvPr>
          <p:cNvSpPr>
            <a:spLocks noGrp="1"/>
          </p:cNvSpPr>
          <p:nvPr>
            <p:ph type="body" sz="quarter" idx="48"/>
          </p:nvPr>
        </p:nvSpPr>
        <p:spPr/>
        <p:txBody>
          <a:bodyPr/>
          <a:lstStyle/>
          <a:p>
            <a:endParaRPr lang="en-US"/>
          </a:p>
        </p:txBody>
      </p:sp>
      <p:pic>
        <p:nvPicPr>
          <p:cNvPr id="27" name="Content Placeholder 7">
            <a:extLst>
              <a:ext uri="{FF2B5EF4-FFF2-40B4-BE49-F238E27FC236}">
                <a16:creationId xmlns:a16="http://schemas.microsoft.com/office/drawing/2014/main" id="{71DC4D40-E3AA-EBD8-36CB-6B3272C8100C}"/>
              </a:ext>
            </a:extLst>
          </p:cNvPr>
          <p:cNvPicPr>
            <a:picLocks noChangeAspect="1"/>
          </p:cNvPicPr>
          <p:nvPr/>
        </p:nvPicPr>
        <p:blipFill rotWithShape="1">
          <a:blip r:embed="rId2"/>
          <a:srcRect r="1" b="1759"/>
          <a:stretch/>
        </p:blipFill>
        <p:spPr>
          <a:xfrm>
            <a:off x="120650" y="68263"/>
            <a:ext cx="11950700" cy="6721475"/>
          </a:xfrm>
          <a:prstGeom prst="rect">
            <a:avLst/>
          </a:prstGeom>
          <a:noFill/>
        </p:spPr>
      </p:pic>
    </p:spTree>
    <p:extLst>
      <p:ext uri="{BB962C8B-B14F-4D97-AF65-F5344CB8AC3E}">
        <p14:creationId xmlns:p14="http://schemas.microsoft.com/office/powerpoint/2010/main" val="41648890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A9ABD-C088-40E4-E60D-060F0C8E6696}"/>
              </a:ext>
            </a:extLst>
          </p:cNvPr>
          <p:cNvSpPr>
            <a:spLocks noGrp="1"/>
          </p:cNvSpPr>
          <p:nvPr>
            <p:ph type="title"/>
          </p:nvPr>
        </p:nvSpPr>
        <p:spPr/>
        <p:txBody>
          <a:bodyPr/>
          <a:lstStyle/>
          <a:p>
            <a:endParaRPr lang="en-US"/>
          </a:p>
        </p:txBody>
      </p:sp>
      <p:sp>
        <p:nvSpPr>
          <p:cNvPr id="3" name="Picture Placeholder 2">
            <a:extLst>
              <a:ext uri="{FF2B5EF4-FFF2-40B4-BE49-F238E27FC236}">
                <a16:creationId xmlns:a16="http://schemas.microsoft.com/office/drawing/2014/main" id="{3D615086-7720-986E-1CD6-8E4839370879}"/>
              </a:ext>
            </a:extLst>
          </p:cNvPr>
          <p:cNvSpPr>
            <a:spLocks noGrp="1"/>
          </p:cNvSpPr>
          <p:nvPr>
            <p:ph type="pic" sz="quarter" idx="13"/>
          </p:nvPr>
        </p:nvSpPr>
        <p:spPr/>
        <p:txBody>
          <a:bodyPr/>
          <a:lstStyle/>
          <a:p>
            <a:endParaRPr lang="en-US"/>
          </a:p>
        </p:txBody>
      </p:sp>
      <p:sp>
        <p:nvSpPr>
          <p:cNvPr id="4" name="Text Placeholder 3">
            <a:extLst>
              <a:ext uri="{FF2B5EF4-FFF2-40B4-BE49-F238E27FC236}">
                <a16:creationId xmlns:a16="http://schemas.microsoft.com/office/drawing/2014/main" id="{B9C635B1-90A6-E4DF-57E1-9652CC8203C4}"/>
              </a:ext>
            </a:extLst>
          </p:cNvPr>
          <p:cNvSpPr>
            <a:spLocks noGrp="1"/>
          </p:cNvSpPr>
          <p:nvPr>
            <p:ph type="body" sz="quarter" idx="17"/>
          </p:nvPr>
        </p:nvSpPr>
        <p:spPr/>
        <p:txBody>
          <a:bodyPr/>
          <a:lstStyle/>
          <a:p>
            <a:endParaRPr lang="en-US"/>
          </a:p>
        </p:txBody>
      </p:sp>
      <p:sp>
        <p:nvSpPr>
          <p:cNvPr id="5" name="Text Placeholder 4">
            <a:extLst>
              <a:ext uri="{FF2B5EF4-FFF2-40B4-BE49-F238E27FC236}">
                <a16:creationId xmlns:a16="http://schemas.microsoft.com/office/drawing/2014/main" id="{F6A07A5D-E990-4588-2124-6B772DD2D772}"/>
              </a:ext>
            </a:extLst>
          </p:cNvPr>
          <p:cNvSpPr>
            <a:spLocks noGrp="1"/>
          </p:cNvSpPr>
          <p:nvPr>
            <p:ph type="body" sz="quarter" idx="18"/>
          </p:nvPr>
        </p:nvSpPr>
        <p:spPr/>
        <p:txBody>
          <a:bodyPr/>
          <a:lstStyle/>
          <a:p>
            <a:endParaRPr lang="en-US"/>
          </a:p>
        </p:txBody>
      </p:sp>
      <p:sp>
        <p:nvSpPr>
          <p:cNvPr id="6" name="Picture Placeholder 5">
            <a:extLst>
              <a:ext uri="{FF2B5EF4-FFF2-40B4-BE49-F238E27FC236}">
                <a16:creationId xmlns:a16="http://schemas.microsoft.com/office/drawing/2014/main" id="{0563F9CB-81B9-F394-7034-5DD50C330BD2}"/>
              </a:ext>
            </a:extLst>
          </p:cNvPr>
          <p:cNvSpPr>
            <a:spLocks noGrp="1"/>
          </p:cNvSpPr>
          <p:nvPr>
            <p:ph type="pic" sz="quarter" idx="28"/>
          </p:nvPr>
        </p:nvSpPr>
        <p:spPr/>
        <p:txBody>
          <a:bodyPr/>
          <a:lstStyle/>
          <a:p>
            <a:endParaRPr lang="en-US"/>
          </a:p>
        </p:txBody>
      </p:sp>
      <p:sp>
        <p:nvSpPr>
          <p:cNvPr id="7" name="Text Placeholder 6">
            <a:extLst>
              <a:ext uri="{FF2B5EF4-FFF2-40B4-BE49-F238E27FC236}">
                <a16:creationId xmlns:a16="http://schemas.microsoft.com/office/drawing/2014/main" id="{593454C9-1366-EF7C-6996-5F12D22B6221}"/>
              </a:ext>
            </a:extLst>
          </p:cNvPr>
          <p:cNvSpPr>
            <a:spLocks noGrp="1"/>
          </p:cNvSpPr>
          <p:nvPr>
            <p:ph type="body" sz="quarter" idx="29"/>
          </p:nvPr>
        </p:nvSpPr>
        <p:spPr/>
        <p:txBody>
          <a:bodyPr/>
          <a:lstStyle/>
          <a:p>
            <a:endParaRPr lang="en-US"/>
          </a:p>
        </p:txBody>
      </p:sp>
      <p:sp>
        <p:nvSpPr>
          <p:cNvPr id="8" name="Text Placeholder 7">
            <a:extLst>
              <a:ext uri="{FF2B5EF4-FFF2-40B4-BE49-F238E27FC236}">
                <a16:creationId xmlns:a16="http://schemas.microsoft.com/office/drawing/2014/main" id="{4E040B0C-BBA3-5A6D-7E9F-F94D73383831}"/>
              </a:ext>
            </a:extLst>
          </p:cNvPr>
          <p:cNvSpPr>
            <a:spLocks noGrp="1"/>
          </p:cNvSpPr>
          <p:nvPr>
            <p:ph type="body" sz="quarter" idx="30"/>
          </p:nvPr>
        </p:nvSpPr>
        <p:spPr/>
        <p:txBody>
          <a:bodyPr/>
          <a:lstStyle/>
          <a:p>
            <a:endParaRPr lang="en-US"/>
          </a:p>
        </p:txBody>
      </p:sp>
      <p:sp>
        <p:nvSpPr>
          <p:cNvPr id="9" name="Picture Placeholder 8">
            <a:extLst>
              <a:ext uri="{FF2B5EF4-FFF2-40B4-BE49-F238E27FC236}">
                <a16:creationId xmlns:a16="http://schemas.microsoft.com/office/drawing/2014/main" id="{BE8C4D98-FB49-D82B-BEF9-3BC8B9DF6EAE}"/>
              </a:ext>
            </a:extLst>
          </p:cNvPr>
          <p:cNvSpPr>
            <a:spLocks noGrp="1"/>
          </p:cNvSpPr>
          <p:nvPr>
            <p:ph type="pic" sz="quarter" idx="31"/>
          </p:nvPr>
        </p:nvSpPr>
        <p:spPr/>
        <p:txBody>
          <a:bodyPr/>
          <a:lstStyle/>
          <a:p>
            <a:endParaRPr lang="en-US"/>
          </a:p>
        </p:txBody>
      </p:sp>
      <p:sp>
        <p:nvSpPr>
          <p:cNvPr id="10" name="Text Placeholder 9">
            <a:extLst>
              <a:ext uri="{FF2B5EF4-FFF2-40B4-BE49-F238E27FC236}">
                <a16:creationId xmlns:a16="http://schemas.microsoft.com/office/drawing/2014/main" id="{59DD5ACA-FD5B-C243-7BC6-EE48A1C32D5B}"/>
              </a:ext>
            </a:extLst>
          </p:cNvPr>
          <p:cNvSpPr>
            <a:spLocks noGrp="1"/>
          </p:cNvSpPr>
          <p:nvPr>
            <p:ph type="body" sz="quarter" idx="32"/>
          </p:nvPr>
        </p:nvSpPr>
        <p:spPr/>
        <p:txBody>
          <a:bodyPr/>
          <a:lstStyle/>
          <a:p>
            <a:endParaRPr lang="en-US"/>
          </a:p>
        </p:txBody>
      </p:sp>
      <p:sp>
        <p:nvSpPr>
          <p:cNvPr id="11" name="Text Placeholder 10">
            <a:extLst>
              <a:ext uri="{FF2B5EF4-FFF2-40B4-BE49-F238E27FC236}">
                <a16:creationId xmlns:a16="http://schemas.microsoft.com/office/drawing/2014/main" id="{E2CEE479-1445-F127-76F2-2B17271DC965}"/>
              </a:ext>
            </a:extLst>
          </p:cNvPr>
          <p:cNvSpPr>
            <a:spLocks noGrp="1"/>
          </p:cNvSpPr>
          <p:nvPr>
            <p:ph type="body" sz="quarter" idx="33"/>
          </p:nvPr>
        </p:nvSpPr>
        <p:spPr/>
        <p:txBody>
          <a:bodyPr/>
          <a:lstStyle/>
          <a:p>
            <a:endParaRPr lang="en-US"/>
          </a:p>
        </p:txBody>
      </p:sp>
      <p:sp>
        <p:nvSpPr>
          <p:cNvPr id="12" name="Picture Placeholder 11">
            <a:extLst>
              <a:ext uri="{FF2B5EF4-FFF2-40B4-BE49-F238E27FC236}">
                <a16:creationId xmlns:a16="http://schemas.microsoft.com/office/drawing/2014/main" id="{A93CD495-8F11-947D-54D7-7D309250748A}"/>
              </a:ext>
            </a:extLst>
          </p:cNvPr>
          <p:cNvSpPr>
            <a:spLocks noGrp="1"/>
          </p:cNvSpPr>
          <p:nvPr>
            <p:ph type="pic" sz="quarter" idx="34"/>
          </p:nvPr>
        </p:nvSpPr>
        <p:spPr/>
        <p:txBody>
          <a:bodyPr/>
          <a:lstStyle/>
          <a:p>
            <a:endParaRPr lang="en-US"/>
          </a:p>
        </p:txBody>
      </p:sp>
      <p:sp>
        <p:nvSpPr>
          <p:cNvPr id="13" name="Text Placeholder 12">
            <a:extLst>
              <a:ext uri="{FF2B5EF4-FFF2-40B4-BE49-F238E27FC236}">
                <a16:creationId xmlns:a16="http://schemas.microsoft.com/office/drawing/2014/main" id="{77082DED-BF09-DB39-876E-077371DDA054}"/>
              </a:ext>
            </a:extLst>
          </p:cNvPr>
          <p:cNvSpPr>
            <a:spLocks noGrp="1"/>
          </p:cNvSpPr>
          <p:nvPr>
            <p:ph type="body" sz="quarter" idx="35"/>
          </p:nvPr>
        </p:nvSpPr>
        <p:spPr/>
        <p:txBody>
          <a:bodyPr/>
          <a:lstStyle/>
          <a:p>
            <a:endParaRPr lang="en-US"/>
          </a:p>
        </p:txBody>
      </p:sp>
      <p:sp>
        <p:nvSpPr>
          <p:cNvPr id="14" name="Text Placeholder 13">
            <a:extLst>
              <a:ext uri="{FF2B5EF4-FFF2-40B4-BE49-F238E27FC236}">
                <a16:creationId xmlns:a16="http://schemas.microsoft.com/office/drawing/2014/main" id="{B58C73FF-DDA5-D7F8-AE51-490D3400949F}"/>
              </a:ext>
            </a:extLst>
          </p:cNvPr>
          <p:cNvSpPr>
            <a:spLocks noGrp="1"/>
          </p:cNvSpPr>
          <p:nvPr>
            <p:ph type="body" sz="quarter" idx="36"/>
          </p:nvPr>
        </p:nvSpPr>
        <p:spPr/>
        <p:txBody>
          <a:bodyPr/>
          <a:lstStyle/>
          <a:p>
            <a:endParaRPr lang="en-US"/>
          </a:p>
        </p:txBody>
      </p:sp>
      <p:sp>
        <p:nvSpPr>
          <p:cNvPr id="15" name="Picture Placeholder 14">
            <a:extLst>
              <a:ext uri="{FF2B5EF4-FFF2-40B4-BE49-F238E27FC236}">
                <a16:creationId xmlns:a16="http://schemas.microsoft.com/office/drawing/2014/main" id="{6D83667B-6DB4-BB5E-475A-42C22B8AF436}"/>
              </a:ext>
            </a:extLst>
          </p:cNvPr>
          <p:cNvSpPr>
            <a:spLocks noGrp="1"/>
          </p:cNvSpPr>
          <p:nvPr>
            <p:ph type="pic" sz="quarter" idx="37"/>
          </p:nvPr>
        </p:nvSpPr>
        <p:spPr/>
        <p:txBody>
          <a:bodyPr/>
          <a:lstStyle/>
          <a:p>
            <a:endParaRPr lang="en-US"/>
          </a:p>
        </p:txBody>
      </p:sp>
      <p:sp>
        <p:nvSpPr>
          <p:cNvPr id="16" name="Text Placeholder 15">
            <a:extLst>
              <a:ext uri="{FF2B5EF4-FFF2-40B4-BE49-F238E27FC236}">
                <a16:creationId xmlns:a16="http://schemas.microsoft.com/office/drawing/2014/main" id="{5072DA3B-E77A-4206-891C-3D2D44690766}"/>
              </a:ext>
            </a:extLst>
          </p:cNvPr>
          <p:cNvSpPr>
            <a:spLocks noGrp="1"/>
          </p:cNvSpPr>
          <p:nvPr>
            <p:ph type="body" sz="quarter" idx="38"/>
          </p:nvPr>
        </p:nvSpPr>
        <p:spPr/>
        <p:txBody>
          <a:bodyPr/>
          <a:lstStyle/>
          <a:p>
            <a:endParaRPr lang="en-US"/>
          </a:p>
        </p:txBody>
      </p:sp>
      <p:sp>
        <p:nvSpPr>
          <p:cNvPr id="17" name="Text Placeholder 16">
            <a:extLst>
              <a:ext uri="{FF2B5EF4-FFF2-40B4-BE49-F238E27FC236}">
                <a16:creationId xmlns:a16="http://schemas.microsoft.com/office/drawing/2014/main" id="{A4F6CFAB-C57F-0F61-5CEB-CE4D371C1437}"/>
              </a:ext>
            </a:extLst>
          </p:cNvPr>
          <p:cNvSpPr>
            <a:spLocks noGrp="1"/>
          </p:cNvSpPr>
          <p:nvPr>
            <p:ph type="body" sz="quarter" idx="39"/>
          </p:nvPr>
        </p:nvSpPr>
        <p:spPr/>
        <p:txBody>
          <a:bodyPr/>
          <a:lstStyle/>
          <a:p>
            <a:endParaRPr lang="en-US"/>
          </a:p>
        </p:txBody>
      </p:sp>
      <p:sp>
        <p:nvSpPr>
          <p:cNvPr id="18" name="Picture Placeholder 17">
            <a:extLst>
              <a:ext uri="{FF2B5EF4-FFF2-40B4-BE49-F238E27FC236}">
                <a16:creationId xmlns:a16="http://schemas.microsoft.com/office/drawing/2014/main" id="{2B973633-EC17-094F-92EC-F3C2911A5997}"/>
              </a:ext>
            </a:extLst>
          </p:cNvPr>
          <p:cNvSpPr>
            <a:spLocks noGrp="1"/>
          </p:cNvSpPr>
          <p:nvPr>
            <p:ph type="pic" sz="quarter" idx="40"/>
          </p:nvPr>
        </p:nvSpPr>
        <p:spPr/>
        <p:txBody>
          <a:bodyPr/>
          <a:lstStyle/>
          <a:p>
            <a:endParaRPr lang="en-US"/>
          </a:p>
        </p:txBody>
      </p:sp>
      <p:sp>
        <p:nvSpPr>
          <p:cNvPr id="19" name="Text Placeholder 18">
            <a:extLst>
              <a:ext uri="{FF2B5EF4-FFF2-40B4-BE49-F238E27FC236}">
                <a16:creationId xmlns:a16="http://schemas.microsoft.com/office/drawing/2014/main" id="{DB92DF6B-B4E3-AE87-7E91-94309BF1BF69}"/>
              </a:ext>
            </a:extLst>
          </p:cNvPr>
          <p:cNvSpPr>
            <a:spLocks noGrp="1"/>
          </p:cNvSpPr>
          <p:nvPr>
            <p:ph type="body" sz="quarter" idx="41"/>
          </p:nvPr>
        </p:nvSpPr>
        <p:spPr/>
        <p:txBody>
          <a:bodyPr/>
          <a:lstStyle/>
          <a:p>
            <a:endParaRPr lang="en-US"/>
          </a:p>
        </p:txBody>
      </p:sp>
      <p:sp>
        <p:nvSpPr>
          <p:cNvPr id="20" name="Text Placeholder 19">
            <a:extLst>
              <a:ext uri="{FF2B5EF4-FFF2-40B4-BE49-F238E27FC236}">
                <a16:creationId xmlns:a16="http://schemas.microsoft.com/office/drawing/2014/main" id="{452D9441-BF20-183D-BAB9-781E3AC09E86}"/>
              </a:ext>
            </a:extLst>
          </p:cNvPr>
          <p:cNvSpPr>
            <a:spLocks noGrp="1"/>
          </p:cNvSpPr>
          <p:nvPr>
            <p:ph type="body" sz="quarter" idx="42"/>
          </p:nvPr>
        </p:nvSpPr>
        <p:spPr/>
        <p:txBody>
          <a:bodyPr/>
          <a:lstStyle/>
          <a:p>
            <a:endParaRPr lang="en-US"/>
          </a:p>
        </p:txBody>
      </p:sp>
      <p:sp>
        <p:nvSpPr>
          <p:cNvPr id="21" name="Picture Placeholder 20">
            <a:extLst>
              <a:ext uri="{FF2B5EF4-FFF2-40B4-BE49-F238E27FC236}">
                <a16:creationId xmlns:a16="http://schemas.microsoft.com/office/drawing/2014/main" id="{7BF90647-548A-4507-8A48-F21CC3B1BF70}"/>
              </a:ext>
            </a:extLst>
          </p:cNvPr>
          <p:cNvSpPr>
            <a:spLocks noGrp="1"/>
          </p:cNvSpPr>
          <p:nvPr>
            <p:ph type="pic" sz="quarter" idx="43"/>
          </p:nvPr>
        </p:nvSpPr>
        <p:spPr/>
        <p:txBody>
          <a:bodyPr/>
          <a:lstStyle/>
          <a:p>
            <a:endParaRPr lang="en-US"/>
          </a:p>
        </p:txBody>
      </p:sp>
      <p:sp>
        <p:nvSpPr>
          <p:cNvPr id="22" name="Text Placeholder 21">
            <a:extLst>
              <a:ext uri="{FF2B5EF4-FFF2-40B4-BE49-F238E27FC236}">
                <a16:creationId xmlns:a16="http://schemas.microsoft.com/office/drawing/2014/main" id="{E7E51224-B1AC-CEB5-E5F7-0C44BFED7995}"/>
              </a:ext>
            </a:extLst>
          </p:cNvPr>
          <p:cNvSpPr>
            <a:spLocks noGrp="1"/>
          </p:cNvSpPr>
          <p:nvPr>
            <p:ph type="body" sz="quarter" idx="44"/>
          </p:nvPr>
        </p:nvSpPr>
        <p:spPr/>
        <p:txBody>
          <a:bodyPr/>
          <a:lstStyle/>
          <a:p>
            <a:endParaRPr lang="en-US"/>
          </a:p>
        </p:txBody>
      </p:sp>
      <p:sp>
        <p:nvSpPr>
          <p:cNvPr id="23" name="Text Placeholder 22">
            <a:extLst>
              <a:ext uri="{FF2B5EF4-FFF2-40B4-BE49-F238E27FC236}">
                <a16:creationId xmlns:a16="http://schemas.microsoft.com/office/drawing/2014/main" id="{BFDE5713-A2D9-1F75-2084-F269C3DBB912}"/>
              </a:ext>
            </a:extLst>
          </p:cNvPr>
          <p:cNvSpPr>
            <a:spLocks noGrp="1"/>
          </p:cNvSpPr>
          <p:nvPr>
            <p:ph type="body" sz="quarter" idx="45"/>
          </p:nvPr>
        </p:nvSpPr>
        <p:spPr/>
        <p:txBody>
          <a:bodyPr/>
          <a:lstStyle/>
          <a:p>
            <a:endParaRPr lang="en-US"/>
          </a:p>
        </p:txBody>
      </p:sp>
      <p:sp>
        <p:nvSpPr>
          <p:cNvPr id="24" name="Picture Placeholder 23">
            <a:extLst>
              <a:ext uri="{FF2B5EF4-FFF2-40B4-BE49-F238E27FC236}">
                <a16:creationId xmlns:a16="http://schemas.microsoft.com/office/drawing/2014/main" id="{A52AB7CE-67F5-70E3-C0C4-F21C9E14DEC5}"/>
              </a:ext>
            </a:extLst>
          </p:cNvPr>
          <p:cNvSpPr>
            <a:spLocks noGrp="1"/>
          </p:cNvSpPr>
          <p:nvPr>
            <p:ph type="pic" sz="quarter" idx="46"/>
          </p:nvPr>
        </p:nvSpPr>
        <p:spPr/>
        <p:txBody>
          <a:bodyPr/>
          <a:lstStyle/>
          <a:p>
            <a:endParaRPr lang="en-US"/>
          </a:p>
        </p:txBody>
      </p:sp>
      <p:sp>
        <p:nvSpPr>
          <p:cNvPr id="25" name="Text Placeholder 24">
            <a:extLst>
              <a:ext uri="{FF2B5EF4-FFF2-40B4-BE49-F238E27FC236}">
                <a16:creationId xmlns:a16="http://schemas.microsoft.com/office/drawing/2014/main" id="{9E461FCC-E873-5ACF-B5E8-915EA3092525}"/>
              </a:ext>
            </a:extLst>
          </p:cNvPr>
          <p:cNvSpPr>
            <a:spLocks noGrp="1"/>
          </p:cNvSpPr>
          <p:nvPr>
            <p:ph type="body" sz="quarter" idx="47"/>
          </p:nvPr>
        </p:nvSpPr>
        <p:spPr/>
        <p:txBody>
          <a:bodyPr/>
          <a:lstStyle/>
          <a:p>
            <a:endParaRPr lang="en-US"/>
          </a:p>
        </p:txBody>
      </p:sp>
      <p:sp>
        <p:nvSpPr>
          <p:cNvPr id="26" name="Text Placeholder 25">
            <a:extLst>
              <a:ext uri="{FF2B5EF4-FFF2-40B4-BE49-F238E27FC236}">
                <a16:creationId xmlns:a16="http://schemas.microsoft.com/office/drawing/2014/main" id="{5671E461-2CF9-CF08-0974-B98A442F70BD}"/>
              </a:ext>
            </a:extLst>
          </p:cNvPr>
          <p:cNvSpPr>
            <a:spLocks noGrp="1"/>
          </p:cNvSpPr>
          <p:nvPr>
            <p:ph type="body" sz="quarter" idx="48"/>
          </p:nvPr>
        </p:nvSpPr>
        <p:spPr/>
        <p:txBody>
          <a:bodyPr/>
          <a:lstStyle/>
          <a:p>
            <a:endParaRPr lang="en-US"/>
          </a:p>
        </p:txBody>
      </p:sp>
      <p:pic>
        <p:nvPicPr>
          <p:cNvPr id="27" name="Content Placeholder 7">
            <a:extLst>
              <a:ext uri="{FF2B5EF4-FFF2-40B4-BE49-F238E27FC236}">
                <a16:creationId xmlns:a16="http://schemas.microsoft.com/office/drawing/2014/main" id="{AC85C96A-C502-546D-1E13-3A4A620D274E}"/>
              </a:ext>
            </a:extLst>
          </p:cNvPr>
          <p:cNvPicPr>
            <a:picLocks noGrp="1" noChangeAspect="1"/>
          </p:cNvPicPr>
          <p:nvPr>
            <p:ph type="pic" sz="quarter" idx="13"/>
          </p:nvPr>
        </p:nvPicPr>
        <p:blipFill rotWithShape="1">
          <a:blip r:embed="rId2"/>
          <a:srcRect l="2655" r="1" b="1"/>
          <a:stretch/>
        </p:blipFill>
        <p:spPr>
          <a:xfrm>
            <a:off x="120650" y="68263"/>
            <a:ext cx="11950700" cy="6721475"/>
          </a:xfrm>
          <a:noFill/>
        </p:spPr>
      </p:pic>
    </p:spTree>
    <p:extLst>
      <p:ext uri="{BB962C8B-B14F-4D97-AF65-F5344CB8AC3E}">
        <p14:creationId xmlns:p14="http://schemas.microsoft.com/office/powerpoint/2010/main" val="5652740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F2A57-CF1F-42C1-B711-E0EBF8408396}"/>
              </a:ext>
            </a:extLst>
          </p:cNvPr>
          <p:cNvSpPr>
            <a:spLocks noGrp="1"/>
          </p:cNvSpPr>
          <p:nvPr>
            <p:ph type="title"/>
          </p:nvPr>
        </p:nvSpPr>
        <p:spPr>
          <a:xfrm>
            <a:off x="495300" y="263590"/>
            <a:ext cx="11201400" cy="1029464"/>
          </a:xfrm>
        </p:spPr>
        <p:txBody>
          <a:bodyPr anchor="ctr">
            <a:normAutofit/>
          </a:bodyPr>
          <a:lstStyle/>
          <a:p>
            <a:r>
              <a:rPr lang="en-US" dirty="0">
                <a:solidFill>
                  <a:schemeClr val="tx1"/>
                </a:solidFill>
              </a:rPr>
              <a:t>Two Types of ECMO</a:t>
            </a:r>
          </a:p>
        </p:txBody>
      </p:sp>
      <p:pic>
        <p:nvPicPr>
          <p:cNvPr id="6" name="Content Placeholder 5">
            <a:extLst>
              <a:ext uri="{FF2B5EF4-FFF2-40B4-BE49-F238E27FC236}">
                <a16:creationId xmlns:a16="http://schemas.microsoft.com/office/drawing/2014/main" id="{44848737-B77B-436E-B5F6-E030926EF000}"/>
              </a:ext>
            </a:extLst>
          </p:cNvPr>
          <p:cNvPicPr>
            <a:picLocks noGrp="1" noChangeAspect="1"/>
          </p:cNvPicPr>
          <p:nvPr>
            <p:ph idx="1"/>
          </p:nvPr>
        </p:nvPicPr>
        <p:blipFill>
          <a:blip r:embed="rId2"/>
          <a:stretch>
            <a:fillRect/>
          </a:stretch>
        </p:blipFill>
        <p:spPr>
          <a:xfrm>
            <a:off x="495300" y="1600964"/>
            <a:ext cx="5221607" cy="4792968"/>
          </a:xfrm>
          <a:prstGeom prst="rect">
            <a:avLst/>
          </a:prstGeom>
        </p:spPr>
      </p:pic>
      <p:pic>
        <p:nvPicPr>
          <p:cNvPr id="4" name="Picture 3">
            <a:extLst>
              <a:ext uri="{FF2B5EF4-FFF2-40B4-BE49-F238E27FC236}">
                <a16:creationId xmlns:a16="http://schemas.microsoft.com/office/drawing/2014/main" id="{17491BF4-5C3C-4CA3-8E42-358EE7E27F44}"/>
              </a:ext>
            </a:extLst>
          </p:cNvPr>
          <p:cNvPicPr>
            <a:picLocks noChangeAspect="1"/>
          </p:cNvPicPr>
          <p:nvPr/>
        </p:nvPicPr>
        <p:blipFill rotWithShape="1">
          <a:blip r:embed="rId3"/>
          <a:srcRect r="-3" b="22607"/>
          <a:stretch/>
        </p:blipFill>
        <p:spPr>
          <a:xfrm>
            <a:off x="5716907" y="1600964"/>
            <a:ext cx="6134389" cy="4685536"/>
          </a:xfrm>
          <a:prstGeom prst="rect">
            <a:avLst/>
          </a:prstGeom>
          <a:noFill/>
        </p:spPr>
      </p:pic>
      <p:sp>
        <p:nvSpPr>
          <p:cNvPr id="7" name="TextBox 6">
            <a:extLst>
              <a:ext uri="{FF2B5EF4-FFF2-40B4-BE49-F238E27FC236}">
                <a16:creationId xmlns:a16="http://schemas.microsoft.com/office/drawing/2014/main" id="{59AB34D5-50CC-40C2-81A0-D54B6AE4E284}"/>
              </a:ext>
            </a:extLst>
          </p:cNvPr>
          <p:cNvSpPr txBox="1"/>
          <p:nvPr/>
        </p:nvSpPr>
        <p:spPr>
          <a:xfrm>
            <a:off x="1372295" y="6361666"/>
            <a:ext cx="3711272" cy="369332"/>
          </a:xfrm>
          <a:prstGeom prst="rect">
            <a:avLst/>
          </a:prstGeom>
          <a:noFill/>
        </p:spPr>
        <p:txBody>
          <a:bodyPr wrap="none" rtlCol="0">
            <a:spAutoFit/>
          </a:bodyPr>
          <a:lstStyle/>
          <a:p>
            <a:r>
              <a:rPr lang="en-US" b="1" dirty="0">
                <a:solidFill>
                  <a:schemeClr val="bg1">
                    <a:lumMod val="10000"/>
                  </a:schemeClr>
                </a:solidFill>
              </a:rPr>
              <a:t>Cardiac and Pulmonary Support</a:t>
            </a:r>
          </a:p>
        </p:txBody>
      </p:sp>
      <p:sp>
        <p:nvSpPr>
          <p:cNvPr id="10" name="TextBox 9">
            <a:extLst>
              <a:ext uri="{FF2B5EF4-FFF2-40B4-BE49-F238E27FC236}">
                <a16:creationId xmlns:a16="http://schemas.microsoft.com/office/drawing/2014/main" id="{5F326942-681E-46B2-95F9-1FACEEB417CF}"/>
              </a:ext>
            </a:extLst>
          </p:cNvPr>
          <p:cNvSpPr txBox="1"/>
          <p:nvPr/>
        </p:nvSpPr>
        <p:spPr>
          <a:xfrm>
            <a:off x="7704318" y="6361666"/>
            <a:ext cx="2326278" cy="369332"/>
          </a:xfrm>
          <a:prstGeom prst="rect">
            <a:avLst/>
          </a:prstGeom>
          <a:noFill/>
        </p:spPr>
        <p:txBody>
          <a:bodyPr wrap="none" rtlCol="0">
            <a:spAutoFit/>
          </a:bodyPr>
          <a:lstStyle/>
          <a:p>
            <a:r>
              <a:rPr lang="en-US" b="1" dirty="0">
                <a:solidFill>
                  <a:schemeClr val="bg1">
                    <a:lumMod val="10000"/>
                  </a:schemeClr>
                </a:solidFill>
              </a:rPr>
              <a:t>Pulmonary Support</a:t>
            </a:r>
          </a:p>
        </p:txBody>
      </p:sp>
    </p:spTree>
    <p:extLst>
      <p:ext uri="{BB962C8B-B14F-4D97-AF65-F5344CB8AC3E}">
        <p14:creationId xmlns:p14="http://schemas.microsoft.com/office/powerpoint/2010/main" val="111102449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C0054F19-3815-4E3D-3E8F-AB3436823907}"/>
              </a:ext>
            </a:extLst>
          </p:cNvPr>
          <p:cNvPicPr>
            <a:picLocks noGrp="1" noChangeAspect="1"/>
          </p:cNvPicPr>
          <p:nvPr>
            <p:ph type="pic" sz="quarter" idx="13"/>
          </p:nvPr>
        </p:nvPicPr>
        <p:blipFill rotWithShape="1">
          <a:blip r:embed="rId2"/>
          <a:srcRect t="4672" r="1" b="1"/>
          <a:stretch/>
        </p:blipFill>
        <p:spPr>
          <a:xfrm>
            <a:off x="120650" y="68263"/>
            <a:ext cx="11950700" cy="6721475"/>
          </a:xfrm>
          <a:noFill/>
        </p:spPr>
      </p:pic>
      <p:sp>
        <p:nvSpPr>
          <p:cNvPr id="4" name="Date Placeholder 3" hidden="1">
            <a:extLst>
              <a:ext uri="{FF2B5EF4-FFF2-40B4-BE49-F238E27FC236}">
                <a16:creationId xmlns:a16="http://schemas.microsoft.com/office/drawing/2014/main" id="{958540FE-5460-8530-C78D-2ED0361BD712}"/>
              </a:ext>
            </a:extLst>
          </p:cNvPr>
          <p:cNvSpPr>
            <a:spLocks noGrp="1"/>
          </p:cNvSpPr>
          <p:nvPr>
            <p:ph type="dt" sz="half" idx="4294967295"/>
          </p:nvPr>
        </p:nvSpPr>
        <p:spPr>
          <a:xfrm>
            <a:off x="381000" y="6356350"/>
            <a:ext cx="1701018" cy="365125"/>
          </a:xfrm>
        </p:spPr>
        <p:txBody>
          <a:bodyPr/>
          <a:lstStyle/>
          <a:p>
            <a:pPr>
              <a:spcAft>
                <a:spcPts val="600"/>
              </a:spcAft>
            </a:pPr>
            <a:fld id="{7E7AB22C-8B7E-9B4A-8C65-396C3C874D86}" type="datetime1">
              <a:rPr lang="en-US" smtClean="0"/>
              <a:pPr>
                <a:spcAft>
                  <a:spcPts val="600"/>
                </a:spcAft>
              </a:pPr>
              <a:t>1/11/2026</a:t>
            </a:fld>
            <a:endParaRPr lang="en-US"/>
          </a:p>
        </p:txBody>
      </p:sp>
      <p:sp>
        <p:nvSpPr>
          <p:cNvPr id="5" name="Footer Placeholder 4">
            <a:extLst>
              <a:ext uri="{FF2B5EF4-FFF2-40B4-BE49-F238E27FC236}">
                <a16:creationId xmlns:a16="http://schemas.microsoft.com/office/drawing/2014/main" id="{2D694FFA-7C65-2C6A-17A8-F70483EB2EEB}"/>
              </a:ext>
            </a:extLst>
          </p:cNvPr>
          <p:cNvSpPr>
            <a:spLocks noGrp="1"/>
          </p:cNvSpPr>
          <p:nvPr>
            <p:ph type="ftr" sz="quarter" idx="4294967295"/>
          </p:nvPr>
        </p:nvSpPr>
        <p:spPr>
          <a:xfrm>
            <a:off x="4038600" y="6356350"/>
            <a:ext cx="4114800" cy="365125"/>
          </a:xfrm>
        </p:spPr>
        <p:txBody>
          <a:bodyPr/>
          <a:lstStyle/>
          <a:p>
            <a:pPr>
              <a:spcAft>
                <a:spcPts val="600"/>
              </a:spcAft>
            </a:pPr>
            <a:r>
              <a:rPr lang="en-US"/>
              <a:t>PRESENTATION TITLE</a:t>
            </a:r>
          </a:p>
        </p:txBody>
      </p:sp>
      <p:sp>
        <p:nvSpPr>
          <p:cNvPr id="6" name="Slide Number Placeholder 5" hidden="1">
            <a:extLst>
              <a:ext uri="{FF2B5EF4-FFF2-40B4-BE49-F238E27FC236}">
                <a16:creationId xmlns:a16="http://schemas.microsoft.com/office/drawing/2014/main" id="{986455B5-6A29-540E-AA41-1F478087D32D}"/>
              </a:ext>
            </a:extLst>
          </p:cNvPr>
          <p:cNvSpPr>
            <a:spLocks noGrp="1"/>
          </p:cNvSpPr>
          <p:nvPr>
            <p:ph type="sldNum" sz="quarter" idx="4294967295"/>
          </p:nvPr>
        </p:nvSpPr>
        <p:spPr>
          <a:xfrm>
            <a:off x="10153276" y="6356350"/>
            <a:ext cx="1657723" cy="365125"/>
          </a:xfrm>
        </p:spPr>
        <p:txBody>
          <a:bodyPr/>
          <a:lstStyle/>
          <a:p>
            <a:pPr>
              <a:spcAft>
                <a:spcPts val="600"/>
              </a:spcAft>
            </a:pPr>
            <a:fld id="{294A09A9-5501-47C1-A89A-A340965A2BE2}" type="slidenum">
              <a:rPr lang="en-US" smtClean="0"/>
              <a:pPr>
                <a:spcAft>
                  <a:spcPts val="600"/>
                </a:spcAft>
              </a:pPr>
              <a:t>50</a:t>
            </a:fld>
            <a:endParaRPr lang="en-US"/>
          </a:p>
        </p:txBody>
      </p:sp>
    </p:spTree>
    <p:extLst>
      <p:ext uri="{BB962C8B-B14F-4D97-AF65-F5344CB8AC3E}">
        <p14:creationId xmlns:p14="http://schemas.microsoft.com/office/powerpoint/2010/main" val="9829723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3180" y="797091"/>
            <a:ext cx="6245640" cy="813992"/>
          </a:xfrm>
        </p:spPr>
        <p:txBody>
          <a:bodyPr/>
          <a:lstStyle/>
          <a:p>
            <a:r>
              <a:rPr lang="en-US" b="1" dirty="0">
                <a:solidFill>
                  <a:schemeClr val="tx1"/>
                </a:solidFill>
              </a:rPr>
              <a:t>VV ECMO WEANING</a:t>
            </a:r>
          </a:p>
        </p:txBody>
      </p:sp>
      <p:sp>
        <p:nvSpPr>
          <p:cNvPr id="3" name="Content Placeholder 2"/>
          <p:cNvSpPr>
            <a:spLocks noGrp="1"/>
          </p:cNvSpPr>
          <p:nvPr>
            <p:ph idx="1"/>
          </p:nvPr>
        </p:nvSpPr>
        <p:spPr>
          <a:xfrm>
            <a:off x="1638300" y="2084993"/>
            <a:ext cx="8915400" cy="4372167"/>
          </a:xfrm>
        </p:spPr>
        <p:txBody>
          <a:bodyPr>
            <a:noAutofit/>
          </a:bodyPr>
          <a:lstStyle/>
          <a:p>
            <a:r>
              <a:rPr lang="en-US" sz="2400" b="1" dirty="0"/>
              <a:t>When to wean</a:t>
            </a:r>
          </a:p>
          <a:p>
            <a:pPr marL="800100" lvl="1" indent="-342900">
              <a:buFont typeface="Arial" panose="020B0604020202020204" pitchFamily="34" charset="0"/>
              <a:buChar char="•"/>
            </a:pPr>
            <a:r>
              <a:rPr lang="en-US" dirty="0"/>
              <a:t>Tidal volume and compliance increases on ventilator without making changes</a:t>
            </a:r>
          </a:p>
          <a:p>
            <a:pPr marL="800100" lvl="1" indent="-342900">
              <a:buFont typeface="Arial" panose="020B0604020202020204" pitchFamily="34" charset="0"/>
              <a:buChar char="•"/>
            </a:pPr>
            <a:r>
              <a:rPr lang="en-US" dirty="0"/>
              <a:t>Chest x-ray looks better</a:t>
            </a:r>
          </a:p>
          <a:p>
            <a:pPr marL="800100" lvl="1" indent="-342900">
              <a:buFont typeface="Arial" panose="020B0604020202020204" pitchFamily="34" charset="0"/>
              <a:buChar char="•"/>
            </a:pPr>
            <a:r>
              <a:rPr lang="en-US" dirty="0"/>
              <a:t>Support from ECMO decreases</a:t>
            </a:r>
          </a:p>
          <a:p>
            <a:r>
              <a:rPr lang="en-US" sz="2400" b="1" dirty="0"/>
              <a:t>How to wean</a:t>
            </a:r>
          </a:p>
          <a:p>
            <a:pPr marL="800100" lvl="1" indent="-342900">
              <a:buFont typeface="Arial" panose="020B0604020202020204" pitchFamily="34" charset="0"/>
              <a:buChar char="•"/>
            </a:pPr>
            <a:r>
              <a:rPr lang="en-US" dirty="0"/>
              <a:t>Patient is placed on optimal ventilator settings</a:t>
            </a:r>
          </a:p>
          <a:p>
            <a:pPr marL="800100" lvl="1" indent="-342900">
              <a:buFont typeface="Arial" panose="020B0604020202020204" pitchFamily="34" charset="0"/>
              <a:buChar char="•"/>
            </a:pPr>
            <a:r>
              <a:rPr lang="en-US" dirty="0"/>
              <a:t>Gases disconnected from ECMO circuit</a:t>
            </a:r>
          </a:p>
          <a:p>
            <a:pPr marL="1257300" lvl="2" indent="-342900">
              <a:buFont typeface="Arial" panose="020B0604020202020204" pitchFamily="34" charset="0"/>
              <a:buChar char="•"/>
            </a:pPr>
            <a:r>
              <a:rPr lang="en-US" sz="2400" dirty="0"/>
              <a:t>ECMO circuit is just an extension of circulatory system, not adding or taking away</a:t>
            </a:r>
          </a:p>
        </p:txBody>
      </p:sp>
    </p:spTree>
    <p:extLst>
      <p:ext uri="{BB962C8B-B14F-4D97-AF65-F5344CB8AC3E}">
        <p14:creationId xmlns:p14="http://schemas.microsoft.com/office/powerpoint/2010/main" val="298621481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24285" y="739635"/>
            <a:ext cx="5943430" cy="658812"/>
          </a:xfrm>
        </p:spPr>
        <p:txBody>
          <a:bodyPr>
            <a:normAutofit fontScale="90000"/>
          </a:bodyPr>
          <a:lstStyle/>
          <a:p>
            <a:r>
              <a:rPr lang="en-US" b="1" dirty="0">
                <a:solidFill>
                  <a:schemeClr val="tx1"/>
                </a:solidFill>
              </a:rPr>
              <a:t>VV ECMO WEANING</a:t>
            </a:r>
            <a:endParaRPr lang="en-US" dirty="0">
              <a:solidFill>
                <a:schemeClr val="tx1"/>
              </a:solidFill>
            </a:endParaRPr>
          </a:p>
        </p:txBody>
      </p:sp>
      <p:sp>
        <p:nvSpPr>
          <p:cNvPr id="5" name="Content Placeholder 4"/>
          <p:cNvSpPr>
            <a:spLocks noGrp="1"/>
          </p:cNvSpPr>
          <p:nvPr>
            <p:ph idx="1"/>
          </p:nvPr>
        </p:nvSpPr>
        <p:spPr>
          <a:xfrm>
            <a:off x="609600" y="1766003"/>
            <a:ext cx="10972800" cy="4721225"/>
          </a:xfrm>
        </p:spPr>
        <p:txBody>
          <a:bodyPr>
            <a:normAutofit/>
          </a:bodyPr>
          <a:lstStyle/>
          <a:p>
            <a:r>
              <a:rPr lang="en-US" sz="2400" b="1" dirty="0"/>
              <a:t>Assessment</a:t>
            </a:r>
          </a:p>
          <a:p>
            <a:pPr marL="800100" lvl="1" indent="-342900">
              <a:buFont typeface="Arial" panose="020B0604020202020204" pitchFamily="34" charset="0"/>
              <a:buChar char="•"/>
            </a:pPr>
            <a:r>
              <a:rPr lang="en-US" dirty="0"/>
              <a:t>Look for signs of respiratory distress, monitor Sp02, HR, and BP</a:t>
            </a:r>
          </a:p>
          <a:p>
            <a:pPr marL="800100" lvl="1" indent="-342900">
              <a:buFont typeface="Arial" panose="020B0604020202020204" pitchFamily="34" charset="0"/>
              <a:buChar char="•"/>
            </a:pPr>
            <a:r>
              <a:rPr lang="en-US" dirty="0"/>
              <a:t>ABG’s </a:t>
            </a:r>
          </a:p>
          <a:p>
            <a:pPr marL="800100" lvl="1" indent="-342900">
              <a:buFont typeface="Arial" panose="020B0604020202020204" pitchFamily="34" charset="0"/>
              <a:buChar char="•"/>
            </a:pPr>
            <a:r>
              <a:rPr lang="en-US" dirty="0"/>
              <a:t>Patient will wean for 6-24 hours prior to </a:t>
            </a:r>
            <a:r>
              <a:rPr lang="en-US" dirty="0" err="1"/>
              <a:t>decannulation</a:t>
            </a:r>
            <a:endParaRPr lang="en-US" dirty="0"/>
          </a:p>
          <a:p>
            <a:r>
              <a:rPr lang="en-US" sz="2400" b="1" dirty="0" err="1"/>
              <a:t>Decannulation</a:t>
            </a:r>
            <a:endParaRPr lang="en-US" sz="2400" b="1" dirty="0"/>
          </a:p>
          <a:p>
            <a:pPr marL="800100" lvl="1" indent="-342900">
              <a:buFont typeface="Arial" panose="020B0604020202020204" pitchFamily="34" charset="0"/>
              <a:buChar char="•"/>
            </a:pPr>
            <a:r>
              <a:rPr lang="en-US" dirty="0"/>
              <a:t>Done at bedside with help of perfusion or ECMO specialist</a:t>
            </a:r>
          </a:p>
        </p:txBody>
      </p:sp>
    </p:spTree>
    <p:extLst>
      <p:ext uri="{BB962C8B-B14F-4D97-AF65-F5344CB8AC3E}">
        <p14:creationId xmlns:p14="http://schemas.microsoft.com/office/powerpoint/2010/main" val="265067692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CE8EB1-377B-5D41-BB73-5DB6191F3AC0}"/>
              </a:ext>
            </a:extLst>
          </p:cNvPr>
          <p:cNvSpPr>
            <a:spLocks noGrp="1"/>
          </p:cNvSpPr>
          <p:nvPr>
            <p:ph type="title"/>
          </p:nvPr>
        </p:nvSpPr>
        <p:spPr>
          <a:xfrm>
            <a:off x="612397" y="225588"/>
            <a:ext cx="11056690" cy="856576"/>
          </a:xfrm>
        </p:spPr>
        <p:txBody>
          <a:bodyPr>
            <a:normAutofit/>
          </a:bodyPr>
          <a:lstStyle/>
          <a:p>
            <a:r>
              <a:rPr lang="en-US" b="1" dirty="0">
                <a:solidFill>
                  <a:schemeClr val="tx1"/>
                </a:solidFill>
              </a:rPr>
              <a:t>BEDSIDE VV ECMO CANNULATION </a:t>
            </a:r>
          </a:p>
        </p:txBody>
      </p:sp>
      <p:pic>
        <p:nvPicPr>
          <p:cNvPr id="5" name="Content Placeholder 4" descr="A picture containing text, indoor, floor, ceiling&#10;&#10;Description automatically generated">
            <a:extLst>
              <a:ext uri="{FF2B5EF4-FFF2-40B4-BE49-F238E27FC236}">
                <a16:creationId xmlns:a16="http://schemas.microsoft.com/office/drawing/2014/main" id="{45669CCC-6B9E-034F-8D87-C42D353E874B}"/>
              </a:ext>
            </a:extLst>
          </p:cNvPr>
          <p:cNvPicPr>
            <a:picLocks noGrp="1" noChangeAspect="1"/>
          </p:cNvPicPr>
          <p:nvPr>
            <p:ph idx="1"/>
          </p:nvPr>
        </p:nvPicPr>
        <p:blipFill>
          <a:blip r:embed="rId2"/>
          <a:stretch>
            <a:fillRect/>
          </a:stretch>
        </p:blipFill>
        <p:spPr>
          <a:xfrm>
            <a:off x="1969936" y="1082164"/>
            <a:ext cx="7936063" cy="5426702"/>
          </a:xfrm>
        </p:spPr>
      </p:pic>
    </p:spTree>
    <p:extLst>
      <p:ext uri="{BB962C8B-B14F-4D97-AF65-F5344CB8AC3E}">
        <p14:creationId xmlns:p14="http://schemas.microsoft.com/office/powerpoint/2010/main" val="154375979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B8A160-ED2E-884F-8215-6AFC25A5BFC5}"/>
              </a:ext>
            </a:extLst>
          </p:cNvPr>
          <p:cNvSpPr>
            <a:spLocks noGrp="1"/>
          </p:cNvSpPr>
          <p:nvPr>
            <p:ph type="title"/>
          </p:nvPr>
        </p:nvSpPr>
        <p:spPr>
          <a:xfrm>
            <a:off x="2473182" y="253996"/>
            <a:ext cx="8911687" cy="1280890"/>
          </a:xfrm>
        </p:spPr>
        <p:txBody>
          <a:bodyPr/>
          <a:lstStyle/>
          <a:p>
            <a:r>
              <a:rPr lang="en-US" b="1" dirty="0">
                <a:solidFill>
                  <a:schemeClr val="tx1"/>
                </a:solidFill>
              </a:rPr>
              <a:t>COVID-19 VV ECMO</a:t>
            </a:r>
          </a:p>
        </p:txBody>
      </p:sp>
      <p:pic>
        <p:nvPicPr>
          <p:cNvPr id="5" name="Content Placeholder 4" descr="A room with medical equipment&#10;&#10;Description automatically generated with low confidence">
            <a:extLst>
              <a:ext uri="{FF2B5EF4-FFF2-40B4-BE49-F238E27FC236}">
                <a16:creationId xmlns:a16="http://schemas.microsoft.com/office/drawing/2014/main" id="{BF992910-09C9-4644-B9A6-57DAA3E9663D}"/>
              </a:ext>
            </a:extLst>
          </p:cNvPr>
          <p:cNvPicPr>
            <a:picLocks noGrp="1" noChangeAspect="1"/>
          </p:cNvPicPr>
          <p:nvPr>
            <p:ph idx="1"/>
          </p:nvPr>
        </p:nvPicPr>
        <p:blipFill>
          <a:blip r:embed="rId2"/>
          <a:stretch>
            <a:fillRect/>
          </a:stretch>
        </p:blipFill>
        <p:spPr>
          <a:xfrm>
            <a:off x="687388" y="1344541"/>
            <a:ext cx="4042568" cy="5390092"/>
          </a:xfrm>
        </p:spPr>
      </p:pic>
      <p:pic>
        <p:nvPicPr>
          <p:cNvPr id="7" name="Picture 6" descr="A picture containing text, indoor, table, worktable&#10;&#10;Description automatically generated">
            <a:extLst>
              <a:ext uri="{FF2B5EF4-FFF2-40B4-BE49-F238E27FC236}">
                <a16:creationId xmlns:a16="http://schemas.microsoft.com/office/drawing/2014/main" id="{44C44F33-1FBD-C44B-8015-C0E4D5EC20E2}"/>
              </a:ext>
            </a:extLst>
          </p:cNvPr>
          <p:cNvPicPr>
            <a:picLocks noChangeAspect="1"/>
          </p:cNvPicPr>
          <p:nvPr/>
        </p:nvPicPr>
        <p:blipFill>
          <a:blip r:embed="rId3"/>
          <a:stretch>
            <a:fillRect/>
          </a:stretch>
        </p:blipFill>
        <p:spPr>
          <a:xfrm>
            <a:off x="4828999" y="1344541"/>
            <a:ext cx="7188830" cy="4065814"/>
          </a:xfrm>
          <a:prstGeom prst="rect">
            <a:avLst/>
          </a:prstGeom>
        </p:spPr>
      </p:pic>
    </p:spTree>
    <p:extLst>
      <p:ext uri="{BB962C8B-B14F-4D97-AF65-F5344CB8AC3E}">
        <p14:creationId xmlns:p14="http://schemas.microsoft.com/office/powerpoint/2010/main" val="326209441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60F94-96ED-944D-AA84-87B55AEC0230}"/>
              </a:ext>
            </a:extLst>
          </p:cNvPr>
          <p:cNvSpPr>
            <a:spLocks noGrp="1"/>
          </p:cNvSpPr>
          <p:nvPr>
            <p:ph type="title"/>
          </p:nvPr>
        </p:nvSpPr>
        <p:spPr>
          <a:xfrm>
            <a:off x="1809154" y="199567"/>
            <a:ext cx="8911687" cy="964217"/>
          </a:xfrm>
        </p:spPr>
        <p:txBody>
          <a:bodyPr/>
          <a:lstStyle/>
          <a:p>
            <a:r>
              <a:rPr lang="en-US" b="1" dirty="0">
                <a:solidFill>
                  <a:schemeClr val="tx1"/>
                </a:solidFill>
              </a:rPr>
              <a:t>EXTUBATE VV ECMO?</a:t>
            </a:r>
          </a:p>
        </p:txBody>
      </p:sp>
      <p:pic>
        <p:nvPicPr>
          <p:cNvPr id="2050" name="Picture 2" descr="Example of ECMO ambulation: (A) extubated, bed-ridden patient on ECMO;... |  Download Scientific Diagram">
            <a:extLst>
              <a:ext uri="{FF2B5EF4-FFF2-40B4-BE49-F238E27FC236}">
                <a16:creationId xmlns:a16="http://schemas.microsoft.com/office/drawing/2014/main" id="{B3819841-930E-0444-929D-0F8F2186E4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4311" y="1163784"/>
            <a:ext cx="6280520" cy="53940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141242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solidFill>
                  <a:schemeClr val="tx1"/>
                </a:solidFill>
              </a:rPr>
              <a:t>VA ECMO</a:t>
            </a:r>
          </a:p>
        </p:txBody>
      </p:sp>
      <p:sp>
        <p:nvSpPr>
          <p:cNvPr id="3" name="Content Placeholder 2"/>
          <p:cNvSpPr>
            <a:spLocks noGrp="1"/>
          </p:cNvSpPr>
          <p:nvPr>
            <p:ph idx="1"/>
          </p:nvPr>
        </p:nvSpPr>
        <p:spPr/>
        <p:txBody>
          <a:bodyPr>
            <a:normAutofit/>
          </a:bodyPr>
          <a:lstStyle/>
          <a:p>
            <a:pPr marL="342900" indent="-342900">
              <a:buFont typeface="Arial" panose="020B0604020202020204" pitchFamily="34" charset="0"/>
              <a:buChar char="•"/>
            </a:pPr>
            <a:r>
              <a:rPr lang="en-US" sz="2000" dirty="0"/>
              <a:t>Used in the setting of cardiogenic shock or failure to wean from bypass</a:t>
            </a:r>
          </a:p>
          <a:p>
            <a:pPr marL="342900" indent="-342900">
              <a:buFont typeface="Arial" panose="020B0604020202020204" pitchFamily="34" charset="0"/>
              <a:buChar char="•"/>
            </a:pPr>
            <a:r>
              <a:rPr lang="en-US" sz="2000" dirty="0"/>
              <a:t>Bypasses both heart and lungs so an oxygenator is necessary</a:t>
            </a:r>
          </a:p>
          <a:p>
            <a:pPr marL="342900" indent="-342900">
              <a:buFont typeface="Arial" panose="020B0604020202020204" pitchFamily="34" charset="0"/>
              <a:buChar char="•"/>
            </a:pPr>
            <a:r>
              <a:rPr lang="en-US" sz="2000" dirty="0"/>
              <a:t>Utilized to allow the heart to “rest” and recover</a:t>
            </a:r>
          </a:p>
          <a:p>
            <a:pPr marL="342900" indent="-342900">
              <a:buFont typeface="Arial" panose="020B0604020202020204" pitchFamily="34" charset="0"/>
              <a:buChar char="•"/>
            </a:pPr>
            <a:r>
              <a:rPr lang="en-US" sz="2000" dirty="0" err="1"/>
              <a:t>eCPR</a:t>
            </a:r>
            <a:endParaRPr lang="en-US" sz="2000" dirty="0"/>
          </a:p>
          <a:p>
            <a:pPr marL="342900" indent="-342900">
              <a:buFont typeface="Arial" panose="020B0604020202020204" pitchFamily="34" charset="0"/>
              <a:buChar char="•"/>
            </a:pPr>
            <a:r>
              <a:rPr lang="en-US" sz="2000" dirty="0"/>
              <a:t>Massive PE</a:t>
            </a:r>
          </a:p>
          <a:p>
            <a:pPr marL="342900" indent="-342900">
              <a:buFont typeface="Arial" panose="020B0604020202020204" pitchFamily="34" charset="0"/>
              <a:buChar char="•"/>
            </a:pPr>
            <a:r>
              <a:rPr lang="en-US" sz="2000" dirty="0"/>
              <a:t>Hypothermia</a:t>
            </a:r>
          </a:p>
          <a:p>
            <a:pPr marL="342900" indent="-342900">
              <a:buFont typeface="Arial" panose="020B0604020202020204" pitchFamily="34" charset="0"/>
              <a:buChar char="•"/>
            </a:pPr>
            <a:endParaRPr lang="en-US" sz="2000" dirty="0"/>
          </a:p>
        </p:txBody>
      </p:sp>
    </p:spTree>
    <p:extLst>
      <p:ext uri="{BB962C8B-B14F-4D97-AF65-F5344CB8AC3E}">
        <p14:creationId xmlns:p14="http://schemas.microsoft.com/office/powerpoint/2010/main" val="342606621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solidFill>
                  <a:schemeClr val="tx1"/>
                </a:solidFill>
              </a:rPr>
              <a:t>VA ECMO CANNULATION</a:t>
            </a:r>
          </a:p>
        </p:txBody>
      </p:sp>
      <p:sp>
        <p:nvSpPr>
          <p:cNvPr id="3" name="Content Placeholder 2"/>
          <p:cNvSpPr>
            <a:spLocks noGrp="1"/>
          </p:cNvSpPr>
          <p:nvPr>
            <p:ph idx="1"/>
          </p:nvPr>
        </p:nvSpPr>
        <p:spPr/>
        <p:txBody>
          <a:bodyPr>
            <a:normAutofit/>
          </a:bodyPr>
          <a:lstStyle/>
          <a:p>
            <a:r>
              <a:rPr lang="en-US" sz="2000" b="1" dirty="0"/>
              <a:t>Central</a:t>
            </a:r>
          </a:p>
          <a:p>
            <a:pPr marL="800100" lvl="1" indent="-342900">
              <a:buFont typeface="Arial" panose="020B0604020202020204" pitchFamily="34" charset="0"/>
              <a:buChar char="•"/>
            </a:pPr>
            <a:r>
              <a:rPr lang="en-US" sz="2000" dirty="0"/>
              <a:t>Right atrium-&gt;Aorta</a:t>
            </a:r>
          </a:p>
          <a:p>
            <a:pPr marL="800100" lvl="1" indent="-342900">
              <a:buFont typeface="Arial" panose="020B0604020202020204" pitchFamily="34" charset="0"/>
              <a:buChar char="•"/>
            </a:pPr>
            <a:r>
              <a:rPr lang="en-US" sz="2000" dirty="0"/>
              <a:t>Right atrium-&gt;Femoral artery</a:t>
            </a:r>
          </a:p>
          <a:p>
            <a:r>
              <a:rPr lang="en-US" sz="2000" b="1" dirty="0"/>
              <a:t>Peripheral</a:t>
            </a:r>
          </a:p>
          <a:p>
            <a:pPr marL="800100" lvl="1" indent="-342900">
              <a:buFont typeface="Arial" panose="020B0604020202020204" pitchFamily="34" charset="0"/>
              <a:buChar char="•"/>
            </a:pPr>
            <a:r>
              <a:rPr lang="en-US" sz="2000" dirty="0"/>
              <a:t>Femoral vein-&gt;Femoral artery</a:t>
            </a:r>
          </a:p>
          <a:p>
            <a:pPr marL="800100" lvl="1" indent="-342900">
              <a:buFont typeface="Arial" panose="020B0604020202020204" pitchFamily="34" charset="0"/>
              <a:buChar char="•"/>
            </a:pPr>
            <a:r>
              <a:rPr lang="en-US" sz="2000" dirty="0"/>
              <a:t>Femoral vein-&gt;Axillary/subclavian vein</a:t>
            </a:r>
          </a:p>
        </p:txBody>
      </p:sp>
    </p:spTree>
    <p:extLst>
      <p:ext uri="{BB962C8B-B14F-4D97-AF65-F5344CB8AC3E}">
        <p14:creationId xmlns:p14="http://schemas.microsoft.com/office/powerpoint/2010/main" val="335800032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78332" y="173102"/>
            <a:ext cx="7235335" cy="658812"/>
          </a:xfrm>
        </p:spPr>
        <p:txBody>
          <a:bodyPr>
            <a:normAutofit fontScale="90000"/>
          </a:bodyPr>
          <a:lstStyle/>
          <a:p>
            <a:r>
              <a:rPr lang="en-US" b="1" dirty="0">
                <a:solidFill>
                  <a:schemeClr val="tx1"/>
                </a:solidFill>
              </a:rPr>
              <a:t>CENTRAL CANNULATION</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36459" y="1024861"/>
            <a:ext cx="8919082" cy="5549670"/>
          </a:xfrm>
        </p:spPr>
      </p:pic>
    </p:spTree>
    <p:extLst>
      <p:ext uri="{BB962C8B-B14F-4D97-AF65-F5344CB8AC3E}">
        <p14:creationId xmlns:p14="http://schemas.microsoft.com/office/powerpoint/2010/main" val="266134776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0797" y="359896"/>
            <a:ext cx="8250403" cy="658812"/>
          </a:xfrm>
        </p:spPr>
        <p:txBody>
          <a:bodyPr>
            <a:normAutofit fontScale="90000"/>
          </a:bodyPr>
          <a:lstStyle/>
          <a:p>
            <a:r>
              <a:rPr lang="en-US" b="1" dirty="0">
                <a:solidFill>
                  <a:schemeClr val="tx1"/>
                </a:solidFill>
              </a:rPr>
              <a:t>PERIPHERAL CANNULATION</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69822" y="1194478"/>
            <a:ext cx="6452355" cy="5367528"/>
          </a:xfrm>
        </p:spPr>
      </p:pic>
    </p:spTree>
    <p:extLst>
      <p:ext uri="{BB962C8B-B14F-4D97-AF65-F5344CB8AC3E}">
        <p14:creationId xmlns:p14="http://schemas.microsoft.com/office/powerpoint/2010/main" val="27053848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a:extLst>
              <a:ext uri="{FF2B5EF4-FFF2-40B4-BE49-F238E27FC236}">
                <a16:creationId xmlns:a16="http://schemas.microsoft.com/office/drawing/2014/main" id="{9AF25196-9092-41A9-B740-2B1165BCFC41}"/>
              </a:ext>
            </a:extLst>
          </p:cNvPr>
          <p:cNvGraphicFramePr>
            <a:graphicFrameLocks noChangeAspect="1"/>
          </p:cNvGraphicFramePr>
          <p:nvPr/>
        </p:nvGraphicFramePr>
        <p:xfrm>
          <a:off x="0" y="0"/>
          <a:ext cx="12192000" cy="6858000"/>
        </p:xfrm>
        <a:graphic>
          <a:graphicData uri="http://schemas.openxmlformats.org/presentationml/2006/ole">
            <mc:AlternateContent xmlns:mc="http://schemas.openxmlformats.org/markup-compatibility/2006">
              <mc:Choice xmlns:v="urn:schemas-microsoft-com:vml" Requires="v">
                <p:oleObj name="Acrobat Document" r:id="rId2" imgW="7553052" imgH="5838772" progId="AcroExch.Document.DC">
                  <p:embed/>
                </p:oleObj>
              </mc:Choice>
              <mc:Fallback>
                <p:oleObj name="Acrobat Document" r:id="rId2" imgW="7553052" imgH="5838772" progId="AcroExch.Document.DC">
                  <p:embed/>
                  <p:pic>
                    <p:nvPicPr>
                      <p:cNvPr id="6" name="Object 5">
                        <a:extLst>
                          <a:ext uri="{FF2B5EF4-FFF2-40B4-BE49-F238E27FC236}">
                            <a16:creationId xmlns:a16="http://schemas.microsoft.com/office/drawing/2014/main" id="{9AF25196-9092-41A9-B740-2B1165BCFC41}"/>
                          </a:ext>
                        </a:extLst>
                      </p:cNvPr>
                      <p:cNvPicPr/>
                      <p:nvPr/>
                    </p:nvPicPr>
                    <p:blipFill>
                      <a:blip r:embed="rId3"/>
                      <a:stretch>
                        <a:fillRect/>
                      </a:stretch>
                    </p:blipFill>
                    <p:spPr>
                      <a:xfrm>
                        <a:off x="0" y="0"/>
                        <a:ext cx="12192000" cy="6858000"/>
                      </a:xfrm>
                      <a:prstGeom prst="rect">
                        <a:avLst/>
                      </a:prstGeom>
                    </p:spPr>
                  </p:pic>
                </p:oleObj>
              </mc:Fallback>
            </mc:AlternateContent>
          </a:graphicData>
        </a:graphic>
      </p:graphicFrame>
    </p:spTree>
    <p:extLst>
      <p:ext uri="{BB962C8B-B14F-4D97-AF65-F5344CB8AC3E}">
        <p14:creationId xmlns:p14="http://schemas.microsoft.com/office/powerpoint/2010/main" val="270653427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D7F6C-E313-405E-BDF3-340539807E07}"/>
              </a:ext>
            </a:extLst>
          </p:cNvPr>
          <p:cNvSpPr>
            <a:spLocks noGrp="1"/>
          </p:cNvSpPr>
          <p:nvPr>
            <p:ph type="title"/>
          </p:nvPr>
        </p:nvSpPr>
        <p:spPr>
          <a:xfrm>
            <a:off x="1640156" y="153080"/>
            <a:ext cx="8911687" cy="1280890"/>
          </a:xfrm>
        </p:spPr>
        <p:txBody>
          <a:bodyPr/>
          <a:lstStyle/>
          <a:p>
            <a:r>
              <a:rPr lang="en-US" b="1" dirty="0">
                <a:solidFill>
                  <a:schemeClr val="tx1"/>
                </a:solidFill>
              </a:rPr>
              <a:t>VA ECMO – MIXING CLOUD</a:t>
            </a:r>
          </a:p>
        </p:txBody>
      </p:sp>
      <p:sp>
        <p:nvSpPr>
          <p:cNvPr id="3" name="Content Placeholder 2">
            <a:extLst>
              <a:ext uri="{FF2B5EF4-FFF2-40B4-BE49-F238E27FC236}">
                <a16:creationId xmlns:a16="http://schemas.microsoft.com/office/drawing/2014/main" id="{989B56A2-EE05-4171-972E-B295CA409B4A}"/>
              </a:ext>
            </a:extLst>
          </p:cNvPr>
          <p:cNvSpPr>
            <a:spLocks noGrp="1"/>
          </p:cNvSpPr>
          <p:nvPr>
            <p:ph idx="1"/>
          </p:nvPr>
        </p:nvSpPr>
        <p:spPr>
          <a:xfrm>
            <a:off x="1320732" y="1630152"/>
            <a:ext cx="8952807" cy="4807131"/>
          </a:xfrm>
        </p:spPr>
        <p:txBody>
          <a:bodyPr>
            <a:normAutofit/>
          </a:bodyPr>
          <a:lstStyle/>
          <a:p>
            <a:pPr marL="342900" indent="-342900">
              <a:buFont typeface="Arial" panose="020B0604020202020204" pitchFamily="34" charset="0"/>
              <a:buChar char="•"/>
            </a:pPr>
            <a:r>
              <a:rPr lang="en-US" sz="2400" dirty="0">
                <a:solidFill>
                  <a:schemeClr val="tx1"/>
                </a:solidFill>
              </a:rPr>
              <a:t>Place in the aorta where the blood being ejected from the patient’s left ventricle and the flow from the arterial cannula from the ECMO circuit meet.</a:t>
            </a:r>
          </a:p>
          <a:p>
            <a:pPr marL="342900" indent="-342900">
              <a:buFont typeface="Arial" panose="020B0604020202020204" pitchFamily="34" charset="0"/>
              <a:buChar char="•"/>
            </a:pPr>
            <a:r>
              <a:rPr lang="en-US" sz="2400" dirty="0">
                <a:solidFill>
                  <a:schemeClr val="tx1"/>
                </a:solidFill>
              </a:rPr>
              <a:t>Multiple names: mixing cloud, harlequin effect, watershed</a:t>
            </a:r>
          </a:p>
          <a:p>
            <a:pPr marL="342900" indent="-342900">
              <a:buFont typeface="Arial" panose="020B0604020202020204" pitchFamily="34" charset="0"/>
              <a:buChar char="•"/>
            </a:pPr>
            <a:r>
              <a:rPr lang="en-US" sz="2400" dirty="0">
                <a:solidFill>
                  <a:schemeClr val="tx1"/>
                </a:solidFill>
              </a:rPr>
              <a:t>Occurs in patients with femoral insertion of VA ECMO as native heart function begins to recover</a:t>
            </a:r>
          </a:p>
          <a:p>
            <a:pPr marL="342900" indent="-342900">
              <a:buFont typeface="Arial" panose="020B0604020202020204" pitchFamily="34" charset="0"/>
              <a:buChar char="•"/>
            </a:pPr>
            <a:r>
              <a:rPr lang="en-US" sz="2400" dirty="0">
                <a:solidFill>
                  <a:schemeClr val="tx1"/>
                </a:solidFill>
              </a:rPr>
              <a:t>Worse in patients with simultaneous lung dysfunction</a:t>
            </a:r>
          </a:p>
          <a:p>
            <a:pPr marL="342900" indent="-342900">
              <a:buFont typeface="Arial" panose="020B0604020202020204" pitchFamily="34" charset="0"/>
              <a:buChar char="•"/>
            </a:pPr>
            <a:r>
              <a:rPr lang="en-US" sz="2400" b="1" dirty="0">
                <a:solidFill>
                  <a:schemeClr val="tx1"/>
                </a:solidFill>
              </a:rPr>
              <a:t>Reason for RUE arterial line and pulse ox</a:t>
            </a:r>
          </a:p>
          <a:p>
            <a:pPr marL="457200" indent="-457200">
              <a:buFont typeface="Arial" panose="020B0604020202020204" pitchFamily="34" charset="0"/>
              <a:buChar char="•"/>
            </a:pPr>
            <a:endParaRPr lang="en-US" sz="3200" b="1" dirty="0">
              <a:solidFill>
                <a:schemeClr val="tx1"/>
              </a:solidFill>
            </a:endParaRPr>
          </a:p>
        </p:txBody>
      </p:sp>
    </p:spTree>
    <p:extLst>
      <p:ext uri="{BB962C8B-B14F-4D97-AF65-F5344CB8AC3E}">
        <p14:creationId xmlns:p14="http://schemas.microsoft.com/office/powerpoint/2010/main" val="167045970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10">
            <a:extLst>
              <a:ext uri="{FF2B5EF4-FFF2-40B4-BE49-F238E27FC236}">
                <a16:creationId xmlns:a16="http://schemas.microsoft.com/office/drawing/2014/main" id="{EBF190BA-CFBC-4CA6-BA80-B5CA159C0957}"/>
              </a:ext>
            </a:extLst>
          </p:cNvPr>
          <p:cNvPicPr>
            <a:picLocks noChangeAspect="1"/>
          </p:cNvPicPr>
          <p:nvPr/>
        </p:nvPicPr>
        <p:blipFill>
          <a:blip r:embed="rId3"/>
          <a:stretch>
            <a:fillRect/>
          </a:stretch>
        </p:blipFill>
        <p:spPr>
          <a:xfrm>
            <a:off x="3874062" y="1211345"/>
            <a:ext cx="3462091" cy="50031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itle 1">
            <a:extLst>
              <a:ext uri="{FF2B5EF4-FFF2-40B4-BE49-F238E27FC236}">
                <a16:creationId xmlns:a16="http://schemas.microsoft.com/office/drawing/2014/main" id="{4B3DEE5A-3AC5-0246-8FF2-30174E5876C6}"/>
              </a:ext>
            </a:extLst>
          </p:cNvPr>
          <p:cNvSpPr txBox="1">
            <a:spLocks/>
          </p:cNvSpPr>
          <p:nvPr/>
        </p:nvSpPr>
        <p:spPr>
          <a:xfrm>
            <a:off x="2531965" y="125307"/>
            <a:ext cx="8911687" cy="822344"/>
          </a:xfrm>
          <a:prstGeom prst="rect">
            <a:avLst/>
          </a:prstGeom>
        </p:spPr>
        <p:txBody>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a:latin typeface="Georgia" panose="02040502050405020303" pitchFamily="18" charset="0"/>
              </a:rPr>
              <a:t>VA ECMO AND MIXING CLOUD</a:t>
            </a:r>
          </a:p>
        </p:txBody>
      </p:sp>
    </p:spTree>
    <p:extLst>
      <p:ext uri="{BB962C8B-B14F-4D97-AF65-F5344CB8AC3E}">
        <p14:creationId xmlns:p14="http://schemas.microsoft.com/office/powerpoint/2010/main" val="190545046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F5BEFEE-345D-4A4F-AAA0-872D3664A60E}"/>
              </a:ext>
            </a:extLst>
          </p:cNvPr>
          <p:cNvPicPr>
            <a:picLocks noChangeAspect="1"/>
          </p:cNvPicPr>
          <p:nvPr/>
        </p:nvPicPr>
        <p:blipFill>
          <a:blip r:embed="rId3"/>
          <a:stretch>
            <a:fillRect/>
          </a:stretch>
        </p:blipFill>
        <p:spPr>
          <a:xfrm>
            <a:off x="3079922" y="1774246"/>
            <a:ext cx="5201708" cy="34591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itle 1">
            <a:extLst>
              <a:ext uri="{FF2B5EF4-FFF2-40B4-BE49-F238E27FC236}">
                <a16:creationId xmlns:a16="http://schemas.microsoft.com/office/drawing/2014/main" id="{723FFF33-F491-724A-8E5B-6E0186144AEE}"/>
              </a:ext>
            </a:extLst>
          </p:cNvPr>
          <p:cNvSpPr txBox="1">
            <a:spLocks/>
          </p:cNvSpPr>
          <p:nvPr/>
        </p:nvSpPr>
        <p:spPr>
          <a:xfrm>
            <a:off x="2053245" y="432218"/>
            <a:ext cx="9495288" cy="1280890"/>
          </a:xfrm>
          <a:prstGeom prst="rect">
            <a:avLst/>
          </a:prstGeom>
        </p:spPr>
        <p:txBody>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a:latin typeface="Georgia" panose="02040502050405020303" pitchFamily="18" charset="0"/>
              </a:rPr>
              <a:t>VA ECMO AND MIXING CLOUD</a:t>
            </a:r>
          </a:p>
        </p:txBody>
      </p:sp>
    </p:spTree>
    <p:extLst>
      <p:ext uri="{BB962C8B-B14F-4D97-AF65-F5344CB8AC3E}">
        <p14:creationId xmlns:p14="http://schemas.microsoft.com/office/powerpoint/2010/main" val="373747796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42105" y="502508"/>
            <a:ext cx="8107790" cy="658812"/>
          </a:xfrm>
        </p:spPr>
        <p:txBody>
          <a:bodyPr>
            <a:normAutofit fontScale="90000"/>
          </a:bodyPr>
          <a:lstStyle/>
          <a:p>
            <a:r>
              <a:rPr lang="en-US" b="1" dirty="0">
                <a:solidFill>
                  <a:schemeClr val="tx1"/>
                </a:solidFill>
              </a:rPr>
              <a:t>VA ECMO CONSIDERATIONS</a:t>
            </a:r>
          </a:p>
        </p:txBody>
      </p:sp>
      <p:sp>
        <p:nvSpPr>
          <p:cNvPr id="3" name="Content Placeholder 2"/>
          <p:cNvSpPr>
            <a:spLocks noGrp="1"/>
          </p:cNvSpPr>
          <p:nvPr>
            <p:ph idx="1"/>
          </p:nvPr>
        </p:nvSpPr>
        <p:spPr>
          <a:xfrm>
            <a:off x="1638300" y="1617677"/>
            <a:ext cx="8915400" cy="4491644"/>
          </a:xfrm>
        </p:spPr>
        <p:txBody>
          <a:bodyPr>
            <a:normAutofit/>
          </a:bodyPr>
          <a:lstStyle/>
          <a:p>
            <a:pPr marL="342900" indent="-342900">
              <a:buFont typeface="Arial" panose="020B0604020202020204" pitchFamily="34" charset="0"/>
              <a:buChar char="•"/>
            </a:pPr>
            <a:r>
              <a:rPr lang="en-US" sz="2400" dirty="0"/>
              <a:t>Frequent monitoring of vital signs, same as other ICU patients</a:t>
            </a:r>
          </a:p>
          <a:p>
            <a:pPr marL="342900" indent="-342900">
              <a:buFont typeface="Arial" panose="020B0604020202020204" pitchFamily="34" charset="0"/>
              <a:buChar char="•"/>
            </a:pPr>
            <a:r>
              <a:rPr lang="en-US" sz="2400" dirty="0"/>
              <a:t>Hourly pulse checks in extremities</a:t>
            </a:r>
          </a:p>
          <a:p>
            <a:pPr marL="342900" indent="-342900">
              <a:buFont typeface="Arial" panose="020B0604020202020204" pitchFamily="34" charset="0"/>
              <a:buChar char="•"/>
            </a:pPr>
            <a:r>
              <a:rPr lang="en-US" sz="2400" dirty="0"/>
              <a:t>Hourly neuro assessment</a:t>
            </a:r>
          </a:p>
          <a:p>
            <a:pPr marL="342900" indent="-342900">
              <a:buFont typeface="Arial" panose="020B0604020202020204" pitchFamily="34" charset="0"/>
              <a:buChar char="•"/>
            </a:pPr>
            <a:r>
              <a:rPr lang="en-US" sz="2400" dirty="0"/>
              <a:t>Patient will have a balloon pump or </a:t>
            </a:r>
            <a:r>
              <a:rPr lang="en-US" sz="2400" dirty="0" err="1"/>
              <a:t>impella</a:t>
            </a:r>
            <a:r>
              <a:rPr lang="en-US" sz="2400" dirty="0"/>
              <a:t> to vent the LV</a:t>
            </a:r>
          </a:p>
          <a:p>
            <a:pPr marL="342900" indent="-342900">
              <a:buFont typeface="Arial" panose="020B0604020202020204" pitchFamily="34" charset="0"/>
              <a:buChar char="•"/>
            </a:pPr>
            <a:r>
              <a:rPr lang="en-US" sz="2400" dirty="0"/>
              <a:t>Arterial line should be on right side to evaluate oxygenation</a:t>
            </a:r>
          </a:p>
          <a:p>
            <a:pPr marL="342900" indent="-342900">
              <a:buFont typeface="Arial" panose="020B0604020202020204" pitchFamily="34" charset="0"/>
              <a:buChar char="•"/>
            </a:pPr>
            <a:r>
              <a:rPr lang="en-US" sz="2400" dirty="0"/>
              <a:t>Patient will usually not have any </a:t>
            </a:r>
            <a:r>
              <a:rPr lang="en-US" sz="2400" dirty="0" err="1"/>
              <a:t>pulsatility</a:t>
            </a:r>
            <a:r>
              <a:rPr lang="en-US" sz="2400" dirty="0"/>
              <a:t> on arterial line</a:t>
            </a:r>
          </a:p>
          <a:p>
            <a:pPr marL="342900" indent="-342900">
              <a:buFont typeface="Arial" panose="020B0604020202020204" pitchFamily="34" charset="0"/>
              <a:buChar char="•"/>
            </a:pPr>
            <a:r>
              <a:rPr lang="en-US" sz="2400" dirty="0"/>
              <a:t>Frequent TEE’s to evaluate cardiac function</a:t>
            </a:r>
          </a:p>
          <a:p>
            <a:pPr marL="342900" indent="-342900">
              <a:buFont typeface="Arial" panose="020B0604020202020204" pitchFamily="34" charset="0"/>
              <a:buChar char="•"/>
            </a:pPr>
            <a:r>
              <a:rPr lang="en-US" sz="2400" b="1" dirty="0"/>
              <a:t>NO CPR , the ECMO circuit is the heart and lungs so they are being perfused and oxygenated by way of circuit</a:t>
            </a:r>
          </a:p>
        </p:txBody>
      </p:sp>
    </p:spTree>
    <p:extLst>
      <p:ext uri="{BB962C8B-B14F-4D97-AF65-F5344CB8AC3E}">
        <p14:creationId xmlns:p14="http://schemas.microsoft.com/office/powerpoint/2010/main" val="353619888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C8370E-1550-4CD5-8811-1146D601863C}"/>
              </a:ext>
            </a:extLst>
          </p:cNvPr>
          <p:cNvSpPr>
            <a:spLocks noGrp="1"/>
          </p:cNvSpPr>
          <p:nvPr>
            <p:ph type="title"/>
          </p:nvPr>
        </p:nvSpPr>
        <p:spPr>
          <a:xfrm>
            <a:off x="2592925" y="624110"/>
            <a:ext cx="8911687" cy="921662"/>
          </a:xfrm>
        </p:spPr>
        <p:txBody>
          <a:bodyPr/>
          <a:lstStyle/>
          <a:p>
            <a:r>
              <a:rPr lang="en-US" b="1" dirty="0">
                <a:solidFill>
                  <a:schemeClr val="tx1"/>
                </a:solidFill>
              </a:rPr>
              <a:t>VA ECMO - WEANING</a:t>
            </a:r>
          </a:p>
        </p:txBody>
      </p:sp>
      <p:sp>
        <p:nvSpPr>
          <p:cNvPr id="3" name="Content Placeholder 2">
            <a:extLst>
              <a:ext uri="{FF2B5EF4-FFF2-40B4-BE49-F238E27FC236}">
                <a16:creationId xmlns:a16="http://schemas.microsoft.com/office/drawing/2014/main" id="{796C6307-4EB1-4258-A46E-20B0A51B2FCF}"/>
              </a:ext>
            </a:extLst>
          </p:cNvPr>
          <p:cNvSpPr>
            <a:spLocks noGrp="1"/>
          </p:cNvSpPr>
          <p:nvPr>
            <p:ph idx="1"/>
          </p:nvPr>
        </p:nvSpPr>
        <p:spPr>
          <a:xfrm>
            <a:off x="957943" y="1905372"/>
            <a:ext cx="10276114" cy="2766169"/>
          </a:xfrm>
        </p:spPr>
        <p:txBody>
          <a:bodyPr>
            <a:noAutofit/>
          </a:bodyPr>
          <a:lstStyle/>
          <a:p>
            <a:pPr marL="342900" indent="-342900">
              <a:buFont typeface="Arial" panose="020B0604020202020204" pitchFamily="34" charset="0"/>
              <a:buChar char="•"/>
            </a:pPr>
            <a:r>
              <a:rPr lang="en-US" sz="2400" dirty="0">
                <a:solidFill>
                  <a:schemeClr val="tx1"/>
                </a:solidFill>
              </a:rPr>
              <a:t>Widening pulse pressure generally good sign of cardiac recovery</a:t>
            </a:r>
          </a:p>
          <a:p>
            <a:pPr marL="342900" indent="-342900">
              <a:buFont typeface="Arial" panose="020B0604020202020204" pitchFamily="34" charset="0"/>
              <a:buChar char="•"/>
            </a:pPr>
            <a:r>
              <a:rPr lang="en-US" sz="2400" dirty="0">
                <a:solidFill>
                  <a:schemeClr val="tx1"/>
                </a:solidFill>
              </a:rPr>
              <a:t>Assess cardiac function with TEE</a:t>
            </a:r>
          </a:p>
          <a:p>
            <a:pPr marL="800100" lvl="1" indent="-342900">
              <a:buFont typeface="Arial" panose="020B0604020202020204" pitchFamily="34" charset="0"/>
              <a:buChar char="•"/>
            </a:pPr>
            <a:r>
              <a:rPr lang="en-US" dirty="0">
                <a:solidFill>
                  <a:schemeClr val="tx1"/>
                </a:solidFill>
              </a:rPr>
              <a:t>Will decrease ECMO flows gradually to allow the heart to take on more work</a:t>
            </a:r>
          </a:p>
          <a:p>
            <a:pPr marL="800100" lvl="1" indent="-342900">
              <a:buFont typeface="Arial" panose="020B0604020202020204" pitchFamily="34" charset="0"/>
              <a:buChar char="•"/>
            </a:pPr>
            <a:r>
              <a:rPr lang="en-US" dirty="0">
                <a:solidFill>
                  <a:schemeClr val="tx1"/>
                </a:solidFill>
              </a:rPr>
              <a:t>Signs of failure: hypotension, tachycardia, decreased SvO2, increased PAP and RAP, increased respiratory rate, increased rate of vasoactive medications</a:t>
            </a:r>
          </a:p>
          <a:p>
            <a:pPr marL="342900" indent="-342900">
              <a:buFont typeface="Arial" panose="020B0604020202020204" pitchFamily="34" charset="0"/>
              <a:buChar char="•"/>
            </a:pPr>
            <a:r>
              <a:rPr lang="en-US" sz="2400" dirty="0">
                <a:solidFill>
                  <a:schemeClr val="tx1"/>
                </a:solidFill>
              </a:rPr>
              <a:t>Can leave patients on prolonged wean 1.5-2 lpm of flow over 24 </a:t>
            </a:r>
            <a:r>
              <a:rPr lang="en-US" sz="2400" dirty="0" err="1">
                <a:solidFill>
                  <a:schemeClr val="tx1"/>
                </a:solidFill>
              </a:rPr>
              <a:t>hrs</a:t>
            </a:r>
            <a:r>
              <a:rPr lang="en-US" sz="2400" dirty="0">
                <a:solidFill>
                  <a:schemeClr val="tx1"/>
                </a:solidFill>
              </a:rPr>
              <a:t>- patient must be anticoagulated to prevent stroke and circuit thrombosis</a:t>
            </a:r>
          </a:p>
        </p:txBody>
      </p:sp>
    </p:spTree>
    <p:extLst>
      <p:ext uri="{BB962C8B-B14F-4D97-AF65-F5344CB8AC3E}">
        <p14:creationId xmlns:p14="http://schemas.microsoft.com/office/powerpoint/2010/main" val="7687014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chemeClr val="tx1"/>
                </a:solidFill>
              </a:rPr>
              <a:t>ECPR</a:t>
            </a:r>
          </a:p>
        </p:txBody>
      </p:sp>
      <p:sp>
        <p:nvSpPr>
          <p:cNvPr id="3" name="Content Placeholder 2"/>
          <p:cNvSpPr>
            <a:spLocks noGrp="1"/>
          </p:cNvSpPr>
          <p:nvPr>
            <p:ph idx="1"/>
          </p:nvPr>
        </p:nvSpPr>
        <p:spPr>
          <a:xfrm>
            <a:off x="3220978" y="1508760"/>
            <a:ext cx="6479974" cy="1249680"/>
          </a:xfrm>
        </p:spPr>
        <p:txBody>
          <a:bodyPr>
            <a:normAutofit/>
          </a:bodyPr>
          <a:lstStyle/>
          <a:p>
            <a:r>
              <a:rPr lang="en-US" dirty="0"/>
              <a:t>CPR while cannulating VA ECMO</a:t>
            </a:r>
          </a:p>
        </p:txBody>
      </p:sp>
      <p:pic>
        <p:nvPicPr>
          <p:cNvPr id="1026" name="Picture 2" descr="ECMO &amp; ECPR - JEMS">
            <a:extLst>
              <a:ext uri="{FF2B5EF4-FFF2-40B4-BE49-F238E27FC236}">
                <a16:creationId xmlns:a16="http://schemas.microsoft.com/office/drawing/2014/main" id="{42BBE059-B7FF-3143-8756-19605FE2AE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2925" y="2277361"/>
            <a:ext cx="6384174" cy="364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133231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032F0-B211-4817-9CFE-7C541D57B27B}"/>
              </a:ext>
            </a:extLst>
          </p:cNvPr>
          <p:cNvSpPr>
            <a:spLocks noGrp="1"/>
          </p:cNvSpPr>
          <p:nvPr>
            <p:ph type="title"/>
          </p:nvPr>
        </p:nvSpPr>
        <p:spPr>
          <a:xfrm>
            <a:off x="1640156" y="298237"/>
            <a:ext cx="8911687" cy="997862"/>
          </a:xfrm>
        </p:spPr>
        <p:txBody>
          <a:bodyPr/>
          <a:lstStyle/>
          <a:p>
            <a:r>
              <a:rPr lang="en-US" b="1" dirty="0">
                <a:solidFill>
                  <a:schemeClr val="tx1"/>
                </a:solidFill>
              </a:rPr>
              <a:t>MEDICATIONS AND ECMO</a:t>
            </a:r>
          </a:p>
        </p:txBody>
      </p:sp>
      <p:sp>
        <p:nvSpPr>
          <p:cNvPr id="3" name="Content Placeholder 2">
            <a:extLst>
              <a:ext uri="{FF2B5EF4-FFF2-40B4-BE49-F238E27FC236}">
                <a16:creationId xmlns:a16="http://schemas.microsoft.com/office/drawing/2014/main" id="{C2EC005A-9AF6-4E0A-A83F-03FC3DBE6D4A}"/>
              </a:ext>
            </a:extLst>
          </p:cNvPr>
          <p:cNvSpPr>
            <a:spLocks noGrp="1"/>
          </p:cNvSpPr>
          <p:nvPr>
            <p:ph idx="1"/>
          </p:nvPr>
        </p:nvSpPr>
        <p:spPr>
          <a:xfrm>
            <a:off x="1016620" y="1492073"/>
            <a:ext cx="11029615" cy="4872446"/>
          </a:xfrm>
        </p:spPr>
        <p:txBody>
          <a:bodyPr>
            <a:normAutofit/>
          </a:bodyPr>
          <a:lstStyle/>
          <a:p>
            <a:pPr marL="342900" indent="-342900">
              <a:buFont typeface="Arial" panose="020B0604020202020204" pitchFamily="34" charset="0"/>
              <a:buChar char="•"/>
            </a:pPr>
            <a:r>
              <a:rPr lang="en-US" sz="2000" dirty="0"/>
              <a:t>Meds will sequester in the ECMO circuit, thus patient not getting full dose </a:t>
            </a:r>
            <a:r>
              <a:rPr lang="en-US" sz="2000" dirty="0" err="1"/>
              <a:t>til</a:t>
            </a:r>
            <a:r>
              <a:rPr lang="en-US" sz="2000" dirty="0"/>
              <a:t> circuit is saturated. This can take up to 4 days</a:t>
            </a:r>
          </a:p>
          <a:p>
            <a:pPr marL="342900" indent="-342900">
              <a:buFont typeface="Arial" panose="020B0604020202020204" pitchFamily="34" charset="0"/>
              <a:buChar char="•"/>
            </a:pPr>
            <a:r>
              <a:rPr lang="en-US" sz="2000" b="1" dirty="0"/>
              <a:t>Higher doses of medications than normal to illicit a therapeutic effect.</a:t>
            </a:r>
          </a:p>
          <a:p>
            <a:pPr marL="342900" indent="-342900">
              <a:buFont typeface="Arial" panose="020B0604020202020204" pitchFamily="34" charset="0"/>
              <a:buChar char="•"/>
            </a:pPr>
            <a:r>
              <a:rPr lang="en-US" sz="2000" dirty="0"/>
              <a:t>Sedatives and analgesia</a:t>
            </a:r>
          </a:p>
          <a:p>
            <a:pPr marL="800100" lvl="1" indent="-342900">
              <a:buFont typeface="Arial" panose="020B0604020202020204" pitchFamily="34" charset="0"/>
              <a:buChar char="•"/>
            </a:pPr>
            <a:r>
              <a:rPr lang="en-US" sz="2000" dirty="0"/>
              <a:t>Versed and </a:t>
            </a:r>
            <a:r>
              <a:rPr lang="en-US" sz="2000" dirty="0" err="1"/>
              <a:t>Dilaudid</a:t>
            </a:r>
            <a:r>
              <a:rPr lang="en-US" sz="2000" dirty="0"/>
              <a:t>= preferred medications= sequestered the least (50%)</a:t>
            </a:r>
          </a:p>
          <a:p>
            <a:pPr marL="800100" lvl="1" indent="-342900">
              <a:buFont typeface="Arial" panose="020B0604020202020204" pitchFamily="34" charset="0"/>
              <a:buChar char="•"/>
            </a:pPr>
            <a:r>
              <a:rPr lang="en-US" sz="2000" dirty="0"/>
              <a:t>Ketamine= works well as adjunct= avoided related to nurse administration restrictions</a:t>
            </a:r>
          </a:p>
          <a:p>
            <a:pPr marL="342900" indent="-342900">
              <a:buFont typeface="Arial" panose="020B0604020202020204" pitchFamily="34" charset="0"/>
              <a:buChar char="•"/>
            </a:pPr>
            <a:r>
              <a:rPr lang="en-US" sz="2000" dirty="0"/>
              <a:t>Albumin is preferable to NSS for volume</a:t>
            </a:r>
          </a:p>
          <a:p>
            <a:pPr marL="342900" indent="-342900">
              <a:buFont typeface="Arial" panose="020B0604020202020204" pitchFamily="34" charset="0"/>
              <a:buChar char="•"/>
            </a:pPr>
            <a:r>
              <a:rPr lang="en-US" sz="2000" dirty="0"/>
              <a:t>Vasopressors and paralytics administered for desired effect</a:t>
            </a:r>
            <a:endParaRPr lang="en-US" sz="1600" dirty="0"/>
          </a:p>
          <a:p>
            <a:pPr marL="342900" indent="-342900">
              <a:buFont typeface="Arial" panose="020B0604020202020204" pitchFamily="34" charset="0"/>
              <a:buChar char="•"/>
            </a:pPr>
            <a:r>
              <a:rPr lang="en-US" sz="1600" dirty="0"/>
              <a:t>Anticoagulation with Heparin/Bivalirudin</a:t>
            </a:r>
          </a:p>
          <a:p>
            <a:pPr marL="800100" lvl="1" indent="-342900">
              <a:buFont typeface="Arial" panose="020B0604020202020204" pitchFamily="34" charset="0"/>
              <a:buChar char="•"/>
            </a:pPr>
            <a:r>
              <a:rPr lang="en-US" sz="1600" dirty="0"/>
              <a:t>Lab:</a:t>
            </a:r>
          </a:p>
          <a:p>
            <a:pPr marL="1257300" lvl="2" indent="-342900">
              <a:buFont typeface="Arial" panose="020B0604020202020204" pitchFamily="34" charset="0"/>
              <a:buChar char="•"/>
            </a:pPr>
            <a:r>
              <a:rPr lang="en-US" sz="1200" dirty="0" err="1"/>
              <a:t>aPTT</a:t>
            </a:r>
            <a:r>
              <a:rPr lang="en-US" sz="1200" dirty="0"/>
              <a:t>, PR/INR, Fibrinogen, TED, ACT</a:t>
            </a:r>
          </a:p>
        </p:txBody>
      </p:sp>
    </p:spTree>
    <p:extLst>
      <p:ext uri="{BB962C8B-B14F-4D97-AF65-F5344CB8AC3E}">
        <p14:creationId xmlns:p14="http://schemas.microsoft.com/office/powerpoint/2010/main" val="95941103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F0451D-39F8-5B43-AFEA-D84FA4E9A2D9}"/>
              </a:ext>
            </a:extLst>
          </p:cNvPr>
          <p:cNvSpPr>
            <a:spLocks noGrp="1"/>
          </p:cNvSpPr>
          <p:nvPr>
            <p:ph type="title"/>
          </p:nvPr>
        </p:nvSpPr>
        <p:spPr>
          <a:xfrm>
            <a:off x="2592925" y="624110"/>
            <a:ext cx="8911687" cy="772428"/>
          </a:xfrm>
        </p:spPr>
        <p:txBody>
          <a:bodyPr/>
          <a:lstStyle/>
          <a:p>
            <a:r>
              <a:rPr lang="en-US" b="1" dirty="0">
                <a:solidFill>
                  <a:schemeClr val="tx1"/>
                </a:solidFill>
              </a:rPr>
              <a:t>CRRT AND ECMO</a:t>
            </a:r>
          </a:p>
        </p:txBody>
      </p:sp>
      <p:pic>
        <p:nvPicPr>
          <p:cNvPr id="4098" name="Picture 2">
            <a:extLst>
              <a:ext uri="{FF2B5EF4-FFF2-40B4-BE49-F238E27FC236}">
                <a16:creationId xmlns:a16="http://schemas.microsoft.com/office/drawing/2014/main" id="{C5951B29-86AD-5141-AD04-B90FECC486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8245" y="1650093"/>
            <a:ext cx="10435510" cy="47797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470430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0124" y="110326"/>
            <a:ext cx="8066088" cy="658812"/>
          </a:xfrm>
        </p:spPr>
        <p:txBody>
          <a:bodyPr>
            <a:normAutofit fontScale="90000"/>
          </a:bodyPr>
          <a:lstStyle/>
          <a:p>
            <a:r>
              <a:rPr lang="en-US" dirty="0">
                <a:solidFill>
                  <a:schemeClr val="tx1"/>
                </a:solidFill>
              </a:rPr>
              <a:t>Pre-Hospital ECMO, Paris</a:t>
            </a: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28175" y="751721"/>
            <a:ext cx="7243439" cy="5395485"/>
          </a:xfrm>
        </p:spPr>
      </p:pic>
      <p:sp>
        <p:nvSpPr>
          <p:cNvPr id="4" name="Footer Placeholder 3"/>
          <p:cNvSpPr>
            <a:spLocks noGrp="1"/>
          </p:cNvSpPr>
          <p:nvPr>
            <p:ph type="ftr" sz="quarter" idx="10"/>
          </p:nvPr>
        </p:nvSpPr>
        <p:spPr/>
        <p:txBody>
          <a:bodyPr/>
          <a:lstStyle/>
          <a:p>
            <a:pPr>
              <a:defRPr/>
            </a:pPr>
            <a:endParaRPr lang="en-US" dirty="0"/>
          </a:p>
        </p:txBody>
      </p:sp>
      <p:sp>
        <p:nvSpPr>
          <p:cNvPr id="5" name="Slide Number Placeholder 4"/>
          <p:cNvSpPr>
            <a:spLocks noGrp="1"/>
          </p:cNvSpPr>
          <p:nvPr>
            <p:ph type="sldNum" sz="quarter" idx="11"/>
          </p:nvPr>
        </p:nvSpPr>
        <p:spPr/>
        <p:txBody>
          <a:bodyPr/>
          <a:lstStyle/>
          <a:p>
            <a:pPr>
              <a:defRPr/>
            </a:pPr>
            <a:endParaRPr lang="en-US" dirty="0"/>
          </a:p>
        </p:txBody>
      </p:sp>
      <p:pic>
        <p:nvPicPr>
          <p:cNvPr id="10" name="Content Placeholder 8">
            <a:extLst>
              <a:ext uri="{FF2B5EF4-FFF2-40B4-BE49-F238E27FC236}">
                <a16:creationId xmlns:a16="http://schemas.microsoft.com/office/drawing/2014/main" id="{B93FA171-57E3-4942-994B-48C6654F0830}"/>
              </a:ext>
            </a:extLst>
          </p:cNvPr>
          <p:cNvPicPr>
            <a:picLocks noChangeAspect="1"/>
          </p:cNvPicPr>
          <p:nvPr/>
        </p:nvPicPr>
        <p:blipFill>
          <a:blip r:embed="rId3"/>
          <a:stretch>
            <a:fillRect/>
          </a:stretch>
        </p:blipFill>
        <p:spPr>
          <a:xfrm>
            <a:off x="2428175" y="751721"/>
            <a:ext cx="7243439" cy="5412299"/>
          </a:xfrm>
          <a:prstGeom prst="rect">
            <a:avLst/>
          </a:prstGeom>
        </p:spPr>
      </p:pic>
      <p:pic>
        <p:nvPicPr>
          <p:cNvPr id="11" name="Content Placeholder 4">
            <a:extLst>
              <a:ext uri="{FF2B5EF4-FFF2-40B4-BE49-F238E27FC236}">
                <a16:creationId xmlns:a16="http://schemas.microsoft.com/office/drawing/2014/main" id="{20E33900-C33D-4386-B4EA-C1E5B20BB70C}"/>
              </a:ext>
            </a:extLst>
          </p:cNvPr>
          <p:cNvPicPr>
            <a:picLocks noChangeAspect="1"/>
          </p:cNvPicPr>
          <p:nvPr/>
        </p:nvPicPr>
        <p:blipFill>
          <a:blip r:embed="rId4"/>
          <a:stretch>
            <a:fillRect/>
          </a:stretch>
        </p:blipFill>
        <p:spPr>
          <a:xfrm>
            <a:off x="2428174" y="734907"/>
            <a:ext cx="7243439" cy="5432580"/>
          </a:xfrm>
          <a:prstGeom prst="rect">
            <a:avLst/>
          </a:prstGeom>
        </p:spPr>
      </p:pic>
      <p:pic>
        <p:nvPicPr>
          <p:cNvPr id="12" name="Content Placeholder 4">
            <a:extLst>
              <a:ext uri="{FF2B5EF4-FFF2-40B4-BE49-F238E27FC236}">
                <a16:creationId xmlns:a16="http://schemas.microsoft.com/office/drawing/2014/main" id="{654D1445-ABB0-4489-B6B4-705BED28C9D6}"/>
              </a:ext>
            </a:extLst>
          </p:cNvPr>
          <p:cNvPicPr>
            <a:picLocks noChangeAspect="1"/>
          </p:cNvPicPr>
          <p:nvPr/>
        </p:nvPicPr>
        <p:blipFill>
          <a:blip r:embed="rId5"/>
          <a:stretch>
            <a:fillRect/>
          </a:stretch>
        </p:blipFill>
        <p:spPr>
          <a:xfrm>
            <a:off x="3227185" y="733177"/>
            <a:ext cx="5649027" cy="5414029"/>
          </a:xfrm>
          <a:prstGeom prst="rect">
            <a:avLst/>
          </a:prstGeom>
        </p:spPr>
      </p:pic>
    </p:spTree>
    <p:extLst>
      <p:ext uri="{BB962C8B-B14F-4D97-AF65-F5344CB8AC3E}">
        <p14:creationId xmlns:p14="http://schemas.microsoft.com/office/powerpoint/2010/main" val="780544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44650" y="305278"/>
            <a:ext cx="8066088" cy="658812"/>
          </a:xfrm>
        </p:spPr>
        <p:txBody>
          <a:bodyPr>
            <a:normAutofit fontScale="90000"/>
          </a:bodyPr>
          <a:lstStyle/>
          <a:p>
            <a:r>
              <a:rPr lang="en-US" dirty="0"/>
              <a:t>Pre-Hospital ECMO</a:t>
            </a: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42672" y="739947"/>
            <a:ext cx="10306655" cy="5729689"/>
          </a:xfrm>
        </p:spPr>
      </p:pic>
      <p:sp>
        <p:nvSpPr>
          <p:cNvPr id="4" name="Footer Placeholder 3"/>
          <p:cNvSpPr>
            <a:spLocks noGrp="1"/>
          </p:cNvSpPr>
          <p:nvPr>
            <p:ph type="ftr" sz="quarter" idx="10"/>
          </p:nvPr>
        </p:nvSpPr>
        <p:spPr/>
        <p:txBody>
          <a:bodyPr/>
          <a:lstStyle/>
          <a:p>
            <a:pPr>
              <a:defRPr/>
            </a:pPr>
            <a:r>
              <a:rPr lang="en-US" dirty="0"/>
              <a:t>|</a:t>
            </a:r>
          </a:p>
        </p:txBody>
      </p:sp>
      <p:sp>
        <p:nvSpPr>
          <p:cNvPr id="5" name="Slide Number Placeholder 4"/>
          <p:cNvSpPr>
            <a:spLocks noGrp="1"/>
          </p:cNvSpPr>
          <p:nvPr>
            <p:ph type="sldNum" sz="quarter" idx="11"/>
          </p:nvPr>
        </p:nvSpPr>
        <p:spPr/>
        <p:txBody>
          <a:bodyPr/>
          <a:lstStyle/>
          <a:p>
            <a:pPr>
              <a:defRPr/>
            </a:pPr>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7570" y="417750"/>
            <a:ext cx="8066088" cy="6022499"/>
          </a:xfrm>
          <a:prstGeom prst="rect">
            <a:avLst/>
          </a:prstGeom>
        </p:spPr>
      </p:pic>
      <p:sp>
        <p:nvSpPr>
          <p:cNvPr id="8" name="AutoShape 2" descr="Image result for prehospital ecmo"/>
          <p:cNvSpPr>
            <a:spLocks noChangeAspect="1" noChangeArrowheads="1"/>
          </p:cNvSpPr>
          <p:nvPr/>
        </p:nvSpPr>
        <p:spPr bwMode="auto">
          <a:xfrm>
            <a:off x="149225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271657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EA1558-F4AD-42E2-A979-C5A9DAD6FFDF}"/>
              </a:ext>
            </a:extLst>
          </p:cNvPr>
          <p:cNvSpPr>
            <a:spLocks noGrp="1"/>
          </p:cNvSpPr>
          <p:nvPr>
            <p:ph type="title"/>
          </p:nvPr>
        </p:nvSpPr>
        <p:spPr/>
        <p:txBody>
          <a:bodyPr>
            <a:normAutofit fontScale="90000"/>
          </a:bodyPr>
          <a:lstStyle/>
          <a:p>
            <a:endParaRPr lang="en-US"/>
          </a:p>
        </p:txBody>
      </p:sp>
      <p:sp>
        <p:nvSpPr>
          <p:cNvPr id="3" name="Content Placeholder 2">
            <a:extLst>
              <a:ext uri="{FF2B5EF4-FFF2-40B4-BE49-F238E27FC236}">
                <a16:creationId xmlns:a16="http://schemas.microsoft.com/office/drawing/2014/main" id="{21752ED7-80B7-4939-9D35-C794DD30A8AF}"/>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903AB740-1B81-4604-97A0-629EEC5AE59B}"/>
              </a:ext>
            </a:extLst>
          </p:cNvPr>
          <p:cNvPicPr>
            <a:picLocks noChangeAspect="1"/>
          </p:cNvPicPr>
          <p:nvPr/>
        </p:nvPicPr>
        <p:blipFill>
          <a:blip r:embed="rId2"/>
          <a:stretch>
            <a:fillRect/>
          </a:stretch>
        </p:blipFill>
        <p:spPr>
          <a:xfrm>
            <a:off x="233324" y="0"/>
            <a:ext cx="11725352" cy="6858000"/>
          </a:xfrm>
          <a:prstGeom prst="rect">
            <a:avLst/>
          </a:prstGeom>
        </p:spPr>
      </p:pic>
    </p:spTree>
    <p:extLst>
      <p:ext uri="{BB962C8B-B14F-4D97-AF65-F5344CB8AC3E}">
        <p14:creationId xmlns:p14="http://schemas.microsoft.com/office/powerpoint/2010/main" val="178735327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solidFill>
                  <a:schemeClr val="tx1"/>
                </a:solidFill>
              </a:rPr>
              <a:t>QUESTIONS</a:t>
            </a:r>
            <a:r>
              <a:rPr lang="en-US" b="1" dirty="0"/>
              <a:t>?</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53419" y="2109135"/>
            <a:ext cx="6242304" cy="3694176"/>
          </a:xfrm>
        </p:spPr>
      </p:pic>
    </p:spTree>
    <p:extLst>
      <p:ext uri="{BB962C8B-B14F-4D97-AF65-F5344CB8AC3E}">
        <p14:creationId xmlns:p14="http://schemas.microsoft.com/office/powerpoint/2010/main" val="261059388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7BA996-9C1A-807A-8FAF-BF8853B0A29E}"/>
              </a:ext>
            </a:extLst>
          </p:cNvPr>
          <p:cNvSpPr>
            <a:spLocks noGrp="1"/>
          </p:cNvSpPr>
          <p:nvPr>
            <p:ph type="body" sz="quarter" idx="13"/>
          </p:nvPr>
        </p:nvSpPr>
        <p:spPr/>
        <p:txBody>
          <a:bodyPr/>
          <a:lstStyle/>
          <a:p>
            <a:r>
              <a:rPr lang="en-US" dirty="0"/>
              <a:t>Thank You</a:t>
            </a:r>
          </a:p>
        </p:txBody>
      </p:sp>
      <p:sp>
        <p:nvSpPr>
          <p:cNvPr id="3" name="Text Placeholder 2">
            <a:extLst>
              <a:ext uri="{FF2B5EF4-FFF2-40B4-BE49-F238E27FC236}">
                <a16:creationId xmlns:a16="http://schemas.microsoft.com/office/drawing/2014/main" id="{B57C6C42-BFD5-9DA9-413C-C5212582BE2B}"/>
              </a:ext>
            </a:extLst>
          </p:cNvPr>
          <p:cNvSpPr>
            <a:spLocks noGrp="1"/>
          </p:cNvSpPr>
          <p:nvPr>
            <p:ph type="body" sz="quarter" idx="14"/>
          </p:nvPr>
        </p:nvSpPr>
        <p:spPr/>
        <p:txBody>
          <a:bodyPr/>
          <a:lstStyle/>
          <a:p>
            <a:r>
              <a:rPr lang="en-US"/>
              <a:t>Salman Khan MD</a:t>
            </a:r>
            <a:endParaRPr lang="en-US" dirty="0"/>
          </a:p>
        </p:txBody>
      </p:sp>
    </p:spTree>
    <p:extLst>
      <p:ext uri="{BB962C8B-B14F-4D97-AF65-F5344CB8AC3E}">
        <p14:creationId xmlns:p14="http://schemas.microsoft.com/office/powerpoint/2010/main" val="42414727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373E50B-E980-42CC-A720-41070E856072}"/>
              </a:ext>
            </a:extLst>
          </p:cNvPr>
          <p:cNvPicPr>
            <a:picLocks noChangeAspect="1"/>
          </p:cNvPicPr>
          <p:nvPr/>
        </p:nvPicPr>
        <p:blipFill>
          <a:blip r:embed="rId2"/>
          <a:stretch>
            <a:fillRect/>
          </a:stretch>
        </p:blipFill>
        <p:spPr>
          <a:xfrm>
            <a:off x="874558" y="152400"/>
            <a:ext cx="10325100" cy="6705600"/>
          </a:xfrm>
          <a:prstGeom prst="rect">
            <a:avLst/>
          </a:prstGeom>
        </p:spPr>
      </p:pic>
      <p:sp>
        <p:nvSpPr>
          <p:cNvPr id="9" name="TextBox 8">
            <a:extLst>
              <a:ext uri="{FF2B5EF4-FFF2-40B4-BE49-F238E27FC236}">
                <a16:creationId xmlns:a16="http://schemas.microsoft.com/office/drawing/2014/main" id="{F183AA4D-0677-4029-91C3-A2C89F7CEEA3}"/>
              </a:ext>
            </a:extLst>
          </p:cNvPr>
          <p:cNvSpPr txBox="1"/>
          <p:nvPr/>
        </p:nvSpPr>
        <p:spPr>
          <a:xfrm>
            <a:off x="7599286" y="3099498"/>
            <a:ext cx="782587" cy="400110"/>
          </a:xfrm>
          <a:prstGeom prst="rect">
            <a:avLst/>
          </a:prstGeom>
          <a:noFill/>
        </p:spPr>
        <p:txBody>
          <a:bodyPr wrap="none" rtlCol="0">
            <a:spAutoFit/>
          </a:bodyPr>
          <a:lstStyle/>
          <a:p>
            <a:r>
              <a:rPr lang="en-US" sz="2000" b="1" dirty="0"/>
              <a:t>GMC</a:t>
            </a:r>
          </a:p>
        </p:txBody>
      </p:sp>
      <p:cxnSp>
        <p:nvCxnSpPr>
          <p:cNvPr id="31" name="Straight Connector 30">
            <a:extLst>
              <a:ext uri="{FF2B5EF4-FFF2-40B4-BE49-F238E27FC236}">
                <a16:creationId xmlns:a16="http://schemas.microsoft.com/office/drawing/2014/main" id="{F7083390-880D-491C-AAD8-B96812DAA57D}"/>
              </a:ext>
            </a:extLst>
          </p:cNvPr>
          <p:cNvCxnSpPr/>
          <p:nvPr/>
        </p:nvCxnSpPr>
        <p:spPr>
          <a:xfrm>
            <a:off x="1189608" y="612559"/>
            <a:ext cx="0" cy="597467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E1276281-F454-4E0D-B46F-B1679D431188}"/>
              </a:ext>
            </a:extLst>
          </p:cNvPr>
          <p:cNvCxnSpPr/>
          <p:nvPr/>
        </p:nvCxnSpPr>
        <p:spPr>
          <a:xfrm>
            <a:off x="2494625" y="152400"/>
            <a:ext cx="0" cy="121476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E7288478-CAB1-4FE3-ACED-0673BC29DC2F}"/>
              </a:ext>
            </a:extLst>
          </p:cNvPr>
          <p:cNvCxnSpPr/>
          <p:nvPr/>
        </p:nvCxnSpPr>
        <p:spPr>
          <a:xfrm flipH="1">
            <a:off x="2494625" y="1367161"/>
            <a:ext cx="7641167"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76FEE52E-E4E9-49C0-A6A8-905F7A31C562}"/>
              </a:ext>
            </a:extLst>
          </p:cNvPr>
          <p:cNvCxnSpPr/>
          <p:nvPr/>
        </p:nvCxnSpPr>
        <p:spPr>
          <a:xfrm>
            <a:off x="1189608" y="6587231"/>
            <a:ext cx="823661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40" name="Freeform: Shape 39">
            <a:extLst>
              <a:ext uri="{FF2B5EF4-FFF2-40B4-BE49-F238E27FC236}">
                <a16:creationId xmlns:a16="http://schemas.microsoft.com/office/drawing/2014/main" id="{2E2A6CF7-F160-4253-BC72-2F2CC4C7070E}"/>
              </a:ext>
            </a:extLst>
          </p:cNvPr>
          <p:cNvSpPr/>
          <p:nvPr/>
        </p:nvSpPr>
        <p:spPr>
          <a:xfrm>
            <a:off x="10138299" y="1367161"/>
            <a:ext cx="1034413" cy="4971495"/>
          </a:xfrm>
          <a:custGeom>
            <a:avLst/>
            <a:gdLst>
              <a:gd name="connsiteX0" fmla="*/ 0 w 1034413"/>
              <a:gd name="connsiteY0" fmla="*/ 0 h 4971495"/>
              <a:gd name="connsiteX1" fmla="*/ 124287 w 1034413"/>
              <a:gd name="connsiteY1" fmla="*/ 159798 h 4971495"/>
              <a:gd name="connsiteX2" fmla="*/ 150920 w 1034413"/>
              <a:gd name="connsiteY2" fmla="*/ 213064 h 4971495"/>
              <a:gd name="connsiteX3" fmla="*/ 150920 w 1034413"/>
              <a:gd name="connsiteY3" fmla="*/ 257453 h 4971495"/>
              <a:gd name="connsiteX4" fmla="*/ 177553 w 1034413"/>
              <a:gd name="connsiteY4" fmla="*/ 310719 h 4971495"/>
              <a:gd name="connsiteX5" fmla="*/ 239697 w 1034413"/>
              <a:gd name="connsiteY5" fmla="*/ 328474 h 4971495"/>
              <a:gd name="connsiteX6" fmla="*/ 310718 w 1034413"/>
              <a:gd name="connsiteY6" fmla="*/ 310719 h 4971495"/>
              <a:gd name="connsiteX7" fmla="*/ 372862 w 1034413"/>
              <a:gd name="connsiteY7" fmla="*/ 310719 h 4971495"/>
              <a:gd name="connsiteX8" fmla="*/ 426128 w 1034413"/>
              <a:gd name="connsiteY8" fmla="*/ 346229 h 4971495"/>
              <a:gd name="connsiteX9" fmla="*/ 426128 w 1034413"/>
              <a:gd name="connsiteY9" fmla="*/ 426128 h 4971495"/>
              <a:gd name="connsiteX10" fmla="*/ 461639 w 1034413"/>
              <a:gd name="connsiteY10" fmla="*/ 470517 h 4971495"/>
              <a:gd name="connsiteX11" fmla="*/ 497150 w 1034413"/>
              <a:gd name="connsiteY11" fmla="*/ 559293 h 4971495"/>
              <a:gd name="connsiteX12" fmla="*/ 541538 w 1034413"/>
              <a:gd name="connsiteY12" fmla="*/ 621437 h 4971495"/>
              <a:gd name="connsiteX13" fmla="*/ 523783 w 1034413"/>
              <a:gd name="connsiteY13" fmla="*/ 701336 h 4971495"/>
              <a:gd name="connsiteX14" fmla="*/ 541538 w 1034413"/>
              <a:gd name="connsiteY14" fmla="*/ 790113 h 4971495"/>
              <a:gd name="connsiteX15" fmla="*/ 532660 w 1034413"/>
              <a:gd name="connsiteY15" fmla="*/ 870012 h 4971495"/>
              <a:gd name="connsiteX16" fmla="*/ 532660 w 1034413"/>
              <a:gd name="connsiteY16" fmla="*/ 958789 h 4971495"/>
              <a:gd name="connsiteX17" fmla="*/ 550416 w 1034413"/>
              <a:gd name="connsiteY17" fmla="*/ 985422 h 4971495"/>
              <a:gd name="connsiteX18" fmla="*/ 621437 w 1034413"/>
              <a:gd name="connsiteY18" fmla="*/ 1083076 h 4971495"/>
              <a:gd name="connsiteX19" fmla="*/ 621437 w 1034413"/>
              <a:gd name="connsiteY19" fmla="*/ 1154097 h 4971495"/>
              <a:gd name="connsiteX20" fmla="*/ 727969 w 1034413"/>
              <a:gd name="connsiteY20" fmla="*/ 1233996 h 4971495"/>
              <a:gd name="connsiteX21" fmla="*/ 772357 w 1034413"/>
              <a:gd name="connsiteY21" fmla="*/ 1296140 h 4971495"/>
              <a:gd name="connsiteX22" fmla="*/ 878889 w 1034413"/>
              <a:gd name="connsiteY22" fmla="*/ 1331651 h 4971495"/>
              <a:gd name="connsiteX23" fmla="*/ 967666 w 1034413"/>
              <a:gd name="connsiteY23" fmla="*/ 1376039 h 4971495"/>
              <a:gd name="connsiteX24" fmla="*/ 1029810 w 1034413"/>
              <a:gd name="connsiteY24" fmla="*/ 1376039 h 4971495"/>
              <a:gd name="connsiteX25" fmla="*/ 1029810 w 1034413"/>
              <a:gd name="connsiteY25" fmla="*/ 1455938 h 4971495"/>
              <a:gd name="connsiteX26" fmla="*/ 1029810 w 1034413"/>
              <a:gd name="connsiteY26" fmla="*/ 1571348 h 4971495"/>
              <a:gd name="connsiteX27" fmla="*/ 967666 w 1034413"/>
              <a:gd name="connsiteY27" fmla="*/ 1633491 h 4971495"/>
              <a:gd name="connsiteX28" fmla="*/ 914400 w 1034413"/>
              <a:gd name="connsiteY28" fmla="*/ 1695635 h 4971495"/>
              <a:gd name="connsiteX29" fmla="*/ 914400 w 1034413"/>
              <a:gd name="connsiteY29" fmla="*/ 1775534 h 4971495"/>
              <a:gd name="connsiteX30" fmla="*/ 887767 w 1034413"/>
              <a:gd name="connsiteY30" fmla="*/ 1811045 h 4971495"/>
              <a:gd name="connsiteX31" fmla="*/ 825623 w 1034413"/>
              <a:gd name="connsiteY31" fmla="*/ 1944210 h 4971495"/>
              <a:gd name="connsiteX32" fmla="*/ 754602 w 1034413"/>
              <a:gd name="connsiteY32" fmla="*/ 2006354 h 4971495"/>
              <a:gd name="connsiteX33" fmla="*/ 710214 w 1034413"/>
              <a:gd name="connsiteY33" fmla="*/ 2041864 h 4971495"/>
              <a:gd name="connsiteX34" fmla="*/ 559293 w 1034413"/>
              <a:gd name="connsiteY34" fmla="*/ 2254928 h 4971495"/>
              <a:gd name="connsiteX35" fmla="*/ 452761 w 1034413"/>
              <a:gd name="connsiteY35" fmla="*/ 2325950 h 4971495"/>
              <a:gd name="connsiteX36" fmla="*/ 408373 w 1034413"/>
              <a:gd name="connsiteY36" fmla="*/ 2334827 h 4971495"/>
              <a:gd name="connsiteX37" fmla="*/ 399495 w 1034413"/>
              <a:gd name="connsiteY37" fmla="*/ 2423604 h 4971495"/>
              <a:gd name="connsiteX38" fmla="*/ 479394 w 1034413"/>
              <a:gd name="connsiteY38" fmla="*/ 2503503 h 4971495"/>
              <a:gd name="connsiteX39" fmla="*/ 497150 w 1034413"/>
              <a:gd name="connsiteY39" fmla="*/ 2627790 h 4971495"/>
              <a:gd name="connsiteX40" fmla="*/ 506027 w 1034413"/>
              <a:gd name="connsiteY40" fmla="*/ 2707689 h 4971495"/>
              <a:gd name="connsiteX41" fmla="*/ 461639 w 1034413"/>
              <a:gd name="connsiteY41" fmla="*/ 2698812 h 4971495"/>
              <a:gd name="connsiteX42" fmla="*/ 461639 w 1034413"/>
              <a:gd name="connsiteY42" fmla="*/ 2778711 h 4971495"/>
              <a:gd name="connsiteX43" fmla="*/ 417251 w 1034413"/>
              <a:gd name="connsiteY43" fmla="*/ 2814222 h 4971495"/>
              <a:gd name="connsiteX44" fmla="*/ 372862 w 1034413"/>
              <a:gd name="connsiteY44" fmla="*/ 2876365 h 4971495"/>
              <a:gd name="connsiteX45" fmla="*/ 328474 w 1034413"/>
              <a:gd name="connsiteY45" fmla="*/ 2876365 h 4971495"/>
              <a:gd name="connsiteX46" fmla="*/ 301841 w 1034413"/>
              <a:gd name="connsiteY46" fmla="*/ 2920754 h 4971495"/>
              <a:gd name="connsiteX47" fmla="*/ 284085 w 1034413"/>
              <a:gd name="connsiteY47" fmla="*/ 3000653 h 4971495"/>
              <a:gd name="connsiteX48" fmla="*/ 275208 w 1034413"/>
              <a:gd name="connsiteY48" fmla="*/ 3089429 h 4971495"/>
              <a:gd name="connsiteX49" fmla="*/ 301841 w 1034413"/>
              <a:gd name="connsiteY49" fmla="*/ 3178206 h 4971495"/>
              <a:gd name="connsiteX50" fmla="*/ 292963 w 1034413"/>
              <a:gd name="connsiteY50" fmla="*/ 3293616 h 4971495"/>
              <a:gd name="connsiteX51" fmla="*/ 381740 w 1034413"/>
              <a:gd name="connsiteY51" fmla="*/ 3355759 h 4971495"/>
              <a:gd name="connsiteX52" fmla="*/ 461639 w 1034413"/>
              <a:gd name="connsiteY52" fmla="*/ 3338004 h 4971495"/>
              <a:gd name="connsiteX53" fmla="*/ 506027 w 1034413"/>
              <a:gd name="connsiteY53" fmla="*/ 3471169 h 4971495"/>
              <a:gd name="connsiteX54" fmla="*/ 514905 w 1034413"/>
              <a:gd name="connsiteY54" fmla="*/ 3604334 h 4971495"/>
              <a:gd name="connsiteX55" fmla="*/ 585926 w 1034413"/>
              <a:gd name="connsiteY55" fmla="*/ 3693111 h 4971495"/>
              <a:gd name="connsiteX56" fmla="*/ 674703 w 1034413"/>
              <a:gd name="connsiteY56" fmla="*/ 3719744 h 4971495"/>
              <a:gd name="connsiteX57" fmla="*/ 710214 w 1034413"/>
              <a:gd name="connsiteY57" fmla="*/ 3808521 h 4971495"/>
              <a:gd name="connsiteX58" fmla="*/ 772357 w 1034413"/>
              <a:gd name="connsiteY58" fmla="*/ 3906175 h 4971495"/>
              <a:gd name="connsiteX59" fmla="*/ 798990 w 1034413"/>
              <a:gd name="connsiteY59" fmla="*/ 3968319 h 4971495"/>
              <a:gd name="connsiteX60" fmla="*/ 861134 w 1034413"/>
              <a:gd name="connsiteY60" fmla="*/ 4039340 h 4971495"/>
              <a:gd name="connsiteX61" fmla="*/ 905522 w 1034413"/>
              <a:gd name="connsiteY61" fmla="*/ 4092606 h 4971495"/>
              <a:gd name="connsiteX62" fmla="*/ 958788 w 1034413"/>
              <a:gd name="connsiteY62" fmla="*/ 4172505 h 4971495"/>
              <a:gd name="connsiteX63" fmla="*/ 958788 w 1034413"/>
              <a:gd name="connsiteY63" fmla="*/ 4270159 h 4971495"/>
              <a:gd name="connsiteX64" fmla="*/ 905522 w 1034413"/>
              <a:gd name="connsiteY64" fmla="*/ 4385569 h 4971495"/>
              <a:gd name="connsiteX65" fmla="*/ 834501 w 1034413"/>
              <a:gd name="connsiteY65" fmla="*/ 4412202 h 4971495"/>
              <a:gd name="connsiteX66" fmla="*/ 754602 w 1034413"/>
              <a:gd name="connsiteY66" fmla="*/ 4456590 h 4971495"/>
              <a:gd name="connsiteX67" fmla="*/ 719091 w 1034413"/>
              <a:gd name="connsiteY67" fmla="*/ 4518734 h 4971495"/>
              <a:gd name="connsiteX68" fmla="*/ 621437 w 1034413"/>
              <a:gd name="connsiteY68" fmla="*/ 4527612 h 4971495"/>
              <a:gd name="connsiteX69" fmla="*/ 577049 w 1034413"/>
              <a:gd name="connsiteY69" fmla="*/ 4580878 h 4971495"/>
              <a:gd name="connsiteX70" fmla="*/ 461639 w 1034413"/>
              <a:gd name="connsiteY70" fmla="*/ 4607511 h 4971495"/>
              <a:gd name="connsiteX71" fmla="*/ 417251 w 1034413"/>
              <a:gd name="connsiteY71" fmla="*/ 4669655 h 4971495"/>
              <a:gd name="connsiteX72" fmla="*/ 426128 w 1034413"/>
              <a:gd name="connsiteY72" fmla="*/ 4731798 h 4971495"/>
              <a:gd name="connsiteX73" fmla="*/ 408373 w 1034413"/>
              <a:gd name="connsiteY73" fmla="*/ 4864963 h 4971495"/>
              <a:gd name="connsiteX74" fmla="*/ 355107 w 1034413"/>
              <a:gd name="connsiteY74" fmla="*/ 4900474 h 4971495"/>
              <a:gd name="connsiteX75" fmla="*/ 248575 w 1034413"/>
              <a:gd name="connsiteY75" fmla="*/ 4856086 h 4971495"/>
              <a:gd name="connsiteX76" fmla="*/ 159798 w 1034413"/>
              <a:gd name="connsiteY76" fmla="*/ 4900474 h 4971495"/>
              <a:gd name="connsiteX77" fmla="*/ 71021 w 1034413"/>
              <a:gd name="connsiteY77" fmla="*/ 4971495 h 4971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1034413" h="4971495">
                <a:moveTo>
                  <a:pt x="0" y="0"/>
                </a:moveTo>
                <a:cubicBezTo>
                  <a:pt x="49567" y="62143"/>
                  <a:pt x="99134" y="124287"/>
                  <a:pt x="124287" y="159798"/>
                </a:cubicBezTo>
                <a:cubicBezTo>
                  <a:pt x="149440" y="195309"/>
                  <a:pt x="146481" y="196788"/>
                  <a:pt x="150920" y="213064"/>
                </a:cubicBezTo>
                <a:cubicBezTo>
                  <a:pt x="155359" y="229340"/>
                  <a:pt x="146481" y="241177"/>
                  <a:pt x="150920" y="257453"/>
                </a:cubicBezTo>
                <a:cubicBezTo>
                  <a:pt x="155359" y="273729"/>
                  <a:pt x="162757" y="298882"/>
                  <a:pt x="177553" y="310719"/>
                </a:cubicBezTo>
                <a:cubicBezTo>
                  <a:pt x="192349" y="322556"/>
                  <a:pt x="217503" y="328474"/>
                  <a:pt x="239697" y="328474"/>
                </a:cubicBezTo>
                <a:cubicBezTo>
                  <a:pt x="261891" y="328474"/>
                  <a:pt x="288524" y="313678"/>
                  <a:pt x="310718" y="310719"/>
                </a:cubicBezTo>
                <a:cubicBezTo>
                  <a:pt x="332912" y="307760"/>
                  <a:pt x="353627" y="304801"/>
                  <a:pt x="372862" y="310719"/>
                </a:cubicBezTo>
                <a:cubicBezTo>
                  <a:pt x="392097" y="316637"/>
                  <a:pt x="417250" y="326994"/>
                  <a:pt x="426128" y="346229"/>
                </a:cubicBezTo>
                <a:cubicBezTo>
                  <a:pt x="435006" y="365464"/>
                  <a:pt x="420210" y="405413"/>
                  <a:pt x="426128" y="426128"/>
                </a:cubicBezTo>
                <a:cubicBezTo>
                  <a:pt x="432046" y="446843"/>
                  <a:pt x="449802" y="448323"/>
                  <a:pt x="461639" y="470517"/>
                </a:cubicBezTo>
                <a:cubicBezTo>
                  <a:pt x="473476" y="492711"/>
                  <a:pt x="483833" y="534140"/>
                  <a:pt x="497150" y="559293"/>
                </a:cubicBezTo>
                <a:cubicBezTo>
                  <a:pt x="510467" y="584446"/>
                  <a:pt x="537099" y="597763"/>
                  <a:pt x="541538" y="621437"/>
                </a:cubicBezTo>
                <a:cubicBezTo>
                  <a:pt x="545977" y="645111"/>
                  <a:pt x="523783" y="673223"/>
                  <a:pt x="523783" y="701336"/>
                </a:cubicBezTo>
                <a:cubicBezTo>
                  <a:pt x="523783" y="729449"/>
                  <a:pt x="540059" y="762000"/>
                  <a:pt x="541538" y="790113"/>
                </a:cubicBezTo>
                <a:cubicBezTo>
                  <a:pt x="543017" y="818226"/>
                  <a:pt x="534140" y="841899"/>
                  <a:pt x="532660" y="870012"/>
                </a:cubicBezTo>
                <a:cubicBezTo>
                  <a:pt x="531180" y="898125"/>
                  <a:pt x="532660" y="958789"/>
                  <a:pt x="532660" y="958789"/>
                </a:cubicBezTo>
                <a:cubicBezTo>
                  <a:pt x="535619" y="978024"/>
                  <a:pt x="535620" y="964708"/>
                  <a:pt x="550416" y="985422"/>
                </a:cubicBezTo>
                <a:cubicBezTo>
                  <a:pt x="565212" y="1006137"/>
                  <a:pt x="609600" y="1054964"/>
                  <a:pt x="621437" y="1083076"/>
                </a:cubicBezTo>
                <a:cubicBezTo>
                  <a:pt x="633274" y="1111188"/>
                  <a:pt x="603682" y="1128944"/>
                  <a:pt x="621437" y="1154097"/>
                </a:cubicBezTo>
                <a:cubicBezTo>
                  <a:pt x="639192" y="1179250"/>
                  <a:pt x="702816" y="1210322"/>
                  <a:pt x="727969" y="1233996"/>
                </a:cubicBezTo>
                <a:cubicBezTo>
                  <a:pt x="753122" y="1257670"/>
                  <a:pt x="747204" y="1279864"/>
                  <a:pt x="772357" y="1296140"/>
                </a:cubicBezTo>
                <a:cubicBezTo>
                  <a:pt x="797510" y="1312416"/>
                  <a:pt x="846338" y="1318335"/>
                  <a:pt x="878889" y="1331651"/>
                </a:cubicBezTo>
                <a:cubicBezTo>
                  <a:pt x="911440" y="1344967"/>
                  <a:pt x="942513" y="1368641"/>
                  <a:pt x="967666" y="1376039"/>
                </a:cubicBezTo>
                <a:cubicBezTo>
                  <a:pt x="992819" y="1383437"/>
                  <a:pt x="1019453" y="1362723"/>
                  <a:pt x="1029810" y="1376039"/>
                </a:cubicBezTo>
                <a:cubicBezTo>
                  <a:pt x="1040167" y="1389355"/>
                  <a:pt x="1029810" y="1455938"/>
                  <a:pt x="1029810" y="1455938"/>
                </a:cubicBezTo>
                <a:cubicBezTo>
                  <a:pt x="1029810" y="1488489"/>
                  <a:pt x="1040167" y="1541756"/>
                  <a:pt x="1029810" y="1571348"/>
                </a:cubicBezTo>
                <a:cubicBezTo>
                  <a:pt x="1019453" y="1600940"/>
                  <a:pt x="986901" y="1612777"/>
                  <a:pt x="967666" y="1633491"/>
                </a:cubicBezTo>
                <a:cubicBezTo>
                  <a:pt x="948431" y="1654206"/>
                  <a:pt x="923278" y="1671961"/>
                  <a:pt x="914400" y="1695635"/>
                </a:cubicBezTo>
                <a:cubicBezTo>
                  <a:pt x="905522" y="1719309"/>
                  <a:pt x="914400" y="1775534"/>
                  <a:pt x="914400" y="1775534"/>
                </a:cubicBezTo>
                <a:cubicBezTo>
                  <a:pt x="909961" y="1794769"/>
                  <a:pt x="902563" y="1782932"/>
                  <a:pt x="887767" y="1811045"/>
                </a:cubicBezTo>
                <a:cubicBezTo>
                  <a:pt x="872971" y="1839158"/>
                  <a:pt x="847817" y="1911659"/>
                  <a:pt x="825623" y="1944210"/>
                </a:cubicBezTo>
                <a:cubicBezTo>
                  <a:pt x="803429" y="1976761"/>
                  <a:pt x="773837" y="1990078"/>
                  <a:pt x="754602" y="2006354"/>
                </a:cubicBezTo>
                <a:cubicBezTo>
                  <a:pt x="735367" y="2022630"/>
                  <a:pt x="742765" y="2000435"/>
                  <a:pt x="710214" y="2041864"/>
                </a:cubicBezTo>
                <a:cubicBezTo>
                  <a:pt x="677663" y="2083293"/>
                  <a:pt x="602202" y="2207580"/>
                  <a:pt x="559293" y="2254928"/>
                </a:cubicBezTo>
                <a:cubicBezTo>
                  <a:pt x="516384" y="2302276"/>
                  <a:pt x="477914" y="2312633"/>
                  <a:pt x="452761" y="2325950"/>
                </a:cubicBezTo>
                <a:cubicBezTo>
                  <a:pt x="427608" y="2339267"/>
                  <a:pt x="417251" y="2318551"/>
                  <a:pt x="408373" y="2334827"/>
                </a:cubicBezTo>
                <a:cubicBezTo>
                  <a:pt x="399495" y="2351103"/>
                  <a:pt x="387658" y="2395491"/>
                  <a:pt x="399495" y="2423604"/>
                </a:cubicBezTo>
                <a:cubicBezTo>
                  <a:pt x="411332" y="2451717"/>
                  <a:pt x="463118" y="2469472"/>
                  <a:pt x="479394" y="2503503"/>
                </a:cubicBezTo>
                <a:cubicBezTo>
                  <a:pt x="495670" y="2537534"/>
                  <a:pt x="492711" y="2593759"/>
                  <a:pt x="497150" y="2627790"/>
                </a:cubicBezTo>
                <a:cubicBezTo>
                  <a:pt x="501589" y="2661821"/>
                  <a:pt x="511946" y="2695852"/>
                  <a:pt x="506027" y="2707689"/>
                </a:cubicBezTo>
                <a:cubicBezTo>
                  <a:pt x="500109" y="2719526"/>
                  <a:pt x="469037" y="2686975"/>
                  <a:pt x="461639" y="2698812"/>
                </a:cubicBezTo>
                <a:cubicBezTo>
                  <a:pt x="454241" y="2710649"/>
                  <a:pt x="469037" y="2759476"/>
                  <a:pt x="461639" y="2778711"/>
                </a:cubicBezTo>
                <a:cubicBezTo>
                  <a:pt x="454241" y="2797946"/>
                  <a:pt x="432047" y="2797946"/>
                  <a:pt x="417251" y="2814222"/>
                </a:cubicBezTo>
                <a:cubicBezTo>
                  <a:pt x="402455" y="2830498"/>
                  <a:pt x="387658" y="2866008"/>
                  <a:pt x="372862" y="2876365"/>
                </a:cubicBezTo>
                <a:cubicBezTo>
                  <a:pt x="358066" y="2886722"/>
                  <a:pt x="340311" y="2868967"/>
                  <a:pt x="328474" y="2876365"/>
                </a:cubicBezTo>
                <a:cubicBezTo>
                  <a:pt x="316637" y="2883763"/>
                  <a:pt x="309239" y="2900039"/>
                  <a:pt x="301841" y="2920754"/>
                </a:cubicBezTo>
                <a:cubicBezTo>
                  <a:pt x="294443" y="2941469"/>
                  <a:pt x="288524" y="2972541"/>
                  <a:pt x="284085" y="3000653"/>
                </a:cubicBezTo>
                <a:cubicBezTo>
                  <a:pt x="279646" y="3028766"/>
                  <a:pt x="272249" y="3059837"/>
                  <a:pt x="275208" y="3089429"/>
                </a:cubicBezTo>
                <a:cubicBezTo>
                  <a:pt x="278167" y="3119021"/>
                  <a:pt x="298882" y="3144175"/>
                  <a:pt x="301841" y="3178206"/>
                </a:cubicBezTo>
                <a:cubicBezTo>
                  <a:pt x="304800" y="3212237"/>
                  <a:pt x="279647" y="3264024"/>
                  <a:pt x="292963" y="3293616"/>
                </a:cubicBezTo>
                <a:cubicBezTo>
                  <a:pt x="306279" y="3323208"/>
                  <a:pt x="353627" y="3348361"/>
                  <a:pt x="381740" y="3355759"/>
                </a:cubicBezTo>
                <a:cubicBezTo>
                  <a:pt x="409853" y="3363157"/>
                  <a:pt x="440925" y="3318769"/>
                  <a:pt x="461639" y="3338004"/>
                </a:cubicBezTo>
                <a:cubicBezTo>
                  <a:pt x="482354" y="3357239"/>
                  <a:pt x="497149" y="3426781"/>
                  <a:pt x="506027" y="3471169"/>
                </a:cubicBezTo>
                <a:cubicBezTo>
                  <a:pt x="514905" y="3515557"/>
                  <a:pt x="501589" y="3567344"/>
                  <a:pt x="514905" y="3604334"/>
                </a:cubicBezTo>
                <a:cubicBezTo>
                  <a:pt x="528221" y="3641324"/>
                  <a:pt x="559293" y="3673876"/>
                  <a:pt x="585926" y="3693111"/>
                </a:cubicBezTo>
                <a:cubicBezTo>
                  <a:pt x="612559" y="3712346"/>
                  <a:pt x="653988" y="3700509"/>
                  <a:pt x="674703" y="3719744"/>
                </a:cubicBezTo>
                <a:cubicBezTo>
                  <a:pt x="695418" y="3738979"/>
                  <a:pt x="693938" y="3777449"/>
                  <a:pt x="710214" y="3808521"/>
                </a:cubicBezTo>
                <a:cubicBezTo>
                  <a:pt x="726490" y="3839593"/>
                  <a:pt x="757561" y="3879542"/>
                  <a:pt x="772357" y="3906175"/>
                </a:cubicBezTo>
                <a:cubicBezTo>
                  <a:pt x="787153" y="3932808"/>
                  <a:pt x="784194" y="3946125"/>
                  <a:pt x="798990" y="3968319"/>
                </a:cubicBezTo>
                <a:cubicBezTo>
                  <a:pt x="813786" y="3990513"/>
                  <a:pt x="843379" y="4018626"/>
                  <a:pt x="861134" y="4039340"/>
                </a:cubicBezTo>
                <a:cubicBezTo>
                  <a:pt x="878889" y="4060055"/>
                  <a:pt x="889246" y="4070412"/>
                  <a:pt x="905522" y="4092606"/>
                </a:cubicBezTo>
                <a:cubicBezTo>
                  <a:pt x="921798" y="4114800"/>
                  <a:pt x="949910" y="4142913"/>
                  <a:pt x="958788" y="4172505"/>
                </a:cubicBezTo>
                <a:cubicBezTo>
                  <a:pt x="967666" y="4202097"/>
                  <a:pt x="967666" y="4234648"/>
                  <a:pt x="958788" y="4270159"/>
                </a:cubicBezTo>
                <a:cubicBezTo>
                  <a:pt x="949910" y="4305670"/>
                  <a:pt x="926236" y="4361895"/>
                  <a:pt x="905522" y="4385569"/>
                </a:cubicBezTo>
                <a:cubicBezTo>
                  <a:pt x="884808" y="4409243"/>
                  <a:pt x="859654" y="4400365"/>
                  <a:pt x="834501" y="4412202"/>
                </a:cubicBezTo>
                <a:cubicBezTo>
                  <a:pt x="809348" y="4424039"/>
                  <a:pt x="773837" y="4438835"/>
                  <a:pt x="754602" y="4456590"/>
                </a:cubicBezTo>
                <a:cubicBezTo>
                  <a:pt x="735367" y="4474345"/>
                  <a:pt x="741285" y="4506897"/>
                  <a:pt x="719091" y="4518734"/>
                </a:cubicBezTo>
                <a:cubicBezTo>
                  <a:pt x="696897" y="4530571"/>
                  <a:pt x="645111" y="4517255"/>
                  <a:pt x="621437" y="4527612"/>
                </a:cubicBezTo>
                <a:cubicBezTo>
                  <a:pt x="597763" y="4537969"/>
                  <a:pt x="603682" y="4567562"/>
                  <a:pt x="577049" y="4580878"/>
                </a:cubicBezTo>
                <a:cubicBezTo>
                  <a:pt x="550416" y="4594194"/>
                  <a:pt x="488272" y="4592715"/>
                  <a:pt x="461639" y="4607511"/>
                </a:cubicBezTo>
                <a:cubicBezTo>
                  <a:pt x="435006" y="4622307"/>
                  <a:pt x="417251" y="4669655"/>
                  <a:pt x="417251" y="4669655"/>
                </a:cubicBezTo>
                <a:cubicBezTo>
                  <a:pt x="411333" y="4690369"/>
                  <a:pt x="427608" y="4699247"/>
                  <a:pt x="426128" y="4731798"/>
                </a:cubicBezTo>
                <a:cubicBezTo>
                  <a:pt x="424648" y="4764349"/>
                  <a:pt x="420210" y="4836850"/>
                  <a:pt x="408373" y="4864963"/>
                </a:cubicBezTo>
                <a:cubicBezTo>
                  <a:pt x="396536" y="4893076"/>
                  <a:pt x="381740" y="4901954"/>
                  <a:pt x="355107" y="4900474"/>
                </a:cubicBezTo>
                <a:cubicBezTo>
                  <a:pt x="328474" y="4898995"/>
                  <a:pt x="281126" y="4856086"/>
                  <a:pt x="248575" y="4856086"/>
                </a:cubicBezTo>
                <a:cubicBezTo>
                  <a:pt x="216024" y="4856086"/>
                  <a:pt x="189390" y="4881239"/>
                  <a:pt x="159798" y="4900474"/>
                </a:cubicBezTo>
                <a:cubicBezTo>
                  <a:pt x="130206" y="4919709"/>
                  <a:pt x="100613" y="4945602"/>
                  <a:pt x="71021" y="4971495"/>
                </a:cubicBezTo>
              </a:path>
            </a:pathLst>
          </a:custGeom>
          <a:noFill/>
          <a:ln w="285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Freeform: Shape 40">
            <a:extLst>
              <a:ext uri="{FF2B5EF4-FFF2-40B4-BE49-F238E27FC236}">
                <a16:creationId xmlns:a16="http://schemas.microsoft.com/office/drawing/2014/main" id="{5C4056A2-8893-47BF-8504-AC5AA7F06563}"/>
              </a:ext>
            </a:extLst>
          </p:cNvPr>
          <p:cNvSpPr/>
          <p:nvPr/>
        </p:nvSpPr>
        <p:spPr>
          <a:xfrm>
            <a:off x="9436963" y="6329779"/>
            <a:ext cx="772357" cy="284085"/>
          </a:xfrm>
          <a:custGeom>
            <a:avLst/>
            <a:gdLst>
              <a:gd name="connsiteX0" fmla="*/ 772357 w 772357"/>
              <a:gd name="connsiteY0" fmla="*/ 0 h 284085"/>
              <a:gd name="connsiteX1" fmla="*/ 665825 w 772357"/>
              <a:gd name="connsiteY1" fmla="*/ 26633 h 284085"/>
              <a:gd name="connsiteX2" fmla="*/ 594804 w 772357"/>
              <a:gd name="connsiteY2" fmla="*/ 97654 h 284085"/>
              <a:gd name="connsiteX3" fmla="*/ 568171 w 772357"/>
              <a:gd name="connsiteY3" fmla="*/ 97654 h 284085"/>
              <a:gd name="connsiteX4" fmla="*/ 506027 w 772357"/>
              <a:gd name="connsiteY4" fmla="*/ 71021 h 284085"/>
              <a:gd name="connsiteX5" fmla="*/ 470517 w 772357"/>
              <a:gd name="connsiteY5" fmla="*/ 26633 h 284085"/>
              <a:gd name="connsiteX6" fmla="*/ 435006 w 772357"/>
              <a:gd name="connsiteY6" fmla="*/ 8877 h 284085"/>
              <a:gd name="connsiteX7" fmla="*/ 390618 w 772357"/>
              <a:gd name="connsiteY7" fmla="*/ 8877 h 284085"/>
              <a:gd name="connsiteX8" fmla="*/ 301841 w 772357"/>
              <a:gd name="connsiteY8" fmla="*/ 8877 h 284085"/>
              <a:gd name="connsiteX9" fmla="*/ 257453 w 772357"/>
              <a:gd name="connsiteY9" fmla="*/ 35510 h 284085"/>
              <a:gd name="connsiteX10" fmla="*/ 213064 w 772357"/>
              <a:gd name="connsiteY10" fmla="*/ 44388 h 284085"/>
              <a:gd name="connsiteX11" fmla="*/ 168676 w 772357"/>
              <a:gd name="connsiteY11" fmla="*/ 62143 h 284085"/>
              <a:gd name="connsiteX12" fmla="*/ 115410 w 772357"/>
              <a:gd name="connsiteY12" fmla="*/ 88776 h 284085"/>
              <a:gd name="connsiteX13" fmla="*/ 79899 w 772357"/>
              <a:gd name="connsiteY13" fmla="*/ 124287 h 284085"/>
              <a:gd name="connsiteX14" fmla="*/ 44388 w 772357"/>
              <a:gd name="connsiteY14" fmla="*/ 186431 h 284085"/>
              <a:gd name="connsiteX15" fmla="*/ 35511 w 772357"/>
              <a:gd name="connsiteY15" fmla="*/ 213064 h 284085"/>
              <a:gd name="connsiteX16" fmla="*/ 0 w 772357"/>
              <a:gd name="connsiteY16" fmla="*/ 284085 h 284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72357" h="284085">
                <a:moveTo>
                  <a:pt x="772357" y="0"/>
                </a:moveTo>
                <a:cubicBezTo>
                  <a:pt x="733887" y="5178"/>
                  <a:pt x="695417" y="10357"/>
                  <a:pt x="665825" y="26633"/>
                </a:cubicBezTo>
                <a:cubicBezTo>
                  <a:pt x="636233" y="42909"/>
                  <a:pt x="594804" y="97654"/>
                  <a:pt x="594804" y="97654"/>
                </a:cubicBezTo>
                <a:cubicBezTo>
                  <a:pt x="578528" y="109491"/>
                  <a:pt x="582967" y="102093"/>
                  <a:pt x="568171" y="97654"/>
                </a:cubicBezTo>
                <a:cubicBezTo>
                  <a:pt x="553375" y="93215"/>
                  <a:pt x="522303" y="82858"/>
                  <a:pt x="506027" y="71021"/>
                </a:cubicBezTo>
                <a:cubicBezTo>
                  <a:pt x="489751" y="59184"/>
                  <a:pt x="470517" y="26633"/>
                  <a:pt x="470517" y="26633"/>
                </a:cubicBezTo>
                <a:cubicBezTo>
                  <a:pt x="458680" y="16276"/>
                  <a:pt x="448322" y="11836"/>
                  <a:pt x="435006" y="8877"/>
                </a:cubicBezTo>
                <a:cubicBezTo>
                  <a:pt x="421690" y="5918"/>
                  <a:pt x="390618" y="8877"/>
                  <a:pt x="390618" y="8877"/>
                </a:cubicBezTo>
                <a:cubicBezTo>
                  <a:pt x="368424" y="8877"/>
                  <a:pt x="324035" y="4438"/>
                  <a:pt x="301841" y="8877"/>
                </a:cubicBezTo>
                <a:cubicBezTo>
                  <a:pt x="279647" y="13316"/>
                  <a:pt x="257453" y="35510"/>
                  <a:pt x="257453" y="35510"/>
                </a:cubicBezTo>
                <a:cubicBezTo>
                  <a:pt x="242657" y="41429"/>
                  <a:pt x="227860" y="39949"/>
                  <a:pt x="213064" y="44388"/>
                </a:cubicBezTo>
                <a:cubicBezTo>
                  <a:pt x="198268" y="48827"/>
                  <a:pt x="184952" y="54745"/>
                  <a:pt x="168676" y="62143"/>
                </a:cubicBezTo>
                <a:cubicBezTo>
                  <a:pt x="152400" y="69541"/>
                  <a:pt x="130206" y="78419"/>
                  <a:pt x="115410" y="88776"/>
                </a:cubicBezTo>
                <a:cubicBezTo>
                  <a:pt x="100614" y="99133"/>
                  <a:pt x="91736" y="108011"/>
                  <a:pt x="79899" y="124287"/>
                </a:cubicBezTo>
                <a:cubicBezTo>
                  <a:pt x="68062" y="140563"/>
                  <a:pt x="51786" y="171635"/>
                  <a:pt x="44388" y="186431"/>
                </a:cubicBezTo>
                <a:cubicBezTo>
                  <a:pt x="36990" y="201227"/>
                  <a:pt x="42909" y="196788"/>
                  <a:pt x="35511" y="213064"/>
                </a:cubicBezTo>
                <a:cubicBezTo>
                  <a:pt x="28113" y="229340"/>
                  <a:pt x="14056" y="256712"/>
                  <a:pt x="0" y="284085"/>
                </a:cubicBezTo>
              </a:path>
            </a:pathLst>
          </a:custGeom>
          <a:noFill/>
          <a:ln w="285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0CE77462-5B54-447C-8BB7-217880847475}"/>
              </a:ext>
            </a:extLst>
          </p:cNvPr>
          <p:cNvSpPr txBox="1"/>
          <p:nvPr/>
        </p:nvSpPr>
        <p:spPr>
          <a:xfrm>
            <a:off x="2482288" y="462110"/>
            <a:ext cx="3305713" cy="584775"/>
          </a:xfrm>
          <a:prstGeom prst="rect">
            <a:avLst/>
          </a:prstGeom>
          <a:noFill/>
        </p:spPr>
        <p:txBody>
          <a:bodyPr wrap="none" rtlCol="0">
            <a:spAutoFit/>
          </a:bodyPr>
          <a:lstStyle/>
          <a:p>
            <a:r>
              <a:rPr lang="en-US" sz="3200" dirty="0">
                <a:solidFill>
                  <a:srgbClr val="FF0000"/>
                </a:solidFill>
                <a:highlight>
                  <a:srgbClr val="C0C0C0"/>
                </a:highlight>
              </a:rPr>
              <a:t>ECMO Programs</a:t>
            </a:r>
          </a:p>
        </p:txBody>
      </p:sp>
    </p:spTree>
    <p:extLst>
      <p:ext uri="{BB962C8B-B14F-4D97-AF65-F5344CB8AC3E}">
        <p14:creationId xmlns:p14="http://schemas.microsoft.com/office/powerpoint/2010/main" val="11215273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3856E57-3C0F-461A-98DF-8BDAF0B714B4}"/>
              </a:ext>
            </a:extLst>
          </p:cNvPr>
          <p:cNvSpPr>
            <a:spLocks noGrp="1"/>
          </p:cNvSpPr>
          <p:nvPr>
            <p:ph sz="half" idx="2"/>
          </p:nvPr>
        </p:nvSpPr>
        <p:spPr>
          <a:xfrm>
            <a:off x="6165907" y="0"/>
            <a:ext cx="6026093" cy="6858000"/>
          </a:xfrm>
        </p:spPr>
        <p:txBody>
          <a:bodyPr>
            <a:normAutofit fontScale="62500" lnSpcReduction="20000"/>
          </a:bodyPr>
          <a:lstStyle/>
          <a:p>
            <a:pPr marL="0" indent="0">
              <a:buNone/>
            </a:pPr>
            <a:endParaRPr lang="en-US" b="1" u="sng" dirty="0"/>
          </a:p>
          <a:p>
            <a:pPr marL="0" indent="0">
              <a:buNone/>
            </a:pPr>
            <a:endParaRPr lang="en-US" b="1" u="sng" dirty="0"/>
          </a:p>
          <a:p>
            <a:pPr marL="0" indent="0">
              <a:buNone/>
            </a:pPr>
            <a:endParaRPr lang="en-US" b="1" u="sng" dirty="0"/>
          </a:p>
          <a:p>
            <a:pPr marL="0" indent="0">
              <a:buNone/>
            </a:pPr>
            <a:endParaRPr lang="en-US" b="1" u="sng" dirty="0"/>
          </a:p>
          <a:p>
            <a:pPr marL="0" indent="0">
              <a:buNone/>
            </a:pPr>
            <a:endParaRPr lang="en-US" b="1" u="sng" dirty="0"/>
          </a:p>
          <a:p>
            <a:pPr marL="0" indent="0">
              <a:buNone/>
            </a:pPr>
            <a:r>
              <a:rPr lang="en-US" b="1" u="sng" dirty="0"/>
              <a:t>VV ECMO</a:t>
            </a:r>
            <a:endParaRPr lang="en-US" dirty="0"/>
          </a:p>
          <a:p>
            <a:r>
              <a:rPr lang="en-US" b="1" u="sng" dirty="0"/>
              <a:t>Inclusion:</a:t>
            </a:r>
            <a:endParaRPr lang="en-US" dirty="0"/>
          </a:p>
          <a:p>
            <a:r>
              <a:rPr lang="en-US" dirty="0"/>
              <a:t>Severe hypoxemia (P/F ratio &lt; 100) despite optimized mechanical ventilation</a:t>
            </a:r>
          </a:p>
          <a:p>
            <a:pPr lvl="0"/>
            <a:r>
              <a:rPr lang="en-US" dirty="0"/>
              <a:t>Reversible lung injury</a:t>
            </a:r>
          </a:p>
          <a:p>
            <a:pPr lvl="0"/>
            <a:r>
              <a:rPr lang="en-US" dirty="0"/>
              <a:t>Hypercarbia with respiratory acidosis (pH&lt; 7.15) despite optimized mechanical ventilation</a:t>
            </a:r>
          </a:p>
          <a:p>
            <a:pPr lvl="0"/>
            <a:r>
              <a:rPr lang="en-US" dirty="0"/>
              <a:t>Significant BPF unresponsive to ventilator interventions</a:t>
            </a:r>
          </a:p>
          <a:p>
            <a:pPr lvl="0"/>
            <a:r>
              <a:rPr lang="en-US" dirty="0"/>
              <a:t>Good pre-morbid condition</a:t>
            </a:r>
          </a:p>
          <a:p>
            <a:pPr marL="0" lvl="0" indent="0">
              <a:buNone/>
            </a:pPr>
            <a:r>
              <a:rPr lang="en-US" dirty="0"/>
              <a:t> </a:t>
            </a:r>
          </a:p>
          <a:p>
            <a:r>
              <a:rPr lang="en-US" b="1" u="sng" dirty="0"/>
              <a:t>Exclusion:</a:t>
            </a:r>
            <a:r>
              <a:rPr lang="en-US" dirty="0"/>
              <a:t> </a:t>
            </a:r>
          </a:p>
          <a:p>
            <a:pPr lvl="0"/>
            <a:r>
              <a:rPr lang="en-US" dirty="0"/>
              <a:t>Irreversible brain injury</a:t>
            </a:r>
          </a:p>
          <a:p>
            <a:pPr lvl="0"/>
            <a:r>
              <a:rPr lang="en-US" dirty="0"/>
              <a:t>Severely immunocompromised host without chance of recovery</a:t>
            </a:r>
          </a:p>
          <a:p>
            <a:pPr lvl="0"/>
            <a:r>
              <a:rPr lang="en-US" dirty="0"/>
              <a:t>Malignancy with limited life expectancy</a:t>
            </a:r>
          </a:p>
          <a:p>
            <a:pPr lvl="0"/>
            <a:r>
              <a:rPr lang="en-US" dirty="0"/>
              <a:t>Severe medical co-morbidities</a:t>
            </a:r>
          </a:p>
          <a:p>
            <a:pPr lvl="0"/>
            <a:r>
              <a:rPr lang="en-US" dirty="0"/>
              <a:t>Irreversible MSOF or other futile conditions</a:t>
            </a:r>
          </a:p>
          <a:p>
            <a:pPr lvl="0"/>
            <a:r>
              <a:rPr lang="en-US" dirty="0"/>
              <a:t>Cardiac arrest with probable anoxic brain injury</a:t>
            </a:r>
          </a:p>
          <a:p>
            <a:pPr lvl="0"/>
            <a:r>
              <a:rPr lang="en-US" dirty="0"/>
              <a:t>Inability to tolerate anticoagulation</a:t>
            </a:r>
          </a:p>
          <a:p>
            <a:pPr lvl="0"/>
            <a:r>
              <a:rPr lang="en-US" dirty="0"/>
              <a:t>Mechanical ventilation with high </a:t>
            </a:r>
            <a:r>
              <a:rPr lang="en-US" dirty="0" err="1"/>
              <a:t>Pplat</a:t>
            </a:r>
            <a:r>
              <a:rPr lang="en-US" dirty="0"/>
              <a:t> or FiO2 for &gt; 7 days</a:t>
            </a:r>
          </a:p>
          <a:p>
            <a:pPr lvl="0"/>
            <a:r>
              <a:rPr lang="en-US" dirty="0"/>
              <a:t>Advanced age (age &gt; 65 years)</a:t>
            </a:r>
          </a:p>
          <a:p>
            <a:pPr lvl="0"/>
            <a:r>
              <a:rPr lang="en-US" dirty="0"/>
              <a:t>Weight greater than 125kg or BMI greater than 45</a:t>
            </a:r>
          </a:p>
          <a:p>
            <a:pPr lvl="0"/>
            <a:r>
              <a:rPr lang="en-US" dirty="0"/>
              <a:t>Recent or expanding CNS hemorrhage</a:t>
            </a:r>
          </a:p>
          <a:p>
            <a:pPr lvl="0"/>
            <a:r>
              <a:rPr lang="en-US" dirty="0"/>
              <a:t>Active hemorrhage</a:t>
            </a:r>
          </a:p>
          <a:p>
            <a:pPr lvl="0"/>
            <a:r>
              <a:rPr lang="en-US" dirty="0"/>
              <a:t>Inability to receive blood products</a:t>
            </a:r>
          </a:p>
          <a:p>
            <a:endParaRPr lang="en-US" dirty="0"/>
          </a:p>
        </p:txBody>
      </p:sp>
      <p:sp>
        <p:nvSpPr>
          <p:cNvPr id="6" name="Content Placeholder 2">
            <a:extLst>
              <a:ext uri="{FF2B5EF4-FFF2-40B4-BE49-F238E27FC236}">
                <a16:creationId xmlns:a16="http://schemas.microsoft.com/office/drawing/2014/main" id="{CD9AB5A5-42F3-416E-AE41-934AACBC84FC}"/>
              </a:ext>
            </a:extLst>
          </p:cNvPr>
          <p:cNvSpPr txBox="1">
            <a:spLocks/>
          </p:cNvSpPr>
          <p:nvPr/>
        </p:nvSpPr>
        <p:spPr>
          <a:xfrm>
            <a:off x="0" y="0"/>
            <a:ext cx="6165907" cy="6858000"/>
          </a:xfrm>
          <a:prstGeom prst="rect">
            <a:avLst/>
          </a:prstGeom>
        </p:spPr>
        <p:txBody>
          <a:bodyPr vert="horz" lIns="91440" tIns="45720" rIns="91440" bIns="45720" rtlCol="0">
            <a:normAutofit/>
          </a:bodyPr>
          <a:lstStyle>
            <a:lvl1pPr marL="231775" indent="-231775" algn="l" defTabSz="914400" rtl="0" eaLnBrk="1" latinLnBrk="0" hangingPunct="1">
              <a:lnSpc>
                <a:spcPct val="90000"/>
              </a:lnSpc>
              <a:spcBef>
                <a:spcPts val="1000"/>
              </a:spcBef>
              <a:buFont typeface="Arial" panose="020B0604020202020204" pitchFamily="34" charset="0"/>
              <a:buChar char="•"/>
              <a:tabLst/>
              <a:defRPr sz="1800" b="0" i="0" kern="1200">
                <a:solidFill>
                  <a:schemeClr val="accent6"/>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b="1" i="0" kern="1200">
                <a:solidFill>
                  <a:schemeClr val="accent6"/>
                </a:solidFill>
                <a:latin typeface="Georgia" panose="02040502050405020303" pitchFamily="18"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accent6"/>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chemeClr val="accent6"/>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chemeClr val="accent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pic>
        <p:nvPicPr>
          <p:cNvPr id="7" name="Picture 6">
            <a:extLst>
              <a:ext uri="{FF2B5EF4-FFF2-40B4-BE49-F238E27FC236}">
                <a16:creationId xmlns:a16="http://schemas.microsoft.com/office/drawing/2014/main" id="{86691FF4-04D3-4068-AA0D-67A9E9674C3F}"/>
              </a:ext>
            </a:extLst>
          </p:cNvPr>
          <p:cNvPicPr>
            <a:picLocks noChangeAspect="1"/>
          </p:cNvPicPr>
          <p:nvPr/>
        </p:nvPicPr>
        <p:blipFill>
          <a:blip r:embed="rId2"/>
          <a:stretch>
            <a:fillRect/>
          </a:stretch>
        </p:blipFill>
        <p:spPr>
          <a:xfrm>
            <a:off x="0" y="1149292"/>
            <a:ext cx="6095999" cy="5708708"/>
          </a:xfrm>
          <a:prstGeom prst="rect">
            <a:avLst/>
          </a:prstGeom>
        </p:spPr>
      </p:pic>
      <p:sp>
        <p:nvSpPr>
          <p:cNvPr id="8" name="Title 1">
            <a:extLst>
              <a:ext uri="{FF2B5EF4-FFF2-40B4-BE49-F238E27FC236}">
                <a16:creationId xmlns:a16="http://schemas.microsoft.com/office/drawing/2014/main" id="{8021007F-3104-400D-8252-B5A36262831F}"/>
              </a:ext>
            </a:extLst>
          </p:cNvPr>
          <p:cNvSpPr>
            <a:spLocks noGrp="1"/>
          </p:cNvSpPr>
          <p:nvPr>
            <p:ph type="title"/>
          </p:nvPr>
        </p:nvSpPr>
        <p:spPr>
          <a:xfrm>
            <a:off x="1976440" y="521166"/>
            <a:ext cx="1965967" cy="1029464"/>
          </a:xfrm>
        </p:spPr>
        <p:txBody>
          <a:bodyPr>
            <a:normAutofit/>
          </a:bodyPr>
          <a:lstStyle/>
          <a:p>
            <a:r>
              <a:rPr lang="en-US" sz="3200" u="sng" dirty="0">
                <a:solidFill>
                  <a:schemeClr val="accent3"/>
                </a:solidFill>
              </a:rPr>
              <a:t>ELSO</a:t>
            </a:r>
          </a:p>
        </p:txBody>
      </p:sp>
      <p:sp>
        <p:nvSpPr>
          <p:cNvPr id="9" name="Title 1">
            <a:extLst>
              <a:ext uri="{FF2B5EF4-FFF2-40B4-BE49-F238E27FC236}">
                <a16:creationId xmlns:a16="http://schemas.microsoft.com/office/drawing/2014/main" id="{4A79435E-1C21-469F-91FE-30B2B852897B}"/>
              </a:ext>
            </a:extLst>
          </p:cNvPr>
          <p:cNvSpPr txBox="1">
            <a:spLocks/>
          </p:cNvSpPr>
          <p:nvPr/>
        </p:nvSpPr>
        <p:spPr>
          <a:xfrm>
            <a:off x="8142347" y="779723"/>
            <a:ext cx="2511671" cy="5123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rgbClr val="0093D5"/>
                </a:solidFill>
                <a:latin typeface="Georgia" panose="02040502050405020303" pitchFamily="18" charset="0"/>
                <a:ea typeface="+mj-ea"/>
                <a:cs typeface="+mj-cs"/>
              </a:defRPr>
            </a:lvl1pPr>
          </a:lstStyle>
          <a:p>
            <a:r>
              <a:rPr lang="en-US" sz="3200" u="sng" dirty="0">
                <a:solidFill>
                  <a:schemeClr val="tx1"/>
                </a:solidFill>
              </a:rPr>
              <a:t>Our Shop</a:t>
            </a:r>
          </a:p>
        </p:txBody>
      </p:sp>
      <p:sp>
        <p:nvSpPr>
          <p:cNvPr id="10" name="Title 1">
            <a:extLst>
              <a:ext uri="{FF2B5EF4-FFF2-40B4-BE49-F238E27FC236}">
                <a16:creationId xmlns:a16="http://schemas.microsoft.com/office/drawing/2014/main" id="{20D664C4-EFA7-4264-8B0B-59EC75313F19}"/>
              </a:ext>
            </a:extLst>
          </p:cNvPr>
          <p:cNvSpPr txBox="1">
            <a:spLocks/>
          </p:cNvSpPr>
          <p:nvPr/>
        </p:nvSpPr>
        <p:spPr>
          <a:xfrm>
            <a:off x="0" y="-1"/>
            <a:ext cx="12192000" cy="636943"/>
          </a:xfrm>
          <a:prstGeom prst="rect">
            <a:avLst/>
          </a:prstGeom>
        </p:spPr>
        <p:txBody>
          <a:bodyPr vert="horz" lIns="91440" tIns="45720" rIns="91440" bIns="45720" rtlCol="0" anchor="ctr">
            <a:normAutofit fontScale="82500" lnSpcReduction="10000"/>
          </a:bodyPr>
          <a:lstStyle>
            <a:lvl1pPr algn="l" defTabSz="914400" rtl="0" eaLnBrk="1" latinLnBrk="0" hangingPunct="1">
              <a:lnSpc>
                <a:spcPct val="90000"/>
              </a:lnSpc>
              <a:spcBef>
                <a:spcPct val="0"/>
              </a:spcBef>
              <a:buNone/>
              <a:defRPr sz="4400" b="1" i="0" kern="1200">
                <a:solidFill>
                  <a:srgbClr val="0093D5"/>
                </a:solidFill>
                <a:latin typeface="Georgia" panose="02040502050405020303" pitchFamily="18" charset="0"/>
                <a:ea typeface="+mj-ea"/>
                <a:cs typeface="+mj-cs"/>
              </a:defRPr>
            </a:lvl1pPr>
          </a:lstStyle>
          <a:p>
            <a:pPr algn="ctr"/>
            <a:r>
              <a:rPr lang="en-US" u="sng" dirty="0">
                <a:solidFill>
                  <a:schemeClr val="tx1"/>
                </a:solidFill>
              </a:rPr>
              <a:t>Indications and contraindications for VV ECMO </a:t>
            </a:r>
          </a:p>
        </p:txBody>
      </p:sp>
    </p:spTree>
    <p:extLst>
      <p:ext uri="{BB962C8B-B14F-4D97-AF65-F5344CB8AC3E}">
        <p14:creationId xmlns:p14="http://schemas.microsoft.com/office/powerpoint/2010/main" val="1163257828"/>
      </p:ext>
    </p:extLst>
  </p:cSld>
  <p:clrMapOvr>
    <a:masterClrMapping/>
  </p:clrMapOvr>
</p:sld>
</file>

<file path=ppt/theme/theme1.xml><?xml version="1.0" encoding="utf-8"?>
<a:theme xmlns:a="http://schemas.openxmlformats.org/drawingml/2006/main" name="Office Theme">
  <a:themeElements>
    <a:clrScheme name="Custom 42">
      <a:dk1>
        <a:srgbClr val="525551"/>
      </a:dk1>
      <a:lt1>
        <a:srgbClr val="FEFFFE"/>
      </a:lt1>
      <a:dk2>
        <a:srgbClr val="515451"/>
      </a:dk2>
      <a:lt2>
        <a:srgbClr val="1EB5B9"/>
      </a:lt2>
      <a:accent1>
        <a:srgbClr val="0091D1"/>
      </a:accent1>
      <a:accent2>
        <a:srgbClr val="19B7B8"/>
      </a:accent2>
      <a:accent3>
        <a:srgbClr val="DF5150"/>
      </a:accent3>
      <a:accent4>
        <a:srgbClr val="E7A900"/>
      </a:accent4>
      <a:accent5>
        <a:srgbClr val="FFFFFF"/>
      </a:accent5>
      <a:accent6>
        <a:srgbClr val="525452"/>
      </a:accent6>
      <a:hlink>
        <a:srgbClr val="008FCF"/>
      </a:hlink>
      <a:folHlink>
        <a:srgbClr val="E2515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is-0791-PPT_DesignTemplate_Final-REVISED_.pptx  -  Read-Only" id="{631E66E4-D5CF-4896-93AB-3D2D72DD20D0}" vid="{29895334-8826-4766-9898-57056471739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81BD96BFE447042936D2BEFF3571C5A" ma:contentTypeVersion="15" ma:contentTypeDescription="Create a new document." ma:contentTypeScope="" ma:versionID="d4ba6e503f1fd303f5326e86e4338d7c">
  <xsd:schema xmlns:xsd="http://www.w3.org/2001/XMLSchema" xmlns:xs="http://www.w3.org/2001/XMLSchema" xmlns:p="http://schemas.microsoft.com/office/2006/metadata/properties" xmlns:ns1="http://schemas.microsoft.com/sharepoint/v3" xmlns:ns3="27109a7f-41cb-4253-bbfb-2fcf0fa3f66b" xmlns:ns4="f3f76d1f-9c16-4e53-9f7c-2c682ac5e270" targetNamespace="http://schemas.microsoft.com/office/2006/metadata/properties" ma:root="true" ma:fieldsID="a0c7f569f1b0a8e08f4ceb3dc82cf1af" ns1:_="" ns3:_="" ns4:_="">
    <xsd:import namespace="http://schemas.microsoft.com/sharepoint/v3"/>
    <xsd:import namespace="27109a7f-41cb-4253-bbfb-2fcf0fa3f66b"/>
    <xsd:import namespace="f3f76d1f-9c16-4e53-9f7c-2c682ac5e270"/>
    <xsd:element name="properties">
      <xsd:complexType>
        <xsd:sequence>
          <xsd:element name="documentManagement">
            <xsd:complexType>
              <xsd:all>
                <xsd:element ref="ns3:SharedWithUsers" minOccurs="0"/>
                <xsd:element ref="ns3:SharedWithDetails" minOccurs="0"/>
                <xsd:element ref="ns3:SharingHintHash" minOccurs="0"/>
                <xsd:element ref="ns1:_ip_UnifiedCompliancePolicyProperties" minOccurs="0"/>
                <xsd:element ref="ns1:_ip_UnifiedCompliancePolicyUIAction" minOccurs="0"/>
                <xsd:element ref="ns4:MediaServiceMetadata" minOccurs="0"/>
                <xsd:element ref="ns4:MediaServiceFastMetadata" minOccurs="0"/>
                <xsd:element ref="ns4:MediaServiceDateTaken" minOccurs="0"/>
                <xsd:element ref="ns4:MediaServiceAutoTags" minOccurs="0"/>
                <xsd:element ref="ns4:MediaServiceLocation" minOccurs="0"/>
                <xsd:element ref="ns4:MediaServiceOCR" minOccurs="0"/>
                <xsd:element ref="ns4:MediaServiceGenerationTime" minOccurs="0"/>
                <xsd:element ref="ns4:MediaServiceEventHashCode"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1" nillable="true" ma:displayName="Unified Compliance Policy Properties" ma:hidden="true" ma:internalName="_ip_UnifiedCompliancePolicyProperties">
      <xsd:simpleType>
        <xsd:restriction base="dms:Note"/>
      </xsd:simpleType>
    </xsd:element>
    <xsd:element name="_ip_UnifiedCompliancePolicyUIAction" ma:index="12"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7109a7f-41cb-4253-bbfb-2fcf0fa3f66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3f76d1f-9c16-4e53-9f7c-2c682ac5e270" elementFormDefault="qualified">
    <xsd:import namespace="http://schemas.microsoft.com/office/2006/documentManagement/types"/>
    <xsd:import namespace="http://schemas.microsoft.com/office/infopath/2007/PartnerControls"/>
    <xsd:element name="MediaServiceMetadata" ma:index="13" nillable="true" ma:displayName="MediaServiceMetadata" ma:description="" ma:hidden="true" ma:internalName="MediaServiceMetadata" ma:readOnly="true">
      <xsd:simpleType>
        <xsd:restriction base="dms:Note"/>
      </xsd:simpleType>
    </xsd:element>
    <xsd:element name="MediaServiceFastMetadata" ma:index="14" nillable="true" ma:displayName="MediaServiceFastMetadata" ma:description="" ma:hidden="true" ma:internalName="MediaServiceFastMetadata" ma:readOnly="true">
      <xsd:simpleType>
        <xsd:restriction base="dms:Note"/>
      </xsd:simpleType>
    </xsd:element>
    <xsd:element name="MediaServiceDateTaken" ma:index="15" nillable="true" ma:displayName="MediaServiceDateTaken" ma:description="" ma:hidden="true" ma:internalName="MediaServiceDateTaken" ma:readOnly="true">
      <xsd:simpleType>
        <xsd:restriction base="dms:Text"/>
      </xsd:simpleType>
    </xsd:element>
    <xsd:element name="MediaServiceAutoTags" ma:index="16" nillable="true" ma:displayName="MediaServiceAutoTags" ma:description="" ma:internalName="MediaServiceAutoTags" ma:readOnly="true">
      <xsd:simpleType>
        <xsd:restriction base="dms:Text"/>
      </xsd:simpleType>
    </xsd:element>
    <xsd:element name="MediaServiceLocation" ma:index="17" nillable="true" ma:displayName="MediaServiceLocation" ma:description="" ma:internalName="MediaServiceLocation" ma:readOnly="true">
      <xsd:simpleType>
        <xsd:restriction base="dms:Text"/>
      </xsd:simpleType>
    </xsd:element>
    <xsd:element name="MediaServiceOCR" ma:index="18" nillable="true" ma:displayName="MediaServiceOCR"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356F600-82B0-477C-9C60-6F6F87FA3670}">
  <ds:schemaRefs>
    <ds:schemaRef ds:uri="http://purl.org/dc/terms/"/>
    <ds:schemaRef ds:uri="http://schemas.microsoft.com/office/infopath/2007/PartnerControls"/>
    <ds:schemaRef ds:uri="http://schemas.microsoft.com/office/2006/documentManagement/types"/>
    <ds:schemaRef ds:uri="http://schemas.microsoft.com/office/2006/metadata/properties"/>
    <ds:schemaRef ds:uri="http://purl.org/dc/elements/1.1/"/>
    <ds:schemaRef ds:uri="http://schemas.microsoft.com/sharepoint/v3"/>
    <ds:schemaRef ds:uri="http://schemas.openxmlformats.org/package/2006/metadata/core-properties"/>
    <ds:schemaRef ds:uri="f3f76d1f-9c16-4e53-9f7c-2c682ac5e270"/>
    <ds:schemaRef ds:uri="27109a7f-41cb-4253-bbfb-2fcf0fa3f66b"/>
    <ds:schemaRef ds:uri="http://www.w3.org/XML/1998/namespace"/>
    <ds:schemaRef ds:uri="http://purl.org/dc/dcmitype/"/>
  </ds:schemaRefs>
</ds:datastoreItem>
</file>

<file path=customXml/itemProps2.xml><?xml version="1.0" encoding="utf-8"?>
<ds:datastoreItem xmlns:ds="http://schemas.openxmlformats.org/officeDocument/2006/customXml" ds:itemID="{9E1DDC45-EB0D-4F4A-909E-86D69DFF43B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27109a7f-41cb-4253-bbfb-2fcf0fa3f66b"/>
    <ds:schemaRef ds:uri="f3f76d1f-9c16-4e53-9f7c-2c682ac5e27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6006B0C-F46A-4028-81FF-5F7E3CE8D81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ghs default</Template>
  <TotalTime>2273</TotalTime>
  <Words>2420</Words>
  <Application>Microsoft Office PowerPoint</Application>
  <PresentationFormat>Widescreen</PresentationFormat>
  <Paragraphs>396</Paragraphs>
  <Slides>71</Slides>
  <Notes>9</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2</vt:i4>
      </vt:variant>
      <vt:variant>
        <vt:lpstr>Slide Titles</vt:lpstr>
      </vt:variant>
      <vt:variant>
        <vt:i4>71</vt:i4>
      </vt:variant>
    </vt:vector>
  </HeadingPairs>
  <TitlesOfParts>
    <vt:vector size="81" baseType="lpstr">
      <vt:lpstr>Arial</vt:lpstr>
      <vt:lpstr>Calibri</vt:lpstr>
      <vt:lpstr>Georgia</vt:lpstr>
      <vt:lpstr>inherit</vt:lpstr>
      <vt:lpstr>noto sans</vt:lpstr>
      <vt:lpstr>Roboto</vt:lpstr>
      <vt:lpstr>Times New Roman</vt:lpstr>
      <vt:lpstr>Office Theme</vt:lpstr>
      <vt:lpstr>Acrobat Document</vt:lpstr>
      <vt:lpstr>Designer Drawing</vt:lpstr>
      <vt:lpstr>PowerPoint Presentation</vt:lpstr>
      <vt:lpstr>ECMO</vt:lpstr>
      <vt:lpstr>PowerPoint Presentation</vt:lpstr>
      <vt:lpstr>Who is an ECMO candidate?</vt:lpstr>
      <vt:lpstr>Two Types of ECMO</vt:lpstr>
      <vt:lpstr>PowerPoint Presentation</vt:lpstr>
      <vt:lpstr>PowerPoint Presentation</vt:lpstr>
      <vt:lpstr>PowerPoint Presentation</vt:lpstr>
      <vt:lpstr>ELSO</vt:lpstr>
      <vt:lpstr>Patient selection for V-V ECMO</vt:lpstr>
      <vt:lpstr>Patient selection for V-V ECMO</vt:lpstr>
      <vt:lpstr>PowerPoint Presentation</vt:lpstr>
      <vt:lpstr>ECMO TEAM Members</vt:lpstr>
      <vt:lpstr>Support for ECMO Patients and their families</vt:lpstr>
      <vt:lpstr>ECMO Full Circle</vt:lpstr>
      <vt:lpstr>PT On ECMO</vt:lpstr>
      <vt:lpstr>PowerPoint Presentation</vt:lpstr>
      <vt:lpstr>2003-2014 (26 ECMO patients, 12 Years)</vt:lpstr>
      <vt:lpstr>Machines, Pumps</vt:lpstr>
      <vt:lpstr>PowerPoint Presentation</vt:lpstr>
      <vt:lpstr>ECMO Circuit</vt:lpstr>
      <vt:lpstr>TYPES OF ECMO MACHINES</vt:lpstr>
      <vt:lpstr>ECMO TERMS</vt:lpstr>
      <vt:lpstr>ECMO TERMS</vt:lpstr>
      <vt:lpstr>Centrifugal Pump</vt:lpstr>
      <vt:lpstr>PowerPoint Presentation</vt:lpstr>
      <vt:lpstr>PowerPoint Presentation</vt:lpstr>
      <vt:lpstr>ECMO Configurations</vt:lpstr>
      <vt:lpstr>V-V ECMO Configurations</vt:lpstr>
      <vt:lpstr>V-V ECMO Configurations</vt:lpstr>
      <vt:lpstr>V-V ECMO Configurations</vt:lpstr>
      <vt:lpstr>PowerPoint Presentation</vt:lpstr>
      <vt:lpstr>V-A ECMO Configurations</vt:lpstr>
      <vt:lpstr>Carbon Dioxide Removal</vt:lpstr>
      <vt:lpstr>ARDS, PRONING and VV ECMO</vt:lpstr>
      <vt:lpstr>CAUSES OF ARDS AND COMPLICATIONS</vt:lpstr>
      <vt:lpstr>ARDS Pathophysiology</vt:lpstr>
      <vt:lpstr>PowerPoint Presentation</vt:lpstr>
      <vt:lpstr>TREATMENT OF ARDS</vt:lpstr>
      <vt:lpstr>VV ECMO</vt:lpstr>
      <vt:lpstr>PowerPoint Presentation</vt:lpstr>
      <vt:lpstr>VV ECMO CANNULATION</vt:lpstr>
      <vt:lpstr>RECIRCULATION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VV ECMO WEANING</vt:lpstr>
      <vt:lpstr>VV ECMO WEANING</vt:lpstr>
      <vt:lpstr>BEDSIDE VV ECMO CANNULATION </vt:lpstr>
      <vt:lpstr>COVID-19 VV ECMO</vt:lpstr>
      <vt:lpstr>EXTUBATE VV ECMO?</vt:lpstr>
      <vt:lpstr>VA ECMO</vt:lpstr>
      <vt:lpstr>VA ECMO CANNULATION</vt:lpstr>
      <vt:lpstr>CENTRAL CANNULATION</vt:lpstr>
      <vt:lpstr>PERIPHERAL CANNULATION</vt:lpstr>
      <vt:lpstr>VA ECMO – MIXING CLOUD</vt:lpstr>
      <vt:lpstr>PowerPoint Presentation</vt:lpstr>
      <vt:lpstr>PowerPoint Presentation</vt:lpstr>
      <vt:lpstr>VA ECMO CONSIDERATIONS</vt:lpstr>
      <vt:lpstr>VA ECMO - WEANING</vt:lpstr>
      <vt:lpstr>ECPR</vt:lpstr>
      <vt:lpstr>MEDICATIONS AND ECMO</vt:lpstr>
      <vt:lpstr>CRRT AND ECMO</vt:lpstr>
      <vt:lpstr>Pre-Hospital ECMO, Paris</vt:lpstr>
      <vt:lpstr>Pre-Hospital ECMO</vt:lpstr>
      <vt:lpstr>QUESTIONS?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Gajkowski, Evan F.</dc:creator>
  <cp:lastModifiedBy>Salman Khan</cp:lastModifiedBy>
  <cp:revision>45</cp:revision>
  <dcterms:created xsi:type="dcterms:W3CDTF">2021-07-01T14:04:13Z</dcterms:created>
  <dcterms:modified xsi:type="dcterms:W3CDTF">2026-01-11T22:41:08Z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0x010100081BD96BFE447042936D2BEFF3571C5A</vt:lpwstr>
  </property>
</Properties>
</file>