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7" r:id="rId3"/>
    <p:sldId id="278" r:id="rId4"/>
    <p:sldId id="257" r:id="rId5"/>
    <p:sldId id="258" r:id="rId6"/>
    <p:sldId id="259" r:id="rId7"/>
    <p:sldId id="261" r:id="rId8"/>
    <p:sldId id="262" r:id="rId9"/>
    <p:sldId id="264" r:id="rId10"/>
    <p:sldId id="265" r:id="rId11"/>
    <p:sldId id="266" r:id="rId12"/>
    <p:sldId id="267" r:id="rId13"/>
    <p:sldId id="260" r:id="rId14"/>
    <p:sldId id="268" r:id="rId15"/>
    <p:sldId id="269" r:id="rId16"/>
    <p:sldId id="270" r:id="rId17"/>
    <p:sldId id="281" r:id="rId18"/>
    <p:sldId id="280" r:id="rId19"/>
    <p:sldId id="282" r:id="rId20"/>
    <p:sldId id="285" r:id="rId21"/>
    <p:sldId id="283" r:id="rId22"/>
    <p:sldId id="284" r:id="rId23"/>
    <p:sldId id="286" r:id="rId24"/>
    <p:sldId id="288" r:id="rId25"/>
    <p:sldId id="287" r:id="rId26"/>
    <p:sldId id="289"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8D1CC-DE86-4F16-B37E-D186642121CB}" v="228" dt="2025-10-30T05:07:44.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0" d="100"/>
          <a:sy n="70" d="100"/>
        </p:scale>
        <p:origin x="4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C Kelly" userId="36b693f4-1198-4bc1-bb05-2b73e28d4bd3" providerId="ADAL" clId="{90627DF0-6B22-4CCB-BB1F-324A1AC7C7B5}"/>
    <pc:docChg chg="undo custSel addSld modSld sldOrd">
      <pc:chgData name="Melissa C Kelly" userId="36b693f4-1198-4bc1-bb05-2b73e28d4bd3" providerId="ADAL" clId="{90627DF0-6B22-4CCB-BB1F-324A1AC7C7B5}" dt="2025-09-17T21:09:42.402" v="2194" actId="680"/>
      <pc:docMkLst>
        <pc:docMk/>
      </pc:docMkLst>
      <pc:sldChg chg="modSp mod">
        <pc:chgData name="Melissa C Kelly" userId="36b693f4-1198-4bc1-bb05-2b73e28d4bd3" providerId="ADAL" clId="{90627DF0-6B22-4CCB-BB1F-324A1AC7C7B5}" dt="2025-09-17T20:44:36.650" v="1260" actId="20577"/>
        <pc:sldMkLst>
          <pc:docMk/>
          <pc:sldMk cId="560023759" sldId="257"/>
        </pc:sldMkLst>
      </pc:sldChg>
      <pc:sldChg chg="modSp mod">
        <pc:chgData name="Melissa C Kelly" userId="36b693f4-1198-4bc1-bb05-2b73e28d4bd3" providerId="ADAL" clId="{90627DF0-6B22-4CCB-BB1F-324A1AC7C7B5}" dt="2025-09-17T20:45:27.098" v="1325" actId="20577"/>
        <pc:sldMkLst>
          <pc:docMk/>
          <pc:sldMk cId="786675448" sldId="258"/>
        </pc:sldMkLst>
      </pc:sldChg>
      <pc:sldChg chg="addSp delSp modSp mod">
        <pc:chgData name="Melissa C Kelly" userId="36b693f4-1198-4bc1-bb05-2b73e28d4bd3" providerId="ADAL" clId="{90627DF0-6B22-4CCB-BB1F-324A1AC7C7B5}" dt="2025-09-17T20:15:24.527" v="51"/>
        <pc:sldMkLst>
          <pc:docMk/>
          <pc:sldMk cId="2016193215" sldId="259"/>
        </pc:sldMkLst>
      </pc:sldChg>
      <pc:sldChg chg="addSp delSp modSp mod">
        <pc:chgData name="Melissa C Kelly" userId="36b693f4-1198-4bc1-bb05-2b73e28d4bd3" providerId="ADAL" clId="{90627DF0-6B22-4CCB-BB1F-324A1AC7C7B5}" dt="2025-09-17T20:41:18.249" v="1150" actId="20577"/>
        <pc:sldMkLst>
          <pc:docMk/>
          <pc:sldMk cId="1726574465" sldId="260"/>
        </pc:sldMkLst>
      </pc:sldChg>
      <pc:sldChg chg="modSp mod ord">
        <pc:chgData name="Melissa C Kelly" userId="36b693f4-1198-4bc1-bb05-2b73e28d4bd3" providerId="ADAL" clId="{90627DF0-6B22-4CCB-BB1F-324A1AC7C7B5}" dt="2025-09-17T20:54:24.102" v="2079" actId="1076"/>
        <pc:sldMkLst>
          <pc:docMk/>
          <pc:sldMk cId="2442142897" sldId="261"/>
        </pc:sldMkLst>
      </pc:sldChg>
      <pc:sldChg chg="modSp mod ord">
        <pc:chgData name="Melissa C Kelly" userId="36b693f4-1198-4bc1-bb05-2b73e28d4bd3" providerId="ADAL" clId="{90627DF0-6B22-4CCB-BB1F-324A1AC7C7B5}" dt="2025-09-17T21:08:29.624" v="2181" actId="313"/>
        <pc:sldMkLst>
          <pc:docMk/>
          <pc:sldMk cId="2840107375" sldId="262"/>
        </pc:sldMkLst>
      </pc:sldChg>
      <pc:sldChg chg="ord">
        <pc:chgData name="Melissa C Kelly" userId="36b693f4-1198-4bc1-bb05-2b73e28d4bd3" providerId="ADAL" clId="{90627DF0-6B22-4CCB-BB1F-324A1AC7C7B5}" dt="2025-09-17T21:08:55.493" v="2183"/>
        <pc:sldMkLst>
          <pc:docMk/>
          <pc:sldMk cId="3524618488" sldId="263"/>
        </pc:sldMkLst>
      </pc:sldChg>
      <pc:sldChg chg="modSp mod ord">
        <pc:chgData name="Melissa C Kelly" userId="36b693f4-1198-4bc1-bb05-2b73e28d4bd3" providerId="ADAL" clId="{90627DF0-6B22-4CCB-BB1F-324A1AC7C7B5}" dt="2025-09-17T21:08:00.411" v="2124" actId="313"/>
        <pc:sldMkLst>
          <pc:docMk/>
          <pc:sldMk cId="2001283581" sldId="264"/>
        </pc:sldMkLst>
      </pc:sldChg>
      <pc:sldChg chg="new">
        <pc:chgData name="Melissa C Kelly" userId="36b693f4-1198-4bc1-bb05-2b73e28d4bd3" providerId="ADAL" clId="{90627DF0-6B22-4CCB-BB1F-324A1AC7C7B5}" dt="2025-09-17T21:09:19.719" v="2184" actId="680"/>
        <pc:sldMkLst>
          <pc:docMk/>
          <pc:sldMk cId="466835959" sldId="265"/>
        </pc:sldMkLst>
      </pc:sldChg>
      <pc:sldChg chg="new">
        <pc:chgData name="Melissa C Kelly" userId="36b693f4-1198-4bc1-bb05-2b73e28d4bd3" providerId="ADAL" clId="{90627DF0-6B22-4CCB-BB1F-324A1AC7C7B5}" dt="2025-09-17T21:09:24.452" v="2185" actId="680"/>
        <pc:sldMkLst>
          <pc:docMk/>
          <pc:sldMk cId="813946124" sldId="266"/>
        </pc:sldMkLst>
      </pc:sldChg>
      <pc:sldChg chg="new">
        <pc:chgData name="Melissa C Kelly" userId="36b693f4-1198-4bc1-bb05-2b73e28d4bd3" providerId="ADAL" clId="{90627DF0-6B22-4CCB-BB1F-324A1AC7C7B5}" dt="2025-09-17T21:09:26.721" v="2186" actId="680"/>
        <pc:sldMkLst>
          <pc:docMk/>
          <pc:sldMk cId="3946827876" sldId="267"/>
        </pc:sldMkLst>
      </pc:sldChg>
      <pc:sldChg chg="new">
        <pc:chgData name="Melissa C Kelly" userId="36b693f4-1198-4bc1-bb05-2b73e28d4bd3" providerId="ADAL" clId="{90627DF0-6B22-4CCB-BB1F-324A1AC7C7B5}" dt="2025-09-17T21:09:28.686" v="2187" actId="680"/>
        <pc:sldMkLst>
          <pc:docMk/>
          <pc:sldMk cId="1517733364" sldId="268"/>
        </pc:sldMkLst>
      </pc:sldChg>
      <pc:sldChg chg="new">
        <pc:chgData name="Melissa C Kelly" userId="36b693f4-1198-4bc1-bb05-2b73e28d4bd3" providerId="ADAL" clId="{90627DF0-6B22-4CCB-BB1F-324A1AC7C7B5}" dt="2025-09-17T21:09:30.719" v="2188" actId="680"/>
        <pc:sldMkLst>
          <pc:docMk/>
          <pc:sldMk cId="3035058974" sldId="269"/>
        </pc:sldMkLst>
      </pc:sldChg>
      <pc:sldChg chg="new">
        <pc:chgData name="Melissa C Kelly" userId="36b693f4-1198-4bc1-bb05-2b73e28d4bd3" providerId="ADAL" clId="{90627DF0-6B22-4CCB-BB1F-324A1AC7C7B5}" dt="2025-09-17T21:09:32.898" v="2189" actId="680"/>
        <pc:sldMkLst>
          <pc:docMk/>
          <pc:sldMk cId="1778192716" sldId="270"/>
        </pc:sldMkLst>
      </pc:sldChg>
      <pc:sldChg chg="new">
        <pc:chgData name="Melissa C Kelly" userId="36b693f4-1198-4bc1-bb05-2b73e28d4bd3" providerId="ADAL" clId="{90627DF0-6B22-4CCB-BB1F-324A1AC7C7B5}" dt="2025-09-17T21:09:34.746" v="2190" actId="680"/>
        <pc:sldMkLst>
          <pc:docMk/>
          <pc:sldMk cId="2123050119" sldId="271"/>
        </pc:sldMkLst>
      </pc:sldChg>
      <pc:sldChg chg="new">
        <pc:chgData name="Melissa C Kelly" userId="36b693f4-1198-4bc1-bb05-2b73e28d4bd3" providerId="ADAL" clId="{90627DF0-6B22-4CCB-BB1F-324A1AC7C7B5}" dt="2025-09-17T21:09:36.583" v="2191" actId="680"/>
        <pc:sldMkLst>
          <pc:docMk/>
          <pc:sldMk cId="1558842009" sldId="272"/>
        </pc:sldMkLst>
      </pc:sldChg>
      <pc:sldChg chg="new">
        <pc:chgData name="Melissa C Kelly" userId="36b693f4-1198-4bc1-bb05-2b73e28d4bd3" providerId="ADAL" clId="{90627DF0-6B22-4CCB-BB1F-324A1AC7C7B5}" dt="2025-09-17T21:09:38.773" v="2192" actId="680"/>
        <pc:sldMkLst>
          <pc:docMk/>
          <pc:sldMk cId="3662229601" sldId="273"/>
        </pc:sldMkLst>
      </pc:sldChg>
      <pc:sldChg chg="new">
        <pc:chgData name="Melissa C Kelly" userId="36b693f4-1198-4bc1-bb05-2b73e28d4bd3" providerId="ADAL" clId="{90627DF0-6B22-4CCB-BB1F-324A1AC7C7B5}" dt="2025-09-17T21:09:40.552" v="2193" actId="680"/>
        <pc:sldMkLst>
          <pc:docMk/>
          <pc:sldMk cId="2325917790" sldId="274"/>
        </pc:sldMkLst>
      </pc:sldChg>
      <pc:sldChg chg="new">
        <pc:chgData name="Melissa C Kelly" userId="36b693f4-1198-4bc1-bb05-2b73e28d4bd3" providerId="ADAL" clId="{90627DF0-6B22-4CCB-BB1F-324A1AC7C7B5}" dt="2025-09-17T21:09:42.402" v="2194" actId="680"/>
        <pc:sldMkLst>
          <pc:docMk/>
          <pc:sldMk cId="3998395745" sldId="275"/>
        </pc:sldMkLst>
      </pc:sldChg>
    </pc:docChg>
  </pc:docChgLst>
  <pc:docChgLst>
    <pc:chgData name="Melissa C Kelly" userId="36b693f4-1198-4bc1-bb05-2b73e28d4bd3" providerId="ADAL" clId="{D37346D7-DEEA-463D-90B9-27F3B9538A7F}"/>
    <pc:docChg chg="undo custSel addSld delSld modSld sldOrd">
      <pc:chgData name="Melissa C Kelly" userId="36b693f4-1198-4bc1-bb05-2b73e28d4bd3" providerId="ADAL" clId="{D37346D7-DEEA-463D-90B9-27F3B9538A7F}" dt="2025-10-30T05:07:52.972" v="2633" actId="14100"/>
      <pc:docMkLst>
        <pc:docMk/>
      </pc:docMkLst>
      <pc:sldChg chg="modSp mod modAnim">
        <pc:chgData name="Melissa C Kelly" userId="36b693f4-1198-4bc1-bb05-2b73e28d4bd3" providerId="ADAL" clId="{D37346D7-DEEA-463D-90B9-27F3B9538A7F}" dt="2025-10-30T03:11:57.942" v="1680" actId="113"/>
        <pc:sldMkLst>
          <pc:docMk/>
          <pc:sldMk cId="560023759" sldId="257"/>
        </pc:sldMkLst>
        <pc:spChg chg="mod">
          <ac:chgData name="Melissa C Kelly" userId="36b693f4-1198-4bc1-bb05-2b73e28d4bd3" providerId="ADAL" clId="{D37346D7-DEEA-463D-90B9-27F3B9538A7F}" dt="2025-10-30T03:11:57.942" v="1680" actId="113"/>
          <ac:spMkLst>
            <pc:docMk/>
            <pc:sldMk cId="560023759" sldId="257"/>
            <ac:spMk id="3" creationId="{1CE44140-D0F4-A86E-C901-8968E8313F7C}"/>
          </ac:spMkLst>
        </pc:spChg>
      </pc:sldChg>
      <pc:sldChg chg="modSp mod modAnim">
        <pc:chgData name="Melissa C Kelly" userId="36b693f4-1198-4bc1-bb05-2b73e28d4bd3" providerId="ADAL" clId="{D37346D7-DEEA-463D-90B9-27F3B9538A7F}" dt="2025-10-30T04:11:58.746" v="1979"/>
        <pc:sldMkLst>
          <pc:docMk/>
          <pc:sldMk cId="786675448" sldId="258"/>
        </pc:sldMkLst>
        <pc:spChg chg="mod">
          <ac:chgData name="Melissa C Kelly" userId="36b693f4-1198-4bc1-bb05-2b73e28d4bd3" providerId="ADAL" clId="{D37346D7-DEEA-463D-90B9-27F3B9538A7F}" dt="2025-10-30T04:11:40.142" v="1977" actId="113"/>
          <ac:spMkLst>
            <pc:docMk/>
            <pc:sldMk cId="786675448" sldId="258"/>
            <ac:spMk id="3" creationId="{FF6C9357-5773-C988-395C-4AC41AFBB0BB}"/>
          </ac:spMkLst>
        </pc:spChg>
        <pc:spChg chg="mod">
          <ac:chgData name="Melissa C Kelly" userId="36b693f4-1198-4bc1-bb05-2b73e28d4bd3" providerId="ADAL" clId="{D37346D7-DEEA-463D-90B9-27F3B9538A7F}" dt="2025-10-30T03:06:43.039" v="1658" actId="20577"/>
          <ac:spMkLst>
            <pc:docMk/>
            <pc:sldMk cId="786675448" sldId="258"/>
            <ac:spMk id="4" creationId="{F972932A-A95B-47BB-251C-5E79D154F3AB}"/>
          </ac:spMkLst>
        </pc:spChg>
      </pc:sldChg>
      <pc:sldChg chg="addSp delSp modSp mod delAnim modAnim">
        <pc:chgData name="Melissa C Kelly" userId="36b693f4-1198-4bc1-bb05-2b73e28d4bd3" providerId="ADAL" clId="{D37346D7-DEEA-463D-90B9-27F3B9538A7F}" dt="2025-10-30T04:23:54.430" v="1998" actId="20577"/>
        <pc:sldMkLst>
          <pc:docMk/>
          <pc:sldMk cId="1726574465" sldId="260"/>
        </pc:sldMkLst>
        <pc:spChg chg="del mod">
          <ac:chgData name="Melissa C Kelly" userId="36b693f4-1198-4bc1-bb05-2b73e28d4bd3" providerId="ADAL" clId="{D37346D7-DEEA-463D-90B9-27F3B9538A7F}" dt="2025-10-30T03:25:53.225" v="1804" actId="478"/>
          <ac:spMkLst>
            <pc:docMk/>
            <pc:sldMk cId="1726574465" sldId="260"/>
            <ac:spMk id="2" creationId="{0A0CE020-9B42-0276-EA76-5327DCC98F3D}"/>
          </ac:spMkLst>
        </pc:spChg>
        <pc:spChg chg="mod">
          <ac:chgData name="Melissa C Kelly" userId="36b693f4-1198-4bc1-bb05-2b73e28d4bd3" providerId="ADAL" clId="{D37346D7-DEEA-463D-90B9-27F3B9538A7F}" dt="2025-10-30T04:23:54.430" v="1998" actId="20577"/>
          <ac:spMkLst>
            <pc:docMk/>
            <pc:sldMk cId="1726574465" sldId="260"/>
            <ac:spMk id="3" creationId="{A128622F-CB8C-1907-A023-A81F3123178D}"/>
          </ac:spMkLst>
        </pc:spChg>
        <pc:picChg chg="add del">
          <ac:chgData name="Melissa C Kelly" userId="36b693f4-1198-4bc1-bb05-2b73e28d4bd3" providerId="ADAL" clId="{D37346D7-DEEA-463D-90B9-27F3B9538A7F}" dt="2025-10-30T03:21:46.419" v="1775" actId="21"/>
          <ac:picMkLst>
            <pc:docMk/>
            <pc:sldMk cId="1726574465" sldId="260"/>
            <ac:picMk id="5" creationId="{73872CF0-747E-D197-9AB9-7AD5A98C558C}"/>
          </ac:picMkLst>
        </pc:picChg>
      </pc:sldChg>
      <pc:sldChg chg="addSp delSp modSp mod">
        <pc:chgData name="Melissa C Kelly" userId="36b693f4-1198-4bc1-bb05-2b73e28d4bd3" providerId="ADAL" clId="{D37346D7-DEEA-463D-90B9-27F3B9538A7F}" dt="2025-10-30T04:16:02.085" v="1991" actId="20577"/>
        <pc:sldMkLst>
          <pc:docMk/>
          <pc:sldMk cId="2442142897" sldId="261"/>
        </pc:sldMkLst>
        <pc:spChg chg="mod">
          <ac:chgData name="Melissa C Kelly" userId="36b693f4-1198-4bc1-bb05-2b73e28d4bd3" providerId="ADAL" clId="{D37346D7-DEEA-463D-90B9-27F3B9538A7F}" dt="2025-10-30T03:14:26.829" v="1698" actId="255"/>
          <ac:spMkLst>
            <pc:docMk/>
            <pc:sldMk cId="2442142897" sldId="261"/>
            <ac:spMk id="2" creationId="{036D3669-2E4B-8A93-BD45-E2A691C1C5E6}"/>
          </ac:spMkLst>
        </pc:spChg>
        <pc:spChg chg="mod">
          <ac:chgData name="Melissa C Kelly" userId="36b693f4-1198-4bc1-bb05-2b73e28d4bd3" providerId="ADAL" clId="{D37346D7-DEEA-463D-90B9-27F3B9538A7F}" dt="2025-10-30T04:16:02.085" v="1991" actId="20577"/>
          <ac:spMkLst>
            <pc:docMk/>
            <pc:sldMk cId="2442142897" sldId="261"/>
            <ac:spMk id="3" creationId="{A69B9302-0959-CC7C-2CE5-B0BF7669A211}"/>
          </ac:spMkLst>
        </pc:spChg>
        <pc:spChg chg="mod">
          <ac:chgData name="Melissa C Kelly" userId="36b693f4-1198-4bc1-bb05-2b73e28d4bd3" providerId="ADAL" clId="{D37346D7-DEEA-463D-90B9-27F3B9538A7F}" dt="2025-10-30T03:02:30.859" v="1524" actId="255"/>
          <ac:spMkLst>
            <pc:docMk/>
            <pc:sldMk cId="2442142897" sldId="261"/>
            <ac:spMk id="4" creationId="{03768599-2667-E7F1-C178-4EC13BCE429B}"/>
          </ac:spMkLst>
        </pc:spChg>
        <pc:spChg chg="del">
          <ac:chgData name="Melissa C Kelly" userId="36b693f4-1198-4bc1-bb05-2b73e28d4bd3" providerId="ADAL" clId="{D37346D7-DEEA-463D-90B9-27F3B9538A7F}" dt="2025-10-30T03:00:11.555" v="1499" actId="26606"/>
          <ac:spMkLst>
            <pc:docMk/>
            <pc:sldMk cId="2442142897" sldId="261"/>
            <ac:spMk id="8" creationId="{4BC99CB9-DDAD-44A2-8A1C-E3AF4E72DF5C}"/>
          </ac:spMkLst>
        </pc:spChg>
        <pc:spChg chg="add del">
          <ac:chgData name="Melissa C Kelly" userId="36b693f4-1198-4bc1-bb05-2b73e28d4bd3" providerId="ADAL" clId="{D37346D7-DEEA-463D-90B9-27F3B9538A7F}" dt="2025-10-30T03:00:44.191" v="1501" actId="26606"/>
          <ac:spMkLst>
            <pc:docMk/>
            <pc:sldMk cId="2442142897" sldId="261"/>
            <ac:spMk id="25" creationId="{4BC99CB9-DDAD-44A2-8A1C-E3AF4E72DF5C}"/>
          </ac:spMkLst>
        </pc:spChg>
        <pc:spChg chg="add">
          <ac:chgData name="Melissa C Kelly" userId="36b693f4-1198-4bc1-bb05-2b73e28d4bd3" providerId="ADAL" clId="{D37346D7-DEEA-463D-90B9-27F3B9538A7F}" dt="2025-10-30T03:00:44.191" v="1501" actId="26606"/>
          <ac:spMkLst>
            <pc:docMk/>
            <pc:sldMk cId="2442142897" sldId="261"/>
            <ac:spMk id="37" creationId="{43C823D3-D619-407C-89E0-C6F6B1E7A42A}"/>
          </ac:spMkLst>
        </pc:spChg>
        <pc:spChg chg="add">
          <ac:chgData name="Melissa C Kelly" userId="36b693f4-1198-4bc1-bb05-2b73e28d4bd3" providerId="ADAL" clId="{D37346D7-DEEA-463D-90B9-27F3B9538A7F}" dt="2025-10-30T03:00:44.191" v="1501" actId="26606"/>
          <ac:spMkLst>
            <pc:docMk/>
            <pc:sldMk cId="2442142897" sldId="261"/>
            <ac:spMk id="39" creationId="{047F8E3E-2FFA-4A0F-B3C7-E57ADDCFB415}"/>
          </ac:spMkLst>
        </pc:spChg>
        <pc:grpChg chg="del">
          <ac:chgData name="Melissa C Kelly" userId="36b693f4-1198-4bc1-bb05-2b73e28d4bd3" providerId="ADAL" clId="{D37346D7-DEEA-463D-90B9-27F3B9538A7F}" dt="2025-10-30T03:00:11.555" v="1499" actId="26606"/>
          <ac:grpSpMkLst>
            <pc:docMk/>
            <pc:sldMk cId="2442142897" sldId="261"/>
            <ac:grpSpMk id="10" creationId="{05545017-2445-4AB3-95A6-48F17C802612}"/>
          </ac:grpSpMkLst>
        </pc:grpChg>
        <pc:grpChg chg="del">
          <ac:chgData name="Melissa C Kelly" userId="36b693f4-1198-4bc1-bb05-2b73e28d4bd3" providerId="ADAL" clId="{D37346D7-DEEA-463D-90B9-27F3B9538A7F}" dt="2025-10-30T03:00:11.555" v="1499" actId="26606"/>
          <ac:grpSpMkLst>
            <pc:docMk/>
            <pc:sldMk cId="2442142897" sldId="261"/>
            <ac:grpSpMk id="16" creationId="{06B7259D-F2AD-42FE-B984-6D1D74321C5D}"/>
          </ac:grpSpMkLst>
        </pc:grpChg>
        <pc:grpChg chg="add del">
          <ac:chgData name="Melissa C Kelly" userId="36b693f4-1198-4bc1-bb05-2b73e28d4bd3" providerId="ADAL" clId="{D37346D7-DEEA-463D-90B9-27F3B9538A7F}" dt="2025-10-30T03:00:44.191" v="1501" actId="26606"/>
          <ac:grpSpMkLst>
            <pc:docMk/>
            <pc:sldMk cId="2442142897" sldId="261"/>
            <ac:grpSpMk id="27" creationId="{5C3921CD-DDE5-4B57-8FDF-B37ADE4EDAC7}"/>
          </ac:grpSpMkLst>
        </pc:grpChg>
        <pc:grpChg chg="add">
          <ac:chgData name="Melissa C Kelly" userId="36b693f4-1198-4bc1-bb05-2b73e28d4bd3" providerId="ADAL" clId="{D37346D7-DEEA-463D-90B9-27F3B9538A7F}" dt="2025-10-30T03:00:44.191" v="1501" actId="26606"/>
          <ac:grpSpMkLst>
            <pc:docMk/>
            <pc:sldMk cId="2442142897" sldId="261"/>
            <ac:grpSpMk id="41" creationId="{33D939F1-7ABE-4D0E-946A-43F37F556AFD}"/>
          </ac:grpSpMkLst>
        </pc:grpChg>
        <pc:grpChg chg="add">
          <ac:chgData name="Melissa C Kelly" userId="36b693f4-1198-4bc1-bb05-2b73e28d4bd3" providerId="ADAL" clId="{D37346D7-DEEA-463D-90B9-27F3B9538A7F}" dt="2025-10-30T03:00:44.191" v="1501" actId="26606"/>
          <ac:grpSpMkLst>
            <pc:docMk/>
            <pc:sldMk cId="2442142897" sldId="261"/>
            <ac:grpSpMk id="47" creationId="{9DB3963A-4187-4A72-9DA4-CA6BADE22931}"/>
          </ac:grpSpMkLst>
        </pc:grpChg>
      </pc:sldChg>
      <pc:sldChg chg="addSp delSp modSp mod">
        <pc:chgData name="Melissa C Kelly" userId="36b693f4-1198-4bc1-bb05-2b73e28d4bd3" providerId="ADAL" clId="{D37346D7-DEEA-463D-90B9-27F3B9538A7F}" dt="2025-10-30T03:14:56.314" v="1701" actId="26606"/>
        <pc:sldMkLst>
          <pc:docMk/>
          <pc:sldMk cId="2840107375" sldId="262"/>
        </pc:sldMkLst>
        <pc:spChg chg="add del mod">
          <ac:chgData name="Melissa C Kelly" userId="36b693f4-1198-4bc1-bb05-2b73e28d4bd3" providerId="ADAL" clId="{D37346D7-DEEA-463D-90B9-27F3B9538A7F}" dt="2025-10-30T03:14:56.314" v="1701" actId="26606"/>
          <ac:spMkLst>
            <pc:docMk/>
            <pc:sldMk cId="2840107375" sldId="262"/>
            <ac:spMk id="3" creationId="{2C9F348A-E7BA-BEE5-68C8-13EC74532ADF}"/>
          </ac:spMkLst>
        </pc:spChg>
        <pc:graphicFrameChg chg="add del">
          <ac:chgData name="Melissa C Kelly" userId="36b693f4-1198-4bc1-bb05-2b73e28d4bd3" providerId="ADAL" clId="{D37346D7-DEEA-463D-90B9-27F3B9538A7F}" dt="2025-10-30T03:14:56.298" v="1700" actId="26606"/>
          <ac:graphicFrameMkLst>
            <pc:docMk/>
            <pc:sldMk cId="2840107375" sldId="262"/>
            <ac:graphicFrameMk id="41" creationId="{4028603E-A8A3-4E82-138F-EB1302718D0C}"/>
          </ac:graphicFrameMkLst>
        </pc:graphicFrameChg>
        <pc:graphicFrameChg chg="add">
          <ac:chgData name="Melissa C Kelly" userId="36b693f4-1198-4bc1-bb05-2b73e28d4bd3" providerId="ADAL" clId="{D37346D7-DEEA-463D-90B9-27F3B9538A7F}" dt="2025-10-30T03:14:56.314" v="1701" actId="26606"/>
          <ac:graphicFrameMkLst>
            <pc:docMk/>
            <pc:sldMk cId="2840107375" sldId="262"/>
            <ac:graphicFrameMk id="43" creationId="{AD4C6BB1-AB9C-7CA3-C92E-4E5A817F520E}"/>
          </ac:graphicFrameMkLst>
        </pc:graphicFrameChg>
      </pc:sldChg>
      <pc:sldChg chg="modSp mod ord">
        <pc:chgData name="Melissa C Kelly" userId="36b693f4-1198-4bc1-bb05-2b73e28d4bd3" providerId="ADAL" clId="{D37346D7-DEEA-463D-90B9-27F3B9538A7F}" dt="2025-10-30T05:07:13.712" v="2631" actId="122"/>
        <pc:sldMkLst>
          <pc:docMk/>
          <pc:sldMk cId="3524618488" sldId="263"/>
        </pc:sldMkLst>
        <pc:spChg chg="mod">
          <ac:chgData name="Melissa C Kelly" userId="36b693f4-1198-4bc1-bb05-2b73e28d4bd3" providerId="ADAL" clId="{D37346D7-DEEA-463D-90B9-27F3B9538A7F}" dt="2025-10-30T05:07:01.851" v="2628" actId="20577"/>
          <ac:spMkLst>
            <pc:docMk/>
            <pc:sldMk cId="3524618488" sldId="263"/>
            <ac:spMk id="2" creationId="{E606C5F9-C13C-F952-6AA9-EF92A9518512}"/>
          </ac:spMkLst>
        </pc:spChg>
        <pc:spChg chg="mod">
          <ac:chgData name="Melissa C Kelly" userId="36b693f4-1198-4bc1-bb05-2b73e28d4bd3" providerId="ADAL" clId="{D37346D7-DEEA-463D-90B9-27F3B9538A7F}" dt="2025-10-30T05:07:13.712" v="2631" actId="122"/>
          <ac:spMkLst>
            <pc:docMk/>
            <pc:sldMk cId="3524618488" sldId="263"/>
            <ac:spMk id="3" creationId="{E7CC43B0-A8BF-2EB6-FED8-9BA27F2CD330}"/>
          </ac:spMkLst>
        </pc:spChg>
      </pc:sldChg>
      <pc:sldChg chg="addSp delSp modSp mod setBg">
        <pc:chgData name="Melissa C Kelly" userId="36b693f4-1198-4bc1-bb05-2b73e28d4bd3" providerId="ADAL" clId="{D37346D7-DEEA-463D-90B9-27F3B9538A7F}" dt="2025-10-30T04:26:07.070" v="2067" actId="20577"/>
        <pc:sldMkLst>
          <pc:docMk/>
          <pc:sldMk cId="2001283581" sldId="264"/>
        </pc:sldMkLst>
        <pc:spChg chg="mod">
          <ac:chgData name="Melissa C Kelly" userId="36b693f4-1198-4bc1-bb05-2b73e28d4bd3" providerId="ADAL" clId="{D37346D7-DEEA-463D-90B9-27F3B9538A7F}" dt="2025-10-30T02:32:24.507" v="549" actId="20577"/>
          <ac:spMkLst>
            <pc:docMk/>
            <pc:sldMk cId="2001283581" sldId="264"/>
            <ac:spMk id="2" creationId="{B2F7DBAB-7CBB-745F-43B4-9C421B103F60}"/>
          </ac:spMkLst>
        </pc:spChg>
        <pc:spChg chg="del mod">
          <ac:chgData name="Melissa C Kelly" userId="36b693f4-1198-4bc1-bb05-2b73e28d4bd3" providerId="ADAL" clId="{D37346D7-DEEA-463D-90B9-27F3B9538A7F}" dt="2025-10-30T02:38:43.786" v="864" actId="26606"/>
          <ac:spMkLst>
            <pc:docMk/>
            <pc:sldMk cId="2001283581" sldId="264"/>
            <ac:spMk id="3" creationId="{22DC7BDD-7100-8669-1F9B-CD3326E9E97C}"/>
          </ac:spMkLst>
        </pc:spChg>
        <pc:spChg chg="add">
          <ac:chgData name="Melissa C Kelly" userId="36b693f4-1198-4bc1-bb05-2b73e28d4bd3" providerId="ADAL" clId="{D37346D7-DEEA-463D-90B9-27F3B9538A7F}" dt="2025-10-30T02:32:09.541" v="544" actId="26606"/>
          <ac:spMkLst>
            <pc:docMk/>
            <pc:sldMk cId="2001283581" sldId="264"/>
            <ac:spMk id="8" creationId="{4BC99CB9-DDAD-44A2-8A1C-E3AF4E72DF5C}"/>
          </ac:spMkLst>
        </pc:spChg>
        <pc:grpChg chg="add">
          <ac:chgData name="Melissa C Kelly" userId="36b693f4-1198-4bc1-bb05-2b73e28d4bd3" providerId="ADAL" clId="{D37346D7-DEEA-463D-90B9-27F3B9538A7F}" dt="2025-10-30T02:32:09.541" v="544" actId="26606"/>
          <ac:grpSpMkLst>
            <pc:docMk/>
            <pc:sldMk cId="2001283581" sldId="264"/>
            <ac:grpSpMk id="10" creationId="{5C3921CD-DDE5-4B57-8FDF-B37ADE4EDAC7}"/>
          </ac:grpSpMkLst>
        </pc:grpChg>
        <pc:graphicFrameChg chg="add mod">
          <ac:chgData name="Melissa C Kelly" userId="36b693f4-1198-4bc1-bb05-2b73e28d4bd3" providerId="ADAL" clId="{D37346D7-DEEA-463D-90B9-27F3B9538A7F}" dt="2025-10-30T04:26:07.070" v="2067" actId="20577"/>
          <ac:graphicFrameMkLst>
            <pc:docMk/>
            <pc:sldMk cId="2001283581" sldId="264"/>
            <ac:graphicFrameMk id="17" creationId="{07907889-628E-9BC7-C48A-86ADCB2E230D}"/>
          </ac:graphicFrameMkLst>
        </pc:graphicFrameChg>
      </pc:sldChg>
      <pc:sldChg chg="addSp delSp modSp mod ord setBg modAnim">
        <pc:chgData name="Melissa C Kelly" userId="36b693f4-1198-4bc1-bb05-2b73e28d4bd3" providerId="ADAL" clId="{D37346D7-DEEA-463D-90B9-27F3B9538A7F}" dt="2025-10-30T03:23:07.590" v="1792" actId="1076"/>
        <pc:sldMkLst>
          <pc:docMk/>
          <pc:sldMk cId="466835959" sldId="265"/>
        </pc:sldMkLst>
        <pc:spChg chg="del">
          <ac:chgData name="Melissa C Kelly" userId="36b693f4-1198-4bc1-bb05-2b73e28d4bd3" providerId="ADAL" clId="{D37346D7-DEEA-463D-90B9-27F3B9538A7F}" dt="2025-10-30T03:21:51.790" v="1777" actId="26606"/>
          <ac:spMkLst>
            <pc:docMk/>
            <pc:sldMk cId="466835959" sldId="265"/>
            <ac:spMk id="2" creationId="{DBE93EFB-7A54-F1F2-08F2-622C9D279E7E}"/>
          </ac:spMkLst>
        </pc:spChg>
        <pc:spChg chg="del">
          <ac:chgData name="Melissa C Kelly" userId="36b693f4-1198-4bc1-bb05-2b73e28d4bd3" providerId="ADAL" clId="{D37346D7-DEEA-463D-90B9-27F3B9538A7F}" dt="2025-10-30T03:21:51.790" v="1777" actId="26606"/>
          <ac:spMkLst>
            <pc:docMk/>
            <pc:sldMk cId="466835959" sldId="265"/>
            <ac:spMk id="3" creationId="{04918C48-07DE-8D33-8FB6-8D45DBA719A8}"/>
          </ac:spMkLst>
        </pc:spChg>
        <pc:spChg chg="add mod">
          <ac:chgData name="Melissa C Kelly" userId="36b693f4-1198-4bc1-bb05-2b73e28d4bd3" providerId="ADAL" clId="{D37346D7-DEEA-463D-90B9-27F3B9538A7F}" dt="2025-10-30T03:22:54.755" v="1790"/>
          <ac:spMkLst>
            <pc:docMk/>
            <pc:sldMk cId="466835959" sldId="265"/>
            <ac:spMk id="4" creationId="{E45F6889-252E-92AF-7790-BC509ECEBEFD}"/>
          </ac:spMkLst>
        </pc:spChg>
        <pc:picChg chg="add mod">
          <ac:chgData name="Melissa C Kelly" userId="36b693f4-1198-4bc1-bb05-2b73e28d4bd3" providerId="ADAL" clId="{D37346D7-DEEA-463D-90B9-27F3B9538A7F}" dt="2025-10-30T03:23:07.590" v="1792" actId="1076"/>
          <ac:picMkLst>
            <pc:docMk/>
            <pc:sldMk cId="466835959" sldId="265"/>
            <ac:picMk id="5" creationId="{73872CF0-747E-D197-9AB9-7AD5A98C558C}"/>
          </ac:picMkLst>
        </pc:picChg>
      </pc:sldChg>
      <pc:sldChg chg="addSp delSp modSp mod ord setBg">
        <pc:chgData name="Melissa C Kelly" userId="36b693f4-1198-4bc1-bb05-2b73e28d4bd3" providerId="ADAL" clId="{D37346D7-DEEA-463D-90B9-27F3B9538A7F}" dt="2025-10-30T03:24:57.366" v="1803" actId="26606"/>
        <pc:sldMkLst>
          <pc:docMk/>
          <pc:sldMk cId="813946124" sldId="266"/>
        </pc:sldMkLst>
        <pc:spChg chg="del mod">
          <ac:chgData name="Melissa C Kelly" userId="36b693f4-1198-4bc1-bb05-2b73e28d4bd3" providerId="ADAL" clId="{D37346D7-DEEA-463D-90B9-27F3B9538A7F}" dt="2025-10-30T03:24:57.366" v="1803" actId="26606"/>
          <ac:spMkLst>
            <pc:docMk/>
            <pc:sldMk cId="813946124" sldId="266"/>
            <ac:spMk id="2" creationId="{7F21FE2A-5723-1D13-BCD7-C66B5A325C64}"/>
          </ac:spMkLst>
        </pc:spChg>
        <pc:spChg chg="del">
          <ac:chgData name="Melissa C Kelly" userId="36b693f4-1198-4bc1-bb05-2b73e28d4bd3" providerId="ADAL" clId="{D37346D7-DEEA-463D-90B9-27F3B9538A7F}" dt="2025-10-30T03:24:50.821" v="1800" actId="22"/>
          <ac:spMkLst>
            <pc:docMk/>
            <pc:sldMk cId="813946124" sldId="266"/>
            <ac:spMk id="3" creationId="{4A176745-CE85-BE5F-2933-043C2B387C58}"/>
          </ac:spMkLst>
        </pc:spChg>
        <pc:spChg chg="add del">
          <ac:chgData name="Melissa C Kelly" userId="36b693f4-1198-4bc1-bb05-2b73e28d4bd3" providerId="ADAL" clId="{D37346D7-DEEA-463D-90B9-27F3B9538A7F}" dt="2025-10-30T03:24:57.366" v="1802" actId="26606"/>
          <ac:spMkLst>
            <pc:docMk/>
            <pc:sldMk cId="813946124" sldId="266"/>
            <ac:spMk id="9" creationId="{57F28F80-740F-AF4C-836A-C3554340AF97}"/>
          </ac:spMkLst>
        </pc:spChg>
        <pc:spChg chg="add del">
          <ac:chgData name="Melissa C Kelly" userId="36b693f4-1198-4bc1-bb05-2b73e28d4bd3" providerId="ADAL" clId="{D37346D7-DEEA-463D-90B9-27F3B9538A7F}" dt="2025-10-30T03:24:57.366" v="1802" actId="26606"/>
          <ac:spMkLst>
            <pc:docMk/>
            <pc:sldMk cId="813946124" sldId="266"/>
            <ac:spMk id="12" creationId="{201CC55D-ED54-4C5C-95E6-10947BD1103B}"/>
          </ac:spMkLst>
        </pc:spChg>
        <pc:spChg chg="add del">
          <ac:chgData name="Melissa C Kelly" userId="36b693f4-1198-4bc1-bb05-2b73e28d4bd3" providerId="ADAL" clId="{D37346D7-DEEA-463D-90B9-27F3B9538A7F}" dt="2025-10-30T03:24:57.366" v="1802" actId="26606"/>
          <ac:spMkLst>
            <pc:docMk/>
            <pc:sldMk cId="813946124" sldId="266"/>
            <ac:spMk id="18" creationId="{3873B707-463F-40B0-8227-E8CC6C67EB25}"/>
          </ac:spMkLst>
        </pc:spChg>
        <pc:spChg chg="add del">
          <ac:chgData name="Melissa C Kelly" userId="36b693f4-1198-4bc1-bb05-2b73e28d4bd3" providerId="ADAL" clId="{D37346D7-DEEA-463D-90B9-27F3B9538A7F}" dt="2025-10-30T03:24:57.366" v="1802" actId="26606"/>
          <ac:spMkLst>
            <pc:docMk/>
            <pc:sldMk cId="813946124" sldId="266"/>
            <ac:spMk id="20" creationId="{C13237C8-E62C-4F0D-A318-BD6FB6C2D138}"/>
          </ac:spMkLst>
        </pc:spChg>
        <pc:spChg chg="add del">
          <ac:chgData name="Melissa C Kelly" userId="36b693f4-1198-4bc1-bb05-2b73e28d4bd3" providerId="ADAL" clId="{D37346D7-DEEA-463D-90B9-27F3B9538A7F}" dt="2025-10-30T03:24:57.366" v="1802" actId="26606"/>
          <ac:spMkLst>
            <pc:docMk/>
            <pc:sldMk cId="813946124" sldId="266"/>
            <ac:spMk id="22" creationId="{19C9EAEA-39D0-4B0E-A0EB-51E7B26740B1}"/>
          </ac:spMkLst>
        </pc:spChg>
        <pc:grpChg chg="add del">
          <ac:chgData name="Melissa C Kelly" userId="36b693f4-1198-4bc1-bb05-2b73e28d4bd3" providerId="ADAL" clId="{D37346D7-DEEA-463D-90B9-27F3B9538A7F}" dt="2025-10-30T03:24:57.366" v="1802" actId="26606"/>
          <ac:grpSpMkLst>
            <pc:docMk/>
            <pc:sldMk cId="813946124" sldId="266"/>
            <ac:grpSpMk id="14" creationId="{1DE889C7-FAD6-4397-98E2-05D503484459}"/>
          </ac:grpSpMkLst>
        </pc:grpChg>
        <pc:picChg chg="add mod ord">
          <ac:chgData name="Melissa C Kelly" userId="36b693f4-1198-4bc1-bb05-2b73e28d4bd3" providerId="ADAL" clId="{D37346D7-DEEA-463D-90B9-27F3B9538A7F}" dt="2025-10-30T03:24:57.366" v="1803" actId="26606"/>
          <ac:picMkLst>
            <pc:docMk/>
            <pc:sldMk cId="813946124" sldId="266"/>
            <ac:picMk id="5" creationId="{B43DF940-BC5A-E9F7-463F-368C72D4E9E5}"/>
          </ac:picMkLst>
        </pc:picChg>
      </pc:sldChg>
      <pc:sldChg chg="addSp delSp modSp mod ord setBg">
        <pc:chgData name="Melissa C Kelly" userId="36b693f4-1198-4bc1-bb05-2b73e28d4bd3" providerId="ADAL" clId="{D37346D7-DEEA-463D-90B9-27F3B9538A7F}" dt="2025-10-30T03:29:34.462" v="1831"/>
        <pc:sldMkLst>
          <pc:docMk/>
          <pc:sldMk cId="3946827876" sldId="267"/>
        </pc:sldMkLst>
        <pc:spChg chg="add del mod">
          <ac:chgData name="Melissa C Kelly" userId="36b693f4-1198-4bc1-bb05-2b73e28d4bd3" providerId="ADAL" clId="{D37346D7-DEEA-463D-90B9-27F3B9538A7F}" dt="2025-10-30T03:27:30.288" v="1810" actId="26606"/>
          <ac:spMkLst>
            <pc:docMk/>
            <pc:sldMk cId="3946827876" sldId="267"/>
            <ac:spMk id="2" creationId="{56E41B9F-27B9-AB24-2967-80E727395FAC}"/>
          </ac:spMkLst>
        </pc:spChg>
        <pc:spChg chg="del mod">
          <ac:chgData name="Melissa C Kelly" userId="36b693f4-1198-4bc1-bb05-2b73e28d4bd3" providerId="ADAL" clId="{D37346D7-DEEA-463D-90B9-27F3B9538A7F}" dt="2025-10-30T03:27:19.525" v="1807"/>
          <ac:spMkLst>
            <pc:docMk/>
            <pc:sldMk cId="3946827876" sldId="267"/>
            <ac:spMk id="3" creationId="{66173CCE-92E0-A87C-4F35-F43CA9AEFAE5}"/>
          </ac:spMkLst>
        </pc:spChg>
        <pc:spChg chg="add del">
          <ac:chgData name="Melissa C Kelly" userId="36b693f4-1198-4bc1-bb05-2b73e28d4bd3" providerId="ADAL" clId="{D37346D7-DEEA-463D-90B9-27F3B9538A7F}" dt="2025-10-30T03:27:30.288" v="1810" actId="26606"/>
          <ac:spMkLst>
            <pc:docMk/>
            <pc:sldMk cId="3946827876" sldId="267"/>
            <ac:spMk id="8" creationId="{43C823D3-D619-407C-89E0-C6F6B1E7A42A}"/>
          </ac:spMkLst>
        </pc:spChg>
        <pc:spChg chg="add del">
          <ac:chgData name="Melissa C Kelly" userId="36b693f4-1198-4bc1-bb05-2b73e28d4bd3" providerId="ADAL" clId="{D37346D7-DEEA-463D-90B9-27F3B9538A7F}" dt="2025-10-30T03:27:30.288" v="1810" actId="26606"/>
          <ac:spMkLst>
            <pc:docMk/>
            <pc:sldMk cId="3946827876" sldId="267"/>
            <ac:spMk id="10" creationId="{047F8E3E-2FFA-4A0F-B3C7-E57ADDCFB415}"/>
          </ac:spMkLst>
        </pc:spChg>
        <pc:spChg chg="add del">
          <ac:chgData name="Melissa C Kelly" userId="36b693f4-1198-4bc1-bb05-2b73e28d4bd3" providerId="ADAL" clId="{D37346D7-DEEA-463D-90B9-27F3B9538A7F}" dt="2025-10-30T03:27:30.288" v="1809" actId="26606"/>
          <ac:spMkLst>
            <pc:docMk/>
            <pc:sldMk cId="3946827876" sldId="267"/>
            <ac:spMk id="1031" creationId="{42A4FC2C-047E-45A5-965D-8E1E3BF09BC6}"/>
          </ac:spMkLst>
        </pc:spChg>
        <pc:grpChg chg="add del">
          <ac:chgData name="Melissa C Kelly" userId="36b693f4-1198-4bc1-bb05-2b73e28d4bd3" providerId="ADAL" clId="{D37346D7-DEEA-463D-90B9-27F3B9538A7F}" dt="2025-10-30T03:27:30.288" v="1810" actId="26606"/>
          <ac:grpSpMkLst>
            <pc:docMk/>
            <pc:sldMk cId="3946827876" sldId="267"/>
            <ac:grpSpMk id="12" creationId="{33D939F1-7ABE-4D0E-946A-43F37F556AFD}"/>
          </ac:grpSpMkLst>
        </pc:grpChg>
        <pc:grpChg chg="add del">
          <ac:chgData name="Melissa C Kelly" userId="36b693f4-1198-4bc1-bb05-2b73e28d4bd3" providerId="ADAL" clId="{D37346D7-DEEA-463D-90B9-27F3B9538A7F}" dt="2025-10-30T03:27:30.288" v="1810" actId="26606"/>
          <ac:grpSpMkLst>
            <pc:docMk/>
            <pc:sldMk cId="3946827876" sldId="267"/>
            <ac:grpSpMk id="18" creationId="{9DB3963A-4187-4A72-9DA4-CA6BADE22931}"/>
          </ac:grpSpMkLst>
        </pc:grpChg>
        <pc:picChg chg="add mod">
          <ac:chgData name="Melissa C Kelly" userId="36b693f4-1198-4bc1-bb05-2b73e28d4bd3" providerId="ADAL" clId="{D37346D7-DEEA-463D-90B9-27F3B9538A7F}" dt="2025-10-30T03:27:30.288" v="1810" actId="26606"/>
          <ac:picMkLst>
            <pc:docMk/>
            <pc:sldMk cId="3946827876" sldId="267"/>
            <ac:picMk id="1026" creationId="{DBEBF64D-EC7B-DCBE-C987-CFFCF02BF0AA}"/>
          </ac:picMkLst>
        </pc:picChg>
      </pc:sldChg>
      <pc:sldChg chg="addSp delSp modSp mod setBg">
        <pc:chgData name="Melissa C Kelly" userId="36b693f4-1198-4bc1-bb05-2b73e28d4bd3" providerId="ADAL" clId="{D37346D7-DEEA-463D-90B9-27F3B9538A7F}" dt="2025-10-30T03:33:39.975" v="1870" actId="26606"/>
        <pc:sldMkLst>
          <pc:docMk/>
          <pc:sldMk cId="1517733364" sldId="268"/>
        </pc:sldMkLst>
        <pc:spChg chg="mod ord">
          <ac:chgData name="Melissa C Kelly" userId="36b693f4-1198-4bc1-bb05-2b73e28d4bd3" providerId="ADAL" clId="{D37346D7-DEEA-463D-90B9-27F3B9538A7F}" dt="2025-10-30T03:33:39.975" v="1870" actId="26606"/>
          <ac:spMkLst>
            <pc:docMk/>
            <pc:sldMk cId="1517733364" sldId="268"/>
            <ac:spMk id="2" creationId="{6EE90C8F-0475-CBF7-F476-C2022A39B3DF}"/>
          </ac:spMkLst>
        </pc:spChg>
        <pc:spChg chg="del mod">
          <ac:chgData name="Melissa C Kelly" userId="36b693f4-1198-4bc1-bb05-2b73e28d4bd3" providerId="ADAL" clId="{D37346D7-DEEA-463D-90B9-27F3B9538A7F}" dt="2025-10-30T03:32:57.272" v="1869" actId="22"/>
          <ac:spMkLst>
            <pc:docMk/>
            <pc:sldMk cId="1517733364" sldId="268"/>
            <ac:spMk id="3" creationId="{CF191522-81AF-5FCD-6DE4-0F60BC8033E3}"/>
          </ac:spMkLst>
        </pc:spChg>
        <pc:spChg chg="add del">
          <ac:chgData name="Melissa C Kelly" userId="36b693f4-1198-4bc1-bb05-2b73e28d4bd3" providerId="ADAL" clId="{D37346D7-DEEA-463D-90B9-27F3B9538A7F}" dt="2025-10-30T03:33:39.975" v="1870" actId="26606"/>
          <ac:spMkLst>
            <pc:docMk/>
            <pc:sldMk cId="1517733364" sldId="268"/>
            <ac:spMk id="8" creationId="{D038248A-211C-4EEC-8401-C761B929FB52}"/>
          </ac:spMkLst>
        </pc:spChg>
        <pc:spChg chg="add del">
          <ac:chgData name="Melissa C Kelly" userId="36b693f4-1198-4bc1-bb05-2b73e28d4bd3" providerId="ADAL" clId="{D37346D7-DEEA-463D-90B9-27F3B9538A7F}" dt="2025-10-30T03:33:39.975" v="1870" actId="26606"/>
          <ac:spMkLst>
            <pc:docMk/>
            <pc:sldMk cId="1517733364" sldId="268"/>
            <ac:spMk id="10" creationId="{C30A849F-66D9-40C8-BEC8-35AFF8F4568F}"/>
          </ac:spMkLst>
        </pc:spChg>
        <pc:spChg chg="add">
          <ac:chgData name="Melissa C Kelly" userId="36b693f4-1198-4bc1-bb05-2b73e28d4bd3" providerId="ADAL" clId="{D37346D7-DEEA-463D-90B9-27F3B9538A7F}" dt="2025-10-30T03:33:39.975" v="1870" actId="26606"/>
          <ac:spMkLst>
            <pc:docMk/>
            <pc:sldMk cId="1517733364" sldId="268"/>
            <ac:spMk id="27" creationId="{7B1AB9FE-36F5-4FD1-9850-DB5C5AD4828F}"/>
          </ac:spMkLst>
        </pc:spChg>
        <pc:spChg chg="add">
          <ac:chgData name="Melissa C Kelly" userId="36b693f4-1198-4bc1-bb05-2b73e28d4bd3" providerId="ADAL" clId="{D37346D7-DEEA-463D-90B9-27F3B9538A7F}" dt="2025-10-30T03:33:39.975" v="1870" actId="26606"/>
          <ac:spMkLst>
            <pc:docMk/>
            <pc:sldMk cId="1517733364" sldId="268"/>
            <ac:spMk id="29" creationId="{F489C2E0-4895-4B72-85EA-7EE9FAFFDC7E}"/>
          </ac:spMkLst>
        </pc:spChg>
        <pc:grpChg chg="add del">
          <ac:chgData name="Melissa C Kelly" userId="36b693f4-1198-4bc1-bb05-2b73e28d4bd3" providerId="ADAL" clId="{D37346D7-DEEA-463D-90B9-27F3B9538A7F}" dt="2025-10-30T03:33:39.975" v="1870" actId="26606"/>
          <ac:grpSpMkLst>
            <pc:docMk/>
            <pc:sldMk cId="1517733364" sldId="268"/>
            <ac:grpSpMk id="12" creationId="{04542298-A2B1-480F-A11C-A40EDD19B857}"/>
          </ac:grpSpMkLst>
        </pc:grpChg>
        <pc:grpChg chg="add del">
          <ac:chgData name="Melissa C Kelly" userId="36b693f4-1198-4bc1-bb05-2b73e28d4bd3" providerId="ADAL" clId="{D37346D7-DEEA-463D-90B9-27F3B9538A7F}" dt="2025-10-30T03:33:39.975" v="1870" actId="26606"/>
          <ac:grpSpMkLst>
            <pc:docMk/>
            <pc:sldMk cId="1517733364" sldId="268"/>
            <ac:grpSpMk id="18" creationId="{2A5C9C35-2375-49EB-B99C-17C87D42FE7C}"/>
          </ac:grpSpMkLst>
        </pc:grpChg>
        <pc:picChg chg="add mod ord">
          <ac:chgData name="Melissa C Kelly" userId="36b693f4-1198-4bc1-bb05-2b73e28d4bd3" providerId="ADAL" clId="{D37346D7-DEEA-463D-90B9-27F3B9538A7F}" dt="2025-10-30T03:33:39.975" v="1870" actId="26606"/>
          <ac:picMkLst>
            <pc:docMk/>
            <pc:sldMk cId="1517733364" sldId="268"/>
            <ac:picMk id="5" creationId="{F275287B-0228-83F1-405E-650EE5F0E6A0}"/>
          </ac:picMkLst>
        </pc:picChg>
      </pc:sldChg>
      <pc:sldChg chg="addSp delSp modSp mod setBg">
        <pc:chgData name="Melissa C Kelly" userId="36b693f4-1198-4bc1-bb05-2b73e28d4bd3" providerId="ADAL" clId="{D37346D7-DEEA-463D-90B9-27F3B9538A7F}" dt="2025-10-30T03:36:55.983" v="1872" actId="26606"/>
        <pc:sldMkLst>
          <pc:docMk/>
          <pc:sldMk cId="3035058974" sldId="269"/>
        </pc:sldMkLst>
        <pc:spChg chg="del">
          <ac:chgData name="Melissa C Kelly" userId="36b693f4-1198-4bc1-bb05-2b73e28d4bd3" providerId="ADAL" clId="{D37346D7-DEEA-463D-90B9-27F3B9538A7F}" dt="2025-10-30T03:36:55.983" v="1872" actId="26606"/>
          <ac:spMkLst>
            <pc:docMk/>
            <pc:sldMk cId="3035058974" sldId="269"/>
            <ac:spMk id="2" creationId="{70766C0B-1EE8-6EA5-FB53-D58C731DF8E0}"/>
          </ac:spMkLst>
        </pc:spChg>
        <pc:spChg chg="del">
          <ac:chgData name="Melissa C Kelly" userId="36b693f4-1198-4bc1-bb05-2b73e28d4bd3" providerId="ADAL" clId="{D37346D7-DEEA-463D-90B9-27F3B9538A7F}" dt="2025-10-30T03:36:50.566" v="1871" actId="22"/>
          <ac:spMkLst>
            <pc:docMk/>
            <pc:sldMk cId="3035058974" sldId="269"/>
            <ac:spMk id="3" creationId="{B4DC142E-3369-EFE5-15A0-ECFE32B68972}"/>
          </ac:spMkLst>
        </pc:spChg>
        <pc:picChg chg="add mod ord">
          <ac:chgData name="Melissa C Kelly" userId="36b693f4-1198-4bc1-bb05-2b73e28d4bd3" providerId="ADAL" clId="{D37346D7-DEEA-463D-90B9-27F3B9538A7F}" dt="2025-10-30T03:36:55.983" v="1872" actId="26606"/>
          <ac:picMkLst>
            <pc:docMk/>
            <pc:sldMk cId="3035058974" sldId="269"/>
            <ac:picMk id="5" creationId="{484C6ADA-F71F-C889-0901-AC933C86540D}"/>
          </ac:picMkLst>
        </pc:picChg>
      </pc:sldChg>
      <pc:sldChg chg="addSp delSp modSp mod setBg">
        <pc:chgData name="Melissa C Kelly" userId="36b693f4-1198-4bc1-bb05-2b73e28d4bd3" providerId="ADAL" clId="{D37346D7-DEEA-463D-90B9-27F3B9538A7F}" dt="2025-10-30T03:39:04.472" v="1874" actId="26606"/>
        <pc:sldMkLst>
          <pc:docMk/>
          <pc:sldMk cId="1778192716" sldId="270"/>
        </pc:sldMkLst>
        <pc:spChg chg="del">
          <ac:chgData name="Melissa C Kelly" userId="36b693f4-1198-4bc1-bb05-2b73e28d4bd3" providerId="ADAL" clId="{D37346D7-DEEA-463D-90B9-27F3B9538A7F}" dt="2025-10-30T03:39:04.472" v="1874" actId="26606"/>
          <ac:spMkLst>
            <pc:docMk/>
            <pc:sldMk cId="1778192716" sldId="270"/>
            <ac:spMk id="2" creationId="{C0CFDB30-5816-46D5-DB3F-363C5C63E685}"/>
          </ac:spMkLst>
        </pc:spChg>
        <pc:spChg chg="del">
          <ac:chgData name="Melissa C Kelly" userId="36b693f4-1198-4bc1-bb05-2b73e28d4bd3" providerId="ADAL" clId="{D37346D7-DEEA-463D-90B9-27F3B9538A7F}" dt="2025-10-30T03:38:56.216" v="1873" actId="22"/>
          <ac:spMkLst>
            <pc:docMk/>
            <pc:sldMk cId="1778192716" sldId="270"/>
            <ac:spMk id="3" creationId="{8D1C4273-44A7-C3BF-D50B-8E0DEDEF0228}"/>
          </ac:spMkLst>
        </pc:spChg>
        <pc:picChg chg="add mod ord">
          <ac:chgData name="Melissa C Kelly" userId="36b693f4-1198-4bc1-bb05-2b73e28d4bd3" providerId="ADAL" clId="{D37346D7-DEEA-463D-90B9-27F3B9538A7F}" dt="2025-10-30T03:39:04.472" v="1874" actId="26606"/>
          <ac:picMkLst>
            <pc:docMk/>
            <pc:sldMk cId="1778192716" sldId="270"/>
            <ac:picMk id="5" creationId="{3F0409E7-DEEC-024C-4AA6-5A59076BAE34}"/>
          </ac:picMkLst>
        </pc:picChg>
      </pc:sldChg>
      <pc:sldChg chg="del">
        <pc:chgData name="Melissa C Kelly" userId="36b693f4-1198-4bc1-bb05-2b73e28d4bd3" providerId="ADAL" clId="{D37346D7-DEEA-463D-90B9-27F3B9538A7F}" dt="2025-10-30T03:28:04.628" v="1813" actId="47"/>
        <pc:sldMkLst>
          <pc:docMk/>
          <pc:sldMk cId="2123050119" sldId="271"/>
        </pc:sldMkLst>
      </pc:sldChg>
      <pc:sldChg chg="del">
        <pc:chgData name="Melissa C Kelly" userId="36b693f4-1198-4bc1-bb05-2b73e28d4bd3" providerId="ADAL" clId="{D37346D7-DEEA-463D-90B9-27F3B9538A7F}" dt="2025-10-30T03:28:06.435" v="1814" actId="47"/>
        <pc:sldMkLst>
          <pc:docMk/>
          <pc:sldMk cId="1558842009" sldId="272"/>
        </pc:sldMkLst>
      </pc:sldChg>
      <pc:sldChg chg="del">
        <pc:chgData name="Melissa C Kelly" userId="36b693f4-1198-4bc1-bb05-2b73e28d4bd3" providerId="ADAL" clId="{D37346D7-DEEA-463D-90B9-27F3B9538A7F}" dt="2025-10-30T03:28:02.351" v="1812" actId="47"/>
        <pc:sldMkLst>
          <pc:docMk/>
          <pc:sldMk cId="3662229601" sldId="273"/>
        </pc:sldMkLst>
      </pc:sldChg>
      <pc:sldChg chg="del">
        <pc:chgData name="Melissa C Kelly" userId="36b693f4-1198-4bc1-bb05-2b73e28d4bd3" providerId="ADAL" clId="{D37346D7-DEEA-463D-90B9-27F3B9538A7F}" dt="2025-10-30T03:28:07.158" v="1815" actId="47"/>
        <pc:sldMkLst>
          <pc:docMk/>
          <pc:sldMk cId="2325917790" sldId="274"/>
        </pc:sldMkLst>
      </pc:sldChg>
      <pc:sldChg chg="del">
        <pc:chgData name="Melissa C Kelly" userId="36b693f4-1198-4bc1-bb05-2b73e28d4bd3" providerId="ADAL" clId="{D37346D7-DEEA-463D-90B9-27F3B9538A7F}" dt="2025-10-30T03:28:01.420" v="1811" actId="47"/>
        <pc:sldMkLst>
          <pc:docMk/>
          <pc:sldMk cId="3998395745" sldId="275"/>
        </pc:sldMkLst>
      </pc:sldChg>
      <pc:sldChg chg="add del">
        <pc:chgData name="Melissa C Kelly" userId="36b693f4-1198-4bc1-bb05-2b73e28d4bd3" providerId="ADAL" clId="{D37346D7-DEEA-463D-90B9-27F3B9538A7F}" dt="2025-10-30T03:02:57.661" v="1526" actId="2696"/>
        <pc:sldMkLst>
          <pc:docMk/>
          <pc:sldMk cId="1229185308" sldId="276"/>
        </pc:sldMkLst>
      </pc:sldChg>
      <pc:sldChg chg="new del">
        <pc:chgData name="Melissa C Kelly" userId="36b693f4-1198-4bc1-bb05-2b73e28d4bd3" providerId="ADAL" clId="{D37346D7-DEEA-463D-90B9-27F3B9538A7F}" dt="2025-10-30T02:18:24.527" v="1" actId="47"/>
        <pc:sldMkLst>
          <pc:docMk/>
          <pc:sldMk cId="1290872488" sldId="276"/>
        </pc:sldMkLst>
      </pc:sldChg>
      <pc:sldChg chg="addSp delSp modSp add mod setBg delDesignElem">
        <pc:chgData name="Melissa C Kelly" userId="36b693f4-1198-4bc1-bb05-2b73e28d4bd3" providerId="ADAL" clId="{D37346D7-DEEA-463D-90B9-27F3B9538A7F}" dt="2025-10-30T03:09:35.823" v="1678" actId="20577"/>
        <pc:sldMkLst>
          <pc:docMk/>
          <pc:sldMk cId="1184644779" sldId="277"/>
        </pc:sldMkLst>
        <pc:spChg chg="mod">
          <ac:chgData name="Melissa C Kelly" userId="36b693f4-1198-4bc1-bb05-2b73e28d4bd3" providerId="ADAL" clId="{D37346D7-DEEA-463D-90B9-27F3B9538A7F}" dt="2025-10-30T02:23:29.553" v="240" actId="255"/>
          <ac:spMkLst>
            <pc:docMk/>
            <pc:sldMk cId="1184644779" sldId="277"/>
            <ac:spMk id="2" creationId="{28F744C5-C006-835F-2935-89F10475D721}"/>
          </ac:spMkLst>
        </pc:spChg>
        <pc:spChg chg="mod">
          <ac:chgData name="Melissa C Kelly" userId="36b693f4-1198-4bc1-bb05-2b73e28d4bd3" providerId="ADAL" clId="{D37346D7-DEEA-463D-90B9-27F3B9538A7F}" dt="2025-10-30T03:09:35.823" v="1678" actId="20577"/>
          <ac:spMkLst>
            <pc:docMk/>
            <pc:sldMk cId="1184644779" sldId="277"/>
            <ac:spMk id="3" creationId="{378080FC-A15F-DD0D-61E6-649DC2B5B62A}"/>
          </ac:spMkLst>
        </pc:spChg>
        <pc:spChg chg="add">
          <ac:chgData name="Melissa C Kelly" userId="36b693f4-1198-4bc1-bb05-2b73e28d4bd3" providerId="ADAL" clId="{D37346D7-DEEA-463D-90B9-27F3B9538A7F}" dt="2025-10-30T02:19:59.441" v="5" actId="26606"/>
          <ac:spMkLst>
            <pc:docMk/>
            <pc:sldMk cId="1184644779" sldId="277"/>
            <ac:spMk id="5" creationId="{D038248A-211C-4EEC-8401-C761B929FB52}"/>
          </ac:spMkLst>
        </pc:spChg>
        <pc:spChg chg="add">
          <ac:chgData name="Melissa C Kelly" userId="36b693f4-1198-4bc1-bb05-2b73e28d4bd3" providerId="ADAL" clId="{D37346D7-DEEA-463D-90B9-27F3B9538A7F}" dt="2025-10-30T02:19:59.441" v="5" actId="26606"/>
          <ac:spMkLst>
            <pc:docMk/>
            <pc:sldMk cId="1184644779" sldId="277"/>
            <ac:spMk id="6" creationId="{C30A849F-66D9-40C8-BEC8-35AFF8F4568F}"/>
          </ac:spMkLst>
        </pc:spChg>
        <pc:spChg chg="del">
          <ac:chgData name="Melissa C Kelly" userId="36b693f4-1198-4bc1-bb05-2b73e28d4bd3" providerId="ADAL" clId="{D37346D7-DEEA-463D-90B9-27F3B9538A7F}" dt="2025-10-30T02:19:07.438" v="4"/>
          <ac:spMkLst>
            <pc:docMk/>
            <pc:sldMk cId="1184644779" sldId="277"/>
            <ac:spMk id="8" creationId="{4241FF5E-5EF8-1871-D674-C60C92647C53}"/>
          </ac:spMkLst>
        </pc:spChg>
        <pc:grpChg chg="del">
          <ac:chgData name="Melissa C Kelly" userId="36b693f4-1198-4bc1-bb05-2b73e28d4bd3" providerId="ADAL" clId="{D37346D7-DEEA-463D-90B9-27F3B9538A7F}" dt="2025-10-30T02:19:07.438" v="4"/>
          <ac:grpSpMkLst>
            <pc:docMk/>
            <pc:sldMk cId="1184644779" sldId="277"/>
            <ac:grpSpMk id="10" creationId="{CDFC41D1-E63E-2BE0-E201-A8AEC35B18D2}"/>
          </ac:grpSpMkLst>
        </pc:grpChg>
        <pc:grpChg chg="add">
          <ac:chgData name="Melissa C Kelly" userId="36b693f4-1198-4bc1-bb05-2b73e28d4bd3" providerId="ADAL" clId="{D37346D7-DEEA-463D-90B9-27F3B9538A7F}" dt="2025-10-30T02:19:59.441" v="5" actId="26606"/>
          <ac:grpSpMkLst>
            <pc:docMk/>
            <pc:sldMk cId="1184644779" sldId="277"/>
            <ac:grpSpMk id="12" creationId="{04542298-A2B1-480F-A11C-A40EDD19B857}"/>
          </ac:grpSpMkLst>
        </pc:grpChg>
        <pc:grpChg chg="del">
          <ac:chgData name="Melissa C Kelly" userId="36b693f4-1198-4bc1-bb05-2b73e28d4bd3" providerId="ADAL" clId="{D37346D7-DEEA-463D-90B9-27F3B9538A7F}" dt="2025-10-30T02:19:07.438" v="4"/>
          <ac:grpSpMkLst>
            <pc:docMk/>
            <pc:sldMk cId="1184644779" sldId="277"/>
            <ac:grpSpMk id="16" creationId="{A3006C34-826E-2758-EDD3-17AE5491433B}"/>
          </ac:grpSpMkLst>
        </pc:grpChg>
        <pc:grpChg chg="add">
          <ac:chgData name="Melissa C Kelly" userId="36b693f4-1198-4bc1-bb05-2b73e28d4bd3" providerId="ADAL" clId="{D37346D7-DEEA-463D-90B9-27F3B9538A7F}" dt="2025-10-30T02:19:59.441" v="5" actId="26606"/>
          <ac:grpSpMkLst>
            <pc:docMk/>
            <pc:sldMk cId="1184644779" sldId="277"/>
            <ac:grpSpMk id="18" creationId="{2A5C9C35-2375-49EB-B99C-17C87D42FE7C}"/>
          </ac:grpSpMkLst>
        </pc:grpChg>
      </pc:sldChg>
      <pc:sldChg chg="addSp delSp modSp new mod setBg">
        <pc:chgData name="Melissa C Kelly" userId="36b693f4-1198-4bc1-bb05-2b73e28d4bd3" providerId="ADAL" clId="{D37346D7-DEEA-463D-90B9-27F3B9538A7F}" dt="2025-10-30T02:39:43.150" v="950" actId="26606"/>
        <pc:sldMkLst>
          <pc:docMk/>
          <pc:sldMk cId="2152864984" sldId="278"/>
        </pc:sldMkLst>
        <pc:spChg chg="mod">
          <ac:chgData name="Melissa C Kelly" userId="36b693f4-1198-4bc1-bb05-2b73e28d4bd3" providerId="ADAL" clId="{D37346D7-DEEA-463D-90B9-27F3B9538A7F}" dt="2025-10-30T02:22:32.435" v="238" actId="14100"/>
          <ac:spMkLst>
            <pc:docMk/>
            <pc:sldMk cId="2152864984" sldId="278"/>
            <ac:spMk id="2" creationId="{1E886CC6-6449-7F3F-A14D-E96BAB496A51}"/>
          </ac:spMkLst>
        </pc:spChg>
        <pc:spChg chg="del mod">
          <ac:chgData name="Melissa C Kelly" userId="36b693f4-1198-4bc1-bb05-2b73e28d4bd3" providerId="ADAL" clId="{D37346D7-DEEA-463D-90B9-27F3B9538A7F}" dt="2025-10-30T02:39:43.150" v="950" actId="26606"/>
          <ac:spMkLst>
            <pc:docMk/>
            <pc:sldMk cId="2152864984" sldId="278"/>
            <ac:spMk id="3" creationId="{CE0C9FFC-7069-F253-BABF-C8DEC1BCBF11}"/>
          </ac:spMkLst>
        </pc:spChg>
        <pc:spChg chg="add">
          <ac:chgData name="Melissa C Kelly" userId="36b693f4-1198-4bc1-bb05-2b73e28d4bd3" providerId="ADAL" clId="{D37346D7-DEEA-463D-90B9-27F3B9538A7F}" dt="2025-10-30T02:22:22.853" v="235" actId="26606"/>
          <ac:spMkLst>
            <pc:docMk/>
            <pc:sldMk cId="2152864984" sldId="278"/>
            <ac:spMk id="8" creationId="{4BC99CB9-DDAD-44A2-8A1C-E3AF4E72DF5C}"/>
          </ac:spMkLst>
        </pc:spChg>
        <pc:spChg chg="add">
          <ac:chgData name="Melissa C Kelly" userId="36b693f4-1198-4bc1-bb05-2b73e28d4bd3" providerId="ADAL" clId="{D37346D7-DEEA-463D-90B9-27F3B9538A7F}" dt="2025-10-30T02:22:22.853" v="235" actId="26606"/>
          <ac:spMkLst>
            <pc:docMk/>
            <pc:sldMk cId="2152864984" sldId="278"/>
            <ac:spMk id="10" creationId="{64053CBF-3932-45FF-8285-EE5146085F3A}"/>
          </ac:spMkLst>
        </pc:spChg>
        <pc:grpChg chg="add">
          <ac:chgData name="Melissa C Kelly" userId="36b693f4-1198-4bc1-bb05-2b73e28d4bd3" providerId="ADAL" clId="{D37346D7-DEEA-463D-90B9-27F3B9538A7F}" dt="2025-10-30T02:22:22.853" v="235" actId="26606"/>
          <ac:grpSpMkLst>
            <pc:docMk/>
            <pc:sldMk cId="2152864984" sldId="278"/>
            <ac:grpSpMk id="12" creationId="{2E751C04-BEA6-446B-A678-9C74819EBD4C}"/>
          </ac:grpSpMkLst>
        </pc:grpChg>
        <pc:grpChg chg="add">
          <ac:chgData name="Melissa C Kelly" userId="36b693f4-1198-4bc1-bb05-2b73e28d4bd3" providerId="ADAL" clId="{D37346D7-DEEA-463D-90B9-27F3B9538A7F}" dt="2025-10-30T02:22:22.853" v="235" actId="26606"/>
          <ac:grpSpMkLst>
            <pc:docMk/>
            <pc:sldMk cId="2152864984" sldId="278"/>
            <ac:grpSpMk id="18" creationId="{B63ACBA3-DEFD-4C6D-BBA0-64468FA99C2D}"/>
          </ac:grpSpMkLst>
        </pc:grpChg>
        <pc:graphicFrameChg chg="add">
          <ac:chgData name="Melissa C Kelly" userId="36b693f4-1198-4bc1-bb05-2b73e28d4bd3" providerId="ADAL" clId="{D37346D7-DEEA-463D-90B9-27F3B9538A7F}" dt="2025-10-30T02:39:43.150" v="950" actId="26606"/>
          <ac:graphicFrameMkLst>
            <pc:docMk/>
            <pc:sldMk cId="2152864984" sldId="278"/>
            <ac:graphicFrameMk id="24" creationId="{32F36C0C-B63A-1DAA-CCE7-62DBA23BAACE}"/>
          </ac:graphicFrameMkLst>
        </pc:graphicFrameChg>
      </pc:sldChg>
      <pc:sldChg chg="modSp new del mod">
        <pc:chgData name="Melissa C Kelly" userId="36b693f4-1198-4bc1-bb05-2b73e28d4bd3" providerId="ADAL" clId="{D37346D7-DEEA-463D-90B9-27F3B9538A7F}" dt="2025-10-30T03:43:14.655" v="1916" actId="47"/>
        <pc:sldMkLst>
          <pc:docMk/>
          <pc:sldMk cId="910591359" sldId="279"/>
        </pc:sldMkLst>
        <pc:spChg chg="mod">
          <ac:chgData name="Melissa C Kelly" userId="36b693f4-1198-4bc1-bb05-2b73e28d4bd3" providerId="ADAL" clId="{D37346D7-DEEA-463D-90B9-27F3B9538A7F}" dt="2025-10-30T03:40:22.097" v="1892" actId="20577"/>
          <ac:spMkLst>
            <pc:docMk/>
            <pc:sldMk cId="910591359" sldId="279"/>
            <ac:spMk id="2" creationId="{03FB8845-EF95-0BF7-1C01-0A098BEA5E76}"/>
          </ac:spMkLst>
        </pc:spChg>
        <pc:spChg chg="mod">
          <ac:chgData name="Melissa C Kelly" userId="36b693f4-1198-4bc1-bb05-2b73e28d4bd3" providerId="ADAL" clId="{D37346D7-DEEA-463D-90B9-27F3B9538A7F}" dt="2025-10-30T03:41:07.760" v="1904" actId="20577"/>
          <ac:spMkLst>
            <pc:docMk/>
            <pc:sldMk cId="910591359" sldId="279"/>
            <ac:spMk id="3" creationId="{F8B50D3F-F203-1A46-82AE-D1A2A9E9B758}"/>
          </ac:spMkLst>
        </pc:spChg>
      </pc:sldChg>
      <pc:sldChg chg="addSp modSp new mod setBg modAnim">
        <pc:chgData name="Melissa C Kelly" userId="36b693f4-1198-4bc1-bb05-2b73e28d4bd3" providerId="ADAL" clId="{D37346D7-DEEA-463D-90B9-27F3B9538A7F}" dt="2025-10-30T04:12:54.005" v="1986"/>
        <pc:sldMkLst>
          <pc:docMk/>
          <pc:sldMk cId="209761291" sldId="280"/>
        </pc:sldMkLst>
        <pc:spChg chg="mod">
          <ac:chgData name="Melissa C Kelly" userId="36b693f4-1198-4bc1-bb05-2b73e28d4bd3" providerId="ADAL" clId="{D37346D7-DEEA-463D-90B9-27F3B9538A7F}" dt="2025-10-30T03:46:49.814" v="1938" actId="20577"/>
          <ac:spMkLst>
            <pc:docMk/>
            <pc:sldMk cId="209761291" sldId="280"/>
            <ac:spMk id="2" creationId="{17E8E93D-4A6B-E31A-DE98-DA04C7FB1566}"/>
          </ac:spMkLst>
        </pc:spChg>
        <pc:spChg chg="mod">
          <ac:chgData name="Melissa C Kelly" userId="36b693f4-1198-4bc1-bb05-2b73e28d4bd3" providerId="ADAL" clId="{D37346D7-DEEA-463D-90B9-27F3B9538A7F}" dt="2025-10-30T03:43:07.315" v="1915" actId="5793"/>
          <ac:spMkLst>
            <pc:docMk/>
            <pc:sldMk cId="209761291" sldId="280"/>
            <ac:spMk id="3" creationId="{4DA233ED-0E1F-005D-9C5F-33F4FC687C0E}"/>
          </ac:spMkLst>
        </pc:spChg>
        <pc:spChg chg="add">
          <ac:chgData name="Melissa C Kelly" userId="36b693f4-1198-4bc1-bb05-2b73e28d4bd3" providerId="ADAL" clId="{D37346D7-DEEA-463D-90B9-27F3B9538A7F}" dt="2025-10-30T03:42:17.249" v="1906" actId="26606"/>
          <ac:spMkLst>
            <pc:docMk/>
            <pc:sldMk cId="209761291" sldId="280"/>
            <ac:spMk id="8" creationId="{43C823D3-D619-407C-89E0-C6F6B1E7A42A}"/>
          </ac:spMkLst>
        </pc:spChg>
        <pc:spChg chg="add">
          <ac:chgData name="Melissa C Kelly" userId="36b693f4-1198-4bc1-bb05-2b73e28d4bd3" providerId="ADAL" clId="{D37346D7-DEEA-463D-90B9-27F3B9538A7F}" dt="2025-10-30T03:42:17.249" v="1906" actId="26606"/>
          <ac:spMkLst>
            <pc:docMk/>
            <pc:sldMk cId="209761291" sldId="280"/>
            <ac:spMk id="10" creationId="{047F8E3E-2FFA-4A0F-B3C7-E57ADDCFB415}"/>
          </ac:spMkLst>
        </pc:spChg>
        <pc:grpChg chg="add">
          <ac:chgData name="Melissa C Kelly" userId="36b693f4-1198-4bc1-bb05-2b73e28d4bd3" providerId="ADAL" clId="{D37346D7-DEEA-463D-90B9-27F3B9538A7F}" dt="2025-10-30T03:42:17.249" v="1906" actId="26606"/>
          <ac:grpSpMkLst>
            <pc:docMk/>
            <pc:sldMk cId="209761291" sldId="280"/>
            <ac:grpSpMk id="12" creationId="{33D939F1-7ABE-4D0E-946A-43F37F556AFD}"/>
          </ac:grpSpMkLst>
        </pc:grpChg>
        <pc:grpChg chg="add">
          <ac:chgData name="Melissa C Kelly" userId="36b693f4-1198-4bc1-bb05-2b73e28d4bd3" providerId="ADAL" clId="{D37346D7-DEEA-463D-90B9-27F3B9538A7F}" dt="2025-10-30T03:42:17.249" v="1906" actId="26606"/>
          <ac:grpSpMkLst>
            <pc:docMk/>
            <pc:sldMk cId="209761291" sldId="280"/>
            <ac:grpSpMk id="18" creationId="{9DB3963A-4187-4A72-9DA4-CA6BADE22931}"/>
          </ac:grpSpMkLst>
        </pc:grpChg>
      </pc:sldChg>
      <pc:sldChg chg="addSp delSp modSp new mod ord setBg">
        <pc:chgData name="Melissa C Kelly" userId="36b693f4-1198-4bc1-bb05-2b73e28d4bd3" providerId="ADAL" clId="{D37346D7-DEEA-463D-90B9-27F3B9538A7F}" dt="2025-10-30T03:45:00.424" v="1922" actId="26606"/>
        <pc:sldMkLst>
          <pc:docMk/>
          <pc:sldMk cId="3849562223" sldId="281"/>
        </pc:sldMkLst>
        <pc:spChg chg="del mod">
          <ac:chgData name="Melissa C Kelly" userId="36b693f4-1198-4bc1-bb05-2b73e28d4bd3" providerId="ADAL" clId="{D37346D7-DEEA-463D-90B9-27F3B9538A7F}" dt="2025-10-30T03:45:00.424" v="1922" actId="26606"/>
          <ac:spMkLst>
            <pc:docMk/>
            <pc:sldMk cId="3849562223" sldId="281"/>
            <ac:spMk id="2" creationId="{6EFF4638-BDC4-9F72-A5A0-D604DA677CA9}"/>
          </ac:spMkLst>
        </pc:spChg>
        <pc:spChg chg="del mod">
          <ac:chgData name="Melissa C Kelly" userId="36b693f4-1198-4bc1-bb05-2b73e28d4bd3" providerId="ADAL" clId="{D37346D7-DEEA-463D-90B9-27F3B9538A7F}" dt="2025-10-30T03:44:46.810" v="1919" actId="22"/>
          <ac:spMkLst>
            <pc:docMk/>
            <pc:sldMk cId="3849562223" sldId="281"/>
            <ac:spMk id="3" creationId="{58D05D47-A670-B200-5394-A0A71A9081DA}"/>
          </ac:spMkLst>
        </pc:spChg>
        <pc:spChg chg="add del">
          <ac:chgData name="Melissa C Kelly" userId="36b693f4-1198-4bc1-bb05-2b73e28d4bd3" providerId="ADAL" clId="{D37346D7-DEEA-463D-90B9-27F3B9538A7F}" dt="2025-10-30T03:45:00.424" v="1922" actId="26606"/>
          <ac:spMkLst>
            <pc:docMk/>
            <pc:sldMk cId="3849562223" sldId="281"/>
            <ac:spMk id="8" creationId="{FA3C7DEA-BCC2-4295-8850-147993296189}"/>
          </ac:spMkLst>
        </pc:spChg>
        <pc:spChg chg="add del">
          <ac:chgData name="Melissa C Kelly" userId="36b693f4-1198-4bc1-bb05-2b73e28d4bd3" providerId="ADAL" clId="{D37346D7-DEEA-463D-90B9-27F3B9538A7F}" dt="2025-10-30T03:45:00.424" v="1922" actId="26606"/>
          <ac:spMkLst>
            <pc:docMk/>
            <pc:sldMk cId="3849562223" sldId="281"/>
            <ac:spMk id="10" creationId="{C289949D-B9F6-468A-86FE-2694DC5AE773}"/>
          </ac:spMkLst>
        </pc:spChg>
        <pc:grpChg chg="add del">
          <ac:chgData name="Melissa C Kelly" userId="36b693f4-1198-4bc1-bb05-2b73e28d4bd3" providerId="ADAL" clId="{D37346D7-DEEA-463D-90B9-27F3B9538A7F}" dt="2025-10-30T03:45:00.424" v="1922" actId="26606"/>
          <ac:grpSpMkLst>
            <pc:docMk/>
            <pc:sldMk cId="3849562223" sldId="281"/>
            <ac:grpSpMk id="12" creationId="{E4DF0958-0C87-4C28-9554-2FADC788C2B1}"/>
          </ac:grpSpMkLst>
        </pc:grpChg>
        <pc:picChg chg="add mod ord">
          <ac:chgData name="Melissa C Kelly" userId="36b693f4-1198-4bc1-bb05-2b73e28d4bd3" providerId="ADAL" clId="{D37346D7-DEEA-463D-90B9-27F3B9538A7F}" dt="2025-10-30T03:45:00.424" v="1922" actId="26606"/>
          <ac:picMkLst>
            <pc:docMk/>
            <pc:sldMk cId="3849562223" sldId="281"/>
            <ac:picMk id="5" creationId="{433386F8-E44C-78F7-7FB6-39F4CB074E16}"/>
          </ac:picMkLst>
        </pc:picChg>
      </pc:sldChg>
      <pc:sldChg chg="addSp delSp modSp new mod">
        <pc:chgData name="Melissa C Kelly" userId="36b693f4-1198-4bc1-bb05-2b73e28d4bd3" providerId="ADAL" clId="{D37346D7-DEEA-463D-90B9-27F3B9538A7F}" dt="2025-10-30T03:51:31.825" v="1950" actId="20577"/>
        <pc:sldMkLst>
          <pc:docMk/>
          <pc:sldMk cId="1064864319" sldId="282"/>
        </pc:sldMkLst>
        <pc:spChg chg="mod">
          <ac:chgData name="Melissa C Kelly" userId="36b693f4-1198-4bc1-bb05-2b73e28d4bd3" providerId="ADAL" clId="{D37346D7-DEEA-463D-90B9-27F3B9538A7F}" dt="2025-10-30T03:51:31.825" v="1950" actId="20577"/>
          <ac:spMkLst>
            <pc:docMk/>
            <pc:sldMk cId="1064864319" sldId="282"/>
            <ac:spMk id="2" creationId="{ED5F2C90-22DE-7CAD-6195-DFA667D8EB29}"/>
          </ac:spMkLst>
        </pc:spChg>
        <pc:spChg chg="del">
          <ac:chgData name="Melissa C Kelly" userId="36b693f4-1198-4bc1-bb05-2b73e28d4bd3" providerId="ADAL" clId="{D37346D7-DEEA-463D-90B9-27F3B9538A7F}" dt="2025-10-30T03:51:21.046" v="1940" actId="22"/>
          <ac:spMkLst>
            <pc:docMk/>
            <pc:sldMk cId="1064864319" sldId="282"/>
            <ac:spMk id="3" creationId="{4087109E-2536-E947-3C74-F8DCB9B05342}"/>
          </ac:spMkLst>
        </pc:spChg>
        <pc:picChg chg="add mod ord">
          <ac:chgData name="Melissa C Kelly" userId="36b693f4-1198-4bc1-bb05-2b73e28d4bd3" providerId="ADAL" clId="{D37346D7-DEEA-463D-90B9-27F3B9538A7F}" dt="2025-10-30T03:51:21.046" v="1940" actId="22"/>
          <ac:picMkLst>
            <pc:docMk/>
            <pc:sldMk cId="1064864319" sldId="282"/>
            <ac:picMk id="5" creationId="{8F59DDF8-1248-333A-852F-AFD7028B4C58}"/>
          </ac:picMkLst>
        </pc:picChg>
      </pc:sldChg>
      <pc:sldChg chg="addSp delSp modSp new mod setBg">
        <pc:chgData name="Melissa C Kelly" userId="36b693f4-1198-4bc1-bb05-2b73e28d4bd3" providerId="ADAL" clId="{D37346D7-DEEA-463D-90B9-27F3B9538A7F}" dt="2025-10-30T03:55:52.515" v="1966" actId="1076"/>
        <pc:sldMkLst>
          <pc:docMk/>
          <pc:sldMk cId="3117910382" sldId="283"/>
        </pc:sldMkLst>
        <pc:spChg chg="mod">
          <ac:chgData name="Melissa C Kelly" userId="36b693f4-1198-4bc1-bb05-2b73e28d4bd3" providerId="ADAL" clId="{D37346D7-DEEA-463D-90B9-27F3B9538A7F}" dt="2025-10-30T03:52:15.818" v="1955" actId="26606"/>
          <ac:spMkLst>
            <pc:docMk/>
            <pc:sldMk cId="3117910382" sldId="283"/>
            <ac:spMk id="2" creationId="{2067BE89-1805-9BD0-4159-55D97CA83350}"/>
          </ac:spMkLst>
        </pc:spChg>
        <pc:spChg chg="del mod">
          <ac:chgData name="Melissa C Kelly" userId="36b693f4-1198-4bc1-bb05-2b73e28d4bd3" providerId="ADAL" clId="{D37346D7-DEEA-463D-90B9-27F3B9538A7F}" dt="2025-10-30T03:53:46.271" v="1957" actId="22"/>
          <ac:spMkLst>
            <pc:docMk/>
            <pc:sldMk cId="3117910382" sldId="283"/>
            <ac:spMk id="3" creationId="{0CB23807-CC26-C679-E91A-8A1D0F88F606}"/>
          </ac:spMkLst>
        </pc:spChg>
        <pc:spChg chg="add del">
          <ac:chgData name="Melissa C Kelly" userId="36b693f4-1198-4bc1-bb05-2b73e28d4bd3" providerId="ADAL" clId="{D37346D7-DEEA-463D-90B9-27F3B9538A7F}" dt="2025-10-30T03:52:15.796" v="1954" actId="26606"/>
          <ac:spMkLst>
            <pc:docMk/>
            <pc:sldMk cId="3117910382" sldId="283"/>
            <ac:spMk id="8" creationId="{4BC99CB9-DDAD-44A2-8A1C-E3AF4E72DF5C}"/>
          </ac:spMkLst>
        </pc:spChg>
        <pc:spChg chg="add del">
          <ac:chgData name="Melissa C Kelly" userId="36b693f4-1198-4bc1-bb05-2b73e28d4bd3" providerId="ADAL" clId="{D37346D7-DEEA-463D-90B9-27F3B9538A7F}" dt="2025-10-30T03:52:15.796" v="1954" actId="26606"/>
          <ac:spMkLst>
            <pc:docMk/>
            <pc:sldMk cId="3117910382" sldId="283"/>
            <ac:spMk id="10" creationId="{64053CBF-3932-45FF-8285-EE5146085F3A}"/>
          </ac:spMkLst>
        </pc:spChg>
        <pc:spChg chg="add">
          <ac:chgData name="Melissa C Kelly" userId="36b693f4-1198-4bc1-bb05-2b73e28d4bd3" providerId="ADAL" clId="{D37346D7-DEEA-463D-90B9-27F3B9538A7F}" dt="2025-10-30T03:52:15.818" v="1955" actId="26606"/>
          <ac:spMkLst>
            <pc:docMk/>
            <pc:sldMk cId="3117910382" sldId="283"/>
            <ac:spMk id="24" creationId="{D038248A-211C-4EEC-8401-C761B929FB52}"/>
          </ac:spMkLst>
        </pc:spChg>
        <pc:spChg chg="add">
          <ac:chgData name="Melissa C Kelly" userId="36b693f4-1198-4bc1-bb05-2b73e28d4bd3" providerId="ADAL" clId="{D37346D7-DEEA-463D-90B9-27F3B9538A7F}" dt="2025-10-30T03:52:15.818" v="1955" actId="26606"/>
          <ac:spMkLst>
            <pc:docMk/>
            <pc:sldMk cId="3117910382" sldId="283"/>
            <ac:spMk id="25" creationId="{C30A849F-66D9-40C8-BEC8-35AFF8F4568F}"/>
          </ac:spMkLst>
        </pc:spChg>
        <pc:grpChg chg="add del">
          <ac:chgData name="Melissa C Kelly" userId="36b693f4-1198-4bc1-bb05-2b73e28d4bd3" providerId="ADAL" clId="{D37346D7-DEEA-463D-90B9-27F3B9538A7F}" dt="2025-10-30T03:52:15.796" v="1954" actId="26606"/>
          <ac:grpSpMkLst>
            <pc:docMk/>
            <pc:sldMk cId="3117910382" sldId="283"/>
            <ac:grpSpMk id="12" creationId="{2E751C04-BEA6-446B-A678-9C74819EBD4C}"/>
          </ac:grpSpMkLst>
        </pc:grpChg>
        <pc:grpChg chg="add del">
          <ac:chgData name="Melissa C Kelly" userId="36b693f4-1198-4bc1-bb05-2b73e28d4bd3" providerId="ADAL" clId="{D37346D7-DEEA-463D-90B9-27F3B9538A7F}" dt="2025-10-30T03:52:15.796" v="1954" actId="26606"/>
          <ac:grpSpMkLst>
            <pc:docMk/>
            <pc:sldMk cId="3117910382" sldId="283"/>
            <ac:grpSpMk id="18" creationId="{B63ACBA3-DEFD-4C6D-BBA0-64468FA99C2D}"/>
          </ac:grpSpMkLst>
        </pc:grpChg>
        <pc:grpChg chg="add">
          <ac:chgData name="Melissa C Kelly" userId="36b693f4-1198-4bc1-bb05-2b73e28d4bd3" providerId="ADAL" clId="{D37346D7-DEEA-463D-90B9-27F3B9538A7F}" dt="2025-10-30T03:52:15.818" v="1955" actId="26606"/>
          <ac:grpSpMkLst>
            <pc:docMk/>
            <pc:sldMk cId="3117910382" sldId="283"/>
            <ac:grpSpMk id="26" creationId="{04542298-A2B1-480F-A11C-A40EDD19B857}"/>
          </ac:grpSpMkLst>
        </pc:grpChg>
        <pc:grpChg chg="add">
          <ac:chgData name="Melissa C Kelly" userId="36b693f4-1198-4bc1-bb05-2b73e28d4bd3" providerId="ADAL" clId="{D37346D7-DEEA-463D-90B9-27F3B9538A7F}" dt="2025-10-30T03:52:15.818" v="1955" actId="26606"/>
          <ac:grpSpMkLst>
            <pc:docMk/>
            <pc:sldMk cId="3117910382" sldId="283"/>
            <ac:grpSpMk id="31" creationId="{2A5C9C35-2375-49EB-B99C-17C87D42FE7C}"/>
          </ac:grpSpMkLst>
        </pc:grpChg>
        <pc:picChg chg="add mod ord">
          <ac:chgData name="Melissa C Kelly" userId="36b693f4-1198-4bc1-bb05-2b73e28d4bd3" providerId="ADAL" clId="{D37346D7-DEEA-463D-90B9-27F3B9538A7F}" dt="2025-10-30T03:55:52.515" v="1966" actId="1076"/>
          <ac:picMkLst>
            <pc:docMk/>
            <pc:sldMk cId="3117910382" sldId="283"/>
            <ac:picMk id="5" creationId="{3FA8FADF-ACDA-2791-0F9A-060F64E592D2}"/>
          </ac:picMkLst>
        </pc:picChg>
      </pc:sldChg>
      <pc:sldChg chg="addSp delSp modSp new mod setBg">
        <pc:chgData name="Melissa C Kelly" userId="36b693f4-1198-4bc1-bb05-2b73e28d4bd3" providerId="ADAL" clId="{D37346D7-DEEA-463D-90B9-27F3B9538A7F}" dt="2025-10-30T03:54:45.157" v="1962" actId="1076"/>
        <pc:sldMkLst>
          <pc:docMk/>
          <pc:sldMk cId="3382632525" sldId="284"/>
        </pc:sldMkLst>
        <pc:spChg chg="mod">
          <ac:chgData name="Melissa C Kelly" userId="36b693f4-1198-4bc1-bb05-2b73e28d4bd3" providerId="ADAL" clId="{D37346D7-DEEA-463D-90B9-27F3B9538A7F}" dt="2025-10-30T03:52:19.758" v="1956" actId="26606"/>
          <ac:spMkLst>
            <pc:docMk/>
            <pc:sldMk cId="3382632525" sldId="284"/>
            <ac:spMk id="2" creationId="{4E4B7023-B546-DC45-703E-6B6BE6013442}"/>
          </ac:spMkLst>
        </pc:spChg>
        <pc:spChg chg="del mod">
          <ac:chgData name="Melissa C Kelly" userId="36b693f4-1198-4bc1-bb05-2b73e28d4bd3" providerId="ADAL" clId="{D37346D7-DEEA-463D-90B9-27F3B9538A7F}" dt="2025-10-30T03:54:24.009" v="1958" actId="22"/>
          <ac:spMkLst>
            <pc:docMk/>
            <pc:sldMk cId="3382632525" sldId="284"/>
            <ac:spMk id="3" creationId="{70D1522E-4AF5-5798-EE5F-1850439EFE22}"/>
          </ac:spMkLst>
        </pc:spChg>
        <pc:spChg chg="add">
          <ac:chgData name="Melissa C Kelly" userId="36b693f4-1198-4bc1-bb05-2b73e28d4bd3" providerId="ADAL" clId="{D37346D7-DEEA-463D-90B9-27F3B9538A7F}" dt="2025-10-30T03:52:19.758" v="1956" actId="26606"/>
          <ac:spMkLst>
            <pc:docMk/>
            <pc:sldMk cId="3382632525" sldId="284"/>
            <ac:spMk id="8" creationId="{4BC99CB9-DDAD-44A2-8A1C-E3AF4E72DF5C}"/>
          </ac:spMkLst>
        </pc:spChg>
        <pc:spChg chg="add">
          <ac:chgData name="Melissa C Kelly" userId="36b693f4-1198-4bc1-bb05-2b73e28d4bd3" providerId="ADAL" clId="{D37346D7-DEEA-463D-90B9-27F3B9538A7F}" dt="2025-10-30T03:52:19.758" v="1956" actId="26606"/>
          <ac:spMkLst>
            <pc:docMk/>
            <pc:sldMk cId="3382632525" sldId="284"/>
            <ac:spMk id="10" creationId="{64053CBF-3932-45FF-8285-EE5146085F3A}"/>
          </ac:spMkLst>
        </pc:spChg>
        <pc:grpChg chg="add">
          <ac:chgData name="Melissa C Kelly" userId="36b693f4-1198-4bc1-bb05-2b73e28d4bd3" providerId="ADAL" clId="{D37346D7-DEEA-463D-90B9-27F3B9538A7F}" dt="2025-10-30T03:52:19.758" v="1956" actId="26606"/>
          <ac:grpSpMkLst>
            <pc:docMk/>
            <pc:sldMk cId="3382632525" sldId="284"/>
            <ac:grpSpMk id="12" creationId="{2E751C04-BEA6-446B-A678-9C74819EBD4C}"/>
          </ac:grpSpMkLst>
        </pc:grpChg>
        <pc:grpChg chg="add">
          <ac:chgData name="Melissa C Kelly" userId="36b693f4-1198-4bc1-bb05-2b73e28d4bd3" providerId="ADAL" clId="{D37346D7-DEEA-463D-90B9-27F3B9538A7F}" dt="2025-10-30T03:52:19.758" v="1956" actId="26606"/>
          <ac:grpSpMkLst>
            <pc:docMk/>
            <pc:sldMk cId="3382632525" sldId="284"/>
            <ac:grpSpMk id="18" creationId="{B63ACBA3-DEFD-4C6D-BBA0-64468FA99C2D}"/>
          </ac:grpSpMkLst>
        </pc:grpChg>
        <pc:picChg chg="add mod ord">
          <ac:chgData name="Melissa C Kelly" userId="36b693f4-1198-4bc1-bb05-2b73e28d4bd3" providerId="ADAL" clId="{D37346D7-DEEA-463D-90B9-27F3B9538A7F}" dt="2025-10-30T03:54:45.157" v="1962" actId="1076"/>
          <ac:picMkLst>
            <pc:docMk/>
            <pc:sldMk cId="3382632525" sldId="284"/>
            <ac:picMk id="5" creationId="{785B6A61-6BAF-2D6B-431D-546DB3B1760E}"/>
          </ac:picMkLst>
        </pc:picChg>
      </pc:sldChg>
      <pc:sldChg chg="addSp delSp modSp new mod ord setBg">
        <pc:chgData name="Melissa C Kelly" userId="36b693f4-1198-4bc1-bb05-2b73e28d4bd3" providerId="ADAL" clId="{D37346D7-DEEA-463D-90B9-27F3B9538A7F}" dt="2025-10-30T03:58:29.974" v="1973" actId="26606"/>
        <pc:sldMkLst>
          <pc:docMk/>
          <pc:sldMk cId="1310237868" sldId="285"/>
        </pc:sldMkLst>
        <pc:spChg chg="add del">
          <ac:chgData name="Melissa C Kelly" userId="36b693f4-1198-4bc1-bb05-2b73e28d4bd3" providerId="ADAL" clId="{D37346D7-DEEA-463D-90B9-27F3B9538A7F}" dt="2025-10-30T03:58:29.974" v="1973" actId="26606"/>
          <ac:spMkLst>
            <pc:docMk/>
            <pc:sldMk cId="1310237868" sldId="285"/>
            <ac:spMk id="2" creationId="{E7BE5551-55CA-BF67-00F3-75F07FE961EB}"/>
          </ac:spMkLst>
        </pc:spChg>
        <pc:spChg chg="del">
          <ac:chgData name="Melissa C Kelly" userId="36b693f4-1198-4bc1-bb05-2b73e28d4bd3" providerId="ADAL" clId="{D37346D7-DEEA-463D-90B9-27F3B9538A7F}" dt="2025-10-30T03:58:19.747" v="1970" actId="22"/>
          <ac:spMkLst>
            <pc:docMk/>
            <pc:sldMk cId="1310237868" sldId="285"/>
            <ac:spMk id="3" creationId="{A403A9CC-46E2-745E-7461-8F311EF0DCA8}"/>
          </ac:spMkLst>
        </pc:spChg>
        <pc:spChg chg="add del">
          <ac:chgData name="Melissa C Kelly" userId="36b693f4-1198-4bc1-bb05-2b73e28d4bd3" providerId="ADAL" clId="{D37346D7-DEEA-463D-90B9-27F3B9538A7F}" dt="2025-10-30T03:58:29.971" v="1972" actId="26606"/>
          <ac:spMkLst>
            <pc:docMk/>
            <pc:sldMk cId="1310237868" sldId="285"/>
            <ac:spMk id="10" creationId="{E722B2DD-E14D-4972-9D98-5D6E61B1B2D2}"/>
          </ac:spMkLst>
        </pc:spChg>
        <pc:picChg chg="add mod ord">
          <ac:chgData name="Melissa C Kelly" userId="36b693f4-1198-4bc1-bb05-2b73e28d4bd3" providerId="ADAL" clId="{D37346D7-DEEA-463D-90B9-27F3B9538A7F}" dt="2025-10-30T03:58:29.974" v="1973" actId="26606"/>
          <ac:picMkLst>
            <pc:docMk/>
            <pc:sldMk cId="1310237868" sldId="285"/>
            <ac:picMk id="5" creationId="{FA334F6F-915E-0BCF-0011-6B6476A44C00}"/>
          </ac:picMkLst>
        </pc:picChg>
      </pc:sldChg>
      <pc:sldChg chg="addSp delSp modSp new mod ord modAnim">
        <pc:chgData name="Melissa C Kelly" userId="36b693f4-1198-4bc1-bb05-2b73e28d4bd3" providerId="ADAL" clId="{D37346D7-DEEA-463D-90B9-27F3B9538A7F}" dt="2025-10-30T04:48:31.716" v="2104" actId="207"/>
        <pc:sldMkLst>
          <pc:docMk/>
          <pc:sldMk cId="2559019375" sldId="286"/>
        </pc:sldMkLst>
        <pc:spChg chg="mod">
          <ac:chgData name="Melissa C Kelly" userId="36b693f4-1198-4bc1-bb05-2b73e28d4bd3" providerId="ADAL" clId="{D37346D7-DEEA-463D-90B9-27F3B9538A7F}" dt="2025-10-30T04:43:39.447" v="2088" actId="207"/>
          <ac:spMkLst>
            <pc:docMk/>
            <pc:sldMk cId="2559019375" sldId="286"/>
            <ac:spMk id="2" creationId="{EE409C9D-1DCD-4F8C-B486-C2C1CC6EA535}"/>
          </ac:spMkLst>
        </pc:spChg>
        <pc:spChg chg="add del">
          <ac:chgData name="Melissa C Kelly" userId="36b693f4-1198-4bc1-bb05-2b73e28d4bd3" providerId="ADAL" clId="{D37346D7-DEEA-463D-90B9-27F3B9538A7F}" dt="2025-10-30T04:41:57.164" v="2073"/>
          <ac:spMkLst>
            <pc:docMk/>
            <pc:sldMk cId="2559019375" sldId="286"/>
            <ac:spMk id="3" creationId="{1C8160B0-2DBA-6BD1-AEFA-6E1F08A3B6B0}"/>
          </ac:spMkLst>
        </pc:spChg>
        <pc:spChg chg="add mod">
          <ac:chgData name="Melissa C Kelly" userId="36b693f4-1198-4bc1-bb05-2b73e28d4bd3" providerId="ADAL" clId="{D37346D7-DEEA-463D-90B9-27F3B9538A7F}" dt="2025-10-30T04:41:55.125" v="2072"/>
          <ac:spMkLst>
            <pc:docMk/>
            <pc:sldMk cId="2559019375" sldId="286"/>
            <ac:spMk id="4" creationId="{A0359891-AC13-B875-623D-1F762A85D149}"/>
          </ac:spMkLst>
        </pc:spChg>
        <pc:spChg chg="add mod">
          <ac:chgData name="Melissa C Kelly" userId="36b693f4-1198-4bc1-bb05-2b73e28d4bd3" providerId="ADAL" clId="{D37346D7-DEEA-463D-90B9-27F3B9538A7F}" dt="2025-10-30T04:48:31.716" v="2104" actId="207"/>
          <ac:spMkLst>
            <pc:docMk/>
            <pc:sldMk cId="2559019375" sldId="286"/>
            <ac:spMk id="5" creationId="{0CA2E3A6-EB81-D7A1-A6F1-BC4C5B87DFC5}"/>
          </ac:spMkLst>
        </pc:spChg>
      </pc:sldChg>
      <pc:sldChg chg="addSp delSp modSp new mod">
        <pc:chgData name="Melissa C Kelly" userId="36b693f4-1198-4bc1-bb05-2b73e28d4bd3" providerId="ADAL" clId="{D37346D7-DEEA-463D-90B9-27F3B9538A7F}" dt="2025-10-30T04:48:46.258" v="2106" actId="1076"/>
        <pc:sldMkLst>
          <pc:docMk/>
          <pc:sldMk cId="3198325525" sldId="287"/>
        </pc:sldMkLst>
        <pc:spChg chg="del">
          <ac:chgData name="Melissa C Kelly" userId="36b693f4-1198-4bc1-bb05-2b73e28d4bd3" providerId="ADAL" clId="{D37346D7-DEEA-463D-90B9-27F3B9538A7F}" dt="2025-10-30T04:45:19.586" v="2090" actId="22"/>
          <ac:spMkLst>
            <pc:docMk/>
            <pc:sldMk cId="3198325525" sldId="287"/>
            <ac:spMk id="3" creationId="{532C11F9-03DA-3346-0B87-A9F190E482F9}"/>
          </ac:spMkLst>
        </pc:spChg>
        <pc:spChg chg="add del mod">
          <ac:chgData name="Melissa C Kelly" userId="36b693f4-1198-4bc1-bb05-2b73e28d4bd3" providerId="ADAL" clId="{D37346D7-DEEA-463D-90B9-27F3B9538A7F}" dt="2025-10-30T04:45:50.130" v="2092" actId="22"/>
          <ac:spMkLst>
            <pc:docMk/>
            <pc:sldMk cId="3198325525" sldId="287"/>
            <ac:spMk id="7" creationId="{AAF16F0E-C34E-0BCA-F7CA-129CEDA4A1EF}"/>
          </ac:spMkLst>
        </pc:spChg>
        <pc:picChg chg="add del mod ord">
          <ac:chgData name="Melissa C Kelly" userId="36b693f4-1198-4bc1-bb05-2b73e28d4bd3" providerId="ADAL" clId="{D37346D7-DEEA-463D-90B9-27F3B9538A7F}" dt="2025-10-30T04:45:47.223" v="2091" actId="478"/>
          <ac:picMkLst>
            <pc:docMk/>
            <pc:sldMk cId="3198325525" sldId="287"/>
            <ac:picMk id="5" creationId="{F34FD072-37A3-450F-9598-BB7D5BB9C718}"/>
          </ac:picMkLst>
        </pc:picChg>
        <pc:picChg chg="add mod ord">
          <ac:chgData name="Melissa C Kelly" userId="36b693f4-1198-4bc1-bb05-2b73e28d4bd3" providerId="ADAL" clId="{D37346D7-DEEA-463D-90B9-27F3B9538A7F}" dt="2025-10-30T04:45:55.514" v="2094" actId="1076"/>
          <ac:picMkLst>
            <pc:docMk/>
            <pc:sldMk cId="3198325525" sldId="287"/>
            <ac:picMk id="9" creationId="{A12794E1-1E82-EFBE-B16F-1675ADB86AFE}"/>
          </ac:picMkLst>
        </pc:picChg>
        <pc:picChg chg="add mod">
          <ac:chgData name="Melissa C Kelly" userId="36b693f4-1198-4bc1-bb05-2b73e28d4bd3" providerId="ADAL" clId="{D37346D7-DEEA-463D-90B9-27F3B9538A7F}" dt="2025-10-30T04:48:46.258" v="2106" actId="1076"/>
          <ac:picMkLst>
            <pc:docMk/>
            <pc:sldMk cId="3198325525" sldId="287"/>
            <ac:picMk id="11" creationId="{E6FDA099-E87E-D0AF-CF2C-9AAAB2BED407}"/>
          </ac:picMkLst>
        </pc:picChg>
      </pc:sldChg>
      <pc:sldChg chg="addSp delSp modSp new mod ord setBg">
        <pc:chgData name="Melissa C Kelly" userId="36b693f4-1198-4bc1-bb05-2b73e28d4bd3" providerId="ADAL" clId="{D37346D7-DEEA-463D-90B9-27F3B9538A7F}" dt="2025-10-30T04:47:26.877" v="2102"/>
        <pc:sldMkLst>
          <pc:docMk/>
          <pc:sldMk cId="3082406216" sldId="288"/>
        </pc:sldMkLst>
        <pc:spChg chg="add del mod">
          <ac:chgData name="Melissa C Kelly" userId="36b693f4-1198-4bc1-bb05-2b73e28d4bd3" providerId="ADAL" clId="{D37346D7-DEEA-463D-90B9-27F3B9538A7F}" dt="2025-10-30T04:47:22.136" v="2100" actId="26606"/>
          <ac:spMkLst>
            <pc:docMk/>
            <pc:sldMk cId="3082406216" sldId="288"/>
            <ac:spMk id="2" creationId="{B9AB6ED5-8E6B-760F-6688-D31EAB96FCC0}"/>
          </ac:spMkLst>
        </pc:spChg>
        <pc:spChg chg="del mod">
          <ac:chgData name="Melissa C Kelly" userId="36b693f4-1198-4bc1-bb05-2b73e28d4bd3" providerId="ADAL" clId="{D37346D7-DEEA-463D-90B9-27F3B9538A7F}" dt="2025-10-30T04:47:05.206" v="2097" actId="22"/>
          <ac:spMkLst>
            <pc:docMk/>
            <pc:sldMk cId="3082406216" sldId="288"/>
            <ac:spMk id="3" creationId="{C817E278-02B1-EFD9-564E-CCD590A1601C}"/>
          </ac:spMkLst>
        </pc:spChg>
        <pc:spChg chg="add del">
          <ac:chgData name="Melissa C Kelly" userId="36b693f4-1198-4bc1-bb05-2b73e28d4bd3" providerId="ADAL" clId="{D37346D7-DEEA-463D-90B9-27F3B9538A7F}" dt="2025-10-30T04:47:22.136" v="2100" actId="26606"/>
          <ac:spMkLst>
            <pc:docMk/>
            <pc:sldMk cId="3082406216" sldId="288"/>
            <ac:spMk id="8" creationId="{43C823D3-D619-407C-89E0-C6F6B1E7A42A}"/>
          </ac:spMkLst>
        </pc:spChg>
        <pc:spChg chg="add del">
          <ac:chgData name="Melissa C Kelly" userId="36b693f4-1198-4bc1-bb05-2b73e28d4bd3" providerId="ADAL" clId="{D37346D7-DEEA-463D-90B9-27F3B9538A7F}" dt="2025-10-30T04:47:22.136" v="2100" actId="26606"/>
          <ac:spMkLst>
            <pc:docMk/>
            <pc:sldMk cId="3082406216" sldId="288"/>
            <ac:spMk id="10" creationId="{047F8E3E-2FFA-4A0F-B3C7-E57ADDCFB415}"/>
          </ac:spMkLst>
        </pc:spChg>
        <pc:spChg chg="add del">
          <ac:chgData name="Melissa C Kelly" userId="36b693f4-1198-4bc1-bb05-2b73e28d4bd3" providerId="ADAL" clId="{D37346D7-DEEA-463D-90B9-27F3B9538A7F}" dt="2025-10-30T04:47:22.136" v="2099" actId="26606"/>
          <ac:spMkLst>
            <pc:docMk/>
            <pc:sldMk cId="3082406216" sldId="288"/>
            <ac:spMk id="27" creationId="{86FF76B9-219D-4469-AF87-0236D29032F1}"/>
          </ac:spMkLst>
        </pc:spChg>
        <pc:spChg chg="add del">
          <ac:chgData name="Melissa C Kelly" userId="36b693f4-1198-4bc1-bb05-2b73e28d4bd3" providerId="ADAL" clId="{D37346D7-DEEA-463D-90B9-27F3B9538A7F}" dt="2025-10-30T04:47:22.136" v="2099" actId="26606"/>
          <ac:spMkLst>
            <pc:docMk/>
            <pc:sldMk cId="3082406216" sldId="288"/>
            <ac:spMk id="33" creationId="{2E80C965-DB6D-4F81-9E9E-B027384D0BD6}"/>
          </ac:spMkLst>
        </pc:spChg>
        <pc:spChg chg="add del">
          <ac:chgData name="Melissa C Kelly" userId="36b693f4-1198-4bc1-bb05-2b73e28d4bd3" providerId="ADAL" clId="{D37346D7-DEEA-463D-90B9-27F3B9538A7F}" dt="2025-10-30T04:47:22.136" v="2099" actId="26606"/>
          <ac:spMkLst>
            <pc:docMk/>
            <pc:sldMk cId="3082406216" sldId="288"/>
            <ac:spMk id="35" creationId="{633C5E46-DAC5-4661-9C87-22B08E2A512F}"/>
          </ac:spMkLst>
        </pc:spChg>
        <pc:grpChg chg="add del">
          <ac:chgData name="Melissa C Kelly" userId="36b693f4-1198-4bc1-bb05-2b73e28d4bd3" providerId="ADAL" clId="{D37346D7-DEEA-463D-90B9-27F3B9538A7F}" dt="2025-10-30T04:47:22.136" v="2100" actId="26606"/>
          <ac:grpSpMkLst>
            <pc:docMk/>
            <pc:sldMk cId="3082406216" sldId="288"/>
            <ac:grpSpMk id="12" creationId="{33D939F1-7ABE-4D0E-946A-43F37F556AFD}"/>
          </ac:grpSpMkLst>
        </pc:grpChg>
        <pc:grpChg chg="add del">
          <ac:chgData name="Melissa C Kelly" userId="36b693f4-1198-4bc1-bb05-2b73e28d4bd3" providerId="ADAL" clId="{D37346D7-DEEA-463D-90B9-27F3B9538A7F}" dt="2025-10-30T04:47:22.136" v="2100" actId="26606"/>
          <ac:grpSpMkLst>
            <pc:docMk/>
            <pc:sldMk cId="3082406216" sldId="288"/>
            <ac:grpSpMk id="18" creationId="{9DB3963A-4187-4A72-9DA4-CA6BADE22931}"/>
          </ac:grpSpMkLst>
        </pc:grpChg>
        <pc:grpChg chg="add del">
          <ac:chgData name="Melissa C Kelly" userId="36b693f4-1198-4bc1-bb05-2b73e28d4bd3" providerId="ADAL" clId="{D37346D7-DEEA-463D-90B9-27F3B9538A7F}" dt="2025-10-30T04:47:22.136" v="2099" actId="26606"/>
          <ac:grpSpMkLst>
            <pc:docMk/>
            <pc:sldMk cId="3082406216" sldId="288"/>
            <ac:grpSpMk id="29" creationId="{DB88BD78-87E1-424D-B479-C37D8E41B12E}"/>
          </ac:grpSpMkLst>
        </pc:grpChg>
        <pc:picChg chg="add mod ord">
          <ac:chgData name="Melissa C Kelly" userId="36b693f4-1198-4bc1-bb05-2b73e28d4bd3" providerId="ADAL" clId="{D37346D7-DEEA-463D-90B9-27F3B9538A7F}" dt="2025-10-30T04:47:22.136" v="2100" actId="26606"/>
          <ac:picMkLst>
            <pc:docMk/>
            <pc:sldMk cId="3082406216" sldId="288"/>
            <ac:picMk id="5" creationId="{364F46D6-1818-E01D-F85C-BDE624EE7552}"/>
          </ac:picMkLst>
        </pc:picChg>
      </pc:sldChg>
      <pc:sldChg chg="addSp delSp modSp new mod setBg">
        <pc:chgData name="Melissa C Kelly" userId="36b693f4-1198-4bc1-bb05-2b73e28d4bd3" providerId="ADAL" clId="{D37346D7-DEEA-463D-90B9-27F3B9538A7F}" dt="2025-10-30T05:07:52.972" v="2633" actId="14100"/>
        <pc:sldMkLst>
          <pc:docMk/>
          <pc:sldMk cId="2760483427" sldId="289"/>
        </pc:sldMkLst>
        <pc:spChg chg="mod">
          <ac:chgData name="Melissa C Kelly" userId="36b693f4-1198-4bc1-bb05-2b73e28d4bd3" providerId="ADAL" clId="{D37346D7-DEEA-463D-90B9-27F3B9538A7F}" dt="2025-10-30T05:06:30.245" v="2625" actId="20577"/>
          <ac:spMkLst>
            <pc:docMk/>
            <pc:sldMk cId="2760483427" sldId="289"/>
            <ac:spMk id="2" creationId="{F8D38CAB-D121-F582-B13E-363302BFB967}"/>
          </ac:spMkLst>
        </pc:spChg>
        <pc:spChg chg="del mod">
          <ac:chgData name="Melissa C Kelly" userId="36b693f4-1198-4bc1-bb05-2b73e28d4bd3" providerId="ADAL" clId="{D37346D7-DEEA-463D-90B9-27F3B9538A7F}" dt="2025-10-30T04:56:07.412" v="2113"/>
          <ac:spMkLst>
            <pc:docMk/>
            <pc:sldMk cId="2760483427" sldId="289"/>
            <ac:spMk id="3" creationId="{1851842D-F6DA-D549-8E45-687357BB1B12}"/>
          </ac:spMkLst>
        </pc:spChg>
        <pc:spChg chg="mod">
          <ac:chgData name="Melissa C Kelly" userId="36b693f4-1198-4bc1-bb05-2b73e28d4bd3" providerId="ADAL" clId="{D37346D7-DEEA-463D-90B9-27F3B9538A7F}" dt="2025-10-30T05:07:52.972" v="2633" actId="14100"/>
          <ac:spMkLst>
            <pc:docMk/>
            <pc:sldMk cId="2760483427" sldId="289"/>
            <ac:spMk id="4" creationId="{0605FF3F-B3E9-87F1-9737-50D4AF1C4EE4}"/>
          </ac:spMkLst>
        </pc:spChg>
        <pc:spChg chg="add del">
          <ac:chgData name="Melissa C Kelly" userId="36b693f4-1198-4bc1-bb05-2b73e28d4bd3" providerId="ADAL" clId="{D37346D7-DEEA-463D-90B9-27F3B9538A7F}" dt="2025-10-30T04:57:31.813" v="2286" actId="26606"/>
          <ac:spMkLst>
            <pc:docMk/>
            <pc:sldMk cId="2760483427" sldId="289"/>
            <ac:spMk id="8" creationId="{87BF42CA-AD55-48B4-8949-C4DCA60A6AEE}"/>
          </ac:spMkLst>
        </pc:spChg>
        <pc:spChg chg="add del">
          <ac:chgData name="Melissa C Kelly" userId="36b693f4-1198-4bc1-bb05-2b73e28d4bd3" providerId="ADAL" clId="{D37346D7-DEEA-463D-90B9-27F3B9538A7F}" dt="2025-10-30T04:57:31.813" v="2286" actId="26606"/>
          <ac:spMkLst>
            <pc:docMk/>
            <pc:sldMk cId="2760483427" sldId="289"/>
            <ac:spMk id="10" creationId="{66AE1D3D-3106-4CB2-AA7C-0C1642AC0F2E}"/>
          </ac:spMkLst>
        </pc:spChg>
        <pc:spChg chg="add del">
          <ac:chgData name="Melissa C Kelly" userId="36b693f4-1198-4bc1-bb05-2b73e28d4bd3" providerId="ADAL" clId="{D37346D7-DEEA-463D-90B9-27F3B9538A7F}" dt="2025-10-30T04:57:45.017" v="2287" actId="21"/>
          <ac:spMkLst>
            <pc:docMk/>
            <pc:sldMk cId="2760483427" sldId="289"/>
            <ac:spMk id="3078" creationId="{B3A2DAE6-51F1-12FB-6F0E-D2E3CF99516D}"/>
          </ac:spMkLst>
        </pc:spChg>
        <pc:spChg chg="add">
          <ac:chgData name="Melissa C Kelly" userId="36b693f4-1198-4bc1-bb05-2b73e28d4bd3" providerId="ADAL" clId="{D37346D7-DEEA-463D-90B9-27F3B9538A7F}" dt="2025-10-30T04:57:31.813" v="2286" actId="26606"/>
          <ac:spMkLst>
            <pc:docMk/>
            <pc:sldMk cId="2760483427" sldId="289"/>
            <ac:spMk id="3081" creationId="{D1942232-83D0-49E2-AF9B-1F97E3C1EF8E}"/>
          </ac:spMkLst>
        </pc:spChg>
        <pc:spChg chg="add">
          <ac:chgData name="Melissa C Kelly" userId="36b693f4-1198-4bc1-bb05-2b73e28d4bd3" providerId="ADAL" clId="{D37346D7-DEEA-463D-90B9-27F3B9538A7F}" dt="2025-10-30T04:57:31.813" v="2286" actId="26606"/>
          <ac:spMkLst>
            <pc:docMk/>
            <pc:sldMk cId="2760483427" sldId="289"/>
            <ac:spMk id="3083" creationId="{E9E70D72-6E23-4015-A4A6-85C120C19167}"/>
          </ac:spMkLst>
        </pc:spChg>
        <pc:grpChg chg="add del">
          <ac:chgData name="Melissa C Kelly" userId="36b693f4-1198-4bc1-bb05-2b73e28d4bd3" providerId="ADAL" clId="{D37346D7-DEEA-463D-90B9-27F3B9538A7F}" dt="2025-10-30T04:57:31.813" v="2286" actId="26606"/>
          <ac:grpSpMkLst>
            <pc:docMk/>
            <pc:sldMk cId="2760483427" sldId="289"/>
            <ac:grpSpMk id="12" creationId="{0A31B6AF-B711-4CDB-8C2B-16E963DDC4C5}"/>
          </ac:grpSpMkLst>
        </pc:grpChg>
        <pc:grpChg chg="add">
          <ac:chgData name="Melissa C Kelly" userId="36b693f4-1198-4bc1-bb05-2b73e28d4bd3" providerId="ADAL" clId="{D37346D7-DEEA-463D-90B9-27F3B9538A7F}" dt="2025-10-30T04:57:31.813" v="2286" actId="26606"/>
          <ac:grpSpMkLst>
            <pc:docMk/>
            <pc:sldMk cId="2760483427" sldId="289"/>
            <ac:grpSpMk id="3085" creationId="{C28A977F-B603-4D81-B0FC-C8DE048A7931}"/>
          </ac:grpSpMkLst>
        </pc:grpChg>
        <pc:grpChg chg="add">
          <ac:chgData name="Melissa C Kelly" userId="36b693f4-1198-4bc1-bb05-2b73e28d4bd3" providerId="ADAL" clId="{D37346D7-DEEA-463D-90B9-27F3B9538A7F}" dt="2025-10-30T04:57:31.813" v="2286" actId="26606"/>
          <ac:grpSpMkLst>
            <pc:docMk/>
            <pc:sldMk cId="2760483427" sldId="289"/>
            <ac:grpSpMk id="3091" creationId="{C78D9229-E61D-4FEE-8321-2F8B64A8CADF}"/>
          </ac:grpSpMkLst>
        </pc:grpChg>
        <pc:picChg chg="add mod">
          <ac:chgData name="Melissa C Kelly" userId="36b693f4-1198-4bc1-bb05-2b73e28d4bd3" providerId="ADAL" clId="{D37346D7-DEEA-463D-90B9-27F3B9538A7F}" dt="2025-10-30T05:06:38.890" v="2627" actId="1076"/>
          <ac:picMkLst>
            <pc:docMk/>
            <pc:sldMk cId="2760483427" sldId="289"/>
            <ac:picMk id="3074" creationId="{1E629159-7990-1DA1-DF85-B862E921213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4E72B-C14D-41F7-A51E-54F6FAD1567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01DB3ED-A97F-4D49-821D-E3F77688FCDB}">
      <dgm:prSet/>
      <dgm:spPr/>
      <dgm:t>
        <a:bodyPr/>
        <a:lstStyle/>
        <a:p>
          <a:r>
            <a:rPr lang="en-US"/>
            <a:t>New updated data regarding stroke within the US and the world and the cost of disability </a:t>
          </a:r>
        </a:p>
      </dgm:t>
    </dgm:pt>
    <dgm:pt modelId="{70423CD7-81B0-4BE7-AA90-ED317F572EA0}" type="parTrans" cxnId="{0B9AD97C-9D29-41C8-A011-94F6CE7F6358}">
      <dgm:prSet/>
      <dgm:spPr/>
      <dgm:t>
        <a:bodyPr/>
        <a:lstStyle/>
        <a:p>
          <a:endParaRPr lang="en-US"/>
        </a:p>
      </dgm:t>
    </dgm:pt>
    <dgm:pt modelId="{A7BEC6DC-352C-41EF-98F3-2C98F0BBED05}" type="sibTrans" cxnId="{0B9AD97C-9D29-41C8-A011-94F6CE7F6358}">
      <dgm:prSet/>
      <dgm:spPr/>
      <dgm:t>
        <a:bodyPr/>
        <a:lstStyle/>
        <a:p>
          <a:endParaRPr lang="en-US"/>
        </a:p>
      </dgm:t>
    </dgm:pt>
    <dgm:pt modelId="{167CF8C1-D75B-4EB1-95A9-D40BB33838B6}">
      <dgm:prSet/>
      <dgm:spPr/>
      <dgm:t>
        <a:bodyPr/>
        <a:lstStyle/>
        <a:p>
          <a:r>
            <a:rPr lang="en-US"/>
            <a:t>Review of most common stroke rehab treatments and modalities </a:t>
          </a:r>
        </a:p>
      </dgm:t>
    </dgm:pt>
    <dgm:pt modelId="{1097F9B8-65C5-43ED-9AE2-37B16C18958B}" type="parTrans" cxnId="{F62396C3-64B8-4B45-88A2-E1DDA024C854}">
      <dgm:prSet/>
      <dgm:spPr/>
      <dgm:t>
        <a:bodyPr/>
        <a:lstStyle/>
        <a:p>
          <a:endParaRPr lang="en-US"/>
        </a:p>
      </dgm:t>
    </dgm:pt>
    <dgm:pt modelId="{143B5D9C-2708-4285-9810-9DF6694730E8}" type="sibTrans" cxnId="{F62396C3-64B8-4B45-88A2-E1DDA024C854}">
      <dgm:prSet/>
      <dgm:spPr/>
      <dgm:t>
        <a:bodyPr/>
        <a:lstStyle/>
        <a:p>
          <a:endParaRPr lang="en-US"/>
        </a:p>
      </dgm:t>
    </dgm:pt>
    <dgm:pt modelId="{A02D8582-3CCE-402C-97B2-4A94D9D63C77}">
      <dgm:prSet/>
      <dgm:spPr/>
      <dgm:t>
        <a:bodyPr/>
        <a:lstStyle/>
        <a:p>
          <a:r>
            <a:rPr lang="en-US"/>
            <a:t>Updated stroke treatments with dysphagia with regards to new technology interface </a:t>
          </a:r>
        </a:p>
      </dgm:t>
    </dgm:pt>
    <dgm:pt modelId="{3643641D-949C-47C3-B401-ADCE46055BB4}" type="parTrans" cxnId="{3A90CA57-7F63-49F4-B025-6DAE2F5AD982}">
      <dgm:prSet/>
      <dgm:spPr/>
      <dgm:t>
        <a:bodyPr/>
        <a:lstStyle/>
        <a:p>
          <a:endParaRPr lang="en-US"/>
        </a:p>
      </dgm:t>
    </dgm:pt>
    <dgm:pt modelId="{3CCE8966-C587-4667-B7F6-FAC53DC8B47F}" type="sibTrans" cxnId="{3A90CA57-7F63-49F4-B025-6DAE2F5AD982}">
      <dgm:prSet/>
      <dgm:spPr/>
      <dgm:t>
        <a:bodyPr/>
        <a:lstStyle/>
        <a:p>
          <a:endParaRPr lang="en-US"/>
        </a:p>
      </dgm:t>
    </dgm:pt>
    <dgm:pt modelId="{78367C53-3ED4-43B9-8B41-8BE8580FD697}">
      <dgm:prSet/>
      <dgm:spPr/>
      <dgm:t>
        <a:bodyPr/>
        <a:lstStyle/>
        <a:p>
          <a:r>
            <a:rPr lang="en-US"/>
            <a:t>Updated FDA approved medical devices to assist with motor recovery after stroke </a:t>
          </a:r>
        </a:p>
      </dgm:t>
    </dgm:pt>
    <dgm:pt modelId="{8B9662A2-002F-44E6-8785-634A621EBD15}" type="parTrans" cxnId="{1EC03358-CB8A-4B93-9A67-C6BAD2DA024A}">
      <dgm:prSet/>
      <dgm:spPr/>
      <dgm:t>
        <a:bodyPr/>
        <a:lstStyle/>
        <a:p>
          <a:endParaRPr lang="en-US"/>
        </a:p>
      </dgm:t>
    </dgm:pt>
    <dgm:pt modelId="{3CE3ADC9-47A8-4609-9398-C46115FE4682}" type="sibTrans" cxnId="{1EC03358-CB8A-4B93-9A67-C6BAD2DA024A}">
      <dgm:prSet/>
      <dgm:spPr/>
      <dgm:t>
        <a:bodyPr/>
        <a:lstStyle/>
        <a:p>
          <a:endParaRPr lang="en-US"/>
        </a:p>
      </dgm:t>
    </dgm:pt>
    <dgm:pt modelId="{71EEA172-11C0-4EE0-8559-7D5DC0620F70}" type="pres">
      <dgm:prSet presAssocID="{59F4E72B-C14D-41F7-A51E-54F6FAD15671}" presName="vert0" presStyleCnt="0">
        <dgm:presLayoutVars>
          <dgm:dir/>
          <dgm:animOne val="branch"/>
          <dgm:animLvl val="lvl"/>
        </dgm:presLayoutVars>
      </dgm:prSet>
      <dgm:spPr/>
    </dgm:pt>
    <dgm:pt modelId="{63186DFE-FA18-48B9-A9CB-06B596D36C4E}" type="pres">
      <dgm:prSet presAssocID="{D01DB3ED-A97F-4D49-821D-E3F77688FCDB}" presName="thickLine" presStyleLbl="alignNode1" presStyleIdx="0" presStyleCnt="4"/>
      <dgm:spPr/>
    </dgm:pt>
    <dgm:pt modelId="{5D982D31-65D6-4A29-AA7D-7DC08DB8F76E}" type="pres">
      <dgm:prSet presAssocID="{D01DB3ED-A97F-4D49-821D-E3F77688FCDB}" presName="horz1" presStyleCnt="0"/>
      <dgm:spPr/>
    </dgm:pt>
    <dgm:pt modelId="{A5A99650-6838-4EA8-95B5-D89B5BB74C65}" type="pres">
      <dgm:prSet presAssocID="{D01DB3ED-A97F-4D49-821D-E3F77688FCDB}" presName="tx1" presStyleLbl="revTx" presStyleIdx="0" presStyleCnt="4"/>
      <dgm:spPr/>
    </dgm:pt>
    <dgm:pt modelId="{9DD43760-575B-4925-8941-DFF8D15CDA98}" type="pres">
      <dgm:prSet presAssocID="{D01DB3ED-A97F-4D49-821D-E3F77688FCDB}" presName="vert1" presStyleCnt="0"/>
      <dgm:spPr/>
    </dgm:pt>
    <dgm:pt modelId="{2C4B0080-73EC-4C17-A0A3-38B4AD324748}" type="pres">
      <dgm:prSet presAssocID="{167CF8C1-D75B-4EB1-95A9-D40BB33838B6}" presName="thickLine" presStyleLbl="alignNode1" presStyleIdx="1" presStyleCnt="4"/>
      <dgm:spPr/>
    </dgm:pt>
    <dgm:pt modelId="{CB24BA0B-DD38-40A3-ADA1-924B0D9457CD}" type="pres">
      <dgm:prSet presAssocID="{167CF8C1-D75B-4EB1-95A9-D40BB33838B6}" presName="horz1" presStyleCnt="0"/>
      <dgm:spPr/>
    </dgm:pt>
    <dgm:pt modelId="{038B7DE8-3D69-4B80-9780-E9B5499E19A0}" type="pres">
      <dgm:prSet presAssocID="{167CF8C1-D75B-4EB1-95A9-D40BB33838B6}" presName="tx1" presStyleLbl="revTx" presStyleIdx="1" presStyleCnt="4"/>
      <dgm:spPr/>
    </dgm:pt>
    <dgm:pt modelId="{091BE2E4-F466-490C-8959-92CC8F09A6F4}" type="pres">
      <dgm:prSet presAssocID="{167CF8C1-D75B-4EB1-95A9-D40BB33838B6}" presName="vert1" presStyleCnt="0"/>
      <dgm:spPr/>
    </dgm:pt>
    <dgm:pt modelId="{B86A1515-09CA-4751-9446-0259E4F11888}" type="pres">
      <dgm:prSet presAssocID="{A02D8582-3CCE-402C-97B2-4A94D9D63C77}" presName="thickLine" presStyleLbl="alignNode1" presStyleIdx="2" presStyleCnt="4"/>
      <dgm:spPr/>
    </dgm:pt>
    <dgm:pt modelId="{271B8153-B95C-410D-988C-9659A149A746}" type="pres">
      <dgm:prSet presAssocID="{A02D8582-3CCE-402C-97B2-4A94D9D63C77}" presName="horz1" presStyleCnt="0"/>
      <dgm:spPr/>
    </dgm:pt>
    <dgm:pt modelId="{5B275CB7-7D87-4C25-ACCB-C5B1E4B6DEAE}" type="pres">
      <dgm:prSet presAssocID="{A02D8582-3CCE-402C-97B2-4A94D9D63C77}" presName="tx1" presStyleLbl="revTx" presStyleIdx="2" presStyleCnt="4"/>
      <dgm:spPr/>
    </dgm:pt>
    <dgm:pt modelId="{CD9C07B7-F43C-43BC-8679-52DC8793E095}" type="pres">
      <dgm:prSet presAssocID="{A02D8582-3CCE-402C-97B2-4A94D9D63C77}" presName="vert1" presStyleCnt="0"/>
      <dgm:spPr/>
    </dgm:pt>
    <dgm:pt modelId="{CC98D910-A0CE-47E3-AE42-C22B20959377}" type="pres">
      <dgm:prSet presAssocID="{78367C53-3ED4-43B9-8B41-8BE8580FD697}" presName="thickLine" presStyleLbl="alignNode1" presStyleIdx="3" presStyleCnt="4"/>
      <dgm:spPr/>
    </dgm:pt>
    <dgm:pt modelId="{2887F7D1-225F-471E-BED8-B30D847A1239}" type="pres">
      <dgm:prSet presAssocID="{78367C53-3ED4-43B9-8B41-8BE8580FD697}" presName="horz1" presStyleCnt="0"/>
      <dgm:spPr/>
    </dgm:pt>
    <dgm:pt modelId="{1936C28B-DD16-46F7-A45B-AC6864392355}" type="pres">
      <dgm:prSet presAssocID="{78367C53-3ED4-43B9-8B41-8BE8580FD697}" presName="tx1" presStyleLbl="revTx" presStyleIdx="3" presStyleCnt="4"/>
      <dgm:spPr/>
    </dgm:pt>
    <dgm:pt modelId="{DE0A2720-34E2-40C3-8DF6-D21E1FBD338A}" type="pres">
      <dgm:prSet presAssocID="{78367C53-3ED4-43B9-8B41-8BE8580FD697}" presName="vert1" presStyleCnt="0"/>
      <dgm:spPr/>
    </dgm:pt>
  </dgm:ptLst>
  <dgm:cxnLst>
    <dgm:cxn modelId="{9ABEAA07-FCA5-47DF-8550-6C8481AAD30F}" type="presOf" srcId="{59F4E72B-C14D-41F7-A51E-54F6FAD15671}" destId="{71EEA172-11C0-4EE0-8559-7D5DC0620F70}" srcOrd="0" destOrd="0" presId="urn:microsoft.com/office/officeart/2008/layout/LinedList"/>
    <dgm:cxn modelId="{AFE4C41C-DC1C-422B-A205-2AA185BDEC2A}" type="presOf" srcId="{A02D8582-3CCE-402C-97B2-4A94D9D63C77}" destId="{5B275CB7-7D87-4C25-ACCB-C5B1E4B6DEAE}" srcOrd="0" destOrd="0" presId="urn:microsoft.com/office/officeart/2008/layout/LinedList"/>
    <dgm:cxn modelId="{ACD7AC3D-7E82-4C58-8C99-CF52E1D4768C}" type="presOf" srcId="{D01DB3ED-A97F-4D49-821D-E3F77688FCDB}" destId="{A5A99650-6838-4EA8-95B5-D89B5BB74C65}" srcOrd="0" destOrd="0" presId="urn:microsoft.com/office/officeart/2008/layout/LinedList"/>
    <dgm:cxn modelId="{3A90CA57-7F63-49F4-B025-6DAE2F5AD982}" srcId="{59F4E72B-C14D-41F7-A51E-54F6FAD15671}" destId="{A02D8582-3CCE-402C-97B2-4A94D9D63C77}" srcOrd="2" destOrd="0" parTransId="{3643641D-949C-47C3-B401-ADCE46055BB4}" sibTransId="{3CCE8966-C587-4667-B7F6-FAC53DC8B47F}"/>
    <dgm:cxn modelId="{1EC03358-CB8A-4B93-9A67-C6BAD2DA024A}" srcId="{59F4E72B-C14D-41F7-A51E-54F6FAD15671}" destId="{78367C53-3ED4-43B9-8B41-8BE8580FD697}" srcOrd="3" destOrd="0" parTransId="{8B9662A2-002F-44E6-8785-634A621EBD15}" sibTransId="{3CE3ADC9-47A8-4609-9398-C46115FE4682}"/>
    <dgm:cxn modelId="{0B9AD97C-9D29-41C8-A011-94F6CE7F6358}" srcId="{59F4E72B-C14D-41F7-A51E-54F6FAD15671}" destId="{D01DB3ED-A97F-4D49-821D-E3F77688FCDB}" srcOrd="0" destOrd="0" parTransId="{70423CD7-81B0-4BE7-AA90-ED317F572EA0}" sibTransId="{A7BEC6DC-352C-41EF-98F3-2C98F0BBED05}"/>
    <dgm:cxn modelId="{4F60329B-9041-4502-82F4-75EF6BB40516}" type="presOf" srcId="{78367C53-3ED4-43B9-8B41-8BE8580FD697}" destId="{1936C28B-DD16-46F7-A45B-AC6864392355}" srcOrd="0" destOrd="0" presId="urn:microsoft.com/office/officeart/2008/layout/LinedList"/>
    <dgm:cxn modelId="{2F0EF29B-C330-4840-9156-34E4070EA8D5}" type="presOf" srcId="{167CF8C1-D75B-4EB1-95A9-D40BB33838B6}" destId="{038B7DE8-3D69-4B80-9780-E9B5499E19A0}" srcOrd="0" destOrd="0" presId="urn:microsoft.com/office/officeart/2008/layout/LinedList"/>
    <dgm:cxn modelId="{F62396C3-64B8-4B45-88A2-E1DDA024C854}" srcId="{59F4E72B-C14D-41F7-A51E-54F6FAD15671}" destId="{167CF8C1-D75B-4EB1-95A9-D40BB33838B6}" srcOrd="1" destOrd="0" parTransId="{1097F9B8-65C5-43ED-9AE2-37B16C18958B}" sibTransId="{143B5D9C-2708-4285-9810-9DF6694730E8}"/>
    <dgm:cxn modelId="{DC11DDF4-B18B-4850-A857-0B4105432D7E}" type="presParOf" srcId="{71EEA172-11C0-4EE0-8559-7D5DC0620F70}" destId="{63186DFE-FA18-48B9-A9CB-06B596D36C4E}" srcOrd="0" destOrd="0" presId="urn:microsoft.com/office/officeart/2008/layout/LinedList"/>
    <dgm:cxn modelId="{56E8415F-A125-49CE-A82A-3CB4572C017A}" type="presParOf" srcId="{71EEA172-11C0-4EE0-8559-7D5DC0620F70}" destId="{5D982D31-65D6-4A29-AA7D-7DC08DB8F76E}" srcOrd="1" destOrd="0" presId="urn:microsoft.com/office/officeart/2008/layout/LinedList"/>
    <dgm:cxn modelId="{E2371DA5-315C-40AB-842D-B919720231C2}" type="presParOf" srcId="{5D982D31-65D6-4A29-AA7D-7DC08DB8F76E}" destId="{A5A99650-6838-4EA8-95B5-D89B5BB74C65}" srcOrd="0" destOrd="0" presId="urn:microsoft.com/office/officeart/2008/layout/LinedList"/>
    <dgm:cxn modelId="{19F54C44-8AD8-467C-ADCE-6C6716B33401}" type="presParOf" srcId="{5D982D31-65D6-4A29-AA7D-7DC08DB8F76E}" destId="{9DD43760-575B-4925-8941-DFF8D15CDA98}" srcOrd="1" destOrd="0" presId="urn:microsoft.com/office/officeart/2008/layout/LinedList"/>
    <dgm:cxn modelId="{EE9B59BD-BBDD-4118-A2C6-7C2F0E4DD393}" type="presParOf" srcId="{71EEA172-11C0-4EE0-8559-7D5DC0620F70}" destId="{2C4B0080-73EC-4C17-A0A3-38B4AD324748}" srcOrd="2" destOrd="0" presId="urn:microsoft.com/office/officeart/2008/layout/LinedList"/>
    <dgm:cxn modelId="{316E6C91-0683-40B5-9DAF-64BAF6BA9AFB}" type="presParOf" srcId="{71EEA172-11C0-4EE0-8559-7D5DC0620F70}" destId="{CB24BA0B-DD38-40A3-ADA1-924B0D9457CD}" srcOrd="3" destOrd="0" presId="urn:microsoft.com/office/officeart/2008/layout/LinedList"/>
    <dgm:cxn modelId="{675EBF78-6B88-4CDD-851B-2951E79BDD2D}" type="presParOf" srcId="{CB24BA0B-DD38-40A3-ADA1-924B0D9457CD}" destId="{038B7DE8-3D69-4B80-9780-E9B5499E19A0}" srcOrd="0" destOrd="0" presId="urn:microsoft.com/office/officeart/2008/layout/LinedList"/>
    <dgm:cxn modelId="{B492071A-9D2F-44CB-963D-6EFD2FBBDFCA}" type="presParOf" srcId="{CB24BA0B-DD38-40A3-ADA1-924B0D9457CD}" destId="{091BE2E4-F466-490C-8959-92CC8F09A6F4}" srcOrd="1" destOrd="0" presId="urn:microsoft.com/office/officeart/2008/layout/LinedList"/>
    <dgm:cxn modelId="{A04F8F5D-DAEF-4CCE-A739-2D321240177C}" type="presParOf" srcId="{71EEA172-11C0-4EE0-8559-7D5DC0620F70}" destId="{B86A1515-09CA-4751-9446-0259E4F11888}" srcOrd="4" destOrd="0" presId="urn:microsoft.com/office/officeart/2008/layout/LinedList"/>
    <dgm:cxn modelId="{EBD90A16-C379-4943-989A-DD199098B4E4}" type="presParOf" srcId="{71EEA172-11C0-4EE0-8559-7D5DC0620F70}" destId="{271B8153-B95C-410D-988C-9659A149A746}" srcOrd="5" destOrd="0" presId="urn:microsoft.com/office/officeart/2008/layout/LinedList"/>
    <dgm:cxn modelId="{76CF4C62-AEAD-4768-AAA1-2BA8F71733BB}" type="presParOf" srcId="{271B8153-B95C-410D-988C-9659A149A746}" destId="{5B275CB7-7D87-4C25-ACCB-C5B1E4B6DEAE}" srcOrd="0" destOrd="0" presId="urn:microsoft.com/office/officeart/2008/layout/LinedList"/>
    <dgm:cxn modelId="{5EC0E050-E0FD-4DFB-ABFA-9D759196337E}" type="presParOf" srcId="{271B8153-B95C-410D-988C-9659A149A746}" destId="{CD9C07B7-F43C-43BC-8679-52DC8793E095}" srcOrd="1" destOrd="0" presId="urn:microsoft.com/office/officeart/2008/layout/LinedList"/>
    <dgm:cxn modelId="{AB1B3E10-4766-4319-9E74-D9A2F913EE4F}" type="presParOf" srcId="{71EEA172-11C0-4EE0-8559-7D5DC0620F70}" destId="{CC98D910-A0CE-47E3-AE42-C22B20959377}" srcOrd="6" destOrd="0" presId="urn:microsoft.com/office/officeart/2008/layout/LinedList"/>
    <dgm:cxn modelId="{5738FBD2-D900-46B6-BDF0-2B4DEF4BAD9F}" type="presParOf" srcId="{71EEA172-11C0-4EE0-8559-7D5DC0620F70}" destId="{2887F7D1-225F-471E-BED8-B30D847A1239}" srcOrd="7" destOrd="0" presId="urn:microsoft.com/office/officeart/2008/layout/LinedList"/>
    <dgm:cxn modelId="{797B2ED4-649E-4146-B01F-A8355B7E66B9}" type="presParOf" srcId="{2887F7D1-225F-471E-BED8-B30D847A1239}" destId="{1936C28B-DD16-46F7-A45B-AC6864392355}" srcOrd="0" destOrd="0" presId="urn:microsoft.com/office/officeart/2008/layout/LinedList"/>
    <dgm:cxn modelId="{E74B0B3A-B4A4-4785-9E03-009097251C7E}" type="presParOf" srcId="{2887F7D1-225F-471E-BED8-B30D847A1239}" destId="{DE0A2720-34E2-40C3-8DF6-D21E1FBD33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B4D3A-9B5C-48C6-839D-9DE3A4BC0F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2754487-7959-4AD1-AEAC-E227A66B2AB8}">
      <dgm:prSet/>
      <dgm:spPr/>
      <dgm:t>
        <a:bodyPr/>
        <a:lstStyle/>
        <a:p>
          <a:r>
            <a:rPr lang="en-US"/>
            <a:t>Common impairments with stroke include weakness, sensory changes, decreased endurance, aphasia, cognitive  linguistic deficits, visuospatial deficits, dysphagia, apraxia, fine motor impairments, visual impairments </a:t>
          </a:r>
        </a:p>
      </dgm:t>
    </dgm:pt>
    <dgm:pt modelId="{F7B1DF2D-5190-477F-BDE1-CBA99A2B9A7D}" type="parTrans" cxnId="{F62DE77D-4CD8-455F-85C5-EF7B162754B1}">
      <dgm:prSet/>
      <dgm:spPr/>
      <dgm:t>
        <a:bodyPr/>
        <a:lstStyle/>
        <a:p>
          <a:endParaRPr lang="en-US"/>
        </a:p>
      </dgm:t>
    </dgm:pt>
    <dgm:pt modelId="{D2436187-B58F-4510-BDBF-B10C48091403}" type="sibTrans" cxnId="{F62DE77D-4CD8-455F-85C5-EF7B162754B1}">
      <dgm:prSet/>
      <dgm:spPr/>
      <dgm:t>
        <a:bodyPr/>
        <a:lstStyle/>
        <a:p>
          <a:endParaRPr lang="en-US"/>
        </a:p>
      </dgm:t>
    </dgm:pt>
    <dgm:pt modelId="{BC70B217-CFEE-4035-BEC7-5A70A792C82A}">
      <dgm:prSet/>
      <dgm:spPr/>
      <dgm:t>
        <a:bodyPr/>
        <a:lstStyle/>
        <a:p>
          <a:r>
            <a:rPr lang="en-US"/>
            <a:t>20% of stroke patients present with dysphagia and of those patients 50% of them have unimproved dysphagia at discharge home. Given that post stroke dysphagia has serious complications such as aspiration pneumonia, malnutrition and asphyxia, it is known to increase hospital lengths of stay and increase in 34% health care costs and more than doubles in hospital mortality rates. </a:t>
          </a:r>
        </a:p>
      </dgm:t>
    </dgm:pt>
    <dgm:pt modelId="{CA25217F-76A1-4B5C-BDB4-FEA0D1407598}" type="parTrans" cxnId="{92E8A2ED-73EF-4840-946C-42789C34B0A0}">
      <dgm:prSet/>
      <dgm:spPr/>
      <dgm:t>
        <a:bodyPr/>
        <a:lstStyle/>
        <a:p>
          <a:endParaRPr lang="en-US"/>
        </a:p>
      </dgm:t>
    </dgm:pt>
    <dgm:pt modelId="{6DDF25FF-F225-44E8-911A-A58DA195DA98}" type="sibTrans" cxnId="{92E8A2ED-73EF-4840-946C-42789C34B0A0}">
      <dgm:prSet/>
      <dgm:spPr/>
      <dgm:t>
        <a:bodyPr/>
        <a:lstStyle/>
        <a:p>
          <a:endParaRPr lang="en-US"/>
        </a:p>
      </dgm:t>
    </dgm:pt>
    <dgm:pt modelId="{68112602-3B93-452F-86F2-0834BAD9198B}" type="pres">
      <dgm:prSet presAssocID="{42EB4D3A-9B5C-48C6-839D-9DE3A4BC0FCA}" presName="linear" presStyleCnt="0">
        <dgm:presLayoutVars>
          <dgm:animLvl val="lvl"/>
          <dgm:resizeHandles val="exact"/>
        </dgm:presLayoutVars>
      </dgm:prSet>
      <dgm:spPr/>
    </dgm:pt>
    <dgm:pt modelId="{90686726-17B1-401B-899C-580AF4274F56}" type="pres">
      <dgm:prSet presAssocID="{D2754487-7959-4AD1-AEAC-E227A66B2AB8}" presName="parentText" presStyleLbl="node1" presStyleIdx="0" presStyleCnt="2">
        <dgm:presLayoutVars>
          <dgm:chMax val="0"/>
          <dgm:bulletEnabled val="1"/>
        </dgm:presLayoutVars>
      </dgm:prSet>
      <dgm:spPr/>
    </dgm:pt>
    <dgm:pt modelId="{9C17443E-B74D-4936-B9A6-A11E19F9B953}" type="pres">
      <dgm:prSet presAssocID="{D2436187-B58F-4510-BDBF-B10C48091403}" presName="spacer" presStyleCnt="0"/>
      <dgm:spPr/>
    </dgm:pt>
    <dgm:pt modelId="{61AB3620-74C2-4344-B7FE-2AC7A73D6B60}" type="pres">
      <dgm:prSet presAssocID="{BC70B217-CFEE-4035-BEC7-5A70A792C82A}" presName="parentText" presStyleLbl="node1" presStyleIdx="1" presStyleCnt="2">
        <dgm:presLayoutVars>
          <dgm:chMax val="0"/>
          <dgm:bulletEnabled val="1"/>
        </dgm:presLayoutVars>
      </dgm:prSet>
      <dgm:spPr/>
    </dgm:pt>
  </dgm:ptLst>
  <dgm:cxnLst>
    <dgm:cxn modelId="{31D59B13-2A41-40FB-9DD7-C9A52DE3594B}" type="presOf" srcId="{42EB4D3A-9B5C-48C6-839D-9DE3A4BC0FCA}" destId="{68112602-3B93-452F-86F2-0834BAD9198B}" srcOrd="0" destOrd="0" presId="urn:microsoft.com/office/officeart/2005/8/layout/vList2"/>
    <dgm:cxn modelId="{6068BC1F-9988-40FC-8720-412675BA1A6C}" type="presOf" srcId="{BC70B217-CFEE-4035-BEC7-5A70A792C82A}" destId="{61AB3620-74C2-4344-B7FE-2AC7A73D6B60}" srcOrd="0" destOrd="0" presId="urn:microsoft.com/office/officeart/2005/8/layout/vList2"/>
    <dgm:cxn modelId="{7DD9144A-4CC4-4169-9859-C4966F333F03}" type="presOf" srcId="{D2754487-7959-4AD1-AEAC-E227A66B2AB8}" destId="{90686726-17B1-401B-899C-580AF4274F56}" srcOrd="0" destOrd="0" presId="urn:microsoft.com/office/officeart/2005/8/layout/vList2"/>
    <dgm:cxn modelId="{F62DE77D-4CD8-455F-85C5-EF7B162754B1}" srcId="{42EB4D3A-9B5C-48C6-839D-9DE3A4BC0FCA}" destId="{D2754487-7959-4AD1-AEAC-E227A66B2AB8}" srcOrd="0" destOrd="0" parTransId="{F7B1DF2D-5190-477F-BDE1-CBA99A2B9A7D}" sibTransId="{D2436187-B58F-4510-BDBF-B10C48091403}"/>
    <dgm:cxn modelId="{92E8A2ED-73EF-4840-946C-42789C34B0A0}" srcId="{42EB4D3A-9B5C-48C6-839D-9DE3A4BC0FCA}" destId="{BC70B217-CFEE-4035-BEC7-5A70A792C82A}" srcOrd="1" destOrd="0" parTransId="{CA25217F-76A1-4B5C-BDB4-FEA0D1407598}" sibTransId="{6DDF25FF-F225-44E8-911A-A58DA195DA98}"/>
    <dgm:cxn modelId="{D95209F7-ED9B-4CEB-BF8E-2B17FCCCD3AF}" type="presParOf" srcId="{68112602-3B93-452F-86F2-0834BAD9198B}" destId="{90686726-17B1-401B-899C-580AF4274F56}" srcOrd="0" destOrd="0" presId="urn:microsoft.com/office/officeart/2005/8/layout/vList2"/>
    <dgm:cxn modelId="{779C0DE9-F4ED-440A-9E98-21801910046D}" type="presParOf" srcId="{68112602-3B93-452F-86F2-0834BAD9198B}" destId="{9C17443E-B74D-4936-B9A6-A11E19F9B953}" srcOrd="1" destOrd="0" presId="urn:microsoft.com/office/officeart/2005/8/layout/vList2"/>
    <dgm:cxn modelId="{DDD581BB-227F-48CD-8137-8CBE241D6559}" type="presParOf" srcId="{68112602-3B93-452F-86F2-0834BAD9198B}" destId="{61AB3620-74C2-4344-B7FE-2AC7A73D6B6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3389B-7744-4F3E-B8F9-E04E64F743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404F126-5604-4F86-98C7-92373D3B0A11}">
      <dgm:prSet/>
      <dgm:spPr/>
      <dgm:t>
        <a:bodyPr/>
        <a:lstStyle/>
        <a:p>
          <a:r>
            <a:rPr lang="en-US"/>
            <a:t>Physical Therapy, Occupational Therapy and Speech Therapy</a:t>
          </a:r>
        </a:p>
      </dgm:t>
    </dgm:pt>
    <dgm:pt modelId="{33117D46-DFE2-440A-8A70-25FF2ABCFB88}" type="parTrans" cxnId="{BC8BC631-1C76-4D50-8A0B-D80349FD115B}">
      <dgm:prSet/>
      <dgm:spPr/>
      <dgm:t>
        <a:bodyPr/>
        <a:lstStyle/>
        <a:p>
          <a:endParaRPr lang="en-US"/>
        </a:p>
      </dgm:t>
    </dgm:pt>
    <dgm:pt modelId="{C5E296B3-9889-4F7E-9A19-EC90EBA00CC8}" type="sibTrans" cxnId="{BC8BC631-1C76-4D50-8A0B-D80349FD115B}">
      <dgm:prSet/>
      <dgm:spPr/>
      <dgm:t>
        <a:bodyPr/>
        <a:lstStyle/>
        <a:p>
          <a:endParaRPr lang="en-US"/>
        </a:p>
      </dgm:t>
    </dgm:pt>
    <dgm:pt modelId="{0E1049AE-6A09-469B-9658-2E8E19B48ECA}">
      <dgm:prSet/>
      <dgm:spPr/>
      <dgm:t>
        <a:bodyPr/>
        <a:lstStyle/>
        <a:p>
          <a:r>
            <a:rPr lang="en-US"/>
            <a:t>Electrical stimulation to help muscles and nerves </a:t>
          </a:r>
        </a:p>
      </dgm:t>
    </dgm:pt>
    <dgm:pt modelId="{8CECC670-BBDD-4692-994A-40730B864598}" type="parTrans" cxnId="{2C6845E3-9EB5-4D19-8769-3DBCDFBDA07A}">
      <dgm:prSet/>
      <dgm:spPr/>
      <dgm:t>
        <a:bodyPr/>
        <a:lstStyle/>
        <a:p>
          <a:endParaRPr lang="en-US"/>
        </a:p>
      </dgm:t>
    </dgm:pt>
    <dgm:pt modelId="{997FBE04-266E-4836-AA9C-96A45FDFEA74}" type="sibTrans" cxnId="{2C6845E3-9EB5-4D19-8769-3DBCDFBDA07A}">
      <dgm:prSet/>
      <dgm:spPr/>
      <dgm:t>
        <a:bodyPr/>
        <a:lstStyle/>
        <a:p>
          <a:endParaRPr lang="en-US"/>
        </a:p>
      </dgm:t>
    </dgm:pt>
    <dgm:pt modelId="{338F8E87-2C0A-4625-9A99-A76B94FAD496}">
      <dgm:prSet/>
      <dgm:spPr/>
      <dgm:t>
        <a:bodyPr/>
        <a:lstStyle/>
        <a:p>
          <a:r>
            <a:rPr lang="en-US"/>
            <a:t>Constraint –Induced Movement Therapy (CIMT)</a:t>
          </a:r>
        </a:p>
      </dgm:t>
    </dgm:pt>
    <dgm:pt modelId="{30B4A3AB-98E5-49DC-80D4-08D12C4A7EB6}" type="parTrans" cxnId="{EFEC1758-C191-4424-AE23-09B7DFAFC86D}">
      <dgm:prSet/>
      <dgm:spPr/>
      <dgm:t>
        <a:bodyPr/>
        <a:lstStyle/>
        <a:p>
          <a:endParaRPr lang="en-US"/>
        </a:p>
      </dgm:t>
    </dgm:pt>
    <dgm:pt modelId="{DB1E1867-D86B-4368-8B16-97E21F9B865B}" type="sibTrans" cxnId="{EFEC1758-C191-4424-AE23-09B7DFAFC86D}">
      <dgm:prSet/>
      <dgm:spPr/>
      <dgm:t>
        <a:bodyPr/>
        <a:lstStyle/>
        <a:p>
          <a:endParaRPr lang="en-US"/>
        </a:p>
      </dgm:t>
    </dgm:pt>
    <dgm:pt modelId="{3EAF8BF6-4420-4E9D-9336-C91FF1060E25}">
      <dgm:prSet/>
      <dgm:spPr/>
      <dgm:t>
        <a:bodyPr/>
        <a:lstStyle/>
        <a:p>
          <a:r>
            <a:rPr lang="en-US"/>
            <a:t>Proprioceptive Neuromuscular Facilitation (PNF) </a:t>
          </a:r>
        </a:p>
      </dgm:t>
    </dgm:pt>
    <dgm:pt modelId="{D5E6D660-92BC-4A7F-996C-C4BDC853A1AC}" type="parTrans" cxnId="{45DDA291-A6F6-447D-9E1B-13A002666000}">
      <dgm:prSet/>
      <dgm:spPr/>
      <dgm:t>
        <a:bodyPr/>
        <a:lstStyle/>
        <a:p>
          <a:endParaRPr lang="en-US"/>
        </a:p>
      </dgm:t>
    </dgm:pt>
    <dgm:pt modelId="{5AA2FB7E-03C8-4361-AB23-6142EDAFCCDB}" type="sibTrans" cxnId="{45DDA291-A6F6-447D-9E1B-13A002666000}">
      <dgm:prSet/>
      <dgm:spPr/>
      <dgm:t>
        <a:bodyPr/>
        <a:lstStyle/>
        <a:p>
          <a:endParaRPr lang="en-US"/>
        </a:p>
      </dgm:t>
    </dgm:pt>
    <dgm:pt modelId="{04087C4C-BE9E-4671-886D-475A38B3EFA3}">
      <dgm:prSet/>
      <dgm:spPr/>
      <dgm:t>
        <a:bodyPr/>
        <a:lstStyle/>
        <a:p>
          <a:r>
            <a:rPr lang="en-US" dirty="0"/>
            <a:t>Music Therapy Recreational Therapy</a:t>
          </a:r>
        </a:p>
        <a:p>
          <a:r>
            <a:rPr lang="en-US" dirty="0"/>
            <a:t>Mirror Therapy</a:t>
          </a:r>
        </a:p>
      </dgm:t>
    </dgm:pt>
    <dgm:pt modelId="{E152499E-D194-433D-827F-8939557B895C}" type="parTrans" cxnId="{51A97419-6992-4262-B6D9-3C7BB4309C5C}">
      <dgm:prSet/>
      <dgm:spPr/>
      <dgm:t>
        <a:bodyPr/>
        <a:lstStyle/>
        <a:p>
          <a:endParaRPr lang="en-US"/>
        </a:p>
      </dgm:t>
    </dgm:pt>
    <dgm:pt modelId="{B2286415-6F99-4BFA-96A3-A900FF06E1CF}" type="sibTrans" cxnId="{51A97419-6992-4262-B6D9-3C7BB4309C5C}">
      <dgm:prSet/>
      <dgm:spPr/>
      <dgm:t>
        <a:bodyPr/>
        <a:lstStyle/>
        <a:p>
          <a:endParaRPr lang="en-US"/>
        </a:p>
      </dgm:t>
    </dgm:pt>
    <dgm:pt modelId="{D2C267D1-93D2-413E-8DE3-071A84559AAD}">
      <dgm:prSet/>
      <dgm:spPr/>
      <dgm:t>
        <a:bodyPr/>
        <a:lstStyle/>
        <a:p>
          <a:r>
            <a:rPr lang="en-US" baseline="0" dirty="0"/>
            <a:t>Repetitive Transcranial Magnetic Stimulation </a:t>
          </a:r>
          <a:endParaRPr lang="en-US" dirty="0"/>
        </a:p>
      </dgm:t>
    </dgm:pt>
    <dgm:pt modelId="{6AB36D74-643D-49E6-8145-B0E5ACE8E4AF}" type="parTrans" cxnId="{EC5C97F5-219C-492B-9696-542D670306A9}">
      <dgm:prSet/>
      <dgm:spPr/>
      <dgm:t>
        <a:bodyPr/>
        <a:lstStyle/>
        <a:p>
          <a:endParaRPr lang="en-US"/>
        </a:p>
      </dgm:t>
    </dgm:pt>
    <dgm:pt modelId="{C1CA345E-374D-48FB-94EE-4810AEFCD783}" type="sibTrans" cxnId="{EC5C97F5-219C-492B-9696-542D670306A9}">
      <dgm:prSet/>
      <dgm:spPr/>
      <dgm:t>
        <a:bodyPr/>
        <a:lstStyle/>
        <a:p>
          <a:endParaRPr lang="en-US"/>
        </a:p>
      </dgm:t>
    </dgm:pt>
    <dgm:pt modelId="{4C24BA6D-2F56-4151-B6AA-D08BB4F56C33}" type="pres">
      <dgm:prSet presAssocID="{C673389B-7744-4F3E-B8F9-E04E64F74361}" presName="diagram" presStyleCnt="0">
        <dgm:presLayoutVars>
          <dgm:dir/>
          <dgm:resizeHandles val="exact"/>
        </dgm:presLayoutVars>
      </dgm:prSet>
      <dgm:spPr/>
    </dgm:pt>
    <dgm:pt modelId="{943B8E62-B7F1-4C18-B214-9F399951C080}" type="pres">
      <dgm:prSet presAssocID="{1404F126-5604-4F86-98C7-92373D3B0A11}" presName="node" presStyleLbl="node1" presStyleIdx="0" presStyleCnt="6">
        <dgm:presLayoutVars>
          <dgm:bulletEnabled val="1"/>
        </dgm:presLayoutVars>
      </dgm:prSet>
      <dgm:spPr/>
    </dgm:pt>
    <dgm:pt modelId="{F5E7CA3A-E236-44DB-A622-9524B29E8F10}" type="pres">
      <dgm:prSet presAssocID="{C5E296B3-9889-4F7E-9A19-EC90EBA00CC8}" presName="sibTrans" presStyleCnt="0"/>
      <dgm:spPr/>
    </dgm:pt>
    <dgm:pt modelId="{1C941395-312B-43AC-A909-D593C8932F4C}" type="pres">
      <dgm:prSet presAssocID="{0E1049AE-6A09-469B-9658-2E8E19B48ECA}" presName="node" presStyleLbl="node1" presStyleIdx="1" presStyleCnt="6">
        <dgm:presLayoutVars>
          <dgm:bulletEnabled val="1"/>
        </dgm:presLayoutVars>
      </dgm:prSet>
      <dgm:spPr/>
    </dgm:pt>
    <dgm:pt modelId="{DA665B94-7D1B-4BA6-A12C-585C93EE308A}" type="pres">
      <dgm:prSet presAssocID="{997FBE04-266E-4836-AA9C-96A45FDFEA74}" presName="sibTrans" presStyleCnt="0"/>
      <dgm:spPr/>
    </dgm:pt>
    <dgm:pt modelId="{EAEF8697-928F-41EE-8376-96E52B6210F4}" type="pres">
      <dgm:prSet presAssocID="{338F8E87-2C0A-4625-9A99-A76B94FAD496}" presName="node" presStyleLbl="node1" presStyleIdx="2" presStyleCnt="6">
        <dgm:presLayoutVars>
          <dgm:bulletEnabled val="1"/>
        </dgm:presLayoutVars>
      </dgm:prSet>
      <dgm:spPr/>
    </dgm:pt>
    <dgm:pt modelId="{BC66B394-68D7-4D72-A532-57EA79D76E6B}" type="pres">
      <dgm:prSet presAssocID="{DB1E1867-D86B-4368-8B16-97E21F9B865B}" presName="sibTrans" presStyleCnt="0"/>
      <dgm:spPr/>
    </dgm:pt>
    <dgm:pt modelId="{C5FFD82E-F7CF-4DB3-972B-518716F661AF}" type="pres">
      <dgm:prSet presAssocID="{3EAF8BF6-4420-4E9D-9336-C91FF1060E25}" presName="node" presStyleLbl="node1" presStyleIdx="3" presStyleCnt="6">
        <dgm:presLayoutVars>
          <dgm:bulletEnabled val="1"/>
        </dgm:presLayoutVars>
      </dgm:prSet>
      <dgm:spPr/>
    </dgm:pt>
    <dgm:pt modelId="{A938EA87-4DF7-47DC-A999-8A0A110EF942}" type="pres">
      <dgm:prSet presAssocID="{5AA2FB7E-03C8-4361-AB23-6142EDAFCCDB}" presName="sibTrans" presStyleCnt="0"/>
      <dgm:spPr/>
    </dgm:pt>
    <dgm:pt modelId="{A87FE08D-821F-4752-85FE-A4865010A5E0}" type="pres">
      <dgm:prSet presAssocID="{04087C4C-BE9E-4671-886D-475A38B3EFA3}" presName="node" presStyleLbl="node1" presStyleIdx="4" presStyleCnt="6">
        <dgm:presLayoutVars>
          <dgm:bulletEnabled val="1"/>
        </dgm:presLayoutVars>
      </dgm:prSet>
      <dgm:spPr/>
    </dgm:pt>
    <dgm:pt modelId="{0A731EEF-E97A-4DAD-A87E-5B3FAB4541C7}" type="pres">
      <dgm:prSet presAssocID="{B2286415-6F99-4BFA-96A3-A900FF06E1CF}" presName="sibTrans" presStyleCnt="0"/>
      <dgm:spPr/>
    </dgm:pt>
    <dgm:pt modelId="{6325FEBA-9B48-43B1-B527-C83E2C3ACED8}" type="pres">
      <dgm:prSet presAssocID="{D2C267D1-93D2-413E-8DE3-071A84559AAD}" presName="node" presStyleLbl="node1" presStyleIdx="5" presStyleCnt="6">
        <dgm:presLayoutVars>
          <dgm:bulletEnabled val="1"/>
        </dgm:presLayoutVars>
      </dgm:prSet>
      <dgm:spPr/>
    </dgm:pt>
  </dgm:ptLst>
  <dgm:cxnLst>
    <dgm:cxn modelId="{51A97419-6992-4262-B6D9-3C7BB4309C5C}" srcId="{C673389B-7744-4F3E-B8F9-E04E64F74361}" destId="{04087C4C-BE9E-4671-886D-475A38B3EFA3}" srcOrd="4" destOrd="0" parTransId="{E152499E-D194-433D-827F-8939557B895C}" sibTransId="{B2286415-6F99-4BFA-96A3-A900FF06E1CF}"/>
    <dgm:cxn modelId="{30A6441D-BE7E-489B-8869-406D944A2284}" type="presOf" srcId="{C673389B-7744-4F3E-B8F9-E04E64F74361}" destId="{4C24BA6D-2F56-4151-B6AA-D08BB4F56C33}" srcOrd="0" destOrd="0" presId="urn:microsoft.com/office/officeart/2005/8/layout/default"/>
    <dgm:cxn modelId="{BC8BC631-1C76-4D50-8A0B-D80349FD115B}" srcId="{C673389B-7744-4F3E-B8F9-E04E64F74361}" destId="{1404F126-5604-4F86-98C7-92373D3B0A11}" srcOrd="0" destOrd="0" parTransId="{33117D46-DFE2-440A-8A70-25FF2ABCFB88}" sibTransId="{C5E296B3-9889-4F7E-9A19-EC90EBA00CC8}"/>
    <dgm:cxn modelId="{5F667F3B-4BF5-4328-A031-3B89D14C8ACB}" type="presOf" srcId="{1404F126-5604-4F86-98C7-92373D3B0A11}" destId="{943B8E62-B7F1-4C18-B214-9F399951C080}" srcOrd="0" destOrd="0" presId="urn:microsoft.com/office/officeart/2005/8/layout/default"/>
    <dgm:cxn modelId="{4AE15447-8F4B-47FE-8F8E-625B78C8A1CE}" type="presOf" srcId="{D2C267D1-93D2-413E-8DE3-071A84559AAD}" destId="{6325FEBA-9B48-43B1-B527-C83E2C3ACED8}" srcOrd="0" destOrd="0" presId="urn:microsoft.com/office/officeart/2005/8/layout/default"/>
    <dgm:cxn modelId="{9DA0A14A-AD4B-4510-B336-1CEDCB7CAF81}" type="presOf" srcId="{0E1049AE-6A09-469B-9658-2E8E19B48ECA}" destId="{1C941395-312B-43AC-A909-D593C8932F4C}" srcOrd="0" destOrd="0" presId="urn:microsoft.com/office/officeart/2005/8/layout/default"/>
    <dgm:cxn modelId="{EFEC1758-C191-4424-AE23-09B7DFAFC86D}" srcId="{C673389B-7744-4F3E-B8F9-E04E64F74361}" destId="{338F8E87-2C0A-4625-9A99-A76B94FAD496}" srcOrd="2" destOrd="0" parTransId="{30B4A3AB-98E5-49DC-80D4-08D12C4A7EB6}" sibTransId="{DB1E1867-D86B-4368-8B16-97E21F9B865B}"/>
    <dgm:cxn modelId="{45DDA291-A6F6-447D-9E1B-13A002666000}" srcId="{C673389B-7744-4F3E-B8F9-E04E64F74361}" destId="{3EAF8BF6-4420-4E9D-9336-C91FF1060E25}" srcOrd="3" destOrd="0" parTransId="{D5E6D660-92BC-4A7F-996C-C4BDC853A1AC}" sibTransId="{5AA2FB7E-03C8-4361-AB23-6142EDAFCCDB}"/>
    <dgm:cxn modelId="{1035B2E2-9E28-4B3E-97A0-D1BD1491758D}" type="presOf" srcId="{338F8E87-2C0A-4625-9A99-A76B94FAD496}" destId="{EAEF8697-928F-41EE-8376-96E52B6210F4}" srcOrd="0" destOrd="0" presId="urn:microsoft.com/office/officeart/2005/8/layout/default"/>
    <dgm:cxn modelId="{2C6845E3-9EB5-4D19-8769-3DBCDFBDA07A}" srcId="{C673389B-7744-4F3E-B8F9-E04E64F74361}" destId="{0E1049AE-6A09-469B-9658-2E8E19B48ECA}" srcOrd="1" destOrd="0" parTransId="{8CECC670-BBDD-4692-994A-40730B864598}" sibTransId="{997FBE04-266E-4836-AA9C-96A45FDFEA74}"/>
    <dgm:cxn modelId="{EC5C97F5-219C-492B-9696-542D670306A9}" srcId="{C673389B-7744-4F3E-B8F9-E04E64F74361}" destId="{D2C267D1-93D2-413E-8DE3-071A84559AAD}" srcOrd="5" destOrd="0" parTransId="{6AB36D74-643D-49E6-8145-B0E5ACE8E4AF}" sibTransId="{C1CA345E-374D-48FB-94EE-4810AEFCD783}"/>
    <dgm:cxn modelId="{64071CFC-ACE1-4F2A-8492-2F54BC85670A}" type="presOf" srcId="{3EAF8BF6-4420-4E9D-9336-C91FF1060E25}" destId="{C5FFD82E-F7CF-4DB3-972B-518716F661AF}" srcOrd="0" destOrd="0" presId="urn:microsoft.com/office/officeart/2005/8/layout/default"/>
    <dgm:cxn modelId="{E7E7AEFE-6A18-4925-B499-6DDD0C652F3B}" type="presOf" srcId="{04087C4C-BE9E-4671-886D-475A38B3EFA3}" destId="{A87FE08D-821F-4752-85FE-A4865010A5E0}" srcOrd="0" destOrd="0" presId="urn:microsoft.com/office/officeart/2005/8/layout/default"/>
    <dgm:cxn modelId="{2C600177-5C9B-4700-B2FE-31506A37C484}" type="presParOf" srcId="{4C24BA6D-2F56-4151-B6AA-D08BB4F56C33}" destId="{943B8E62-B7F1-4C18-B214-9F399951C080}" srcOrd="0" destOrd="0" presId="urn:microsoft.com/office/officeart/2005/8/layout/default"/>
    <dgm:cxn modelId="{3967F164-23CC-406A-98F5-54AC3397E939}" type="presParOf" srcId="{4C24BA6D-2F56-4151-B6AA-D08BB4F56C33}" destId="{F5E7CA3A-E236-44DB-A622-9524B29E8F10}" srcOrd="1" destOrd="0" presId="urn:microsoft.com/office/officeart/2005/8/layout/default"/>
    <dgm:cxn modelId="{6947A2DD-EAB7-4F07-A980-767D2BFB039F}" type="presParOf" srcId="{4C24BA6D-2F56-4151-B6AA-D08BB4F56C33}" destId="{1C941395-312B-43AC-A909-D593C8932F4C}" srcOrd="2" destOrd="0" presId="urn:microsoft.com/office/officeart/2005/8/layout/default"/>
    <dgm:cxn modelId="{D07F44C7-B04F-4B63-BB8F-1E3059DD6DE2}" type="presParOf" srcId="{4C24BA6D-2F56-4151-B6AA-D08BB4F56C33}" destId="{DA665B94-7D1B-4BA6-A12C-585C93EE308A}" srcOrd="3" destOrd="0" presId="urn:microsoft.com/office/officeart/2005/8/layout/default"/>
    <dgm:cxn modelId="{70DDA48B-9F59-4B18-BCCE-CF9CCF4D3CDC}" type="presParOf" srcId="{4C24BA6D-2F56-4151-B6AA-D08BB4F56C33}" destId="{EAEF8697-928F-41EE-8376-96E52B6210F4}" srcOrd="4" destOrd="0" presId="urn:microsoft.com/office/officeart/2005/8/layout/default"/>
    <dgm:cxn modelId="{D1938227-7607-486A-9792-00FD1A367570}" type="presParOf" srcId="{4C24BA6D-2F56-4151-B6AA-D08BB4F56C33}" destId="{BC66B394-68D7-4D72-A532-57EA79D76E6B}" srcOrd="5" destOrd="0" presId="urn:microsoft.com/office/officeart/2005/8/layout/default"/>
    <dgm:cxn modelId="{D77DDE4B-7162-4216-8AE7-6764709BAAD4}" type="presParOf" srcId="{4C24BA6D-2F56-4151-B6AA-D08BB4F56C33}" destId="{C5FFD82E-F7CF-4DB3-972B-518716F661AF}" srcOrd="6" destOrd="0" presId="urn:microsoft.com/office/officeart/2005/8/layout/default"/>
    <dgm:cxn modelId="{C33FC810-B29F-4332-B830-32592C7456A9}" type="presParOf" srcId="{4C24BA6D-2F56-4151-B6AA-D08BB4F56C33}" destId="{A938EA87-4DF7-47DC-A999-8A0A110EF942}" srcOrd="7" destOrd="0" presId="urn:microsoft.com/office/officeart/2005/8/layout/default"/>
    <dgm:cxn modelId="{4C665432-1A1E-4EC3-89A4-042D41B49883}" type="presParOf" srcId="{4C24BA6D-2F56-4151-B6AA-D08BB4F56C33}" destId="{A87FE08D-821F-4752-85FE-A4865010A5E0}" srcOrd="8" destOrd="0" presId="urn:microsoft.com/office/officeart/2005/8/layout/default"/>
    <dgm:cxn modelId="{CAC7AF5E-D5F4-4F50-A785-2EE7C02692E4}" type="presParOf" srcId="{4C24BA6D-2F56-4151-B6AA-D08BB4F56C33}" destId="{0A731EEF-E97A-4DAD-A87E-5B3FAB4541C7}" srcOrd="9" destOrd="0" presId="urn:microsoft.com/office/officeart/2005/8/layout/default"/>
    <dgm:cxn modelId="{A31CE23F-BD3C-4A9C-85E1-0825537CAAC8}" type="presParOf" srcId="{4C24BA6D-2F56-4151-B6AA-D08BB4F56C33}" destId="{6325FEBA-9B48-43B1-B527-C83E2C3ACED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86DFE-FA18-48B9-A9CB-06B596D36C4E}">
      <dsp:nvSpPr>
        <dsp:cNvPr id="0" name=""/>
        <dsp:cNvSpPr/>
      </dsp:nvSpPr>
      <dsp:spPr>
        <a:xfrm>
          <a:off x="0" y="0"/>
          <a:ext cx="10565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99650-6838-4EA8-95B5-D89B5BB74C65}">
      <dsp:nvSpPr>
        <dsp:cNvPr id="0" name=""/>
        <dsp:cNvSpPr/>
      </dsp:nvSpPr>
      <dsp:spPr>
        <a:xfrm>
          <a:off x="0" y="0"/>
          <a:ext cx="10565175" cy="103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New updated data regarding stroke within the US and the world and the cost of disability </a:t>
          </a:r>
        </a:p>
      </dsp:txBody>
      <dsp:txXfrm>
        <a:off x="0" y="0"/>
        <a:ext cx="10565175" cy="1036577"/>
      </dsp:txXfrm>
    </dsp:sp>
    <dsp:sp modelId="{2C4B0080-73EC-4C17-A0A3-38B4AD324748}">
      <dsp:nvSpPr>
        <dsp:cNvPr id="0" name=""/>
        <dsp:cNvSpPr/>
      </dsp:nvSpPr>
      <dsp:spPr>
        <a:xfrm>
          <a:off x="0" y="1036577"/>
          <a:ext cx="10565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B7DE8-3D69-4B80-9780-E9B5499E19A0}">
      <dsp:nvSpPr>
        <dsp:cNvPr id="0" name=""/>
        <dsp:cNvSpPr/>
      </dsp:nvSpPr>
      <dsp:spPr>
        <a:xfrm>
          <a:off x="0" y="1036577"/>
          <a:ext cx="10565175" cy="103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Review of most common stroke rehab treatments and modalities </a:t>
          </a:r>
        </a:p>
      </dsp:txBody>
      <dsp:txXfrm>
        <a:off x="0" y="1036577"/>
        <a:ext cx="10565175" cy="1036577"/>
      </dsp:txXfrm>
    </dsp:sp>
    <dsp:sp modelId="{B86A1515-09CA-4751-9446-0259E4F11888}">
      <dsp:nvSpPr>
        <dsp:cNvPr id="0" name=""/>
        <dsp:cNvSpPr/>
      </dsp:nvSpPr>
      <dsp:spPr>
        <a:xfrm>
          <a:off x="0" y="2073154"/>
          <a:ext cx="10565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75CB7-7D87-4C25-ACCB-C5B1E4B6DEAE}">
      <dsp:nvSpPr>
        <dsp:cNvPr id="0" name=""/>
        <dsp:cNvSpPr/>
      </dsp:nvSpPr>
      <dsp:spPr>
        <a:xfrm>
          <a:off x="0" y="2073154"/>
          <a:ext cx="10565175" cy="103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Updated stroke treatments with dysphagia with regards to new technology interface </a:t>
          </a:r>
        </a:p>
      </dsp:txBody>
      <dsp:txXfrm>
        <a:off x="0" y="2073154"/>
        <a:ext cx="10565175" cy="1036577"/>
      </dsp:txXfrm>
    </dsp:sp>
    <dsp:sp modelId="{CC98D910-A0CE-47E3-AE42-C22B20959377}">
      <dsp:nvSpPr>
        <dsp:cNvPr id="0" name=""/>
        <dsp:cNvSpPr/>
      </dsp:nvSpPr>
      <dsp:spPr>
        <a:xfrm>
          <a:off x="0" y="3109731"/>
          <a:ext cx="10565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6C28B-DD16-46F7-A45B-AC6864392355}">
      <dsp:nvSpPr>
        <dsp:cNvPr id="0" name=""/>
        <dsp:cNvSpPr/>
      </dsp:nvSpPr>
      <dsp:spPr>
        <a:xfrm>
          <a:off x="0" y="3109731"/>
          <a:ext cx="10565175" cy="103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Updated FDA approved medical devices to assist with motor recovery after stroke </a:t>
          </a:r>
        </a:p>
      </dsp:txBody>
      <dsp:txXfrm>
        <a:off x="0" y="3109731"/>
        <a:ext cx="10565175" cy="1036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86726-17B1-401B-899C-580AF4274F56}">
      <dsp:nvSpPr>
        <dsp:cNvPr id="0" name=""/>
        <dsp:cNvSpPr/>
      </dsp:nvSpPr>
      <dsp:spPr>
        <a:xfrm>
          <a:off x="0" y="4514"/>
          <a:ext cx="9833548" cy="1804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Common impairments with stroke include weakness, sensory changes, decreased endurance, aphasia, cognitive  linguistic deficits, visuospatial deficits, dysphagia, apraxia, fine motor impairments, visual impairments </a:t>
          </a:r>
        </a:p>
      </dsp:txBody>
      <dsp:txXfrm>
        <a:off x="88082" y="92596"/>
        <a:ext cx="9657384" cy="1628195"/>
      </dsp:txXfrm>
    </dsp:sp>
    <dsp:sp modelId="{61AB3620-74C2-4344-B7FE-2AC7A73D6B60}">
      <dsp:nvSpPr>
        <dsp:cNvPr id="0" name=""/>
        <dsp:cNvSpPr/>
      </dsp:nvSpPr>
      <dsp:spPr>
        <a:xfrm>
          <a:off x="0" y="1869354"/>
          <a:ext cx="9833548" cy="1804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20% of stroke patients present with dysphagia and of those patients 50% of them have unimproved dysphagia at discharge home. Given that post stroke dysphagia has serious complications such as aspiration pneumonia, malnutrition and asphyxia, it is known to increase hospital lengths of stay and increase in 34% health care costs and more than doubles in hospital mortality rates. </a:t>
          </a:r>
        </a:p>
      </dsp:txBody>
      <dsp:txXfrm>
        <a:off x="88082" y="1957436"/>
        <a:ext cx="9657384" cy="1628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B8E62-B7F1-4C18-B214-9F399951C080}">
      <dsp:nvSpPr>
        <dsp:cNvPr id="0" name=""/>
        <dsp:cNvSpPr/>
      </dsp:nvSpPr>
      <dsp:spPr>
        <a:xfrm>
          <a:off x="0" y="54791"/>
          <a:ext cx="3334918" cy="20009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Physical Therapy, Occupational Therapy and Speech Therapy</a:t>
          </a:r>
        </a:p>
      </dsp:txBody>
      <dsp:txXfrm>
        <a:off x="0" y="54791"/>
        <a:ext cx="3334918" cy="2000950"/>
      </dsp:txXfrm>
    </dsp:sp>
    <dsp:sp modelId="{1C941395-312B-43AC-A909-D593C8932F4C}">
      <dsp:nvSpPr>
        <dsp:cNvPr id="0" name=""/>
        <dsp:cNvSpPr/>
      </dsp:nvSpPr>
      <dsp:spPr>
        <a:xfrm>
          <a:off x="3668409" y="54791"/>
          <a:ext cx="3334918" cy="20009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Electrical stimulation to help muscles and nerves </a:t>
          </a:r>
        </a:p>
      </dsp:txBody>
      <dsp:txXfrm>
        <a:off x="3668409" y="54791"/>
        <a:ext cx="3334918" cy="2000950"/>
      </dsp:txXfrm>
    </dsp:sp>
    <dsp:sp modelId="{EAEF8697-928F-41EE-8376-96E52B6210F4}">
      <dsp:nvSpPr>
        <dsp:cNvPr id="0" name=""/>
        <dsp:cNvSpPr/>
      </dsp:nvSpPr>
      <dsp:spPr>
        <a:xfrm>
          <a:off x="7336819" y="54791"/>
          <a:ext cx="3334918" cy="20009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Constraint –Induced Movement Therapy (CIMT)</a:t>
          </a:r>
        </a:p>
      </dsp:txBody>
      <dsp:txXfrm>
        <a:off x="7336819" y="54791"/>
        <a:ext cx="3334918" cy="2000950"/>
      </dsp:txXfrm>
    </dsp:sp>
    <dsp:sp modelId="{C5FFD82E-F7CF-4DB3-972B-518716F661AF}">
      <dsp:nvSpPr>
        <dsp:cNvPr id="0" name=""/>
        <dsp:cNvSpPr/>
      </dsp:nvSpPr>
      <dsp:spPr>
        <a:xfrm>
          <a:off x="0" y="2389233"/>
          <a:ext cx="3334918" cy="20009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Proprioceptive Neuromuscular Facilitation (PNF) </a:t>
          </a:r>
        </a:p>
      </dsp:txBody>
      <dsp:txXfrm>
        <a:off x="0" y="2389233"/>
        <a:ext cx="3334918" cy="2000950"/>
      </dsp:txXfrm>
    </dsp:sp>
    <dsp:sp modelId="{A87FE08D-821F-4752-85FE-A4865010A5E0}">
      <dsp:nvSpPr>
        <dsp:cNvPr id="0" name=""/>
        <dsp:cNvSpPr/>
      </dsp:nvSpPr>
      <dsp:spPr>
        <a:xfrm>
          <a:off x="3668409" y="2389233"/>
          <a:ext cx="3334918" cy="20009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Music Therapy Recreational Therapy</a:t>
          </a:r>
        </a:p>
        <a:p>
          <a:pPr marL="0" lvl="0" indent="0" algn="ctr" defTabSz="1289050">
            <a:lnSpc>
              <a:spcPct val="90000"/>
            </a:lnSpc>
            <a:spcBef>
              <a:spcPct val="0"/>
            </a:spcBef>
            <a:spcAft>
              <a:spcPct val="35000"/>
            </a:spcAft>
            <a:buNone/>
          </a:pPr>
          <a:r>
            <a:rPr lang="en-US" sz="2900" kern="1200" dirty="0"/>
            <a:t>Mirror Therapy</a:t>
          </a:r>
        </a:p>
      </dsp:txBody>
      <dsp:txXfrm>
        <a:off x="3668409" y="2389233"/>
        <a:ext cx="3334918" cy="2000950"/>
      </dsp:txXfrm>
    </dsp:sp>
    <dsp:sp modelId="{6325FEBA-9B48-43B1-B527-C83E2C3ACED8}">
      <dsp:nvSpPr>
        <dsp:cNvPr id="0" name=""/>
        <dsp:cNvSpPr/>
      </dsp:nvSpPr>
      <dsp:spPr>
        <a:xfrm>
          <a:off x="7336819" y="2389233"/>
          <a:ext cx="3334918" cy="20009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baseline="0" dirty="0"/>
            <a:t>Repetitive Transcranial Magnetic Stimulation </a:t>
          </a:r>
          <a:endParaRPr lang="en-US" sz="2900" kern="1200" dirty="0"/>
        </a:p>
      </dsp:txBody>
      <dsp:txXfrm>
        <a:off x="7336819" y="2389233"/>
        <a:ext cx="3334918" cy="20009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F0325-12C4-4614-870A-6AEAA58D891B}"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E4482-B5FB-45B6-92C2-180CBE205D40}" type="slidenum">
              <a:rPr lang="en-US" smtClean="0"/>
              <a:t>‹#›</a:t>
            </a:fld>
            <a:endParaRPr lang="en-US"/>
          </a:p>
        </p:txBody>
      </p:sp>
    </p:spTree>
    <p:extLst>
      <p:ext uri="{BB962C8B-B14F-4D97-AF65-F5344CB8AC3E}">
        <p14:creationId xmlns:p14="http://schemas.microsoft.com/office/powerpoint/2010/main" val="17810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E4482-B5FB-45B6-92C2-180CBE205D40}" type="slidenum">
              <a:rPr lang="en-US" smtClean="0"/>
              <a:t>1</a:t>
            </a:fld>
            <a:endParaRPr lang="en-US"/>
          </a:p>
        </p:txBody>
      </p:sp>
    </p:spTree>
    <p:extLst>
      <p:ext uri="{BB962C8B-B14F-4D97-AF65-F5344CB8AC3E}">
        <p14:creationId xmlns:p14="http://schemas.microsoft.com/office/powerpoint/2010/main" val="3855801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C7D7-14B4-6C76-E7E4-36DAC9B4E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81BEF-B31D-C0C4-1D86-52D4BD34A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8AED21-46F0-3408-91BB-16453FDC66D3}"/>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5" name="Footer Placeholder 4">
            <a:extLst>
              <a:ext uri="{FF2B5EF4-FFF2-40B4-BE49-F238E27FC236}">
                <a16:creationId xmlns:a16="http://schemas.microsoft.com/office/drawing/2014/main" id="{0498CE33-EF95-33DC-7538-4F16F95CB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43F18-5F97-F9D9-C28D-599E5AFEB5FB}"/>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21176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987F-D903-8E9E-A624-CF1A9FBF82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414F9F-B0C2-53ED-1EDF-9759997D2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FBDB4-1FAF-14DA-2976-A920BDD43ED9}"/>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5" name="Footer Placeholder 4">
            <a:extLst>
              <a:ext uri="{FF2B5EF4-FFF2-40B4-BE49-F238E27FC236}">
                <a16:creationId xmlns:a16="http://schemas.microsoft.com/office/drawing/2014/main" id="{7DD0A21E-7A4C-11EB-E1BE-FBBED3CA4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80AF5-3050-5189-FAD2-C7F2C569D497}"/>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188994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644DA-50EB-F719-AF2B-C06B87DB9B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021188-CB17-CAF1-508B-BE8D1A2C26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4C71C-E83A-6EB4-0A98-A114F8C46FEB}"/>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5" name="Footer Placeholder 4">
            <a:extLst>
              <a:ext uri="{FF2B5EF4-FFF2-40B4-BE49-F238E27FC236}">
                <a16:creationId xmlns:a16="http://schemas.microsoft.com/office/drawing/2014/main" id="{3D0DA3EF-E1A4-EAEA-D8B4-00255AACC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EC754-82C7-FCE2-EFA4-BE2F80FC9A6A}"/>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384390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2AE7-1854-47E3-0AF6-8312CC406D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D9E17-9EAF-61C3-BAD9-EF16BBC3B0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E5860-7D33-9EFA-87F5-402EC200840A}"/>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5" name="Footer Placeholder 4">
            <a:extLst>
              <a:ext uri="{FF2B5EF4-FFF2-40B4-BE49-F238E27FC236}">
                <a16:creationId xmlns:a16="http://schemas.microsoft.com/office/drawing/2014/main" id="{F30C7929-056B-5CFE-FFD7-B2777331E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B73A4-B02E-7489-E54F-3BC35DB66997}"/>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378562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8AB2-DF8B-2F9C-9AE9-BA4A735B7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283E13-3062-7508-E2C0-A567CEBC46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24A20C-884A-AB2C-0F88-BF7CCE0E70D5}"/>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5" name="Footer Placeholder 4">
            <a:extLst>
              <a:ext uri="{FF2B5EF4-FFF2-40B4-BE49-F238E27FC236}">
                <a16:creationId xmlns:a16="http://schemas.microsoft.com/office/drawing/2014/main" id="{1D6A4DE1-A06B-49DB-57B9-B6AA8EDE7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71A94-4880-AF02-593E-BBDEF9964E0E}"/>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61951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ED0C-8573-10EA-9E94-BD657000F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838CE-9A11-0C98-591E-E104518283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3F291-BE0A-642A-3D04-67C7E4B981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AB4AD-A7CB-0FB7-719D-6D5E456CC461}"/>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6" name="Footer Placeholder 5">
            <a:extLst>
              <a:ext uri="{FF2B5EF4-FFF2-40B4-BE49-F238E27FC236}">
                <a16:creationId xmlns:a16="http://schemas.microsoft.com/office/drawing/2014/main" id="{4262B7C1-9BBC-69ED-91AD-2A9766628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99EFE-F944-32DA-F21E-B947A001D9F5}"/>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256179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D7EF-D566-486A-CA1C-2C030034F3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CF8E8B-020C-4B35-080F-33B08B06D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1EEA8-015A-F101-23D9-0942F9B5E9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F1BF36-EB1D-AC55-5E7A-DC8F6F05A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1850-9951-DD2E-E9B2-8C1882C914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6C6395-4532-9F5D-8043-99D0F18668F8}"/>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8" name="Footer Placeholder 7">
            <a:extLst>
              <a:ext uri="{FF2B5EF4-FFF2-40B4-BE49-F238E27FC236}">
                <a16:creationId xmlns:a16="http://schemas.microsoft.com/office/drawing/2014/main" id="{365C18B9-B2A3-0FE6-4445-9A8C8B124A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DAB443-E5F5-CE66-ADFE-9AA06546B97C}"/>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358170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EDC1-3A7B-8EB5-A0CA-C825BDB54D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6E1568-5DC1-320D-0CB4-2B03ADFAC348}"/>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4" name="Footer Placeholder 3">
            <a:extLst>
              <a:ext uri="{FF2B5EF4-FFF2-40B4-BE49-F238E27FC236}">
                <a16:creationId xmlns:a16="http://schemas.microsoft.com/office/drawing/2014/main" id="{CB76B8AE-5B1F-0287-F557-E8DE287C9B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6939DD-A801-5003-18E0-E419E262D856}"/>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279858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5FAB00-807F-E609-0292-6116C985195B}"/>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3" name="Footer Placeholder 2">
            <a:extLst>
              <a:ext uri="{FF2B5EF4-FFF2-40B4-BE49-F238E27FC236}">
                <a16:creationId xmlns:a16="http://schemas.microsoft.com/office/drawing/2014/main" id="{4073D500-97C6-2791-353B-0DB57AA84E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CB1CC5-FCCA-BA5B-F40B-5C225F81EBE1}"/>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244853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42CF-8405-37E3-B8EA-C28250554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A5B378-FFD2-13CF-C7D0-4DD8C344DE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36EA34-6675-2EC1-D80E-D71F6BE3A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D2B7A-2374-177A-4645-E4A9BFDA1D5F}"/>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6" name="Footer Placeholder 5">
            <a:extLst>
              <a:ext uri="{FF2B5EF4-FFF2-40B4-BE49-F238E27FC236}">
                <a16:creationId xmlns:a16="http://schemas.microsoft.com/office/drawing/2014/main" id="{CBAAAB61-C091-CEFC-0B57-48C684498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884715-4576-BE6B-0E9A-919FBBE18C33}"/>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209870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DE15-BD8F-BACE-B492-4861AA4B1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F066DC-7F0C-1845-DA9C-16C3A5E47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6AC19-7F70-4882-598C-B7AB9D8A2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4544A-D351-EEC5-0526-AF534EB65991}"/>
              </a:ext>
            </a:extLst>
          </p:cNvPr>
          <p:cNvSpPr>
            <a:spLocks noGrp="1"/>
          </p:cNvSpPr>
          <p:nvPr>
            <p:ph type="dt" sz="half" idx="10"/>
          </p:nvPr>
        </p:nvSpPr>
        <p:spPr/>
        <p:txBody>
          <a:bodyPr/>
          <a:lstStyle/>
          <a:p>
            <a:fld id="{0A5E7766-50D1-43AC-8688-71487A1CE256}" type="datetimeFigureOut">
              <a:rPr lang="en-US" smtClean="0"/>
              <a:t>10/29/2025</a:t>
            </a:fld>
            <a:endParaRPr lang="en-US"/>
          </a:p>
        </p:txBody>
      </p:sp>
      <p:sp>
        <p:nvSpPr>
          <p:cNvPr id="6" name="Footer Placeholder 5">
            <a:extLst>
              <a:ext uri="{FF2B5EF4-FFF2-40B4-BE49-F238E27FC236}">
                <a16:creationId xmlns:a16="http://schemas.microsoft.com/office/drawing/2014/main" id="{A9F50715-671B-3573-D81A-91B7D22C9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417F8-2BDB-A935-3400-3128DED5DFC9}"/>
              </a:ext>
            </a:extLst>
          </p:cNvPr>
          <p:cNvSpPr>
            <a:spLocks noGrp="1"/>
          </p:cNvSpPr>
          <p:nvPr>
            <p:ph type="sldNum" sz="quarter" idx="12"/>
          </p:nvPr>
        </p:nvSpPr>
        <p:spPr/>
        <p:txBody>
          <a:bodyPr/>
          <a:lstStyle/>
          <a:p>
            <a:fld id="{C4010E70-E234-4892-B008-90A903139F52}" type="slidenum">
              <a:rPr lang="en-US" smtClean="0"/>
              <a:t>‹#›</a:t>
            </a:fld>
            <a:endParaRPr lang="en-US"/>
          </a:p>
        </p:txBody>
      </p:sp>
    </p:spTree>
    <p:extLst>
      <p:ext uri="{BB962C8B-B14F-4D97-AF65-F5344CB8AC3E}">
        <p14:creationId xmlns:p14="http://schemas.microsoft.com/office/powerpoint/2010/main" val="224784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C75690-97A9-EC02-7145-B1DDDA6EE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76C3A1-C387-BB88-AE4A-50C1773C8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62BDE-5622-ACF3-F2FD-C64388B20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5E7766-50D1-43AC-8688-71487A1CE256}" type="datetimeFigureOut">
              <a:rPr lang="en-US" smtClean="0"/>
              <a:t>10/29/2025</a:t>
            </a:fld>
            <a:endParaRPr lang="en-US"/>
          </a:p>
        </p:txBody>
      </p:sp>
      <p:sp>
        <p:nvSpPr>
          <p:cNvPr id="5" name="Footer Placeholder 4">
            <a:extLst>
              <a:ext uri="{FF2B5EF4-FFF2-40B4-BE49-F238E27FC236}">
                <a16:creationId xmlns:a16="http://schemas.microsoft.com/office/drawing/2014/main" id="{0B7EAE2D-B23A-59E4-3577-AF44104602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27C883-2A23-8D54-12A3-EE42726FC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010E70-E234-4892-B008-90A903139F52}" type="slidenum">
              <a:rPr lang="en-US" smtClean="0"/>
              <a:t>‹#›</a:t>
            </a:fld>
            <a:endParaRPr lang="en-US"/>
          </a:p>
        </p:txBody>
      </p:sp>
    </p:spTree>
    <p:extLst>
      <p:ext uri="{BB962C8B-B14F-4D97-AF65-F5344CB8AC3E}">
        <p14:creationId xmlns:p14="http://schemas.microsoft.com/office/powerpoint/2010/main" val="109622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ionic.com/afferent-white-paper?hsLang=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com/search?q=IpsiHand+Rehab+System&amp;safe=active&amp;ssui=on&amp;mstk=AUtExfA5sKeeLRIXP5QMRBkC_kIpGHnDHj8VsKr-j7RhYz9MRYpbD3xdfRT47SCUXO7c5gaJX96-ZzLTHgndykVRLtXcZXofkjo3CSlHJAgZagvnxcBciTEROtVYXtfInePPQ3I&amp;csui=3&amp;ved=2ahUKEwi719W-jcuQAxXDEDQIHeMnDDMQgK4QegQIARA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Melissa.c1.Kelly@k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pmc.ncbi.nlm.nih.gov/articles/PMC11786524/#fn-group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mc.ncbi.nlm.nih.gov/articles/PMC11786524/#fn-group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mc.ncbi.nlm.nih.gov/articles/PMC11786524/#fn-group1"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61/JAHA.123.030178" TargetMode="External"/><Relationship Id="rId2" Type="http://schemas.openxmlformats.org/officeDocument/2006/relationships/hyperlink" Target="https://www.ahajournals.org/toc/jaha/13/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6" name="Group 25">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8616A43D-1473-7694-EB4B-77991FED1F12}"/>
              </a:ext>
            </a:extLst>
          </p:cNvPr>
          <p:cNvSpPr>
            <a:spLocks noGrp="1"/>
          </p:cNvSpPr>
          <p:nvPr>
            <p:ph type="ctrTitle"/>
          </p:nvPr>
        </p:nvSpPr>
        <p:spPr>
          <a:xfrm>
            <a:off x="3045368" y="2043663"/>
            <a:ext cx="6105194" cy="2031055"/>
          </a:xfrm>
        </p:spPr>
        <p:txBody>
          <a:bodyPr>
            <a:normAutofit fontScale="90000"/>
          </a:bodyPr>
          <a:lstStyle/>
          <a:p>
            <a:r>
              <a:rPr lang="en-US" sz="5200" dirty="0">
                <a:solidFill>
                  <a:schemeClr val="tx2"/>
                </a:solidFill>
              </a:rPr>
              <a:t>Advancements in Stroke Rehabilitation Care</a:t>
            </a:r>
          </a:p>
        </p:txBody>
      </p:sp>
      <p:sp>
        <p:nvSpPr>
          <p:cNvPr id="3" name="Subtitle 2">
            <a:extLst>
              <a:ext uri="{FF2B5EF4-FFF2-40B4-BE49-F238E27FC236}">
                <a16:creationId xmlns:a16="http://schemas.microsoft.com/office/drawing/2014/main" id="{A2A770BC-281E-AD20-8AF2-C8C6A16115F2}"/>
              </a:ext>
            </a:extLst>
          </p:cNvPr>
          <p:cNvSpPr>
            <a:spLocks noGrp="1"/>
          </p:cNvSpPr>
          <p:nvPr>
            <p:ph type="subTitle" idx="1"/>
          </p:nvPr>
        </p:nvSpPr>
        <p:spPr>
          <a:xfrm>
            <a:off x="2948091" y="4938339"/>
            <a:ext cx="6105194" cy="682079"/>
          </a:xfrm>
        </p:spPr>
        <p:txBody>
          <a:bodyPr>
            <a:normAutofit/>
          </a:bodyPr>
          <a:lstStyle/>
          <a:p>
            <a:r>
              <a:rPr lang="en-US" dirty="0">
                <a:solidFill>
                  <a:schemeClr val="tx2"/>
                </a:solidFill>
              </a:rPr>
              <a:t>Melissa Kelly, DO, FABPMR</a:t>
            </a:r>
          </a:p>
        </p:txBody>
      </p:sp>
    </p:spTree>
    <p:extLst>
      <p:ext uri="{BB962C8B-B14F-4D97-AF65-F5344CB8AC3E}">
        <p14:creationId xmlns:p14="http://schemas.microsoft.com/office/powerpoint/2010/main" val="347527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medical research&#10;&#10;AI-generated content may be incorrect.">
            <a:extLst>
              <a:ext uri="{FF2B5EF4-FFF2-40B4-BE49-F238E27FC236}">
                <a16:creationId xmlns:a16="http://schemas.microsoft.com/office/drawing/2014/main" id="{73872CF0-747E-D197-9AB9-7AD5A98C558C}"/>
              </a:ext>
            </a:extLst>
          </p:cNvPr>
          <p:cNvPicPr>
            <a:picLocks noGrp="1" noChangeAspect="1"/>
          </p:cNvPicPr>
          <p:nvPr>
            <p:ph idx="1"/>
          </p:nvPr>
        </p:nvPicPr>
        <p:blipFill>
          <a:blip r:embed="rId2"/>
          <a:stretch>
            <a:fillRect/>
          </a:stretch>
        </p:blipFill>
        <p:spPr>
          <a:xfrm>
            <a:off x="2779776" y="1617786"/>
            <a:ext cx="6363928" cy="4645666"/>
          </a:xfrm>
          <a:prstGeom prst="rect">
            <a:avLst/>
          </a:prstGeom>
        </p:spPr>
      </p:pic>
      <p:sp>
        <p:nvSpPr>
          <p:cNvPr id="4" name="Title 1">
            <a:extLst>
              <a:ext uri="{FF2B5EF4-FFF2-40B4-BE49-F238E27FC236}">
                <a16:creationId xmlns:a16="http://schemas.microsoft.com/office/drawing/2014/main" id="{E45F6889-252E-92AF-7790-BC509ECEBEFD}"/>
              </a:ext>
            </a:extLst>
          </p:cNvPr>
          <p:cNvSpPr>
            <a:spLocks noGrp="1"/>
          </p:cNvSpPr>
          <p:nvPr>
            <p:ph type="title"/>
          </p:nvPr>
        </p:nvSpPr>
        <p:spPr>
          <a:xfrm>
            <a:off x="1353161" y="643095"/>
            <a:ext cx="9639736" cy="974691"/>
          </a:xfrm>
        </p:spPr>
        <p:txBody>
          <a:bodyPr anchor="b">
            <a:normAutofit/>
          </a:bodyPr>
          <a:lstStyle/>
          <a:p>
            <a:pPr algn="ctr"/>
            <a:r>
              <a:rPr lang="en-US" sz="3600" dirty="0">
                <a:solidFill>
                  <a:schemeClr val="tx2"/>
                </a:solidFill>
              </a:rPr>
              <a:t>What is new with stroke rehabilitation? </a:t>
            </a:r>
          </a:p>
        </p:txBody>
      </p:sp>
    </p:spTree>
    <p:extLst>
      <p:ext uri="{BB962C8B-B14F-4D97-AF65-F5344CB8AC3E}">
        <p14:creationId xmlns:p14="http://schemas.microsoft.com/office/powerpoint/2010/main" val="46683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3DF940-BC5A-E9F7-463F-368C72D4E9E5}"/>
              </a:ext>
            </a:extLst>
          </p:cNvPr>
          <p:cNvPicPr>
            <a:picLocks noGrp="1" noChangeAspect="1"/>
          </p:cNvPicPr>
          <p:nvPr>
            <p:ph idx="1"/>
          </p:nvPr>
        </p:nvPicPr>
        <p:blipFill>
          <a:blip r:embed="rId2"/>
          <a:stretch>
            <a:fillRect/>
          </a:stretch>
        </p:blipFill>
        <p:spPr>
          <a:xfrm>
            <a:off x="3253618" y="643466"/>
            <a:ext cx="5684763" cy="5571067"/>
          </a:xfrm>
          <a:prstGeom prst="rect">
            <a:avLst/>
          </a:prstGeom>
        </p:spPr>
      </p:pic>
    </p:spTree>
    <p:extLst>
      <p:ext uri="{BB962C8B-B14F-4D97-AF65-F5344CB8AC3E}">
        <p14:creationId xmlns:p14="http://schemas.microsoft.com/office/powerpoint/2010/main" val="81394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ig 1">
            <a:extLst>
              <a:ext uri="{FF2B5EF4-FFF2-40B4-BE49-F238E27FC236}">
                <a16:creationId xmlns:a16="http://schemas.microsoft.com/office/drawing/2014/main" id="{DBEBF64D-EC7B-DCBE-C987-CFFCF02BF0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6" y="643466"/>
            <a:ext cx="742808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2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42" name="Freeform: Shape 41">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A128622F-CB8C-1907-A023-A81F3123178D}"/>
              </a:ext>
            </a:extLst>
          </p:cNvPr>
          <p:cNvSpPr>
            <a:spLocks noGrp="1"/>
          </p:cNvSpPr>
          <p:nvPr>
            <p:ph idx="1"/>
          </p:nvPr>
        </p:nvSpPr>
        <p:spPr>
          <a:xfrm>
            <a:off x="1278195" y="1115569"/>
            <a:ext cx="9481551" cy="5340096"/>
          </a:xfrm>
        </p:spPr>
        <p:txBody>
          <a:bodyPr anchor="t">
            <a:normAutofit/>
          </a:bodyPr>
          <a:lstStyle/>
          <a:p>
            <a:pPr marL="0" indent="0">
              <a:buNone/>
            </a:pPr>
            <a:endParaRPr lang="en-US" sz="2000" dirty="0">
              <a:solidFill>
                <a:schemeClr val="tx2"/>
              </a:solidFill>
            </a:endParaRPr>
          </a:p>
          <a:p>
            <a:r>
              <a:rPr lang="en-US" sz="2400" dirty="0">
                <a:solidFill>
                  <a:schemeClr val="tx2"/>
                </a:solidFill>
              </a:rPr>
              <a:t>Results demonstrated the FR-VG group had better swallowing function than the control group on the </a:t>
            </a:r>
            <a:r>
              <a:rPr lang="en-US" sz="2400" dirty="0" err="1">
                <a:solidFill>
                  <a:schemeClr val="tx2"/>
                </a:solidFill>
              </a:rPr>
              <a:t>Gugging</a:t>
            </a:r>
            <a:r>
              <a:rPr lang="en-US" sz="2400" dirty="0">
                <a:solidFill>
                  <a:schemeClr val="tx2"/>
                </a:solidFill>
              </a:rPr>
              <a:t> Swallowing Screen and Functional Oral Intake Scale. </a:t>
            </a:r>
          </a:p>
          <a:p>
            <a:r>
              <a:rPr lang="en-US" sz="2400" dirty="0">
                <a:solidFill>
                  <a:schemeClr val="tx2"/>
                </a:solidFill>
              </a:rPr>
              <a:t>The FR-VG group had a high acceptance of the training and significantly better adherence to following through with the exercises than the control group</a:t>
            </a:r>
          </a:p>
          <a:p>
            <a:r>
              <a:rPr lang="en-US" sz="2400" dirty="0">
                <a:solidFill>
                  <a:schemeClr val="tx2"/>
                </a:solidFill>
              </a:rPr>
              <a:t>This pilot study demonstrates Face Recognition-Driven Video Game training can help improve swallowing function, swallowing related quality of life and exercise adherence with dysphagia. </a:t>
            </a:r>
          </a:p>
          <a:p>
            <a:r>
              <a:rPr lang="en-US" sz="2400" dirty="0">
                <a:solidFill>
                  <a:schemeClr val="tx2"/>
                </a:solidFill>
              </a:rPr>
              <a:t>This new training can be used as adjunctive method to conventional rehabilitation. </a:t>
            </a:r>
          </a:p>
        </p:txBody>
      </p:sp>
    </p:spTree>
    <p:extLst>
      <p:ext uri="{BB962C8B-B14F-4D97-AF65-F5344CB8AC3E}">
        <p14:creationId xmlns:p14="http://schemas.microsoft.com/office/powerpoint/2010/main" val="172657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275287B-0228-83F1-405E-650EE5F0E6A0}"/>
              </a:ext>
            </a:extLst>
          </p:cNvPr>
          <p:cNvPicPr>
            <a:picLocks noGrp="1" noChangeAspect="1"/>
          </p:cNvPicPr>
          <p:nvPr>
            <p:ph idx="1"/>
          </p:nvPr>
        </p:nvPicPr>
        <p:blipFill>
          <a:blip r:embed="rId2"/>
          <a:srcRect/>
          <a:stretch>
            <a:fillRect/>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29" name="Rectangle 28">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90C8F-0475-CBF7-F476-C2022A39B3DF}"/>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a:t>New FDA Approved Medical Devices</a:t>
            </a:r>
          </a:p>
        </p:txBody>
      </p:sp>
    </p:spTree>
    <p:extLst>
      <p:ext uri="{BB962C8B-B14F-4D97-AF65-F5344CB8AC3E}">
        <p14:creationId xmlns:p14="http://schemas.microsoft.com/office/powerpoint/2010/main" val="151773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4C6ADA-F71F-C889-0901-AC933C86540D}"/>
              </a:ext>
            </a:extLst>
          </p:cNvPr>
          <p:cNvPicPr>
            <a:picLocks noGrp="1" noChangeAspect="1"/>
          </p:cNvPicPr>
          <p:nvPr>
            <p:ph idx="1"/>
          </p:nvPr>
        </p:nvPicPr>
        <p:blipFill>
          <a:blip r:embed="rId2"/>
          <a:stretch>
            <a:fillRect/>
          </a:stretch>
        </p:blipFill>
        <p:spPr>
          <a:xfrm>
            <a:off x="643467" y="743628"/>
            <a:ext cx="10905066" cy="5370742"/>
          </a:xfrm>
          <a:prstGeom prst="rect">
            <a:avLst/>
          </a:prstGeom>
        </p:spPr>
      </p:pic>
      <p:sp>
        <p:nvSpPr>
          <p:cNvPr id="6" name="Footer Placeholder 5">
            <a:extLst>
              <a:ext uri="{FF2B5EF4-FFF2-40B4-BE49-F238E27FC236}">
                <a16:creationId xmlns:a16="http://schemas.microsoft.com/office/drawing/2014/main" id="{7E3ED607-783A-F7BC-A40F-A313C87FB4CC}"/>
              </a:ext>
            </a:extLst>
          </p:cNvPr>
          <p:cNvSpPr>
            <a:spLocks noGrp="1"/>
          </p:cNvSpPr>
          <p:nvPr>
            <p:ph type="ftr" sz="quarter" idx="11"/>
          </p:nvPr>
        </p:nvSpPr>
        <p:spPr/>
        <p:txBody>
          <a:bodyPr/>
          <a:lstStyle/>
          <a:p>
            <a:r>
              <a:rPr lang="en-US"/>
              <a:t>https://www.cionic.com/neuralsleeve</a:t>
            </a:r>
          </a:p>
        </p:txBody>
      </p:sp>
    </p:spTree>
    <p:extLst>
      <p:ext uri="{BB962C8B-B14F-4D97-AF65-F5344CB8AC3E}">
        <p14:creationId xmlns:p14="http://schemas.microsoft.com/office/powerpoint/2010/main" val="303505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0409E7-DEEC-024C-4AA6-5A59076BAE34}"/>
              </a:ext>
            </a:extLst>
          </p:cNvPr>
          <p:cNvPicPr>
            <a:picLocks noGrp="1" noChangeAspect="1"/>
          </p:cNvPicPr>
          <p:nvPr>
            <p:ph idx="1"/>
          </p:nvPr>
        </p:nvPicPr>
        <p:blipFill>
          <a:blip r:embed="rId2"/>
          <a:stretch>
            <a:fillRect/>
          </a:stretch>
        </p:blipFill>
        <p:spPr>
          <a:xfrm>
            <a:off x="643467" y="1220724"/>
            <a:ext cx="10905066" cy="4416551"/>
          </a:xfrm>
          <a:prstGeom prst="rect">
            <a:avLst/>
          </a:prstGeom>
        </p:spPr>
      </p:pic>
      <p:sp>
        <p:nvSpPr>
          <p:cNvPr id="6" name="Footer Placeholder 5">
            <a:extLst>
              <a:ext uri="{FF2B5EF4-FFF2-40B4-BE49-F238E27FC236}">
                <a16:creationId xmlns:a16="http://schemas.microsoft.com/office/drawing/2014/main" id="{5AF672F6-8BEF-4240-E1E5-EF206BC68038}"/>
              </a:ext>
            </a:extLst>
          </p:cNvPr>
          <p:cNvSpPr>
            <a:spLocks noGrp="1"/>
          </p:cNvSpPr>
          <p:nvPr>
            <p:ph type="ftr" sz="quarter" idx="11"/>
          </p:nvPr>
        </p:nvSpPr>
        <p:spPr/>
        <p:txBody>
          <a:bodyPr/>
          <a:lstStyle/>
          <a:p>
            <a:r>
              <a:rPr lang="en-US"/>
              <a:t>https://www.cionic.com/neuralsleeve</a:t>
            </a:r>
          </a:p>
        </p:txBody>
      </p:sp>
    </p:spTree>
    <p:extLst>
      <p:ext uri="{BB962C8B-B14F-4D97-AF65-F5344CB8AC3E}">
        <p14:creationId xmlns:p14="http://schemas.microsoft.com/office/powerpoint/2010/main" val="177819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3386F8-E44C-78F7-7FB6-39F4CB074E16}"/>
              </a:ext>
            </a:extLst>
          </p:cNvPr>
          <p:cNvPicPr>
            <a:picLocks noGrp="1" noChangeAspect="1"/>
          </p:cNvPicPr>
          <p:nvPr>
            <p:ph idx="1"/>
          </p:nvPr>
        </p:nvPicPr>
        <p:blipFill>
          <a:blip r:embed="rId2"/>
          <a:stretch>
            <a:fillRect/>
          </a:stretch>
        </p:blipFill>
        <p:spPr>
          <a:xfrm>
            <a:off x="643467" y="1016254"/>
            <a:ext cx="10905066" cy="4825491"/>
          </a:xfrm>
          <a:prstGeom prst="rect">
            <a:avLst/>
          </a:prstGeom>
        </p:spPr>
      </p:pic>
      <p:sp>
        <p:nvSpPr>
          <p:cNvPr id="6" name="Footer Placeholder 5">
            <a:extLst>
              <a:ext uri="{FF2B5EF4-FFF2-40B4-BE49-F238E27FC236}">
                <a16:creationId xmlns:a16="http://schemas.microsoft.com/office/drawing/2014/main" id="{4ADC8F1F-16B5-EF88-1845-6562BCB30353}"/>
              </a:ext>
            </a:extLst>
          </p:cNvPr>
          <p:cNvSpPr>
            <a:spLocks noGrp="1"/>
          </p:cNvSpPr>
          <p:nvPr>
            <p:ph type="ftr" sz="quarter" idx="11"/>
          </p:nvPr>
        </p:nvSpPr>
        <p:spPr/>
        <p:txBody>
          <a:bodyPr/>
          <a:lstStyle/>
          <a:p>
            <a:r>
              <a:rPr lang="en-US"/>
              <a:t>https://www.cionic.com/neuralsleeve</a:t>
            </a:r>
          </a:p>
        </p:txBody>
      </p:sp>
    </p:spTree>
    <p:extLst>
      <p:ext uri="{BB962C8B-B14F-4D97-AF65-F5344CB8AC3E}">
        <p14:creationId xmlns:p14="http://schemas.microsoft.com/office/powerpoint/2010/main" val="384956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7E8E93D-4A6B-E31A-DE98-DA04C7FB1566}"/>
              </a:ext>
            </a:extLst>
          </p:cNvPr>
          <p:cNvSpPr>
            <a:spLocks noGrp="1"/>
          </p:cNvSpPr>
          <p:nvPr>
            <p:ph type="title"/>
          </p:nvPr>
        </p:nvSpPr>
        <p:spPr>
          <a:xfrm>
            <a:off x="1178564" y="797354"/>
            <a:ext cx="9833548" cy="741385"/>
          </a:xfrm>
        </p:spPr>
        <p:txBody>
          <a:bodyPr anchor="b">
            <a:normAutofit/>
          </a:bodyPr>
          <a:lstStyle/>
          <a:p>
            <a:pPr algn="ctr"/>
            <a:r>
              <a:rPr lang="en-US" sz="3600" dirty="0" err="1"/>
              <a:t>Cionic</a:t>
            </a:r>
            <a:r>
              <a:rPr lang="en-US" sz="3600" dirty="0"/>
              <a:t> Sleeve and Spasticity </a:t>
            </a:r>
            <a:endParaRPr lang="en-US" sz="3600" dirty="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DA233ED-0E1F-005D-9C5F-33F4FC687C0E}"/>
              </a:ext>
            </a:extLst>
          </p:cNvPr>
          <p:cNvSpPr>
            <a:spLocks noGrp="1"/>
          </p:cNvSpPr>
          <p:nvPr>
            <p:ph idx="1"/>
          </p:nvPr>
        </p:nvSpPr>
        <p:spPr>
          <a:xfrm>
            <a:off x="1179226" y="1856233"/>
            <a:ext cx="9833548" cy="3930714"/>
          </a:xfrm>
        </p:spPr>
        <p:txBody>
          <a:bodyPr>
            <a:normAutofit/>
          </a:bodyPr>
          <a:lstStyle/>
          <a:p>
            <a:pPr marL="0" indent="0">
              <a:buNone/>
            </a:pPr>
            <a:r>
              <a:rPr lang="en-US" sz="2400" dirty="0"/>
              <a:t>Relax muscle spasms for greater freedom of movement</a:t>
            </a:r>
            <a:br>
              <a:rPr lang="en-US" sz="2400" dirty="0"/>
            </a:br>
            <a:br>
              <a:rPr lang="en-US" sz="2400" dirty="0"/>
            </a:br>
            <a:r>
              <a:rPr lang="en-US" sz="2400" dirty="0"/>
              <a:t>Spasticity affects 97% of stroke survivors with motor deficits limiting movement and causing pain.</a:t>
            </a:r>
            <a:br>
              <a:rPr lang="en-US" sz="2400" dirty="0"/>
            </a:br>
            <a:br>
              <a:rPr lang="en-US" sz="2400" dirty="0"/>
            </a:br>
            <a:r>
              <a:rPr lang="en-US" sz="2400" dirty="0" err="1"/>
              <a:t>Cionic</a:t>
            </a:r>
            <a:r>
              <a:rPr lang="en-US" sz="2400" dirty="0"/>
              <a:t> combines continuous sensory stimulation with triggered motor stimulation to simultaneously relax spasms while improving walking.</a:t>
            </a:r>
            <a:br>
              <a:rPr lang="en-US" sz="2400" dirty="0"/>
            </a:br>
            <a:br>
              <a:rPr lang="en-US" sz="2400" dirty="0"/>
            </a:br>
            <a:r>
              <a:rPr lang="en-US" sz="2400" dirty="0"/>
              <a:t>Home trial participants using the Neural Sleeve 2 </a:t>
            </a:r>
            <a:r>
              <a:rPr lang="en-US" sz="2400" u="sng" dirty="0">
                <a:hlinkClick r:id="rId2"/>
              </a:rPr>
              <a:t>reported a 30% improvement</a:t>
            </a:r>
            <a:r>
              <a:rPr lang="en-US" sz="2400" dirty="0"/>
              <a:t> to spasticity over motor stimulation alone.</a:t>
            </a:r>
          </a:p>
          <a:p>
            <a:endParaRPr lang="en-US"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CFE8D18E-4E03-475F-B9D6-1ABE54FAB9CA}"/>
              </a:ext>
            </a:extLst>
          </p:cNvPr>
          <p:cNvSpPr>
            <a:spLocks noGrp="1"/>
          </p:cNvSpPr>
          <p:nvPr>
            <p:ph type="ftr" sz="quarter" idx="11"/>
          </p:nvPr>
        </p:nvSpPr>
        <p:spPr/>
        <p:txBody>
          <a:bodyPr/>
          <a:lstStyle/>
          <a:p>
            <a:r>
              <a:rPr lang="en-US"/>
              <a:t>https://www.cionic.com/neuralsleeve</a:t>
            </a:r>
          </a:p>
        </p:txBody>
      </p:sp>
    </p:spTree>
    <p:extLst>
      <p:ext uri="{BB962C8B-B14F-4D97-AF65-F5344CB8AC3E}">
        <p14:creationId xmlns:p14="http://schemas.microsoft.com/office/powerpoint/2010/main" val="2097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2C90-22DE-7CAD-6195-DFA667D8EB29}"/>
              </a:ext>
            </a:extLst>
          </p:cNvPr>
          <p:cNvSpPr>
            <a:spLocks noGrp="1"/>
          </p:cNvSpPr>
          <p:nvPr>
            <p:ph type="title"/>
          </p:nvPr>
        </p:nvSpPr>
        <p:spPr/>
        <p:txBody>
          <a:bodyPr/>
          <a:lstStyle/>
          <a:p>
            <a:r>
              <a:rPr lang="en-US" dirty="0"/>
              <a:t>Motus Nova</a:t>
            </a:r>
          </a:p>
        </p:txBody>
      </p:sp>
      <p:pic>
        <p:nvPicPr>
          <p:cNvPr id="5" name="Content Placeholder 4">
            <a:extLst>
              <a:ext uri="{FF2B5EF4-FFF2-40B4-BE49-F238E27FC236}">
                <a16:creationId xmlns:a16="http://schemas.microsoft.com/office/drawing/2014/main" id="{8F59DDF8-1248-333A-852F-AFD7028B4C58}"/>
              </a:ext>
            </a:extLst>
          </p:cNvPr>
          <p:cNvPicPr>
            <a:picLocks noGrp="1" noChangeAspect="1"/>
          </p:cNvPicPr>
          <p:nvPr>
            <p:ph idx="1"/>
          </p:nvPr>
        </p:nvPicPr>
        <p:blipFill>
          <a:blip r:embed="rId2"/>
          <a:stretch>
            <a:fillRect/>
          </a:stretch>
        </p:blipFill>
        <p:spPr>
          <a:xfrm>
            <a:off x="1739676" y="1934263"/>
            <a:ext cx="8712648" cy="4134062"/>
          </a:xfrm>
          <a:prstGeom prst="rect">
            <a:avLst/>
          </a:prstGeom>
        </p:spPr>
      </p:pic>
      <p:sp>
        <p:nvSpPr>
          <p:cNvPr id="6" name="Footer Placeholder 5">
            <a:extLst>
              <a:ext uri="{FF2B5EF4-FFF2-40B4-BE49-F238E27FC236}">
                <a16:creationId xmlns:a16="http://schemas.microsoft.com/office/drawing/2014/main" id="{D78DD783-A48E-4893-6027-65BB7F3E2BA9}"/>
              </a:ext>
            </a:extLst>
          </p:cNvPr>
          <p:cNvSpPr>
            <a:spLocks noGrp="1"/>
          </p:cNvSpPr>
          <p:nvPr>
            <p:ph type="ftr" sz="quarter" idx="11"/>
          </p:nvPr>
        </p:nvSpPr>
        <p:spPr/>
        <p:txBody>
          <a:bodyPr/>
          <a:lstStyle/>
          <a:p>
            <a:r>
              <a:rPr lang="en-US"/>
              <a:t>https://motusnova.com/how-it-works/</a:t>
            </a:r>
          </a:p>
        </p:txBody>
      </p:sp>
    </p:spTree>
    <p:extLst>
      <p:ext uri="{BB962C8B-B14F-4D97-AF65-F5344CB8AC3E}">
        <p14:creationId xmlns:p14="http://schemas.microsoft.com/office/powerpoint/2010/main" val="106486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D9BEB9-C537-092D-7403-DD5BEAA10301}"/>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8F744C5-C006-835F-2935-89F10475D721}"/>
              </a:ext>
            </a:extLst>
          </p:cNvPr>
          <p:cNvSpPr>
            <a:spLocks noGrp="1"/>
          </p:cNvSpPr>
          <p:nvPr>
            <p:ph type="title"/>
          </p:nvPr>
        </p:nvSpPr>
        <p:spPr>
          <a:xfrm>
            <a:off x="914822" y="734807"/>
            <a:ext cx="9833548" cy="456681"/>
          </a:xfrm>
        </p:spPr>
        <p:txBody>
          <a:bodyPr anchor="b">
            <a:noAutofit/>
          </a:bodyPr>
          <a:lstStyle/>
          <a:p>
            <a:pPr algn="ctr"/>
            <a:r>
              <a:rPr lang="en-US" sz="3600" dirty="0">
                <a:solidFill>
                  <a:schemeClr val="tx2"/>
                </a:solidFill>
              </a:rPr>
              <a:t>Disclosures</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78080FC-A15F-DD0D-61E6-649DC2B5B62A}"/>
              </a:ext>
            </a:extLst>
          </p:cNvPr>
          <p:cNvSpPr>
            <a:spLocks noGrp="1"/>
          </p:cNvSpPr>
          <p:nvPr>
            <p:ph idx="1"/>
          </p:nvPr>
        </p:nvSpPr>
        <p:spPr>
          <a:xfrm>
            <a:off x="1069498" y="2031294"/>
            <a:ext cx="9833548" cy="2693976"/>
          </a:xfrm>
        </p:spPr>
        <p:txBody>
          <a:bodyPr>
            <a:normAutofit/>
          </a:bodyPr>
          <a:lstStyle/>
          <a:p>
            <a:pPr marL="0" indent="0">
              <a:buNone/>
            </a:pPr>
            <a:r>
              <a:rPr lang="en-US" sz="2400" dirty="0">
                <a:solidFill>
                  <a:schemeClr val="tx2"/>
                </a:solidFill>
              </a:rPr>
              <a:t>I do not have any disclosures </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464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334F6F-915E-0BCF-0011-6B6476A44C00}"/>
              </a:ext>
            </a:extLst>
          </p:cNvPr>
          <p:cNvPicPr>
            <a:picLocks noGrp="1" noChangeAspect="1"/>
          </p:cNvPicPr>
          <p:nvPr>
            <p:ph idx="1"/>
          </p:nvPr>
        </p:nvPicPr>
        <p:blipFill>
          <a:blip r:embed="rId2"/>
          <a:stretch>
            <a:fillRect/>
          </a:stretch>
        </p:blipFill>
        <p:spPr>
          <a:xfrm>
            <a:off x="643467" y="1438825"/>
            <a:ext cx="10905066" cy="3980349"/>
          </a:xfrm>
          <a:prstGeom prst="rect">
            <a:avLst/>
          </a:prstGeom>
        </p:spPr>
      </p:pic>
      <p:sp>
        <p:nvSpPr>
          <p:cNvPr id="6" name="Footer Placeholder 5">
            <a:extLst>
              <a:ext uri="{FF2B5EF4-FFF2-40B4-BE49-F238E27FC236}">
                <a16:creationId xmlns:a16="http://schemas.microsoft.com/office/drawing/2014/main" id="{3301E94A-2F82-83AE-E7B7-6EEAD499CBF3}"/>
              </a:ext>
            </a:extLst>
          </p:cNvPr>
          <p:cNvSpPr>
            <a:spLocks noGrp="1"/>
          </p:cNvSpPr>
          <p:nvPr>
            <p:ph type="ftr" sz="quarter" idx="11"/>
          </p:nvPr>
        </p:nvSpPr>
        <p:spPr/>
        <p:txBody>
          <a:bodyPr/>
          <a:lstStyle/>
          <a:p>
            <a:r>
              <a:rPr lang="en-US"/>
              <a:t>https://motusnova.com/products/</a:t>
            </a:r>
          </a:p>
        </p:txBody>
      </p:sp>
    </p:spTree>
    <p:extLst>
      <p:ext uri="{BB962C8B-B14F-4D97-AF65-F5344CB8AC3E}">
        <p14:creationId xmlns:p14="http://schemas.microsoft.com/office/powerpoint/2010/main" val="131023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067BE89-1805-9BD0-4159-55D97CA83350}"/>
              </a:ext>
            </a:extLst>
          </p:cNvPr>
          <p:cNvSpPr>
            <a:spLocks noGrp="1"/>
          </p:cNvSpPr>
          <p:nvPr>
            <p:ph type="title"/>
          </p:nvPr>
        </p:nvSpPr>
        <p:spPr>
          <a:xfrm>
            <a:off x="1179226" y="1280679"/>
            <a:ext cx="9833548" cy="1325563"/>
          </a:xfrm>
        </p:spPr>
        <p:txBody>
          <a:bodyPr anchor="b">
            <a:normAutofit/>
          </a:bodyPr>
          <a:lstStyle/>
          <a:p>
            <a:pPr algn="ctr"/>
            <a:endParaRPr lang="en-US" sz="3600">
              <a:solidFill>
                <a:schemeClr val="tx2"/>
              </a:solidFill>
            </a:endParaRPr>
          </a:p>
        </p:txBody>
      </p:sp>
      <p:grpSp>
        <p:nvGrpSpPr>
          <p:cNvPr id="26" name="Group 2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2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3FA8FADF-ACDA-2791-0F9A-060F64E592D2}"/>
              </a:ext>
            </a:extLst>
          </p:cNvPr>
          <p:cNvPicPr>
            <a:picLocks noGrp="1" noChangeAspect="1"/>
          </p:cNvPicPr>
          <p:nvPr>
            <p:ph idx="1"/>
          </p:nvPr>
        </p:nvPicPr>
        <p:blipFill>
          <a:blip r:embed="rId2"/>
          <a:stretch>
            <a:fillRect/>
          </a:stretch>
        </p:blipFill>
        <p:spPr>
          <a:xfrm>
            <a:off x="1007927" y="667731"/>
            <a:ext cx="10661582" cy="5227829"/>
          </a:xfrm>
          <a:prstGeom prst="rect">
            <a:avLst/>
          </a:prstGeom>
        </p:spPr>
      </p:pic>
      <p:grpSp>
        <p:nvGrpSpPr>
          <p:cNvPr id="31" name="Group 3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3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a:extLst>
              <a:ext uri="{FF2B5EF4-FFF2-40B4-BE49-F238E27FC236}">
                <a16:creationId xmlns:a16="http://schemas.microsoft.com/office/drawing/2014/main" id="{C78AF3CE-8833-18ED-9FC9-EF64C487922C}"/>
              </a:ext>
            </a:extLst>
          </p:cNvPr>
          <p:cNvSpPr>
            <a:spLocks noGrp="1"/>
          </p:cNvSpPr>
          <p:nvPr>
            <p:ph type="ftr" sz="quarter" idx="11"/>
          </p:nvPr>
        </p:nvSpPr>
        <p:spPr/>
        <p:txBody>
          <a:bodyPr/>
          <a:lstStyle/>
          <a:p>
            <a:r>
              <a:rPr lang="en-US"/>
              <a:t>https://motusnova.com/how-it-works/</a:t>
            </a:r>
          </a:p>
        </p:txBody>
      </p:sp>
    </p:spTree>
    <p:extLst>
      <p:ext uri="{BB962C8B-B14F-4D97-AF65-F5344CB8AC3E}">
        <p14:creationId xmlns:p14="http://schemas.microsoft.com/office/powerpoint/2010/main" val="311791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E4B7023-B546-DC45-703E-6B6BE6013442}"/>
              </a:ext>
            </a:extLst>
          </p:cNvPr>
          <p:cNvSpPr>
            <a:spLocks noGrp="1"/>
          </p:cNvSpPr>
          <p:nvPr>
            <p:ph type="title"/>
          </p:nvPr>
        </p:nvSpPr>
        <p:spPr>
          <a:xfrm>
            <a:off x="3027924" y="991261"/>
            <a:ext cx="5754696" cy="1837349"/>
          </a:xfrm>
        </p:spPr>
        <p:txBody>
          <a:bodyPr>
            <a:normAutofit/>
          </a:bodyPr>
          <a:lstStyle/>
          <a:p>
            <a:pPr algn="ctr"/>
            <a:endParaRPr lang="en-US" sz="3600">
              <a:solidFill>
                <a:schemeClr val="tx2"/>
              </a:solidFill>
            </a:endParaRPr>
          </a:p>
        </p:txBody>
      </p:sp>
      <p:pic>
        <p:nvPicPr>
          <p:cNvPr id="5" name="Content Placeholder 4">
            <a:extLst>
              <a:ext uri="{FF2B5EF4-FFF2-40B4-BE49-F238E27FC236}">
                <a16:creationId xmlns:a16="http://schemas.microsoft.com/office/drawing/2014/main" id="{785B6A61-6BAF-2D6B-431D-546DB3B1760E}"/>
              </a:ext>
            </a:extLst>
          </p:cNvPr>
          <p:cNvPicPr>
            <a:picLocks noGrp="1" noChangeAspect="1"/>
          </p:cNvPicPr>
          <p:nvPr>
            <p:ph idx="1"/>
          </p:nvPr>
        </p:nvPicPr>
        <p:blipFill>
          <a:blip r:embed="rId2"/>
          <a:stretch>
            <a:fillRect/>
          </a:stretch>
        </p:blipFill>
        <p:spPr>
          <a:xfrm>
            <a:off x="148318" y="799065"/>
            <a:ext cx="12043377" cy="5452654"/>
          </a:xfrm>
          <a:prstGeom prst="rect">
            <a:avLst/>
          </a:prstGeom>
        </p:spPr>
      </p:pic>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a:extLst>
              <a:ext uri="{FF2B5EF4-FFF2-40B4-BE49-F238E27FC236}">
                <a16:creationId xmlns:a16="http://schemas.microsoft.com/office/drawing/2014/main" id="{4402DE4B-E395-12A9-0455-5D013146C8D4}"/>
              </a:ext>
            </a:extLst>
          </p:cNvPr>
          <p:cNvSpPr>
            <a:spLocks noGrp="1"/>
          </p:cNvSpPr>
          <p:nvPr>
            <p:ph type="ftr" sz="quarter" idx="11"/>
          </p:nvPr>
        </p:nvSpPr>
        <p:spPr/>
        <p:txBody>
          <a:bodyPr/>
          <a:lstStyle/>
          <a:p>
            <a:r>
              <a:rPr lang="en-US"/>
              <a:t>https://motusnova.com/how-it-works/</a:t>
            </a:r>
          </a:p>
        </p:txBody>
      </p:sp>
    </p:spTree>
    <p:extLst>
      <p:ext uri="{BB962C8B-B14F-4D97-AF65-F5344CB8AC3E}">
        <p14:creationId xmlns:p14="http://schemas.microsoft.com/office/powerpoint/2010/main" val="338263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9C9D-1DCD-4F8C-B486-C2C1CC6EA535}"/>
              </a:ext>
            </a:extLst>
          </p:cNvPr>
          <p:cNvSpPr>
            <a:spLocks noGrp="1"/>
          </p:cNvSpPr>
          <p:nvPr>
            <p:ph type="title"/>
          </p:nvPr>
        </p:nvSpPr>
        <p:spPr/>
        <p:txBody>
          <a:bodyPr/>
          <a:lstStyle/>
          <a:p>
            <a:r>
              <a:rPr lang="en-US" altLang="en-US" dirty="0" err="1">
                <a:solidFill>
                  <a:schemeClr val="tx2">
                    <a:lumMod val="75000"/>
                    <a:lumOff val="25000"/>
                  </a:schemeClr>
                </a:solidFill>
                <a:latin typeface="Google Sans"/>
                <a:hlinkClick r:id="rId2">
                  <a:extLst>
                    <a:ext uri="{A12FA001-AC4F-418D-AE19-62706E023703}">
                      <ahyp:hlinkClr xmlns:ahyp="http://schemas.microsoft.com/office/drawing/2018/hyperlinkcolor" val="tx"/>
                    </a:ext>
                  </a:extLst>
                </a:hlinkClick>
              </a:rPr>
              <a:t>IpsiHand</a:t>
            </a:r>
            <a:r>
              <a:rPr lang="en-US" altLang="en-US" dirty="0">
                <a:solidFill>
                  <a:schemeClr val="tx2">
                    <a:lumMod val="75000"/>
                    <a:lumOff val="25000"/>
                  </a:schemeClr>
                </a:solidFill>
                <a:latin typeface="Google Sans"/>
                <a:hlinkClick r:id="rId2">
                  <a:extLst>
                    <a:ext uri="{A12FA001-AC4F-418D-AE19-62706E023703}">
                      <ahyp:hlinkClr xmlns:ahyp="http://schemas.microsoft.com/office/drawing/2018/hyperlinkcolor" val="tx"/>
                    </a:ext>
                  </a:extLst>
                </a:hlinkClick>
              </a:rPr>
              <a:t> Rehab System</a:t>
            </a:r>
            <a:endParaRPr lang="en-US" dirty="0">
              <a:solidFill>
                <a:schemeClr val="tx2">
                  <a:lumMod val="75000"/>
                  <a:lumOff val="25000"/>
                </a:schemeClr>
              </a:solidFill>
            </a:endParaRPr>
          </a:p>
        </p:txBody>
      </p:sp>
      <p:sp>
        <p:nvSpPr>
          <p:cNvPr id="5" name="Rectangle 2">
            <a:extLst>
              <a:ext uri="{FF2B5EF4-FFF2-40B4-BE49-F238E27FC236}">
                <a16:creationId xmlns:a16="http://schemas.microsoft.com/office/drawing/2014/main" id="{0CA2E3A6-EB81-D7A1-A6F1-BC4C5B87DFC5}"/>
              </a:ext>
            </a:extLst>
          </p:cNvPr>
          <p:cNvSpPr>
            <a:spLocks noGrp="1" noChangeArrowheads="1"/>
          </p:cNvSpPr>
          <p:nvPr>
            <p:ph idx="1"/>
          </p:nvPr>
        </p:nvSpPr>
        <p:spPr bwMode="auto">
          <a:xfrm>
            <a:off x="960120" y="1894965"/>
            <a:ext cx="10393680" cy="44203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7132" rIns="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lvl="0" indent="0">
              <a:lnSpc>
                <a:spcPct val="100000"/>
              </a:lnSpc>
              <a:buNone/>
            </a:pPr>
            <a:r>
              <a:rPr lang="en-US" altLang="en-US" sz="2400" dirty="0">
                <a:solidFill>
                  <a:srgbClr val="001D35"/>
                </a:solidFill>
                <a:latin typeface="Google Sans"/>
              </a:rPr>
              <a:t>The </a:t>
            </a:r>
            <a:r>
              <a:rPr lang="en-US" altLang="en-US" sz="2400" dirty="0" err="1">
                <a:solidFill>
                  <a:schemeClr val="tx2">
                    <a:lumMod val="75000"/>
                    <a:lumOff val="25000"/>
                  </a:schemeClr>
                </a:solidFill>
                <a:latin typeface="Google Sans"/>
                <a:hlinkClick r:id="rId2">
                  <a:extLst>
                    <a:ext uri="{A12FA001-AC4F-418D-AE19-62706E023703}">
                      <ahyp:hlinkClr xmlns:ahyp="http://schemas.microsoft.com/office/drawing/2018/hyperlinkcolor" val="tx"/>
                    </a:ext>
                  </a:extLst>
                </a:hlinkClick>
              </a:rPr>
              <a:t>IpsiHand</a:t>
            </a:r>
            <a:r>
              <a:rPr lang="en-US" altLang="en-US" sz="2400" dirty="0">
                <a:solidFill>
                  <a:schemeClr val="tx2">
                    <a:lumMod val="75000"/>
                    <a:lumOff val="25000"/>
                  </a:schemeClr>
                </a:solidFill>
                <a:latin typeface="Google Sans"/>
                <a:hlinkClick r:id="rId2">
                  <a:extLst>
                    <a:ext uri="{A12FA001-AC4F-418D-AE19-62706E023703}">
                      <ahyp:hlinkClr xmlns:ahyp="http://schemas.microsoft.com/office/drawing/2018/hyperlinkcolor" val="tx"/>
                    </a:ext>
                  </a:extLst>
                </a:hlinkClick>
              </a:rPr>
              <a:t> Rehab System</a:t>
            </a:r>
            <a:r>
              <a:rPr lang="en-US" altLang="en-US" sz="2400" dirty="0">
                <a:solidFill>
                  <a:srgbClr val="001D35"/>
                </a:solidFill>
                <a:latin typeface="Google Sans"/>
              </a:rPr>
              <a:t>, a stroke rehabilitation device that uses a brain-computer interface (BCI), received FDA market authorization in April 2021. The system uses a headset to read brain signals, which then control a robotic exoskeleton that helps a patient's impaired hand open and close, assisting in the retraining of motor function through a process called Hebbian learning. </a:t>
            </a:r>
          </a:p>
          <a:p>
            <a:pPr marL="0" lvl="0" indent="0">
              <a:lnSpc>
                <a:spcPct val="100000"/>
              </a:lnSpc>
              <a:buNone/>
            </a:pPr>
            <a:endParaRPr lang="en-US" altLang="en-US" sz="2400" dirty="0"/>
          </a:p>
          <a:p>
            <a:pPr marL="0" lvl="0" indent="0">
              <a:lnSpc>
                <a:spcPct val="100000"/>
              </a:lnSpc>
              <a:buFontTx/>
              <a:buChar char="•"/>
            </a:pPr>
            <a:r>
              <a:rPr lang="en-US" altLang="en-US" sz="2400" b="1" dirty="0">
                <a:solidFill>
                  <a:srgbClr val="001D35"/>
                </a:solidFill>
                <a:latin typeface="Google Sans"/>
              </a:rPr>
              <a:t>How it works:</a:t>
            </a:r>
            <a:r>
              <a:rPr lang="en-US" altLang="en-US" sz="2400" dirty="0">
                <a:solidFill>
                  <a:srgbClr val="001D35"/>
                </a:solidFill>
                <a:latin typeface="Google Sans"/>
              </a:rPr>
              <a:t> An EEG headset detects brain signals from the uninjured side of the brain. These signals are translated by a tablet computer into movement commands for a robotic exoskeleton worn on the patient's hand and wrist. When the patient thinks about moving their hand, the device physically moves it for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Footer Placeholder 5">
            <a:extLst>
              <a:ext uri="{FF2B5EF4-FFF2-40B4-BE49-F238E27FC236}">
                <a16:creationId xmlns:a16="http://schemas.microsoft.com/office/drawing/2014/main" id="{B8F48188-4F2B-1711-DA90-C4E3A32944CC}"/>
              </a:ext>
            </a:extLst>
          </p:cNvPr>
          <p:cNvSpPr>
            <a:spLocks noGrp="1"/>
          </p:cNvSpPr>
          <p:nvPr>
            <p:ph type="ftr" sz="quarter" idx="11"/>
          </p:nvPr>
        </p:nvSpPr>
        <p:spPr/>
        <p:txBody>
          <a:bodyPr/>
          <a:lstStyle/>
          <a:p>
            <a:r>
              <a:rPr lang="en-US"/>
              <a:t>https://www.neurolutions.com/</a:t>
            </a:r>
          </a:p>
        </p:txBody>
      </p:sp>
    </p:spTree>
    <p:extLst>
      <p:ext uri="{BB962C8B-B14F-4D97-AF65-F5344CB8AC3E}">
        <p14:creationId xmlns:p14="http://schemas.microsoft.com/office/powerpoint/2010/main" val="25590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4F46D6-1818-E01D-F85C-BDE624EE7552}"/>
              </a:ext>
            </a:extLst>
          </p:cNvPr>
          <p:cNvPicPr>
            <a:picLocks noGrp="1" noChangeAspect="1"/>
          </p:cNvPicPr>
          <p:nvPr>
            <p:ph idx="1"/>
          </p:nvPr>
        </p:nvPicPr>
        <p:blipFill>
          <a:blip r:embed="rId2"/>
          <a:stretch>
            <a:fillRect/>
          </a:stretch>
        </p:blipFill>
        <p:spPr>
          <a:xfrm>
            <a:off x="643467" y="1479719"/>
            <a:ext cx="10905066" cy="3898561"/>
          </a:xfrm>
          <a:prstGeom prst="rect">
            <a:avLst/>
          </a:prstGeom>
        </p:spPr>
      </p:pic>
      <p:sp>
        <p:nvSpPr>
          <p:cNvPr id="6" name="Footer Placeholder 5">
            <a:extLst>
              <a:ext uri="{FF2B5EF4-FFF2-40B4-BE49-F238E27FC236}">
                <a16:creationId xmlns:a16="http://schemas.microsoft.com/office/drawing/2014/main" id="{A17E5FAD-8832-758A-A163-08A57459ACDF}"/>
              </a:ext>
            </a:extLst>
          </p:cNvPr>
          <p:cNvSpPr>
            <a:spLocks noGrp="1"/>
          </p:cNvSpPr>
          <p:nvPr>
            <p:ph type="ftr" sz="quarter" idx="11"/>
          </p:nvPr>
        </p:nvSpPr>
        <p:spPr/>
        <p:txBody>
          <a:bodyPr/>
          <a:lstStyle/>
          <a:p>
            <a:r>
              <a:rPr lang="en-US"/>
              <a:t>https://www.neurolutions.com/</a:t>
            </a:r>
          </a:p>
        </p:txBody>
      </p:sp>
    </p:spTree>
    <p:extLst>
      <p:ext uri="{BB962C8B-B14F-4D97-AF65-F5344CB8AC3E}">
        <p14:creationId xmlns:p14="http://schemas.microsoft.com/office/powerpoint/2010/main" val="3082406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FA24-6686-46BD-ECC2-B111A68FEAFC}"/>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A12794E1-1E82-EFBE-B16F-1675ADB86AFE}"/>
              </a:ext>
            </a:extLst>
          </p:cNvPr>
          <p:cNvPicPr>
            <a:picLocks noGrp="1" noChangeAspect="1"/>
          </p:cNvPicPr>
          <p:nvPr>
            <p:ph idx="1"/>
          </p:nvPr>
        </p:nvPicPr>
        <p:blipFill>
          <a:blip r:embed="rId2"/>
          <a:stretch>
            <a:fillRect/>
          </a:stretch>
        </p:blipFill>
        <p:spPr>
          <a:xfrm>
            <a:off x="838200" y="2064083"/>
            <a:ext cx="5993718" cy="3909997"/>
          </a:xfrm>
          <a:prstGeom prst="rect">
            <a:avLst/>
          </a:prstGeom>
        </p:spPr>
      </p:pic>
      <p:pic>
        <p:nvPicPr>
          <p:cNvPr id="11" name="Picture 10">
            <a:extLst>
              <a:ext uri="{FF2B5EF4-FFF2-40B4-BE49-F238E27FC236}">
                <a16:creationId xmlns:a16="http://schemas.microsoft.com/office/drawing/2014/main" id="{E6FDA099-E87E-D0AF-CF2C-9AAAB2BED407}"/>
              </a:ext>
            </a:extLst>
          </p:cNvPr>
          <p:cNvPicPr>
            <a:picLocks noChangeAspect="1"/>
          </p:cNvPicPr>
          <p:nvPr/>
        </p:nvPicPr>
        <p:blipFill>
          <a:blip r:embed="rId3"/>
          <a:stretch>
            <a:fillRect/>
          </a:stretch>
        </p:blipFill>
        <p:spPr>
          <a:xfrm>
            <a:off x="6538266" y="277740"/>
            <a:ext cx="5086611" cy="2825895"/>
          </a:xfrm>
          <a:prstGeom prst="rect">
            <a:avLst/>
          </a:prstGeom>
        </p:spPr>
      </p:pic>
      <p:sp>
        <p:nvSpPr>
          <p:cNvPr id="12" name="Footer Placeholder 11">
            <a:extLst>
              <a:ext uri="{FF2B5EF4-FFF2-40B4-BE49-F238E27FC236}">
                <a16:creationId xmlns:a16="http://schemas.microsoft.com/office/drawing/2014/main" id="{84B28970-B094-38D7-F1E8-9E53058A3F78}"/>
              </a:ext>
            </a:extLst>
          </p:cNvPr>
          <p:cNvSpPr>
            <a:spLocks noGrp="1"/>
          </p:cNvSpPr>
          <p:nvPr>
            <p:ph type="ftr" sz="quarter" idx="11"/>
          </p:nvPr>
        </p:nvSpPr>
        <p:spPr/>
        <p:txBody>
          <a:bodyPr/>
          <a:lstStyle/>
          <a:p>
            <a:r>
              <a:rPr lang="en-US"/>
              <a:t>https://www.neurolutions.com/</a:t>
            </a:r>
          </a:p>
        </p:txBody>
      </p:sp>
    </p:spTree>
    <p:extLst>
      <p:ext uri="{BB962C8B-B14F-4D97-AF65-F5344CB8AC3E}">
        <p14:creationId xmlns:p14="http://schemas.microsoft.com/office/powerpoint/2010/main" val="3198325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D38CAB-D121-F582-B13E-363302BFB967}"/>
              </a:ext>
            </a:extLst>
          </p:cNvPr>
          <p:cNvSpPr>
            <a:spLocks noGrp="1"/>
          </p:cNvSpPr>
          <p:nvPr>
            <p:ph type="title"/>
          </p:nvPr>
        </p:nvSpPr>
        <p:spPr>
          <a:xfrm>
            <a:off x="1179576" y="1163848"/>
            <a:ext cx="9829800" cy="1325880"/>
          </a:xfrm>
        </p:spPr>
        <p:txBody>
          <a:bodyPr anchor="b">
            <a:normAutofit fontScale="90000"/>
          </a:bodyPr>
          <a:lstStyle/>
          <a:p>
            <a:r>
              <a:rPr lang="en-US" sz="2800" dirty="0">
                <a:solidFill>
                  <a:schemeClr val="tx2"/>
                </a:solidFill>
              </a:rPr>
              <a:t>In summary, stroke rehabilitation continues to evolve with therapy modalities which include technology such as AI, robotics and gaming interfaces. All these therapies have the same goal of taking advantage of neuroplasticity, repetition and hoping to increase the daily compliance of these therapies to lead to functional improvements and results in stroke patients.  </a:t>
            </a:r>
          </a:p>
        </p:txBody>
      </p:sp>
      <p:grpSp>
        <p:nvGrpSpPr>
          <p:cNvPr id="3085" name="Group 308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086" name="Freeform: Shape 308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Freeform: Shape 308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Freeform: Shape 308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A diagram of a diagram of a neuroplasticity&#10;&#10;AI-generated content may be incorrect.">
            <a:extLst>
              <a:ext uri="{FF2B5EF4-FFF2-40B4-BE49-F238E27FC236}">
                <a16:creationId xmlns:a16="http://schemas.microsoft.com/office/drawing/2014/main" id="{1E629159-7990-1DA1-DF85-B862E92121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3704" y="2584309"/>
            <a:ext cx="7443233" cy="3721615"/>
          </a:xfrm>
          <a:prstGeom prst="rect">
            <a:avLst/>
          </a:prstGeom>
          <a:noFill/>
          <a:extLst>
            <a:ext uri="{909E8E84-426E-40DD-AFC4-6F175D3DCCD1}">
              <a14:hiddenFill xmlns:a14="http://schemas.microsoft.com/office/drawing/2010/main">
                <a:solidFill>
                  <a:srgbClr val="FFFFFF"/>
                </a:solidFill>
              </a14:hiddenFill>
            </a:ext>
          </a:extLst>
        </p:spPr>
      </p:pic>
      <p:grpSp>
        <p:nvGrpSpPr>
          <p:cNvPr id="3091" name="Group 309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3092" name="Freeform: Shape 309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Freeform: Shape 309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Freeform: Shape 309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95" name="Freeform: Shape 309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a:extLst>
              <a:ext uri="{FF2B5EF4-FFF2-40B4-BE49-F238E27FC236}">
                <a16:creationId xmlns:a16="http://schemas.microsoft.com/office/drawing/2014/main" id="{0605FF3F-B3E9-87F1-9737-50D4AF1C4EE4}"/>
              </a:ext>
            </a:extLst>
          </p:cNvPr>
          <p:cNvSpPr>
            <a:spLocks noGrp="1"/>
          </p:cNvSpPr>
          <p:nvPr>
            <p:ph type="ftr" sz="quarter" idx="11"/>
          </p:nvPr>
        </p:nvSpPr>
        <p:spPr>
          <a:xfrm>
            <a:off x="1179576" y="6367387"/>
            <a:ext cx="10186416" cy="262014"/>
          </a:xfrm>
        </p:spPr>
        <p:txBody>
          <a:bodyPr/>
          <a:lstStyle/>
          <a:p>
            <a:r>
              <a:rPr lang="en-US" dirty="0"/>
              <a:t>https://lonestarneurology.net/wp-content/uploads/2024/10/2-The-Science-Behind-Neuroplasticity_-How-It-Really-Works.jpg</a:t>
            </a:r>
          </a:p>
        </p:txBody>
      </p:sp>
    </p:spTree>
    <p:extLst>
      <p:ext uri="{BB962C8B-B14F-4D97-AF65-F5344CB8AC3E}">
        <p14:creationId xmlns:p14="http://schemas.microsoft.com/office/powerpoint/2010/main" val="2760483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606C5F9-C13C-F952-6AA9-EF92A9518512}"/>
              </a:ext>
            </a:extLst>
          </p:cNvPr>
          <p:cNvSpPr>
            <a:spLocks noGrp="1"/>
          </p:cNvSpPr>
          <p:nvPr>
            <p:ph type="title"/>
          </p:nvPr>
        </p:nvSpPr>
        <p:spPr>
          <a:xfrm>
            <a:off x="3027924" y="991261"/>
            <a:ext cx="5754696" cy="1837349"/>
          </a:xfrm>
        </p:spPr>
        <p:txBody>
          <a:bodyPr>
            <a:normAutofit/>
          </a:bodyPr>
          <a:lstStyle/>
          <a:p>
            <a:pPr algn="ctr"/>
            <a:r>
              <a:rPr lang="en-US" sz="3600" dirty="0">
                <a:solidFill>
                  <a:schemeClr val="tx2"/>
                </a:solidFill>
              </a:rPr>
              <a:t>Thank you!</a:t>
            </a:r>
          </a:p>
        </p:txBody>
      </p:sp>
      <p:sp>
        <p:nvSpPr>
          <p:cNvPr id="3" name="Content Placeholder 2">
            <a:extLst>
              <a:ext uri="{FF2B5EF4-FFF2-40B4-BE49-F238E27FC236}">
                <a16:creationId xmlns:a16="http://schemas.microsoft.com/office/drawing/2014/main" id="{E7CC43B0-A8BF-2EB6-FED8-9BA27F2CD330}"/>
              </a:ext>
            </a:extLst>
          </p:cNvPr>
          <p:cNvSpPr>
            <a:spLocks noGrp="1"/>
          </p:cNvSpPr>
          <p:nvPr>
            <p:ph idx="1"/>
          </p:nvPr>
        </p:nvSpPr>
        <p:spPr>
          <a:xfrm>
            <a:off x="1947672" y="2979336"/>
            <a:ext cx="6812461" cy="2430864"/>
          </a:xfrm>
        </p:spPr>
        <p:txBody>
          <a:bodyPr anchor="t">
            <a:normAutofit/>
          </a:bodyPr>
          <a:lstStyle/>
          <a:p>
            <a:pPr marL="0" indent="0">
              <a:buNone/>
            </a:pPr>
            <a:endParaRPr lang="en-US" sz="2000" dirty="0">
              <a:solidFill>
                <a:schemeClr val="tx2"/>
              </a:solidFill>
              <a:hlinkClick r:id="rId2"/>
            </a:endParaRPr>
          </a:p>
          <a:p>
            <a:pPr marL="0" indent="0" algn="ctr">
              <a:buNone/>
            </a:pPr>
            <a:r>
              <a:rPr lang="en-US" sz="2000" dirty="0">
                <a:solidFill>
                  <a:schemeClr val="tx2"/>
                </a:solidFill>
                <a:hlinkClick r:id="rId2"/>
              </a:rPr>
              <a:t>Questions?</a:t>
            </a:r>
          </a:p>
          <a:p>
            <a:pPr marL="0" indent="0" algn="ctr">
              <a:buNone/>
            </a:pPr>
            <a:r>
              <a:rPr lang="en-US" sz="2000" dirty="0">
                <a:solidFill>
                  <a:schemeClr val="tx2"/>
                </a:solidFill>
                <a:hlinkClick r:id="rId2"/>
              </a:rPr>
              <a:t>Email: Melissa.c1.Kelly@kp.org</a:t>
            </a:r>
            <a:r>
              <a:rPr lang="en-US" sz="2000" dirty="0">
                <a:solidFill>
                  <a:schemeClr val="tx2"/>
                </a:solidFill>
              </a:rPr>
              <a:t>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2461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E886CC6-6449-7F3F-A14D-E96BAB496A51}"/>
              </a:ext>
            </a:extLst>
          </p:cNvPr>
          <p:cNvSpPr>
            <a:spLocks noGrp="1"/>
          </p:cNvSpPr>
          <p:nvPr>
            <p:ph type="title"/>
          </p:nvPr>
        </p:nvSpPr>
        <p:spPr>
          <a:xfrm>
            <a:off x="363557" y="991262"/>
            <a:ext cx="11589744" cy="903640"/>
          </a:xfrm>
        </p:spPr>
        <p:txBody>
          <a:bodyPr>
            <a:normAutofit/>
          </a:bodyPr>
          <a:lstStyle/>
          <a:p>
            <a:pPr algn="ctr"/>
            <a:r>
              <a:rPr lang="en-US" sz="3600" dirty="0">
                <a:solidFill>
                  <a:schemeClr val="tx2"/>
                </a:solidFill>
              </a:rPr>
              <a:t>Learning Objectives </a:t>
            </a:r>
          </a:p>
        </p:txBody>
      </p:sp>
      <p:graphicFrame>
        <p:nvGraphicFramePr>
          <p:cNvPr id="24" name="Content Placeholder 2">
            <a:extLst>
              <a:ext uri="{FF2B5EF4-FFF2-40B4-BE49-F238E27FC236}">
                <a16:creationId xmlns:a16="http://schemas.microsoft.com/office/drawing/2014/main" id="{32F36C0C-B63A-1DAA-CCE7-62DBA23BAACE}"/>
              </a:ext>
            </a:extLst>
          </p:cNvPr>
          <p:cNvGraphicFramePr>
            <a:graphicFrameLocks noGrp="1"/>
          </p:cNvGraphicFramePr>
          <p:nvPr>
            <p:ph idx="1"/>
          </p:nvPr>
        </p:nvGraphicFramePr>
        <p:xfrm>
          <a:off x="672029" y="1894901"/>
          <a:ext cx="10565175" cy="414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5286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67476C1-D05C-21C1-9E5C-70EF71EC941B}"/>
              </a:ext>
            </a:extLst>
          </p:cNvPr>
          <p:cNvSpPr>
            <a:spLocks noGrp="1"/>
          </p:cNvSpPr>
          <p:nvPr>
            <p:ph type="title"/>
          </p:nvPr>
        </p:nvSpPr>
        <p:spPr>
          <a:xfrm>
            <a:off x="1033311" y="215345"/>
            <a:ext cx="9833548" cy="1325563"/>
          </a:xfrm>
        </p:spPr>
        <p:txBody>
          <a:bodyPr anchor="b">
            <a:normAutofit/>
          </a:bodyPr>
          <a:lstStyle/>
          <a:p>
            <a:pPr algn="ctr"/>
            <a:r>
              <a:rPr lang="en-US" sz="3600" dirty="0">
                <a:solidFill>
                  <a:schemeClr val="tx2"/>
                </a:solidFill>
              </a:rPr>
              <a:t>Stroke Facts</a:t>
            </a:r>
          </a:p>
        </p:txBody>
      </p:sp>
      <p:grpSp>
        <p:nvGrpSpPr>
          <p:cNvPr id="44" name="Group 4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45" name="Freeform: Shape 4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CE44140-D0F4-A86E-C901-8968E8313F7C}"/>
              </a:ext>
            </a:extLst>
          </p:cNvPr>
          <p:cNvSpPr>
            <a:spLocks noGrp="1"/>
          </p:cNvSpPr>
          <p:nvPr>
            <p:ph idx="1"/>
          </p:nvPr>
        </p:nvSpPr>
        <p:spPr>
          <a:xfrm>
            <a:off x="1179073" y="1947423"/>
            <a:ext cx="9833548" cy="4531877"/>
          </a:xfrm>
        </p:spPr>
        <p:txBody>
          <a:bodyPr>
            <a:normAutofit/>
          </a:bodyPr>
          <a:lstStyle/>
          <a:p>
            <a:r>
              <a:rPr lang="en-US" sz="2400" dirty="0"/>
              <a:t> Stroke is a sudden interruption of blood flow to the brain</a:t>
            </a:r>
          </a:p>
          <a:p>
            <a:r>
              <a:rPr lang="en-US" sz="2400" dirty="0"/>
              <a:t>Outside of non-communicable disorders, </a:t>
            </a:r>
            <a:r>
              <a:rPr lang="en-US" sz="2400" b="1" dirty="0"/>
              <a:t>stroke remains the second leading cause of death and disability</a:t>
            </a:r>
            <a:r>
              <a:rPr lang="en-US" sz="2400" dirty="0"/>
              <a:t> and the third leading cause of death and disability combined </a:t>
            </a:r>
          </a:p>
          <a:p>
            <a:r>
              <a:rPr lang="en-US" sz="2400" dirty="0"/>
              <a:t>From 1990 to 2021, there was a substantial increase in global stroke burden with 70.0% increase in the incident of strokes, 44.0% deaths from stroke, 86.0% prevalent strokes, and 32% disability-adjusted life-years lost with the bulk of the global stroke burden.</a:t>
            </a:r>
          </a:p>
          <a:p>
            <a:r>
              <a:rPr lang="en-US" sz="2400" dirty="0"/>
              <a:t> Globally 87.0% of deaths and 89.0% of disability-adjusted life-years resided in lower-income and lower-middle-income countries. </a:t>
            </a: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FB7F61B7-F552-BA44-A4C8-ABBD7E0D8E8E}"/>
              </a:ext>
            </a:extLst>
          </p:cNvPr>
          <p:cNvSpPr>
            <a:spLocks noGrp="1"/>
          </p:cNvSpPr>
          <p:nvPr>
            <p:ph type="ftr" sz="quarter" idx="11"/>
          </p:nvPr>
        </p:nvSpPr>
        <p:spPr>
          <a:xfrm>
            <a:off x="532075" y="6310310"/>
            <a:ext cx="8436996" cy="365125"/>
          </a:xfrm>
        </p:spPr>
        <p:txBody>
          <a:bodyPr/>
          <a:lstStyle/>
          <a:p>
            <a:pPr algn="l"/>
            <a:r>
              <a:rPr lang="en-US" dirty="0">
                <a:hlinkClick r:id="rId2"/>
              </a:rPr>
              <a:t>World Stroke Organization: Global Stroke Fact Sheet 2025 - PMC</a:t>
            </a:r>
            <a:endParaRPr lang="en-US" dirty="0"/>
          </a:p>
        </p:txBody>
      </p:sp>
    </p:spTree>
    <p:extLst>
      <p:ext uri="{BB962C8B-B14F-4D97-AF65-F5344CB8AC3E}">
        <p14:creationId xmlns:p14="http://schemas.microsoft.com/office/powerpoint/2010/main" val="56002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F6C9357-5773-C988-395C-4AC41AFBB0BB}"/>
              </a:ext>
            </a:extLst>
          </p:cNvPr>
          <p:cNvSpPr>
            <a:spLocks noGrp="1"/>
          </p:cNvSpPr>
          <p:nvPr>
            <p:ph idx="1"/>
          </p:nvPr>
        </p:nvSpPr>
        <p:spPr>
          <a:xfrm>
            <a:off x="1105921" y="841269"/>
            <a:ext cx="9833548" cy="4975913"/>
          </a:xfrm>
        </p:spPr>
        <p:txBody>
          <a:bodyPr>
            <a:normAutofit/>
          </a:bodyPr>
          <a:lstStyle/>
          <a:p>
            <a:r>
              <a:rPr lang="en-US" sz="2400" dirty="0"/>
              <a:t>69.0% of all strokes were contributed to metabolic risk factors, environmental risks constituted 37.0%, and behavioral risks constituted 35.0%.</a:t>
            </a:r>
          </a:p>
          <a:p>
            <a:r>
              <a:rPr lang="en-US" sz="2400" dirty="0"/>
              <a:t>Stroke is highly preventable with 84% of strokes attributed to </a:t>
            </a:r>
            <a:r>
              <a:rPr lang="en-US" sz="2400" b="1" dirty="0"/>
              <a:t>23 modifiable risk factors </a:t>
            </a:r>
            <a:r>
              <a:rPr lang="en-US" sz="2400" dirty="0"/>
              <a:t>including HTN, air pollution, excess body weight, smoking, physical inactivity</a:t>
            </a:r>
          </a:p>
          <a:p>
            <a:r>
              <a:rPr lang="en-US" sz="2400" dirty="0"/>
              <a:t>Just in 2021, high outdoor temperature, globally, was responsible for almost 2 million disability-adjusted life-years from stroke, particularly in North and Central Africa, Middle East, and South Asia.</a:t>
            </a:r>
            <a:r>
              <a:rPr lang="en-US" sz="2400" baseline="30000" dirty="0"/>
              <a:t> </a:t>
            </a:r>
            <a:endParaRPr lang="en-US" sz="2400" u="sng" baseline="30000" dirty="0"/>
          </a:p>
          <a:p>
            <a:r>
              <a:rPr lang="en-US" sz="2400" baseline="30000" dirty="0"/>
              <a:t> </a:t>
            </a:r>
            <a:r>
              <a:rPr lang="en-US" sz="2400" b="1" dirty="0"/>
              <a:t>Global Burden of Disease 2021 study revealed the high contribution of particulate matter air pollution to SAH </a:t>
            </a:r>
          </a:p>
          <a:p>
            <a:pPr marL="0" indent="0">
              <a:buNone/>
            </a:pPr>
            <a:endParaRPr lang="en-US"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F972932A-A95B-47BB-251C-5E79D154F3AB}"/>
              </a:ext>
            </a:extLst>
          </p:cNvPr>
          <p:cNvSpPr>
            <a:spLocks noGrp="1"/>
          </p:cNvSpPr>
          <p:nvPr>
            <p:ph type="ftr" sz="quarter" idx="11"/>
          </p:nvPr>
        </p:nvSpPr>
        <p:spPr>
          <a:xfrm>
            <a:off x="532075" y="6310310"/>
            <a:ext cx="8436996" cy="365125"/>
          </a:xfrm>
        </p:spPr>
        <p:txBody>
          <a:bodyPr/>
          <a:lstStyle/>
          <a:p>
            <a:pPr algn="l"/>
            <a:r>
              <a:rPr lang="en-US" dirty="0">
                <a:hlinkClick r:id="rId2"/>
              </a:rPr>
              <a:t>World Stroke Organization: Global Stroke Fact Sheet 2025 – PMC</a:t>
            </a:r>
            <a:endParaRPr lang="en-US" dirty="0"/>
          </a:p>
          <a:p>
            <a:pPr algn="l"/>
            <a:r>
              <a:rPr lang="en-US" dirty="0"/>
              <a:t>NIH </a:t>
            </a:r>
          </a:p>
        </p:txBody>
      </p:sp>
    </p:spTree>
    <p:extLst>
      <p:ext uri="{BB962C8B-B14F-4D97-AF65-F5344CB8AC3E}">
        <p14:creationId xmlns:p14="http://schemas.microsoft.com/office/powerpoint/2010/main" val="78667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Content Placeholder 16">
            <a:extLst>
              <a:ext uri="{FF2B5EF4-FFF2-40B4-BE49-F238E27FC236}">
                <a16:creationId xmlns:a16="http://schemas.microsoft.com/office/drawing/2014/main" id="{73C5288E-6FEA-DAFA-D5AF-BBEB6A993E89}"/>
              </a:ext>
            </a:extLst>
          </p:cNvPr>
          <p:cNvPicPr>
            <a:picLocks noGrp="1" noChangeAspect="1"/>
          </p:cNvPicPr>
          <p:nvPr>
            <p:ph idx="1"/>
          </p:nvPr>
        </p:nvPicPr>
        <p:blipFill>
          <a:blip r:embed="rId2"/>
          <a:stretch>
            <a:fillRect/>
          </a:stretch>
        </p:blipFill>
        <p:spPr>
          <a:xfrm>
            <a:off x="1366812" y="980091"/>
            <a:ext cx="9458375" cy="5373740"/>
          </a:xfrm>
          <a:prstGeom prst="rect">
            <a:avLst/>
          </a:prstGeom>
        </p:spPr>
      </p:pic>
      <p:sp>
        <p:nvSpPr>
          <p:cNvPr id="23" name="Footer Placeholder 3">
            <a:extLst>
              <a:ext uri="{FF2B5EF4-FFF2-40B4-BE49-F238E27FC236}">
                <a16:creationId xmlns:a16="http://schemas.microsoft.com/office/drawing/2014/main" id="{68D934AC-1643-1C91-2B04-48BC47774625}"/>
              </a:ext>
            </a:extLst>
          </p:cNvPr>
          <p:cNvSpPr>
            <a:spLocks noGrp="1"/>
          </p:cNvSpPr>
          <p:nvPr>
            <p:ph type="ftr" sz="quarter" idx="11"/>
          </p:nvPr>
        </p:nvSpPr>
        <p:spPr>
          <a:xfrm>
            <a:off x="532075" y="6310310"/>
            <a:ext cx="8436996" cy="365125"/>
          </a:xfrm>
        </p:spPr>
        <p:txBody>
          <a:bodyPr/>
          <a:lstStyle/>
          <a:p>
            <a:pPr algn="l"/>
            <a:r>
              <a:rPr lang="en-US" dirty="0">
                <a:hlinkClick r:id="rId3"/>
              </a:rPr>
              <a:t>World Stroke Organization: Global Stroke Fact Sheet 2025 - PMC</a:t>
            </a:r>
            <a:endParaRPr lang="en-US" dirty="0"/>
          </a:p>
        </p:txBody>
      </p:sp>
    </p:spTree>
    <p:extLst>
      <p:ext uri="{BB962C8B-B14F-4D97-AF65-F5344CB8AC3E}">
        <p14:creationId xmlns:p14="http://schemas.microsoft.com/office/powerpoint/2010/main" val="201619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36D3669-2E4B-8A93-BD45-E2A691C1C5E6}"/>
              </a:ext>
            </a:extLst>
          </p:cNvPr>
          <p:cNvSpPr>
            <a:spLocks noGrp="1"/>
          </p:cNvSpPr>
          <p:nvPr>
            <p:ph type="title"/>
          </p:nvPr>
        </p:nvSpPr>
        <p:spPr>
          <a:xfrm>
            <a:off x="1179073" y="849282"/>
            <a:ext cx="9833548" cy="812302"/>
          </a:xfrm>
        </p:spPr>
        <p:txBody>
          <a:bodyPr anchor="b">
            <a:normAutofit fontScale="90000"/>
          </a:bodyPr>
          <a:lstStyle/>
          <a:p>
            <a:pPr algn="ctr"/>
            <a:br>
              <a:rPr lang="en-US" sz="3600" dirty="0">
                <a:solidFill>
                  <a:schemeClr val="tx2"/>
                </a:solidFill>
              </a:rPr>
            </a:br>
            <a:r>
              <a:rPr lang="en-US" sz="4000" dirty="0">
                <a:solidFill>
                  <a:schemeClr val="tx2"/>
                </a:solidFill>
              </a:rPr>
              <a:t>American Stroke Association</a:t>
            </a:r>
          </a:p>
        </p:txBody>
      </p:sp>
      <p:grpSp>
        <p:nvGrpSpPr>
          <p:cNvPr id="41" name="Group 4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42" name="Freeform: Shape 4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69B9302-0959-CC7C-2CE5-B0BF7669A211}"/>
              </a:ext>
            </a:extLst>
          </p:cNvPr>
          <p:cNvSpPr>
            <a:spLocks noGrp="1"/>
          </p:cNvSpPr>
          <p:nvPr>
            <p:ph idx="1"/>
          </p:nvPr>
        </p:nvSpPr>
        <p:spPr>
          <a:xfrm>
            <a:off x="1277317" y="2510865"/>
            <a:ext cx="9833548" cy="2457269"/>
          </a:xfrm>
        </p:spPr>
        <p:txBody>
          <a:bodyPr>
            <a:noAutofit/>
          </a:bodyPr>
          <a:lstStyle/>
          <a:p>
            <a:r>
              <a:rPr lang="en-US" sz="2400" dirty="0">
                <a:solidFill>
                  <a:schemeClr val="tx2"/>
                </a:solidFill>
              </a:rPr>
              <a:t>More than 795,000 strokes a year in the United States with 610,000 being first time strokes</a:t>
            </a:r>
          </a:p>
          <a:p>
            <a:endParaRPr lang="en-US" sz="2400" dirty="0">
              <a:solidFill>
                <a:schemeClr val="tx2"/>
              </a:solidFill>
            </a:endParaRPr>
          </a:p>
          <a:p>
            <a:r>
              <a:rPr lang="en-US" sz="2400" dirty="0">
                <a:solidFill>
                  <a:schemeClr val="tx2"/>
                </a:solidFill>
              </a:rPr>
              <a:t>Study published in Journal of the American Heart Association 2024 observational study of 435,000 American adults found daily use of cannabis ( predominately through smoking) was associated with an increase of 25% risk of heart attack and 42% increased risk of stroke when compared to non-drug use. </a:t>
            </a:r>
          </a:p>
        </p:txBody>
      </p:sp>
      <p:sp>
        <p:nvSpPr>
          <p:cNvPr id="4" name="Footer Placeholder 3">
            <a:extLst>
              <a:ext uri="{FF2B5EF4-FFF2-40B4-BE49-F238E27FC236}">
                <a16:creationId xmlns:a16="http://schemas.microsoft.com/office/drawing/2014/main" id="{03768599-2667-E7F1-C178-4EC13BCE429B}"/>
              </a:ext>
            </a:extLst>
          </p:cNvPr>
          <p:cNvSpPr>
            <a:spLocks noGrp="1"/>
          </p:cNvSpPr>
          <p:nvPr>
            <p:ph type="ftr" sz="quarter" idx="11"/>
          </p:nvPr>
        </p:nvSpPr>
        <p:spPr>
          <a:xfrm>
            <a:off x="1127152" y="6131723"/>
            <a:ext cx="9468080" cy="668469"/>
          </a:xfrm>
        </p:spPr>
        <p:txBody>
          <a:bodyPr>
            <a:normAutofit/>
          </a:bodyPr>
          <a:lstStyle/>
          <a:p>
            <a:pPr algn="l">
              <a:lnSpc>
                <a:spcPct val="90000"/>
              </a:lnSpc>
              <a:spcAft>
                <a:spcPts val="600"/>
              </a:spcAft>
            </a:pPr>
            <a:r>
              <a:rPr lang="en-US" dirty="0"/>
              <a:t>Association of Cannabis Use With Cardiovascular Outcomes Among US Adults </a:t>
            </a:r>
            <a:r>
              <a:rPr lang="en-US" b="1" dirty="0"/>
              <a:t>Journal of the American Heart Association </a:t>
            </a:r>
            <a:r>
              <a:rPr lang="en-US" b="1" dirty="0">
                <a:hlinkClick r:id="rId2"/>
              </a:rPr>
              <a:t>Volume 13, Number 5</a:t>
            </a:r>
            <a:r>
              <a:rPr lang="en-US" b="1" dirty="0"/>
              <a:t> </a:t>
            </a:r>
            <a:r>
              <a:rPr lang="en-US" b="1" u="sng" dirty="0">
                <a:hlinkClick r:id="rId3"/>
              </a:rPr>
              <a:t>https://doi.org/10.1161/JAHA.123.030178</a:t>
            </a:r>
            <a:endParaRPr lang="en-US" b="1" dirty="0"/>
          </a:p>
          <a:p>
            <a:pPr>
              <a:lnSpc>
                <a:spcPct val="90000"/>
              </a:lnSpc>
              <a:spcAft>
                <a:spcPts val="600"/>
              </a:spcAft>
            </a:pPr>
            <a:endParaRPr lang="en-US" sz="400" dirty="0"/>
          </a:p>
        </p:txBody>
      </p:sp>
      <p:grpSp>
        <p:nvGrpSpPr>
          <p:cNvPr id="47" name="Group 4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8" name="Freeform: Shape 4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214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9120DFB-521F-C894-63E7-549E2D6DE22E}"/>
              </a:ext>
            </a:extLst>
          </p:cNvPr>
          <p:cNvSpPr>
            <a:spLocks noGrp="1"/>
          </p:cNvSpPr>
          <p:nvPr>
            <p:ph type="title"/>
          </p:nvPr>
        </p:nvSpPr>
        <p:spPr>
          <a:xfrm>
            <a:off x="983283" y="581585"/>
            <a:ext cx="9833548" cy="1325563"/>
          </a:xfrm>
        </p:spPr>
        <p:txBody>
          <a:bodyPr anchor="b">
            <a:normAutofit/>
          </a:bodyPr>
          <a:lstStyle/>
          <a:p>
            <a:pPr algn="ctr"/>
            <a:r>
              <a:rPr lang="en-US" sz="3600" dirty="0">
                <a:solidFill>
                  <a:schemeClr val="tx2"/>
                </a:solidFill>
              </a:rPr>
              <a:t>Functional Stroke Deficits </a:t>
            </a:r>
          </a:p>
        </p:txBody>
      </p:sp>
      <p:grpSp>
        <p:nvGrpSpPr>
          <p:cNvPr id="29" name="Group 28">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0" name="Freeform: Shape 29">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3" name="Content Placeholder 2">
            <a:extLst>
              <a:ext uri="{FF2B5EF4-FFF2-40B4-BE49-F238E27FC236}">
                <a16:creationId xmlns:a16="http://schemas.microsoft.com/office/drawing/2014/main" id="{AD4C6BB1-AB9C-7CA3-C92E-4E5A817F520E}"/>
              </a:ext>
            </a:extLst>
          </p:cNvPr>
          <p:cNvGraphicFramePr>
            <a:graphicFrameLocks noGrp="1"/>
          </p:cNvGraphicFramePr>
          <p:nvPr>
            <p:ph idx="1"/>
          </p:nvPr>
        </p:nvGraphicFramePr>
        <p:xfrm>
          <a:off x="1179226" y="2108719"/>
          <a:ext cx="9833548" cy="3678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5" name="Group 34">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6" name="Freeform: Shape 35">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010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7DBAB-7CBB-745F-43B4-9C421B103F60}"/>
              </a:ext>
            </a:extLst>
          </p:cNvPr>
          <p:cNvSpPr>
            <a:spLocks noGrp="1"/>
          </p:cNvSpPr>
          <p:nvPr>
            <p:ph type="title"/>
          </p:nvPr>
        </p:nvSpPr>
        <p:spPr>
          <a:xfrm>
            <a:off x="528809" y="991262"/>
            <a:ext cx="10994833" cy="749404"/>
          </a:xfrm>
        </p:spPr>
        <p:txBody>
          <a:bodyPr anchor="b">
            <a:normAutofit/>
          </a:bodyPr>
          <a:lstStyle/>
          <a:p>
            <a:pPr algn="ctr"/>
            <a:r>
              <a:rPr lang="en-US" sz="3600" dirty="0">
                <a:solidFill>
                  <a:schemeClr val="tx2"/>
                </a:solidFill>
              </a:rPr>
              <a:t>Traditional Stroke Rehab Treatments</a:t>
            </a: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aphicFrame>
        <p:nvGraphicFramePr>
          <p:cNvPr id="17" name="Content Placeholder 2">
            <a:extLst>
              <a:ext uri="{FF2B5EF4-FFF2-40B4-BE49-F238E27FC236}">
                <a16:creationId xmlns:a16="http://schemas.microsoft.com/office/drawing/2014/main" id="{07907889-628E-9BC7-C48A-86ADCB2E230D}"/>
              </a:ext>
            </a:extLst>
          </p:cNvPr>
          <p:cNvGraphicFramePr>
            <a:graphicFrameLocks noGrp="1"/>
          </p:cNvGraphicFramePr>
          <p:nvPr>
            <p:ph idx="1"/>
            <p:extLst>
              <p:ext uri="{D42A27DB-BD31-4B8C-83A1-F6EECF244321}">
                <p14:modId xmlns:p14="http://schemas.microsoft.com/office/powerpoint/2010/main" val="1342134187"/>
              </p:ext>
            </p:extLst>
          </p:nvPr>
        </p:nvGraphicFramePr>
        <p:xfrm>
          <a:off x="648534" y="2038120"/>
          <a:ext cx="10671738" cy="4444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283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482</TotalTime>
  <Words>1042</Words>
  <Application>Microsoft Office PowerPoint</Application>
  <PresentationFormat>Widescreen</PresentationFormat>
  <Paragraphs>71</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Google Sans</vt:lpstr>
      <vt:lpstr>Office Theme</vt:lpstr>
      <vt:lpstr>Advancements in Stroke Rehabilitation Care</vt:lpstr>
      <vt:lpstr>Disclosures</vt:lpstr>
      <vt:lpstr>Learning Objectives </vt:lpstr>
      <vt:lpstr>Stroke Facts</vt:lpstr>
      <vt:lpstr>PowerPoint Presentation</vt:lpstr>
      <vt:lpstr>PowerPoint Presentation</vt:lpstr>
      <vt:lpstr> American Stroke Association</vt:lpstr>
      <vt:lpstr>Functional Stroke Deficits </vt:lpstr>
      <vt:lpstr>Traditional Stroke Rehab Treatments</vt:lpstr>
      <vt:lpstr>What is new with stroke rehabilitation? </vt:lpstr>
      <vt:lpstr>PowerPoint Presentation</vt:lpstr>
      <vt:lpstr>PowerPoint Presentation</vt:lpstr>
      <vt:lpstr>PowerPoint Presentation</vt:lpstr>
      <vt:lpstr>New FDA Approved Medical Devices</vt:lpstr>
      <vt:lpstr>PowerPoint Presentation</vt:lpstr>
      <vt:lpstr>PowerPoint Presentation</vt:lpstr>
      <vt:lpstr>PowerPoint Presentation</vt:lpstr>
      <vt:lpstr>Cionic Sleeve and Spasticity </vt:lpstr>
      <vt:lpstr>Motus Nova</vt:lpstr>
      <vt:lpstr>PowerPoint Presentation</vt:lpstr>
      <vt:lpstr>PowerPoint Presentation</vt:lpstr>
      <vt:lpstr>PowerPoint Presentation</vt:lpstr>
      <vt:lpstr>IpsiHand Rehab System</vt:lpstr>
      <vt:lpstr>PowerPoint Presentation</vt:lpstr>
      <vt:lpstr>PowerPoint Presentation</vt:lpstr>
      <vt:lpstr>In summary, stroke rehabilitation continues to evolve with therapy modalities which include technology such as AI, robotics and gaming interfaces. All these therapies have the same goal of taking advantage of neuroplasticity, repetition and hoping to increase the daily compliance of these therapies to lead to functional improvements and results in stroke patients.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C Kelly</dc:creator>
  <cp:lastModifiedBy>Melissa C Kelly</cp:lastModifiedBy>
  <cp:revision>1</cp:revision>
  <dcterms:created xsi:type="dcterms:W3CDTF">2025-09-17T16:05:53Z</dcterms:created>
  <dcterms:modified xsi:type="dcterms:W3CDTF">2025-10-30T05:07:53Z</dcterms:modified>
</cp:coreProperties>
</file>