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0" r:id="rId6"/>
    <p:sldId id="263" r:id="rId7"/>
    <p:sldId id="268" r:id="rId8"/>
    <p:sldId id="270" r:id="rId9"/>
    <p:sldId id="269" r:id="rId10"/>
    <p:sldId id="265" r:id="rId11"/>
    <p:sldId id="266" r:id="rId12"/>
    <p:sldId id="267" r:id="rId13"/>
    <p:sldId id="271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28DFA3-F8BB-4318-A8F3-57134561223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29F1AA-3859-43E8-8761-DE7EB5758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5D3B38-EC89-4BBB-83DA-E79649F25BA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51BCC6-094E-49AC-986D-026B2BD3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7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0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1BCC6-094E-49AC-986D-026B2BD38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06DD-1C6A-4A60-B877-89D5B4F3006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DE40-FCB6-4A0B-A23B-8492F549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Memphis AORN 4303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Memphis AORN 4303</a:t>
            </a:r>
            <a:endParaRPr lang="en-US" sz="60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9403" y="232913"/>
            <a:ext cx="8440277" cy="30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 </a:t>
            </a:r>
            <a:endParaRPr lang="en-US" dirty="0"/>
          </a:p>
        </p:txBody>
      </p:sp>
      <p:pic>
        <p:nvPicPr>
          <p:cNvPr id="4" name="Content Placeholder 3" descr="Questions - Highway imag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25" y="1825625"/>
            <a:ext cx="7375149" cy="4351338"/>
          </a:xfrm>
        </p:spPr>
      </p:pic>
    </p:spTree>
    <p:extLst>
      <p:ext uri="{BB962C8B-B14F-4D97-AF65-F5344CB8AC3E}">
        <p14:creationId xmlns:p14="http://schemas.microsoft.com/office/powerpoint/2010/main" val="1820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September 22, 2025 </a:t>
            </a:r>
            <a:r>
              <a:rPr lang="en-US" sz="3600" b="1" i="1" dirty="0"/>
              <a:t>4303 Memphis AORN Chapter Meeting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Dinner Presentation sponsored by </a:t>
            </a:r>
            <a:r>
              <a:rPr lang="en-US" sz="3200" i="1" dirty="0" err="1" smtClean="0"/>
              <a:t>Solventum</a:t>
            </a:r>
            <a:endParaRPr lang="en-US" sz="3200" i="1" dirty="0" smtClean="0"/>
          </a:p>
          <a:p>
            <a:r>
              <a:rPr lang="en-US" sz="3200" i="1" dirty="0" smtClean="0"/>
              <a:t>Protecting with </a:t>
            </a:r>
            <a:r>
              <a:rPr lang="en-US" sz="3200" i="1" dirty="0" err="1" smtClean="0"/>
              <a:t>Prevena</a:t>
            </a:r>
            <a:r>
              <a:rPr lang="en-US" sz="3200" i="1" dirty="0" smtClean="0"/>
              <a:t> presented by Michelle </a:t>
            </a:r>
            <a:r>
              <a:rPr lang="en-US" sz="3200" i="1" dirty="0" err="1" smtClean="0"/>
              <a:t>Driskill</a:t>
            </a:r>
            <a:r>
              <a:rPr lang="en-US" sz="3200" i="1" dirty="0" smtClean="0"/>
              <a:t> CWON, APRN</a:t>
            </a:r>
          </a:p>
          <a:p>
            <a:r>
              <a:rPr lang="en-US" sz="3200" dirty="0" smtClean="0"/>
              <a:t>5:30PM-6PM Meet and Greet</a:t>
            </a:r>
          </a:p>
          <a:p>
            <a:r>
              <a:rPr lang="en-US" sz="3200" dirty="0" smtClean="0"/>
              <a:t>6PM-7PM Dinner and Presentation</a:t>
            </a:r>
          </a:p>
          <a:p>
            <a:r>
              <a:rPr lang="en-US" sz="3200" dirty="0" smtClean="0"/>
              <a:t>7PM- Announcements, Survey,  and Closing</a:t>
            </a:r>
          </a:p>
          <a:p>
            <a:endParaRPr lang="en-US" sz="2000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9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Project: Youth Villages Foster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https://urldefense.com/v3/__https://www.amazon.com/hz/wishlist/ls/3MPXH2D62RYF8?ref_wl_share.*5Bamazon.com*5D__;JSU!!Oqpa6oA1m1U!jS5smZgWvU-OlnGRm8GtBfLxOB4v6faUIyxFXGttkKWSwehXJZI72vmQOhm34SD131lGIMZmF1-jAfvOpVQWIRB0PDw$</a:t>
            </a:r>
          </a:p>
          <a:p>
            <a:r>
              <a:rPr lang="en-US" dirty="0" smtClean="0"/>
              <a:t>Youth Villages Wish list: Items will be shipped to Girl scouts for packaging back pack/ overnight bags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48879" y="4684886"/>
            <a:ext cx="4086225" cy="13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Items needed</a:t>
            </a:r>
            <a:r>
              <a:rPr lang="en-US" sz="2800" dirty="0" smtClean="0"/>
              <a:t>: Overnight bags, underwear, toiletries, snuggle blankets, hats, gloves, socks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5356" y="1825625"/>
            <a:ext cx="66812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1333" y="1825625"/>
            <a:ext cx="49893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Collect dates and packaging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 22, 2025 at AORN meeting</a:t>
            </a:r>
          </a:p>
          <a:p>
            <a:r>
              <a:rPr lang="en-US" dirty="0" smtClean="0"/>
              <a:t>October 20, 2025 At AORN meeting</a:t>
            </a:r>
          </a:p>
          <a:p>
            <a:r>
              <a:rPr lang="en-US" dirty="0" smtClean="0"/>
              <a:t>Contact Karen Elliott for pick up of donated items from home/work</a:t>
            </a:r>
          </a:p>
          <a:p>
            <a:r>
              <a:rPr lang="en-US" dirty="0" smtClean="0"/>
              <a:t>Dec 15 and/or 16, 2025 Meet with Katie and Girl scouts and put items in bags </a:t>
            </a:r>
            <a:r>
              <a:rPr lang="en-US" i="1" dirty="0" smtClean="0"/>
              <a:t>[more information to come]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67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79" y="572557"/>
            <a:ext cx="3383958" cy="132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8" y="259773"/>
            <a:ext cx="10906991" cy="1637675"/>
          </a:xfrm>
          <a:noFill/>
        </p:spPr>
        <p:txBody>
          <a:bodyPr/>
          <a:lstStyle/>
          <a:p>
            <a:r>
              <a:rPr lang="en-US" b="1" i="1" dirty="0" smtClean="0"/>
              <a:t>Feature article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August 2025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3906" y="1825625"/>
            <a:ext cx="5124187" cy="43513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2301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Update: Positions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682"/>
            <a:ext cx="10515600" cy="4670281"/>
          </a:xfrm>
        </p:spPr>
        <p:txBody>
          <a:bodyPr/>
          <a:lstStyle/>
          <a:p>
            <a:r>
              <a:rPr lang="en-US" dirty="0" smtClean="0"/>
              <a:t>President Elect 2025-2026</a:t>
            </a:r>
          </a:p>
          <a:p>
            <a:r>
              <a:rPr lang="en-US" dirty="0" smtClean="0"/>
              <a:t>Fundraiser Lead (Work with Current Board members)</a:t>
            </a:r>
          </a:p>
          <a:p>
            <a:r>
              <a:rPr lang="en-US" dirty="0" smtClean="0"/>
              <a:t>Membership Challenge (still in progress) 4303 is at Zero increase </a:t>
            </a:r>
          </a:p>
          <a:p>
            <a:r>
              <a:rPr lang="en-US" dirty="0" smtClean="0"/>
              <a:t>TN State Council is being </a:t>
            </a:r>
            <a:r>
              <a:rPr lang="en-US" dirty="0" smtClean="0"/>
              <a:t>revived. </a:t>
            </a:r>
            <a:r>
              <a:rPr lang="en-US" dirty="0" smtClean="0"/>
              <a:t>(Members:4303 Karen, Becky, 4302 Daphny,4301 Jennifer)</a:t>
            </a:r>
          </a:p>
          <a:p>
            <a:r>
              <a:rPr lang="en-US" dirty="0" smtClean="0"/>
              <a:t>TN Smoke legislation committee (Karen, Becky, Daphny, Jennifer, Jennifer Pennock [</a:t>
            </a:r>
            <a:r>
              <a:rPr lang="en-US" i="1" dirty="0" smtClean="0"/>
              <a:t>National AORN]</a:t>
            </a:r>
          </a:p>
          <a:p>
            <a:endParaRPr lang="en-US" i="1" dirty="0"/>
          </a:p>
        </p:txBody>
      </p:sp>
      <p:pic>
        <p:nvPicPr>
          <p:cNvPr id="4" name="Picture 3" descr="Clipart - Emoticons: Sad fa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857" y="2350384"/>
            <a:ext cx="559305" cy="5590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1575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US" dirty="0" smtClean="0"/>
              <a:t>Chapter Meeting Updates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October 20, 2025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i="1" dirty="0" smtClean="0"/>
              <a:t>4303 Memphis Dinner meeting and Presentation Todd Dixon Cardinal Health</a:t>
            </a:r>
          </a:p>
          <a:p>
            <a:r>
              <a:rPr lang="en-US" dirty="0" smtClean="0"/>
              <a:t>November 1-2 2025 </a:t>
            </a:r>
            <a:r>
              <a:rPr lang="en-US" sz="2400" b="1" i="1" dirty="0" smtClean="0"/>
              <a:t>Southeastern Conference St Augustine</a:t>
            </a:r>
          </a:p>
          <a:p>
            <a:r>
              <a:rPr lang="en-US" dirty="0" smtClean="0"/>
              <a:t>Dec 30, 2025 </a:t>
            </a:r>
            <a:r>
              <a:rPr lang="en-US" sz="2400" i="1" dirty="0" smtClean="0"/>
              <a:t>Chapter Accountability Standards Due</a:t>
            </a:r>
          </a:p>
          <a:p>
            <a:r>
              <a:rPr lang="en-US" dirty="0" smtClean="0"/>
              <a:t>Dec 30, 2025 </a:t>
            </a:r>
            <a:r>
              <a:rPr lang="en-US" sz="2400" i="1" dirty="0" smtClean="0"/>
              <a:t>Small Chapter of the Year application Due</a:t>
            </a:r>
          </a:p>
          <a:p>
            <a:r>
              <a:rPr lang="en-US" dirty="0" smtClean="0"/>
              <a:t>Dec 30, 2025 </a:t>
            </a:r>
            <a:r>
              <a:rPr lang="en-US" sz="2400" i="1" dirty="0" smtClean="0"/>
              <a:t>End of Membership </a:t>
            </a:r>
            <a:r>
              <a:rPr lang="en-US" sz="2400" b="1" i="1" dirty="0" smtClean="0"/>
              <a:t>Challenge to RISE</a:t>
            </a:r>
          </a:p>
          <a:p>
            <a:r>
              <a:rPr lang="en-US" dirty="0" smtClean="0"/>
              <a:t>January 26, 2026 </a:t>
            </a:r>
            <a:r>
              <a:rPr lang="en-US" sz="2400" i="1" dirty="0" smtClean="0"/>
              <a:t>Libby Kendrick </a:t>
            </a:r>
            <a:r>
              <a:rPr lang="en-US" sz="2400" i="1" dirty="0" err="1" smtClean="0"/>
              <a:t>Restrata</a:t>
            </a:r>
            <a:endParaRPr lang="en-US" sz="2400" i="1" dirty="0" smtClean="0"/>
          </a:p>
          <a:p>
            <a:r>
              <a:rPr lang="en-US" dirty="0" smtClean="0"/>
              <a:t>Feb 23, 2026: </a:t>
            </a:r>
            <a:r>
              <a:rPr lang="en-US" i="1" dirty="0" smtClean="0">
                <a:solidFill>
                  <a:srgbClr val="FF0000"/>
                </a:solidFill>
              </a:rPr>
              <a:t>open</a:t>
            </a:r>
          </a:p>
          <a:p>
            <a:r>
              <a:rPr lang="en-US" dirty="0" smtClean="0"/>
              <a:t>April 11-14, 2026 </a:t>
            </a:r>
            <a:r>
              <a:rPr lang="en-US" sz="2400" i="1" dirty="0" smtClean="0"/>
              <a:t>National AORN Expo</a:t>
            </a:r>
          </a:p>
          <a:p>
            <a:r>
              <a:rPr lang="en-US" dirty="0" smtClean="0"/>
              <a:t>May 18 or June 2, 2025? </a:t>
            </a:r>
            <a:r>
              <a:rPr lang="en-US" i="1" dirty="0" smtClean="0">
                <a:solidFill>
                  <a:srgbClr val="FF0000"/>
                </a:solidFill>
              </a:rPr>
              <a:t>open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5ffc7f-0f2c-4b69-8acb-28b9d36f11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1FD51804AAB49A26B1596A0537891" ma:contentTypeVersion="11" ma:contentTypeDescription="Create a new document." ma:contentTypeScope="" ma:versionID="cad0f61eeb6b5edf81cdb76a6289caf7">
  <xsd:schema xmlns:xsd="http://www.w3.org/2001/XMLSchema" xmlns:xs="http://www.w3.org/2001/XMLSchema" xmlns:p="http://schemas.microsoft.com/office/2006/metadata/properties" xmlns:ns3="e15ffc7f-0f2c-4b69-8acb-28b9d36f1114" targetNamespace="http://schemas.microsoft.com/office/2006/metadata/properties" ma:root="true" ma:fieldsID="e043e51bbd97900cc46ac6290162c08d" ns3:_="">
    <xsd:import namespace="e15ffc7f-0f2c-4b69-8acb-28b9d36f111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ffc7f-0f2c-4b69-8acb-28b9d36f111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1A2AA-CEBA-479B-A0FF-DFC6764DB5C7}">
  <ds:schemaRefs>
    <ds:schemaRef ds:uri="http://schemas.microsoft.com/office/2006/metadata/properties"/>
    <ds:schemaRef ds:uri="http://purl.org/dc/elements/1.1/"/>
    <ds:schemaRef ds:uri="e15ffc7f-0f2c-4b69-8acb-28b9d36f1114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3DD380-2CA2-44B4-8E6E-7F9C258EF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5ffc7f-0f2c-4b69-8acb-28b9d36f1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E75EE7-C8B3-4F4E-81CE-ADC1B490B1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15585</TotalTime>
  <Words>325</Words>
  <Application>Microsoft Office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Memphis AORN 4303 </vt:lpstr>
      <vt:lpstr>September 22, 2025 4303 Memphis AORN Chapter Meeting </vt:lpstr>
      <vt:lpstr>Community Project: Youth Villages Foster Children </vt:lpstr>
      <vt:lpstr>Items needed: Overnight bags, underwear, toiletries, snuggle blankets, hats, gloves, socks </vt:lpstr>
      <vt:lpstr>PowerPoint Presentation</vt:lpstr>
      <vt:lpstr>Collect dates and packaging dates</vt:lpstr>
      <vt:lpstr>Feature article August 2025</vt:lpstr>
      <vt:lpstr>Chapter Update: Positions </vt:lpstr>
      <vt:lpstr>Chapter Meeting Updates and Projects</vt:lpstr>
      <vt:lpstr>Questions? Comments? </vt:lpstr>
    </vt:vector>
  </TitlesOfParts>
  <Company>Regional 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AORN 4303</dc:title>
  <dc:creator>Elliott Karen</dc:creator>
  <cp:lastModifiedBy>Elliott Karen</cp:lastModifiedBy>
  <cp:revision>14</cp:revision>
  <cp:lastPrinted>2025-09-11T16:57:24Z</cp:lastPrinted>
  <dcterms:created xsi:type="dcterms:W3CDTF">2025-09-11T15:32:42Z</dcterms:created>
  <dcterms:modified xsi:type="dcterms:W3CDTF">2025-09-22T19:46:27Z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0x010100EBF1FD51804AAB49A26B1596A0537891</vt:lpwstr>
  </property>
</Properties>
</file>