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4"/>
  </p:notesMasterIdLst>
  <p:sldIdLst>
    <p:sldId id="356" r:id="rId5"/>
    <p:sldId id="351" r:id="rId6"/>
    <p:sldId id="257" r:id="rId7"/>
    <p:sldId id="350" r:id="rId8"/>
    <p:sldId id="284" r:id="rId9"/>
    <p:sldId id="285" r:id="rId10"/>
    <p:sldId id="354" r:id="rId11"/>
    <p:sldId id="344" r:id="rId12"/>
    <p:sldId id="34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EFF7"/>
    <a:srgbClr val="D0D1D9"/>
    <a:srgbClr val="F6F9FF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42603-DA33-D7C1-7C18-E6FD50002939}" v="231" dt="2025-09-28T16:59:05.611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 autoAdjust="0"/>
    <p:restoredTop sz="94634" autoAdjust="0"/>
  </p:normalViewPr>
  <p:slideViewPr>
    <p:cSldViewPr snapToGrid="0">
      <p:cViewPr>
        <p:scale>
          <a:sx n="100" d="100"/>
          <a:sy n="100" d="100"/>
        </p:scale>
        <p:origin x="-331" y="-494"/>
      </p:cViewPr>
      <p:guideLst>
        <p:guide pos="3840"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86365-1DE3-4206-8631-568DB8EFC2CA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557C-9E66-43F1-9F87-179A985BA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1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E557C-9E66-43F1-9F87-179A985BA47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1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43884"/>
            <a:ext cx="10058400" cy="3760891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id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0" y="2459736"/>
            <a:ext cx="9912096" cy="3760891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video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583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1268337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9/28/2025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 dirty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9/28/2025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61264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79552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97840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1283833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2286000"/>
            <a:ext cx="5711810" cy="363016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30936"/>
            <a:ext cx="4589130" cy="5586984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30936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9/28/2025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3" r:id="rId3"/>
    <p:sldLayoutId id="2147483688" r:id="rId4"/>
    <p:sldLayoutId id="2147483692" r:id="rId5"/>
    <p:sldLayoutId id="2147483691" r:id="rId6"/>
    <p:sldLayoutId id="2147483690" r:id="rId7"/>
    <p:sldLayoutId id="2147483689" r:id="rId8"/>
    <p:sldLayoutId id="214748368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AEFB0-51F2-5449-996C-73382891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149" y="913559"/>
            <a:ext cx="6957533" cy="1854423"/>
          </a:xfrm>
        </p:spPr>
        <p:txBody>
          <a:bodyPr anchor="b">
            <a:normAutofit fontScale="90000"/>
          </a:bodyPr>
          <a:lstStyle/>
          <a:p>
            <a:r>
              <a:rPr lang="en-US" sz="4800" dirty="0"/>
              <a:t>Cardinal Chapter ENA October membership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F6D6CF-8D73-6643-A348-53AAE29FD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921" y="3278789"/>
            <a:ext cx="10113617" cy="28657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October 16th 6:00-8:00 pm</a:t>
            </a:r>
          </a:p>
          <a:p>
            <a:r>
              <a:rPr lang="en-US" dirty="0"/>
              <a:t>Wakemed Garner Conference Room</a:t>
            </a:r>
          </a:p>
          <a:p>
            <a:r>
              <a:rPr lang="en-US" dirty="0"/>
              <a:t>QSIP project: Collecting bike helmets or monetary donations to purchase helmets to be donated to </a:t>
            </a:r>
          </a:p>
          <a:p>
            <a:r>
              <a:rPr lang="en-US" dirty="0"/>
              <a:t>Dinner to be served</a:t>
            </a:r>
          </a:p>
          <a:p>
            <a:endParaRPr lang="en-US" dirty="0"/>
          </a:p>
        </p:txBody>
      </p:sp>
      <p:pic>
        <p:nvPicPr>
          <p:cNvPr id="3" name="Picture 2" descr="Running Boy Cartoon Clipart Free Stock Photo - Public Domain Pictures">
            <a:extLst>
              <a:ext uri="{FF2B5EF4-FFF2-40B4-BE49-F238E27FC236}">
                <a16:creationId xmlns:a16="http://schemas.microsoft.com/office/drawing/2014/main" id="{609D80C6-87D0-E196-2B10-D5D20A5FE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440" y="1257458"/>
            <a:ext cx="2831455" cy="21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9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91F52C-47D7-432A-87D0-D88597D0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1289304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17D772-EB16-4FBD-9504-365672A15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en-US" sz="1600" dirty="0"/>
              <a:t>Get festive with your friends, family, or co-workers with a PowerPoint party. The idea of a PowerPoint party to have everyone create and lead presentations based on the topic of their choice.  </a:t>
            </a:r>
          </a:p>
          <a:p>
            <a:pPr>
              <a:lnSpc>
                <a:spcPts val="2000"/>
              </a:lnSpc>
            </a:pPr>
            <a:r>
              <a:rPr lang="en-US" sz="1600" dirty="0"/>
              <a:t>Tips for creating your own PowerPoint party: 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Choose a theme or idea</a:t>
            </a:r>
            <a:r>
              <a:rPr lang="en-US" sz="1600" dirty="0"/>
              <a:t>: Are you super passionate about a TV show? Do you want to teach the group a new skill? Your presentation can be about anything you want. The goal is to be light-hearted, playful, and funny.   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Create your slides</a:t>
            </a:r>
            <a:r>
              <a:rPr lang="en-US" sz="1600" dirty="0"/>
              <a:t>: Get creative! Feel free to experiment with text, pictures, animations, or anything you can find to tell your story.   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Present your PowerPoint</a:t>
            </a:r>
            <a:r>
              <a:rPr lang="en-US" sz="1600" dirty="0"/>
              <a:t>: Show off your skills. Make it interactive. And remember to have fun.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8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5BA9AC8-EA60-644D-9DDA-B76203E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Choose a theme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E7591AD-81F4-2E45-AE36-F4DA40C190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ts val="2000"/>
              </a:lnSpc>
              <a:buNone/>
            </a:pPr>
            <a:r>
              <a:rPr lang="en-US" dirty="0"/>
              <a:t>Your theme can be anything you want. Here are some examples to start:</a:t>
            </a:r>
          </a:p>
          <a:p>
            <a:pPr>
              <a:lnSpc>
                <a:spcPts val="2000"/>
              </a:lnSpc>
            </a:pPr>
            <a:r>
              <a:rPr lang="en-US" dirty="0"/>
              <a:t>Explain why [subject] is your favorite movie.</a:t>
            </a:r>
          </a:p>
          <a:p>
            <a:pPr>
              <a:lnSpc>
                <a:spcPts val="2000"/>
              </a:lnSpc>
            </a:pPr>
            <a:r>
              <a:rPr lang="en-US" dirty="0"/>
              <a:t>Teach about a famous person in history.</a:t>
            </a:r>
          </a:p>
          <a:p>
            <a:pPr>
              <a:lnSpc>
                <a:spcPts val="2000"/>
              </a:lnSpc>
            </a:pPr>
            <a:r>
              <a:rPr lang="en-US" dirty="0"/>
              <a:t>Introduce the group to your hidden talent.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9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E51183-D0D9-A74B-94F0-9EC0104A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3083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a funny Quote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ED1B1-6FE0-FA43-95C4-366DBD1F13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pc="200" dirty="0">
                <a:solidFill>
                  <a:schemeClr val="tx1"/>
                </a:solidFill>
              </a:rPr>
              <a:t>“QUOTES…</a:t>
            </a:r>
          </a:p>
        </p:txBody>
      </p:sp>
    </p:spTree>
    <p:extLst>
      <p:ext uri="{BB962C8B-B14F-4D97-AF65-F5344CB8AC3E}">
        <p14:creationId xmlns:p14="http://schemas.microsoft.com/office/powerpoint/2010/main" val="97197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Your theme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write about your theme here.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explain why you chose the theme. 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The goal is to be light-hearted, playful, and funny</a:t>
            </a:r>
          </a:p>
        </p:txBody>
      </p:sp>
      <p:pic>
        <p:nvPicPr>
          <p:cNvPr id="27" name="Picture Placeholder 26" descr="whale hot air balloon carrying a small plane">
            <a:extLst>
              <a:ext uri="{FF2B5EF4-FFF2-40B4-BE49-F238E27FC236}">
                <a16:creationId xmlns:a16="http://schemas.microsoft.com/office/drawing/2014/main" id="{1E23C3D4-3265-654A-93D6-FE4FDACECE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5924550" y="1550455"/>
            <a:ext cx="5632449" cy="3758015"/>
          </a:xfrm>
        </p:spPr>
      </p:pic>
    </p:spTree>
    <p:extLst>
      <p:ext uri="{BB962C8B-B14F-4D97-AF65-F5344CB8AC3E}">
        <p14:creationId xmlns:p14="http://schemas.microsoft.com/office/powerpoint/2010/main" val="125535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1289304"/>
          </a:xfrm>
        </p:spPr>
        <p:txBody>
          <a:bodyPr/>
          <a:lstStyle/>
          <a:p>
            <a:r>
              <a:rPr lang="en-US" dirty="0"/>
              <a:t>Add Pictures</a:t>
            </a:r>
          </a:p>
        </p:txBody>
      </p:sp>
      <p:pic>
        <p:nvPicPr>
          <p:cNvPr id="10" name="Picture Placeholder 9" descr="sharks floating in the clouds">
            <a:extLst>
              <a:ext uri="{FF2B5EF4-FFF2-40B4-BE49-F238E27FC236}">
                <a16:creationId xmlns:a16="http://schemas.microsoft.com/office/drawing/2014/main" id="{C9163B70-15A1-4252-A29A-1D54315B74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097279" y="2163331"/>
            <a:ext cx="2919413" cy="2919413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42B2560-FAA9-124F-AD83-8C8D48E03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Picture #1</a:t>
            </a:r>
          </a:p>
        </p:txBody>
      </p:sp>
      <p:sp>
        <p:nvSpPr>
          <p:cNvPr id="3" name="Picture Placeholder 2" descr="empty picture placeholder">
            <a:extLst>
              <a:ext uri="{FF2B5EF4-FFF2-40B4-BE49-F238E27FC236}">
                <a16:creationId xmlns:a16="http://schemas.microsoft.com/office/drawing/2014/main" id="{84A00354-97FE-4FC5-AFC1-BBA4A5B26E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0FE939-6135-8846-B579-79F696C454ED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Picture #2</a:t>
            </a:r>
          </a:p>
        </p:txBody>
      </p:sp>
      <p:sp>
        <p:nvSpPr>
          <p:cNvPr id="5" name="Picture Placeholder 4" descr="empty picture placeholder">
            <a:extLst>
              <a:ext uri="{FF2B5EF4-FFF2-40B4-BE49-F238E27FC236}">
                <a16:creationId xmlns:a16="http://schemas.microsoft.com/office/drawing/2014/main" id="{213224A7-CC8A-4E36-83AC-6D00FF2865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96C3DD2-045C-6945-B783-8067FCC3CDF9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Picture #3</a:t>
            </a:r>
          </a:p>
        </p:txBody>
      </p:sp>
    </p:spTree>
    <p:extLst>
      <p:ext uri="{BB962C8B-B14F-4D97-AF65-F5344CB8AC3E}">
        <p14:creationId xmlns:p14="http://schemas.microsoft.com/office/powerpoint/2010/main" val="164038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59CD-1242-F149-AB16-9D02E7C8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870" y="942871"/>
            <a:ext cx="5711810" cy="1289304"/>
          </a:xfrm>
        </p:spPr>
        <p:txBody>
          <a:bodyPr/>
          <a:lstStyle/>
          <a:p>
            <a:r>
              <a:rPr lang="en-US" dirty="0"/>
              <a:t>THEME INFO</a:t>
            </a:r>
          </a:p>
        </p:txBody>
      </p:sp>
      <p:pic>
        <p:nvPicPr>
          <p:cNvPr id="12" name="Content Placeholder 11" descr="horse with a unicorn horn">
            <a:extLst>
              <a:ext uri="{FF2B5EF4-FFF2-40B4-BE49-F238E27FC236}">
                <a16:creationId xmlns:a16="http://schemas.microsoft.com/office/drawing/2014/main" id="{D706CB74-85AE-44CE-A585-CEC5BBAAF4B7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rcRect/>
          <a:stretch/>
        </p:blipFill>
        <p:spPr>
          <a:xfrm>
            <a:off x="611497" y="630238"/>
            <a:ext cx="4576143" cy="5587999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97D95-D925-3641-A715-DB7630E98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2286000"/>
            <a:ext cx="5711810" cy="36301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write about your theme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explain why you chose the theme.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goal is to be light-hearted, playful, and funny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8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E9F2-C620-4FC8-8F0A-A41F3E18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Video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E413555-90DA-4F8E-95CF-45718528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576" y="2462572"/>
            <a:ext cx="9912096" cy="3760891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9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3100-3076-4726-B6E8-AE7CD2CC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AEC0676-36E0-374F-8480-880FE68CC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en-US" sz="1600" dirty="0"/>
              <a:t>Subtitle goes here</a:t>
            </a:r>
          </a:p>
        </p:txBody>
      </p:sp>
      <p:pic>
        <p:nvPicPr>
          <p:cNvPr id="6" name="Picture Placeholder 5" descr="room with 2 recliners and the back half of a zebra against the wall">
            <a:extLst>
              <a:ext uri="{FF2B5EF4-FFF2-40B4-BE49-F238E27FC236}">
                <a16:creationId xmlns:a16="http://schemas.microsoft.com/office/drawing/2014/main" id="{C0EB8F13-7357-4D3B-B94D-2D33E2BF19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1753321" y="634723"/>
            <a:ext cx="8685357" cy="3293065"/>
          </a:xfrm>
        </p:spPr>
      </p:pic>
    </p:spTree>
    <p:extLst>
      <p:ext uri="{BB962C8B-B14F-4D97-AF65-F5344CB8AC3E}">
        <p14:creationId xmlns:p14="http://schemas.microsoft.com/office/powerpoint/2010/main" val="35122172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 Pitch" id="{BA0280BF-E6B4-464B-BF28-F0D2A23065D1}" vid="{A1F0DEB3-06CD-4A85-8D08-B66BE056C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C458A-6CC1-4FEE-AC7F-D0ABFD0DD393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FD056C4-A927-4BAC-8BD5-4F73ED8EFD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B4A24C-CCE9-4740-BAFA-219F1C86C7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DE7DE8-0743-4BE4-AE4C-DC7F07012C0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Copy version (1)</Template>
  <TotalTime>0</TotalTime>
  <Words>273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RetrospectVTI</vt:lpstr>
      <vt:lpstr>Cardinal Chapter ENA October membership Meeting</vt:lpstr>
      <vt:lpstr>Introduction</vt:lpstr>
      <vt:lpstr>Choose a theme</vt:lpstr>
      <vt:lpstr>Add a funny Quote</vt:lpstr>
      <vt:lpstr>about Your theme</vt:lpstr>
      <vt:lpstr>Add Pictures</vt:lpstr>
      <vt:lpstr>THEME INFO</vt:lpstr>
      <vt:lpstr>Add Video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78</cp:revision>
  <dcterms:created xsi:type="dcterms:W3CDTF">2025-09-28T16:24:04Z</dcterms:created>
  <dcterms:modified xsi:type="dcterms:W3CDTF">2025-09-28T16:59:24Z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