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12" r:id="rId1"/>
    <p:sldMasterId id="2147484127" r:id="rId2"/>
  </p:sldMasterIdLst>
  <p:notesMasterIdLst>
    <p:notesMasterId r:id="rId79"/>
  </p:notesMasterIdLst>
  <p:sldIdLst>
    <p:sldId id="257" r:id="rId3"/>
    <p:sldId id="384" r:id="rId4"/>
    <p:sldId id="258" r:id="rId5"/>
    <p:sldId id="290" r:id="rId6"/>
    <p:sldId id="385" r:id="rId7"/>
    <p:sldId id="386" r:id="rId8"/>
    <p:sldId id="387" r:id="rId9"/>
    <p:sldId id="288" r:id="rId10"/>
    <p:sldId id="286" r:id="rId11"/>
    <p:sldId id="287" r:id="rId12"/>
    <p:sldId id="392" r:id="rId13"/>
    <p:sldId id="291" r:id="rId14"/>
    <p:sldId id="292" r:id="rId15"/>
    <p:sldId id="293" r:id="rId16"/>
    <p:sldId id="294" r:id="rId17"/>
    <p:sldId id="295" r:id="rId18"/>
    <p:sldId id="393" r:id="rId19"/>
    <p:sldId id="410" r:id="rId20"/>
    <p:sldId id="411" r:id="rId21"/>
    <p:sldId id="412" r:id="rId22"/>
    <p:sldId id="413" r:id="rId23"/>
    <p:sldId id="414" r:id="rId24"/>
    <p:sldId id="415" r:id="rId25"/>
    <p:sldId id="416" r:id="rId26"/>
    <p:sldId id="417" r:id="rId27"/>
    <p:sldId id="418" r:id="rId28"/>
    <p:sldId id="419" r:id="rId29"/>
    <p:sldId id="420" r:id="rId30"/>
    <p:sldId id="278" r:id="rId31"/>
    <p:sldId id="421" r:id="rId32"/>
    <p:sldId id="422" r:id="rId33"/>
    <p:sldId id="423" r:id="rId34"/>
    <p:sldId id="424" r:id="rId35"/>
    <p:sldId id="425" r:id="rId36"/>
    <p:sldId id="426" r:id="rId37"/>
    <p:sldId id="427" r:id="rId38"/>
    <p:sldId id="408" r:id="rId39"/>
    <p:sldId id="371" r:id="rId40"/>
    <p:sldId id="357" r:id="rId41"/>
    <p:sldId id="270" r:id="rId42"/>
    <p:sldId id="376" r:id="rId43"/>
    <p:sldId id="370" r:id="rId44"/>
    <p:sldId id="358" r:id="rId45"/>
    <p:sldId id="359" r:id="rId46"/>
    <p:sldId id="361" r:id="rId47"/>
    <p:sldId id="362" r:id="rId48"/>
    <p:sldId id="372" r:id="rId49"/>
    <p:sldId id="379" r:id="rId50"/>
    <p:sldId id="381" r:id="rId51"/>
    <p:sldId id="328" r:id="rId52"/>
    <p:sldId id="363" r:id="rId53"/>
    <p:sldId id="366" r:id="rId54"/>
    <p:sldId id="367" r:id="rId55"/>
    <p:sldId id="382" r:id="rId56"/>
    <p:sldId id="344" r:id="rId57"/>
    <p:sldId id="332" r:id="rId58"/>
    <p:sldId id="346" r:id="rId59"/>
    <p:sldId id="334" r:id="rId60"/>
    <p:sldId id="375" r:id="rId61"/>
    <p:sldId id="391" r:id="rId62"/>
    <p:sldId id="256" r:id="rId63"/>
    <p:sldId id="280" r:id="rId64"/>
    <p:sldId id="273" r:id="rId65"/>
    <p:sldId id="267" r:id="rId66"/>
    <p:sldId id="260" r:id="rId67"/>
    <p:sldId id="261" r:id="rId68"/>
    <p:sldId id="262" r:id="rId69"/>
    <p:sldId id="263" r:id="rId70"/>
    <p:sldId id="268" r:id="rId71"/>
    <p:sldId id="269" r:id="rId72"/>
    <p:sldId id="274" r:id="rId73"/>
    <p:sldId id="383" r:id="rId74"/>
    <p:sldId id="275" r:id="rId75"/>
    <p:sldId id="271" r:id="rId76"/>
    <p:sldId id="389" r:id="rId77"/>
    <p:sldId id="276" r:id="rId78"/>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003A74"/>
    <a:srgbClr val="003870"/>
    <a:srgbClr val="003B76"/>
    <a:srgbClr val="04617B"/>
    <a:srgbClr val="66FFFF"/>
    <a:srgbClr val="FF0066"/>
    <a:srgbClr val="049899"/>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1D5C7B-D996-4033-8924-AEA2D731C81C}" v="106" dt="2025-09-20T12:40:49.8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7" d="100"/>
          <a:sy n="67" d="100"/>
        </p:scale>
        <p:origin x="1188" y="4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microsoft.com/office/2016/11/relationships/changesInfo" Target="changesInfos/changesInfo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notesMaster" Target="notesMasters/notesMaster1.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presProps" Target="presProps.xml"/><Relationship Id="rId85" Type="http://schemas.microsoft.com/office/2015/10/relationships/revisionInfo" Target="revisionInfo.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61" Type="http://schemas.openxmlformats.org/officeDocument/2006/relationships/slide" Target="slides/slide59.xml"/><Relationship Id="rId8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Qualls, Ashley (OUH)" userId="59bada28-8033-4466-beb1-1f78c2d32606" providerId="ADAL" clId="{ECD35C40-9808-4A74-A57A-BC5108D0F912}"/>
    <pc:docChg chg="modSld sldOrd">
      <pc:chgData name="Qualls, Ashley (OUH)" userId="59bada28-8033-4466-beb1-1f78c2d32606" providerId="ADAL" clId="{ECD35C40-9808-4A74-A57A-BC5108D0F912}" dt="2025-09-20T12:43:14.896" v="3" actId="207"/>
      <pc:docMkLst>
        <pc:docMk/>
      </pc:docMkLst>
      <pc:sldChg chg="ord">
        <pc:chgData name="Qualls, Ashley (OUH)" userId="59bada28-8033-4466-beb1-1f78c2d32606" providerId="ADAL" clId="{ECD35C40-9808-4A74-A57A-BC5108D0F912}" dt="2025-09-20T12:08:28.698" v="0"/>
        <pc:sldMkLst>
          <pc:docMk/>
          <pc:sldMk cId="0" sldId="257"/>
        </pc:sldMkLst>
      </pc:sldChg>
      <pc:sldChg chg="ord">
        <pc:chgData name="Qualls, Ashley (OUH)" userId="59bada28-8033-4466-beb1-1f78c2d32606" providerId="ADAL" clId="{ECD35C40-9808-4A74-A57A-BC5108D0F912}" dt="2025-09-20T12:08:28.698" v="0"/>
        <pc:sldMkLst>
          <pc:docMk/>
          <pc:sldMk cId="0" sldId="258"/>
        </pc:sldMkLst>
      </pc:sldChg>
      <pc:sldChg chg="ord">
        <pc:chgData name="Qualls, Ashley (OUH)" userId="59bada28-8033-4466-beb1-1f78c2d32606" providerId="ADAL" clId="{ECD35C40-9808-4A74-A57A-BC5108D0F912}" dt="2025-09-20T12:09:02.440" v="1"/>
        <pc:sldMkLst>
          <pc:docMk/>
          <pc:sldMk cId="0" sldId="259"/>
        </pc:sldMkLst>
      </pc:sldChg>
      <pc:sldChg chg="ord">
        <pc:chgData name="Qualls, Ashley (OUH)" userId="59bada28-8033-4466-beb1-1f78c2d32606" providerId="ADAL" clId="{ECD35C40-9808-4A74-A57A-BC5108D0F912}" dt="2025-09-20T12:09:02.440" v="1"/>
        <pc:sldMkLst>
          <pc:docMk/>
          <pc:sldMk cId="0" sldId="264"/>
        </pc:sldMkLst>
      </pc:sldChg>
      <pc:sldChg chg="ord">
        <pc:chgData name="Qualls, Ashley (OUH)" userId="59bada28-8033-4466-beb1-1f78c2d32606" providerId="ADAL" clId="{ECD35C40-9808-4A74-A57A-BC5108D0F912}" dt="2025-09-20T12:09:02.440" v="1"/>
        <pc:sldMkLst>
          <pc:docMk/>
          <pc:sldMk cId="0" sldId="265"/>
        </pc:sldMkLst>
      </pc:sldChg>
      <pc:sldChg chg="ord">
        <pc:chgData name="Qualls, Ashley (OUH)" userId="59bada28-8033-4466-beb1-1f78c2d32606" providerId="ADAL" clId="{ECD35C40-9808-4A74-A57A-BC5108D0F912}" dt="2025-09-20T12:09:02.440" v="1"/>
        <pc:sldMkLst>
          <pc:docMk/>
          <pc:sldMk cId="0" sldId="266"/>
        </pc:sldMkLst>
      </pc:sldChg>
      <pc:sldChg chg="ord">
        <pc:chgData name="Qualls, Ashley (OUH)" userId="59bada28-8033-4466-beb1-1f78c2d32606" providerId="ADAL" clId="{ECD35C40-9808-4A74-A57A-BC5108D0F912}" dt="2025-09-20T12:09:02.440" v="1"/>
        <pc:sldMkLst>
          <pc:docMk/>
          <pc:sldMk cId="0" sldId="272"/>
        </pc:sldMkLst>
      </pc:sldChg>
      <pc:sldChg chg="ord">
        <pc:chgData name="Qualls, Ashley (OUH)" userId="59bada28-8033-4466-beb1-1f78c2d32606" providerId="ADAL" clId="{ECD35C40-9808-4A74-A57A-BC5108D0F912}" dt="2025-09-20T12:08:28.698" v="0"/>
        <pc:sldMkLst>
          <pc:docMk/>
          <pc:sldMk cId="3242872480" sldId="286"/>
        </pc:sldMkLst>
      </pc:sldChg>
      <pc:sldChg chg="ord">
        <pc:chgData name="Qualls, Ashley (OUH)" userId="59bada28-8033-4466-beb1-1f78c2d32606" providerId="ADAL" clId="{ECD35C40-9808-4A74-A57A-BC5108D0F912}" dt="2025-09-20T12:08:28.698" v="0"/>
        <pc:sldMkLst>
          <pc:docMk/>
          <pc:sldMk cId="2659486088" sldId="287"/>
        </pc:sldMkLst>
      </pc:sldChg>
      <pc:sldChg chg="ord">
        <pc:chgData name="Qualls, Ashley (OUH)" userId="59bada28-8033-4466-beb1-1f78c2d32606" providerId="ADAL" clId="{ECD35C40-9808-4A74-A57A-BC5108D0F912}" dt="2025-09-20T12:08:28.698" v="0"/>
        <pc:sldMkLst>
          <pc:docMk/>
          <pc:sldMk cId="2344740786" sldId="288"/>
        </pc:sldMkLst>
      </pc:sldChg>
      <pc:sldChg chg="ord">
        <pc:chgData name="Qualls, Ashley (OUH)" userId="59bada28-8033-4466-beb1-1f78c2d32606" providerId="ADAL" clId="{ECD35C40-9808-4A74-A57A-BC5108D0F912}" dt="2025-09-20T12:08:28.698" v="0"/>
        <pc:sldMkLst>
          <pc:docMk/>
          <pc:sldMk cId="1783410736" sldId="290"/>
        </pc:sldMkLst>
      </pc:sldChg>
      <pc:sldChg chg="ord">
        <pc:chgData name="Qualls, Ashley (OUH)" userId="59bada28-8033-4466-beb1-1f78c2d32606" providerId="ADAL" clId="{ECD35C40-9808-4A74-A57A-BC5108D0F912}" dt="2025-09-20T12:08:28.698" v="0"/>
        <pc:sldMkLst>
          <pc:docMk/>
          <pc:sldMk cId="1552247087" sldId="291"/>
        </pc:sldMkLst>
      </pc:sldChg>
      <pc:sldChg chg="ord">
        <pc:chgData name="Qualls, Ashley (OUH)" userId="59bada28-8033-4466-beb1-1f78c2d32606" providerId="ADAL" clId="{ECD35C40-9808-4A74-A57A-BC5108D0F912}" dt="2025-09-20T12:08:28.698" v="0"/>
        <pc:sldMkLst>
          <pc:docMk/>
          <pc:sldMk cId="1247935900" sldId="292"/>
        </pc:sldMkLst>
      </pc:sldChg>
      <pc:sldChg chg="ord">
        <pc:chgData name="Qualls, Ashley (OUH)" userId="59bada28-8033-4466-beb1-1f78c2d32606" providerId="ADAL" clId="{ECD35C40-9808-4A74-A57A-BC5108D0F912}" dt="2025-09-20T12:08:28.698" v="0"/>
        <pc:sldMkLst>
          <pc:docMk/>
          <pc:sldMk cId="183064897" sldId="293"/>
        </pc:sldMkLst>
      </pc:sldChg>
      <pc:sldChg chg="ord">
        <pc:chgData name="Qualls, Ashley (OUH)" userId="59bada28-8033-4466-beb1-1f78c2d32606" providerId="ADAL" clId="{ECD35C40-9808-4A74-A57A-BC5108D0F912}" dt="2025-09-20T12:08:28.698" v="0"/>
        <pc:sldMkLst>
          <pc:docMk/>
          <pc:sldMk cId="2433168717" sldId="294"/>
        </pc:sldMkLst>
      </pc:sldChg>
      <pc:sldChg chg="ord">
        <pc:chgData name="Qualls, Ashley (OUH)" userId="59bada28-8033-4466-beb1-1f78c2d32606" providerId="ADAL" clId="{ECD35C40-9808-4A74-A57A-BC5108D0F912}" dt="2025-09-20T12:08:28.698" v="0"/>
        <pc:sldMkLst>
          <pc:docMk/>
          <pc:sldMk cId="2854800289" sldId="295"/>
        </pc:sldMkLst>
      </pc:sldChg>
      <pc:sldChg chg="ord">
        <pc:chgData name="Qualls, Ashley (OUH)" userId="59bada28-8033-4466-beb1-1f78c2d32606" providerId="ADAL" clId="{ECD35C40-9808-4A74-A57A-BC5108D0F912}" dt="2025-09-20T12:08:28.698" v="0"/>
        <pc:sldMkLst>
          <pc:docMk/>
          <pc:sldMk cId="0" sldId="384"/>
        </pc:sldMkLst>
      </pc:sldChg>
      <pc:sldChg chg="ord">
        <pc:chgData name="Qualls, Ashley (OUH)" userId="59bada28-8033-4466-beb1-1f78c2d32606" providerId="ADAL" clId="{ECD35C40-9808-4A74-A57A-BC5108D0F912}" dt="2025-09-20T12:08:28.698" v="0"/>
        <pc:sldMkLst>
          <pc:docMk/>
          <pc:sldMk cId="0" sldId="385"/>
        </pc:sldMkLst>
      </pc:sldChg>
      <pc:sldChg chg="ord">
        <pc:chgData name="Qualls, Ashley (OUH)" userId="59bada28-8033-4466-beb1-1f78c2d32606" providerId="ADAL" clId="{ECD35C40-9808-4A74-A57A-BC5108D0F912}" dt="2025-09-20T12:08:28.698" v="0"/>
        <pc:sldMkLst>
          <pc:docMk/>
          <pc:sldMk cId="179296034" sldId="386"/>
        </pc:sldMkLst>
      </pc:sldChg>
      <pc:sldChg chg="ord">
        <pc:chgData name="Qualls, Ashley (OUH)" userId="59bada28-8033-4466-beb1-1f78c2d32606" providerId="ADAL" clId="{ECD35C40-9808-4A74-A57A-BC5108D0F912}" dt="2025-09-20T12:08:28.698" v="0"/>
        <pc:sldMkLst>
          <pc:docMk/>
          <pc:sldMk cId="0" sldId="387"/>
        </pc:sldMkLst>
      </pc:sldChg>
      <pc:sldChg chg="ord">
        <pc:chgData name="Qualls, Ashley (OUH)" userId="59bada28-8033-4466-beb1-1f78c2d32606" providerId="ADAL" clId="{ECD35C40-9808-4A74-A57A-BC5108D0F912}" dt="2025-09-20T12:08:28.698" v="0"/>
        <pc:sldMkLst>
          <pc:docMk/>
          <pc:sldMk cId="1067674646" sldId="392"/>
        </pc:sldMkLst>
      </pc:sldChg>
      <pc:sldChg chg="ord">
        <pc:chgData name="Qualls, Ashley (OUH)" userId="59bada28-8033-4466-beb1-1f78c2d32606" providerId="ADAL" clId="{ECD35C40-9808-4A74-A57A-BC5108D0F912}" dt="2025-09-20T12:09:02.440" v="1"/>
        <pc:sldMkLst>
          <pc:docMk/>
          <pc:sldMk cId="0" sldId="393"/>
        </pc:sldMkLst>
      </pc:sldChg>
      <pc:sldChg chg="ord">
        <pc:chgData name="Qualls, Ashley (OUH)" userId="59bada28-8033-4466-beb1-1f78c2d32606" providerId="ADAL" clId="{ECD35C40-9808-4A74-A57A-BC5108D0F912}" dt="2025-09-20T12:09:02.440" v="1"/>
        <pc:sldMkLst>
          <pc:docMk/>
          <pc:sldMk cId="0" sldId="394"/>
        </pc:sldMkLst>
      </pc:sldChg>
      <pc:sldChg chg="ord">
        <pc:chgData name="Qualls, Ashley (OUH)" userId="59bada28-8033-4466-beb1-1f78c2d32606" providerId="ADAL" clId="{ECD35C40-9808-4A74-A57A-BC5108D0F912}" dt="2025-09-20T12:09:02.440" v="1"/>
        <pc:sldMkLst>
          <pc:docMk/>
          <pc:sldMk cId="0" sldId="395"/>
        </pc:sldMkLst>
      </pc:sldChg>
      <pc:sldChg chg="ord">
        <pc:chgData name="Qualls, Ashley (OUH)" userId="59bada28-8033-4466-beb1-1f78c2d32606" providerId="ADAL" clId="{ECD35C40-9808-4A74-A57A-BC5108D0F912}" dt="2025-09-20T12:09:02.440" v="1"/>
        <pc:sldMkLst>
          <pc:docMk/>
          <pc:sldMk cId="0" sldId="396"/>
        </pc:sldMkLst>
      </pc:sldChg>
      <pc:sldChg chg="ord">
        <pc:chgData name="Qualls, Ashley (OUH)" userId="59bada28-8033-4466-beb1-1f78c2d32606" providerId="ADAL" clId="{ECD35C40-9808-4A74-A57A-BC5108D0F912}" dt="2025-09-20T12:09:02.440" v="1"/>
        <pc:sldMkLst>
          <pc:docMk/>
          <pc:sldMk cId="0" sldId="397"/>
        </pc:sldMkLst>
      </pc:sldChg>
      <pc:sldChg chg="ord">
        <pc:chgData name="Qualls, Ashley (OUH)" userId="59bada28-8033-4466-beb1-1f78c2d32606" providerId="ADAL" clId="{ECD35C40-9808-4A74-A57A-BC5108D0F912}" dt="2025-09-20T12:09:02.440" v="1"/>
        <pc:sldMkLst>
          <pc:docMk/>
          <pc:sldMk cId="0" sldId="398"/>
        </pc:sldMkLst>
      </pc:sldChg>
      <pc:sldChg chg="ord">
        <pc:chgData name="Qualls, Ashley (OUH)" userId="59bada28-8033-4466-beb1-1f78c2d32606" providerId="ADAL" clId="{ECD35C40-9808-4A74-A57A-BC5108D0F912}" dt="2025-09-20T12:09:02.440" v="1"/>
        <pc:sldMkLst>
          <pc:docMk/>
          <pc:sldMk cId="0" sldId="399"/>
        </pc:sldMkLst>
      </pc:sldChg>
      <pc:sldChg chg="ord">
        <pc:chgData name="Qualls, Ashley (OUH)" userId="59bada28-8033-4466-beb1-1f78c2d32606" providerId="ADAL" clId="{ECD35C40-9808-4A74-A57A-BC5108D0F912}" dt="2025-09-20T12:09:02.440" v="1"/>
        <pc:sldMkLst>
          <pc:docMk/>
          <pc:sldMk cId="0" sldId="400"/>
        </pc:sldMkLst>
      </pc:sldChg>
      <pc:sldChg chg="ord">
        <pc:chgData name="Qualls, Ashley (OUH)" userId="59bada28-8033-4466-beb1-1f78c2d32606" providerId="ADAL" clId="{ECD35C40-9808-4A74-A57A-BC5108D0F912}" dt="2025-09-20T12:09:02.440" v="1"/>
        <pc:sldMkLst>
          <pc:docMk/>
          <pc:sldMk cId="0" sldId="401"/>
        </pc:sldMkLst>
      </pc:sldChg>
      <pc:sldChg chg="ord">
        <pc:chgData name="Qualls, Ashley (OUH)" userId="59bada28-8033-4466-beb1-1f78c2d32606" providerId="ADAL" clId="{ECD35C40-9808-4A74-A57A-BC5108D0F912}" dt="2025-09-20T12:09:02.440" v="1"/>
        <pc:sldMkLst>
          <pc:docMk/>
          <pc:sldMk cId="0" sldId="402"/>
        </pc:sldMkLst>
      </pc:sldChg>
      <pc:sldChg chg="ord">
        <pc:chgData name="Qualls, Ashley (OUH)" userId="59bada28-8033-4466-beb1-1f78c2d32606" providerId="ADAL" clId="{ECD35C40-9808-4A74-A57A-BC5108D0F912}" dt="2025-09-20T12:09:02.440" v="1"/>
        <pc:sldMkLst>
          <pc:docMk/>
          <pc:sldMk cId="0" sldId="403"/>
        </pc:sldMkLst>
      </pc:sldChg>
      <pc:sldChg chg="ord">
        <pc:chgData name="Qualls, Ashley (OUH)" userId="59bada28-8033-4466-beb1-1f78c2d32606" providerId="ADAL" clId="{ECD35C40-9808-4A74-A57A-BC5108D0F912}" dt="2025-09-20T12:09:02.440" v="1"/>
        <pc:sldMkLst>
          <pc:docMk/>
          <pc:sldMk cId="0" sldId="404"/>
        </pc:sldMkLst>
      </pc:sldChg>
      <pc:sldChg chg="ord">
        <pc:chgData name="Qualls, Ashley (OUH)" userId="59bada28-8033-4466-beb1-1f78c2d32606" providerId="ADAL" clId="{ECD35C40-9808-4A74-A57A-BC5108D0F912}" dt="2025-09-20T12:09:02.440" v="1"/>
        <pc:sldMkLst>
          <pc:docMk/>
          <pc:sldMk cId="0" sldId="405"/>
        </pc:sldMkLst>
      </pc:sldChg>
      <pc:sldChg chg="ord">
        <pc:chgData name="Qualls, Ashley (OUH)" userId="59bada28-8033-4466-beb1-1f78c2d32606" providerId="ADAL" clId="{ECD35C40-9808-4A74-A57A-BC5108D0F912}" dt="2025-09-20T12:09:02.440" v="1"/>
        <pc:sldMkLst>
          <pc:docMk/>
          <pc:sldMk cId="0" sldId="406"/>
        </pc:sldMkLst>
      </pc:sldChg>
      <pc:sldChg chg="ord">
        <pc:chgData name="Qualls, Ashley (OUH)" userId="59bada28-8033-4466-beb1-1f78c2d32606" providerId="ADAL" clId="{ECD35C40-9808-4A74-A57A-BC5108D0F912}" dt="2025-09-20T12:09:02.440" v="1"/>
        <pc:sldMkLst>
          <pc:docMk/>
          <pc:sldMk cId="0" sldId="407"/>
        </pc:sldMkLst>
      </pc:sldChg>
      <pc:sldChg chg="ord">
        <pc:chgData name="Qualls, Ashley (OUH)" userId="59bada28-8033-4466-beb1-1f78c2d32606" providerId="ADAL" clId="{ECD35C40-9808-4A74-A57A-BC5108D0F912}" dt="2025-09-20T12:09:02.440" v="1"/>
        <pc:sldMkLst>
          <pc:docMk/>
          <pc:sldMk cId="0" sldId="408"/>
        </pc:sldMkLst>
      </pc:sldChg>
      <pc:sldChg chg="modSp mod">
        <pc:chgData name="Qualls, Ashley (OUH)" userId="59bada28-8033-4466-beb1-1f78c2d32606" providerId="ADAL" clId="{ECD35C40-9808-4A74-A57A-BC5108D0F912}" dt="2025-09-20T12:43:14.896" v="3" actId="207"/>
        <pc:sldMkLst>
          <pc:docMk/>
          <pc:sldMk cId="314966383" sldId="422"/>
        </pc:sldMkLst>
        <pc:spChg chg="mod">
          <ac:chgData name="Qualls, Ashley (OUH)" userId="59bada28-8033-4466-beb1-1f78c2d32606" providerId="ADAL" clId="{ECD35C40-9808-4A74-A57A-BC5108D0F912}" dt="2025-09-20T12:43:14.896" v="3" actId="207"/>
          <ac:spMkLst>
            <pc:docMk/>
            <pc:sldMk cId="314966383" sldId="422"/>
            <ac:spMk id="2" creationId="{05336AB3-B237-C1AF-E65A-691DAABB3457}"/>
          </ac:spMkLst>
        </pc:spChg>
      </pc:sldChg>
    </pc:docChg>
  </pc:docChgLst>
  <pc:docChgLst>
    <pc:chgData name="Qualls, Ashley (OUH)" userId="59bada28-8033-4466-beb1-1f78c2d32606" providerId="ADAL" clId="{96CDEFE2-5C75-4CF7-B5BC-0F2C0DA3564B}"/>
    <pc:docChg chg="undo custSel addSld delSld modSld">
      <pc:chgData name="Qualls, Ashley (OUH)" userId="59bada28-8033-4466-beb1-1f78c2d32606" providerId="ADAL" clId="{96CDEFE2-5C75-4CF7-B5BC-0F2C0DA3564B}" dt="2025-09-20T16:34:21.239" v="139" actId="20577"/>
      <pc:docMkLst>
        <pc:docMk/>
      </pc:docMkLst>
      <pc:sldChg chg="del">
        <pc:chgData name="Qualls, Ashley (OUH)" userId="59bada28-8033-4466-beb1-1f78c2d32606" providerId="ADAL" clId="{96CDEFE2-5C75-4CF7-B5BC-0F2C0DA3564B}" dt="2025-09-20T12:40:47.512" v="118" actId="47"/>
        <pc:sldMkLst>
          <pc:docMk/>
          <pc:sldMk cId="0" sldId="259"/>
        </pc:sldMkLst>
      </pc:sldChg>
      <pc:sldChg chg="del">
        <pc:chgData name="Qualls, Ashley (OUH)" userId="59bada28-8033-4466-beb1-1f78c2d32606" providerId="ADAL" clId="{96CDEFE2-5C75-4CF7-B5BC-0F2C0DA3564B}" dt="2025-09-20T12:40:47.512" v="118" actId="47"/>
        <pc:sldMkLst>
          <pc:docMk/>
          <pc:sldMk cId="0" sldId="264"/>
        </pc:sldMkLst>
      </pc:sldChg>
      <pc:sldChg chg="del">
        <pc:chgData name="Qualls, Ashley (OUH)" userId="59bada28-8033-4466-beb1-1f78c2d32606" providerId="ADAL" clId="{96CDEFE2-5C75-4CF7-B5BC-0F2C0DA3564B}" dt="2025-09-20T12:40:47.512" v="118" actId="47"/>
        <pc:sldMkLst>
          <pc:docMk/>
          <pc:sldMk cId="0" sldId="265"/>
        </pc:sldMkLst>
      </pc:sldChg>
      <pc:sldChg chg="del">
        <pc:chgData name="Qualls, Ashley (OUH)" userId="59bada28-8033-4466-beb1-1f78c2d32606" providerId="ADAL" clId="{96CDEFE2-5C75-4CF7-B5BC-0F2C0DA3564B}" dt="2025-09-20T12:40:47.512" v="118" actId="47"/>
        <pc:sldMkLst>
          <pc:docMk/>
          <pc:sldMk cId="0" sldId="266"/>
        </pc:sldMkLst>
      </pc:sldChg>
      <pc:sldChg chg="del">
        <pc:chgData name="Qualls, Ashley (OUH)" userId="59bada28-8033-4466-beb1-1f78c2d32606" providerId="ADAL" clId="{96CDEFE2-5C75-4CF7-B5BC-0F2C0DA3564B}" dt="2025-09-20T12:40:47.512" v="118" actId="47"/>
        <pc:sldMkLst>
          <pc:docMk/>
          <pc:sldMk cId="0" sldId="272"/>
        </pc:sldMkLst>
      </pc:sldChg>
      <pc:sldChg chg="modSp add mod modTransition setBg">
        <pc:chgData name="Qualls, Ashley (OUH)" userId="59bada28-8033-4466-beb1-1f78c2d32606" providerId="ADAL" clId="{96CDEFE2-5C75-4CF7-B5BC-0F2C0DA3564B}" dt="2025-09-20T12:39:03.185" v="93" actId="207"/>
        <pc:sldMkLst>
          <pc:docMk/>
          <pc:sldMk cId="1066190386" sldId="278"/>
        </pc:sldMkLst>
        <pc:spChg chg="mod">
          <ac:chgData name="Qualls, Ashley (OUH)" userId="59bada28-8033-4466-beb1-1f78c2d32606" providerId="ADAL" clId="{96CDEFE2-5C75-4CF7-B5BC-0F2C0DA3564B}" dt="2025-09-20T12:39:03.185" v="93" actId="207"/>
          <ac:spMkLst>
            <pc:docMk/>
            <pc:sldMk cId="1066190386" sldId="278"/>
            <ac:spMk id="2" creationId="{779AC3D8-5E38-8E2E-BB58-826811D0E3A1}"/>
          </ac:spMkLst>
        </pc:spChg>
      </pc:sldChg>
      <pc:sldChg chg="add del modTransition setBg">
        <pc:chgData name="Qualls, Ashley (OUH)" userId="59bada28-8033-4466-beb1-1f78c2d32606" providerId="ADAL" clId="{96CDEFE2-5C75-4CF7-B5BC-0F2C0DA3564B}" dt="2025-09-20T12:40:49.806" v="119" actId="47"/>
        <pc:sldMkLst>
          <pc:docMk/>
          <pc:sldMk cId="530323574" sldId="279"/>
        </pc:sldMkLst>
      </pc:sldChg>
      <pc:sldChg chg="modSp mod">
        <pc:chgData name="Qualls, Ashley (OUH)" userId="59bada28-8033-4466-beb1-1f78c2d32606" providerId="ADAL" clId="{96CDEFE2-5C75-4CF7-B5BC-0F2C0DA3564B}" dt="2025-09-20T16:34:21.239" v="139" actId="20577"/>
        <pc:sldMkLst>
          <pc:docMk/>
          <pc:sldMk cId="0" sldId="346"/>
        </pc:sldMkLst>
        <pc:spChg chg="mod">
          <ac:chgData name="Qualls, Ashley (OUH)" userId="59bada28-8033-4466-beb1-1f78c2d32606" providerId="ADAL" clId="{96CDEFE2-5C75-4CF7-B5BC-0F2C0DA3564B}" dt="2025-09-20T16:34:21.239" v="139" actId="20577"/>
          <ac:spMkLst>
            <pc:docMk/>
            <pc:sldMk cId="0" sldId="346"/>
            <ac:spMk id="3" creationId="{00000000-0000-0000-0000-000000000000}"/>
          </ac:spMkLst>
        </pc:spChg>
      </pc:sldChg>
      <pc:sldChg chg="modSp mod">
        <pc:chgData name="Qualls, Ashley (OUH)" userId="59bada28-8033-4466-beb1-1f78c2d32606" providerId="ADAL" clId="{96CDEFE2-5C75-4CF7-B5BC-0F2C0DA3564B}" dt="2025-09-20T16:33:15.190" v="133" actId="20577"/>
        <pc:sldMkLst>
          <pc:docMk/>
          <pc:sldMk cId="3177747222" sldId="361"/>
        </pc:sldMkLst>
        <pc:spChg chg="mod">
          <ac:chgData name="Qualls, Ashley (OUH)" userId="59bada28-8033-4466-beb1-1f78c2d32606" providerId="ADAL" clId="{96CDEFE2-5C75-4CF7-B5BC-0F2C0DA3564B}" dt="2025-09-20T16:33:15.190" v="133" actId="20577"/>
          <ac:spMkLst>
            <pc:docMk/>
            <pc:sldMk cId="3177747222" sldId="361"/>
            <ac:spMk id="3" creationId="{3E43332A-35BE-6C3C-DBB9-767C160D4075}"/>
          </ac:spMkLst>
        </pc:spChg>
      </pc:sldChg>
      <pc:sldChg chg="modSp mod">
        <pc:chgData name="Qualls, Ashley (OUH)" userId="59bada28-8033-4466-beb1-1f78c2d32606" providerId="ADAL" clId="{96CDEFE2-5C75-4CF7-B5BC-0F2C0DA3564B}" dt="2025-09-20T16:33:28.718" v="136" actId="5793"/>
        <pc:sldMkLst>
          <pc:docMk/>
          <pc:sldMk cId="1784711095" sldId="362"/>
        </pc:sldMkLst>
        <pc:spChg chg="mod">
          <ac:chgData name="Qualls, Ashley (OUH)" userId="59bada28-8033-4466-beb1-1f78c2d32606" providerId="ADAL" clId="{96CDEFE2-5C75-4CF7-B5BC-0F2C0DA3564B}" dt="2025-09-20T16:33:28.718" v="136" actId="5793"/>
          <ac:spMkLst>
            <pc:docMk/>
            <pc:sldMk cId="1784711095" sldId="362"/>
            <ac:spMk id="3" creationId="{EF233F3F-A346-6CA3-0F66-DF011EC2630A}"/>
          </ac:spMkLst>
        </pc:spChg>
      </pc:sldChg>
      <pc:sldChg chg="addSp delSp modSp mod">
        <pc:chgData name="Qualls, Ashley (OUH)" userId="59bada28-8033-4466-beb1-1f78c2d32606" providerId="ADAL" clId="{96CDEFE2-5C75-4CF7-B5BC-0F2C0DA3564B}" dt="2025-09-20T03:26:50.296" v="1" actId="27309"/>
        <pc:sldMkLst>
          <pc:docMk/>
          <pc:sldMk cId="0" sldId="393"/>
        </pc:sldMkLst>
        <pc:graphicFrameChg chg="add del modGraphic">
          <ac:chgData name="Qualls, Ashley (OUH)" userId="59bada28-8033-4466-beb1-1f78c2d32606" providerId="ADAL" clId="{96CDEFE2-5C75-4CF7-B5BC-0F2C0DA3564B}" dt="2025-09-20T03:26:50.296" v="1" actId="27309"/>
          <ac:graphicFrameMkLst>
            <pc:docMk/>
            <pc:sldMk cId="0" sldId="393"/>
            <ac:graphicFrameMk id="6" creationId="{2302B4CD-362D-9F52-ED20-8A06F8EEB52E}"/>
          </ac:graphicFrameMkLst>
        </pc:graphicFrameChg>
        <pc:graphicFrameChg chg="add del modGraphic">
          <ac:chgData name="Qualls, Ashley (OUH)" userId="59bada28-8033-4466-beb1-1f78c2d32606" providerId="ADAL" clId="{96CDEFE2-5C75-4CF7-B5BC-0F2C0DA3564B}" dt="2025-09-20T03:26:50.296" v="1" actId="27309"/>
          <ac:graphicFrameMkLst>
            <pc:docMk/>
            <pc:sldMk cId="0" sldId="393"/>
            <ac:graphicFrameMk id="8" creationId="{2B3DB2D0-114E-2727-075C-EF77A49158D1}"/>
          </ac:graphicFrameMkLst>
        </pc:graphicFrameChg>
        <pc:graphicFrameChg chg="add del modGraphic">
          <ac:chgData name="Qualls, Ashley (OUH)" userId="59bada28-8033-4466-beb1-1f78c2d32606" providerId="ADAL" clId="{96CDEFE2-5C75-4CF7-B5BC-0F2C0DA3564B}" dt="2025-09-20T03:26:50.296" v="1" actId="27309"/>
          <ac:graphicFrameMkLst>
            <pc:docMk/>
            <pc:sldMk cId="0" sldId="393"/>
            <ac:graphicFrameMk id="10" creationId="{728B4CA5-F6F4-25E9-CBA3-F9ACA533AA23}"/>
          </ac:graphicFrameMkLst>
        </pc:graphicFrameChg>
        <pc:graphicFrameChg chg="add del modGraphic">
          <ac:chgData name="Qualls, Ashley (OUH)" userId="59bada28-8033-4466-beb1-1f78c2d32606" providerId="ADAL" clId="{96CDEFE2-5C75-4CF7-B5BC-0F2C0DA3564B}" dt="2025-09-20T03:26:50.296" v="1" actId="27309"/>
          <ac:graphicFrameMkLst>
            <pc:docMk/>
            <pc:sldMk cId="0" sldId="393"/>
            <ac:graphicFrameMk id="14" creationId="{DD5C687B-9775-7108-D181-3B107BC7BD00}"/>
          </ac:graphicFrameMkLst>
        </pc:graphicFrameChg>
        <pc:graphicFrameChg chg="add del modGraphic">
          <ac:chgData name="Qualls, Ashley (OUH)" userId="59bada28-8033-4466-beb1-1f78c2d32606" providerId="ADAL" clId="{96CDEFE2-5C75-4CF7-B5BC-0F2C0DA3564B}" dt="2025-09-20T03:26:50.296" v="1" actId="27309"/>
          <ac:graphicFrameMkLst>
            <pc:docMk/>
            <pc:sldMk cId="0" sldId="393"/>
            <ac:graphicFrameMk id="16" creationId="{90A5C886-6C2E-5BA4-67BC-D8FB3E232E00}"/>
          </ac:graphicFrameMkLst>
        </pc:graphicFrameChg>
        <pc:graphicFrameChg chg="add del modGraphic">
          <ac:chgData name="Qualls, Ashley (OUH)" userId="59bada28-8033-4466-beb1-1f78c2d32606" providerId="ADAL" clId="{96CDEFE2-5C75-4CF7-B5BC-0F2C0DA3564B}" dt="2025-09-20T03:26:50.296" v="1" actId="27309"/>
          <ac:graphicFrameMkLst>
            <pc:docMk/>
            <pc:sldMk cId="0" sldId="393"/>
            <ac:graphicFrameMk id="18" creationId="{64F25299-A54C-C32D-C2B7-2273F6F824F6}"/>
          </ac:graphicFrameMkLst>
        </pc:graphicFrameChg>
        <pc:graphicFrameChg chg="add del modGraphic">
          <ac:chgData name="Qualls, Ashley (OUH)" userId="59bada28-8033-4466-beb1-1f78c2d32606" providerId="ADAL" clId="{96CDEFE2-5C75-4CF7-B5BC-0F2C0DA3564B}" dt="2025-09-20T03:26:50.296" v="1" actId="27309"/>
          <ac:graphicFrameMkLst>
            <pc:docMk/>
            <pc:sldMk cId="0" sldId="393"/>
            <ac:graphicFrameMk id="24" creationId="{E7B2CDB5-9C8E-F4DC-CDC6-0AF0A3183528}"/>
          </ac:graphicFrameMkLst>
        </pc:graphicFrameChg>
        <pc:graphicFrameChg chg="add del modGraphic">
          <ac:chgData name="Qualls, Ashley (OUH)" userId="59bada28-8033-4466-beb1-1f78c2d32606" providerId="ADAL" clId="{96CDEFE2-5C75-4CF7-B5BC-0F2C0DA3564B}" dt="2025-09-20T03:26:50.296" v="1" actId="27309"/>
          <ac:graphicFrameMkLst>
            <pc:docMk/>
            <pc:sldMk cId="0" sldId="393"/>
            <ac:graphicFrameMk id="28" creationId="{9F1B61CF-E19F-571D-D906-F99F0FC371F0}"/>
          </ac:graphicFrameMkLst>
        </pc:graphicFrameChg>
        <pc:graphicFrameChg chg="add del modGraphic">
          <ac:chgData name="Qualls, Ashley (OUH)" userId="59bada28-8033-4466-beb1-1f78c2d32606" providerId="ADAL" clId="{96CDEFE2-5C75-4CF7-B5BC-0F2C0DA3564B}" dt="2025-09-20T03:26:50.296" v="1" actId="27309"/>
          <ac:graphicFrameMkLst>
            <pc:docMk/>
            <pc:sldMk cId="0" sldId="393"/>
            <ac:graphicFrameMk id="32" creationId="{6BDE2DFB-3D06-3D6D-48C8-AA0EDD06D867}"/>
          </ac:graphicFrameMkLst>
        </pc:graphicFrameChg>
        <pc:graphicFrameChg chg="add del modGraphic">
          <ac:chgData name="Qualls, Ashley (OUH)" userId="59bada28-8033-4466-beb1-1f78c2d32606" providerId="ADAL" clId="{96CDEFE2-5C75-4CF7-B5BC-0F2C0DA3564B}" dt="2025-09-20T03:26:50.296" v="1" actId="27309"/>
          <ac:graphicFrameMkLst>
            <pc:docMk/>
            <pc:sldMk cId="0" sldId="393"/>
            <ac:graphicFrameMk id="44" creationId="{DBD7EF51-5713-E021-CC16-80E2369C2B44}"/>
          </ac:graphicFrameMkLst>
        </pc:graphicFrameChg>
      </pc:sldChg>
      <pc:sldChg chg="del">
        <pc:chgData name="Qualls, Ashley (OUH)" userId="59bada28-8033-4466-beb1-1f78c2d32606" providerId="ADAL" clId="{96CDEFE2-5C75-4CF7-B5BC-0F2C0DA3564B}" dt="2025-09-20T12:40:47.512" v="118" actId="47"/>
        <pc:sldMkLst>
          <pc:docMk/>
          <pc:sldMk cId="0" sldId="394"/>
        </pc:sldMkLst>
      </pc:sldChg>
      <pc:sldChg chg="del">
        <pc:chgData name="Qualls, Ashley (OUH)" userId="59bada28-8033-4466-beb1-1f78c2d32606" providerId="ADAL" clId="{96CDEFE2-5C75-4CF7-B5BC-0F2C0DA3564B}" dt="2025-09-20T12:40:47.512" v="118" actId="47"/>
        <pc:sldMkLst>
          <pc:docMk/>
          <pc:sldMk cId="0" sldId="395"/>
        </pc:sldMkLst>
      </pc:sldChg>
      <pc:sldChg chg="del">
        <pc:chgData name="Qualls, Ashley (OUH)" userId="59bada28-8033-4466-beb1-1f78c2d32606" providerId="ADAL" clId="{96CDEFE2-5C75-4CF7-B5BC-0F2C0DA3564B}" dt="2025-09-20T12:40:47.512" v="118" actId="47"/>
        <pc:sldMkLst>
          <pc:docMk/>
          <pc:sldMk cId="0" sldId="396"/>
        </pc:sldMkLst>
      </pc:sldChg>
      <pc:sldChg chg="del">
        <pc:chgData name="Qualls, Ashley (OUH)" userId="59bada28-8033-4466-beb1-1f78c2d32606" providerId="ADAL" clId="{96CDEFE2-5C75-4CF7-B5BC-0F2C0DA3564B}" dt="2025-09-20T12:40:47.512" v="118" actId="47"/>
        <pc:sldMkLst>
          <pc:docMk/>
          <pc:sldMk cId="0" sldId="397"/>
        </pc:sldMkLst>
      </pc:sldChg>
      <pc:sldChg chg="del">
        <pc:chgData name="Qualls, Ashley (OUH)" userId="59bada28-8033-4466-beb1-1f78c2d32606" providerId="ADAL" clId="{96CDEFE2-5C75-4CF7-B5BC-0F2C0DA3564B}" dt="2025-09-20T12:40:47.512" v="118" actId="47"/>
        <pc:sldMkLst>
          <pc:docMk/>
          <pc:sldMk cId="0" sldId="398"/>
        </pc:sldMkLst>
      </pc:sldChg>
      <pc:sldChg chg="del">
        <pc:chgData name="Qualls, Ashley (OUH)" userId="59bada28-8033-4466-beb1-1f78c2d32606" providerId="ADAL" clId="{96CDEFE2-5C75-4CF7-B5BC-0F2C0DA3564B}" dt="2025-09-20T12:40:47.512" v="118" actId="47"/>
        <pc:sldMkLst>
          <pc:docMk/>
          <pc:sldMk cId="0" sldId="399"/>
        </pc:sldMkLst>
      </pc:sldChg>
      <pc:sldChg chg="del">
        <pc:chgData name="Qualls, Ashley (OUH)" userId="59bada28-8033-4466-beb1-1f78c2d32606" providerId="ADAL" clId="{96CDEFE2-5C75-4CF7-B5BC-0F2C0DA3564B}" dt="2025-09-20T12:40:47.512" v="118" actId="47"/>
        <pc:sldMkLst>
          <pc:docMk/>
          <pc:sldMk cId="0" sldId="400"/>
        </pc:sldMkLst>
      </pc:sldChg>
      <pc:sldChg chg="del">
        <pc:chgData name="Qualls, Ashley (OUH)" userId="59bada28-8033-4466-beb1-1f78c2d32606" providerId="ADAL" clId="{96CDEFE2-5C75-4CF7-B5BC-0F2C0DA3564B}" dt="2025-09-20T12:40:47.512" v="118" actId="47"/>
        <pc:sldMkLst>
          <pc:docMk/>
          <pc:sldMk cId="0" sldId="401"/>
        </pc:sldMkLst>
      </pc:sldChg>
      <pc:sldChg chg="del">
        <pc:chgData name="Qualls, Ashley (OUH)" userId="59bada28-8033-4466-beb1-1f78c2d32606" providerId="ADAL" clId="{96CDEFE2-5C75-4CF7-B5BC-0F2C0DA3564B}" dt="2025-09-20T12:40:47.512" v="118" actId="47"/>
        <pc:sldMkLst>
          <pc:docMk/>
          <pc:sldMk cId="0" sldId="402"/>
        </pc:sldMkLst>
      </pc:sldChg>
      <pc:sldChg chg="del">
        <pc:chgData name="Qualls, Ashley (OUH)" userId="59bada28-8033-4466-beb1-1f78c2d32606" providerId="ADAL" clId="{96CDEFE2-5C75-4CF7-B5BC-0F2C0DA3564B}" dt="2025-09-20T12:40:47.512" v="118" actId="47"/>
        <pc:sldMkLst>
          <pc:docMk/>
          <pc:sldMk cId="0" sldId="403"/>
        </pc:sldMkLst>
      </pc:sldChg>
      <pc:sldChg chg="del">
        <pc:chgData name="Qualls, Ashley (OUH)" userId="59bada28-8033-4466-beb1-1f78c2d32606" providerId="ADAL" clId="{96CDEFE2-5C75-4CF7-B5BC-0F2C0DA3564B}" dt="2025-09-20T12:40:47.512" v="118" actId="47"/>
        <pc:sldMkLst>
          <pc:docMk/>
          <pc:sldMk cId="0" sldId="404"/>
        </pc:sldMkLst>
      </pc:sldChg>
      <pc:sldChg chg="del">
        <pc:chgData name="Qualls, Ashley (OUH)" userId="59bada28-8033-4466-beb1-1f78c2d32606" providerId="ADAL" clId="{96CDEFE2-5C75-4CF7-B5BC-0F2C0DA3564B}" dt="2025-09-20T12:40:47.512" v="118" actId="47"/>
        <pc:sldMkLst>
          <pc:docMk/>
          <pc:sldMk cId="0" sldId="405"/>
        </pc:sldMkLst>
      </pc:sldChg>
      <pc:sldChg chg="del">
        <pc:chgData name="Qualls, Ashley (OUH)" userId="59bada28-8033-4466-beb1-1f78c2d32606" providerId="ADAL" clId="{96CDEFE2-5C75-4CF7-B5BC-0F2C0DA3564B}" dt="2025-09-20T12:40:47.512" v="118" actId="47"/>
        <pc:sldMkLst>
          <pc:docMk/>
          <pc:sldMk cId="0" sldId="406"/>
        </pc:sldMkLst>
      </pc:sldChg>
      <pc:sldChg chg="del">
        <pc:chgData name="Qualls, Ashley (OUH)" userId="59bada28-8033-4466-beb1-1f78c2d32606" providerId="ADAL" clId="{96CDEFE2-5C75-4CF7-B5BC-0F2C0DA3564B}" dt="2025-09-20T12:40:47.512" v="118" actId="47"/>
        <pc:sldMkLst>
          <pc:docMk/>
          <pc:sldMk cId="0" sldId="407"/>
        </pc:sldMkLst>
      </pc:sldChg>
      <pc:sldChg chg="addSp delSp modSp mod">
        <pc:chgData name="Qualls, Ashley (OUH)" userId="59bada28-8033-4466-beb1-1f78c2d32606" providerId="ADAL" clId="{96CDEFE2-5C75-4CF7-B5BC-0F2C0DA3564B}" dt="2025-09-20T03:27:35.651" v="3" actId="27309"/>
        <pc:sldMkLst>
          <pc:docMk/>
          <pc:sldMk cId="0" sldId="408"/>
        </pc:sldMkLst>
        <pc:graphicFrameChg chg="add del modGraphic">
          <ac:chgData name="Qualls, Ashley (OUH)" userId="59bada28-8033-4466-beb1-1f78c2d32606" providerId="ADAL" clId="{96CDEFE2-5C75-4CF7-B5BC-0F2C0DA3564B}" dt="2025-09-20T03:27:35.651" v="3" actId="27309"/>
          <ac:graphicFrameMkLst>
            <pc:docMk/>
            <pc:sldMk cId="0" sldId="408"/>
            <ac:graphicFrameMk id="6" creationId="{796E6CAD-244D-623A-BC81-6FD9C72F434E}"/>
          </ac:graphicFrameMkLst>
        </pc:graphicFrameChg>
        <pc:graphicFrameChg chg="add del modGraphic">
          <ac:chgData name="Qualls, Ashley (OUH)" userId="59bada28-8033-4466-beb1-1f78c2d32606" providerId="ADAL" clId="{96CDEFE2-5C75-4CF7-B5BC-0F2C0DA3564B}" dt="2025-09-20T03:27:35.651" v="3" actId="27309"/>
          <ac:graphicFrameMkLst>
            <pc:docMk/>
            <pc:sldMk cId="0" sldId="408"/>
            <ac:graphicFrameMk id="8" creationId="{BA8144B0-81D7-7984-D8E4-AA9653A9EC73}"/>
          </ac:graphicFrameMkLst>
        </pc:graphicFrameChg>
        <pc:graphicFrameChg chg="add del modGraphic">
          <ac:chgData name="Qualls, Ashley (OUH)" userId="59bada28-8033-4466-beb1-1f78c2d32606" providerId="ADAL" clId="{96CDEFE2-5C75-4CF7-B5BC-0F2C0DA3564B}" dt="2025-09-20T03:27:35.651" v="3" actId="27309"/>
          <ac:graphicFrameMkLst>
            <pc:docMk/>
            <pc:sldMk cId="0" sldId="408"/>
            <ac:graphicFrameMk id="12" creationId="{47853133-EC06-CB9F-C3A9-C334EDFF012F}"/>
          </ac:graphicFrameMkLst>
        </pc:graphicFrameChg>
        <pc:graphicFrameChg chg="add del modGraphic">
          <ac:chgData name="Qualls, Ashley (OUH)" userId="59bada28-8033-4466-beb1-1f78c2d32606" providerId="ADAL" clId="{96CDEFE2-5C75-4CF7-B5BC-0F2C0DA3564B}" dt="2025-09-20T03:27:35.651" v="3" actId="27309"/>
          <ac:graphicFrameMkLst>
            <pc:docMk/>
            <pc:sldMk cId="0" sldId="408"/>
            <ac:graphicFrameMk id="20" creationId="{4D13E977-3F4F-8C0C-A44B-EE55ED7F0191}"/>
          </ac:graphicFrameMkLst>
        </pc:graphicFrameChg>
        <pc:graphicFrameChg chg="add del modGraphic">
          <ac:chgData name="Qualls, Ashley (OUH)" userId="59bada28-8033-4466-beb1-1f78c2d32606" providerId="ADAL" clId="{96CDEFE2-5C75-4CF7-B5BC-0F2C0DA3564B}" dt="2025-09-20T03:27:35.651" v="3" actId="27309"/>
          <ac:graphicFrameMkLst>
            <pc:docMk/>
            <pc:sldMk cId="0" sldId="408"/>
            <ac:graphicFrameMk id="26" creationId="{0FC7799C-A005-94FC-A3B8-25C733936A80}"/>
          </ac:graphicFrameMkLst>
        </pc:graphicFrameChg>
        <pc:graphicFrameChg chg="add del modGraphic">
          <ac:chgData name="Qualls, Ashley (OUH)" userId="59bada28-8033-4466-beb1-1f78c2d32606" providerId="ADAL" clId="{96CDEFE2-5C75-4CF7-B5BC-0F2C0DA3564B}" dt="2025-09-20T03:27:35.651" v="3" actId="27309"/>
          <ac:graphicFrameMkLst>
            <pc:docMk/>
            <pc:sldMk cId="0" sldId="408"/>
            <ac:graphicFrameMk id="30" creationId="{E17EF2E2-AD88-E99A-3782-C7BE4063F5DD}"/>
          </ac:graphicFrameMkLst>
        </pc:graphicFrameChg>
        <pc:graphicFrameChg chg="add del modGraphic">
          <ac:chgData name="Qualls, Ashley (OUH)" userId="59bada28-8033-4466-beb1-1f78c2d32606" providerId="ADAL" clId="{96CDEFE2-5C75-4CF7-B5BC-0F2C0DA3564B}" dt="2025-09-20T03:27:35.651" v="3" actId="27309"/>
          <ac:graphicFrameMkLst>
            <pc:docMk/>
            <pc:sldMk cId="0" sldId="408"/>
            <ac:graphicFrameMk id="34" creationId="{3A0F364D-2300-7932-518E-FA87A0D909E2}"/>
          </ac:graphicFrameMkLst>
        </pc:graphicFrameChg>
        <pc:graphicFrameChg chg="add del modGraphic">
          <ac:chgData name="Qualls, Ashley (OUH)" userId="59bada28-8033-4466-beb1-1f78c2d32606" providerId="ADAL" clId="{96CDEFE2-5C75-4CF7-B5BC-0F2C0DA3564B}" dt="2025-09-20T03:27:35.651" v="3" actId="27309"/>
          <ac:graphicFrameMkLst>
            <pc:docMk/>
            <pc:sldMk cId="0" sldId="408"/>
            <ac:graphicFrameMk id="38" creationId="{CDD8A624-35EC-0262-2363-D6642FA40388}"/>
          </ac:graphicFrameMkLst>
        </pc:graphicFrameChg>
        <pc:graphicFrameChg chg="add del modGraphic">
          <ac:chgData name="Qualls, Ashley (OUH)" userId="59bada28-8033-4466-beb1-1f78c2d32606" providerId="ADAL" clId="{96CDEFE2-5C75-4CF7-B5BC-0F2C0DA3564B}" dt="2025-09-20T03:27:35.651" v="3" actId="27309"/>
          <ac:graphicFrameMkLst>
            <pc:docMk/>
            <pc:sldMk cId="0" sldId="408"/>
            <ac:graphicFrameMk id="42" creationId="{C0A4FEF7-3F3E-E187-4240-1846E460C73A}"/>
          </ac:graphicFrameMkLst>
        </pc:graphicFrameChg>
        <pc:graphicFrameChg chg="add del modGraphic">
          <ac:chgData name="Qualls, Ashley (OUH)" userId="59bada28-8033-4466-beb1-1f78c2d32606" providerId="ADAL" clId="{96CDEFE2-5C75-4CF7-B5BC-0F2C0DA3564B}" dt="2025-09-20T03:27:35.651" v="3" actId="27309"/>
          <ac:graphicFrameMkLst>
            <pc:docMk/>
            <pc:sldMk cId="0" sldId="408"/>
            <ac:graphicFrameMk id="44" creationId="{E27DF922-9ECE-E5FF-1A91-56A5DFB6B2A0}"/>
          </ac:graphicFrameMkLst>
        </pc:graphicFrameChg>
      </pc:sldChg>
      <pc:sldChg chg="modSp add del mod modTransition setBg">
        <pc:chgData name="Qualls, Ashley (OUH)" userId="59bada28-8033-4466-beb1-1f78c2d32606" providerId="ADAL" clId="{96CDEFE2-5C75-4CF7-B5BC-0F2C0DA3564B}" dt="2025-09-20T12:36:23.497" v="22" actId="47"/>
        <pc:sldMkLst>
          <pc:docMk/>
          <pc:sldMk cId="311127398" sldId="409"/>
        </pc:sldMkLst>
        <pc:spChg chg="mod">
          <ac:chgData name="Qualls, Ashley (OUH)" userId="59bada28-8033-4466-beb1-1f78c2d32606" providerId="ADAL" clId="{96CDEFE2-5C75-4CF7-B5BC-0F2C0DA3564B}" dt="2025-09-20T12:36:04.248" v="15" actId="27636"/>
          <ac:spMkLst>
            <pc:docMk/>
            <pc:sldMk cId="311127398" sldId="409"/>
            <ac:spMk id="2" creationId="{C9A36E87-3159-B0BD-5AA0-DD2E53CEEE8E}"/>
          </ac:spMkLst>
        </pc:spChg>
      </pc:sldChg>
      <pc:sldChg chg="new del">
        <pc:chgData name="Qualls, Ashley (OUH)" userId="59bada28-8033-4466-beb1-1f78c2d32606" providerId="ADAL" clId="{96CDEFE2-5C75-4CF7-B5BC-0F2C0DA3564B}" dt="2025-09-20T03:35:14.885" v="13" actId="47"/>
        <pc:sldMkLst>
          <pc:docMk/>
          <pc:sldMk cId="2978562827" sldId="409"/>
        </pc:sldMkLst>
      </pc:sldChg>
      <pc:sldChg chg="addSp delSp modSp add del mod">
        <pc:chgData name="Qualls, Ashley (OUH)" userId="59bada28-8033-4466-beb1-1f78c2d32606" providerId="ADAL" clId="{96CDEFE2-5C75-4CF7-B5BC-0F2C0DA3564B}" dt="2025-09-20T03:29:11.797" v="11" actId="2890"/>
        <pc:sldMkLst>
          <pc:docMk/>
          <pc:sldMk cId="4119011806" sldId="409"/>
        </pc:sldMkLst>
        <pc:spChg chg="add del mod">
          <ac:chgData name="Qualls, Ashley (OUH)" userId="59bada28-8033-4466-beb1-1f78c2d32606" providerId="ADAL" clId="{96CDEFE2-5C75-4CF7-B5BC-0F2C0DA3564B}" dt="2025-09-20T03:29:11.432" v="10" actId="6549"/>
          <ac:spMkLst>
            <pc:docMk/>
            <pc:sldMk cId="4119011806" sldId="409"/>
            <ac:spMk id="2" creationId="{0A3B5E78-D81A-525A-6A3E-526962682D46}"/>
          </ac:spMkLst>
        </pc:spChg>
        <pc:spChg chg="add del mod">
          <ac:chgData name="Qualls, Ashley (OUH)" userId="59bada28-8033-4466-beb1-1f78c2d32606" providerId="ADAL" clId="{96CDEFE2-5C75-4CF7-B5BC-0F2C0DA3564B}" dt="2025-09-20T03:29:11.047" v="9" actId="478"/>
          <ac:spMkLst>
            <pc:docMk/>
            <pc:sldMk cId="4119011806" sldId="409"/>
            <ac:spMk id="4" creationId="{B762E874-896D-6F04-5DA2-D8AAEE08BF9F}"/>
          </ac:spMkLst>
        </pc:spChg>
      </pc:sldChg>
      <pc:sldChg chg="addSp delSp modSp add mod modTransition setBg">
        <pc:chgData name="Qualls, Ashley (OUH)" userId="59bada28-8033-4466-beb1-1f78c2d32606" providerId="ADAL" clId="{96CDEFE2-5C75-4CF7-B5BC-0F2C0DA3564B}" dt="2025-09-20T12:37:02.371" v="28" actId="207"/>
        <pc:sldMkLst>
          <pc:docMk/>
          <pc:sldMk cId="1525058288" sldId="410"/>
        </pc:sldMkLst>
        <pc:spChg chg="add del mod">
          <ac:chgData name="Qualls, Ashley (OUH)" userId="59bada28-8033-4466-beb1-1f78c2d32606" providerId="ADAL" clId="{96CDEFE2-5C75-4CF7-B5BC-0F2C0DA3564B}" dt="2025-09-20T12:37:00.444" v="27" actId="207"/>
          <ac:spMkLst>
            <pc:docMk/>
            <pc:sldMk cId="1525058288" sldId="410"/>
            <ac:spMk id="2" creationId="{75F1F715-AF96-8929-72F3-1BC81CB250C1}"/>
          </ac:spMkLst>
        </pc:spChg>
        <pc:spChg chg="add del mod">
          <ac:chgData name="Qualls, Ashley (OUH)" userId="59bada28-8033-4466-beb1-1f78c2d32606" providerId="ADAL" clId="{96CDEFE2-5C75-4CF7-B5BC-0F2C0DA3564B}" dt="2025-09-20T12:37:02.371" v="28" actId="207"/>
          <ac:spMkLst>
            <pc:docMk/>
            <pc:sldMk cId="1525058288" sldId="410"/>
            <ac:spMk id="3" creationId="{7B2AB442-2F03-83E8-F5EA-DA9F6E2D8DD2}"/>
          </ac:spMkLst>
        </pc:spChg>
        <pc:spChg chg="add del mod">
          <ac:chgData name="Qualls, Ashley (OUH)" userId="59bada28-8033-4466-beb1-1f78c2d32606" providerId="ADAL" clId="{96CDEFE2-5C75-4CF7-B5BC-0F2C0DA3564B}" dt="2025-09-20T12:36:38.153" v="24" actId="478"/>
          <ac:spMkLst>
            <pc:docMk/>
            <pc:sldMk cId="1525058288" sldId="410"/>
            <ac:spMk id="5" creationId="{2E6F2482-D72B-D735-C005-5A2FB40E13E8}"/>
          </ac:spMkLst>
        </pc:spChg>
        <pc:spChg chg="add del mod">
          <ac:chgData name="Qualls, Ashley (OUH)" userId="59bada28-8033-4466-beb1-1f78c2d32606" providerId="ADAL" clId="{96CDEFE2-5C75-4CF7-B5BC-0F2C0DA3564B}" dt="2025-09-20T12:36:42.413" v="26" actId="478"/>
          <ac:spMkLst>
            <pc:docMk/>
            <pc:sldMk cId="1525058288" sldId="410"/>
            <ac:spMk id="7" creationId="{27250BD5-14D0-A921-7A42-4DEF120536C6}"/>
          </ac:spMkLst>
        </pc:spChg>
      </pc:sldChg>
      <pc:sldChg chg="addSp delSp modSp add mod modTransition setBg">
        <pc:chgData name="Qualls, Ashley (OUH)" userId="59bada28-8033-4466-beb1-1f78c2d32606" providerId="ADAL" clId="{96CDEFE2-5C75-4CF7-B5BC-0F2C0DA3564B}" dt="2025-09-20T12:37:09.730" v="32" actId="207"/>
        <pc:sldMkLst>
          <pc:docMk/>
          <pc:sldMk cId="1077957284" sldId="411"/>
        </pc:sldMkLst>
        <pc:spChg chg="mod">
          <ac:chgData name="Qualls, Ashley (OUH)" userId="59bada28-8033-4466-beb1-1f78c2d32606" providerId="ADAL" clId="{96CDEFE2-5C75-4CF7-B5BC-0F2C0DA3564B}" dt="2025-09-20T12:37:09.730" v="32" actId="207"/>
          <ac:spMkLst>
            <pc:docMk/>
            <pc:sldMk cId="1077957284" sldId="411"/>
            <ac:spMk id="2" creationId="{F55C7A42-1DA7-4873-97BC-975CF6F5F27F}"/>
          </ac:spMkLst>
        </pc:spChg>
        <pc:spChg chg="add del mod">
          <ac:chgData name="Qualls, Ashley (OUH)" userId="59bada28-8033-4466-beb1-1f78c2d32606" providerId="ADAL" clId="{96CDEFE2-5C75-4CF7-B5BC-0F2C0DA3564B}" dt="2025-09-20T12:37:08.063" v="31" actId="207"/>
          <ac:spMkLst>
            <pc:docMk/>
            <pc:sldMk cId="1077957284" sldId="411"/>
            <ac:spMk id="3" creationId="{AC77CC3C-3232-EE03-2E9F-D789FA3A2D47}"/>
          </ac:spMkLst>
        </pc:spChg>
        <pc:spChg chg="add del mod">
          <ac:chgData name="Qualls, Ashley (OUH)" userId="59bada28-8033-4466-beb1-1f78c2d32606" providerId="ADAL" clId="{96CDEFE2-5C75-4CF7-B5BC-0F2C0DA3564B}" dt="2025-09-20T12:37:06.370" v="30" actId="478"/>
          <ac:spMkLst>
            <pc:docMk/>
            <pc:sldMk cId="1077957284" sldId="411"/>
            <ac:spMk id="5" creationId="{73308B9F-9D94-E9F5-B69D-A9E9B84ABC61}"/>
          </ac:spMkLst>
        </pc:spChg>
      </pc:sldChg>
      <pc:sldChg chg="modSp add mod modTransition setBg">
        <pc:chgData name="Qualls, Ashley (OUH)" userId="59bada28-8033-4466-beb1-1f78c2d32606" providerId="ADAL" clId="{96CDEFE2-5C75-4CF7-B5BC-0F2C0DA3564B}" dt="2025-09-20T12:37:20.975" v="35" actId="313"/>
        <pc:sldMkLst>
          <pc:docMk/>
          <pc:sldMk cId="2517599911" sldId="412"/>
        </pc:sldMkLst>
        <pc:spChg chg="mod">
          <ac:chgData name="Qualls, Ashley (OUH)" userId="59bada28-8033-4466-beb1-1f78c2d32606" providerId="ADAL" clId="{96CDEFE2-5C75-4CF7-B5BC-0F2C0DA3564B}" dt="2025-09-20T12:37:16.202" v="33" actId="207"/>
          <ac:spMkLst>
            <pc:docMk/>
            <pc:sldMk cId="2517599911" sldId="412"/>
            <ac:spMk id="2" creationId="{8F9EDB92-B1E5-9F66-7F08-E2BF9EF70171}"/>
          </ac:spMkLst>
        </pc:spChg>
        <pc:spChg chg="mod">
          <ac:chgData name="Qualls, Ashley (OUH)" userId="59bada28-8033-4466-beb1-1f78c2d32606" providerId="ADAL" clId="{96CDEFE2-5C75-4CF7-B5BC-0F2C0DA3564B}" dt="2025-09-20T12:37:20.975" v="35" actId="313"/>
          <ac:spMkLst>
            <pc:docMk/>
            <pc:sldMk cId="2517599911" sldId="412"/>
            <ac:spMk id="3" creationId="{0C765444-E4C0-0721-7019-F9760D52BF02}"/>
          </ac:spMkLst>
        </pc:spChg>
      </pc:sldChg>
      <pc:sldChg chg="add modTransition">
        <pc:chgData name="Qualls, Ashley (OUH)" userId="59bada28-8033-4466-beb1-1f78c2d32606" providerId="ADAL" clId="{96CDEFE2-5C75-4CF7-B5BC-0F2C0DA3564B}" dt="2025-09-20T12:36:04.158" v="14"/>
        <pc:sldMkLst>
          <pc:docMk/>
          <pc:sldMk cId="4282112745" sldId="413"/>
        </pc:sldMkLst>
      </pc:sldChg>
      <pc:sldChg chg="modSp add mod modTransition setBg">
        <pc:chgData name="Qualls, Ashley (OUH)" userId="59bada28-8033-4466-beb1-1f78c2d32606" providerId="ADAL" clId="{96CDEFE2-5C75-4CF7-B5BC-0F2C0DA3564B}" dt="2025-09-20T12:37:34.886" v="36" actId="207"/>
        <pc:sldMkLst>
          <pc:docMk/>
          <pc:sldMk cId="1286919828" sldId="414"/>
        </pc:sldMkLst>
        <pc:spChg chg="mod">
          <ac:chgData name="Qualls, Ashley (OUH)" userId="59bada28-8033-4466-beb1-1f78c2d32606" providerId="ADAL" clId="{96CDEFE2-5C75-4CF7-B5BC-0F2C0DA3564B}" dt="2025-09-20T12:37:34.886" v="36" actId="207"/>
          <ac:spMkLst>
            <pc:docMk/>
            <pc:sldMk cId="1286919828" sldId="414"/>
            <ac:spMk id="6" creationId="{84CC4323-94DA-C095-9B97-0CD010ECD823}"/>
          </ac:spMkLst>
        </pc:spChg>
      </pc:sldChg>
      <pc:sldChg chg="modSp add mod modTransition setBg">
        <pc:chgData name="Qualls, Ashley (OUH)" userId="59bada28-8033-4466-beb1-1f78c2d32606" providerId="ADAL" clId="{96CDEFE2-5C75-4CF7-B5BC-0F2C0DA3564B}" dt="2025-09-20T12:38:06.058" v="63" actId="27636"/>
        <pc:sldMkLst>
          <pc:docMk/>
          <pc:sldMk cId="1139708192" sldId="415"/>
        </pc:sldMkLst>
        <pc:spChg chg="mod">
          <ac:chgData name="Qualls, Ashley (OUH)" userId="59bada28-8033-4466-beb1-1f78c2d32606" providerId="ADAL" clId="{96CDEFE2-5C75-4CF7-B5BC-0F2C0DA3564B}" dt="2025-09-20T12:38:06.058" v="63" actId="27636"/>
          <ac:spMkLst>
            <pc:docMk/>
            <pc:sldMk cId="1139708192" sldId="415"/>
            <ac:spMk id="2" creationId="{11648B09-916A-11E2-B1B5-F2EE22081ACF}"/>
          </ac:spMkLst>
        </pc:spChg>
      </pc:sldChg>
      <pc:sldChg chg="modSp add mod modTransition setBg">
        <pc:chgData name="Qualls, Ashley (OUH)" userId="59bada28-8033-4466-beb1-1f78c2d32606" providerId="ADAL" clId="{96CDEFE2-5C75-4CF7-B5BC-0F2C0DA3564B}" dt="2025-09-20T12:38:11.461" v="64" actId="207"/>
        <pc:sldMkLst>
          <pc:docMk/>
          <pc:sldMk cId="2576381572" sldId="416"/>
        </pc:sldMkLst>
        <pc:spChg chg="mod">
          <ac:chgData name="Qualls, Ashley (OUH)" userId="59bada28-8033-4466-beb1-1f78c2d32606" providerId="ADAL" clId="{96CDEFE2-5C75-4CF7-B5BC-0F2C0DA3564B}" dt="2025-09-20T12:38:11.461" v="64" actId="207"/>
          <ac:spMkLst>
            <pc:docMk/>
            <pc:sldMk cId="2576381572" sldId="416"/>
            <ac:spMk id="2" creationId="{76309E68-D1E4-F516-0FE0-28230083990A}"/>
          </ac:spMkLst>
        </pc:spChg>
      </pc:sldChg>
      <pc:sldChg chg="modSp add mod modTransition setBg">
        <pc:chgData name="Qualls, Ashley (OUH)" userId="59bada28-8033-4466-beb1-1f78c2d32606" providerId="ADAL" clId="{96CDEFE2-5C75-4CF7-B5BC-0F2C0DA3564B}" dt="2025-09-20T12:38:41.140" v="88" actId="1076"/>
        <pc:sldMkLst>
          <pc:docMk/>
          <pc:sldMk cId="1640217900" sldId="417"/>
        </pc:sldMkLst>
        <pc:spChg chg="mod">
          <ac:chgData name="Qualls, Ashley (OUH)" userId="59bada28-8033-4466-beb1-1f78c2d32606" providerId="ADAL" clId="{96CDEFE2-5C75-4CF7-B5BC-0F2C0DA3564B}" dt="2025-09-20T12:38:41.140" v="88" actId="1076"/>
          <ac:spMkLst>
            <pc:docMk/>
            <pc:sldMk cId="1640217900" sldId="417"/>
            <ac:spMk id="2" creationId="{8F66098D-4AB1-D9AA-981E-FCE4916F4FFA}"/>
          </ac:spMkLst>
        </pc:spChg>
      </pc:sldChg>
      <pc:sldChg chg="modSp add mod modTransition setBg">
        <pc:chgData name="Qualls, Ashley (OUH)" userId="59bada28-8033-4466-beb1-1f78c2d32606" providerId="ADAL" clId="{96CDEFE2-5C75-4CF7-B5BC-0F2C0DA3564B}" dt="2025-09-20T12:38:48.264" v="90" actId="1076"/>
        <pc:sldMkLst>
          <pc:docMk/>
          <pc:sldMk cId="636113016" sldId="418"/>
        </pc:sldMkLst>
        <pc:spChg chg="mod">
          <ac:chgData name="Qualls, Ashley (OUH)" userId="59bada28-8033-4466-beb1-1f78c2d32606" providerId="ADAL" clId="{96CDEFE2-5C75-4CF7-B5BC-0F2C0DA3564B}" dt="2025-09-20T12:38:48.264" v="90" actId="1076"/>
          <ac:spMkLst>
            <pc:docMk/>
            <pc:sldMk cId="636113016" sldId="418"/>
            <ac:spMk id="2" creationId="{9EE20043-A0EC-A171-AB6F-E3ABF144C43A}"/>
          </ac:spMkLst>
        </pc:spChg>
      </pc:sldChg>
      <pc:sldChg chg="modSp add mod modTransition setBg">
        <pc:chgData name="Qualls, Ashley (OUH)" userId="59bada28-8033-4466-beb1-1f78c2d32606" providerId="ADAL" clId="{96CDEFE2-5C75-4CF7-B5BC-0F2C0DA3564B}" dt="2025-09-20T12:38:52.248" v="91" actId="207"/>
        <pc:sldMkLst>
          <pc:docMk/>
          <pc:sldMk cId="408678820" sldId="419"/>
        </pc:sldMkLst>
        <pc:spChg chg="mod">
          <ac:chgData name="Qualls, Ashley (OUH)" userId="59bada28-8033-4466-beb1-1f78c2d32606" providerId="ADAL" clId="{96CDEFE2-5C75-4CF7-B5BC-0F2C0DA3564B}" dt="2025-09-20T12:38:52.248" v="91" actId="207"/>
          <ac:spMkLst>
            <pc:docMk/>
            <pc:sldMk cId="408678820" sldId="419"/>
            <ac:spMk id="2" creationId="{A25FADD8-4B23-2306-8C46-D020446241C7}"/>
          </ac:spMkLst>
        </pc:spChg>
      </pc:sldChg>
      <pc:sldChg chg="modSp add mod modTransition setBg">
        <pc:chgData name="Qualls, Ashley (OUH)" userId="59bada28-8033-4466-beb1-1f78c2d32606" providerId="ADAL" clId="{96CDEFE2-5C75-4CF7-B5BC-0F2C0DA3564B}" dt="2025-09-20T12:38:57.964" v="92" actId="207"/>
        <pc:sldMkLst>
          <pc:docMk/>
          <pc:sldMk cId="998648368" sldId="420"/>
        </pc:sldMkLst>
        <pc:spChg chg="mod">
          <ac:chgData name="Qualls, Ashley (OUH)" userId="59bada28-8033-4466-beb1-1f78c2d32606" providerId="ADAL" clId="{96CDEFE2-5C75-4CF7-B5BC-0F2C0DA3564B}" dt="2025-09-20T12:38:57.964" v="92" actId="207"/>
          <ac:spMkLst>
            <pc:docMk/>
            <pc:sldMk cId="998648368" sldId="420"/>
            <ac:spMk id="2" creationId="{9C7274D2-6DED-19C5-62E3-3E972D3E2DBD}"/>
          </ac:spMkLst>
        </pc:spChg>
      </pc:sldChg>
      <pc:sldChg chg="modSp add mod modTransition setBg">
        <pc:chgData name="Qualls, Ashley (OUH)" userId="59bada28-8033-4466-beb1-1f78c2d32606" providerId="ADAL" clId="{96CDEFE2-5C75-4CF7-B5BC-0F2C0DA3564B}" dt="2025-09-20T12:39:11.289" v="96" actId="1076"/>
        <pc:sldMkLst>
          <pc:docMk/>
          <pc:sldMk cId="3576838700" sldId="421"/>
        </pc:sldMkLst>
        <pc:spChg chg="mod">
          <ac:chgData name="Qualls, Ashley (OUH)" userId="59bada28-8033-4466-beb1-1f78c2d32606" providerId="ADAL" clId="{96CDEFE2-5C75-4CF7-B5BC-0F2C0DA3564B}" dt="2025-09-20T12:39:06.785" v="94" actId="207"/>
          <ac:spMkLst>
            <pc:docMk/>
            <pc:sldMk cId="3576838700" sldId="421"/>
            <ac:spMk id="2" creationId="{77DB86B0-FC0C-737B-CEDB-14E45FBDA185}"/>
          </ac:spMkLst>
        </pc:spChg>
        <pc:picChg chg="mod">
          <ac:chgData name="Qualls, Ashley (OUH)" userId="59bada28-8033-4466-beb1-1f78c2d32606" providerId="ADAL" clId="{96CDEFE2-5C75-4CF7-B5BC-0F2C0DA3564B}" dt="2025-09-20T12:39:11.289" v="96" actId="1076"/>
          <ac:picMkLst>
            <pc:docMk/>
            <pc:sldMk cId="3576838700" sldId="421"/>
            <ac:picMk id="8194" creationId="{284FEE1A-29B3-6D11-7783-D24E74A25C7A}"/>
          </ac:picMkLst>
        </pc:picChg>
      </pc:sldChg>
      <pc:sldChg chg="modSp add mod modTransition setBg">
        <pc:chgData name="Qualls, Ashley (OUH)" userId="59bada28-8033-4466-beb1-1f78c2d32606" providerId="ADAL" clId="{96CDEFE2-5C75-4CF7-B5BC-0F2C0DA3564B}" dt="2025-09-20T12:39:20.407" v="99" actId="1076"/>
        <pc:sldMkLst>
          <pc:docMk/>
          <pc:sldMk cId="314966383" sldId="422"/>
        </pc:sldMkLst>
        <pc:spChg chg="mod">
          <ac:chgData name="Qualls, Ashley (OUH)" userId="59bada28-8033-4466-beb1-1f78c2d32606" providerId="ADAL" clId="{96CDEFE2-5C75-4CF7-B5BC-0F2C0DA3564B}" dt="2025-09-20T12:39:20.407" v="99" actId="1076"/>
          <ac:spMkLst>
            <pc:docMk/>
            <pc:sldMk cId="314966383" sldId="422"/>
            <ac:spMk id="3" creationId="{D7AAA527-CB72-D79C-2CEC-AD585D9D8AEA}"/>
          </ac:spMkLst>
        </pc:spChg>
      </pc:sldChg>
      <pc:sldChg chg="modSp add mod modTransition setBg">
        <pc:chgData name="Qualls, Ashley (OUH)" userId="59bada28-8033-4466-beb1-1f78c2d32606" providerId="ADAL" clId="{96CDEFE2-5C75-4CF7-B5BC-0F2C0DA3564B}" dt="2025-09-20T12:39:31.077" v="102" actId="1076"/>
        <pc:sldMkLst>
          <pc:docMk/>
          <pc:sldMk cId="2529505399" sldId="423"/>
        </pc:sldMkLst>
        <pc:spChg chg="mod">
          <ac:chgData name="Qualls, Ashley (OUH)" userId="59bada28-8033-4466-beb1-1f78c2d32606" providerId="ADAL" clId="{96CDEFE2-5C75-4CF7-B5BC-0F2C0DA3564B}" dt="2025-09-20T12:39:24.325" v="100" actId="207"/>
          <ac:spMkLst>
            <pc:docMk/>
            <pc:sldMk cId="2529505399" sldId="423"/>
            <ac:spMk id="2" creationId="{3E700F6D-B18B-B1EE-5CCB-7C0466C6F7C8}"/>
          </ac:spMkLst>
        </pc:spChg>
        <pc:spChg chg="mod">
          <ac:chgData name="Qualls, Ashley (OUH)" userId="59bada28-8033-4466-beb1-1f78c2d32606" providerId="ADAL" clId="{96CDEFE2-5C75-4CF7-B5BC-0F2C0DA3564B}" dt="2025-09-20T12:39:31.077" v="102" actId="1076"/>
          <ac:spMkLst>
            <pc:docMk/>
            <pc:sldMk cId="2529505399" sldId="423"/>
            <ac:spMk id="3" creationId="{74F2CDBD-FA0C-9EDC-83B6-5A2189FC7237}"/>
          </ac:spMkLst>
        </pc:spChg>
      </pc:sldChg>
      <pc:sldChg chg="modSp add mod modTransition setBg">
        <pc:chgData name="Qualls, Ashley (OUH)" userId="59bada28-8033-4466-beb1-1f78c2d32606" providerId="ADAL" clId="{96CDEFE2-5C75-4CF7-B5BC-0F2C0DA3564B}" dt="2025-09-20T12:39:39.072" v="103" actId="207"/>
        <pc:sldMkLst>
          <pc:docMk/>
          <pc:sldMk cId="2482845806" sldId="424"/>
        </pc:sldMkLst>
        <pc:spChg chg="mod">
          <ac:chgData name="Qualls, Ashley (OUH)" userId="59bada28-8033-4466-beb1-1f78c2d32606" providerId="ADAL" clId="{96CDEFE2-5C75-4CF7-B5BC-0F2C0DA3564B}" dt="2025-09-20T12:39:39.072" v="103" actId="207"/>
          <ac:spMkLst>
            <pc:docMk/>
            <pc:sldMk cId="2482845806" sldId="424"/>
            <ac:spMk id="2" creationId="{DB738F7D-73F0-745E-47E7-69D63DC66B26}"/>
          </ac:spMkLst>
        </pc:spChg>
      </pc:sldChg>
      <pc:sldChg chg="modSp add mod modTransition setBg">
        <pc:chgData name="Qualls, Ashley (OUH)" userId="59bada28-8033-4466-beb1-1f78c2d32606" providerId="ADAL" clId="{96CDEFE2-5C75-4CF7-B5BC-0F2C0DA3564B}" dt="2025-09-20T12:39:42.559" v="104" actId="207"/>
        <pc:sldMkLst>
          <pc:docMk/>
          <pc:sldMk cId="3346382889" sldId="425"/>
        </pc:sldMkLst>
        <pc:spChg chg="mod">
          <ac:chgData name="Qualls, Ashley (OUH)" userId="59bada28-8033-4466-beb1-1f78c2d32606" providerId="ADAL" clId="{96CDEFE2-5C75-4CF7-B5BC-0F2C0DA3564B}" dt="2025-09-20T12:39:42.559" v="104" actId="207"/>
          <ac:spMkLst>
            <pc:docMk/>
            <pc:sldMk cId="3346382889" sldId="425"/>
            <ac:spMk id="2" creationId="{1497812A-1C01-C2CD-0B8E-87FFCCD189F5}"/>
          </ac:spMkLst>
        </pc:spChg>
        <pc:spChg chg="mod">
          <ac:chgData name="Qualls, Ashley (OUH)" userId="59bada28-8033-4466-beb1-1f78c2d32606" providerId="ADAL" clId="{96CDEFE2-5C75-4CF7-B5BC-0F2C0DA3564B}" dt="2025-09-20T12:36:04.344" v="20" actId="27636"/>
          <ac:spMkLst>
            <pc:docMk/>
            <pc:sldMk cId="3346382889" sldId="425"/>
            <ac:spMk id="3" creationId="{47FD9F6F-B402-1EBA-7541-47D00D267BF1}"/>
          </ac:spMkLst>
        </pc:spChg>
      </pc:sldChg>
      <pc:sldChg chg="modSp add mod modTransition setBg">
        <pc:chgData name="Qualls, Ashley (OUH)" userId="59bada28-8033-4466-beb1-1f78c2d32606" providerId="ADAL" clId="{96CDEFE2-5C75-4CF7-B5BC-0F2C0DA3564B}" dt="2025-09-20T12:39:45.790" v="105" actId="207"/>
        <pc:sldMkLst>
          <pc:docMk/>
          <pc:sldMk cId="2015460819" sldId="426"/>
        </pc:sldMkLst>
        <pc:spChg chg="mod">
          <ac:chgData name="Qualls, Ashley (OUH)" userId="59bada28-8033-4466-beb1-1f78c2d32606" providerId="ADAL" clId="{96CDEFE2-5C75-4CF7-B5BC-0F2C0DA3564B}" dt="2025-09-20T12:39:45.790" v="105" actId="207"/>
          <ac:spMkLst>
            <pc:docMk/>
            <pc:sldMk cId="2015460819" sldId="426"/>
            <ac:spMk id="2" creationId="{66155739-BF01-17D4-3780-4533AC17574B}"/>
          </ac:spMkLst>
        </pc:spChg>
        <pc:spChg chg="mod">
          <ac:chgData name="Qualls, Ashley (OUH)" userId="59bada28-8033-4466-beb1-1f78c2d32606" providerId="ADAL" clId="{96CDEFE2-5C75-4CF7-B5BC-0F2C0DA3564B}" dt="2025-09-20T12:36:04.354" v="21" actId="27636"/>
          <ac:spMkLst>
            <pc:docMk/>
            <pc:sldMk cId="2015460819" sldId="426"/>
            <ac:spMk id="3" creationId="{1C25A453-A189-0F9D-3792-C57710E2BDE9}"/>
          </ac:spMkLst>
        </pc:spChg>
      </pc:sldChg>
      <pc:sldChg chg="modSp add mod modTransition setBg">
        <pc:chgData name="Qualls, Ashley (OUH)" userId="59bada28-8033-4466-beb1-1f78c2d32606" providerId="ADAL" clId="{96CDEFE2-5C75-4CF7-B5BC-0F2C0DA3564B}" dt="2025-09-20T12:40:26.648" v="117" actId="20577"/>
        <pc:sldMkLst>
          <pc:docMk/>
          <pc:sldMk cId="1808174906" sldId="427"/>
        </pc:sldMkLst>
        <pc:spChg chg="mod">
          <ac:chgData name="Qualls, Ashley (OUH)" userId="59bada28-8033-4466-beb1-1f78c2d32606" providerId="ADAL" clId="{96CDEFE2-5C75-4CF7-B5BC-0F2C0DA3564B}" dt="2025-09-20T12:39:49.195" v="106" actId="207"/>
          <ac:spMkLst>
            <pc:docMk/>
            <pc:sldMk cId="1808174906" sldId="427"/>
            <ac:spMk id="2" creationId="{E4CDAE97-FF18-872A-AD69-01C98D62610A}"/>
          </ac:spMkLst>
        </pc:spChg>
        <pc:spChg chg="mod">
          <ac:chgData name="Qualls, Ashley (OUH)" userId="59bada28-8033-4466-beb1-1f78c2d32606" providerId="ADAL" clId="{96CDEFE2-5C75-4CF7-B5BC-0F2C0DA3564B}" dt="2025-09-20T12:40:26.648" v="117" actId="20577"/>
          <ac:spMkLst>
            <pc:docMk/>
            <pc:sldMk cId="1808174906" sldId="427"/>
            <ac:spMk id="3" creationId="{5C14ED90-E209-5568-9B39-476301385ACB}"/>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3088DF-612F-41E8-8E23-EEDC5DF3DB11}" type="doc">
      <dgm:prSet loTypeId="urn:microsoft.com/office/officeart/2008/layout/BendingPictureBlocks" loCatId="Picture" qsTypeId="urn:microsoft.com/office/officeart/2005/8/quickstyle/simple1" qsCatId="simple" csTypeId="urn:microsoft.com/office/officeart/2005/8/colors/accent1_2" csCatId="accent1" phldr="1"/>
      <dgm:spPr/>
      <dgm:t>
        <a:bodyPr/>
        <a:lstStyle/>
        <a:p>
          <a:endParaRPr lang="en-US"/>
        </a:p>
      </dgm:t>
    </dgm:pt>
    <dgm:pt modelId="{844F2686-39F1-4A79-A520-6AFE051D1F34}">
      <dgm:prSet/>
      <dgm:spPr/>
      <dgm:t>
        <a:bodyPr/>
        <a:lstStyle/>
        <a:p>
          <a:r>
            <a:rPr lang="en-US"/>
            <a:t>Loud Snoring and Breathing Pauses</a:t>
          </a:r>
        </a:p>
      </dgm:t>
    </dgm:pt>
    <dgm:pt modelId="{71D766D7-9E85-4B80-9626-3D9F21B07BCD}" type="parTrans" cxnId="{636D1B8F-8667-4089-93BF-0F5E76944BF8}">
      <dgm:prSet/>
      <dgm:spPr/>
      <dgm:t>
        <a:bodyPr/>
        <a:lstStyle/>
        <a:p>
          <a:endParaRPr lang="en-US"/>
        </a:p>
      </dgm:t>
    </dgm:pt>
    <dgm:pt modelId="{F362D441-3A7E-48C0-A301-5C073DBEE5CC}" type="sibTrans" cxnId="{636D1B8F-8667-4089-93BF-0F5E76944BF8}">
      <dgm:prSet/>
      <dgm:spPr/>
      <dgm:t>
        <a:bodyPr/>
        <a:lstStyle/>
        <a:p>
          <a:endParaRPr lang="en-US"/>
        </a:p>
      </dgm:t>
    </dgm:pt>
    <dgm:pt modelId="{49D52077-C879-4F93-9CA9-68DE6BB37ED3}">
      <dgm:prSet/>
      <dgm:spPr/>
      <dgm:t>
        <a:bodyPr/>
        <a:lstStyle/>
        <a:p>
          <a:r>
            <a:rPr lang="en-US"/>
            <a:t>Cognitive and Physical Symptoms</a:t>
          </a:r>
        </a:p>
      </dgm:t>
    </dgm:pt>
    <dgm:pt modelId="{5F0DF963-B985-46FB-823A-C8E0D6E5CD19}" type="parTrans" cxnId="{F7DD1CCF-C49C-43AF-9898-3ED4E81885E7}">
      <dgm:prSet/>
      <dgm:spPr/>
      <dgm:t>
        <a:bodyPr/>
        <a:lstStyle/>
        <a:p>
          <a:endParaRPr lang="en-US"/>
        </a:p>
      </dgm:t>
    </dgm:pt>
    <dgm:pt modelId="{21F0C427-DEEE-46AE-908B-CC43D517D7BA}" type="sibTrans" cxnId="{F7DD1CCF-C49C-43AF-9898-3ED4E81885E7}">
      <dgm:prSet/>
      <dgm:spPr/>
      <dgm:t>
        <a:bodyPr/>
        <a:lstStyle/>
        <a:p>
          <a:endParaRPr lang="en-US"/>
        </a:p>
      </dgm:t>
    </dgm:pt>
    <dgm:pt modelId="{CDCA2F4B-2F4B-441B-9F51-0C9DD4CB1DBF}">
      <dgm:prSet/>
      <dgm:spPr/>
      <dgm:t>
        <a:bodyPr/>
        <a:lstStyle/>
        <a:p>
          <a:r>
            <a:rPr lang="en-US"/>
            <a:t>Daytime Sleepiness and Headaches</a:t>
          </a:r>
        </a:p>
      </dgm:t>
    </dgm:pt>
    <dgm:pt modelId="{2331B985-6F0D-4CF9-8772-6F075E757AFB}" type="sibTrans" cxnId="{E644F9EB-8DAC-4CA7-B2A8-8CD13D42E832}">
      <dgm:prSet/>
      <dgm:spPr/>
      <dgm:t>
        <a:bodyPr/>
        <a:lstStyle/>
        <a:p>
          <a:endParaRPr lang="en-US"/>
        </a:p>
      </dgm:t>
    </dgm:pt>
    <dgm:pt modelId="{86F42499-B078-45A1-ABF2-BBD74F42B8A2}" type="parTrans" cxnId="{E644F9EB-8DAC-4CA7-B2A8-8CD13D42E832}">
      <dgm:prSet/>
      <dgm:spPr/>
      <dgm:t>
        <a:bodyPr/>
        <a:lstStyle/>
        <a:p>
          <a:endParaRPr lang="en-US"/>
        </a:p>
      </dgm:t>
    </dgm:pt>
    <dgm:pt modelId="{937BF66A-01AE-40AE-BD08-A2EF43D5034A}" type="pres">
      <dgm:prSet presAssocID="{2C3088DF-612F-41E8-8E23-EEDC5DF3DB11}" presName="Name0" presStyleCnt="0">
        <dgm:presLayoutVars>
          <dgm:dir/>
          <dgm:resizeHandles/>
        </dgm:presLayoutVars>
      </dgm:prSet>
      <dgm:spPr/>
    </dgm:pt>
    <dgm:pt modelId="{E1EFCFB5-0944-46EA-8998-C65C9ABC4334}" type="pres">
      <dgm:prSet presAssocID="{844F2686-39F1-4A79-A520-6AFE051D1F34}" presName="composite" presStyleCnt="0"/>
      <dgm:spPr/>
    </dgm:pt>
    <dgm:pt modelId="{F1266615-996F-4605-BFD8-737FEA3BEC7F}" type="pres">
      <dgm:prSet presAssocID="{844F2686-39F1-4A79-A520-6AFE051D1F34}" presName="rect1" presStyleLbl="b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tretch>
            <a:fillRect/>
          </a:stretch>
        </a:blipFill>
      </dgm:spPr>
      <dgm:extLst>
        <a:ext uri="{E40237B7-FDA0-4F09-8148-C483321AD2D9}">
          <dgm14:cNvPr xmlns:dgm14="http://schemas.microsoft.com/office/drawing/2010/diagram" id="0" name="" descr="Man resting on bed"/>
        </a:ext>
      </dgm:extLst>
    </dgm:pt>
    <dgm:pt modelId="{2E74E439-98EC-4EDC-9CB5-9ECA861C3CD7}" type="pres">
      <dgm:prSet presAssocID="{844F2686-39F1-4A79-A520-6AFE051D1F34}" presName="rect2" presStyleLbl="node1" presStyleIdx="0" presStyleCnt="3">
        <dgm:presLayoutVars>
          <dgm:bulletEnabled val="1"/>
        </dgm:presLayoutVars>
      </dgm:prSet>
      <dgm:spPr/>
    </dgm:pt>
    <dgm:pt modelId="{42FA2301-1B00-492D-A324-1841862E4F0F}" type="pres">
      <dgm:prSet presAssocID="{F362D441-3A7E-48C0-A301-5C073DBEE5CC}" presName="sibTrans" presStyleCnt="0"/>
      <dgm:spPr/>
    </dgm:pt>
    <dgm:pt modelId="{B28EFCC1-4211-4152-B737-2888DD4A2EAC}" type="pres">
      <dgm:prSet presAssocID="{CDCA2F4B-2F4B-441B-9F51-0C9DD4CB1DBF}" presName="composite" presStyleCnt="0"/>
      <dgm:spPr/>
    </dgm:pt>
    <dgm:pt modelId="{224293E1-35D7-473B-9E35-A88116C95C15}" type="pres">
      <dgm:prSet presAssocID="{CDCA2F4B-2F4B-441B-9F51-0C9DD4CB1DBF}" presName="rect1" presStyleLbl="b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tretch>
            <a:fillRect/>
          </a:stretch>
        </a:blipFill>
      </dgm:spPr>
      <dgm:extLst>
        <a:ext uri="{E40237B7-FDA0-4F09-8148-C483321AD2D9}">
          <dgm14:cNvPr xmlns:dgm14="http://schemas.microsoft.com/office/drawing/2010/diagram" id="0" name="" descr="Worried caucasian man sitting on the bed in a hotel room, holding his head."/>
        </a:ext>
      </dgm:extLst>
    </dgm:pt>
    <dgm:pt modelId="{A4DCEC27-0C42-4996-BC1A-A71A98DA34D6}" type="pres">
      <dgm:prSet presAssocID="{CDCA2F4B-2F4B-441B-9F51-0C9DD4CB1DBF}" presName="rect2" presStyleLbl="node1" presStyleIdx="1" presStyleCnt="3">
        <dgm:presLayoutVars>
          <dgm:bulletEnabled val="1"/>
        </dgm:presLayoutVars>
      </dgm:prSet>
      <dgm:spPr/>
    </dgm:pt>
    <dgm:pt modelId="{50C1F3ED-A32B-4091-958A-AF496D68101F}" type="pres">
      <dgm:prSet presAssocID="{2331B985-6F0D-4CF9-8772-6F075E757AFB}" presName="sibTrans" presStyleCnt="0"/>
      <dgm:spPr/>
    </dgm:pt>
    <dgm:pt modelId="{DD6BC171-5F09-4BF0-B162-C90FC20AFBB1}" type="pres">
      <dgm:prSet presAssocID="{49D52077-C879-4F93-9CA9-68DE6BB37ED3}" presName="composite" presStyleCnt="0"/>
      <dgm:spPr/>
    </dgm:pt>
    <dgm:pt modelId="{C1274E91-3ECB-4B20-AEC7-20DAA55CB579}" type="pres">
      <dgm:prSet presAssocID="{49D52077-C879-4F93-9CA9-68DE6BB37ED3}" presName="rect1" presStyleLbl="b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tretch>
            <a:fillRect/>
          </a:stretch>
        </a:blipFill>
      </dgm:spPr>
      <dgm:extLst>
        <a:ext uri="{E40237B7-FDA0-4F09-8148-C483321AD2D9}">
          <dgm14:cNvPr xmlns:dgm14="http://schemas.microsoft.com/office/drawing/2010/diagram" id="0" name="" descr="Asian chinese mid adult woman coughing with tissue paper not feeling well sick at home in bedroom resting"/>
        </a:ext>
      </dgm:extLst>
    </dgm:pt>
    <dgm:pt modelId="{CD6D7E4D-02DB-4632-AAAE-B68D3152A47D}" type="pres">
      <dgm:prSet presAssocID="{49D52077-C879-4F93-9CA9-68DE6BB37ED3}" presName="rect2" presStyleLbl="node1" presStyleIdx="2" presStyleCnt="3">
        <dgm:presLayoutVars>
          <dgm:bulletEnabled val="1"/>
        </dgm:presLayoutVars>
      </dgm:prSet>
      <dgm:spPr/>
    </dgm:pt>
  </dgm:ptLst>
  <dgm:cxnLst>
    <dgm:cxn modelId="{45DA620F-C9DA-4064-A0C0-5E181AEE9E62}" type="presOf" srcId="{844F2686-39F1-4A79-A520-6AFE051D1F34}" destId="{2E74E439-98EC-4EDC-9CB5-9ECA861C3CD7}" srcOrd="0" destOrd="0" presId="urn:microsoft.com/office/officeart/2008/layout/BendingPictureBlocks"/>
    <dgm:cxn modelId="{F5466E70-8BD1-4EE3-99A2-6EA8F672EC83}" type="presOf" srcId="{2C3088DF-612F-41E8-8E23-EEDC5DF3DB11}" destId="{937BF66A-01AE-40AE-BD08-A2EF43D5034A}" srcOrd="0" destOrd="0" presId="urn:microsoft.com/office/officeart/2008/layout/BendingPictureBlocks"/>
    <dgm:cxn modelId="{636D1B8F-8667-4089-93BF-0F5E76944BF8}" srcId="{2C3088DF-612F-41E8-8E23-EEDC5DF3DB11}" destId="{844F2686-39F1-4A79-A520-6AFE051D1F34}" srcOrd="0" destOrd="0" parTransId="{71D766D7-9E85-4B80-9626-3D9F21B07BCD}" sibTransId="{F362D441-3A7E-48C0-A301-5C073DBEE5CC}"/>
    <dgm:cxn modelId="{D35AD998-CCFE-4E1D-A999-AE1729F52A40}" type="presOf" srcId="{CDCA2F4B-2F4B-441B-9F51-0C9DD4CB1DBF}" destId="{A4DCEC27-0C42-4996-BC1A-A71A98DA34D6}" srcOrd="0" destOrd="0" presId="urn:microsoft.com/office/officeart/2008/layout/BendingPictureBlocks"/>
    <dgm:cxn modelId="{F7DD1CCF-C49C-43AF-9898-3ED4E81885E7}" srcId="{2C3088DF-612F-41E8-8E23-EEDC5DF3DB11}" destId="{49D52077-C879-4F93-9CA9-68DE6BB37ED3}" srcOrd="2" destOrd="0" parTransId="{5F0DF963-B985-46FB-823A-C8E0D6E5CD19}" sibTransId="{21F0C427-DEEE-46AE-908B-CC43D517D7BA}"/>
    <dgm:cxn modelId="{E644F9EB-8DAC-4CA7-B2A8-8CD13D42E832}" srcId="{2C3088DF-612F-41E8-8E23-EEDC5DF3DB11}" destId="{CDCA2F4B-2F4B-441B-9F51-0C9DD4CB1DBF}" srcOrd="1" destOrd="0" parTransId="{86F42499-B078-45A1-ABF2-BBD74F42B8A2}" sibTransId="{2331B985-6F0D-4CF9-8772-6F075E757AFB}"/>
    <dgm:cxn modelId="{486121F8-4C0A-495D-81ED-114734BC5858}" type="presOf" srcId="{49D52077-C879-4F93-9CA9-68DE6BB37ED3}" destId="{CD6D7E4D-02DB-4632-AAAE-B68D3152A47D}" srcOrd="0" destOrd="0" presId="urn:microsoft.com/office/officeart/2008/layout/BendingPictureBlocks"/>
    <dgm:cxn modelId="{6C94A372-0441-4849-8583-25CD81A2ACE0}" type="presParOf" srcId="{937BF66A-01AE-40AE-BD08-A2EF43D5034A}" destId="{E1EFCFB5-0944-46EA-8998-C65C9ABC4334}" srcOrd="0" destOrd="0" presId="urn:microsoft.com/office/officeart/2008/layout/BendingPictureBlocks"/>
    <dgm:cxn modelId="{6E4E41ED-C9D7-4F80-9990-36D0768E80DE}" type="presParOf" srcId="{E1EFCFB5-0944-46EA-8998-C65C9ABC4334}" destId="{F1266615-996F-4605-BFD8-737FEA3BEC7F}" srcOrd="0" destOrd="0" presId="urn:microsoft.com/office/officeart/2008/layout/BendingPictureBlocks"/>
    <dgm:cxn modelId="{D843EEF4-33E7-4BE3-A7C5-6CC54E020F22}" type="presParOf" srcId="{E1EFCFB5-0944-46EA-8998-C65C9ABC4334}" destId="{2E74E439-98EC-4EDC-9CB5-9ECA861C3CD7}" srcOrd="1" destOrd="0" presId="urn:microsoft.com/office/officeart/2008/layout/BendingPictureBlocks"/>
    <dgm:cxn modelId="{875DF20D-AE6A-4E80-B857-0C776ACA7C52}" type="presParOf" srcId="{937BF66A-01AE-40AE-BD08-A2EF43D5034A}" destId="{42FA2301-1B00-492D-A324-1841862E4F0F}" srcOrd="1" destOrd="0" presId="urn:microsoft.com/office/officeart/2008/layout/BendingPictureBlocks"/>
    <dgm:cxn modelId="{7159D079-9E47-4C7A-856F-7778F1242800}" type="presParOf" srcId="{937BF66A-01AE-40AE-BD08-A2EF43D5034A}" destId="{B28EFCC1-4211-4152-B737-2888DD4A2EAC}" srcOrd="2" destOrd="0" presId="urn:microsoft.com/office/officeart/2008/layout/BendingPictureBlocks"/>
    <dgm:cxn modelId="{5D146D96-EA5A-4EFE-9660-7E336EE7D4EA}" type="presParOf" srcId="{B28EFCC1-4211-4152-B737-2888DD4A2EAC}" destId="{224293E1-35D7-473B-9E35-A88116C95C15}" srcOrd="0" destOrd="0" presId="urn:microsoft.com/office/officeart/2008/layout/BendingPictureBlocks"/>
    <dgm:cxn modelId="{6895ACE0-8138-4159-87CE-F6DC8227D116}" type="presParOf" srcId="{B28EFCC1-4211-4152-B737-2888DD4A2EAC}" destId="{A4DCEC27-0C42-4996-BC1A-A71A98DA34D6}" srcOrd="1" destOrd="0" presId="urn:microsoft.com/office/officeart/2008/layout/BendingPictureBlocks"/>
    <dgm:cxn modelId="{EEDDE309-4C5E-4F16-8573-3599F7C6058B}" type="presParOf" srcId="{937BF66A-01AE-40AE-BD08-A2EF43D5034A}" destId="{50C1F3ED-A32B-4091-958A-AF496D68101F}" srcOrd="3" destOrd="0" presId="urn:microsoft.com/office/officeart/2008/layout/BendingPictureBlocks"/>
    <dgm:cxn modelId="{6424DA1F-DFB8-46E9-9FA1-832FFD9062EF}" type="presParOf" srcId="{937BF66A-01AE-40AE-BD08-A2EF43D5034A}" destId="{DD6BC171-5F09-4BF0-B162-C90FC20AFBB1}" srcOrd="4" destOrd="0" presId="urn:microsoft.com/office/officeart/2008/layout/BendingPictureBlocks"/>
    <dgm:cxn modelId="{0BF41785-8D3B-4B78-8F00-67B765D95051}" type="presParOf" srcId="{DD6BC171-5F09-4BF0-B162-C90FC20AFBB1}" destId="{C1274E91-3ECB-4B20-AEC7-20DAA55CB579}" srcOrd="0" destOrd="0" presId="urn:microsoft.com/office/officeart/2008/layout/BendingPictureBlocks"/>
    <dgm:cxn modelId="{B550B98A-FD0D-4484-9D85-08C51620E1C3}" type="presParOf" srcId="{DD6BC171-5F09-4BF0-B162-C90FC20AFBB1}" destId="{CD6D7E4D-02DB-4632-AAAE-B68D3152A47D}" srcOrd="1" destOrd="0" presId="urn:microsoft.com/office/officeart/2008/layout/Bend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266615-996F-4605-BFD8-737FEA3BEC7F}">
      <dsp:nvSpPr>
        <dsp:cNvPr id="0" name=""/>
        <dsp:cNvSpPr/>
      </dsp:nvSpPr>
      <dsp:spPr>
        <a:xfrm>
          <a:off x="1670568" y="207548"/>
          <a:ext cx="1977030" cy="1662824"/>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74E439-98EC-4EDC-9CB5-9ECA861C3CD7}">
      <dsp:nvSpPr>
        <dsp:cNvPr id="0" name=""/>
        <dsp:cNvSpPr/>
      </dsp:nvSpPr>
      <dsp:spPr>
        <a:xfrm>
          <a:off x="934054" y="906570"/>
          <a:ext cx="1071480" cy="10714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Loud Snoring and Breathing Pauses</a:t>
          </a:r>
        </a:p>
      </dsp:txBody>
      <dsp:txXfrm>
        <a:off x="934054" y="906570"/>
        <a:ext cx="1071480" cy="1071480"/>
      </dsp:txXfrm>
    </dsp:sp>
    <dsp:sp modelId="{224293E1-35D7-473B-9E35-A88116C95C15}">
      <dsp:nvSpPr>
        <dsp:cNvPr id="0" name=""/>
        <dsp:cNvSpPr/>
      </dsp:nvSpPr>
      <dsp:spPr>
        <a:xfrm>
          <a:off x="4731373" y="207548"/>
          <a:ext cx="1977030" cy="1662824"/>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DCEC27-0C42-4996-BC1A-A71A98DA34D6}">
      <dsp:nvSpPr>
        <dsp:cNvPr id="0" name=""/>
        <dsp:cNvSpPr/>
      </dsp:nvSpPr>
      <dsp:spPr>
        <a:xfrm>
          <a:off x="3994859" y="906570"/>
          <a:ext cx="1071480" cy="10714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Daytime Sleepiness and Headaches</a:t>
          </a:r>
        </a:p>
      </dsp:txBody>
      <dsp:txXfrm>
        <a:off x="3994859" y="906570"/>
        <a:ext cx="1071480" cy="1071480"/>
      </dsp:txXfrm>
    </dsp:sp>
    <dsp:sp modelId="{C1274E91-3ECB-4B20-AEC7-20DAA55CB579}">
      <dsp:nvSpPr>
        <dsp:cNvPr id="0" name=""/>
        <dsp:cNvSpPr/>
      </dsp:nvSpPr>
      <dsp:spPr>
        <a:xfrm>
          <a:off x="3200971" y="2277554"/>
          <a:ext cx="1977030" cy="1662824"/>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D6D7E4D-02DB-4632-AAAE-B68D3152A47D}">
      <dsp:nvSpPr>
        <dsp:cNvPr id="0" name=""/>
        <dsp:cNvSpPr/>
      </dsp:nvSpPr>
      <dsp:spPr>
        <a:xfrm>
          <a:off x="2464456" y="2976576"/>
          <a:ext cx="1071480" cy="10714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Cognitive and Physical Symptoms</a:t>
          </a:r>
        </a:p>
      </dsp:txBody>
      <dsp:txXfrm>
        <a:off x="2464456" y="2976576"/>
        <a:ext cx="1071480" cy="1071480"/>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Blocks">
  <dgm:title val=""/>
  <dgm:desc val=""/>
  <dgm:catLst>
    <dgm:cat type="picture" pri="8000"/>
    <dgm:cat type="pictureconvert" pri="8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61"/>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908"/>
        </dgm:alg>
        <dgm:shape xmlns:r="http://schemas.openxmlformats.org/officeDocument/2006/relationships" r:blip="">
          <dgm:adjLst/>
        </dgm:shape>
        <dgm:choose name="Name4">
          <dgm:if name="Name5" func="var" arg="dir" op="equ" val="norm">
            <dgm:constrLst>
              <dgm:constr type="l" for="ch" forName="rect1" refType="w" fact="0.3"/>
              <dgm:constr type="t" for="ch" forName="rect1" refType="h" fact="0"/>
              <dgm:constr type="w" for="ch" forName="rect1" refType="h" fact="1.12"/>
              <dgm:constr type="h" for="ch" forName="rect1" refType="h" fact="0.942"/>
              <dgm:constr type="l" for="ch" forName="rect2" refType="w" fact="0"/>
              <dgm:constr type="t" for="ch" forName="rect2" refType="h" fact="0.396"/>
              <dgm:constr type="w" for="ch" forName="rect2" refType="h" fact="0.607"/>
              <dgm:constr type="h" for="ch" forName="rect2" refType="h" fact="0.607"/>
            </dgm:constrLst>
          </dgm:if>
          <dgm:else name="Name6">
            <dgm:constrLst>
              <dgm:constr type="l" for="ch" forName="rect1" refType="w" fact="0"/>
              <dgm:constr type="t" for="ch" forName="rect1" refType="h" fact="0"/>
              <dgm:constr type="w" for="ch" forName="rect1" refType="h" fact="1.12"/>
              <dgm:constr type="h" for="ch" forName="rect1" refType="h" fact="0.942"/>
              <dgm:constr type="l" for="ch" forName="rect2" refType="w" fact="0.63"/>
              <dgm:constr type="t" for="ch" forName="rect2" refType="h" fact="0.396"/>
              <dgm:constr type="w" for="ch" forName="rect2" refType="h" fact="0.607"/>
              <dgm:constr type="h" for="ch" forName="rect2" refType="h" fact="0.607"/>
            </dgm:constrLst>
          </dgm:else>
        </dgm:choose>
        <dgm:layoutNode name="rect1" styleLbl="bgImgPlace1">
          <dgm:alg type="sp"/>
          <dgm:shape xmlns:r="http://schemas.openxmlformats.org/officeDocument/2006/relationships" type="rect" r:blip="" blipPhldr="1">
            <dgm:adjLst/>
          </dgm:shape>
          <dgm:presOf/>
        </dgm:layoutNode>
        <dgm:layoutNode name="rect2" styleLbl="node1">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1"/>
            <a:ext cx="3077739" cy="469424"/>
          </a:xfrm>
          <a:prstGeom prst="rect">
            <a:avLst/>
          </a:prstGeom>
          <a:noFill/>
          <a:ln w="9525">
            <a:noFill/>
            <a:miter lim="800000"/>
            <a:headEnd/>
            <a:tailEnd/>
          </a:ln>
          <a:effectLst/>
        </p:spPr>
        <p:txBody>
          <a:bodyPr vert="horz" wrap="square" lIns="93990" tIns="46995" rIns="93990" bIns="46995" numCol="1" anchor="t" anchorCtr="0" compatLnSpc="1">
            <a:prstTxWarp prst="textNoShape">
              <a:avLst/>
            </a:prstTxWarp>
          </a:bodyPr>
          <a:lstStyle>
            <a:lvl1pPr eaLnBrk="1" hangingPunct="1">
              <a:defRPr sz="1200"/>
            </a:lvl1pPr>
          </a:lstStyle>
          <a:p>
            <a:pPr>
              <a:defRPr/>
            </a:pPr>
            <a:endParaRPr lang="en-US"/>
          </a:p>
        </p:txBody>
      </p:sp>
      <p:sp>
        <p:nvSpPr>
          <p:cNvPr id="20483" name="Rectangle 3"/>
          <p:cNvSpPr>
            <a:spLocks noGrp="1" noChangeArrowheads="1"/>
          </p:cNvSpPr>
          <p:nvPr>
            <p:ph type="dt" idx="1"/>
          </p:nvPr>
        </p:nvSpPr>
        <p:spPr bwMode="auto">
          <a:xfrm>
            <a:off x="4023095" y="1"/>
            <a:ext cx="3077739" cy="469424"/>
          </a:xfrm>
          <a:prstGeom prst="rect">
            <a:avLst/>
          </a:prstGeom>
          <a:noFill/>
          <a:ln w="9525">
            <a:noFill/>
            <a:miter lim="800000"/>
            <a:headEnd/>
            <a:tailEnd/>
          </a:ln>
          <a:effectLst/>
        </p:spPr>
        <p:txBody>
          <a:bodyPr vert="horz" wrap="square" lIns="93990" tIns="46995" rIns="93990" bIns="46995" numCol="1" anchor="t" anchorCtr="0" compatLnSpc="1">
            <a:prstTxWarp prst="textNoShape">
              <a:avLst/>
            </a:prstTxWarp>
          </a:bodyPr>
          <a:lstStyle>
            <a:lvl1pPr algn="r" eaLnBrk="1" hangingPunct="1">
              <a:defRPr sz="1200"/>
            </a:lvl1pPr>
          </a:lstStyle>
          <a:p>
            <a:pPr>
              <a:defRPr/>
            </a:pPr>
            <a:endParaRPr lang="en-US"/>
          </a:p>
        </p:txBody>
      </p:sp>
      <p:sp>
        <p:nvSpPr>
          <p:cNvPr id="13316" name="Rectangle 4"/>
          <p:cNvSpPr>
            <a:spLocks noGrp="1" noRot="1" noChangeAspect="1" noChangeArrowheads="1" noTextEdit="1"/>
          </p:cNvSpPr>
          <p:nvPr>
            <p:ph type="sldImg" idx="2"/>
          </p:nvPr>
        </p:nvSpPr>
        <p:spPr bwMode="auto">
          <a:xfrm>
            <a:off x="1203325" y="703263"/>
            <a:ext cx="4695825" cy="3521075"/>
          </a:xfrm>
          <a:prstGeom prst="rect">
            <a:avLst/>
          </a:prstGeom>
          <a:noFill/>
          <a:ln w="9525">
            <a:solidFill>
              <a:srgbClr val="000000"/>
            </a:solidFill>
            <a:miter lim="800000"/>
            <a:headEnd/>
            <a:tailEnd/>
          </a:ln>
        </p:spPr>
      </p:sp>
      <p:sp>
        <p:nvSpPr>
          <p:cNvPr id="20485" name="Rectangle 5"/>
          <p:cNvSpPr>
            <a:spLocks noGrp="1" noChangeArrowheads="1"/>
          </p:cNvSpPr>
          <p:nvPr>
            <p:ph type="body" sz="quarter" idx="3"/>
          </p:nvPr>
        </p:nvSpPr>
        <p:spPr bwMode="auto">
          <a:xfrm>
            <a:off x="710248" y="4459528"/>
            <a:ext cx="5681980" cy="4224814"/>
          </a:xfrm>
          <a:prstGeom prst="rect">
            <a:avLst/>
          </a:prstGeom>
          <a:noFill/>
          <a:ln w="9525">
            <a:noFill/>
            <a:miter lim="800000"/>
            <a:headEnd/>
            <a:tailEnd/>
          </a:ln>
          <a:effectLst/>
        </p:spPr>
        <p:txBody>
          <a:bodyPr vert="horz" wrap="square" lIns="93990" tIns="46995" rIns="93990" bIns="4699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486" name="Rectangle 6"/>
          <p:cNvSpPr>
            <a:spLocks noGrp="1" noChangeArrowheads="1"/>
          </p:cNvSpPr>
          <p:nvPr>
            <p:ph type="ftr" sz="quarter" idx="4"/>
          </p:nvPr>
        </p:nvSpPr>
        <p:spPr bwMode="auto">
          <a:xfrm>
            <a:off x="0" y="8917422"/>
            <a:ext cx="3077739" cy="469424"/>
          </a:xfrm>
          <a:prstGeom prst="rect">
            <a:avLst/>
          </a:prstGeom>
          <a:noFill/>
          <a:ln w="9525">
            <a:noFill/>
            <a:miter lim="800000"/>
            <a:headEnd/>
            <a:tailEnd/>
          </a:ln>
          <a:effectLst/>
        </p:spPr>
        <p:txBody>
          <a:bodyPr vert="horz" wrap="square" lIns="93990" tIns="46995" rIns="93990" bIns="46995" numCol="1" anchor="b" anchorCtr="0" compatLnSpc="1">
            <a:prstTxWarp prst="textNoShape">
              <a:avLst/>
            </a:prstTxWarp>
          </a:bodyPr>
          <a:lstStyle>
            <a:lvl1pPr eaLnBrk="1" hangingPunct="1">
              <a:defRPr sz="1200"/>
            </a:lvl1pPr>
          </a:lstStyle>
          <a:p>
            <a:pPr>
              <a:defRPr/>
            </a:pPr>
            <a:endParaRPr lang="en-US"/>
          </a:p>
        </p:txBody>
      </p:sp>
      <p:sp>
        <p:nvSpPr>
          <p:cNvPr id="20487" name="Rectangle 7"/>
          <p:cNvSpPr>
            <a:spLocks noGrp="1" noChangeArrowheads="1"/>
          </p:cNvSpPr>
          <p:nvPr>
            <p:ph type="sldNum" sz="quarter" idx="5"/>
          </p:nvPr>
        </p:nvSpPr>
        <p:spPr bwMode="auto">
          <a:xfrm>
            <a:off x="4023095" y="8917422"/>
            <a:ext cx="3077739" cy="469424"/>
          </a:xfrm>
          <a:prstGeom prst="rect">
            <a:avLst/>
          </a:prstGeom>
          <a:noFill/>
          <a:ln w="9525">
            <a:noFill/>
            <a:miter lim="800000"/>
            <a:headEnd/>
            <a:tailEnd/>
          </a:ln>
          <a:effectLst/>
        </p:spPr>
        <p:txBody>
          <a:bodyPr vert="horz" wrap="square" lIns="93990" tIns="46995" rIns="93990" bIns="46995" numCol="1" anchor="b" anchorCtr="0" compatLnSpc="1">
            <a:prstTxWarp prst="textNoShape">
              <a:avLst/>
            </a:prstTxWarp>
          </a:bodyPr>
          <a:lstStyle>
            <a:lvl1pPr algn="r" eaLnBrk="1" hangingPunct="1">
              <a:defRPr sz="1200"/>
            </a:lvl1pPr>
          </a:lstStyle>
          <a:p>
            <a:pPr>
              <a:defRPr/>
            </a:pPr>
            <a:fld id="{5C1E68F6-BDCE-4D8D-B012-04BA1D13E219}" type="slidenum">
              <a:rPr lang="en-US"/>
              <a:pPr>
                <a:defRPr/>
              </a:pPr>
              <a:t>‹#›</a:t>
            </a:fld>
            <a:endParaRPr lang="en-US"/>
          </a:p>
        </p:txBody>
      </p:sp>
    </p:spTree>
    <p:extLst>
      <p:ext uri="{BB962C8B-B14F-4D97-AF65-F5344CB8AC3E}">
        <p14:creationId xmlns:p14="http://schemas.microsoft.com/office/powerpoint/2010/main" val="27765186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C1E68F6-BDCE-4D8D-B012-04BA1D13E219}" type="slidenum">
              <a:rPr lang="en-US" smtClean="0"/>
              <a:pPr>
                <a:defRPr/>
              </a:pPr>
              <a:t>1</a:t>
            </a:fld>
            <a:endParaRPr lang="en-US"/>
          </a:p>
        </p:txBody>
      </p:sp>
    </p:spTree>
    <p:extLst>
      <p:ext uri="{BB962C8B-B14F-4D97-AF65-F5344CB8AC3E}">
        <p14:creationId xmlns:p14="http://schemas.microsoft.com/office/powerpoint/2010/main" val="17949873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RA are members chosen to be the representatives at the assembly</a:t>
            </a:r>
          </a:p>
          <a:p>
            <a:r>
              <a:rPr lang="en-US"/>
              <a:t>Executive and BOD are elected members Pres VP Secretary and Treasurer, 5 Regional Directors, Directors for Clinical Inquiry, Education and Clinical Practice</a:t>
            </a:r>
          </a:p>
          <a:p>
            <a:r>
              <a:rPr lang="en-US"/>
              <a:t>RA meets annually and if needed at selected times during the year</a:t>
            </a:r>
          </a:p>
          <a:p>
            <a:r>
              <a:rPr lang="en-US"/>
              <a:t>RA relevant issues are discussed information and state of the organization are presented and the RA is responsible for voting for elected officials</a:t>
            </a:r>
          </a:p>
          <a:p>
            <a:endParaRPr lang="en-US"/>
          </a:p>
        </p:txBody>
      </p:sp>
      <p:sp>
        <p:nvSpPr>
          <p:cNvPr id="4" name="Slide Number Placeholder 3"/>
          <p:cNvSpPr>
            <a:spLocks noGrp="1"/>
          </p:cNvSpPr>
          <p:nvPr>
            <p:ph type="sldNum" sz="quarter" idx="5"/>
          </p:nvPr>
        </p:nvSpPr>
        <p:spPr/>
        <p:txBody>
          <a:bodyPr/>
          <a:lstStyle/>
          <a:p>
            <a:pPr>
              <a:defRPr/>
            </a:pPr>
            <a:fld id="{5C1E68F6-BDCE-4D8D-B012-04BA1D13E219}" type="slidenum">
              <a:rPr lang="en-US" smtClean="0"/>
              <a:pPr>
                <a:defRPr/>
              </a:pPr>
              <a:t>44</a:t>
            </a:fld>
            <a:endParaRPr lang="en-US"/>
          </a:p>
        </p:txBody>
      </p:sp>
    </p:spTree>
    <p:extLst>
      <p:ext uri="{BB962C8B-B14F-4D97-AF65-F5344CB8AC3E}">
        <p14:creationId xmlns:p14="http://schemas.microsoft.com/office/powerpoint/2010/main" val="21046697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National conference have the opportunity to obtain 88 contact hours NC is an amazing opportunity…, networking is fantastic!</a:t>
            </a:r>
          </a:p>
          <a:p>
            <a:r>
              <a:rPr lang="en-US"/>
              <a:t>PDI is annual usually mid year one member from each component is funded by ASPAN to attend …,,financial assistance available for components unable to afford sending their representative.    Live and hybrid options available.</a:t>
            </a:r>
          </a:p>
          <a:p>
            <a:r>
              <a:rPr lang="en-US"/>
              <a:t>Live webcast webinars and in person seminars …. registration is online  any options   …. Toni looking at updating all materials and presentations</a:t>
            </a:r>
          </a:p>
          <a:p>
            <a:endParaRPr lang="en-US"/>
          </a:p>
        </p:txBody>
      </p:sp>
      <p:sp>
        <p:nvSpPr>
          <p:cNvPr id="4" name="Slide Number Placeholder 3"/>
          <p:cNvSpPr>
            <a:spLocks noGrp="1"/>
          </p:cNvSpPr>
          <p:nvPr>
            <p:ph type="sldNum" sz="quarter" idx="5"/>
          </p:nvPr>
        </p:nvSpPr>
        <p:spPr/>
        <p:txBody>
          <a:bodyPr/>
          <a:lstStyle/>
          <a:p>
            <a:pPr>
              <a:defRPr/>
            </a:pPr>
            <a:fld id="{5C1E68F6-BDCE-4D8D-B012-04BA1D13E219}" type="slidenum">
              <a:rPr lang="en-US" smtClean="0"/>
              <a:pPr>
                <a:defRPr/>
              </a:pPr>
              <a:t>45</a:t>
            </a:fld>
            <a:endParaRPr lang="en-US"/>
          </a:p>
        </p:txBody>
      </p:sp>
    </p:spTree>
    <p:extLst>
      <p:ext uri="{BB962C8B-B14F-4D97-AF65-F5344CB8AC3E}">
        <p14:creationId xmlns:p14="http://schemas.microsoft.com/office/powerpoint/2010/main" val="21818985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PCRS   is a group of presentations that can be accessed via U Learn on ASPAN website</a:t>
            </a:r>
          </a:p>
          <a:p>
            <a:r>
              <a:rPr lang="en-US" dirty="0"/>
              <a:t>ASPAN Select Seminars can be used as a presentation at district and component conferences… example Rhode Island</a:t>
            </a:r>
          </a:p>
          <a:p>
            <a:r>
              <a:rPr lang="en-US" dirty="0"/>
              <a:t>Currently there are 15 free </a:t>
            </a:r>
            <a:r>
              <a:rPr lang="en-US" dirty="0" err="1"/>
              <a:t>JoPan</a:t>
            </a:r>
            <a:r>
              <a:rPr lang="en-US" dirty="0"/>
              <a:t> articles available for contact hours</a:t>
            </a:r>
          </a:p>
          <a:p>
            <a:r>
              <a:rPr lang="en-US" dirty="0"/>
              <a:t>ALL EDUCATION AND LEARNING OPPORTUNITIES ARE ON THE ASPAN WEBSITE …….U Learn must log in to access</a:t>
            </a:r>
          </a:p>
        </p:txBody>
      </p:sp>
      <p:sp>
        <p:nvSpPr>
          <p:cNvPr id="4" name="Slide Number Placeholder 3"/>
          <p:cNvSpPr>
            <a:spLocks noGrp="1"/>
          </p:cNvSpPr>
          <p:nvPr>
            <p:ph type="sldNum" sz="quarter" idx="5"/>
          </p:nvPr>
        </p:nvSpPr>
        <p:spPr/>
        <p:txBody>
          <a:bodyPr/>
          <a:lstStyle/>
          <a:p>
            <a:pPr>
              <a:defRPr/>
            </a:pPr>
            <a:fld id="{5C1E68F6-BDCE-4D8D-B012-04BA1D13E219}" type="slidenum">
              <a:rPr lang="en-US" smtClean="0"/>
              <a:pPr>
                <a:defRPr/>
              </a:pPr>
              <a:t>46</a:t>
            </a:fld>
            <a:endParaRPr lang="en-US"/>
          </a:p>
        </p:txBody>
      </p:sp>
    </p:spTree>
    <p:extLst>
      <p:ext uri="{BB962C8B-B14F-4D97-AF65-F5344CB8AC3E}">
        <p14:creationId xmlns:p14="http://schemas.microsoft.com/office/powerpoint/2010/main" val="3132434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88090-F038-5FA2-9BBA-C287BB2201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1F3FB8-9998-7A62-7E9D-6B511F62AD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AA205B-4290-69E1-5B2A-A853FB48E21E}"/>
              </a:ext>
            </a:extLst>
          </p:cNvPr>
          <p:cNvSpPr>
            <a:spLocks noGrp="1"/>
          </p:cNvSpPr>
          <p:nvPr>
            <p:ph type="body" idx="1"/>
          </p:nvPr>
        </p:nvSpPr>
        <p:spPr/>
        <p:txBody>
          <a:bodyPr/>
          <a:lstStyle/>
          <a:p>
            <a:r>
              <a:rPr lang="en-US"/>
              <a:t>The Standards are your go to book   every unit and PACU should have one …. Reviewed and updated every 2 years a rigorous process by dedicated members on the committee</a:t>
            </a:r>
          </a:p>
          <a:p>
            <a:r>
              <a:rPr lang="en-US"/>
              <a:t>CBOs available ….. Pain management and pediatrics are the newest to this list</a:t>
            </a:r>
          </a:p>
        </p:txBody>
      </p:sp>
      <p:sp>
        <p:nvSpPr>
          <p:cNvPr id="4" name="Slide Number Placeholder 3">
            <a:extLst>
              <a:ext uri="{FF2B5EF4-FFF2-40B4-BE49-F238E27FC236}">
                <a16:creationId xmlns:a16="http://schemas.microsoft.com/office/drawing/2014/main" id="{4DC50D9D-63D9-0325-A364-18C826702424}"/>
              </a:ext>
            </a:extLst>
          </p:cNvPr>
          <p:cNvSpPr>
            <a:spLocks noGrp="1"/>
          </p:cNvSpPr>
          <p:nvPr>
            <p:ph type="sldNum" sz="quarter" idx="5"/>
          </p:nvPr>
        </p:nvSpPr>
        <p:spPr/>
        <p:txBody>
          <a:bodyPr/>
          <a:lstStyle/>
          <a:p>
            <a:pPr>
              <a:defRPr/>
            </a:pPr>
            <a:fld id="{5C1E68F6-BDCE-4D8D-B012-04BA1D13E219}" type="slidenum">
              <a:rPr lang="en-US" smtClean="0"/>
              <a:pPr>
                <a:defRPr/>
              </a:pPr>
              <a:t>48</a:t>
            </a:fld>
            <a:endParaRPr lang="en-US"/>
          </a:p>
        </p:txBody>
      </p:sp>
    </p:spTree>
    <p:extLst>
      <p:ext uri="{BB962C8B-B14F-4D97-AF65-F5344CB8AC3E}">
        <p14:creationId xmlns:p14="http://schemas.microsoft.com/office/powerpoint/2010/main" val="30657834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4FC1A-DA02-78C8-961D-54293B1740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99BBD7-AB3C-ACD5-5DA3-EFA368FC03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C534D6-9535-BF1A-966B-F709195DA636}"/>
              </a:ext>
            </a:extLst>
          </p:cNvPr>
          <p:cNvSpPr>
            <a:spLocks noGrp="1"/>
          </p:cNvSpPr>
          <p:nvPr>
            <p:ph type="body" idx="1"/>
          </p:nvPr>
        </p:nvSpPr>
        <p:spPr/>
        <p:txBody>
          <a:bodyPr/>
          <a:lstStyle/>
          <a:p>
            <a:r>
              <a:rPr lang="en-US"/>
              <a:t>Ambulatory Surgical nursing just published Spring 2024……</a:t>
            </a:r>
          </a:p>
          <a:p>
            <a:r>
              <a:rPr lang="en-US"/>
              <a:t>Redi Ref    pocket sized manual will be available later this fall</a:t>
            </a:r>
          </a:p>
          <a:p>
            <a:r>
              <a:rPr lang="en-US"/>
              <a:t>Elsevier resources    Core Curriculum newest edition slated for 2026 publication  Certification review Book in process or revisions </a:t>
            </a:r>
          </a:p>
          <a:p>
            <a:r>
              <a:rPr lang="en-US"/>
              <a:t>Mosby’s online perianesthesia Nursing Orientation is a product that is purchased by your facility  Amy? Akron children’s using this </a:t>
            </a:r>
          </a:p>
        </p:txBody>
      </p:sp>
      <p:sp>
        <p:nvSpPr>
          <p:cNvPr id="4" name="Slide Number Placeholder 3">
            <a:extLst>
              <a:ext uri="{FF2B5EF4-FFF2-40B4-BE49-F238E27FC236}">
                <a16:creationId xmlns:a16="http://schemas.microsoft.com/office/drawing/2014/main" id="{EB8D693F-23E7-F4B8-762C-DF1658481FC4}"/>
              </a:ext>
            </a:extLst>
          </p:cNvPr>
          <p:cNvSpPr>
            <a:spLocks noGrp="1"/>
          </p:cNvSpPr>
          <p:nvPr>
            <p:ph type="sldNum" sz="quarter" idx="5"/>
          </p:nvPr>
        </p:nvSpPr>
        <p:spPr/>
        <p:txBody>
          <a:bodyPr/>
          <a:lstStyle/>
          <a:p>
            <a:pPr>
              <a:defRPr/>
            </a:pPr>
            <a:fld id="{5C1E68F6-BDCE-4D8D-B012-04BA1D13E219}" type="slidenum">
              <a:rPr lang="en-US" smtClean="0"/>
              <a:pPr>
                <a:defRPr/>
              </a:pPr>
              <a:t>49</a:t>
            </a:fld>
            <a:endParaRPr lang="en-US"/>
          </a:p>
        </p:txBody>
      </p:sp>
    </p:spTree>
    <p:extLst>
      <p:ext uri="{BB962C8B-B14F-4D97-AF65-F5344CB8AC3E}">
        <p14:creationId xmlns:p14="http://schemas.microsoft.com/office/powerpoint/2010/main" val="2114110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a:ln/>
        </p:spPr>
      </p:sp>
      <p:sp>
        <p:nvSpPr>
          <p:cNvPr id="48130" name="Notes Placeholder 2"/>
          <p:cNvSpPr>
            <a:spLocks noGrp="1"/>
          </p:cNvSpPr>
          <p:nvPr>
            <p:ph type="body" idx="1"/>
          </p:nvPr>
        </p:nvSpPr>
        <p:spPr>
          <a:noFill/>
          <a:ln/>
        </p:spPr>
        <p:txBody>
          <a:bodyPr/>
          <a:lstStyle/>
          <a:p>
            <a:r>
              <a:rPr lang="en-US"/>
              <a:t>Self explanatory</a:t>
            </a:r>
          </a:p>
        </p:txBody>
      </p:sp>
      <p:sp>
        <p:nvSpPr>
          <p:cNvPr id="48131" name="Slide Number Placeholder 3"/>
          <p:cNvSpPr>
            <a:spLocks noGrp="1"/>
          </p:cNvSpPr>
          <p:nvPr>
            <p:ph type="sldNum" sz="quarter" idx="5"/>
          </p:nvPr>
        </p:nvSpPr>
        <p:spPr>
          <a:noFill/>
        </p:spPr>
        <p:txBody>
          <a:bodyPr/>
          <a:lstStyle/>
          <a:p>
            <a:fld id="{3AE4537C-1AE7-4EBA-88E3-3B8368B67428}" type="slidenum">
              <a:rPr lang="en-US" smtClean="0"/>
              <a:pPr/>
              <a:t>50</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More benefits</a:t>
            </a:r>
          </a:p>
        </p:txBody>
      </p:sp>
      <p:sp>
        <p:nvSpPr>
          <p:cNvPr id="4" name="Slide Number Placeholder 3"/>
          <p:cNvSpPr>
            <a:spLocks noGrp="1"/>
          </p:cNvSpPr>
          <p:nvPr>
            <p:ph type="sldNum" sz="quarter" idx="5"/>
          </p:nvPr>
        </p:nvSpPr>
        <p:spPr/>
        <p:txBody>
          <a:bodyPr/>
          <a:lstStyle/>
          <a:p>
            <a:pPr>
              <a:defRPr/>
            </a:pPr>
            <a:fld id="{5C1E68F6-BDCE-4D8D-B012-04BA1D13E219}" type="slidenum">
              <a:rPr lang="en-US" smtClean="0"/>
              <a:pPr>
                <a:defRPr/>
              </a:pPr>
              <a:t>51</a:t>
            </a:fld>
            <a:endParaRPr lang="en-US"/>
          </a:p>
        </p:txBody>
      </p:sp>
    </p:spTree>
    <p:extLst>
      <p:ext uri="{BB962C8B-B14F-4D97-AF65-F5344CB8AC3E}">
        <p14:creationId xmlns:p14="http://schemas.microsoft.com/office/powerpoint/2010/main" val="29868551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Tiers of membership  the member with the highest number of recruits is awarded and recognized at National conference</a:t>
            </a:r>
          </a:p>
          <a:p>
            <a:r>
              <a:rPr lang="en-US"/>
              <a:t>Awards include: Excellence in Clinical Practice…..Outstanding Achievement….. Above and Beyond Service Award  Recruiter of the year </a:t>
            </a:r>
          </a:p>
          <a:p>
            <a:r>
              <a:rPr lang="en-US"/>
              <a:t>Legacy for Life awarded after $5000 donation to ASPAN ……Assistance and guidelines  for PANAW celebration ….how to obtain a proclamation from your governor or mayor.      FASPAN is the highest honor in the profession    you are a FELLOW  and we have s fellow in the room </a:t>
            </a:r>
          </a:p>
        </p:txBody>
      </p:sp>
      <p:sp>
        <p:nvSpPr>
          <p:cNvPr id="4" name="Slide Number Placeholder 3"/>
          <p:cNvSpPr>
            <a:spLocks noGrp="1"/>
          </p:cNvSpPr>
          <p:nvPr>
            <p:ph type="sldNum" sz="quarter" idx="5"/>
          </p:nvPr>
        </p:nvSpPr>
        <p:spPr/>
        <p:txBody>
          <a:bodyPr/>
          <a:lstStyle/>
          <a:p>
            <a:pPr>
              <a:defRPr/>
            </a:pPr>
            <a:fld id="{5C1E68F6-BDCE-4D8D-B012-04BA1D13E219}" type="slidenum">
              <a:rPr lang="en-US" smtClean="0"/>
              <a:pPr>
                <a:defRPr/>
              </a:pPr>
              <a:t>52</a:t>
            </a:fld>
            <a:endParaRPr lang="en-US"/>
          </a:p>
        </p:txBody>
      </p:sp>
    </p:spTree>
    <p:extLst>
      <p:ext uri="{BB962C8B-B14F-4D97-AF65-F5344CB8AC3E}">
        <p14:creationId xmlns:p14="http://schemas.microsoft.com/office/powerpoint/2010/main" val="28649779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Resources include:    Leadership Tool box and ASPSAN Insights…. Financial Primer……Publication Primer…. Research Primer    see AMY</a:t>
            </a:r>
          </a:p>
          <a:p>
            <a:r>
              <a:rPr lang="en-US"/>
              <a:t>Advocacy through various means…… collaborating and partnering with other agencies that are collaborative with ASPAN and perianesthesia ….</a:t>
            </a:r>
          </a:p>
          <a:p>
            <a:r>
              <a:rPr lang="en-US"/>
              <a:t>Meet others with like interests……Group memberships can be purchased by your facilities contact Doug Hanisch in the National office</a:t>
            </a:r>
          </a:p>
        </p:txBody>
      </p:sp>
      <p:sp>
        <p:nvSpPr>
          <p:cNvPr id="4" name="Slide Number Placeholder 3"/>
          <p:cNvSpPr>
            <a:spLocks noGrp="1"/>
          </p:cNvSpPr>
          <p:nvPr>
            <p:ph type="sldNum" sz="quarter" idx="5"/>
          </p:nvPr>
        </p:nvSpPr>
        <p:spPr/>
        <p:txBody>
          <a:bodyPr/>
          <a:lstStyle/>
          <a:p>
            <a:pPr>
              <a:defRPr/>
            </a:pPr>
            <a:fld id="{5C1E68F6-BDCE-4D8D-B012-04BA1D13E219}" type="slidenum">
              <a:rPr lang="en-US" smtClean="0"/>
              <a:pPr>
                <a:defRPr/>
              </a:pPr>
              <a:t>53</a:t>
            </a:fld>
            <a:endParaRPr lang="en-US"/>
          </a:p>
        </p:txBody>
      </p:sp>
    </p:spTree>
    <p:extLst>
      <p:ext uri="{BB962C8B-B14F-4D97-AF65-F5344CB8AC3E}">
        <p14:creationId xmlns:p14="http://schemas.microsoft.com/office/powerpoint/2010/main" val="33249834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C1B1D-337D-35D9-5817-F2139FE216A9}"/>
            </a:ext>
          </a:extLst>
        </p:cNvPr>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043889F9-A43A-FC62-0FBA-84BE578EDBFC}"/>
              </a:ext>
            </a:extLst>
          </p:cNvPr>
          <p:cNvSpPr>
            <a:spLocks noGrp="1" noRot="1" noChangeAspect="1"/>
          </p:cNvSpPr>
          <p:nvPr>
            <p:ph type="sldImg"/>
          </p:nvPr>
        </p:nvSpPr>
        <p:spPr>
          <a:ln/>
        </p:spPr>
      </p:sp>
      <p:sp>
        <p:nvSpPr>
          <p:cNvPr id="48130" name="Notes Placeholder 2">
            <a:extLst>
              <a:ext uri="{FF2B5EF4-FFF2-40B4-BE49-F238E27FC236}">
                <a16:creationId xmlns:a16="http://schemas.microsoft.com/office/drawing/2014/main" id="{B05716F9-AB81-3AAD-10FB-AEF353A8FFF8}"/>
              </a:ext>
            </a:extLst>
          </p:cNvPr>
          <p:cNvSpPr>
            <a:spLocks noGrp="1"/>
          </p:cNvSpPr>
          <p:nvPr>
            <p:ph type="body" idx="1"/>
          </p:nvPr>
        </p:nvSpPr>
        <p:spPr>
          <a:noFill/>
          <a:ln/>
        </p:spPr>
        <p:txBody>
          <a:bodyPr/>
          <a:lstStyle/>
          <a:p>
            <a:r>
              <a:rPr lang="en-US"/>
              <a:t>The following scholarships are available…. Must watch your emails and website for due dates for application … scored on a point system and selected by a committee review</a:t>
            </a:r>
          </a:p>
          <a:p>
            <a:endParaRPr lang="en-US"/>
          </a:p>
          <a:p>
            <a:r>
              <a:rPr lang="en-US"/>
              <a:t>AONL replaced the NIWI scholarship</a:t>
            </a:r>
          </a:p>
        </p:txBody>
      </p:sp>
      <p:sp>
        <p:nvSpPr>
          <p:cNvPr id="48131" name="Slide Number Placeholder 3">
            <a:extLst>
              <a:ext uri="{FF2B5EF4-FFF2-40B4-BE49-F238E27FC236}">
                <a16:creationId xmlns:a16="http://schemas.microsoft.com/office/drawing/2014/main" id="{6D88D3F9-9B4B-C91C-0F63-F92395624845}"/>
              </a:ext>
            </a:extLst>
          </p:cNvPr>
          <p:cNvSpPr>
            <a:spLocks noGrp="1"/>
          </p:cNvSpPr>
          <p:nvPr>
            <p:ph type="sldNum" sz="quarter" idx="5"/>
          </p:nvPr>
        </p:nvSpPr>
        <p:spPr>
          <a:noFill/>
        </p:spPr>
        <p:txBody>
          <a:bodyPr/>
          <a:lstStyle/>
          <a:p>
            <a:fld id="{3AE4537C-1AE7-4EBA-88E3-3B8368B67428}" type="slidenum">
              <a:rPr lang="en-US" smtClean="0"/>
              <a:pPr/>
              <a:t>54</a:t>
            </a:fld>
            <a:endParaRPr lang="en-US"/>
          </a:p>
        </p:txBody>
      </p:sp>
    </p:spTree>
    <p:extLst>
      <p:ext uri="{BB962C8B-B14F-4D97-AF65-F5344CB8AC3E}">
        <p14:creationId xmlns:p14="http://schemas.microsoft.com/office/powerpoint/2010/main" val="3348509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4C2454-679F-46BD-A7AC-CDB9FBF92D17}" type="slidenum">
              <a:rPr lang="en-US" smtClean="0"/>
              <a:t>4</a:t>
            </a:fld>
            <a:endParaRPr lang="en-US"/>
          </a:p>
        </p:txBody>
      </p:sp>
    </p:spTree>
    <p:extLst>
      <p:ext uri="{BB962C8B-B14F-4D97-AF65-F5344CB8AC3E}">
        <p14:creationId xmlns:p14="http://schemas.microsoft.com/office/powerpoint/2010/main" val="21433128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p:spPr>
        <p:txBody>
          <a:bodyPr/>
          <a:lstStyle/>
          <a:p>
            <a:pPr eaLnBrk="1" hangingPunct="1"/>
            <a:r>
              <a:rPr lang="en-US"/>
              <a:t>Members have the opportunity to join smaller group in which they have a special interest, join online at any time </a:t>
            </a:r>
          </a:p>
          <a:p>
            <a:pPr eaLnBrk="1" hangingPunct="1"/>
            <a:r>
              <a:rPr lang="en-US"/>
              <a:t>Each SPG has a coordinator and vice coordinator, these provide opportunities for advancements and increase eligibility for leadership opportunities</a:t>
            </a:r>
          </a:p>
        </p:txBody>
      </p:sp>
      <p:sp>
        <p:nvSpPr>
          <p:cNvPr id="98308" name="Slide Number Placeholder 3"/>
          <p:cNvSpPr txBox="1">
            <a:spLocks noGrp="1"/>
          </p:cNvSpPr>
          <p:nvPr/>
        </p:nvSpPr>
        <p:spPr bwMode="auto">
          <a:xfrm>
            <a:off x="4023095" y="8917422"/>
            <a:ext cx="3077739" cy="469424"/>
          </a:xfrm>
          <a:prstGeom prst="rect">
            <a:avLst/>
          </a:prstGeom>
          <a:noFill/>
          <a:ln w="9525">
            <a:noFill/>
            <a:miter lim="800000"/>
            <a:headEnd/>
            <a:tailEnd/>
          </a:ln>
        </p:spPr>
        <p:txBody>
          <a:bodyPr lIns="93990" tIns="46995" rIns="93990" bIns="46995" anchor="b"/>
          <a:lstStyle/>
          <a:p>
            <a:pPr algn="r"/>
            <a:fld id="{A9106EA0-842F-45BB-B96A-C67D2EBB6D93}" type="slidenum">
              <a:rPr lang="en-US" sz="1200"/>
              <a:pPr algn="r"/>
              <a:t>55</a:t>
            </a:fld>
            <a:endParaRPr 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a:ln/>
        </p:spPr>
      </p:sp>
      <p:sp>
        <p:nvSpPr>
          <p:cNvPr id="56322" name="Notes Placeholder 2"/>
          <p:cNvSpPr>
            <a:spLocks noGrp="1"/>
          </p:cNvSpPr>
          <p:nvPr>
            <p:ph type="body" idx="1"/>
          </p:nvPr>
        </p:nvSpPr>
        <p:spPr>
          <a:noFill/>
          <a:ln/>
        </p:spPr>
        <p:txBody>
          <a:bodyPr/>
          <a:lstStyle/>
          <a:p>
            <a:r>
              <a:rPr lang="en-US"/>
              <a:t>See the list each has a chair and co chair  join online watch email and website for deadlines …..each committee has a specific function … see website ….for detail, see the ASPAN table display</a:t>
            </a:r>
          </a:p>
        </p:txBody>
      </p:sp>
      <p:sp>
        <p:nvSpPr>
          <p:cNvPr id="56323" name="Slide Number Placeholder 3"/>
          <p:cNvSpPr>
            <a:spLocks noGrp="1"/>
          </p:cNvSpPr>
          <p:nvPr>
            <p:ph type="sldNum" sz="quarter" idx="5"/>
          </p:nvPr>
        </p:nvSpPr>
        <p:spPr>
          <a:noFill/>
        </p:spPr>
        <p:txBody>
          <a:bodyPr/>
          <a:lstStyle/>
          <a:p>
            <a:fld id="{C83CD46D-AD4F-4690-8D0C-41FB7D010545}" type="slidenum">
              <a:rPr lang="en-US" smtClean="0"/>
              <a:pPr/>
              <a:t>56</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p:cNvSpPr>
          <p:nvPr>
            <p:ph type="sldImg"/>
          </p:nvPr>
        </p:nvSpPr>
        <p:spPr>
          <a:ln/>
        </p:spPr>
      </p:sp>
      <p:sp>
        <p:nvSpPr>
          <p:cNvPr id="108547" name="Notes Placeholder 2"/>
          <p:cNvSpPr>
            <a:spLocks noGrp="1"/>
          </p:cNvSpPr>
          <p:nvPr>
            <p:ph type="body" idx="1"/>
          </p:nvPr>
        </p:nvSpPr>
        <p:spPr>
          <a:noFill/>
          <a:ln/>
        </p:spPr>
        <p:txBody>
          <a:bodyPr/>
          <a:lstStyle/>
          <a:p>
            <a:r>
              <a:rPr lang="en-US"/>
              <a:t>SWTs … see the list… each has a charter and specific function, each has coordinator and BOD Liaison contact …..</a:t>
            </a:r>
          </a:p>
          <a:p>
            <a:r>
              <a:rPr lang="en-US"/>
              <a:t>SWTs can be dissolved when need is met  and NEW SWTs can be crated as the need arises….. Newest will be the NEXTGEN SWT that will be charged with bringing the organization to the future and engaging the next generations</a:t>
            </a:r>
          </a:p>
        </p:txBody>
      </p:sp>
      <p:sp>
        <p:nvSpPr>
          <p:cNvPr id="108548" name="Slide Number Placeholder 3"/>
          <p:cNvSpPr txBox="1">
            <a:spLocks noGrp="1"/>
          </p:cNvSpPr>
          <p:nvPr/>
        </p:nvSpPr>
        <p:spPr bwMode="auto">
          <a:xfrm>
            <a:off x="4023095" y="8917422"/>
            <a:ext cx="3077739" cy="469424"/>
          </a:xfrm>
          <a:prstGeom prst="rect">
            <a:avLst/>
          </a:prstGeom>
          <a:noFill/>
          <a:ln w="9525">
            <a:noFill/>
            <a:miter lim="800000"/>
            <a:headEnd/>
            <a:tailEnd/>
          </a:ln>
        </p:spPr>
        <p:txBody>
          <a:bodyPr lIns="93990" tIns="46995" rIns="93990" bIns="46995" anchor="b"/>
          <a:lstStyle/>
          <a:p>
            <a:pPr algn="r"/>
            <a:fld id="{348D13AA-C567-4024-ADEC-AE25B82D3450}" type="slidenum">
              <a:rPr lang="en-US" sz="1200"/>
              <a:pPr algn="r"/>
              <a:t>57</a:t>
            </a:fld>
            <a:endParaRPr 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a:ln/>
        </p:spPr>
      </p:sp>
      <p:sp>
        <p:nvSpPr>
          <p:cNvPr id="58370" name="Notes Placeholder 2"/>
          <p:cNvSpPr>
            <a:spLocks noGrp="1"/>
          </p:cNvSpPr>
          <p:nvPr>
            <p:ph type="body" idx="1"/>
          </p:nvPr>
        </p:nvSpPr>
        <p:spPr>
          <a:noFill/>
          <a:ln/>
        </p:spPr>
        <p:txBody>
          <a:bodyPr/>
          <a:lstStyle/>
          <a:p>
            <a:endParaRPr lang="en-US"/>
          </a:p>
        </p:txBody>
      </p:sp>
      <p:sp>
        <p:nvSpPr>
          <p:cNvPr id="58371" name="Slide Number Placeholder 3"/>
          <p:cNvSpPr>
            <a:spLocks noGrp="1"/>
          </p:cNvSpPr>
          <p:nvPr>
            <p:ph type="sldNum" sz="quarter" idx="5"/>
          </p:nvPr>
        </p:nvSpPr>
        <p:spPr>
          <a:noFill/>
        </p:spPr>
        <p:txBody>
          <a:bodyPr/>
          <a:lstStyle/>
          <a:p>
            <a:fld id="{3740E227-0E7E-464D-971C-F639ED560EAD}" type="slidenum">
              <a:rPr lang="en-US" smtClean="0"/>
              <a:pPr/>
              <a:t>58</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7EAC17-B57C-4F59-9D7C-0078BC9F82FE}" type="slidenum">
              <a:rPr lang="en-US" smtClean="0"/>
              <a:t>61</a:t>
            </a:fld>
            <a:endParaRPr lang="en-US"/>
          </a:p>
        </p:txBody>
      </p:sp>
    </p:spTree>
    <p:extLst>
      <p:ext uri="{BB962C8B-B14F-4D97-AF65-F5344CB8AC3E}">
        <p14:creationId xmlns:p14="http://schemas.microsoft.com/office/powerpoint/2010/main" val="21285412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CE668-B0CE-28FE-B633-5F2532EC56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8EED41-A684-4EC1-0F7C-6759785A50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9348C5-9DFD-2A17-4A17-005EBA6686F6}"/>
              </a:ext>
            </a:extLst>
          </p:cNvPr>
          <p:cNvSpPr>
            <a:spLocks noGrp="1"/>
          </p:cNvSpPr>
          <p:nvPr>
            <p:ph type="body" idx="1"/>
          </p:nvPr>
        </p:nvSpPr>
        <p:spPr/>
        <p:txBody>
          <a:bodyPr/>
          <a:lstStyle/>
          <a:p>
            <a:r>
              <a:rPr lang="en-US" b="1"/>
              <a:t>First…. Herbs are a plant-based product…….classified  as foods, not medicine or drugs.</a:t>
            </a:r>
          </a:p>
          <a:p>
            <a:r>
              <a:rPr lang="en-US" b="1"/>
              <a:t>All prescription drugs and OTC meds undergo efficacy and safety testing,  HERBALS DO NOT</a:t>
            </a:r>
          </a:p>
          <a:p>
            <a:endParaRPr lang="en-US" b="1"/>
          </a:p>
          <a:p>
            <a:r>
              <a:rPr lang="en-US" b="1"/>
              <a:t>Labeling: supports brain health joint or bone strength.</a:t>
            </a:r>
          </a:p>
          <a:p>
            <a:endParaRPr lang="en-US" b="1"/>
          </a:p>
          <a:p>
            <a:r>
              <a:rPr lang="en-US" b="1"/>
              <a:t>Quality: no guarantee that what is listed on the bottle is ACTUALLY in the bottle</a:t>
            </a:r>
          </a:p>
          <a:p>
            <a:r>
              <a:rPr lang="en-US" b="1"/>
              <a:t>               No guarantee that the dose is appropriate     No guarantee the next bottle will have the same composition   Same supplement  by a different manufacturer can vary in composition </a:t>
            </a:r>
          </a:p>
          <a:p>
            <a:r>
              <a:rPr lang="en-US" b="1"/>
              <a:t>                Herbs manufactured outside the US may contain heavy metals, pesticides and other pharmaceuticals</a:t>
            </a:r>
          </a:p>
          <a:p>
            <a:endParaRPr lang="en-US" b="1"/>
          </a:p>
          <a:p>
            <a:r>
              <a:rPr lang="en-US" b="1"/>
              <a:t>Regulation:  only regulation is that FDA can remove the product if it shown to be unsafe, harmful or having adverse effects, but there is no mechanism for</a:t>
            </a:r>
          </a:p>
          <a:p>
            <a:r>
              <a:rPr lang="en-US" b="1"/>
              <a:t>                       reporting adverse effects.</a:t>
            </a:r>
          </a:p>
          <a:p>
            <a:endParaRPr lang="en-US" b="1"/>
          </a:p>
          <a:p>
            <a:r>
              <a:rPr lang="en-US" b="1"/>
              <a:t>                     Germany, France, United Kingdom and Canada have regulatory agencies see on next slide </a:t>
            </a:r>
          </a:p>
          <a:p>
            <a:endParaRPr lang="en-US" b="1"/>
          </a:p>
          <a:p>
            <a:r>
              <a:rPr lang="en-US" b="1"/>
              <a:t>Vitamins:  typically used to correct or supplement a dietary deficiency</a:t>
            </a:r>
          </a:p>
          <a:p>
            <a:endParaRPr lang="en-US" b="1"/>
          </a:p>
          <a:p>
            <a:r>
              <a:rPr lang="en-US" b="1"/>
              <a:t>                   FDA  does oversee vitamin and supplement  industry, does monitor for accuracy in advertising and labeling ……however they do not need to be  </a:t>
            </a:r>
          </a:p>
          <a:p>
            <a:r>
              <a:rPr lang="en-US" b="1"/>
              <a:t>   by the FDA because they are not intended to treat, diagnose prevent or cure a disease.</a:t>
            </a:r>
          </a:p>
          <a:p>
            <a:r>
              <a:rPr lang="en-US" b="1"/>
              <a:t>     Vitamins also have the potential to interact with anesthesia  drugs that same way that herbals do            </a:t>
            </a:r>
            <a:endParaRPr lang="en-US" b="0"/>
          </a:p>
        </p:txBody>
      </p:sp>
      <p:sp>
        <p:nvSpPr>
          <p:cNvPr id="4" name="Slide Number Placeholder 3">
            <a:extLst>
              <a:ext uri="{FF2B5EF4-FFF2-40B4-BE49-F238E27FC236}">
                <a16:creationId xmlns:a16="http://schemas.microsoft.com/office/drawing/2014/main" id="{3D9A5C72-4DD9-882D-B98A-0B5E01B0F27E}"/>
              </a:ext>
            </a:extLst>
          </p:cNvPr>
          <p:cNvSpPr>
            <a:spLocks noGrp="1"/>
          </p:cNvSpPr>
          <p:nvPr>
            <p:ph type="sldNum" sz="quarter" idx="5"/>
          </p:nvPr>
        </p:nvSpPr>
        <p:spPr/>
        <p:txBody>
          <a:bodyPr/>
          <a:lstStyle/>
          <a:p>
            <a:fld id="{D47EAC17-B57C-4F59-9D7C-0078BC9F82FE}" type="slidenum">
              <a:rPr lang="en-US" smtClean="0"/>
              <a:t>62</a:t>
            </a:fld>
            <a:endParaRPr lang="en-US"/>
          </a:p>
        </p:txBody>
      </p:sp>
    </p:spTree>
    <p:extLst>
      <p:ext uri="{BB962C8B-B14F-4D97-AF65-F5344CB8AC3E}">
        <p14:creationId xmlns:p14="http://schemas.microsoft.com/office/powerpoint/2010/main" val="25526080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EUROPEAN: As I mentioned, Germany, France, United Kingdom and Canada have regulatory agencies,</a:t>
            </a:r>
          </a:p>
          <a:p>
            <a:endParaRPr lang="en-US" b="1"/>
          </a:p>
          <a:p>
            <a:r>
              <a:rPr lang="en-US" b="1"/>
              <a:t>                       Rather than food or supplements many classify the herbs as medicine</a:t>
            </a:r>
          </a:p>
          <a:p>
            <a:endParaRPr lang="en-US" b="1"/>
          </a:p>
          <a:p>
            <a:r>
              <a:rPr lang="en-US" b="1"/>
              <a:t>                       There is premarket testing for many</a:t>
            </a:r>
          </a:p>
          <a:p>
            <a:endParaRPr lang="en-US" b="1"/>
          </a:p>
          <a:p>
            <a:r>
              <a:rPr lang="en-US" b="1"/>
              <a:t>                        Therapeutic claim are allowed only if proven to be positive </a:t>
            </a:r>
          </a:p>
          <a:p>
            <a:endParaRPr lang="en-US" b="1"/>
          </a:p>
          <a:p>
            <a:r>
              <a:rPr lang="en-US" b="1"/>
              <a:t>                        There are standards  for manufacturing </a:t>
            </a:r>
          </a:p>
          <a:p>
            <a:r>
              <a:rPr lang="en-US" b="1"/>
              <a:t>                  </a:t>
            </a:r>
          </a:p>
        </p:txBody>
      </p:sp>
      <p:sp>
        <p:nvSpPr>
          <p:cNvPr id="4" name="Slide Number Placeholder 3"/>
          <p:cNvSpPr>
            <a:spLocks noGrp="1"/>
          </p:cNvSpPr>
          <p:nvPr>
            <p:ph type="sldNum" sz="quarter" idx="5"/>
          </p:nvPr>
        </p:nvSpPr>
        <p:spPr/>
        <p:txBody>
          <a:bodyPr/>
          <a:lstStyle/>
          <a:p>
            <a:fld id="{D47EAC17-B57C-4F59-9D7C-0078BC9F82FE}" type="slidenum">
              <a:rPr lang="en-US" smtClean="0"/>
              <a:t>63</a:t>
            </a:fld>
            <a:endParaRPr lang="en-US"/>
          </a:p>
        </p:txBody>
      </p:sp>
    </p:spTree>
    <p:extLst>
      <p:ext uri="{BB962C8B-B14F-4D97-AF65-F5344CB8AC3E}">
        <p14:creationId xmlns:p14="http://schemas.microsoft.com/office/powerpoint/2010/main" val="32176127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274B29-33B8-158E-A46C-3D115B4D5D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16D1FD-E1D1-3A91-D612-EC9AF316F6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2D6212-50EC-9B5E-5967-BA0A4B59EACB}"/>
              </a:ext>
            </a:extLst>
          </p:cNvPr>
          <p:cNvSpPr>
            <a:spLocks noGrp="1"/>
          </p:cNvSpPr>
          <p:nvPr>
            <p:ph type="body" idx="1"/>
          </p:nvPr>
        </p:nvSpPr>
        <p:spPr/>
        <p:txBody>
          <a:bodyPr/>
          <a:lstStyle/>
          <a:p>
            <a:r>
              <a:rPr lang="en-US"/>
              <a:t>
</a:t>
            </a:r>
            <a:r>
              <a:rPr lang="en-US" b="1"/>
              <a:t>Herbal medication uses plant-derived substances for therapeutic purposes. </a:t>
            </a:r>
          </a:p>
          <a:p>
            <a:endParaRPr lang="en-US" b="1"/>
          </a:p>
          <a:p>
            <a:endParaRPr lang="en-US" b="1"/>
          </a:p>
          <a:p>
            <a:r>
              <a:rPr lang="en-US" b="1"/>
              <a:t>These remedies are often employed to support health, relieve symptoms, and prevent diseases.</a:t>
            </a:r>
          </a:p>
          <a:p>
            <a:r>
              <a:rPr lang="en-US" b="1"/>
              <a:t> While many herbs offer but not proven benefits, it is important to use them </a:t>
            </a:r>
          </a:p>
          <a:p>
            <a:endParaRPr lang="en-US" b="1"/>
          </a:p>
          <a:p>
            <a:r>
              <a:rPr lang="en-US" b="1"/>
              <a:t>responsibly and consult healthcare professionals, </a:t>
            </a:r>
          </a:p>
          <a:p>
            <a:endParaRPr lang="en-US" b="1"/>
          </a:p>
          <a:p>
            <a:r>
              <a:rPr lang="en-US" b="1"/>
              <a:t>as herbal remedies can interact with conventional medications.</a:t>
            </a:r>
          </a:p>
        </p:txBody>
      </p:sp>
      <p:sp>
        <p:nvSpPr>
          <p:cNvPr id="4" name="Slide Number Placeholder 3">
            <a:extLst>
              <a:ext uri="{FF2B5EF4-FFF2-40B4-BE49-F238E27FC236}">
                <a16:creationId xmlns:a16="http://schemas.microsoft.com/office/drawing/2014/main" id="{EEDFFAFA-B2D7-1DC2-81AD-D3F3C024E628}"/>
              </a:ext>
            </a:extLst>
          </p:cNvPr>
          <p:cNvSpPr>
            <a:spLocks noGrp="1"/>
          </p:cNvSpPr>
          <p:nvPr>
            <p:ph type="sldNum" sz="quarter" idx="5"/>
          </p:nvPr>
        </p:nvSpPr>
        <p:spPr/>
        <p:txBody>
          <a:bodyPr/>
          <a:lstStyle/>
          <a:p>
            <a:fld id="{D47EAC17-B57C-4F59-9D7C-0078BC9F82FE}" type="slidenum">
              <a:rPr lang="en-US" smtClean="0"/>
              <a:t>64</a:t>
            </a:fld>
            <a:endParaRPr lang="en-US"/>
          </a:p>
        </p:txBody>
      </p:sp>
    </p:spTree>
    <p:extLst>
      <p:ext uri="{BB962C8B-B14F-4D97-AF65-F5344CB8AC3E}">
        <p14:creationId xmlns:p14="http://schemas.microsoft.com/office/powerpoint/2010/main" val="1908001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r>
              <a:rPr lang="en-US" b="1"/>
              <a:t>locations where preop care and  assessments are completed, facilities have their own branding</a:t>
            </a:r>
          </a:p>
          <a:p>
            <a:r>
              <a:rPr lang="en-US" b="1"/>
              <a:t>reop clinics sometimes managed by APNs and anesthesia, complete H and P. </a:t>
            </a:r>
          </a:p>
          <a:p>
            <a:r>
              <a:rPr lang="en-US" b="1"/>
              <a:t>preop phone call assessments interviews, </a:t>
            </a:r>
          </a:p>
          <a:p>
            <a:r>
              <a:rPr lang="en-US" b="1"/>
              <a:t>done prior to pt arriving at facility, … focus on assessing the patient and developing a plan of care. </a:t>
            </a:r>
          </a:p>
          <a:p>
            <a:r>
              <a:rPr lang="en-US" b="1"/>
              <a:t>Then, preop admission day of surgery, preop  holding. Verify all information with assessment of the patient and reviewing the med reconciliation. </a:t>
            </a:r>
          </a:p>
          <a:p>
            <a:endParaRPr lang="en-US" b="1"/>
          </a:p>
          <a:p>
            <a:r>
              <a:rPr lang="en-US" b="1"/>
              <a:t>No matter where the assessment or interview is completed </a:t>
            </a:r>
          </a:p>
          <a:p>
            <a:r>
              <a:rPr lang="en-US" b="1"/>
              <a:t>the goal is to  1. optimize the patient for surgery,</a:t>
            </a:r>
          </a:p>
          <a:p>
            <a:r>
              <a:rPr lang="en-US" b="1"/>
              <a:t> 2. identify and allow mitigation of potential risks gather information that will ensure a positive outcome and experience for the patient </a:t>
            </a:r>
          </a:p>
          <a:p>
            <a:r>
              <a:rPr lang="en-US" b="1"/>
              <a:t>3. assess patient understanding and need to comply with all pre op instructions</a:t>
            </a:r>
            <a:r>
              <a:rPr lang="en-US"/>
              <a:t>.  </a:t>
            </a:r>
          </a:p>
          <a:p>
            <a:endParaRPr lang="en-US"/>
          </a:p>
          <a:p>
            <a:r>
              <a:rPr lang="en-US" b="1"/>
              <a:t>Purpose  is to decrease </a:t>
            </a:r>
            <a:r>
              <a:rPr lang="en-US"/>
              <a:t>potential delays and  cancellations on day of surgery must identify actual and potential problems.</a:t>
            </a:r>
          </a:p>
        </p:txBody>
      </p:sp>
      <p:sp>
        <p:nvSpPr>
          <p:cNvPr id="4" name="Slide Number Placeholder 3"/>
          <p:cNvSpPr>
            <a:spLocks noGrp="1"/>
          </p:cNvSpPr>
          <p:nvPr>
            <p:ph type="sldNum" sz="quarter" idx="5"/>
          </p:nvPr>
        </p:nvSpPr>
        <p:spPr/>
        <p:txBody>
          <a:bodyPr/>
          <a:lstStyle/>
          <a:p>
            <a:fld id="{D47EAC17-B57C-4F59-9D7C-0078BC9F82FE}" type="slidenum">
              <a:rPr lang="en-US" smtClean="0"/>
              <a:t>65</a:t>
            </a:fld>
            <a:endParaRPr lang="en-US"/>
          </a:p>
        </p:txBody>
      </p:sp>
    </p:spTree>
    <p:extLst>
      <p:ext uri="{BB962C8B-B14F-4D97-AF65-F5344CB8AC3E}">
        <p14:creationId xmlns:p14="http://schemas.microsoft.com/office/powerpoint/2010/main" val="13668403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Plan of care takes into account the physical, psychological, educational, socio-economic, and spiritual need of patient family , caretakers and significant other,</a:t>
            </a:r>
          </a:p>
          <a:p>
            <a:endParaRPr lang="en-US" b="1"/>
          </a:p>
          <a:p>
            <a:r>
              <a:rPr lang="en-US" b="1"/>
              <a:t>Culturally sensitive, some have healers   and many cultures have commonly held beliefs  and views on health</a:t>
            </a:r>
          </a:p>
          <a:p>
            <a:endParaRPr lang="en-US" b="1"/>
          </a:p>
          <a:p>
            <a:r>
              <a:rPr lang="en-US" b="1"/>
              <a:t> Hispanics believe health is luck or a gift from God and illness is punishment from God</a:t>
            </a:r>
          </a:p>
          <a:p>
            <a:endParaRPr lang="en-US" b="1"/>
          </a:p>
          <a:p>
            <a:r>
              <a:rPr lang="en-US" b="1"/>
              <a:t>Asians view health results when the body works in balance manner and achieve CHI   illness is caused by excessive deficiency of one element  , or loss of CHI cured by herbs, or acupuncture</a:t>
            </a:r>
          </a:p>
          <a:p>
            <a:endParaRPr lang="en-US" b="1"/>
          </a:p>
          <a:p>
            <a:r>
              <a:rPr lang="en-US" b="1"/>
              <a:t>Native Americans view health as living in harmony with the universe and illness is caused by disharmony or angering the spirits, not takin care of self, they heal thru ceremony and use if the medicine man</a:t>
            </a:r>
          </a:p>
          <a:p>
            <a:endParaRPr lang="en-US" b="1"/>
          </a:p>
          <a:p>
            <a:r>
              <a:rPr lang="en-US" b="1"/>
              <a:t>Haitian or Caribbean believe health is when someone looks good, depends on faith illness is caused by supernatural forces. Rely on Voodoo or Mambo, the voodoo priestess</a:t>
            </a:r>
          </a:p>
          <a:p>
            <a:r>
              <a:rPr lang="en-US" b="1"/>
              <a:t> More next page</a:t>
            </a:r>
          </a:p>
          <a:p>
            <a:r>
              <a:rPr lang="en-US" b="1"/>
              <a:t> Moslem have Mullah religious healer  </a:t>
            </a:r>
          </a:p>
          <a:p>
            <a:r>
              <a:rPr lang="en-US" b="1"/>
              <a:t> </a:t>
            </a:r>
          </a:p>
          <a:p>
            <a:r>
              <a:rPr lang="en-US" b="1"/>
              <a:t>Concentration today is on the med reconciliation </a:t>
            </a:r>
          </a:p>
          <a:p>
            <a:endParaRPr lang="en-US" b="1"/>
          </a:p>
        </p:txBody>
      </p:sp>
      <p:sp>
        <p:nvSpPr>
          <p:cNvPr id="4" name="Slide Number Placeholder 3"/>
          <p:cNvSpPr>
            <a:spLocks noGrp="1"/>
          </p:cNvSpPr>
          <p:nvPr>
            <p:ph type="sldNum" sz="quarter" idx="5"/>
          </p:nvPr>
        </p:nvSpPr>
        <p:spPr/>
        <p:txBody>
          <a:bodyPr/>
          <a:lstStyle/>
          <a:p>
            <a:fld id="{D47EAC17-B57C-4F59-9D7C-0078BC9F82FE}" type="slidenum">
              <a:rPr lang="en-US" smtClean="0"/>
              <a:t>66</a:t>
            </a:fld>
            <a:endParaRPr lang="en-US"/>
          </a:p>
        </p:txBody>
      </p:sp>
    </p:spTree>
    <p:extLst>
      <p:ext uri="{BB962C8B-B14F-4D97-AF65-F5344CB8AC3E}">
        <p14:creationId xmlns:p14="http://schemas.microsoft.com/office/powerpoint/2010/main" val="144851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4C2454-679F-46BD-A7AC-CDB9FBF92D17}" type="slidenum">
              <a:rPr lang="en-US" smtClean="0"/>
              <a:t>6</a:t>
            </a:fld>
            <a:endParaRPr lang="en-US"/>
          </a:p>
        </p:txBody>
      </p:sp>
    </p:spTree>
    <p:extLst>
      <p:ext uri="{BB962C8B-B14F-4D97-AF65-F5344CB8AC3E}">
        <p14:creationId xmlns:p14="http://schemas.microsoft.com/office/powerpoint/2010/main" val="41705019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a:t>Many newer prescriptions have multiple uses, may be dose dependent    special instructions hold stop and restart coumadin, antiarrhythmics antihypertensive, pain med, antipsychotics, neuro muscular disorder medication.</a:t>
            </a:r>
          </a:p>
          <a:p>
            <a:endParaRPr lang="en-US" sz="1600" b="1"/>
          </a:p>
          <a:p>
            <a:r>
              <a:rPr lang="en-US" sz="1600" b="1"/>
              <a:t>Med reconciliation must be very specific and </a:t>
            </a:r>
          </a:p>
          <a:p>
            <a:endParaRPr lang="en-US" sz="1600" b="1"/>
          </a:p>
          <a:p>
            <a:r>
              <a:rPr lang="en-US" sz="1600" b="1"/>
              <a:t>done within a time frame that will allow pt to comply especially for stopping supplements and now of course GLP1 meds </a:t>
            </a:r>
          </a:p>
          <a:p>
            <a:endParaRPr lang="en-US" sz="1600" b="1"/>
          </a:p>
          <a:p>
            <a:r>
              <a:rPr lang="en-US" sz="1600" b="1"/>
              <a:t>All of the questions on the left also pertain to the items on the right</a:t>
            </a:r>
          </a:p>
          <a:p>
            <a:endParaRPr lang="en-US" sz="1600" b="1"/>
          </a:p>
          <a:p>
            <a:r>
              <a:rPr lang="en-US" sz="1600" b="1"/>
              <a:t>ASA recommends discontinuation of herbal meds at least 1 to 2 weeks prior to surgery</a:t>
            </a:r>
          </a:p>
          <a:p>
            <a:endParaRPr lang="en-US"/>
          </a:p>
        </p:txBody>
      </p:sp>
      <p:sp>
        <p:nvSpPr>
          <p:cNvPr id="4" name="Slide Number Placeholder 3"/>
          <p:cNvSpPr>
            <a:spLocks noGrp="1"/>
          </p:cNvSpPr>
          <p:nvPr>
            <p:ph type="sldNum" sz="quarter" idx="5"/>
          </p:nvPr>
        </p:nvSpPr>
        <p:spPr/>
        <p:txBody>
          <a:bodyPr/>
          <a:lstStyle/>
          <a:p>
            <a:fld id="{D47EAC17-B57C-4F59-9D7C-0078BC9F82FE}" type="slidenum">
              <a:rPr lang="en-US" smtClean="0"/>
              <a:t>67</a:t>
            </a:fld>
            <a:endParaRPr lang="en-US"/>
          </a:p>
        </p:txBody>
      </p:sp>
    </p:spTree>
    <p:extLst>
      <p:ext uri="{BB962C8B-B14F-4D97-AF65-F5344CB8AC3E}">
        <p14:creationId xmlns:p14="http://schemas.microsoft.com/office/powerpoint/2010/main" val="24834542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Use of Herbal supplements are most frequently seen in the geriatric population want to stay healthy and “feel young “ and remain active</a:t>
            </a:r>
          </a:p>
          <a:p>
            <a:endParaRPr lang="en-US" b="1"/>
          </a:p>
          <a:p>
            <a:endParaRPr lang="en-US"/>
          </a:p>
          <a:p>
            <a:r>
              <a:rPr lang="en-US" b="1"/>
              <a:t> Cytochrome P-450 enzyme system is responsible for metabolism and clearance of many medications,       occurs in the liver      including herbals substance, nutrient supplements and anesthesia medications. </a:t>
            </a:r>
          </a:p>
          <a:p>
            <a:endParaRPr lang="en-US" b="1"/>
          </a:p>
          <a:p>
            <a:r>
              <a:rPr lang="en-US" b="1"/>
              <a:t>When person reaches 80 years there is approximately 40% decrease in liver mass and blood flow (Drain’s) impaired ability to metabolize and synthesize medication and results in slower recovery……</a:t>
            </a:r>
          </a:p>
          <a:p>
            <a:endParaRPr lang="en-US" b="1"/>
          </a:p>
          <a:p>
            <a:r>
              <a:rPr lang="en-US" b="1"/>
              <a:t>Frail elderly experience a double jeopardy due to diminished ability to absorb, metabolize , distribute and excrete medicines and supplements.</a:t>
            </a:r>
          </a:p>
          <a:p>
            <a:endParaRPr lang="en-US" b="1"/>
          </a:p>
          <a:p>
            <a:r>
              <a:rPr lang="en-US" b="1"/>
              <a:t>Renal changes in the elderly lead to decreased elimination of substances</a:t>
            </a:r>
          </a:p>
          <a:p>
            <a:endParaRPr lang="en-US" b="1"/>
          </a:p>
          <a:p>
            <a:r>
              <a:rPr lang="en-US" b="1"/>
              <a:t>POLYPHARMACY and Geriatrics</a:t>
            </a:r>
          </a:p>
          <a:p>
            <a:r>
              <a:rPr lang="en-US" b="1"/>
              <a:t>More co morbidities, chronic diseases and ailments</a:t>
            </a:r>
          </a:p>
          <a:p>
            <a:endParaRPr lang="en-US" b="1"/>
          </a:p>
          <a:p>
            <a:r>
              <a:rPr lang="en-US" b="1"/>
              <a:t> has been cited as taking 5 or more medications per day (Ambulatory Surgery) researches found that those on 5 or more a day had an 88% increase in adverse drug events compared to those taking fewer.</a:t>
            </a:r>
          </a:p>
          <a:p>
            <a:endParaRPr lang="en-US" b="1"/>
          </a:p>
          <a:p>
            <a:r>
              <a:rPr lang="en-US" b="1"/>
              <a:t>The more meds, supplements herbal and supplements a person takes the more demand on the liver enzyme systems , results in slower recovery from anesthesia</a:t>
            </a:r>
          </a:p>
          <a:p>
            <a:endParaRPr lang="en-US" b="1"/>
          </a:p>
          <a:p>
            <a:r>
              <a:rPr lang="en-US" b="1"/>
              <a:t>Also increases the risk  of drug-to-drug interactions</a:t>
            </a:r>
          </a:p>
          <a:p>
            <a:endParaRPr lang="en-US" b="1"/>
          </a:p>
          <a:p>
            <a:r>
              <a:rPr lang="en-US" b="1"/>
              <a:t>Also includes OTC meds that elderly may not mention such as:  eye drops  inhalers    topical ointments    cough medicine     laxatives    OTC analgesic    antihistamines      supplemental oxygen     and  alcohol</a:t>
            </a:r>
          </a:p>
          <a:p>
            <a:endParaRPr lang="en-US"/>
          </a:p>
          <a:p>
            <a:r>
              <a:rPr lang="en-US" b="1"/>
              <a:t>FAILURE TO DISCLOSE REASONS:</a:t>
            </a:r>
          </a:p>
          <a:p>
            <a:endParaRPr lang="en-US" b="1"/>
          </a:p>
          <a:p>
            <a:pPr marL="228600" indent="-228600">
              <a:buAutoNum type="arabicPeriod"/>
            </a:pPr>
            <a:r>
              <a:rPr lang="en-US" b="1"/>
              <a:t>Think they are harmless</a:t>
            </a:r>
          </a:p>
          <a:p>
            <a:pPr marL="228600" indent="-228600">
              <a:buAutoNum type="arabicPeriod"/>
            </a:pPr>
            <a:endParaRPr lang="en-US" b="1"/>
          </a:p>
          <a:p>
            <a:pPr marL="228600" indent="-228600">
              <a:buAutoNum type="arabicPeriod"/>
            </a:pPr>
            <a:r>
              <a:rPr lang="en-US" b="1"/>
              <a:t>Secretive, fear disapproval from family as well as doctors and nurses</a:t>
            </a:r>
          </a:p>
          <a:p>
            <a:pPr marL="228600" indent="-228600">
              <a:buAutoNum type="arabicPeriod"/>
            </a:pPr>
            <a:endParaRPr lang="en-US" b="1"/>
          </a:p>
          <a:p>
            <a:pPr marL="228600" indent="-228600">
              <a:buAutoNum type="arabicPeriod"/>
            </a:pPr>
            <a:r>
              <a:rPr lang="en-US" b="1"/>
              <a:t>Cultural or ethnic beliefs</a:t>
            </a:r>
          </a:p>
          <a:p>
            <a:pPr marL="228600" indent="-228600">
              <a:buAutoNum type="arabicPeriod"/>
            </a:pPr>
            <a:endParaRPr lang="en-US" b="1"/>
          </a:p>
          <a:p>
            <a:pPr marL="228600" indent="-228600">
              <a:buAutoNum type="arabicPeriod"/>
            </a:pPr>
            <a:r>
              <a:rPr lang="en-US" b="1"/>
              <a:t>Do not consider them to be important</a:t>
            </a:r>
          </a:p>
          <a:p>
            <a:pPr marL="228600" indent="-228600">
              <a:buAutoNum type="arabicPeriod"/>
            </a:pPr>
            <a:endParaRPr lang="en-US" b="1"/>
          </a:p>
          <a:p>
            <a:pPr marL="228600" indent="-228600">
              <a:buAutoNum type="arabicPeriod"/>
            </a:pPr>
            <a:r>
              <a:rPr lang="en-US" b="1"/>
              <a:t>Do not think of them as “MEDICINE”</a:t>
            </a:r>
          </a:p>
          <a:p>
            <a:pPr marL="228600" indent="-228600">
              <a:buAutoNum type="arabicPeriod"/>
            </a:pPr>
            <a:endParaRPr lang="en-US" b="1"/>
          </a:p>
          <a:p>
            <a:pPr marL="228600" indent="-228600">
              <a:buAutoNum type="arabicPeriod"/>
            </a:pPr>
            <a:r>
              <a:rPr lang="en-US" b="1"/>
              <a:t>REPEAT AND  REPEAT    REITERATE THE NEED FOR THIS INFORMATION</a:t>
            </a:r>
          </a:p>
          <a:p>
            <a:pPr marL="228600" indent="-228600">
              <a:buAutoNum type="arabicPeriod"/>
            </a:pPr>
            <a:endParaRPr lang="en-US" b="0"/>
          </a:p>
          <a:p>
            <a:pPr marL="228600" indent="-228600">
              <a:buAutoNum type="arabicPeriod"/>
            </a:pPr>
            <a:endParaRPr lang="en-US" b="0"/>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D47EAC17-B57C-4F59-9D7C-0078BC9F82FE}" type="slidenum">
              <a:rPr lang="en-US" smtClean="0"/>
              <a:t>68</a:t>
            </a:fld>
            <a:endParaRPr lang="en-US"/>
          </a:p>
        </p:txBody>
      </p:sp>
    </p:spTree>
    <p:extLst>
      <p:ext uri="{BB962C8B-B14F-4D97-AF65-F5344CB8AC3E}">
        <p14:creationId xmlns:p14="http://schemas.microsoft.com/office/powerpoint/2010/main" val="40513293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r>
              <a:rPr lang="en-US" b="1"/>
              <a:t>Certain herbal medications can interact with anesthesia, affecting surgical safety. </a:t>
            </a:r>
          </a:p>
          <a:p>
            <a:endParaRPr lang="en-US" b="1"/>
          </a:p>
          <a:p>
            <a:r>
              <a:rPr lang="en-US" b="1"/>
              <a:t>Common complications and adverse effects include:</a:t>
            </a:r>
          </a:p>
          <a:p>
            <a:endParaRPr lang="en-US" b="1"/>
          </a:p>
          <a:p>
            <a:r>
              <a:rPr lang="en-US" b="1"/>
              <a:t>Bleeding,……. Coagulopathies….. Inadequate anesthesia during intra op ……...prolonged anesthesia in recovery …………stroke………..myocardial infarction</a:t>
            </a:r>
          </a:p>
        </p:txBody>
      </p:sp>
      <p:sp>
        <p:nvSpPr>
          <p:cNvPr id="4" name="Slide Number Placeholder 3"/>
          <p:cNvSpPr>
            <a:spLocks noGrp="1"/>
          </p:cNvSpPr>
          <p:nvPr>
            <p:ph type="sldNum" sz="quarter" idx="5"/>
          </p:nvPr>
        </p:nvSpPr>
        <p:spPr/>
        <p:txBody>
          <a:bodyPr/>
          <a:lstStyle/>
          <a:p>
            <a:fld id="{D47EAC17-B57C-4F59-9D7C-0078BC9F82FE}" type="slidenum">
              <a:rPr lang="en-US" smtClean="0"/>
              <a:t>69</a:t>
            </a:fld>
            <a:endParaRPr lang="en-US"/>
          </a:p>
        </p:txBody>
      </p:sp>
    </p:spTree>
    <p:extLst>
      <p:ext uri="{BB962C8B-B14F-4D97-AF65-F5344CB8AC3E}">
        <p14:creationId xmlns:p14="http://schemas.microsoft.com/office/powerpoint/2010/main" val="7614353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ECHINACEA  used for respiratory symptoms     inhibit hepatic enzymes interferes with anesthetic agents</a:t>
            </a:r>
          </a:p>
          <a:p>
            <a:endParaRPr lang="en-US" b="1"/>
          </a:p>
          <a:p>
            <a:r>
              <a:rPr lang="en-US" b="1"/>
              <a:t>EPHEDRA     a weight loss stimulant       can lead to High BP  bronchodilation     tachycardia      and increased  diuresis</a:t>
            </a:r>
          </a:p>
          <a:p>
            <a:endParaRPr lang="en-US" b="1"/>
          </a:p>
          <a:p>
            <a:r>
              <a:rPr lang="en-US" b="1"/>
              <a:t>KAVA anxiolytic    analgesic   muscle relaxant had local anesthetic properties     inhibits platelet aggregation  potentiates anesthesia</a:t>
            </a:r>
          </a:p>
          <a:p>
            <a:endParaRPr lang="en-US" b="1"/>
          </a:p>
          <a:p>
            <a:r>
              <a:rPr lang="en-US" b="1"/>
              <a:t>St JOHNS WORT    antidepressant properties sedative   hypnotic    interacts with amphetamines should not be taken with other antidepressanrs, can prolong anesthesia</a:t>
            </a:r>
          </a:p>
          <a:p>
            <a:endParaRPr lang="en-US" b="1"/>
          </a:p>
          <a:p>
            <a:r>
              <a:rPr lang="en-US" b="1"/>
              <a:t>Valerian   sedative   muscle relaxant      potentiates sedatives</a:t>
            </a:r>
          </a:p>
          <a:p>
            <a:endParaRPr lang="en-US" b="1"/>
          </a:p>
          <a:p>
            <a:r>
              <a:rPr lang="en-US" b="1"/>
              <a:t>Saw Palmetto  uses for Benign Prosttic Hypertrophy    nocturia     may increase pts INR if taking coumadin</a:t>
            </a:r>
          </a:p>
          <a:p>
            <a:endParaRPr lang="en-US" b="1"/>
          </a:p>
          <a:p>
            <a:endParaRPr lang="en-US" b="1"/>
          </a:p>
        </p:txBody>
      </p:sp>
      <p:sp>
        <p:nvSpPr>
          <p:cNvPr id="4" name="Slide Number Placeholder 3"/>
          <p:cNvSpPr>
            <a:spLocks noGrp="1"/>
          </p:cNvSpPr>
          <p:nvPr>
            <p:ph type="sldNum" sz="quarter" idx="5"/>
          </p:nvPr>
        </p:nvSpPr>
        <p:spPr/>
        <p:txBody>
          <a:bodyPr/>
          <a:lstStyle/>
          <a:p>
            <a:fld id="{D47EAC17-B57C-4F59-9D7C-0078BC9F82FE}" type="slidenum">
              <a:rPr lang="en-US" smtClean="0"/>
              <a:t>70</a:t>
            </a:fld>
            <a:endParaRPr lang="en-US"/>
          </a:p>
        </p:txBody>
      </p:sp>
    </p:spTree>
    <p:extLst>
      <p:ext uri="{BB962C8B-B14F-4D97-AF65-F5344CB8AC3E}">
        <p14:creationId xmlns:p14="http://schemas.microsoft.com/office/powerpoint/2010/main" val="13581201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Garlic  used to lower BP and cholesterol  risk of post op bleeding  stop for at least1 week</a:t>
            </a:r>
          </a:p>
          <a:p>
            <a:endParaRPr lang="en-US" b="1"/>
          </a:p>
          <a:p>
            <a:r>
              <a:rPr lang="en-US" b="1"/>
              <a:t>Ginko Biloba used for increase in cognitive function   memory loss chronic venous insufficiency     causes decreased RBC aggregation </a:t>
            </a:r>
          </a:p>
          <a:p>
            <a:endParaRPr lang="en-US" b="1"/>
          </a:p>
          <a:p>
            <a:r>
              <a:rPr lang="en-US" b="1"/>
              <a:t>Ginseng used for stress reduction   increased or enhanced physical performance, improve cardiovascular function  questionable anti cancer properties </a:t>
            </a:r>
          </a:p>
          <a:p>
            <a:r>
              <a:rPr lang="en-US" b="1"/>
              <a:t>             untoward effects are insomnia, increased irritability  and interact with digoxin, coumadin and lithium</a:t>
            </a:r>
          </a:p>
          <a:p>
            <a:endParaRPr lang="en-US" b="1"/>
          </a:p>
          <a:p>
            <a:r>
              <a:rPr lang="en-US" b="1"/>
              <a:t>Ginger  used for antiemetic properties and motion sickness  there is increased risk of post op bleeding</a:t>
            </a:r>
          </a:p>
          <a:p>
            <a:endParaRPr lang="en-US" b="1"/>
          </a:p>
          <a:p>
            <a:r>
              <a:rPr lang="en-US" b="1"/>
              <a:t>Green Tea is used for caffeine effects     can lead to hypertension, tachycardia and also has diuretic effects </a:t>
            </a:r>
          </a:p>
          <a:p>
            <a:endParaRPr lang="en-US" b="0"/>
          </a:p>
          <a:p>
            <a:r>
              <a:rPr lang="en-US" b="0"/>
              <a:t>These supplements can prolong bleeding, alter hemodynamics, and interfere with glucose control or anticoagulation, which is why anesthesia providers recommend discontinuing herbal supplements 1–2 weeks before surgery.</a:t>
            </a:r>
          </a:p>
        </p:txBody>
      </p:sp>
      <p:sp>
        <p:nvSpPr>
          <p:cNvPr id="4" name="Slide Number Placeholder 3"/>
          <p:cNvSpPr>
            <a:spLocks noGrp="1"/>
          </p:cNvSpPr>
          <p:nvPr>
            <p:ph type="sldNum" sz="quarter" idx="5"/>
          </p:nvPr>
        </p:nvSpPr>
        <p:spPr/>
        <p:txBody>
          <a:bodyPr/>
          <a:lstStyle/>
          <a:p>
            <a:fld id="{D47EAC17-B57C-4F59-9D7C-0078BC9F82FE}" type="slidenum">
              <a:rPr lang="en-US" smtClean="0"/>
              <a:t>71</a:t>
            </a:fld>
            <a:endParaRPr lang="en-US"/>
          </a:p>
        </p:txBody>
      </p:sp>
    </p:spTree>
    <p:extLst>
      <p:ext uri="{BB962C8B-B14F-4D97-AF65-F5344CB8AC3E}">
        <p14:creationId xmlns:p14="http://schemas.microsoft.com/office/powerpoint/2010/main" val="23496360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MELATONIN</a:t>
            </a:r>
            <a:r>
              <a:rPr lang="en-US"/>
              <a:t>   </a:t>
            </a:r>
            <a:r>
              <a:rPr lang="en-US" b="1"/>
              <a:t>used for sleep aid</a:t>
            </a:r>
          </a:p>
          <a:p>
            <a:endParaRPr lang="en-US" b="1"/>
          </a:p>
          <a:p>
            <a:r>
              <a:rPr lang="en-US" b="1"/>
              <a:t>VITAMIN E    used for diabetes      Alzheimer disease      immune system integrity     skin disorders    menopause</a:t>
            </a:r>
          </a:p>
          <a:p>
            <a:endParaRPr lang="en-US" b="1"/>
          </a:p>
          <a:p>
            <a:r>
              <a:rPr lang="en-US" b="1"/>
              <a:t>FISH OIL    coronary artery disease, hyperlipidemia   HTN    diabetes and    thyroid eye disease.</a:t>
            </a:r>
          </a:p>
          <a:p>
            <a:endParaRPr lang="en-US" b="1"/>
          </a:p>
          <a:p>
            <a:r>
              <a:rPr lang="en-US" b="1"/>
              <a:t>COQ 10  used to treat cancers   heart failure acts an  antioxidant </a:t>
            </a:r>
          </a:p>
        </p:txBody>
      </p:sp>
      <p:sp>
        <p:nvSpPr>
          <p:cNvPr id="4" name="Slide Number Placeholder 3"/>
          <p:cNvSpPr>
            <a:spLocks noGrp="1"/>
          </p:cNvSpPr>
          <p:nvPr>
            <p:ph type="sldNum" sz="quarter" idx="5"/>
          </p:nvPr>
        </p:nvSpPr>
        <p:spPr/>
        <p:txBody>
          <a:bodyPr/>
          <a:lstStyle/>
          <a:p>
            <a:fld id="{D47EAC17-B57C-4F59-9D7C-0078BC9F82FE}" type="slidenum">
              <a:rPr lang="en-US" smtClean="0"/>
              <a:t>72</a:t>
            </a:fld>
            <a:endParaRPr lang="en-US"/>
          </a:p>
        </p:txBody>
      </p:sp>
    </p:spTree>
    <p:extLst>
      <p:ext uri="{BB962C8B-B14F-4D97-AF65-F5344CB8AC3E}">
        <p14:creationId xmlns:p14="http://schemas.microsoft.com/office/powerpoint/2010/main" val="42040007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These may be different from hospital to hospital – general idea of when to hold meds and why. Hospital guidelines from anesthesia.</a:t>
            </a:r>
          </a:p>
        </p:txBody>
      </p:sp>
      <p:sp>
        <p:nvSpPr>
          <p:cNvPr id="4" name="Slide Number Placeholder 3"/>
          <p:cNvSpPr>
            <a:spLocks noGrp="1"/>
          </p:cNvSpPr>
          <p:nvPr>
            <p:ph type="sldNum" sz="quarter" idx="5"/>
          </p:nvPr>
        </p:nvSpPr>
        <p:spPr/>
        <p:txBody>
          <a:bodyPr/>
          <a:lstStyle/>
          <a:p>
            <a:fld id="{D47EAC17-B57C-4F59-9D7C-0078BC9F82FE}" type="slidenum">
              <a:rPr lang="en-US" smtClean="0"/>
              <a:t>73</a:t>
            </a:fld>
            <a:endParaRPr lang="en-US"/>
          </a:p>
        </p:txBody>
      </p:sp>
    </p:spTree>
    <p:extLst>
      <p:ext uri="{BB962C8B-B14F-4D97-AF65-F5344CB8AC3E}">
        <p14:creationId xmlns:p14="http://schemas.microsoft.com/office/powerpoint/2010/main" val="40073991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Key Actions: thorough pre op assessment  ask the right questions with med reconciliation, don’t assume the patient is telling you everything     question    question     question.    Patient safety is paramount  having uncomplicated surgical and anesthesia  experience. </a:t>
            </a:r>
          </a:p>
          <a:p>
            <a:endParaRPr lang="en-US" b="1"/>
          </a:p>
          <a:p>
            <a:r>
              <a:rPr lang="en-US" b="1"/>
              <a:t>Evaluate and verify patient understanding of instructions </a:t>
            </a:r>
          </a:p>
          <a:p>
            <a:endParaRPr lang="en-US" b="1"/>
          </a:p>
          <a:p>
            <a:r>
              <a:rPr lang="en-US" b="1"/>
              <a:t>Need to know your anesthesia department protocols and guidelines </a:t>
            </a:r>
          </a:p>
        </p:txBody>
      </p:sp>
      <p:sp>
        <p:nvSpPr>
          <p:cNvPr id="4" name="Slide Number Placeholder 3"/>
          <p:cNvSpPr>
            <a:spLocks noGrp="1"/>
          </p:cNvSpPr>
          <p:nvPr>
            <p:ph type="sldNum" sz="quarter" idx="5"/>
          </p:nvPr>
        </p:nvSpPr>
        <p:spPr/>
        <p:txBody>
          <a:bodyPr/>
          <a:lstStyle/>
          <a:p>
            <a:fld id="{D47EAC17-B57C-4F59-9D7C-0078BC9F82FE}" type="slidenum">
              <a:rPr lang="en-US" smtClean="0"/>
              <a:t>74</a:t>
            </a:fld>
            <a:endParaRPr lang="en-US"/>
          </a:p>
        </p:txBody>
      </p:sp>
    </p:spTree>
    <p:extLst>
      <p:ext uri="{BB962C8B-B14F-4D97-AF65-F5344CB8AC3E}">
        <p14:creationId xmlns:p14="http://schemas.microsoft.com/office/powerpoint/2010/main" val="37498908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7EAC17-B57C-4F59-9D7C-0078BC9F82FE}" type="slidenum">
              <a:rPr lang="en-US" smtClean="0"/>
              <a:t>76</a:t>
            </a:fld>
            <a:endParaRPr lang="en-US"/>
          </a:p>
        </p:txBody>
      </p:sp>
    </p:spTree>
    <p:extLst>
      <p:ext uri="{BB962C8B-B14F-4D97-AF65-F5344CB8AC3E}">
        <p14:creationId xmlns:p14="http://schemas.microsoft.com/office/powerpoint/2010/main" val="1176502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C1E68F6-BDCE-4D8D-B012-04BA1D13E219}" type="slidenum">
              <a:rPr lang="en-US" smtClean="0"/>
              <a:pPr>
                <a:defRPr/>
              </a:pPr>
              <a:t>38</a:t>
            </a:fld>
            <a:endParaRPr lang="en-US"/>
          </a:p>
        </p:txBody>
      </p:sp>
    </p:spTree>
    <p:extLst>
      <p:ext uri="{BB962C8B-B14F-4D97-AF65-F5344CB8AC3E}">
        <p14:creationId xmlns:p14="http://schemas.microsoft.com/office/powerpoint/2010/main" val="1232453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here we are  we have the following….. We are governed by Bylaws and our elected Board members and RA</a:t>
            </a:r>
          </a:p>
        </p:txBody>
      </p:sp>
      <p:sp>
        <p:nvSpPr>
          <p:cNvPr id="4" name="Slide Number Placeholder 3"/>
          <p:cNvSpPr>
            <a:spLocks noGrp="1"/>
          </p:cNvSpPr>
          <p:nvPr>
            <p:ph type="sldNum" sz="quarter" idx="5"/>
          </p:nvPr>
        </p:nvSpPr>
        <p:spPr/>
        <p:txBody>
          <a:bodyPr/>
          <a:lstStyle/>
          <a:p>
            <a:pPr>
              <a:defRPr/>
            </a:pPr>
            <a:fld id="{5C1E68F6-BDCE-4D8D-B012-04BA1D13E219}" type="slidenum">
              <a:rPr lang="en-US" smtClean="0"/>
              <a:pPr>
                <a:defRPr/>
              </a:pPr>
              <a:t>39</a:t>
            </a:fld>
            <a:endParaRPr lang="en-US"/>
          </a:p>
        </p:txBody>
      </p:sp>
    </p:spTree>
    <p:extLst>
      <p:ext uri="{BB962C8B-B14F-4D97-AF65-F5344CB8AC3E}">
        <p14:creationId xmlns:p14="http://schemas.microsoft.com/office/powerpoint/2010/main" val="204899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p:spPr>
        <p:txBody>
          <a:bodyPr/>
          <a:lstStyle/>
          <a:p>
            <a:fld id="{213DCA3F-93EB-4975-9A78-BEE62CF7CCF9}" type="slidenum">
              <a:rPr lang="en-US" smtClean="0"/>
              <a:pPr/>
              <a:t>40</a:t>
            </a:fld>
            <a:endParaRPr lang="en-US"/>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p:spPr>
        <p:txBody>
          <a:bodyPr/>
          <a:lstStyle/>
          <a:p>
            <a:pPr eaLnBrk="1" hangingPunct="1"/>
            <a:r>
              <a:rPr lang="en-US"/>
              <a:t>We do have our core purpose, why are we here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54A13-5B35-3270-9E18-F3CB364563F4}"/>
            </a:ext>
          </a:extLst>
        </p:cNvPr>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D15919E4-1C66-E82D-A6CF-966B404A2967}"/>
              </a:ext>
            </a:extLst>
          </p:cNvPr>
          <p:cNvSpPr>
            <a:spLocks noGrp="1" noRot="1" noChangeAspect="1" noTextEdit="1"/>
          </p:cNvSpPr>
          <p:nvPr>
            <p:ph type="sldImg"/>
          </p:nvPr>
        </p:nvSpPr>
        <p:spPr>
          <a:ln/>
        </p:spPr>
      </p:sp>
      <p:sp>
        <p:nvSpPr>
          <p:cNvPr id="88067" name="Notes Placeholder 2">
            <a:extLst>
              <a:ext uri="{FF2B5EF4-FFF2-40B4-BE49-F238E27FC236}">
                <a16:creationId xmlns:a16="http://schemas.microsoft.com/office/drawing/2014/main" id="{E16ABD81-EC1B-2A7A-AD4C-B1A0623D4453}"/>
              </a:ext>
            </a:extLst>
          </p:cNvPr>
          <p:cNvSpPr>
            <a:spLocks noGrp="1"/>
          </p:cNvSpPr>
          <p:nvPr>
            <p:ph type="body" idx="1"/>
          </p:nvPr>
        </p:nvSpPr>
        <p:spPr>
          <a:noFill/>
          <a:ln/>
        </p:spPr>
        <p:txBody>
          <a:bodyPr/>
          <a:lstStyle/>
          <a:p>
            <a:endParaRPr lang="en-US"/>
          </a:p>
        </p:txBody>
      </p:sp>
      <p:sp>
        <p:nvSpPr>
          <p:cNvPr id="88068" name="Slide Number Placeholder 3">
            <a:extLst>
              <a:ext uri="{FF2B5EF4-FFF2-40B4-BE49-F238E27FC236}">
                <a16:creationId xmlns:a16="http://schemas.microsoft.com/office/drawing/2014/main" id="{5CDBA792-2217-C9E9-5404-7F5FEA1A3F39}"/>
              </a:ext>
            </a:extLst>
          </p:cNvPr>
          <p:cNvSpPr txBox="1">
            <a:spLocks noGrp="1"/>
          </p:cNvSpPr>
          <p:nvPr/>
        </p:nvSpPr>
        <p:spPr bwMode="auto">
          <a:xfrm>
            <a:off x="4023095" y="8917422"/>
            <a:ext cx="3077739" cy="469424"/>
          </a:xfrm>
          <a:prstGeom prst="rect">
            <a:avLst/>
          </a:prstGeom>
          <a:noFill/>
          <a:ln w="9525">
            <a:noFill/>
            <a:miter lim="800000"/>
            <a:headEnd/>
            <a:tailEnd/>
          </a:ln>
        </p:spPr>
        <p:txBody>
          <a:bodyPr lIns="93990" tIns="46995" rIns="93990" bIns="46995" anchor="b"/>
          <a:lstStyle/>
          <a:p>
            <a:pPr algn="r"/>
            <a:fld id="{68F870CB-0D28-467E-9B0B-4A8C9FF707CC}" type="slidenum">
              <a:rPr lang="en-US" sz="1200"/>
              <a:pPr algn="r"/>
              <a:t>41</a:t>
            </a:fld>
            <a:endParaRPr lang="en-US" sz="1200"/>
          </a:p>
        </p:txBody>
      </p:sp>
    </p:spTree>
    <p:extLst>
      <p:ext uri="{BB962C8B-B14F-4D97-AF65-F5344CB8AC3E}">
        <p14:creationId xmlns:p14="http://schemas.microsoft.com/office/powerpoint/2010/main" val="2632507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Organizational structure of ASPAN with lines of communications</a:t>
            </a:r>
          </a:p>
          <a:p>
            <a:r>
              <a:rPr lang="en-US"/>
              <a:t>Some subgroups may change as need arises for the organization and lines of communication and liaisons may change also may remove or dissolve a SWT if no longer needed</a:t>
            </a:r>
          </a:p>
          <a:p>
            <a:endParaRPr lang="en-US"/>
          </a:p>
        </p:txBody>
      </p:sp>
      <p:sp>
        <p:nvSpPr>
          <p:cNvPr id="4" name="Slide Number Placeholder 3"/>
          <p:cNvSpPr>
            <a:spLocks noGrp="1"/>
          </p:cNvSpPr>
          <p:nvPr>
            <p:ph type="sldNum" sz="quarter" idx="5"/>
          </p:nvPr>
        </p:nvSpPr>
        <p:spPr/>
        <p:txBody>
          <a:bodyPr/>
          <a:lstStyle/>
          <a:p>
            <a:pPr>
              <a:defRPr/>
            </a:pPr>
            <a:fld id="{5C1E68F6-BDCE-4D8D-B012-04BA1D13E219}" type="slidenum">
              <a:rPr lang="en-US" smtClean="0"/>
              <a:pPr>
                <a:defRPr/>
              </a:pPr>
              <a:t>42</a:t>
            </a:fld>
            <a:endParaRPr lang="en-US"/>
          </a:p>
        </p:txBody>
      </p:sp>
    </p:spTree>
    <p:extLst>
      <p:ext uri="{BB962C8B-B14F-4D97-AF65-F5344CB8AC3E}">
        <p14:creationId xmlns:p14="http://schemas.microsoft.com/office/powerpoint/2010/main" val="38472802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Changes are removing Strategic Work Team no longer in need like the Global Outreach SWT or adding the Certification SWT</a:t>
            </a:r>
          </a:p>
        </p:txBody>
      </p:sp>
      <p:sp>
        <p:nvSpPr>
          <p:cNvPr id="4" name="Slide Number Placeholder 3"/>
          <p:cNvSpPr>
            <a:spLocks noGrp="1"/>
          </p:cNvSpPr>
          <p:nvPr>
            <p:ph type="sldNum" sz="quarter" idx="5"/>
          </p:nvPr>
        </p:nvSpPr>
        <p:spPr/>
        <p:txBody>
          <a:bodyPr/>
          <a:lstStyle/>
          <a:p>
            <a:pPr>
              <a:defRPr/>
            </a:pPr>
            <a:fld id="{5C1E68F6-BDCE-4D8D-B012-04BA1D13E219}" type="slidenum">
              <a:rPr lang="en-US" smtClean="0"/>
              <a:pPr>
                <a:defRPr/>
              </a:pPr>
              <a:t>43</a:t>
            </a:fld>
            <a:endParaRPr lang="en-US"/>
          </a:p>
        </p:txBody>
      </p:sp>
    </p:spTree>
    <p:extLst>
      <p:ext uri="{BB962C8B-B14F-4D97-AF65-F5344CB8AC3E}">
        <p14:creationId xmlns:p14="http://schemas.microsoft.com/office/powerpoint/2010/main" val="23779186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normAutofit/>
          </a:bodyPr>
          <a:lstStyle>
            <a:lvl1pPr algn="ctr">
              <a:defRPr sz="36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2100" b="1"/>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704252904"/>
      </p:ext>
    </p:extLst>
  </p:cSld>
  <p:clrMapOvr>
    <a:masterClrMapping/>
  </p:clrMapOvr>
  <p:transition>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pPr>
              <a:defRPr/>
            </a:pPr>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pPr>
              <a:defRPr/>
            </a:pPr>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pPr>
              <a:defRPr/>
            </a:pPr>
            <a:fld id="{B11D1E98-D5B5-4A21-86BF-D652E0909A96}" type="slidenum">
              <a:rPr lang="en-US" smtClean="0"/>
              <a:pPr>
                <a:defRPr/>
              </a:pPr>
              <a:t>‹#›</a:t>
            </a:fld>
            <a:endParaRPr lang="en-US"/>
          </a:p>
        </p:txBody>
      </p:sp>
    </p:spTree>
    <p:extLst>
      <p:ext uri="{BB962C8B-B14F-4D97-AF65-F5344CB8AC3E}">
        <p14:creationId xmlns:p14="http://schemas.microsoft.com/office/powerpoint/2010/main" val="2203544635"/>
      </p:ext>
    </p:extLst>
  </p:cSld>
  <p:clrMapOvr>
    <a:masterClrMapping/>
  </p:clrMapOvr>
  <p:transition>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pPr>
              <a:defRPr/>
            </a:pPr>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pPr>
              <a:defRPr/>
            </a:pPr>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pPr>
              <a:defRPr/>
            </a:pPr>
            <a:fld id="{64E6BA97-A421-42D1-B0EF-D72BE4BC3E3A}" type="slidenum">
              <a:rPr lang="en-US" smtClean="0"/>
              <a:pPr>
                <a:defRPr/>
              </a:pPr>
              <a:t>‹#›</a:t>
            </a:fld>
            <a:endParaRPr lang="en-US"/>
          </a:p>
        </p:txBody>
      </p:sp>
    </p:spTree>
    <p:extLst>
      <p:ext uri="{BB962C8B-B14F-4D97-AF65-F5344CB8AC3E}">
        <p14:creationId xmlns:p14="http://schemas.microsoft.com/office/powerpoint/2010/main" val="1005108366"/>
      </p:ext>
    </p:extLst>
  </p:cSld>
  <p:clrMapOvr>
    <a:masterClrMapping/>
  </p:clrMapOvr>
  <p:transition>
    <p:zo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5BCAD085-E8A6-8845-BD4E-CB4CCA059FC4}" type="datetimeFigureOut">
              <a:rPr lang="en-US" smtClean="0"/>
              <a:t>9/20/2025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
        <p:nvSpPr>
          <p:cNvPr id="9" name="Content Placeholder 8"/>
          <p:cNvSpPr>
            <a:spLocks noGrp="1"/>
          </p:cNvSpPr>
          <p:nvPr>
            <p:ph sz="quarter" idx="13"/>
          </p:nvPr>
        </p:nvSpPr>
        <p:spPr>
          <a:xfrm>
            <a:off x="1298448" y="2121407"/>
            <a:ext cx="3200400" cy="36027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63440" y="2119313"/>
            <a:ext cx="3200400" cy="3605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33069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5BCAD085-E8A6-8845-BD4E-CB4CCA059FC4}" type="datetimeFigureOut">
              <a:rPr lang="en-US" smtClean="0"/>
              <a:t>9/20/2025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
        <p:nvSpPr>
          <p:cNvPr id="11" name="Content Placeholder 10"/>
          <p:cNvSpPr>
            <a:spLocks noGrp="1"/>
          </p:cNvSpPr>
          <p:nvPr>
            <p:ph sz="quarter" idx="13"/>
          </p:nvPr>
        </p:nvSpPr>
        <p:spPr>
          <a:xfrm>
            <a:off x="1298448" y="2944368"/>
            <a:ext cx="3227832" cy="2779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14"/>
          </p:nvPr>
        </p:nvSpPr>
        <p:spPr>
          <a:xfrm>
            <a:off x="4645151" y="2944813"/>
            <a:ext cx="3227832" cy="2779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70198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CF0B1-5FBF-6F99-DA2D-C2AE165C78B8}"/>
              </a:ext>
            </a:extLst>
          </p:cNvPr>
          <p:cNvSpPr>
            <a:spLocks noGrp="1"/>
          </p:cNvSpPr>
          <p:nvPr>
            <p:ph type="title" hasCustomPrompt="1"/>
          </p:nvPr>
        </p:nvSpPr>
        <p:spPr>
          <a:xfrm>
            <a:off x="586217" y="281358"/>
            <a:ext cx="7982712" cy="914400"/>
          </a:xfrm>
        </p:spPr>
        <p:txBody>
          <a:bodyPr/>
          <a:lstStyle>
            <a:lvl1pPr>
              <a:defRPr/>
            </a:lvl1pPr>
          </a:lstStyle>
          <a:p>
            <a:r>
              <a:rPr lang="en-US" b="0">
                <a:solidFill>
                  <a:schemeClr val="bg1"/>
                </a:solidFill>
              </a:rPr>
              <a:t>CLICK TO ADD TITLE</a:t>
            </a:r>
            <a:endParaRPr lang="en-US">
              <a:solidFill>
                <a:schemeClr val="bg1"/>
              </a:solidFill>
            </a:endParaRPr>
          </a:p>
        </p:txBody>
      </p:sp>
      <p:sp>
        <p:nvSpPr>
          <p:cNvPr id="7" name="Text Placeholder 6">
            <a:extLst>
              <a:ext uri="{FF2B5EF4-FFF2-40B4-BE49-F238E27FC236}">
                <a16:creationId xmlns:a16="http://schemas.microsoft.com/office/drawing/2014/main" id="{B5DEA1F5-0E0B-B85B-D1EB-BEBCBED6E5B8}"/>
              </a:ext>
            </a:extLst>
          </p:cNvPr>
          <p:cNvSpPr>
            <a:spLocks noGrp="1"/>
          </p:cNvSpPr>
          <p:nvPr>
            <p:ph type="body" sz="quarter" idx="10" hasCustomPrompt="1"/>
          </p:nvPr>
        </p:nvSpPr>
        <p:spPr>
          <a:xfrm>
            <a:off x="742450" y="1397328"/>
            <a:ext cx="1078856" cy="445972"/>
          </a:xfrm>
        </p:spPr>
        <p:txBody>
          <a:bodyPr anchor="b">
            <a:normAutofit/>
          </a:bodyPr>
          <a:lstStyle>
            <a:lvl1pPr marL="0" indent="0">
              <a:buNone/>
              <a:defRPr sz="1050" b="1">
                <a:latin typeface="+mn-lt"/>
              </a:defRPr>
            </a:lvl1pPr>
            <a:lvl2pPr marL="342900" indent="0">
              <a:buNone/>
              <a:defRPr b="1">
                <a:latin typeface="+mj-lt"/>
              </a:defRPr>
            </a:lvl2pPr>
            <a:lvl3pPr marL="685800" indent="0">
              <a:buNone/>
              <a:defRPr b="1">
                <a:latin typeface="+mj-lt"/>
              </a:defRPr>
            </a:lvl3pPr>
            <a:lvl4pPr marL="1028700" indent="0">
              <a:buNone/>
              <a:defRPr b="1">
                <a:latin typeface="+mj-lt"/>
              </a:defRPr>
            </a:lvl4pPr>
            <a:lvl5pPr marL="1371600" indent="0">
              <a:buNone/>
              <a:defRPr b="1">
                <a:latin typeface="+mj-lt"/>
              </a:defRPr>
            </a:lvl5pPr>
          </a:lstStyle>
          <a:p>
            <a:pPr lvl="0"/>
            <a:r>
              <a:rPr lang="en-US"/>
              <a:t>ADD TEXT</a:t>
            </a:r>
          </a:p>
        </p:txBody>
      </p:sp>
      <p:sp>
        <p:nvSpPr>
          <p:cNvPr id="12" name="Text Placeholder 6">
            <a:extLst>
              <a:ext uri="{FF2B5EF4-FFF2-40B4-BE49-F238E27FC236}">
                <a16:creationId xmlns:a16="http://schemas.microsoft.com/office/drawing/2014/main" id="{0927EF45-A807-DB68-1EE5-226052417123}"/>
              </a:ext>
            </a:extLst>
          </p:cNvPr>
          <p:cNvSpPr>
            <a:spLocks noGrp="1"/>
          </p:cNvSpPr>
          <p:nvPr>
            <p:ph type="body" sz="quarter" idx="15" hasCustomPrompt="1"/>
          </p:nvPr>
        </p:nvSpPr>
        <p:spPr>
          <a:xfrm>
            <a:off x="742450" y="1821148"/>
            <a:ext cx="1078856" cy="655450"/>
          </a:xfrm>
          <a:effectLst/>
        </p:spPr>
        <p:txBody>
          <a:bodyPr lIns="91440" tIns="0" rIns="91440" bIns="0" anchor="t">
            <a:noAutofit/>
          </a:bodyPr>
          <a:lstStyle>
            <a:lvl1pPr marL="0" indent="0">
              <a:spcBef>
                <a:spcPts val="0"/>
              </a:spcBef>
              <a:buNone/>
              <a:defRPr sz="4050" b="1">
                <a:latin typeface="+mn-lt"/>
              </a:defRPr>
            </a:lvl1pPr>
            <a:lvl2pPr marL="342900" indent="0">
              <a:buNone/>
              <a:defRPr b="1">
                <a:latin typeface="+mj-lt"/>
              </a:defRPr>
            </a:lvl2pPr>
            <a:lvl3pPr marL="685800" indent="0">
              <a:buNone/>
              <a:defRPr b="1">
                <a:latin typeface="+mj-lt"/>
              </a:defRPr>
            </a:lvl3pPr>
            <a:lvl4pPr marL="1028700" indent="0">
              <a:buNone/>
              <a:defRPr b="1">
                <a:latin typeface="+mj-lt"/>
              </a:defRPr>
            </a:lvl4pPr>
            <a:lvl5pPr marL="1371600" indent="0">
              <a:buNone/>
              <a:defRPr b="1">
                <a:latin typeface="+mj-lt"/>
              </a:defRPr>
            </a:lvl5pPr>
          </a:lstStyle>
          <a:p>
            <a:pPr lvl="0"/>
            <a:r>
              <a:rPr lang="en-US"/>
              <a:t>00</a:t>
            </a:r>
          </a:p>
        </p:txBody>
      </p:sp>
      <p:sp>
        <p:nvSpPr>
          <p:cNvPr id="39" name="Text Placeholder 38">
            <a:extLst>
              <a:ext uri="{FF2B5EF4-FFF2-40B4-BE49-F238E27FC236}">
                <a16:creationId xmlns:a16="http://schemas.microsoft.com/office/drawing/2014/main" id="{CA415738-ECED-ED41-CA59-8E7C19FEC189}"/>
              </a:ext>
            </a:extLst>
          </p:cNvPr>
          <p:cNvSpPr>
            <a:spLocks noGrp="1"/>
          </p:cNvSpPr>
          <p:nvPr>
            <p:ph type="body" sz="quarter" idx="20" hasCustomPrompt="1"/>
          </p:nvPr>
        </p:nvSpPr>
        <p:spPr>
          <a:xfrm>
            <a:off x="609425" y="2356707"/>
            <a:ext cx="1549576" cy="2704392"/>
          </a:xfrm>
          <a:custGeom>
            <a:avLst/>
            <a:gdLst>
              <a:gd name="connsiteX0" fmla="*/ 0 w 2066101"/>
              <a:gd name="connsiteY0" fmla="*/ 0 h 2704392"/>
              <a:gd name="connsiteX1" fmla="*/ 2066101 w 2066101"/>
              <a:gd name="connsiteY1" fmla="*/ 0 h 2704392"/>
              <a:gd name="connsiteX2" fmla="*/ 2066101 w 2066101"/>
              <a:gd name="connsiteY2" fmla="*/ 2704392 h 2704392"/>
              <a:gd name="connsiteX3" fmla="*/ 0 w 2066101"/>
              <a:gd name="connsiteY3" fmla="*/ 2704392 h 2704392"/>
            </a:gdLst>
            <a:ahLst/>
            <a:cxnLst>
              <a:cxn ang="0">
                <a:pos x="connsiteX0" y="connsiteY0"/>
              </a:cxn>
              <a:cxn ang="0">
                <a:pos x="connsiteX1" y="connsiteY1"/>
              </a:cxn>
              <a:cxn ang="0">
                <a:pos x="connsiteX2" y="connsiteY2"/>
              </a:cxn>
              <a:cxn ang="0">
                <a:pos x="connsiteX3" y="connsiteY3"/>
              </a:cxn>
            </a:cxnLst>
            <a:rect l="l" t="t" r="r" b="b"/>
            <a:pathLst>
              <a:path w="2066101" h="2704392">
                <a:moveTo>
                  <a:pt x="0" y="0"/>
                </a:moveTo>
                <a:lnTo>
                  <a:pt x="2066101" y="0"/>
                </a:lnTo>
                <a:lnTo>
                  <a:pt x="2066101" y="2704392"/>
                </a:lnTo>
                <a:lnTo>
                  <a:pt x="0" y="2704392"/>
                </a:lnTo>
                <a:close/>
              </a:path>
            </a:pathLst>
          </a:custGeom>
          <a:solidFill>
            <a:schemeClr val="tx1">
              <a:lumMod val="75000"/>
              <a:lumOff val="25000"/>
            </a:schemeClr>
          </a:solidFill>
          <a:ln>
            <a:noFill/>
          </a:ln>
          <a:effectLst>
            <a:outerShdw blurRad="50800" dist="508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92608" tIns="822960" rtlCol="0" anchor="t">
            <a:normAutofit/>
          </a:bodyPr>
          <a:lstStyle>
            <a:lvl1pPr marL="0" indent="0" algn="l">
              <a:buFont typeface="Arial" panose="020B0604020202020204" pitchFamily="34" charset="0"/>
              <a:buNone/>
              <a:defRPr lang="en-US" sz="900" dirty="0">
                <a:solidFill>
                  <a:schemeClr val="lt1"/>
                </a:solidFill>
              </a:defRPr>
            </a:lvl1pPr>
          </a:lstStyle>
          <a:p>
            <a:pPr marL="0" lvl="0" algn="ctr"/>
            <a:r>
              <a:rPr lang="en-US"/>
              <a:t>Add text here</a:t>
            </a:r>
          </a:p>
        </p:txBody>
      </p:sp>
      <p:sp>
        <p:nvSpPr>
          <p:cNvPr id="8" name="Text Placeholder 6">
            <a:extLst>
              <a:ext uri="{FF2B5EF4-FFF2-40B4-BE49-F238E27FC236}">
                <a16:creationId xmlns:a16="http://schemas.microsoft.com/office/drawing/2014/main" id="{C99194BA-C71C-FB82-7058-42ECFE165A71}"/>
              </a:ext>
            </a:extLst>
          </p:cNvPr>
          <p:cNvSpPr>
            <a:spLocks noGrp="1"/>
          </p:cNvSpPr>
          <p:nvPr>
            <p:ph type="body" sz="quarter" idx="11" hasCustomPrompt="1"/>
          </p:nvPr>
        </p:nvSpPr>
        <p:spPr>
          <a:xfrm>
            <a:off x="2342650" y="1397328"/>
            <a:ext cx="1078856" cy="445972"/>
          </a:xfrm>
        </p:spPr>
        <p:txBody>
          <a:bodyPr anchor="b">
            <a:normAutofit/>
          </a:bodyPr>
          <a:lstStyle>
            <a:lvl1pPr marL="0" indent="0">
              <a:buNone/>
              <a:defRPr sz="1050" b="1">
                <a:latin typeface="+mn-lt"/>
              </a:defRPr>
            </a:lvl1pPr>
            <a:lvl2pPr marL="342900" indent="0">
              <a:buNone/>
              <a:defRPr b="1">
                <a:latin typeface="+mj-lt"/>
              </a:defRPr>
            </a:lvl2pPr>
            <a:lvl3pPr marL="685800" indent="0">
              <a:buNone/>
              <a:defRPr b="1">
                <a:latin typeface="+mj-lt"/>
              </a:defRPr>
            </a:lvl3pPr>
            <a:lvl4pPr marL="1028700" indent="0">
              <a:buNone/>
              <a:defRPr b="1">
                <a:latin typeface="+mj-lt"/>
              </a:defRPr>
            </a:lvl4pPr>
            <a:lvl5pPr marL="1371600" indent="0">
              <a:buNone/>
              <a:defRPr b="1">
                <a:latin typeface="+mj-lt"/>
              </a:defRPr>
            </a:lvl5pPr>
          </a:lstStyle>
          <a:p>
            <a:pPr lvl="0"/>
            <a:r>
              <a:rPr lang="en-US"/>
              <a:t>ADD TEXT</a:t>
            </a:r>
          </a:p>
        </p:txBody>
      </p:sp>
      <p:sp>
        <p:nvSpPr>
          <p:cNvPr id="13" name="Text Placeholder 6">
            <a:extLst>
              <a:ext uri="{FF2B5EF4-FFF2-40B4-BE49-F238E27FC236}">
                <a16:creationId xmlns:a16="http://schemas.microsoft.com/office/drawing/2014/main" id="{1C9BA2BC-110F-DB84-10C1-221D101343C3}"/>
              </a:ext>
            </a:extLst>
          </p:cNvPr>
          <p:cNvSpPr>
            <a:spLocks noGrp="1"/>
          </p:cNvSpPr>
          <p:nvPr>
            <p:ph type="body" sz="quarter" idx="16" hasCustomPrompt="1"/>
          </p:nvPr>
        </p:nvSpPr>
        <p:spPr>
          <a:xfrm>
            <a:off x="2342650" y="1821148"/>
            <a:ext cx="1078856" cy="655450"/>
          </a:xfrm>
          <a:effectLst/>
        </p:spPr>
        <p:txBody>
          <a:bodyPr lIns="91440" tIns="0" rIns="91440" bIns="0" anchor="t">
            <a:noAutofit/>
          </a:bodyPr>
          <a:lstStyle>
            <a:lvl1pPr marL="0" indent="0">
              <a:spcBef>
                <a:spcPts val="0"/>
              </a:spcBef>
              <a:buNone/>
              <a:defRPr sz="4050" b="1">
                <a:latin typeface="+mn-lt"/>
              </a:defRPr>
            </a:lvl1pPr>
            <a:lvl2pPr marL="342900" indent="0">
              <a:buNone/>
              <a:defRPr b="1">
                <a:latin typeface="+mj-lt"/>
              </a:defRPr>
            </a:lvl2pPr>
            <a:lvl3pPr marL="685800" indent="0">
              <a:buNone/>
              <a:defRPr b="1">
                <a:latin typeface="+mj-lt"/>
              </a:defRPr>
            </a:lvl3pPr>
            <a:lvl4pPr marL="1028700" indent="0">
              <a:buNone/>
              <a:defRPr b="1">
                <a:latin typeface="+mj-lt"/>
              </a:defRPr>
            </a:lvl4pPr>
            <a:lvl5pPr marL="1371600" indent="0">
              <a:buNone/>
              <a:defRPr b="1">
                <a:latin typeface="+mj-lt"/>
              </a:defRPr>
            </a:lvl5pPr>
          </a:lstStyle>
          <a:p>
            <a:pPr lvl="0"/>
            <a:r>
              <a:rPr lang="en-US"/>
              <a:t>00</a:t>
            </a:r>
          </a:p>
        </p:txBody>
      </p:sp>
      <p:sp>
        <p:nvSpPr>
          <p:cNvPr id="40" name="Text Placeholder 39">
            <a:extLst>
              <a:ext uri="{FF2B5EF4-FFF2-40B4-BE49-F238E27FC236}">
                <a16:creationId xmlns:a16="http://schemas.microsoft.com/office/drawing/2014/main" id="{EE7A2705-D148-A99C-16ED-444258463CC7}"/>
              </a:ext>
            </a:extLst>
          </p:cNvPr>
          <p:cNvSpPr>
            <a:spLocks noGrp="1"/>
          </p:cNvSpPr>
          <p:nvPr>
            <p:ph type="body" sz="quarter" idx="31" hasCustomPrompt="1"/>
          </p:nvPr>
        </p:nvSpPr>
        <p:spPr>
          <a:xfrm>
            <a:off x="2203307" y="2356707"/>
            <a:ext cx="1549576" cy="2704392"/>
          </a:xfrm>
          <a:custGeom>
            <a:avLst/>
            <a:gdLst>
              <a:gd name="connsiteX0" fmla="*/ 0 w 2066101"/>
              <a:gd name="connsiteY0" fmla="*/ 0 h 2704392"/>
              <a:gd name="connsiteX1" fmla="*/ 2066101 w 2066101"/>
              <a:gd name="connsiteY1" fmla="*/ 0 h 2704392"/>
              <a:gd name="connsiteX2" fmla="*/ 2066101 w 2066101"/>
              <a:gd name="connsiteY2" fmla="*/ 2704392 h 2704392"/>
              <a:gd name="connsiteX3" fmla="*/ 0 w 2066101"/>
              <a:gd name="connsiteY3" fmla="*/ 2704392 h 2704392"/>
            </a:gdLst>
            <a:ahLst/>
            <a:cxnLst>
              <a:cxn ang="0">
                <a:pos x="connsiteX0" y="connsiteY0"/>
              </a:cxn>
              <a:cxn ang="0">
                <a:pos x="connsiteX1" y="connsiteY1"/>
              </a:cxn>
              <a:cxn ang="0">
                <a:pos x="connsiteX2" y="connsiteY2"/>
              </a:cxn>
              <a:cxn ang="0">
                <a:pos x="connsiteX3" y="connsiteY3"/>
              </a:cxn>
            </a:cxnLst>
            <a:rect l="l" t="t" r="r" b="b"/>
            <a:pathLst>
              <a:path w="2066101" h="2704392">
                <a:moveTo>
                  <a:pt x="0" y="0"/>
                </a:moveTo>
                <a:lnTo>
                  <a:pt x="2066101" y="0"/>
                </a:lnTo>
                <a:lnTo>
                  <a:pt x="2066101" y="2704392"/>
                </a:lnTo>
                <a:lnTo>
                  <a:pt x="0" y="2704392"/>
                </a:lnTo>
                <a:close/>
              </a:path>
            </a:pathLst>
          </a:custGeom>
          <a:solidFill>
            <a:schemeClr val="tx1">
              <a:lumMod val="75000"/>
              <a:lumOff val="25000"/>
            </a:schemeClr>
          </a:solidFill>
          <a:ln>
            <a:noFill/>
          </a:ln>
          <a:effectLst>
            <a:outerShdw blurRad="50800" dist="508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92608" tIns="822960" rtlCol="0" anchor="t">
            <a:normAutofit/>
          </a:bodyPr>
          <a:lstStyle>
            <a:lvl1pPr marL="0" indent="0" algn="l">
              <a:buFont typeface="Arial" panose="020B0604020202020204" pitchFamily="34" charset="0"/>
              <a:buNone/>
              <a:defRPr lang="en-US" sz="900" dirty="0">
                <a:solidFill>
                  <a:schemeClr val="lt1"/>
                </a:solidFill>
              </a:defRPr>
            </a:lvl1pPr>
          </a:lstStyle>
          <a:p>
            <a:pPr marL="0" lvl="0" algn="ctr"/>
            <a:r>
              <a:rPr lang="en-US"/>
              <a:t>Add text here</a:t>
            </a:r>
          </a:p>
        </p:txBody>
      </p:sp>
      <p:sp>
        <p:nvSpPr>
          <p:cNvPr id="9" name="Text Placeholder 6">
            <a:extLst>
              <a:ext uri="{FF2B5EF4-FFF2-40B4-BE49-F238E27FC236}">
                <a16:creationId xmlns:a16="http://schemas.microsoft.com/office/drawing/2014/main" id="{3E9B7D98-8661-78D4-B906-E82F8AA1DBF2}"/>
              </a:ext>
            </a:extLst>
          </p:cNvPr>
          <p:cNvSpPr>
            <a:spLocks noGrp="1"/>
          </p:cNvSpPr>
          <p:nvPr>
            <p:ph type="body" sz="quarter" idx="12" hasCustomPrompt="1"/>
          </p:nvPr>
        </p:nvSpPr>
        <p:spPr>
          <a:xfrm>
            <a:off x="3949716" y="1397328"/>
            <a:ext cx="1078856" cy="445972"/>
          </a:xfrm>
        </p:spPr>
        <p:txBody>
          <a:bodyPr anchor="b">
            <a:normAutofit/>
          </a:bodyPr>
          <a:lstStyle>
            <a:lvl1pPr marL="0" indent="0">
              <a:buNone/>
              <a:defRPr sz="1050" b="1">
                <a:latin typeface="+mn-lt"/>
              </a:defRPr>
            </a:lvl1pPr>
            <a:lvl2pPr marL="342900" indent="0">
              <a:buNone/>
              <a:defRPr b="1">
                <a:latin typeface="+mj-lt"/>
              </a:defRPr>
            </a:lvl2pPr>
            <a:lvl3pPr marL="685800" indent="0">
              <a:buNone/>
              <a:defRPr b="1">
                <a:latin typeface="+mj-lt"/>
              </a:defRPr>
            </a:lvl3pPr>
            <a:lvl4pPr marL="1028700" indent="0">
              <a:buNone/>
              <a:defRPr b="1">
                <a:latin typeface="+mj-lt"/>
              </a:defRPr>
            </a:lvl4pPr>
            <a:lvl5pPr marL="1371600" indent="0">
              <a:buNone/>
              <a:defRPr b="1">
                <a:latin typeface="+mj-lt"/>
              </a:defRPr>
            </a:lvl5pPr>
          </a:lstStyle>
          <a:p>
            <a:pPr lvl="0"/>
            <a:r>
              <a:rPr lang="en-US"/>
              <a:t>ADD TEXT</a:t>
            </a:r>
          </a:p>
        </p:txBody>
      </p:sp>
      <p:sp>
        <p:nvSpPr>
          <p:cNvPr id="14" name="Text Placeholder 6">
            <a:extLst>
              <a:ext uri="{FF2B5EF4-FFF2-40B4-BE49-F238E27FC236}">
                <a16:creationId xmlns:a16="http://schemas.microsoft.com/office/drawing/2014/main" id="{42B64643-487D-62DA-ED87-8BFFC06F474A}"/>
              </a:ext>
            </a:extLst>
          </p:cNvPr>
          <p:cNvSpPr>
            <a:spLocks noGrp="1"/>
          </p:cNvSpPr>
          <p:nvPr>
            <p:ph type="body" sz="quarter" idx="17" hasCustomPrompt="1"/>
          </p:nvPr>
        </p:nvSpPr>
        <p:spPr>
          <a:xfrm>
            <a:off x="3949716" y="1821148"/>
            <a:ext cx="1078856" cy="655450"/>
          </a:xfrm>
          <a:effectLst/>
        </p:spPr>
        <p:txBody>
          <a:bodyPr lIns="91440" tIns="0" rIns="91440" bIns="0" anchor="t">
            <a:noAutofit/>
          </a:bodyPr>
          <a:lstStyle>
            <a:lvl1pPr marL="0" indent="0">
              <a:spcBef>
                <a:spcPts val="0"/>
              </a:spcBef>
              <a:buNone/>
              <a:defRPr sz="4050" b="1">
                <a:latin typeface="+mn-lt"/>
              </a:defRPr>
            </a:lvl1pPr>
            <a:lvl2pPr marL="342900" indent="0">
              <a:buNone/>
              <a:defRPr b="1">
                <a:latin typeface="+mj-lt"/>
              </a:defRPr>
            </a:lvl2pPr>
            <a:lvl3pPr marL="685800" indent="0">
              <a:buNone/>
              <a:defRPr b="1">
                <a:latin typeface="+mj-lt"/>
              </a:defRPr>
            </a:lvl3pPr>
            <a:lvl4pPr marL="1028700" indent="0">
              <a:buNone/>
              <a:defRPr b="1">
                <a:latin typeface="+mj-lt"/>
              </a:defRPr>
            </a:lvl4pPr>
            <a:lvl5pPr marL="1371600" indent="0">
              <a:buNone/>
              <a:defRPr b="1">
                <a:latin typeface="+mj-lt"/>
              </a:defRPr>
            </a:lvl5pPr>
          </a:lstStyle>
          <a:p>
            <a:pPr lvl="0"/>
            <a:r>
              <a:rPr lang="en-US"/>
              <a:t>00</a:t>
            </a:r>
          </a:p>
        </p:txBody>
      </p:sp>
      <p:sp>
        <p:nvSpPr>
          <p:cNvPr id="41" name="Text Placeholder 40">
            <a:extLst>
              <a:ext uri="{FF2B5EF4-FFF2-40B4-BE49-F238E27FC236}">
                <a16:creationId xmlns:a16="http://schemas.microsoft.com/office/drawing/2014/main" id="{C68C7255-63FE-E78E-F2B6-8C33F2646E5E}"/>
              </a:ext>
            </a:extLst>
          </p:cNvPr>
          <p:cNvSpPr>
            <a:spLocks noGrp="1"/>
          </p:cNvSpPr>
          <p:nvPr>
            <p:ph type="body" sz="quarter" idx="32" hasCustomPrompt="1"/>
          </p:nvPr>
        </p:nvSpPr>
        <p:spPr>
          <a:xfrm>
            <a:off x="3797189" y="2356707"/>
            <a:ext cx="1549576" cy="2704392"/>
          </a:xfrm>
          <a:custGeom>
            <a:avLst/>
            <a:gdLst>
              <a:gd name="connsiteX0" fmla="*/ 0 w 2066101"/>
              <a:gd name="connsiteY0" fmla="*/ 0 h 2704392"/>
              <a:gd name="connsiteX1" fmla="*/ 2066101 w 2066101"/>
              <a:gd name="connsiteY1" fmla="*/ 0 h 2704392"/>
              <a:gd name="connsiteX2" fmla="*/ 2066101 w 2066101"/>
              <a:gd name="connsiteY2" fmla="*/ 2704392 h 2704392"/>
              <a:gd name="connsiteX3" fmla="*/ 0 w 2066101"/>
              <a:gd name="connsiteY3" fmla="*/ 2704392 h 2704392"/>
            </a:gdLst>
            <a:ahLst/>
            <a:cxnLst>
              <a:cxn ang="0">
                <a:pos x="connsiteX0" y="connsiteY0"/>
              </a:cxn>
              <a:cxn ang="0">
                <a:pos x="connsiteX1" y="connsiteY1"/>
              </a:cxn>
              <a:cxn ang="0">
                <a:pos x="connsiteX2" y="connsiteY2"/>
              </a:cxn>
              <a:cxn ang="0">
                <a:pos x="connsiteX3" y="connsiteY3"/>
              </a:cxn>
            </a:cxnLst>
            <a:rect l="l" t="t" r="r" b="b"/>
            <a:pathLst>
              <a:path w="2066101" h="2704392">
                <a:moveTo>
                  <a:pt x="0" y="0"/>
                </a:moveTo>
                <a:lnTo>
                  <a:pt x="2066101" y="0"/>
                </a:lnTo>
                <a:lnTo>
                  <a:pt x="2066101" y="2704392"/>
                </a:lnTo>
                <a:lnTo>
                  <a:pt x="0" y="2704392"/>
                </a:lnTo>
                <a:close/>
              </a:path>
            </a:pathLst>
          </a:custGeom>
          <a:solidFill>
            <a:schemeClr val="tx1">
              <a:lumMod val="75000"/>
              <a:lumOff val="25000"/>
            </a:schemeClr>
          </a:solidFill>
          <a:ln>
            <a:noFill/>
          </a:ln>
          <a:effectLst>
            <a:outerShdw blurRad="50800" dist="508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92608" tIns="822960" rtlCol="0" anchor="t">
            <a:normAutofit/>
          </a:bodyPr>
          <a:lstStyle>
            <a:lvl1pPr marL="0" indent="0" algn="l">
              <a:buFont typeface="Arial" panose="020B0604020202020204" pitchFamily="34" charset="0"/>
              <a:buNone/>
              <a:defRPr lang="en-US" sz="900" dirty="0">
                <a:solidFill>
                  <a:schemeClr val="lt1"/>
                </a:solidFill>
              </a:defRPr>
            </a:lvl1pPr>
          </a:lstStyle>
          <a:p>
            <a:pPr marL="0" lvl="0" algn="ctr"/>
            <a:r>
              <a:rPr lang="en-US"/>
              <a:t>Add text here</a:t>
            </a:r>
          </a:p>
        </p:txBody>
      </p:sp>
      <p:sp>
        <p:nvSpPr>
          <p:cNvPr id="10" name="Text Placeholder 6">
            <a:extLst>
              <a:ext uri="{FF2B5EF4-FFF2-40B4-BE49-F238E27FC236}">
                <a16:creationId xmlns:a16="http://schemas.microsoft.com/office/drawing/2014/main" id="{4D3EA25A-8DAD-D356-C0BA-9C67D9A4279F}"/>
              </a:ext>
            </a:extLst>
          </p:cNvPr>
          <p:cNvSpPr>
            <a:spLocks noGrp="1"/>
          </p:cNvSpPr>
          <p:nvPr>
            <p:ph type="body" sz="quarter" idx="13" hasCustomPrompt="1"/>
          </p:nvPr>
        </p:nvSpPr>
        <p:spPr>
          <a:xfrm>
            <a:off x="5519436" y="1397328"/>
            <a:ext cx="1078856" cy="445972"/>
          </a:xfrm>
        </p:spPr>
        <p:txBody>
          <a:bodyPr anchor="b">
            <a:normAutofit/>
          </a:bodyPr>
          <a:lstStyle>
            <a:lvl1pPr marL="0" indent="0">
              <a:buNone/>
              <a:defRPr sz="1050" b="1">
                <a:latin typeface="+mn-lt"/>
              </a:defRPr>
            </a:lvl1pPr>
            <a:lvl2pPr marL="342900" indent="0">
              <a:buNone/>
              <a:defRPr b="1">
                <a:latin typeface="+mj-lt"/>
              </a:defRPr>
            </a:lvl2pPr>
            <a:lvl3pPr marL="685800" indent="0">
              <a:buNone/>
              <a:defRPr b="1">
                <a:latin typeface="+mj-lt"/>
              </a:defRPr>
            </a:lvl3pPr>
            <a:lvl4pPr marL="1028700" indent="0">
              <a:buNone/>
              <a:defRPr b="1">
                <a:latin typeface="+mj-lt"/>
              </a:defRPr>
            </a:lvl4pPr>
            <a:lvl5pPr marL="1371600" indent="0">
              <a:buNone/>
              <a:defRPr b="1">
                <a:latin typeface="+mj-lt"/>
              </a:defRPr>
            </a:lvl5pPr>
          </a:lstStyle>
          <a:p>
            <a:pPr lvl="0"/>
            <a:r>
              <a:rPr lang="en-US"/>
              <a:t>ADD TEXT</a:t>
            </a:r>
          </a:p>
        </p:txBody>
      </p:sp>
      <p:sp>
        <p:nvSpPr>
          <p:cNvPr id="15" name="Text Placeholder 6">
            <a:extLst>
              <a:ext uri="{FF2B5EF4-FFF2-40B4-BE49-F238E27FC236}">
                <a16:creationId xmlns:a16="http://schemas.microsoft.com/office/drawing/2014/main" id="{3BB83F7C-5495-8D46-6D74-3F64F38469B4}"/>
              </a:ext>
            </a:extLst>
          </p:cNvPr>
          <p:cNvSpPr>
            <a:spLocks noGrp="1"/>
          </p:cNvSpPr>
          <p:nvPr>
            <p:ph type="body" sz="quarter" idx="18" hasCustomPrompt="1"/>
          </p:nvPr>
        </p:nvSpPr>
        <p:spPr>
          <a:xfrm>
            <a:off x="5519436" y="1821148"/>
            <a:ext cx="1078856" cy="655450"/>
          </a:xfrm>
          <a:effectLst/>
        </p:spPr>
        <p:txBody>
          <a:bodyPr lIns="91440" tIns="0" rIns="91440" bIns="0" anchor="t">
            <a:noAutofit/>
          </a:bodyPr>
          <a:lstStyle>
            <a:lvl1pPr marL="0" indent="0">
              <a:spcBef>
                <a:spcPts val="0"/>
              </a:spcBef>
              <a:buNone/>
              <a:defRPr sz="4050" b="1">
                <a:latin typeface="+mn-lt"/>
              </a:defRPr>
            </a:lvl1pPr>
            <a:lvl2pPr marL="342900" indent="0">
              <a:buNone/>
              <a:defRPr b="1">
                <a:latin typeface="+mj-lt"/>
              </a:defRPr>
            </a:lvl2pPr>
            <a:lvl3pPr marL="685800" indent="0">
              <a:buNone/>
              <a:defRPr b="1">
                <a:latin typeface="+mj-lt"/>
              </a:defRPr>
            </a:lvl3pPr>
            <a:lvl4pPr marL="1028700" indent="0">
              <a:buNone/>
              <a:defRPr b="1">
                <a:latin typeface="+mj-lt"/>
              </a:defRPr>
            </a:lvl4pPr>
            <a:lvl5pPr marL="1371600" indent="0">
              <a:buNone/>
              <a:defRPr b="1">
                <a:latin typeface="+mj-lt"/>
              </a:defRPr>
            </a:lvl5pPr>
          </a:lstStyle>
          <a:p>
            <a:pPr lvl="0"/>
            <a:r>
              <a:rPr lang="en-US"/>
              <a:t>00</a:t>
            </a:r>
          </a:p>
        </p:txBody>
      </p:sp>
      <p:sp>
        <p:nvSpPr>
          <p:cNvPr id="42" name="Text Placeholder 41">
            <a:extLst>
              <a:ext uri="{FF2B5EF4-FFF2-40B4-BE49-F238E27FC236}">
                <a16:creationId xmlns:a16="http://schemas.microsoft.com/office/drawing/2014/main" id="{13AEB463-3922-C6AB-FFB8-2EE779519A74}"/>
              </a:ext>
            </a:extLst>
          </p:cNvPr>
          <p:cNvSpPr>
            <a:spLocks noGrp="1"/>
          </p:cNvSpPr>
          <p:nvPr>
            <p:ph type="body" sz="quarter" idx="33" hasCustomPrompt="1"/>
          </p:nvPr>
        </p:nvSpPr>
        <p:spPr>
          <a:xfrm>
            <a:off x="5391071" y="2356707"/>
            <a:ext cx="1549576" cy="2704392"/>
          </a:xfrm>
          <a:custGeom>
            <a:avLst/>
            <a:gdLst>
              <a:gd name="connsiteX0" fmla="*/ 0 w 2066101"/>
              <a:gd name="connsiteY0" fmla="*/ 0 h 2704392"/>
              <a:gd name="connsiteX1" fmla="*/ 2066101 w 2066101"/>
              <a:gd name="connsiteY1" fmla="*/ 0 h 2704392"/>
              <a:gd name="connsiteX2" fmla="*/ 2066101 w 2066101"/>
              <a:gd name="connsiteY2" fmla="*/ 2704392 h 2704392"/>
              <a:gd name="connsiteX3" fmla="*/ 0 w 2066101"/>
              <a:gd name="connsiteY3" fmla="*/ 2704392 h 2704392"/>
            </a:gdLst>
            <a:ahLst/>
            <a:cxnLst>
              <a:cxn ang="0">
                <a:pos x="connsiteX0" y="connsiteY0"/>
              </a:cxn>
              <a:cxn ang="0">
                <a:pos x="connsiteX1" y="connsiteY1"/>
              </a:cxn>
              <a:cxn ang="0">
                <a:pos x="connsiteX2" y="connsiteY2"/>
              </a:cxn>
              <a:cxn ang="0">
                <a:pos x="connsiteX3" y="connsiteY3"/>
              </a:cxn>
            </a:cxnLst>
            <a:rect l="l" t="t" r="r" b="b"/>
            <a:pathLst>
              <a:path w="2066101" h="2704392">
                <a:moveTo>
                  <a:pt x="0" y="0"/>
                </a:moveTo>
                <a:lnTo>
                  <a:pt x="2066101" y="0"/>
                </a:lnTo>
                <a:lnTo>
                  <a:pt x="2066101" y="2704392"/>
                </a:lnTo>
                <a:lnTo>
                  <a:pt x="0" y="2704392"/>
                </a:lnTo>
                <a:close/>
              </a:path>
            </a:pathLst>
          </a:custGeom>
          <a:solidFill>
            <a:schemeClr val="tx1">
              <a:lumMod val="75000"/>
              <a:lumOff val="25000"/>
            </a:schemeClr>
          </a:solidFill>
          <a:ln>
            <a:noFill/>
          </a:ln>
          <a:effectLst>
            <a:outerShdw blurRad="50800" dist="508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92608" tIns="822960" rtlCol="0" anchor="t">
            <a:normAutofit/>
          </a:bodyPr>
          <a:lstStyle>
            <a:lvl1pPr marL="0" indent="0" algn="l">
              <a:buFont typeface="Arial" panose="020B0604020202020204" pitchFamily="34" charset="0"/>
              <a:buNone/>
              <a:defRPr lang="en-US" sz="900" dirty="0">
                <a:solidFill>
                  <a:schemeClr val="lt1"/>
                </a:solidFill>
              </a:defRPr>
            </a:lvl1pPr>
          </a:lstStyle>
          <a:p>
            <a:pPr marL="0" lvl="0" algn="ctr"/>
            <a:r>
              <a:rPr lang="en-US"/>
              <a:t>Add text here</a:t>
            </a:r>
          </a:p>
        </p:txBody>
      </p:sp>
      <p:sp>
        <p:nvSpPr>
          <p:cNvPr id="11" name="Text Placeholder 6">
            <a:extLst>
              <a:ext uri="{FF2B5EF4-FFF2-40B4-BE49-F238E27FC236}">
                <a16:creationId xmlns:a16="http://schemas.microsoft.com/office/drawing/2014/main" id="{9926F0D6-3D6F-CF88-7E9C-73E88C5C4B26}"/>
              </a:ext>
            </a:extLst>
          </p:cNvPr>
          <p:cNvSpPr>
            <a:spLocks noGrp="1"/>
          </p:cNvSpPr>
          <p:nvPr>
            <p:ph type="body" sz="quarter" idx="14" hasCustomPrompt="1"/>
          </p:nvPr>
        </p:nvSpPr>
        <p:spPr>
          <a:xfrm>
            <a:off x="7123446" y="1397328"/>
            <a:ext cx="1078856" cy="445972"/>
          </a:xfrm>
        </p:spPr>
        <p:txBody>
          <a:bodyPr anchor="b">
            <a:normAutofit/>
          </a:bodyPr>
          <a:lstStyle>
            <a:lvl1pPr marL="0" indent="0">
              <a:buNone/>
              <a:defRPr sz="1050" b="1">
                <a:latin typeface="+mn-lt"/>
              </a:defRPr>
            </a:lvl1pPr>
            <a:lvl2pPr marL="342900" indent="0">
              <a:buNone/>
              <a:defRPr b="1">
                <a:latin typeface="+mj-lt"/>
              </a:defRPr>
            </a:lvl2pPr>
            <a:lvl3pPr marL="685800" indent="0">
              <a:buNone/>
              <a:defRPr b="1">
                <a:latin typeface="+mj-lt"/>
              </a:defRPr>
            </a:lvl3pPr>
            <a:lvl4pPr marL="1028700" indent="0">
              <a:buNone/>
              <a:defRPr b="1">
                <a:latin typeface="+mj-lt"/>
              </a:defRPr>
            </a:lvl4pPr>
            <a:lvl5pPr marL="1371600" indent="0">
              <a:buNone/>
              <a:defRPr b="1">
                <a:latin typeface="+mj-lt"/>
              </a:defRPr>
            </a:lvl5pPr>
          </a:lstStyle>
          <a:p>
            <a:pPr lvl="0"/>
            <a:r>
              <a:rPr lang="en-US"/>
              <a:t>ADD TEXT</a:t>
            </a:r>
          </a:p>
        </p:txBody>
      </p:sp>
      <p:sp>
        <p:nvSpPr>
          <p:cNvPr id="16" name="Text Placeholder 6">
            <a:extLst>
              <a:ext uri="{FF2B5EF4-FFF2-40B4-BE49-F238E27FC236}">
                <a16:creationId xmlns:a16="http://schemas.microsoft.com/office/drawing/2014/main" id="{A285DCD4-48AB-6937-6F44-D27E776530CD}"/>
              </a:ext>
            </a:extLst>
          </p:cNvPr>
          <p:cNvSpPr>
            <a:spLocks noGrp="1"/>
          </p:cNvSpPr>
          <p:nvPr>
            <p:ph type="body" sz="quarter" idx="19" hasCustomPrompt="1"/>
          </p:nvPr>
        </p:nvSpPr>
        <p:spPr>
          <a:xfrm>
            <a:off x="7123446" y="1821148"/>
            <a:ext cx="1078856" cy="655450"/>
          </a:xfrm>
          <a:effectLst/>
        </p:spPr>
        <p:txBody>
          <a:bodyPr lIns="91440" tIns="0" rIns="91440" bIns="0" anchor="t">
            <a:noAutofit/>
          </a:bodyPr>
          <a:lstStyle>
            <a:lvl1pPr marL="0" indent="0">
              <a:spcBef>
                <a:spcPts val="0"/>
              </a:spcBef>
              <a:buNone/>
              <a:defRPr sz="4050" b="1">
                <a:latin typeface="+mn-lt"/>
              </a:defRPr>
            </a:lvl1pPr>
            <a:lvl2pPr marL="342900" indent="0">
              <a:buNone/>
              <a:defRPr b="1">
                <a:latin typeface="+mj-lt"/>
              </a:defRPr>
            </a:lvl2pPr>
            <a:lvl3pPr marL="685800" indent="0">
              <a:buNone/>
              <a:defRPr b="1">
                <a:latin typeface="+mj-lt"/>
              </a:defRPr>
            </a:lvl3pPr>
            <a:lvl4pPr marL="1028700" indent="0">
              <a:buNone/>
              <a:defRPr b="1">
                <a:latin typeface="+mj-lt"/>
              </a:defRPr>
            </a:lvl4pPr>
            <a:lvl5pPr marL="1371600" indent="0">
              <a:buNone/>
              <a:defRPr b="1">
                <a:latin typeface="+mj-lt"/>
              </a:defRPr>
            </a:lvl5pPr>
          </a:lstStyle>
          <a:p>
            <a:pPr lvl="0"/>
            <a:r>
              <a:rPr lang="en-US"/>
              <a:t>00</a:t>
            </a:r>
          </a:p>
        </p:txBody>
      </p:sp>
      <p:sp>
        <p:nvSpPr>
          <p:cNvPr id="43" name="Text Placeholder 42">
            <a:extLst>
              <a:ext uri="{FF2B5EF4-FFF2-40B4-BE49-F238E27FC236}">
                <a16:creationId xmlns:a16="http://schemas.microsoft.com/office/drawing/2014/main" id="{ACD2BFCC-FEE2-31DA-0E90-6DCCB69F6248}"/>
              </a:ext>
            </a:extLst>
          </p:cNvPr>
          <p:cNvSpPr>
            <a:spLocks noGrp="1"/>
          </p:cNvSpPr>
          <p:nvPr>
            <p:ph type="body" sz="quarter" idx="34" hasCustomPrompt="1"/>
          </p:nvPr>
        </p:nvSpPr>
        <p:spPr>
          <a:xfrm>
            <a:off x="6984951" y="2356707"/>
            <a:ext cx="1549576" cy="2704392"/>
          </a:xfrm>
          <a:custGeom>
            <a:avLst/>
            <a:gdLst>
              <a:gd name="connsiteX0" fmla="*/ 0 w 2066101"/>
              <a:gd name="connsiteY0" fmla="*/ 0 h 2704392"/>
              <a:gd name="connsiteX1" fmla="*/ 2066101 w 2066101"/>
              <a:gd name="connsiteY1" fmla="*/ 0 h 2704392"/>
              <a:gd name="connsiteX2" fmla="*/ 2066101 w 2066101"/>
              <a:gd name="connsiteY2" fmla="*/ 2704392 h 2704392"/>
              <a:gd name="connsiteX3" fmla="*/ 0 w 2066101"/>
              <a:gd name="connsiteY3" fmla="*/ 2704392 h 2704392"/>
            </a:gdLst>
            <a:ahLst/>
            <a:cxnLst>
              <a:cxn ang="0">
                <a:pos x="connsiteX0" y="connsiteY0"/>
              </a:cxn>
              <a:cxn ang="0">
                <a:pos x="connsiteX1" y="connsiteY1"/>
              </a:cxn>
              <a:cxn ang="0">
                <a:pos x="connsiteX2" y="connsiteY2"/>
              </a:cxn>
              <a:cxn ang="0">
                <a:pos x="connsiteX3" y="connsiteY3"/>
              </a:cxn>
            </a:cxnLst>
            <a:rect l="l" t="t" r="r" b="b"/>
            <a:pathLst>
              <a:path w="2066101" h="2704392">
                <a:moveTo>
                  <a:pt x="0" y="0"/>
                </a:moveTo>
                <a:lnTo>
                  <a:pt x="2066101" y="0"/>
                </a:lnTo>
                <a:lnTo>
                  <a:pt x="2066101" y="2704392"/>
                </a:lnTo>
                <a:lnTo>
                  <a:pt x="0" y="2704392"/>
                </a:lnTo>
                <a:close/>
              </a:path>
            </a:pathLst>
          </a:custGeom>
          <a:solidFill>
            <a:schemeClr val="tx1">
              <a:lumMod val="75000"/>
              <a:lumOff val="25000"/>
            </a:schemeClr>
          </a:solidFill>
          <a:ln>
            <a:noFill/>
          </a:ln>
          <a:effectLst>
            <a:outerShdw blurRad="50800" dist="508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92608" tIns="822960" rtlCol="0" anchor="t">
            <a:normAutofit/>
          </a:bodyPr>
          <a:lstStyle>
            <a:lvl1pPr marL="0" indent="0" algn="l">
              <a:buFont typeface="Arial" panose="020B0604020202020204" pitchFamily="34" charset="0"/>
              <a:buNone/>
              <a:defRPr lang="en-US" sz="900" dirty="0">
                <a:solidFill>
                  <a:schemeClr val="lt1"/>
                </a:solidFill>
              </a:defRPr>
            </a:lvl1pPr>
          </a:lstStyle>
          <a:p>
            <a:pPr marL="0" lvl="0" algn="ctr"/>
            <a:r>
              <a:rPr lang="en-US"/>
              <a:t>Add text here</a:t>
            </a:r>
          </a:p>
        </p:txBody>
      </p:sp>
      <p:sp>
        <p:nvSpPr>
          <p:cNvPr id="31" name="Rectangle 30">
            <a:extLst>
              <a:ext uri="{FF2B5EF4-FFF2-40B4-BE49-F238E27FC236}">
                <a16:creationId xmlns:a16="http://schemas.microsoft.com/office/drawing/2014/main" id="{04091A83-55C5-27FA-B0EE-E6E2092FEDB1}"/>
              </a:ext>
              <a:ext uri="{C183D7F6-B498-43B3-948B-1728B52AA6E4}">
                <adec:decorative xmlns:adec="http://schemas.microsoft.com/office/drawing/2017/decorative" val="1"/>
              </a:ext>
            </a:extLst>
          </p:cNvPr>
          <p:cNvSpPr/>
          <p:nvPr userDrawn="1"/>
        </p:nvSpPr>
        <p:spPr>
          <a:xfrm>
            <a:off x="584073" y="1306286"/>
            <a:ext cx="7975854" cy="3913632"/>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Text Placeholder 6">
            <a:extLst>
              <a:ext uri="{FF2B5EF4-FFF2-40B4-BE49-F238E27FC236}">
                <a16:creationId xmlns:a16="http://schemas.microsoft.com/office/drawing/2014/main" id="{8CE5B613-CC47-7166-1079-72D34B53B9C7}"/>
              </a:ext>
            </a:extLst>
          </p:cNvPr>
          <p:cNvSpPr>
            <a:spLocks noGrp="1"/>
          </p:cNvSpPr>
          <p:nvPr>
            <p:ph type="body" sz="quarter" idx="28" hasCustomPrompt="1"/>
          </p:nvPr>
        </p:nvSpPr>
        <p:spPr>
          <a:xfrm>
            <a:off x="734258" y="5697792"/>
            <a:ext cx="2215420" cy="221227"/>
          </a:xfrm>
        </p:spPr>
        <p:txBody>
          <a:bodyPr anchor="t">
            <a:noAutofit/>
          </a:bodyPr>
          <a:lstStyle>
            <a:lvl1pPr marL="0" indent="0">
              <a:lnSpc>
                <a:spcPct val="90000"/>
              </a:lnSpc>
              <a:buNone/>
              <a:defRPr sz="975" b="1" cap="all" baseline="0">
                <a:latin typeface="+mj-lt"/>
              </a:defRPr>
            </a:lvl1pPr>
            <a:lvl2pPr marL="342900" indent="0">
              <a:buNone/>
              <a:defRPr b="1">
                <a:latin typeface="+mj-lt"/>
              </a:defRPr>
            </a:lvl2pPr>
            <a:lvl3pPr marL="685800" indent="0">
              <a:buNone/>
              <a:defRPr b="1">
                <a:latin typeface="+mj-lt"/>
              </a:defRPr>
            </a:lvl3pPr>
            <a:lvl4pPr marL="1028700" indent="0">
              <a:buNone/>
              <a:defRPr b="1">
                <a:latin typeface="+mj-lt"/>
              </a:defRPr>
            </a:lvl4pPr>
            <a:lvl5pPr marL="1371600" indent="0">
              <a:buNone/>
              <a:defRPr b="1">
                <a:latin typeface="+mj-lt"/>
              </a:defRPr>
            </a:lvl5pPr>
          </a:lstStyle>
          <a:p>
            <a:pPr lvl="0"/>
            <a:r>
              <a:rPr lang="en-US"/>
              <a:t>ADD TEXT</a:t>
            </a:r>
          </a:p>
        </p:txBody>
      </p:sp>
      <p:sp>
        <p:nvSpPr>
          <p:cNvPr id="22" name="Text Placeholder 6">
            <a:extLst>
              <a:ext uri="{FF2B5EF4-FFF2-40B4-BE49-F238E27FC236}">
                <a16:creationId xmlns:a16="http://schemas.microsoft.com/office/drawing/2014/main" id="{F6DA3FD6-1913-5628-D35E-F45A79957F44}"/>
              </a:ext>
            </a:extLst>
          </p:cNvPr>
          <p:cNvSpPr>
            <a:spLocks noGrp="1"/>
          </p:cNvSpPr>
          <p:nvPr>
            <p:ph type="body" sz="quarter" idx="25" hasCustomPrompt="1"/>
          </p:nvPr>
        </p:nvSpPr>
        <p:spPr>
          <a:xfrm>
            <a:off x="734258" y="5919018"/>
            <a:ext cx="2215420" cy="550608"/>
          </a:xfrm>
        </p:spPr>
        <p:txBody>
          <a:bodyPr anchor="t">
            <a:normAutofit/>
          </a:bodyPr>
          <a:lstStyle>
            <a:lvl1pPr marL="0" indent="0">
              <a:lnSpc>
                <a:spcPct val="90000"/>
              </a:lnSpc>
              <a:buNone/>
              <a:defRPr sz="900" b="0">
                <a:latin typeface="+mn-lt"/>
              </a:defRPr>
            </a:lvl1pPr>
            <a:lvl2pPr marL="342900" indent="0">
              <a:buNone/>
              <a:defRPr b="1">
                <a:latin typeface="+mj-lt"/>
              </a:defRPr>
            </a:lvl2pPr>
            <a:lvl3pPr marL="685800" indent="0">
              <a:buNone/>
              <a:defRPr b="1">
                <a:latin typeface="+mj-lt"/>
              </a:defRPr>
            </a:lvl3pPr>
            <a:lvl4pPr marL="1028700" indent="0">
              <a:buNone/>
              <a:defRPr b="1">
                <a:latin typeface="+mj-lt"/>
              </a:defRPr>
            </a:lvl4pPr>
            <a:lvl5pPr marL="1371600" indent="0">
              <a:buNone/>
              <a:defRPr b="1">
                <a:latin typeface="+mj-lt"/>
              </a:defRPr>
            </a:lvl5pPr>
          </a:lstStyle>
          <a:p>
            <a:pPr lvl="0"/>
            <a:r>
              <a:rPr lang="en-US"/>
              <a:t>Add text here</a:t>
            </a:r>
          </a:p>
        </p:txBody>
      </p:sp>
      <p:sp>
        <p:nvSpPr>
          <p:cNvPr id="26" name="Text Placeholder 6">
            <a:extLst>
              <a:ext uri="{FF2B5EF4-FFF2-40B4-BE49-F238E27FC236}">
                <a16:creationId xmlns:a16="http://schemas.microsoft.com/office/drawing/2014/main" id="{8B334E18-390E-B481-4560-DAEAEF9D71C6}"/>
              </a:ext>
            </a:extLst>
          </p:cNvPr>
          <p:cNvSpPr>
            <a:spLocks noGrp="1"/>
          </p:cNvSpPr>
          <p:nvPr>
            <p:ph type="body" sz="quarter" idx="29" hasCustomPrompt="1"/>
          </p:nvPr>
        </p:nvSpPr>
        <p:spPr>
          <a:xfrm>
            <a:off x="3138246" y="5697792"/>
            <a:ext cx="2871722" cy="211395"/>
          </a:xfrm>
        </p:spPr>
        <p:txBody>
          <a:bodyPr anchor="t">
            <a:noAutofit/>
          </a:bodyPr>
          <a:lstStyle>
            <a:lvl1pPr marL="0" indent="0">
              <a:lnSpc>
                <a:spcPct val="90000"/>
              </a:lnSpc>
              <a:buNone/>
              <a:defRPr sz="975" b="1" cap="all" baseline="0">
                <a:latin typeface="+mj-lt"/>
              </a:defRPr>
            </a:lvl1pPr>
            <a:lvl2pPr marL="342900" indent="0">
              <a:buNone/>
              <a:defRPr b="1">
                <a:latin typeface="+mj-lt"/>
              </a:defRPr>
            </a:lvl2pPr>
            <a:lvl3pPr marL="685800" indent="0">
              <a:buNone/>
              <a:defRPr b="1">
                <a:latin typeface="+mj-lt"/>
              </a:defRPr>
            </a:lvl3pPr>
            <a:lvl4pPr marL="1028700" indent="0">
              <a:buNone/>
              <a:defRPr b="1">
                <a:latin typeface="+mj-lt"/>
              </a:defRPr>
            </a:lvl4pPr>
            <a:lvl5pPr marL="1371600" indent="0">
              <a:buNone/>
              <a:defRPr b="1">
                <a:latin typeface="+mj-lt"/>
              </a:defRPr>
            </a:lvl5pPr>
          </a:lstStyle>
          <a:p>
            <a:pPr lvl="0"/>
            <a:r>
              <a:rPr lang="en-US"/>
              <a:t>ADD TEXT</a:t>
            </a:r>
          </a:p>
        </p:txBody>
      </p:sp>
      <p:sp>
        <p:nvSpPr>
          <p:cNvPr id="23" name="Text Placeholder 6">
            <a:extLst>
              <a:ext uri="{FF2B5EF4-FFF2-40B4-BE49-F238E27FC236}">
                <a16:creationId xmlns:a16="http://schemas.microsoft.com/office/drawing/2014/main" id="{BB770A94-1A8E-909F-55E5-9098532EFF1F}"/>
              </a:ext>
            </a:extLst>
          </p:cNvPr>
          <p:cNvSpPr>
            <a:spLocks noGrp="1"/>
          </p:cNvSpPr>
          <p:nvPr>
            <p:ph type="body" sz="quarter" idx="26" hasCustomPrompt="1"/>
          </p:nvPr>
        </p:nvSpPr>
        <p:spPr>
          <a:xfrm>
            <a:off x="3138246" y="5919018"/>
            <a:ext cx="2871722" cy="550608"/>
          </a:xfrm>
        </p:spPr>
        <p:txBody>
          <a:bodyPr anchor="t">
            <a:normAutofit/>
          </a:bodyPr>
          <a:lstStyle>
            <a:lvl1pPr marL="0" indent="0">
              <a:lnSpc>
                <a:spcPct val="90000"/>
              </a:lnSpc>
              <a:buNone/>
              <a:defRPr sz="900" b="0">
                <a:latin typeface="+mn-lt"/>
              </a:defRPr>
            </a:lvl1pPr>
            <a:lvl2pPr marL="342900" indent="0">
              <a:buNone/>
              <a:defRPr b="1">
                <a:latin typeface="+mj-lt"/>
              </a:defRPr>
            </a:lvl2pPr>
            <a:lvl3pPr marL="685800" indent="0">
              <a:buNone/>
              <a:defRPr b="1">
                <a:latin typeface="+mj-lt"/>
              </a:defRPr>
            </a:lvl3pPr>
            <a:lvl4pPr marL="1028700" indent="0">
              <a:buNone/>
              <a:defRPr b="1">
                <a:latin typeface="+mj-lt"/>
              </a:defRPr>
            </a:lvl4pPr>
            <a:lvl5pPr marL="1371600" indent="0">
              <a:buNone/>
              <a:defRPr b="1">
                <a:latin typeface="+mj-lt"/>
              </a:defRPr>
            </a:lvl5pPr>
          </a:lstStyle>
          <a:p>
            <a:pPr lvl="0"/>
            <a:r>
              <a:rPr lang="en-US"/>
              <a:t>Add text here</a:t>
            </a:r>
          </a:p>
        </p:txBody>
      </p:sp>
      <p:sp>
        <p:nvSpPr>
          <p:cNvPr id="27" name="Text Placeholder 6">
            <a:extLst>
              <a:ext uri="{FF2B5EF4-FFF2-40B4-BE49-F238E27FC236}">
                <a16:creationId xmlns:a16="http://schemas.microsoft.com/office/drawing/2014/main" id="{4092BB43-4E44-1C9D-48F2-608DECE301D9}"/>
              </a:ext>
            </a:extLst>
          </p:cNvPr>
          <p:cNvSpPr>
            <a:spLocks noGrp="1"/>
          </p:cNvSpPr>
          <p:nvPr>
            <p:ph type="body" sz="quarter" idx="30" hasCustomPrompt="1"/>
          </p:nvPr>
        </p:nvSpPr>
        <p:spPr>
          <a:xfrm>
            <a:off x="6342213" y="5697792"/>
            <a:ext cx="2167612" cy="211395"/>
          </a:xfrm>
        </p:spPr>
        <p:txBody>
          <a:bodyPr anchor="t">
            <a:noAutofit/>
          </a:bodyPr>
          <a:lstStyle>
            <a:lvl1pPr marL="0" indent="0">
              <a:lnSpc>
                <a:spcPct val="90000"/>
              </a:lnSpc>
              <a:buNone/>
              <a:defRPr sz="975" b="1" cap="all" baseline="0">
                <a:latin typeface="+mj-lt"/>
              </a:defRPr>
            </a:lvl1pPr>
            <a:lvl2pPr marL="342900" indent="0">
              <a:buNone/>
              <a:defRPr b="1">
                <a:latin typeface="+mj-lt"/>
              </a:defRPr>
            </a:lvl2pPr>
            <a:lvl3pPr marL="685800" indent="0">
              <a:buNone/>
              <a:defRPr b="1">
                <a:latin typeface="+mj-lt"/>
              </a:defRPr>
            </a:lvl3pPr>
            <a:lvl4pPr marL="1028700" indent="0">
              <a:buNone/>
              <a:defRPr b="1">
                <a:latin typeface="+mj-lt"/>
              </a:defRPr>
            </a:lvl4pPr>
            <a:lvl5pPr marL="1371600" indent="0">
              <a:buNone/>
              <a:defRPr b="1">
                <a:latin typeface="+mj-lt"/>
              </a:defRPr>
            </a:lvl5pPr>
          </a:lstStyle>
          <a:p>
            <a:pPr lvl="0"/>
            <a:r>
              <a:rPr lang="en-US"/>
              <a:t>ADD TEXT</a:t>
            </a:r>
          </a:p>
        </p:txBody>
      </p:sp>
      <p:sp>
        <p:nvSpPr>
          <p:cNvPr id="24" name="Text Placeholder 6">
            <a:extLst>
              <a:ext uri="{FF2B5EF4-FFF2-40B4-BE49-F238E27FC236}">
                <a16:creationId xmlns:a16="http://schemas.microsoft.com/office/drawing/2014/main" id="{405A4B16-00D8-58AA-3C2E-8351922FC674}"/>
              </a:ext>
            </a:extLst>
          </p:cNvPr>
          <p:cNvSpPr>
            <a:spLocks noGrp="1"/>
          </p:cNvSpPr>
          <p:nvPr>
            <p:ph type="body" sz="quarter" idx="27" hasCustomPrompt="1"/>
          </p:nvPr>
        </p:nvSpPr>
        <p:spPr>
          <a:xfrm>
            <a:off x="6342213" y="5919018"/>
            <a:ext cx="2167612" cy="550608"/>
          </a:xfrm>
        </p:spPr>
        <p:txBody>
          <a:bodyPr anchor="t">
            <a:normAutofit/>
          </a:bodyPr>
          <a:lstStyle>
            <a:lvl1pPr marL="0" indent="0">
              <a:lnSpc>
                <a:spcPct val="90000"/>
              </a:lnSpc>
              <a:buNone/>
              <a:defRPr sz="900" b="0">
                <a:latin typeface="+mn-lt"/>
              </a:defRPr>
            </a:lvl1pPr>
            <a:lvl2pPr marL="342900" indent="0">
              <a:buNone/>
              <a:defRPr b="1">
                <a:latin typeface="+mj-lt"/>
              </a:defRPr>
            </a:lvl2pPr>
            <a:lvl3pPr marL="685800" indent="0">
              <a:buNone/>
              <a:defRPr b="1">
                <a:latin typeface="+mj-lt"/>
              </a:defRPr>
            </a:lvl3pPr>
            <a:lvl4pPr marL="1028700" indent="0">
              <a:buNone/>
              <a:defRPr b="1">
                <a:latin typeface="+mj-lt"/>
              </a:defRPr>
            </a:lvl4pPr>
            <a:lvl5pPr marL="1371600" indent="0">
              <a:buNone/>
              <a:defRPr b="1">
                <a:latin typeface="+mj-lt"/>
              </a:defRPr>
            </a:lvl5pPr>
          </a:lstStyle>
          <a:p>
            <a:pPr lvl="0"/>
            <a:r>
              <a:rPr lang="en-US"/>
              <a:t>Add text here</a:t>
            </a:r>
          </a:p>
        </p:txBody>
      </p:sp>
      <p:sp>
        <p:nvSpPr>
          <p:cNvPr id="32" name="Rectangle 31">
            <a:extLst>
              <a:ext uri="{FF2B5EF4-FFF2-40B4-BE49-F238E27FC236}">
                <a16:creationId xmlns:a16="http://schemas.microsoft.com/office/drawing/2014/main" id="{B3B0EFD2-0C64-7216-257E-E1D8C1EDE062}"/>
              </a:ext>
              <a:ext uri="{C183D7F6-B498-43B3-948B-1728B52AA6E4}">
                <adec:decorative xmlns:adec="http://schemas.microsoft.com/office/drawing/2017/decorative" val="1"/>
              </a:ext>
            </a:extLst>
          </p:cNvPr>
          <p:cNvSpPr/>
          <p:nvPr userDrawn="1"/>
        </p:nvSpPr>
        <p:spPr>
          <a:xfrm>
            <a:off x="581834" y="5477927"/>
            <a:ext cx="2400803" cy="114565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Rectangle 32">
            <a:extLst>
              <a:ext uri="{FF2B5EF4-FFF2-40B4-BE49-F238E27FC236}">
                <a16:creationId xmlns:a16="http://schemas.microsoft.com/office/drawing/2014/main" id="{3595D4D0-921D-C50F-870D-54595D65ECFD}"/>
              </a:ext>
              <a:ext uri="{C183D7F6-B498-43B3-948B-1728B52AA6E4}">
                <adec:decorative xmlns:adec="http://schemas.microsoft.com/office/drawing/2017/decorative" val="1"/>
              </a:ext>
            </a:extLst>
          </p:cNvPr>
          <p:cNvSpPr/>
          <p:nvPr userDrawn="1"/>
        </p:nvSpPr>
        <p:spPr>
          <a:xfrm>
            <a:off x="6187651" y="5477927"/>
            <a:ext cx="2372826" cy="114565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Rectangle 33">
            <a:extLst>
              <a:ext uri="{FF2B5EF4-FFF2-40B4-BE49-F238E27FC236}">
                <a16:creationId xmlns:a16="http://schemas.microsoft.com/office/drawing/2014/main" id="{12A7F94B-4FAB-8BB3-3ED5-D4AF2AC983AC}"/>
              </a:ext>
              <a:ext uri="{C183D7F6-B498-43B3-948B-1728B52AA6E4}">
                <adec:decorative xmlns:adec="http://schemas.microsoft.com/office/drawing/2017/decorative" val="1"/>
              </a:ext>
            </a:extLst>
          </p:cNvPr>
          <p:cNvSpPr/>
          <p:nvPr userDrawn="1"/>
        </p:nvSpPr>
        <p:spPr>
          <a:xfrm>
            <a:off x="2982637" y="5477927"/>
            <a:ext cx="3205517" cy="114565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3" name="Straight Connector 2">
            <a:extLst>
              <a:ext uri="{FF2B5EF4-FFF2-40B4-BE49-F238E27FC236}">
                <a16:creationId xmlns:a16="http://schemas.microsoft.com/office/drawing/2014/main" id="{E8EC10B0-6B06-05CE-D736-6768A3FB1865}"/>
              </a:ext>
              <a:ext uri="{C183D7F6-B498-43B3-948B-1728B52AA6E4}">
                <adec:decorative xmlns:adec="http://schemas.microsoft.com/office/drawing/2017/decorative" val="1"/>
              </a:ext>
            </a:extLst>
          </p:cNvPr>
          <p:cNvCxnSpPr>
            <a:cxnSpLocks/>
          </p:cNvCxnSpPr>
          <p:nvPr userDrawn="1"/>
        </p:nvCxnSpPr>
        <p:spPr>
          <a:xfrm>
            <a:off x="2183238" y="1314263"/>
            <a:ext cx="0" cy="391172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7635BDF-F930-06EB-FDF1-D75067AAD79E}"/>
              </a:ext>
              <a:ext uri="{C183D7F6-B498-43B3-948B-1728B52AA6E4}">
                <adec:decorative xmlns:adec="http://schemas.microsoft.com/office/drawing/2017/decorative" val="1"/>
              </a:ext>
            </a:extLst>
          </p:cNvPr>
          <p:cNvCxnSpPr>
            <a:cxnSpLocks/>
          </p:cNvCxnSpPr>
          <p:nvPr userDrawn="1"/>
        </p:nvCxnSpPr>
        <p:spPr>
          <a:xfrm>
            <a:off x="5365565" y="1310948"/>
            <a:ext cx="4693" cy="391581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A96A1C0-3AF0-2C45-21BC-04215DB8641E}"/>
              </a:ext>
              <a:ext uri="{C183D7F6-B498-43B3-948B-1728B52AA6E4}">
                <adec:decorative xmlns:adec="http://schemas.microsoft.com/office/drawing/2017/decorative" val="1"/>
              </a:ext>
            </a:extLst>
          </p:cNvPr>
          <p:cNvCxnSpPr>
            <a:cxnSpLocks/>
          </p:cNvCxnSpPr>
          <p:nvPr userDrawn="1"/>
        </p:nvCxnSpPr>
        <p:spPr>
          <a:xfrm>
            <a:off x="6956131" y="1318345"/>
            <a:ext cx="0" cy="390764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6C2BD56-DD5B-ABC2-F434-B4AA1E69E23D}"/>
              </a:ext>
              <a:ext uri="{C183D7F6-B498-43B3-948B-1728B52AA6E4}">
                <adec:decorative xmlns:adec="http://schemas.microsoft.com/office/drawing/2017/decorative" val="1"/>
              </a:ext>
            </a:extLst>
          </p:cNvPr>
          <p:cNvCxnSpPr>
            <a:cxnSpLocks/>
          </p:cNvCxnSpPr>
          <p:nvPr userDrawn="1"/>
        </p:nvCxnSpPr>
        <p:spPr>
          <a:xfrm>
            <a:off x="3776195" y="1319323"/>
            <a:ext cx="0" cy="390666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C1CC89FC-4DAE-5807-C0D4-AE935BA2EB7E}"/>
              </a:ext>
              <a:ext uri="{C183D7F6-B498-43B3-948B-1728B52AA6E4}">
                <adec:decorative xmlns:adec="http://schemas.microsoft.com/office/drawing/2017/decorative" val="1"/>
              </a:ext>
            </a:extLst>
          </p:cNvPr>
          <p:cNvSpPr/>
          <p:nvPr userDrawn="1"/>
        </p:nvSpPr>
        <p:spPr>
          <a:xfrm>
            <a:off x="6171103" y="5063852"/>
            <a:ext cx="2386584" cy="1580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Rectangle 28">
            <a:extLst>
              <a:ext uri="{FF2B5EF4-FFF2-40B4-BE49-F238E27FC236}">
                <a16:creationId xmlns:a16="http://schemas.microsoft.com/office/drawing/2014/main" id="{685562B5-D7F8-149B-9F5D-2BF3C3818984}"/>
              </a:ext>
              <a:ext uri="{C183D7F6-B498-43B3-948B-1728B52AA6E4}">
                <adec:decorative xmlns:adec="http://schemas.microsoft.com/office/drawing/2017/decorative" val="1"/>
              </a:ext>
            </a:extLst>
          </p:cNvPr>
          <p:cNvSpPr/>
          <p:nvPr userDrawn="1"/>
        </p:nvSpPr>
        <p:spPr>
          <a:xfrm>
            <a:off x="2976991" y="5063638"/>
            <a:ext cx="3203369" cy="1504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Rectangle 29">
            <a:extLst>
              <a:ext uri="{FF2B5EF4-FFF2-40B4-BE49-F238E27FC236}">
                <a16:creationId xmlns:a16="http://schemas.microsoft.com/office/drawing/2014/main" id="{DCD8BB4C-02F1-CBAA-42A4-A5A3CDD58A57}"/>
              </a:ext>
              <a:ext uri="{C183D7F6-B498-43B3-948B-1728B52AA6E4}">
                <adec:decorative xmlns:adec="http://schemas.microsoft.com/office/drawing/2017/decorative" val="1"/>
              </a:ext>
            </a:extLst>
          </p:cNvPr>
          <p:cNvSpPr/>
          <p:nvPr userDrawn="1"/>
        </p:nvSpPr>
        <p:spPr>
          <a:xfrm>
            <a:off x="581834" y="5067939"/>
            <a:ext cx="2400806" cy="15807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2848835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CF0B1-5FBF-6F99-DA2D-C2AE165C78B8}"/>
              </a:ext>
            </a:extLst>
          </p:cNvPr>
          <p:cNvSpPr>
            <a:spLocks noGrp="1"/>
          </p:cNvSpPr>
          <p:nvPr>
            <p:ph type="title" hasCustomPrompt="1"/>
          </p:nvPr>
        </p:nvSpPr>
        <p:spPr>
          <a:xfrm>
            <a:off x="586217" y="281358"/>
            <a:ext cx="7982712" cy="914400"/>
          </a:xfrm>
        </p:spPr>
        <p:txBody>
          <a:bodyPr/>
          <a:lstStyle>
            <a:lvl1pPr>
              <a:defRPr cap="all" baseline="0"/>
            </a:lvl1pPr>
          </a:lstStyle>
          <a:p>
            <a:r>
              <a:rPr lang="en-US" b="0">
                <a:solidFill>
                  <a:schemeClr val="bg1"/>
                </a:solidFill>
              </a:rPr>
              <a:t>CLICK TO ADD TITLE</a:t>
            </a:r>
            <a:endParaRPr lang="en-US">
              <a:solidFill>
                <a:schemeClr val="bg1"/>
              </a:solidFill>
            </a:endParaRPr>
          </a:p>
        </p:txBody>
      </p:sp>
      <p:sp>
        <p:nvSpPr>
          <p:cNvPr id="7" name="Text Placeholder 6">
            <a:extLst>
              <a:ext uri="{FF2B5EF4-FFF2-40B4-BE49-F238E27FC236}">
                <a16:creationId xmlns:a16="http://schemas.microsoft.com/office/drawing/2014/main" id="{B5DEA1F5-0E0B-B85B-D1EB-BEBCBED6E5B8}"/>
              </a:ext>
            </a:extLst>
          </p:cNvPr>
          <p:cNvSpPr>
            <a:spLocks noGrp="1"/>
          </p:cNvSpPr>
          <p:nvPr>
            <p:ph type="body" sz="quarter" idx="10" hasCustomPrompt="1"/>
          </p:nvPr>
        </p:nvSpPr>
        <p:spPr>
          <a:xfrm>
            <a:off x="724155" y="1920821"/>
            <a:ext cx="1078856" cy="445972"/>
          </a:xfrm>
        </p:spPr>
        <p:txBody>
          <a:bodyPr anchor="b">
            <a:normAutofit/>
          </a:bodyPr>
          <a:lstStyle>
            <a:lvl1pPr marL="0" indent="0">
              <a:buNone/>
              <a:defRPr sz="1050" b="1" cap="all" baseline="0">
                <a:latin typeface="+mn-lt"/>
              </a:defRPr>
            </a:lvl1pPr>
            <a:lvl2pPr marL="342900" indent="0">
              <a:buNone/>
              <a:defRPr b="1">
                <a:latin typeface="+mj-lt"/>
              </a:defRPr>
            </a:lvl2pPr>
            <a:lvl3pPr marL="685800" indent="0">
              <a:buNone/>
              <a:defRPr b="1">
                <a:latin typeface="+mj-lt"/>
              </a:defRPr>
            </a:lvl3pPr>
            <a:lvl4pPr marL="1028700" indent="0">
              <a:buNone/>
              <a:defRPr b="1">
                <a:latin typeface="+mj-lt"/>
              </a:defRPr>
            </a:lvl4pPr>
            <a:lvl5pPr marL="1371600" indent="0">
              <a:buNone/>
              <a:defRPr b="1">
                <a:latin typeface="+mj-lt"/>
              </a:defRPr>
            </a:lvl5pPr>
          </a:lstStyle>
          <a:p>
            <a:pPr lvl="0"/>
            <a:r>
              <a:rPr lang="en-US"/>
              <a:t>ADD TEXT</a:t>
            </a:r>
          </a:p>
        </p:txBody>
      </p:sp>
      <p:sp>
        <p:nvSpPr>
          <p:cNvPr id="8" name="Text Placeholder 6">
            <a:extLst>
              <a:ext uri="{FF2B5EF4-FFF2-40B4-BE49-F238E27FC236}">
                <a16:creationId xmlns:a16="http://schemas.microsoft.com/office/drawing/2014/main" id="{C99194BA-C71C-FB82-7058-42ECFE165A71}"/>
              </a:ext>
            </a:extLst>
          </p:cNvPr>
          <p:cNvSpPr>
            <a:spLocks noGrp="1"/>
          </p:cNvSpPr>
          <p:nvPr>
            <p:ph type="body" sz="quarter" idx="11" hasCustomPrompt="1"/>
          </p:nvPr>
        </p:nvSpPr>
        <p:spPr>
          <a:xfrm>
            <a:off x="2688061" y="1920821"/>
            <a:ext cx="1078856" cy="445972"/>
          </a:xfrm>
        </p:spPr>
        <p:txBody>
          <a:bodyPr anchor="b">
            <a:normAutofit/>
          </a:bodyPr>
          <a:lstStyle>
            <a:lvl1pPr marL="0" indent="0">
              <a:buNone/>
              <a:defRPr sz="1050" b="1" cap="all" baseline="0">
                <a:latin typeface="+mn-lt"/>
              </a:defRPr>
            </a:lvl1pPr>
            <a:lvl2pPr marL="342900" indent="0">
              <a:buNone/>
              <a:defRPr b="1">
                <a:latin typeface="+mj-lt"/>
              </a:defRPr>
            </a:lvl2pPr>
            <a:lvl3pPr marL="685800" indent="0">
              <a:buNone/>
              <a:defRPr b="1">
                <a:latin typeface="+mj-lt"/>
              </a:defRPr>
            </a:lvl3pPr>
            <a:lvl4pPr marL="1028700" indent="0">
              <a:buNone/>
              <a:defRPr b="1">
                <a:latin typeface="+mj-lt"/>
              </a:defRPr>
            </a:lvl4pPr>
            <a:lvl5pPr marL="1371600" indent="0">
              <a:buNone/>
              <a:defRPr b="1">
                <a:latin typeface="+mj-lt"/>
              </a:defRPr>
            </a:lvl5pPr>
          </a:lstStyle>
          <a:p>
            <a:pPr lvl="0"/>
            <a:r>
              <a:rPr lang="en-US"/>
              <a:t>ADD TEXT</a:t>
            </a:r>
          </a:p>
        </p:txBody>
      </p:sp>
      <p:sp>
        <p:nvSpPr>
          <p:cNvPr id="9" name="Text Placeholder 6">
            <a:extLst>
              <a:ext uri="{FF2B5EF4-FFF2-40B4-BE49-F238E27FC236}">
                <a16:creationId xmlns:a16="http://schemas.microsoft.com/office/drawing/2014/main" id="{3E9B7D98-8661-78D4-B906-E82F8AA1DBF2}"/>
              </a:ext>
            </a:extLst>
          </p:cNvPr>
          <p:cNvSpPr>
            <a:spLocks noGrp="1"/>
          </p:cNvSpPr>
          <p:nvPr>
            <p:ph type="body" sz="quarter" idx="12" hasCustomPrompt="1"/>
          </p:nvPr>
        </p:nvSpPr>
        <p:spPr>
          <a:xfrm>
            <a:off x="4646739" y="1920821"/>
            <a:ext cx="1078856" cy="445972"/>
          </a:xfrm>
        </p:spPr>
        <p:txBody>
          <a:bodyPr anchor="b">
            <a:normAutofit/>
          </a:bodyPr>
          <a:lstStyle>
            <a:lvl1pPr marL="0" indent="0">
              <a:buNone/>
              <a:defRPr sz="1050" b="1" cap="all" baseline="0">
                <a:latin typeface="+mn-lt"/>
              </a:defRPr>
            </a:lvl1pPr>
            <a:lvl2pPr marL="342900" indent="0">
              <a:buNone/>
              <a:defRPr b="1">
                <a:latin typeface="+mj-lt"/>
              </a:defRPr>
            </a:lvl2pPr>
            <a:lvl3pPr marL="685800" indent="0">
              <a:buNone/>
              <a:defRPr b="1">
                <a:latin typeface="+mj-lt"/>
              </a:defRPr>
            </a:lvl3pPr>
            <a:lvl4pPr marL="1028700" indent="0">
              <a:buNone/>
              <a:defRPr b="1">
                <a:latin typeface="+mj-lt"/>
              </a:defRPr>
            </a:lvl4pPr>
            <a:lvl5pPr marL="1371600" indent="0">
              <a:buNone/>
              <a:defRPr b="1">
                <a:latin typeface="+mj-lt"/>
              </a:defRPr>
            </a:lvl5pPr>
          </a:lstStyle>
          <a:p>
            <a:pPr lvl="0"/>
            <a:r>
              <a:rPr lang="en-US"/>
              <a:t>ADD TEXT</a:t>
            </a:r>
          </a:p>
        </p:txBody>
      </p:sp>
      <p:sp>
        <p:nvSpPr>
          <p:cNvPr id="10" name="Text Placeholder 6">
            <a:extLst>
              <a:ext uri="{FF2B5EF4-FFF2-40B4-BE49-F238E27FC236}">
                <a16:creationId xmlns:a16="http://schemas.microsoft.com/office/drawing/2014/main" id="{4D3EA25A-8DAD-D356-C0BA-9C67D9A4279F}"/>
              </a:ext>
            </a:extLst>
          </p:cNvPr>
          <p:cNvSpPr>
            <a:spLocks noGrp="1"/>
          </p:cNvSpPr>
          <p:nvPr>
            <p:ph type="body" sz="quarter" idx="13" hasCustomPrompt="1"/>
          </p:nvPr>
        </p:nvSpPr>
        <p:spPr>
          <a:xfrm>
            <a:off x="6607464" y="1920821"/>
            <a:ext cx="1078856" cy="445972"/>
          </a:xfrm>
        </p:spPr>
        <p:txBody>
          <a:bodyPr anchor="b">
            <a:normAutofit/>
          </a:bodyPr>
          <a:lstStyle>
            <a:lvl1pPr marL="0" indent="0">
              <a:buNone/>
              <a:defRPr sz="1050" b="1" cap="all" baseline="0">
                <a:latin typeface="+mn-lt"/>
              </a:defRPr>
            </a:lvl1pPr>
            <a:lvl2pPr marL="342900" indent="0">
              <a:buNone/>
              <a:defRPr b="1">
                <a:latin typeface="+mj-lt"/>
              </a:defRPr>
            </a:lvl2pPr>
            <a:lvl3pPr marL="685800" indent="0">
              <a:buNone/>
              <a:defRPr b="1">
                <a:latin typeface="+mj-lt"/>
              </a:defRPr>
            </a:lvl3pPr>
            <a:lvl4pPr marL="1028700" indent="0">
              <a:buNone/>
              <a:defRPr b="1">
                <a:latin typeface="+mj-lt"/>
              </a:defRPr>
            </a:lvl4pPr>
            <a:lvl5pPr marL="1371600" indent="0">
              <a:buNone/>
              <a:defRPr b="1">
                <a:latin typeface="+mj-lt"/>
              </a:defRPr>
            </a:lvl5pPr>
          </a:lstStyle>
          <a:p>
            <a:pPr lvl="0"/>
            <a:r>
              <a:rPr lang="en-US"/>
              <a:t>ADD TEXT</a:t>
            </a:r>
          </a:p>
        </p:txBody>
      </p:sp>
      <p:sp>
        <p:nvSpPr>
          <p:cNvPr id="17" name="Text Placeholder 6">
            <a:extLst>
              <a:ext uri="{FF2B5EF4-FFF2-40B4-BE49-F238E27FC236}">
                <a16:creationId xmlns:a16="http://schemas.microsoft.com/office/drawing/2014/main" id="{4D26AB3E-B10A-4C70-D3AD-491E455811C8}"/>
              </a:ext>
            </a:extLst>
          </p:cNvPr>
          <p:cNvSpPr>
            <a:spLocks noGrp="1"/>
          </p:cNvSpPr>
          <p:nvPr>
            <p:ph type="body" sz="quarter" idx="20" hasCustomPrompt="1"/>
          </p:nvPr>
        </p:nvSpPr>
        <p:spPr>
          <a:xfrm>
            <a:off x="724154" y="2401272"/>
            <a:ext cx="786239" cy="715161"/>
          </a:xfrm>
        </p:spPr>
        <p:txBody>
          <a:bodyPr anchor="t">
            <a:normAutofit/>
          </a:bodyPr>
          <a:lstStyle>
            <a:lvl1pPr marL="0" indent="0">
              <a:lnSpc>
                <a:spcPct val="90000"/>
              </a:lnSpc>
              <a:buNone/>
              <a:defRPr sz="750" b="0">
                <a:latin typeface="+mn-lt"/>
              </a:defRPr>
            </a:lvl1pPr>
            <a:lvl2pPr marL="342900" indent="0">
              <a:buNone/>
              <a:defRPr b="1">
                <a:latin typeface="+mj-lt"/>
              </a:defRPr>
            </a:lvl2pPr>
            <a:lvl3pPr marL="685800" indent="0">
              <a:buNone/>
              <a:defRPr b="1">
                <a:latin typeface="+mj-lt"/>
              </a:defRPr>
            </a:lvl3pPr>
            <a:lvl4pPr marL="1028700" indent="0">
              <a:buNone/>
              <a:defRPr b="1">
                <a:latin typeface="+mj-lt"/>
              </a:defRPr>
            </a:lvl4pPr>
            <a:lvl5pPr marL="1371600" indent="0">
              <a:buNone/>
              <a:defRPr b="1">
                <a:latin typeface="+mj-lt"/>
              </a:defRPr>
            </a:lvl5pPr>
          </a:lstStyle>
          <a:p>
            <a:pPr lvl="0"/>
            <a:r>
              <a:rPr lang="en-US"/>
              <a:t>Add text here</a:t>
            </a:r>
          </a:p>
        </p:txBody>
      </p:sp>
      <p:sp>
        <p:nvSpPr>
          <p:cNvPr id="18" name="Text Placeholder 6">
            <a:extLst>
              <a:ext uri="{FF2B5EF4-FFF2-40B4-BE49-F238E27FC236}">
                <a16:creationId xmlns:a16="http://schemas.microsoft.com/office/drawing/2014/main" id="{014A0669-8D5C-FC6E-1C98-46776596BD84}"/>
              </a:ext>
            </a:extLst>
          </p:cNvPr>
          <p:cNvSpPr>
            <a:spLocks noGrp="1"/>
          </p:cNvSpPr>
          <p:nvPr>
            <p:ph type="body" sz="quarter" idx="21" hasCustomPrompt="1"/>
          </p:nvPr>
        </p:nvSpPr>
        <p:spPr>
          <a:xfrm>
            <a:off x="2688061" y="2401271"/>
            <a:ext cx="830816" cy="715160"/>
          </a:xfrm>
        </p:spPr>
        <p:txBody>
          <a:bodyPr anchor="t">
            <a:normAutofit/>
          </a:bodyPr>
          <a:lstStyle>
            <a:lvl1pPr marL="0" indent="0">
              <a:lnSpc>
                <a:spcPct val="90000"/>
              </a:lnSpc>
              <a:buNone/>
              <a:defRPr sz="750" b="0">
                <a:latin typeface="+mn-lt"/>
              </a:defRPr>
            </a:lvl1pPr>
            <a:lvl2pPr marL="342900" indent="0">
              <a:buNone/>
              <a:defRPr b="1">
                <a:latin typeface="+mj-lt"/>
              </a:defRPr>
            </a:lvl2pPr>
            <a:lvl3pPr marL="685800" indent="0">
              <a:buNone/>
              <a:defRPr b="1">
                <a:latin typeface="+mj-lt"/>
              </a:defRPr>
            </a:lvl3pPr>
            <a:lvl4pPr marL="1028700" indent="0">
              <a:buNone/>
              <a:defRPr b="1">
                <a:latin typeface="+mj-lt"/>
              </a:defRPr>
            </a:lvl4pPr>
            <a:lvl5pPr marL="1371600" indent="0">
              <a:buNone/>
              <a:defRPr b="1">
                <a:latin typeface="+mj-lt"/>
              </a:defRPr>
            </a:lvl5pPr>
          </a:lstStyle>
          <a:p>
            <a:pPr lvl="0"/>
            <a:r>
              <a:rPr lang="en-US"/>
              <a:t>Add text here</a:t>
            </a:r>
          </a:p>
        </p:txBody>
      </p:sp>
      <p:sp>
        <p:nvSpPr>
          <p:cNvPr id="19" name="Text Placeholder 6">
            <a:extLst>
              <a:ext uri="{FF2B5EF4-FFF2-40B4-BE49-F238E27FC236}">
                <a16:creationId xmlns:a16="http://schemas.microsoft.com/office/drawing/2014/main" id="{A60901E3-1C61-B8DC-535F-C5F1CBAA39FA}"/>
              </a:ext>
            </a:extLst>
          </p:cNvPr>
          <p:cNvSpPr>
            <a:spLocks noGrp="1"/>
          </p:cNvSpPr>
          <p:nvPr>
            <p:ph type="body" sz="quarter" idx="22" hasCustomPrompt="1"/>
          </p:nvPr>
        </p:nvSpPr>
        <p:spPr>
          <a:xfrm>
            <a:off x="4646738" y="2401272"/>
            <a:ext cx="786239" cy="715161"/>
          </a:xfrm>
        </p:spPr>
        <p:txBody>
          <a:bodyPr anchor="t">
            <a:normAutofit/>
          </a:bodyPr>
          <a:lstStyle>
            <a:lvl1pPr marL="0" indent="0">
              <a:lnSpc>
                <a:spcPct val="90000"/>
              </a:lnSpc>
              <a:buNone/>
              <a:defRPr sz="750" b="0">
                <a:latin typeface="+mn-lt"/>
              </a:defRPr>
            </a:lvl1pPr>
            <a:lvl2pPr marL="342900" indent="0">
              <a:buNone/>
              <a:defRPr b="1">
                <a:latin typeface="+mj-lt"/>
              </a:defRPr>
            </a:lvl2pPr>
            <a:lvl3pPr marL="685800" indent="0">
              <a:buNone/>
              <a:defRPr b="1">
                <a:latin typeface="+mj-lt"/>
              </a:defRPr>
            </a:lvl3pPr>
            <a:lvl4pPr marL="1028700" indent="0">
              <a:buNone/>
              <a:defRPr b="1">
                <a:latin typeface="+mj-lt"/>
              </a:defRPr>
            </a:lvl4pPr>
            <a:lvl5pPr marL="1371600" indent="0">
              <a:buNone/>
              <a:defRPr b="1">
                <a:latin typeface="+mj-lt"/>
              </a:defRPr>
            </a:lvl5pPr>
          </a:lstStyle>
          <a:p>
            <a:pPr lvl="0"/>
            <a:r>
              <a:rPr lang="en-US"/>
              <a:t>Add text here</a:t>
            </a:r>
          </a:p>
        </p:txBody>
      </p:sp>
      <p:sp>
        <p:nvSpPr>
          <p:cNvPr id="20" name="Text Placeholder 6">
            <a:extLst>
              <a:ext uri="{FF2B5EF4-FFF2-40B4-BE49-F238E27FC236}">
                <a16:creationId xmlns:a16="http://schemas.microsoft.com/office/drawing/2014/main" id="{78ED9BB0-9FB4-8303-16A4-5995D3680D22}"/>
              </a:ext>
            </a:extLst>
          </p:cNvPr>
          <p:cNvSpPr>
            <a:spLocks noGrp="1"/>
          </p:cNvSpPr>
          <p:nvPr>
            <p:ph type="body" sz="quarter" idx="23" hasCustomPrompt="1"/>
          </p:nvPr>
        </p:nvSpPr>
        <p:spPr>
          <a:xfrm>
            <a:off x="6607464" y="2401272"/>
            <a:ext cx="984358" cy="715161"/>
          </a:xfrm>
        </p:spPr>
        <p:txBody>
          <a:bodyPr anchor="t">
            <a:normAutofit/>
          </a:bodyPr>
          <a:lstStyle>
            <a:lvl1pPr marL="0" indent="0">
              <a:lnSpc>
                <a:spcPct val="90000"/>
              </a:lnSpc>
              <a:buNone/>
              <a:defRPr sz="750" b="0">
                <a:latin typeface="+mn-lt"/>
              </a:defRPr>
            </a:lvl1pPr>
            <a:lvl2pPr marL="342900" indent="0">
              <a:buNone/>
              <a:defRPr b="1">
                <a:latin typeface="+mj-lt"/>
              </a:defRPr>
            </a:lvl2pPr>
            <a:lvl3pPr marL="685800" indent="0">
              <a:buNone/>
              <a:defRPr b="1">
                <a:latin typeface="+mj-lt"/>
              </a:defRPr>
            </a:lvl3pPr>
            <a:lvl4pPr marL="1028700" indent="0">
              <a:buNone/>
              <a:defRPr b="1">
                <a:latin typeface="+mj-lt"/>
              </a:defRPr>
            </a:lvl4pPr>
            <a:lvl5pPr marL="1371600" indent="0">
              <a:buNone/>
              <a:defRPr b="1">
                <a:latin typeface="+mj-lt"/>
              </a:defRPr>
            </a:lvl5pPr>
          </a:lstStyle>
          <a:p>
            <a:pPr lvl="0"/>
            <a:r>
              <a:rPr lang="en-US"/>
              <a:t>Add text here</a:t>
            </a:r>
          </a:p>
        </p:txBody>
      </p:sp>
      <p:sp>
        <p:nvSpPr>
          <p:cNvPr id="30" name="Text Placeholder 6">
            <a:extLst>
              <a:ext uri="{FF2B5EF4-FFF2-40B4-BE49-F238E27FC236}">
                <a16:creationId xmlns:a16="http://schemas.microsoft.com/office/drawing/2014/main" id="{BB687EAD-FB4B-FA9F-E7A8-E8E8CCD5F432}"/>
              </a:ext>
            </a:extLst>
          </p:cNvPr>
          <p:cNvSpPr>
            <a:spLocks noGrp="1"/>
          </p:cNvSpPr>
          <p:nvPr>
            <p:ph type="body" sz="quarter" idx="24" hasCustomPrompt="1"/>
          </p:nvPr>
        </p:nvSpPr>
        <p:spPr>
          <a:xfrm>
            <a:off x="1703869" y="3160054"/>
            <a:ext cx="1078856" cy="445972"/>
          </a:xfrm>
        </p:spPr>
        <p:txBody>
          <a:bodyPr anchor="b">
            <a:normAutofit/>
          </a:bodyPr>
          <a:lstStyle>
            <a:lvl1pPr marL="0" indent="0">
              <a:buNone/>
              <a:defRPr sz="1050" b="1" cap="all" baseline="0">
                <a:latin typeface="+mn-lt"/>
              </a:defRPr>
            </a:lvl1pPr>
            <a:lvl2pPr marL="342900" indent="0">
              <a:buNone/>
              <a:defRPr b="1">
                <a:latin typeface="+mj-lt"/>
              </a:defRPr>
            </a:lvl2pPr>
            <a:lvl3pPr marL="685800" indent="0">
              <a:buNone/>
              <a:defRPr b="1">
                <a:latin typeface="+mj-lt"/>
              </a:defRPr>
            </a:lvl3pPr>
            <a:lvl4pPr marL="1028700" indent="0">
              <a:buNone/>
              <a:defRPr b="1">
                <a:latin typeface="+mj-lt"/>
              </a:defRPr>
            </a:lvl4pPr>
            <a:lvl5pPr marL="1371600" indent="0">
              <a:buNone/>
              <a:defRPr b="1">
                <a:latin typeface="+mj-lt"/>
              </a:defRPr>
            </a:lvl5pPr>
          </a:lstStyle>
          <a:p>
            <a:pPr lvl="0"/>
            <a:r>
              <a:rPr lang="en-US"/>
              <a:t>ADD TEXT</a:t>
            </a:r>
          </a:p>
        </p:txBody>
      </p:sp>
      <p:sp>
        <p:nvSpPr>
          <p:cNvPr id="31" name="Text Placeholder 6">
            <a:extLst>
              <a:ext uri="{FF2B5EF4-FFF2-40B4-BE49-F238E27FC236}">
                <a16:creationId xmlns:a16="http://schemas.microsoft.com/office/drawing/2014/main" id="{533FEA29-0F2F-A12B-53EB-953304BB2EC9}"/>
              </a:ext>
            </a:extLst>
          </p:cNvPr>
          <p:cNvSpPr>
            <a:spLocks noGrp="1"/>
          </p:cNvSpPr>
          <p:nvPr>
            <p:ph type="body" sz="quarter" idx="25" hasCustomPrompt="1"/>
          </p:nvPr>
        </p:nvSpPr>
        <p:spPr>
          <a:xfrm>
            <a:off x="3667775" y="3160054"/>
            <a:ext cx="1078856" cy="445972"/>
          </a:xfrm>
        </p:spPr>
        <p:txBody>
          <a:bodyPr anchor="b">
            <a:normAutofit/>
          </a:bodyPr>
          <a:lstStyle>
            <a:lvl1pPr marL="0" indent="0">
              <a:buNone/>
              <a:defRPr sz="1050" b="1" cap="all" baseline="0">
                <a:latin typeface="+mn-lt"/>
              </a:defRPr>
            </a:lvl1pPr>
            <a:lvl2pPr marL="342900" indent="0">
              <a:buNone/>
              <a:defRPr b="1">
                <a:latin typeface="+mj-lt"/>
              </a:defRPr>
            </a:lvl2pPr>
            <a:lvl3pPr marL="685800" indent="0">
              <a:buNone/>
              <a:defRPr b="1">
                <a:latin typeface="+mj-lt"/>
              </a:defRPr>
            </a:lvl3pPr>
            <a:lvl4pPr marL="1028700" indent="0">
              <a:buNone/>
              <a:defRPr b="1">
                <a:latin typeface="+mj-lt"/>
              </a:defRPr>
            </a:lvl4pPr>
            <a:lvl5pPr marL="1371600" indent="0">
              <a:buNone/>
              <a:defRPr b="1">
                <a:latin typeface="+mj-lt"/>
              </a:defRPr>
            </a:lvl5pPr>
          </a:lstStyle>
          <a:p>
            <a:pPr lvl="0"/>
            <a:r>
              <a:rPr lang="en-US"/>
              <a:t>ADD TEXT</a:t>
            </a:r>
          </a:p>
        </p:txBody>
      </p:sp>
      <p:sp>
        <p:nvSpPr>
          <p:cNvPr id="32" name="Text Placeholder 6">
            <a:extLst>
              <a:ext uri="{FF2B5EF4-FFF2-40B4-BE49-F238E27FC236}">
                <a16:creationId xmlns:a16="http://schemas.microsoft.com/office/drawing/2014/main" id="{9DAA64BE-E8B1-B220-EE5C-550C3D4A0C63}"/>
              </a:ext>
            </a:extLst>
          </p:cNvPr>
          <p:cNvSpPr>
            <a:spLocks noGrp="1"/>
          </p:cNvSpPr>
          <p:nvPr>
            <p:ph type="body" sz="quarter" idx="26" hasCustomPrompt="1"/>
          </p:nvPr>
        </p:nvSpPr>
        <p:spPr>
          <a:xfrm>
            <a:off x="5626453" y="3160054"/>
            <a:ext cx="1078856" cy="445972"/>
          </a:xfrm>
        </p:spPr>
        <p:txBody>
          <a:bodyPr anchor="b">
            <a:normAutofit/>
          </a:bodyPr>
          <a:lstStyle>
            <a:lvl1pPr marL="0" indent="0">
              <a:buNone/>
              <a:defRPr sz="1050" b="1" cap="all" baseline="0">
                <a:latin typeface="+mn-lt"/>
              </a:defRPr>
            </a:lvl1pPr>
            <a:lvl2pPr marL="342900" indent="0">
              <a:buNone/>
              <a:defRPr b="1">
                <a:latin typeface="+mj-lt"/>
              </a:defRPr>
            </a:lvl2pPr>
            <a:lvl3pPr marL="685800" indent="0">
              <a:buNone/>
              <a:defRPr b="1">
                <a:latin typeface="+mj-lt"/>
              </a:defRPr>
            </a:lvl3pPr>
            <a:lvl4pPr marL="1028700" indent="0">
              <a:buNone/>
              <a:defRPr b="1">
                <a:latin typeface="+mj-lt"/>
              </a:defRPr>
            </a:lvl4pPr>
            <a:lvl5pPr marL="1371600" indent="0">
              <a:buNone/>
              <a:defRPr b="1">
                <a:latin typeface="+mj-lt"/>
              </a:defRPr>
            </a:lvl5pPr>
          </a:lstStyle>
          <a:p>
            <a:pPr lvl="0"/>
            <a:r>
              <a:rPr lang="en-US"/>
              <a:t>ADD TEXT</a:t>
            </a:r>
          </a:p>
        </p:txBody>
      </p:sp>
      <p:sp>
        <p:nvSpPr>
          <p:cNvPr id="33" name="Text Placeholder 6">
            <a:extLst>
              <a:ext uri="{FF2B5EF4-FFF2-40B4-BE49-F238E27FC236}">
                <a16:creationId xmlns:a16="http://schemas.microsoft.com/office/drawing/2014/main" id="{D333D203-FBA0-4BF8-BF83-4CC6D427C2D8}"/>
              </a:ext>
            </a:extLst>
          </p:cNvPr>
          <p:cNvSpPr>
            <a:spLocks noGrp="1"/>
          </p:cNvSpPr>
          <p:nvPr>
            <p:ph type="body" sz="quarter" idx="27" hasCustomPrompt="1"/>
          </p:nvPr>
        </p:nvSpPr>
        <p:spPr>
          <a:xfrm>
            <a:off x="7587178" y="3160054"/>
            <a:ext cx="1078856" cy="445972"/>
          </a:xfrm>
        </p:spPr>
        <p:txBody>
          <a:bodyPr anchor="b">
            <a:normAutofit/>
          </a:bodyPr>
          <a:lstStyle>
            <a:lvl1pPr marL="0" indent="0">
              <a:buNone/>
              <a:defRPr sz="1050" b="1" cap="all" baseline="0">
                <a:latin typeface="+mn-lt"/>
              </a:defRPr>
            </a:lvl1pPr>
            <a:lvl2pPr marL="342900" indent="0">
              <a:buNone/>
              <a:defRPr b="1">
                <a:latin typeface="+mj-lt"/>
              </a:defRPr>
            </a:lvl2pPr>
            <a:lvl3pPr marL="685800" indent="0">
              <a:buNone/>
              <a:defRPr b="1">
                <a:latin typeface="+mj-lt"/>
              </a:defRPr>
            </a:lvl3pPr>
            <a:lvl4pPr marL="1028700" indent="0">
              <a:buNone/>
              <a:defRPr b="1">
                <a:latin typeface="+mj-lt"/>
              </a:defRPr>
            </a:lvl4pPr>
            <a:lvl5pPr marL="1371600" indent="0">
              <a:buNone/>
              <a:defRPr b="1">
                <a:latin typeface="+mj-lt"/>
              </a:defRPr>
            </a:lvl5pPr>
          </a:lstStyle>
          <a:p>
            <a:pPr lvl="0"/>
            <a:r>
              <a:rPr lang="en-US"/>
              <a:t>ADD TEXT</a:t>
            </a:r>
          </a:p>
        </p:txBody>
      </p:sp>
      <p:sp>
        <p:nvSpPr>
          <p:cNvPr id="34" name="Text Placeholder 6">
            <a:extLst>
              <a:ext uri="{FF2B5EF4-FFF2-40B4-BE49-F238E27FC236}">
                <a16:creationId xmlns:a16="http://schemas.microsoft.com/office/drawing/2014/main" id="{72E1DD50-E0B1-C7F5-F912-B0A3F698EACB}"/>
              </a:ext>
            </a:extLst>
          </p:cNvPr>
          <p:cNvSpPr>
            <a:spLocks noGrp="1"/>
          </p:cNvSpPr>
          <p:nvPr>
            <p:ph type="body" sz="quarter" idx="28" hasCustomPrompt="1"/>
          </p:nvPr>
        </p:nvSpPr>
        <p:spPr>
          <a:xfrm>
            <a:off x="1703868" y="3649649"/>
            <a:ext cx="786239" cy="764399"/>
          </a:xfrm>
        </p:spPr>
        <p:txBody>
          <a:bodyPr anchor="t">
            <a:normAutofit/>
          </a:bodyPr>
          <a:lstStyle>
            <a:lvl1pPr marL="0" indent="0">
              <a:lnSpc>
                <a:spcPct val="90000"/>
              </a:lnSpc>
              <a:buNone/>
              <a:defRPr sz="750" b="0">
                <a:latin typeface="+mn-lt"/>
              </a:defRPr>
            </a:lvl1pPr>
            <a:lvl2pPr marL="342900" indent="0">
              <a:buNone/>
              <a:defRPr b="1">
                <a:latin typeface="+mj-lt"/>
              </a:defRPr>
            </a:lvl2pPr>
            <a:lvl3pPr marL="685800" indent="0">
              <a:buNone/>
              <a:defRPr b="1">
                <a:latin typeface="+mj-lt"/>
              </a:defRPr>
            </a:lvl3pPr>
            <a:lvl4pPr marL="1028700" indent="0">
              <a:buNone/>
              <a:defRPr b="1">
                <a:latin typeface="+mj-lt"/>
              </a:defRPr>
            </a:lvl4pPr>
            <a:lvl5pPr marL="1371600" indent="0">
              <a:buNone/>
              <a:defRPr b="1">
                <a:latin typeface="+mj-lt"/>
              </a:defRPr>
            </a:lvl5pPr>
          </a:lstStyle>
          <a:p>
            <a:pPr lvl="0"/>
            <a:r>
              <a:rPr lang="en-US"/>
              <a:t>Add text here</a:t>
            </a:r>
          </a:p>
        </p:txBody>
      </p:sp>
      <p:sp>
        <p:nvSpPr>
          <p:cNvPr id="35" name="Text Placeholder 6">
            <a:extLst>
              <a:ext uri="{FF2B5EF4-FFF2-40B4-BE49-F238E27FC236}">
                <a16:creationId xmlns:a16="http://schemas.microsoft.com/office/drawing/2014/main" id="{1EC45EE4-79A0-FE4F-9CC8-47B296FEA5FC}"/>
              </a:ext>
            </a:extLst>
          </p:cNvPr>
          <p:cNvSpPr>
            <a:spLocks noGrp="1"/>
          </p:cNvSpPr>
          <p:nvPr>
            <p:ph type="body" sz="quarter" idx="29" hasCustomPrompt="1"/>
          </p:nvPr>
        </p:nvSpPr>
        <p:spPr>
          <a:xfrm>
            <a:off x="3667774" y="3649648"/>
            <a:ext cx="830816" cy="764398"/>
          </a:xfrm>
        </p:spPr>
        <p:txBody>
          <a:bodyPr anchor="t">
            <a:normAutofit/>
          </a:bodyPr>
          <a:lstStyle>
            <a:lvl1pPr marL="0" indent="0">
              <a:lnSpc>
                <a:spcPct val="90000"/>
              </a:lnSpc>
              <a:buNone/>
              <a:defRPr sz="750" b="0">
                <a:latin typeface="+mn-lt"/>
              </a:defRPr>
            </a:lvl1pPr>
            <a:lvl2pPr marL="342900" indent="0">
              <a:buNone/>
              <a:defRPr b="1">
                <a:latin typeface="+mj-lt"/>
              </a:defRPr>
            </a:lvl2pPr>
            <a:lvl3pPr marL="685800" indent="0">
              <a:buNone/>
              <a:defRPr b="1">
                <a:latin typeface="+mj-lt"/>
              </a:defRPr>
            </a:lvl3pPr>
            <a:lvl4pPr marL="1028700" indent="0">
              <a:buNone/>
              <a:defRPr b="1">
                <a:latin typeface="+mj-lt"/>
              </a:defRPr>
            </a:lvl4pPr>
            <a:lvl5pPr marL="1371600" indent="0">
              <a:buNone/>
              <a:defRPr b="1">
                <a:latin typeface="+mj-lt"/>
              </a:defRPr>
            </a:lvl5pPr>
          </a:lstStyle>
          <a:p>
            <a:pPr lvl="0"/>
            <a:r>
              <a:rPr lang="en-US"/>
              <a:t>Add text here</a:t>
            </a:r>
          </a:p>
        </p:txBody>
      </p:sp>
      <p:sp>
        <p:nvSpPr>
          <p:cNvPr id="36" name="Text Placeholder 6">
            <a:extLst>
              <a:ext uri="{FF2B5EF4-FFF2-40B4-BE49-F238E27FC236}">
                <a16:creationId xmlns:a16="http://schemas.microsoft.com/office/drawing/2014/main" id="{2F23D15D-8DCF-EFA9-F68B-1C99F5B72323}"/>
              </a:ext>
            </a:extLst>
          </p:cNvPr>
          <p:cNvSpPr>
            <a:spLocks noGrp="1"/>
          </p:cNvSpPr>
          <p:nvPr>
            <p:ph type="body" sz="quarter" idx="30" hasCustomPrompt="1"/>
          </p:nvPr>
        </p:nvSpPr>
        <p:spPr>
          <a:xfrm>
            <a:off x="5626452" y="3649649"/>
            <a:ext cx="786239" cy="764399"/>
          </a:xfrm>
        </p:spPr>
        <p:txBody>
          <a:bodyPr anchor="t">
            <a:normAutofit/>
          </a:bodyPr>
          <a:lstStyle>
            <a:lvl1pPr marL="0" indent="0">
              <a:lnSpc>
                <a:spcPct val="90000"/>
              </a:lnSpc>
              <a:buNone/>
              <a:defRPr sz="750" b="0">
                <a:latin typeface="+mn-lt"/>
              </a:defRPr>
            </a:lvl1pPr>
            <a:lvl2pPr marL="342900" indent="0">
              <a:buNone/>
              <a:defRPr b="1">
                <a:latin typeface="+mj-lt"/>
              </a:defRPr>
            </a:lvl2pPr>
            <a:lvl3pPr marL="685800" indent="0">
              <a:buNone/>
              <a:defRPr b="1">
                <a:latin typeface="+mj-lt"/>
              </a:defRPr>
            </a:lvl3pPr>
            <a:lvl4pPr marL="1028700" indent="0">
              <a:buNone/>
              <a:defRPr b="1">
                <a:latin typeface="+mj-lt"/>
              </a:defRPr>
            </a:lvl4pPr>
            <a:lvl5pPr marL="1371600" indent="0">
              <a:buNone/>
              <a:defRPr b="1">
                <a:latin typeface="+mj-lt"/>
              </a:defRPr>
            </a:lvl5pPr>
          </a:lstStyle>
          <a:p>
            <a:pPr lvl="0"/>
            <a:r>
              <a:rPr lang="en-US"/>
              <a:t>Add text here</a:t>
            </a:r>
          </a:p>
        </p:txBody>
      </p:sp>
      <p:sp>
        <p:nvSpPr>
          <p:cNvPr id="37" name="Text Placeholder 6">
            <a:extLst>
              <a:ext uri="{FF2B5EF4-FFF2-40B4-BE49-F238E27FC236}">
                <a16:creationId xmlns:a16="http://schemas.microsoft.com/office/drawing/2014/main" id="{F9AF8195-5929-2D30-026A-6E7FE3FAAC25}"/>
              </a:ext>
            </a:extLst>
          </p:cNvPr>
          <p:cNvSpPr>
            <a:spLocks noGrp="1"/>
          </p:cNvSpPr>
          <p:nvPr>
            <p:ph type="body" sz="quarter" idx="31" hasCustomPrompt="1"/>
          </p:nvPr>
        </p:nvSpPr>
        <p:spPr>
          <a:xfrm>
            <a:off x="7587177" y="3649649"/>
            <a:ext cx="860934" cy="764399"/>
          </a:xfrm>
        </p:spPr>
        <p:txBody>
          <a:bodyPr anchor="t">
            <a:normAutofit/>
          </a:bodyPr>
          <a:lstStyle>
            <a:lvl1pPr marL="0" indent="0">
              <a:lnSpc>
                <a:spcPct val="90000"/>
              </a:lnSpc>
              <a:buNone/>
              <a:defRPr sz="750" b="0">
                <a:latin typeface="+mn-lt"/>
              </a:defRPr>
            </a:lvl1pPr>
            <a:lvl2pPr marL="342900" indent="0">
              <a:buNone/>
              <a:defRPr b="1">
                <a:latin typeface="+mj-lt"/>
              </a:defRPr>
            </a:lvl2pPr>
            <a:lvl3pPr marL="685800" indent="0">
              <a:buNone/>
              <a:defRPr b="1">
                <a:latin typeface="+mj-lt"/>
              </a:defRPr>
            </a:lvl3pPr>
            <a:lvl4pPr marL="1028700" indent="0">
              <a:buNone/>
              <a:defRPr b="1">
                <a:latin typeface="+mj-lt"/>
              </a:defRPr>
            </a:lvl4pPr>
            <a:lvl5pPr marL="1371600" indent="0">
              <a:buNone/>
              <a:defRPr b="1">
                <a:latin typeface="+mj-lt"/>
              </a:defRPr>
            </a:lvl5pPr>
          </a:lstStyle>
          <a:p>
            <a:pPr lvl="0"/>
            <a:r>
              <a:rPr lang="en-US"/>
              <a:t>Add text here</a:t>
            </a:r>
          </a:p>
        </p:txBody>
      </p:sp>
      <p:sp>
        <p:nvSpPr>
          <p:cNvPr id="5" name="Rectangle 4">
            <a:extLst>
              <a:ext uri="{FF2B5EF4-FFF2-40B4-BE49-F238E27FC236}">
                <a16:creationId xmlns:a16="http://schemas.microsoft.com/office/drawing/2014/main" id="{46126906-4BEC-F0D8-22BD-C6C108D18F9A}"/>
              </a:ext>
              <a:ext uri="{C183D7F6-B498-43B3-948B-1728B52AA6E4}">
                <adec:decorative xmlns:adec="http://schemas.microsoft.com/office/drawing/2017/decorative" val="1"/>
              </a:ext>
            </a:extLst>
          </p:cNvPr>
          <p:cNvSpPr/>
          <p:nvPr userDrawn="1"/>
        </p:nvSpPr>
        <p:spPr>
          <a:xfrm>
            <a:off x="593884" y="5058410"/>
            <a:ext cx="1967033" cy="7643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6">
            <a:extLst>
              <a:ext uri="{FF2B5EF4-FFF2-40B4-BE49-F238E27FC236}">
                <a16:creationId xmlns:a16="http://schemas.microsoft.com/office/drawing/2014/main" id="{0927EF45-A807-DB68-1EE5-226052417123}"/>
              </a:ext>
            </a:extLst>
          </p:cNvPr>
          <p:cNvSpPr>
            <a:spLocks noGrp="1"/>
          </p:cNvSpPr>
          <p:nvPr>
            <p:ph type="body" sz="quarter" idx="15" hasCustomPrompt="1"/>
          </p:nvPr>
        </p:nvSpPr>
        <p:spPr>
          <a:xfrm>
            <a:off x="1805732" y="5286496"/>
            <a:ext cx="514350" cy="685800"/>
          </a:xfrm>
          <a:prstGeom prst="ellipse">
            <a:avLst/>
          </a:prstGeom>
          <a:solidFill>
            <a:schemeClr val="tx1">
              <a:lumMod val="75000"/>
              <a:lumOff val="25000"/>
            </a:schemeClr>
          </a:solidFill>
        </p:spPr>
        <p:txBody>
          <a:bodyPr lIns="0" tIns="0" rIns="0" bIns="0" anchor="ctr">
            <a:noAutofit/>
          </a:bodyPr>
          <a:lstStyle>
            <a:lvl1pPr marL="0" indent="0" algn="ctr">
              <a:lnSpc>
                <a:spcPct val="100000"/>
              </a:lnSpc>
              <a:spcBef>
                <a:spcPts val="0"/>
              </a:spcBef>
              <a:buNone/>
              <a:defRPr sz="2850" b="0">
                <a:solidFill>
                  <a:schemeClr val="tx2"/>
                </a:solidFill>
                <a:latin typeface="+mn-lt"/>
              </a:defRPr>
            </a:lvl1pPr>
            <a:lvl2pPr marL="342900" indent="0">
              <a:buNone/>
              <a:defRPr b="1">
                <a:latin typeface="+mj-lt"/>
              </a:defRPr>
            </a:lvl2pPr>
            <a:lvl3pPr marL="685800" indent="0">
              <a:buNone/>
              <a:defRPr b="1">
                <a:latin typeface="+mj-lt"/>
              </a:defRPr>
            </a:lvl3pPr>
            <a:lvl4pPr marL="1028700" indent="0">
              <a:buNone/>
              <a:defRPr b="1">
                <a:latin typeface="+mj-lt"/>
              </a:defRPr>
            </a:lvl4pPr>
            <a:lvl5pPr marL="1371600" indent="0">
              <a:buNone/>
              <a:defRPr b="1">
                <a:latin typeface="+mj-lt"/>
              </a:defRPr>
            </a:lvl5pPr>
          </a:lstStyle>
          <a:p>
            <a:pPr lvl="0"/>
            <a:r>
              <a:rPr lang="en-US"/>
              <a:t>0</a:t>
            </a:r>
          </a:p>
        </p:txBody>
      </p:sp>
      <p:sp>
        <p:nvSpPr>
          <p:cNvPr id="6" name="Rectangle 5">
            <a:extLst>
              <a:ext uri="{FF2B5EF4-FFF2-40B4-BE49-F238E27FC236}">
                <a16:creationId xmlns:a16="http://schemas.microsoft.com/office/drawing/2014/main" id="{15F0CF95-AB40-7CFB-D346-0A33C3A61D15}"/>
              </a:ext>
              <a:ext uri="{C183D7F6-B498-43B3-948B-1728B52AA6E4}">
                <adec:decorative xmlns:adec="http://schemas.microsoft.com/office/drawing/2017/decorative" val="1"/>
              </a:ext>
            </a:extLst>
          </p:cNvPr>
          <p:cNvSpPr/>
          <p:nvPr userDrawn="1"/>
        </p:nvSpPr>
        <p:spPr>
          <a:xfrm>
            <a:off x="2560917" y="5058410"/>
            <a:ext cx="1968246" cy="76439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ext Placeholder 6">
            <a:extLst>
              <a:ext uri="{FF2B5EF4-FFF2-40B4-BE49-F238E27FC236}">
                <a16:creationId xmlns:a16="http://schemas.microsoft.com/office/drawing/2014/main" id="{1C9BA2BC-110F-DB84-10C1-221D101343C3}"/>
              </a:ext>
            </a:extLst>
          </p:cNvPr>
          <p:cNvSpPr>
            <a:spLocks noGrp="1"/>
          </p:cNvSpPr>
          <p:nvPr>
            <p:ph type="body" sz="quarter" idx="16" hasCustomPrompt="1"/>
          </p:nvPr>
        </p:nvSpPr>
        <p:spPr>
          <a:xfrm>
            <a:off x="3769532" y="5286496"/>
            <a:ext cx="514350" cy="685800"/>
          </a:xfrm>
          <a:prstGeom prst="ellipse">
            <a:avLst/>
          </a:prstGeom>
          <a:solidFill>
            <a:schemeClr val="tx1">
              <a:lumMod val="75000"/>
              <a:lumOff val="25000"/>
            </a:schemeClr>
          </a:solidFill>
        </p:spPr>
        <p:txBody>
          <a:bodyPr lIns="0" tIns="0" rIns="0" bIns="0" anchor="ctr">
            <a:noAutofit/>
          </a:bodyPr>
          <a:lstStyle>
            <a:lvl1pPr marL="0" indent="0" algn="ctr">
              <a:lnSpc>
                <a:spcPct val="100000"/>
              </a:lnSpc>
              <a:spcBef>
                <a:spcPts val="0"/>
              </a:spcBef>
              <a:buNone/>
              <a:defRPr sz="2850" b="0">
                <a:solidFill>
                  <a:schemeClr val="accent3"/>
                </a:solidFill>
                <a:latin typeface="+mn-lt"/>
              </a:defRPr>
            </a:lvl1pPr>
            <a:lvl2pPr marL="342900" indent="0">
              <a:buNone/>
              <a:defRPr b="1">
                <a:latin typeface="+mj-lt"/>
              </a:defRPr>
            </a:lvl2pPr>
            <a:lvl3pPr marL="685800" indent="0">
              <a:buNone/>
              <a:defRPr b="1">
                <a:latin typeface="+mj-lt"/>
              </a:defRPr>
            </a:lvl3pPr>
            <a:lvl4pPr marL="1028700" indent="0">
              <a:buNone/>
              <a:defRPr b="1">
                <a:latin typeface="+mj-lt"/>
              </a:defRPr>
            </a:lvl4pPr>
            <a:lvl5pPr marL="1371600" indent="0">
              <a:buNone/>
              <a:defRPr b="1">
                <a:latin typeface="+mj-lt"/>
              </a:defRPr>
            </a:lvl5pPr>
          </a:lstStyle>
          <a:p>
            <a:pPr lvl="0"/>
            <a:r>
              <a:rPr lang="en-US"/>
              <a:t>0</a:t>
            </a:r>
          </a:p>
        </p:txBody>
      </p:sp>
      <p:sp>
        <p:nvSpPr>
          <p:cNvPr id="28" name="Rectangle 27">
            <a:extLst>
              <a:ext uri="{FF2B5EF4-FFF2-40B4-BE49-F238E27FC236}">
                <a16:creationId xmlns:a16="http://schemas.microsoft.com/office/drawing/2014/main" id="{1E368B47-D4FA-1A66-35F1-370E15D0131A}"/>
              </a:ext>
              <a:ext uri="{C183D7F6-B498-43B3-948B-1728B52AA6E4}">
                <adec:decorative xmlns:adec="http://schemas.microsoft.com/office/drawing/2017/decorative" val="1"/>
              </a:ext>
            </a:extLst>
          </p:cNvPr>
          <p:cNvSpPr/>
          <p:nvPr userDrawn="1"/>
        </p:nvSpPr>
        <p:spPr>
          <a:xfrm>
            <a:off x="4521660" y="5058410"/>
            <a:ext cx="1968246" cy="76439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6">
            <a:extLst>
              <a:ext uri="{FF2B5EF4-FFF2-40B4-BE49-F238E27FC236}">
                <a16:creationId xmlns:a16="http://schemas.microsoft.com/office/drawing/2014/main" id="{42B64643-487D-62DA-ED87-8BFFC06F474A}"/>
              </a:ext>
            </a:extLst>
          </p:cNvPr>
          <p:cNvSpPr>
            <a:spLocks noGrp="1"/>
          </p:cNvSpPr>
          <p:nvPr>
            <p:ph type="body" sz="quarter" idx="17" hasCustomPrompt="1"/>
          </p:nvPr>
        </p:nvSpPr>
        <p:spPr>
          <a:xfrm>
            <a:off x="5717004" y="5286496"/>
            <a:ext cx="514350" cy="685800"/>
          </a:xfrm>
          <a:prstGeom prst="ellipse">
            <a:avLst/>
          </a:prstGeom>
          <a:solidFill>
            <a:schemeClr val="tx1">
              <a:lumMod val="75000"/>
              <a:lumOff val="25000"/>
            </a:schemeClr>
          </a:solidFill>
        </p:spPr>
        <p:txBody>
          <a:bodyPr lIns="0" tIns="0" rIns="0" bIns="0" anchor="ctr">
            <a:noAutofit/>
          </a:bodyPr>
          <a:lstStyle>
            <a:lvl1pPr marL="0" indent="0" algn="ctr">
              <a:lnSpc>
                <a:spcPct val="100000"/>
              </a:lnSpc>
              <a:spcBef>
                <a:spcPts val="0"/>
              </a:spcBef>
              <a:buNone/>
              <a:defRPr sz="2850" b="0">
                <a:solidFill>
                  <a:schemeClr val="accent4"/>
                </a:solidFill>
                <a:latin typeface="+mn-lt"/>
              </a:defRPr>
            </a:lvl1pPr>
            <a:lvl2pPr marL="342900" indent="0">
              <a:buNone/>
              <a:defRPr b="1">
                <a:latin typeface="+mj-lt"/>
              </a:defRPr>
            </a:lvl2pPr>
            <a:lvl3pPr marL="685800" indent="0">
              <a:buNone/>
              <a:defRPr b="1">
                <a:latin typeface="+mj-lt"/>
              </a:defRPr>
            </a:lvl3pPr>
            <a:lvl4pPr marL="1028700" indent="0">
              <a:buNone/>
              <a:defRPr b="1">
                <a:latin typeface="+mj-lt"/>
              </a:defRPr>
            </a:lvl4pPr>
            <a:lvl5pPr marL="1371600" indent="0">
              <a:buNone/>
              <a:defRPr b="1">
                <a:latin typeface="+mj-lt"/>
              </a:defRPr>
            </a:lvl5pPr>
          </a:lstStyle>
          <a:p>
            <a:pPr lvl="0"/>
            <a:r>
              <a:rPr lang="en-US"/>
              <a:t>0</a:t>
            </a:r>
          </a:p>
        </p:txBody>
      </p:sp>
      <p:sp>
        <p:nvSpPr>
          <p:cNvPr id="29" name="Rectangle 28">
            <a:extLst>
              <a:ext uri="{FF2B5EF4-FFF2-40B4-BE49-F238E27FC236}">
                <a16:creationId xmlns:a16="http://schemas.microsoft.com/office/drawing/2014/main" id="{D9DFE37F-30BF-A89F-B95A-83D7A6BC8643}"/>
              </a:ext>
              <a:ext uri="{C183D7F6-B498-43B3-948B-1728B52AA6E4}">
                <adec:decorative xmlns:adec="http://schemas.microsoft.com/office/drawing/2017/decorative" val="1"/>
              </a:ext>
            </a:extLst>
          </p:cNvPr>
          <p:cNvSpPr/>
          <p:nvPr userDrawn="1"/>
        </p:nvSpPr>
        <p:spPr>
          <a:xfrm>
            <a:off x="6488030" y="5058410"/>
            <a:ext cx="1968246" cy="7643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Text Placeholder 6">
            <a:extLst>
              <a:ext uri="{FF2B5EF4-FFF2-40B4-BE49-F238E27FC236}">
                <a16:creationId xmlns:a16="http://schemas.microsoft.com/office/drawing/2014/main" id="{3BB83F7C-5495-8D46-6D74-3F64F38469B4}"/>
              </a:ext>
            </a:extLst>
          </p:cNvPr>
          <p:cNvSpPr>
            <a:spLocks noGrp="1"/>
          </p:cNvSpPr>
          <p:nvPr>
            <p:ph type="body" sz="quarter" idx="18" hasCustomPrompt="1"/>
          </p:nvPr>
        </p:nvSpPr>
        <p:spPr>
          <a:xfrm>
            <a:off x="7680805" y="5286496"/>
            <a:ext cx="514350" cy="685800"/>
          </a:xfrm>
          <a:prstGeom prst="ellipse">
            <a:avLst/>
          </a:prstGeom>
          <a:solidFill>
            <a:schemeClr val="tx1">
              <a:lumMod val="75000"/>
              <a:lumOff val="25000"/>
            </a:schemeClr>
          </a:solidFill>
        </p:spPr>
        <p:txBody>
          <a:bodyPr lIns="0" tIns="0" rIns="0" bIns="0" anchor="ctr">
            <a:noAutofit/>
          </a:bodyPr>
          <a:lstStyle>
            <a:lvl1pPr marL="0" indent="0" algn="ctr">
              <a:lnSpc>
                <a:spcPct val="100000"/>
              </a:lnSpc>
              <a:spcBef>
                <a:spcPts val="0"/>
              </a:spcBef>
              <a:buNone/>
              <a:defRPr sz="2850" b="0">
                <a:solidFill>
                  <a:schemeClr val="accent2"/>
                </a:solidFill>
                <a:latin typeface="+mn-lt"/>
              </a:defRPr>
            </a:lvl1pPr>
            <a:lvl2pPr marL="342900" indent="0">
              <a:buNone/>
              <a:defRPr b="1">
                <a:latin typeface="+mj-lt"/>
              </a:defRPr>
            </a:lvl2pPr>
            <a:lvl3pPr marL="685800" indent="0">
              <a:buNone/>
              <a:defRPr b="1">
                <a:latin typeface="+mj-lt"/>
              </a:defRPr>
            </a:lvl3pPr>
            <a:lvl4pPr marL="1028700" indent="0">
              <a:buNone/>
              <a:defRPr b="1">
                <a:latin typeface="+mj-lt"/>
              </a:defRPr>
            </a:lvl4pPr>
            <a:lvl5pPr marL="1371600" indent="0">
              <a:buNone/>
              <a:defRPr b="1">
                <a:latin typeface="+mj-lt"/>
              </a:defRPr>
            </a:lvl5pPr>
          </a:lstStyle>
          <a:p>
            <a:pPr lvl="0"/>
            <a:r>
              <a:rPr lang="en-US"/>
              <a:t>0</a:t>
            </a:r>
          </a:p>
        </p:txBody>
      </p:sp>
      <p:cxnSp>
        <p:nvCxnSpPr>
          <p:cNvPr id="3" name="Straight Connector 2">
            <a:extLst>
              <a:ext uri="{FF2B5EF4-FFF2-40B4-BE49-F238E27FC236}">
                <a16:creationId xmlns:a16="http://schemas.microsoft.com/office/drawing/2014/main" id="{DABCB24E-B29D-4CAD-6002-ADBEE7B51C3C}"/>
              </a:ext>
              <a:ext uri="{C183D7F6-B498-43B3-948B-1728B52AA6E4}">
                <adec:decorative xmlns:adec="http://schemas.microsoft.com/office/drawing/2017/decorative" val="1"/>
              </a:ext>
            </a:extLst>
          </p:cNvPr>
          <p:cNvCxnSpPr>
            <a:cxnSpLocks/>
          </p:cNvCxnSpPr>
          <p:nvPr userDrawn="1"/>
        </p:nvCxnSpPr>
        <p:spPr>
          <a:xfrm>
            <a:off x="604588" y="2160084"/>
            <a:ext cx="0" cy="292608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9C53638E-B4F4-BC5B-4F7B-2632A642FC21}"/>
              </a:ext>
              <a:ext uri="{C183D7F6-B498-43B3-948B-1728B52AA6E4}">
                <adec:decorative xmlns:adec="http://schemas.microsoft.com/office/drawing/2017/decorative" val="1"/>
              </a:ext>
            </a:extLst>
          </p:cNvPr>
          <p:cNvCxnSpPr>
            <a:cxnSpLocks/>
          </p:cNvCxnSpPr>
          <p:nvPr userDrawn="1"/>
        </p:nvCxnSpPr>
        <p:spPr>
          <a:xfrm>
            <a:off x="2560917" y="2160084"/>
            <a:ext cx="0" cy="292608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CD2369F-A70B-DD0A-2CBB-ED8F8D206452}"/>
              </a:ext>
              <a:ext uri="{C183D7F6-B498-43B3-948B-1728B52AA6E4}">
                <adec:decorative xmlns:adec="http://schemas.microsoft.com/office/drawing/2017/decorative" val="1"/>
              </a:ext>
            </a:extLst>
          </p:cNvPr>
          <p:cNvCxnSpPr>
            <a:cxnSpLocks/>
          </p:cNvCxnSpPr>
          <p:nvPr userDrawn="1"/>
        </p:nvCxnSpPr>
        <p:spPr>
          <a:xfrm>
            <a:off x="4521660" y="2160084"/>
            <a:ext cx="0" cy="292608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CB2B62D-1C66-8947-ADE4-D3372719D0C1}"/>
              </a:ext>
              <a:ext uri="{C183D7F6-B498-43B3-948B-1728B52AA6E4}">
                <adec:decorative xmlns:adec="http://schemas.microsoft.com/office/drawing/2017/decorative" val="1"/>
              </a:ext>
            </a:extLst>
          </p:cNvPr>
          <p:cNvCxnSpPr>
            <a:cxnSpLocks/>
          </p:cNvCxnSpPr>
          <p:nvPr userDrawn="1"/>
        </p:nvCxnSpPr>
        <p:spPr>
          <a:xfrm>
            <a:off x="6486155" y="2160084"/>
            <a:ext cx="0" cy="292608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FC2EA01-3CC8-9317-AD83-25CAF4172001}"/>
              </a:ext>
              <a:ext uri="{C183D7F6-B498-43B3-948B-1728B52AA6E4}">
                <adec:decorative xmlns:adec="http://schemas.microsoft.com/office/drawing/2017/decorative" val="1"/>
              </a:ext>
            </a:extLst>
          </p:cNvPr>
          <p:cNvCxnSpPr>
            <a:cxnSpLocks/>
          </p:cNvCxnSpPr>
          <p:nvPr userDrawn="1"/>
        </p:nvCxnSpPr>
        <p:spPr>
          <a:xfrm>
            <a:off x="3543164" y="3385635"/>
            <a:ext cx="0" cy="173736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03C9A28-AA60-F592-9922-37514253D96E}"/>
              </a:ext>
              <a:ext uri="{C183D7F6-B498-43B3-948B-1728B52AA6E4}">
                <adec:decorative xmlns:adec="http://schemas.microsoft.com/office/drawing/2017/decorative" val="1"/>
              </a:ext>
            </a:extLst>
          </p:cNvPr>
          <p:cNvCxnSpPr>
            <a:cxnSpLocks/>
          </p:cNvCxnSpPr>
          <p:nvPr userDrawn="1"/>
        </p:nvCxnSpPr>
        <p:spPr>
          <a:xfrm>
            <a:off x="1578670" y="3385635"/>
            <a:ext cx="0" cy="173736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E6E67FC-CD5C-378F-5A1D-2FEA254C04B4}"/>
              </a:ext>
              <a:ext uri="{C183D7F6-B498-43B3-948B-1728B52AA6E4}">
                <adec:decorative xmlns:adec="http://schemas.microsoft.com/office/drawing/2017/decorative" val="1"/>
              </a:ext>
            </a:extLst>
          </p:cNvPr>
          <p:cNvCxnSpPr>
            <a:cxnSpLocks/>
          </p:cNvCxnSpPr>
          <p:nvPr userDrawn="1"/>
        </p:nvCxnSpPr>
        <p:spPr>
          <a:xfrm>
            <a:off x="5507659" y="3385635"/>
            <a:ext cx="0" cy="173736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AEFC0F0-A911-503E-F2D1-80A2C2732233}"/>
              </a:ext>
              <a:ext uri="{C183D7F6-B498-43B3-948B-1728B52AA6E4}">
                <adec:decorative xmlns:adec="http://schemas.microsoft.com/office/drawing/2017/decorative" val="1"/>
              </a:ext>
            </a:extLst>
          </p:cNvPr>
          <p:cNvCxnSpPr>
            <a:cxnSpLocks/>
          </p:cNvCxnSpPr>
          <p:nvPr userDrawn="1"/>
        </p:nvCxnSpPr>
        <p:spPr>
          <a:xfrm>
            <a:off x="7472155" y="3385635"/>
            <a:ext cx="0" cy="173736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69F6437-9EF2-9F8E-DAB0-99F3F9809152}"/>
              </a:ext>
              <a:ext uri="{C183D7F6-B498-43B3-948B-1728B52AA6E4}">
                <adec:decorative xmlns:adec="http://schemas.microsoft.com/office/drawing/2017/decorative" val="1"/>
              </a:ext>
            </a:extLst>
          </p:cNvPr>
          <p:cNvCxnSpPr>
            <a:cxnSpLocks/>
          </p:cNvCxnSpPr>
          <p:nvPr userDrawn="1"/>
        </p:nvCxnSpPr>
        <p:spPr>
          <a:xfrm flipH="1">
            <a:off x="4422256" y="2160084"/>
            <a:ext cx="198809"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8BFBCA3-D3BE-0434-DC7B-4E1D3334DFD1}"/>
              </a:ext>
              <a:ext uri="{C183D7F6-B498-43B3-948B-1728B52AA6E4}">
                <adec:decorative xmlns:adec="http://schemas.microsoft.com/office/drawing/2017/decorative" val="1"/>
              </a:ext>
            </a:extLst>
          </p:cNvPr>
          <p:cNvCxnSpPr>
            <a:cxnSpLocks/>
          </p:cNvCxnSpPr>
          <p:nvPr userDrawn="1"/>
        </p:nvCxnSpPr>
        <p:spPr>
          <a:xfrm flipH="1">
            <a:off x="5406379" y="3381429"/>
            <a:ext cx="198809"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4253FDA-FEA9-EA91-CB3A-429D559AE7E0}"/>
              </a:ext>
              <a:ext uri="{C183D7F6-B498-43B3-948B-1728B52AA6E4}">
                <adec:decorative xmlns:adec="http://schemas.microsoft.com/office/drawing/2017/decorative" val="1"/>
              </a:ext>
            </a:extLst>
          </p:cNvPr>
          <p:cNvCxnSpPr>
            <a:cxnSpLocks/>
          </p:cNvCxnSpPr>
          <p:nvPr userDrawn="1"/>
        </p:nvCxnSpPr>
        <p:spPr>
          <a:xfrm flipH="1">
            <a:off x="6386750" y="2160084"/>
            <a:ext cx="198809"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0967671-6CAD-416D-3A6F-0418B751A817}"/>
              </a:ext>
              <a:ext uri="{C183D7F6-B498-43B3-948B-1728B52AA6E4}">
                <adec:decorative xmlns:adec="http://schemas.microsoft.com/office/drawing/2017/decorative" val="1"/>
              </a:ext>
            </a:extLst>
          </p:cNvPr>
          <p:cNvCxnSpPr>
            <a:cxnSpLocks/>
          </p:cNvCxnSpPr>
          <p:nvPr userDrawn="1"/>
        </p:nvCxnSpPr>
        <p:spPr>
          <a:xfrm flipH="1">
            <a:off x="2461513" y="2160084"/>
            <a:ext cx="198809"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44CF2C2-869D-7484-D18B-922E3312FFDB}"/>
              </a:ext>
              <a:ext uri="{C183D7F6-B498-43B3-948B-1728B52AA6E4}">
                <adec:decorative xmlns:adec="http://schemas.microsoft.com/office/drawing/2017/decorative" val="1"/>
              </a:ext>
            </a:extLst>
          </p:cNvPr>
          <p:cNvCxnSpPr>
            <a:cxnSpLocks/>
          </p:cNvCxnSpPr>
          <p:nvPr userDrawn="1"/>
        </p:nvCxnSpPr>
        <p:spPr>
          <a:xfrm flipH="1">
            <a:off x="502644" y="2160084"/>
            <a:ext cx="198809"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2A6F0CA-0A69-92A7-71D7-54DD8B24ECB9}"/>
              </a:ext>
              <a:ext uri="{C183D7F6-B498-43B3-948B-1728B52AA6E4}">
                <adec:decorative xmlns:adec="http://schemas.microsoft.com/office/drawing/2017/decorative" val="1"/>
              </a:ext>
            </a:extLst>
          </p:cNvPr>
          <p:cNvCxnSpPr>
            <a:cxnSpLocks/>
          </p:cNvCxnSpPr>
          <p:nvPr userDrawn="1"/>
        </p:nvCxnSpPr>
        <p:spPr>
          <a:xfrm flipH="1">
            <a:off x="3443760" y="3381429"/>
            <a:ext cx="198809"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81E03DD-A47B-70BE-0259-6976F5F28838}"/>
              </a:ext>
              <a:ext uri="{C183D7F6-B498-43B3-948B-1728B52AA6E4}">
                <adec:decorative xmlns:adec="http://schemas.microsoft.com/office/drawing/2017/decorative" val="1"/>
              </a:ext>
            </a:extLst>
          </p:cNvPr>
          <p:cNvCxnSpPr>
            <a:cxnSpLocks/>
          </p:cNvCxnSpPr>
          <p:nvPr userDrawn="1"/>
        </p:nvCxnSpPr>
        <p:spPr>
          <a:xfrm flipH="1">
            <a:off x="1477996" y="3381429"/>
            <a:ext cx="198809"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065CBF5-8D14-2F85-AF20-B4EE23B180B2}"/>
              </a:ext>
              <a:ext uri="{C183D7F6-B498-43B3-948B-1728B52AA6E4}">
                <adec:decorative xmlns:adec="http://schemas.microsoft.com/office/drawing/2017/decorative" val="1"/>
              </a:ext>
            </a:extLst>
          </p:cNvPr>
          <p:cNvCxnSpPr>
            <a:cxnSpLocks/>
          </p:cNvCxnSpPr>
          <p:nvPr userDrawn="1"/>
        </p:nvCxnSpPr>
        <p:spPr>
          <a:xfrm flipH="1">
            <a:off x="7372748" y="3381429"/>
            <a:ext cx="198809"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84732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CF0B1-5FBF-6F99-DA2D-C2AE165C78B8}"/>
              </a:ext>
            </a:extLst>
          </p:cNvPr>
          <p:cNvSpPr>
            <a:spLocks noGrp="1"/>
          </p:cNvSpPr>
          <p:nvPr>
            <p:ph type="title" hasCustomPrompt="1"/>
          </p:nvPr>
        </p:nvSpPr>
        <p:spPr>
          <a:xfrm>
            <a:off x="586217" y="281358"/>
            <a:ext cx="7982712" cy="914400"/>
          </a:xfrm>
        </p:spPr>
        <p:txBody>
          <a:bodyPr/>
          <a:lstStyle>
            <a:lvl1pPr>
              <a:defRPr cap="all" baseline="0"/>
            </a:lvl1pPr>
          </a:lstStyle>
          <a:p>
            <a:r>
              <a:rPr lang="en-US" b="0">
                <a:solidFill>
                  <a:schemeClr val="bg1"/>
                </a:solidFill>
              </a:rPr>
              <a:t>CLICK TO ADD TITLE</a:t>
            </a:r>
            <a:endParaRPr lang="en-US">
              <a:solidFill>
                <a:schemeClr val="bg1"/>
              </a:solidFill>
            </a:endParaRPr>
          </a:p>
        </p:txBody>
      </p:sp>
      <p:sp>
        <p:nvSpPr>
          <p:cNvPr id="23" name="Rectangle 22">
            <a:extLst>
              <a:ext uri="{FF2B5EF4-FFF2-40B4-BE49-F238E27FC236}">
                <a16:creationId xmlns:a16="http://schemas.microsoft.com/office/drawing/2014/main" id="{D19906B8-0130-4CE3-A402-AD14F694B174}"/>
              </a:ext>
              <a:ext uri="{C183D7F6-B498-43B3-948B-1728B52AA6E4}">
                <adec:decorative xmlns:adec="http://schemas.microsoft.com/office/drawing/2017/decorative" val="1"/>
              </a:ext>
            </a:extLst>
          </p:cNvPr>
          <p:cNvSpPr/>
          <p:nvPr userDrawn="1"/>
        </p:nvSpPr>
        <p:spPr>
          <a:xfrm>
            <a:off x="584073" y="1336982"/>
            <a:ext cx="7975854" cy="5075275"/>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 Placeholder 6">
            <a:extLst>
              <a:ext uri="{FF2B5EF4-FFF2-40B4-BE49-F238E27FC236}">
                <a16:creationId xmlns:a16="http://schemas.microsoft.com/office/drawing/2014/main" id="{B5DEA1F5-0E0B-B85B-D1EB-BEBCBED6E5B8}"/>
              </a:ext>
            </a:extLst>
          </p:cNvPr>
          <p:cNvSpPr>
            <a:spLocks noGrp="1"/>
          </p:cNvSpPr>
          <p:nvPr>
            <p:ph type="body" sz="quarter" idx="10" hasCustomPrompt="1"/>
          </p:nvPr>
        </p:nvSpPr>
        <p:spPr>
          <a:xfrm>
            <a:off x="750917" y="1615044"/>
            <a:ext cx="1078856" cy="445972"/>
          </a:xfrm>
        </p:spPr>
        <p:txBody>
          <a:bodyPr anchor="b">
            <a:normAutofit/>
          </a:bodyPr>
          <a:lstStyle>
            <a:lvl1pPr marL="0" indent="0">
              <a:buNone/>
              <a:defRPr sz="1050" b="1" cap="all" baseline="0">
                <a:latin typeface="+mn-lt"/>
              </a:defRPr>
            </a:lvl1pPr>
            <a:lvl2pPr marL="342900" indent="0">
              <a:buNone/>
              <a:defRPr b="1">
                <a:latin typeface="+mj-lt"/>
              </a:defRPr>
            </a:lvl2pPr>
            <a:lvl3pPr marL="685800" indent="0">
              <a:buNone/>
              <a:defRPr b="1">
                <a:latin typeface="+mj-lt"/>
              </a:defRPr>
            </a:lvl3pPr>
            <a:lvl4pPr marL="1028700" indent="0">
              <a:buNone/>
              <a:defRPr b="1">
                <a:latin typeface="+mj-lt"/>
              </a:defRPr>
            </a:lvl4pPr>
            <a:lvl5pPr marL="1371600" indent="0">
              <a:buNone/>
              <a:defRPr b="1">
                <a:latin typeface="+mj-lt"/>
              </a:defRPr>
            </a:lvl5pPr>
          </a:lstStyle>
          <a:p>
            <a:pPr lvl="0"/>
            <a:r>
              <a:rPr lang="en-US"/>
              <a:t>ADD TEXT</a:t>
            </a:r>
          </a:p>
        </p:txBody>
      </p:sp>
      <p:sp>
        <p:nvSpPr>
          <p:cNvPr id="12" name="Text Placeholder 6">
            <a:extLst>
              <a:ext uri="{FF2B5EF4-FFF2-40B4-BE49-F238E27FC236}">
                <a16:creationId xmlns:a16="http://schemas.microsoft.com/office/drawing/2014/main" id="{0927EF45-A807-DB68-1EE5-226052417123}"/>
              </a:ext>
            </a:extLst>
          </p:cNvPr>
          <p:cNvSpPr>
            <a:spLocks noGrp="1"/>
          </p:cNvSpPr>
          <p:nvPr>
            <p:ph type="body" sz="quarter" idx="15" hasCustomPrompt="1"/>
          </p:nvPr>
        </p:nvSpPr>
        <p:spPr>
          <a:xfrm>
            <a:off x="750917" y="2027575"/>
            <a:ext cx="1078856" cy="655450"/>
          </a:xfrm>
        </p:spPr>
        <p:txBody>
          <a:bodyPr lIns="91440" tIns="0" rIns="91440" bIns="0" anchor="t">
            <a:noAutofit/>
          </a:bodyPr>
          <a:lstStyle>
            <a:lvl1pPr marL="0" indent="0">
              <a:buNone/>
              <a:defRPr sz="4050" b="1" cap="all" baseline="0">
                <a:latin typeface="+mn-lt"/>
              </a:defRPr>
            </a:lvl1pPr>
            <a:lvl2pPr marL="342900" indent="0">
              <a:buNone/>
              <a:defRPr b="1">
                <a:latin typeface="+mj-lt"/>
              </a:defRPr>
            </a:lvl2pPr>
            <a:lvl3pPr marL="685800" indent="0">
              <a:buNone/>
              <a:defRPr b="1">
                <a:latin typeface="+mj-lt"/>
              </a:defRPr>
            </a:lvl3pPr>
            <a:lvl4pPr marL="1028700" indent="0">
              <a:buNone/>
              <a:defRPr b="1">
                <a:latin typeface="+mj-lt"/>
              </a:defRPr>
            </a:lvl4pPr>
            <a:lvl5pPr marL="1371600" indent="0">
              <a:buNone/>
              <a:defRPr b="1">
                <a:latin typeface="+mj-lt"/>
              </a:defRPr>
            </a:lvl5pPr>
          </a:lstStyle>
          <a:p>
            <a:pPr lvl="0"/>
            <a:r>
              <a:rPr lang="en-US"/>
              <a:t>00</a:t>
            </a:r>
          </a:p>
        </p:txBody>
      </p:sp>
      <p:sp>
        <p:nvSpPr>
          <p:cNvPr id="25" name="Text Placeholder 24">
            <a:extLst>
              <a:ext uri="{FF2B5EF4-FFF2-40B4-BE49-F238E27FC236}">
                <a16:creationId xmlns:a16="http://schemas.microsoft.com/office/drawing/2014/main" id="{D0FD1A64-5429-B203-D1FD-902607CD1A09}"/>
              </a:ext>
            </a:extLst>
          </p:cNvPr>
          <p:cNvSpPr>
            <a:spLocks noGrp="1"/>
          </p:cNvSpPr>
          <p:nvPr>
            <p:ph type="body" sz="quarter" idx="30" hasCustomPrompt="1"/>
          </p:nvPr>
        </p:nvSpPr>
        <p:spPr>
          <a:xfrm>
            <a:off x="609425" y="2560320"/>
            <a:ext cx="1549576" cy="2704392"/>
          </a:xfrm>
          <a:custGeom>
            <a:avLst/>
            <a:gdLst>
              <a:gd name="connsiteX0" fmla="*/ 0 w 2066101"/>
              <a:gd name="connsiteY0" fmla="*/ 0 h 2704392"/>
              <a:gd name="connsiteX1" fmla="*/ 2066101 w 2066101"/>
              <a:gd name="connsiteY1" fmla="*/ 0 h 2704392"/>
              <a:gd name="connsiteX2" fmla="*/ 2066101 w 2066101"/>
              <a:gd name="connsiteY2" fmla="*/ 2704392 h 2704392"/>
              <a:gd name="connsiteX3" fmla="*/ 0 w 2066101"/>
              <a:gd name="connsiteY3" fmla="*/ 2704392 h 2704392"/>
            </a:gdLst>
            <a:ahLst/>
            <a:cxnLst>
              <a:cxn ang="0">
                <a:pos x="connsiteX0" y="connsiteY0"/>
              </a:cxn>
              <a:cxn ang="0">
                <a:pos x="connsiteX1" y="connsiteY1"/>
              </a:cxn>
              <a:cxn ang="0">
                <a:pos x="connsiteX2" y="connsiteY2"/>
              </a:cxn>
              <a:cxn ang="0">
                <a:pos x="connsiteX3" y="connsiteY3"/>
              </a:cxn>
            </a:cxnLst>
            <a:rect l="l" t="t" r="r" b="b"/>
            <a:pathLst>
              <a:path w="2066101" h="2704392">
                <a:moveTo>
                  <a:pt x="0" y="0"/>
                </a:moveTo>
                <a:lnTo>
                  <a:pt x="2066101" y="0"/>
                </a:lnTo>
                <a:lnTo>
                  <a:pt x="2066101" y="2704392"/>
                </a:lnTo>
                <a:lnTo>
                  <a:pt x="0" y="2704392"/>
                </a:lnTo>
                <a:close/>
              </a:path>
            </a:pathLst>
          </a:custGeom>
          <a:solidFill>
            <a:schemeClr val="tx1">
              <a:lumMod val="75000"/>
              <a:lumOff val="25000"/>
            </a:schemeClr>
          </a:solidFill>
          <a:ln>
            <a:noFill/>
          </a:ln>
          <a:effectLst>
            <a:outerShdw blurRad="50800" dist="508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92608" tIns="822960" rtlCol="0" anchor="t">
            <a:normAutofit/>
          </a:bodyPr>
          <a:lstStyle>
            <a:lvl1pPr marL="0" indent="0" algn="l">
              <a:buFont typeface="Arial" panose="020B0604020202020204" pitchFamily="34" charset="0"/>
              <a:buNone/>
              <a:defRPr lang="en-US" sz="900" dirty="0">
                <a:solidFill>
                  <a:schemeClr val="lt1"/>
                </a:solidFill>
              </a:defRPr>
            </a:lvl1pPr>
          </a:lstStyle>
          <a:p>
            <a:pPr marL="0" lvl="0" algn="ctr"/>
            <a:r>
              <a:rPr lang="en-US"/>
              <a:t>Add text here</a:t>
            </a:r>
          </a:p>
        </p:txBody>
      </p:sp>
      <p:sp>
        <p:nvSpPr>
          <p:cNvPr id="6" name="Picture Placeholder 5">
            <a:extLst>
              <a:ext uri="{FF2B5EF4-FFF2-40B4-BE49-F238E27FC236}">
                <a16:creationId xmlns:a16="http://schemas.microsoft.com/office/drawing/2014/main" id="{A2EC95D5-1A0A-6660-B6C6-30CA65A39383}"/>
              </a:ext>
            </a:extLst>
          </p:cNvPr>
          <p:cNvSpPr>
            <a:spLocks noGrp="1"/>
          </p:cNvSpPr>
          <p:nvPr>
            <p:ph type="pic" sz="quarter" idx="25"/>
          </p:nvPr>
        </p:nvSpPr>
        <p:spPr>
          <a:xfrm>
            <a:off x="1127183" y="5518603"/>
            <a:ext cx="514350" cy="685800"/>
          </a:xfrm>
        </p:spPr>
        <p:txBody>
          <a:bodyPr>
            <a:normAutofit/>
          </a:bodyPr>
          <a:lstStyle>
            <a:lvl1pPr marL="0" indent="0" algn="ctr">
              <a:buNone/>
              <a:defRPr sz="750"/>
            </a:lvl1pPr>
          </a:lstStyle>
          <a:p>
            <a:endParaRPr lang="en-US"/>
          </a:p>
        </p:txBody>
      </p:sp>
      <p:sp>
        <p:nvSpPr>
          <p:cNvPr id="8" name="Text Placeholder 6">
            <a:extLst>
              <a:ext uri="{FF2B5EF4-FFF2-40B4-BE49-F238E27FC236}">
                <a16:creationId xmlns:a16="http://schemas.microsoft.com/office/drawing/2014/main" id="{C99194BA-C71C-FB82-7058-42ECFE165A71}"/>
              </a:ext>
            </a:extLst>
          </p:cNvPr>
          <p:cNvSpPr>
            <a:spLocks noGrp="1"/>
          </p:cNvSpPr>
          <p:nvPr>
            <p:ph type="body" sz="quarter" idx="11" hasCustomPrompt="1"/>
          </p:nvPr>
        </p:nvSpPr>
        <p:spPr>
          <a:xfrm>
            <a:off x="2351117" y="1615044"/>
            <a:ext cx="1078856" cy="445972"/>
          </a:xfrm>
        </p:spPr>
        <p:txBody>
          <a:bodyPr anchor="b">
            <a:normAutofit/>
          </a:bodyPr>
          <a:lstStyle>
            <a:lvl1pPr marL="0" indent="0">
              <a:buNone/>
              <a:defRPr sz="1050" b="1" cap="all" baseline="0">
                <a:latin typeface="+mn-lt"/>
              </a:defRPr>
            </a:lvl1pPr>
            <a:lvl2pPr marL="342900" indent="0">
              <a:buNone/>
              <a:defRPr b="1">
                <a:latin typeface="+mj-lt"/>
              </a:defRPr>
            </a:lvl2pPr>
            <a:lvl3pPr marL="685800" indent="0">
              <a:buNone/>
              <a:defRPr b="1">
                <a:latin typeface="+mj-lt"/>
              </a:defRPr>
            </a:lvl3pPr>
            <a:lvl4pPr marL="1028700" indent="0">
              <a:buNone/>
              <a:defRPr b="1">
                <a:latin typeface="+mj-lt"/>
              </a:defRPr>
            </a:lvl4pPr>
            <a:lvl5pPr marL="1371600" indent="0">
              <a:buNone/>
              <a:defRPr b="1">
                <a:latin typeface="+mj-lt"/>
              </a:defRPr>
            </a:lvl5pPr>
          </a:lstStyle>
          <a:p>
            <a:pPr lvl="0"/>
            <a:r>
              <a:rPr lang="en-US"/>
              <a:t>ADD TEXT</a:t>
            </a:r>
          </a:p>
        </p:txBody>
      </p:sp>
      <p:sp>
        <p:nvSpPr>
          <p:cNvPr id="13" name="Text Placeholder 6">
            <a:extLst>
              <a:ext uri="{FF2B5EF4-FFF2-40B4-BE49-F238E27FC236}">
                <a16:creationId xmlns:a16="http://schemas.microsoft.com/office/drawing/2014/main" id="{1C9BA2BC-110F-DB84-10C1-221D101343C3}"/>
              </a:ext>
            </a:extLst>
          </p:cNvPr>
          <p:cNvSpPr>
            <a:spLocks noGrp="1"/>
          </p:cNvSpPr>
          <p:nvPr>
            <p:ph type="body" sz="quarter" idx="16" hasCustomPrompt="1"/>
          </p:nvPr>
        </p:nvSpPr>
        <p:spPr>
          <a:xfrm>
            <a:off x="2351117" y="2027575"/>
            <a:ext cx="1078856" cy="655450"/>
          </a:xfrm>
        </p:spPr>
        <p:txBody>
          <a:bodyPr lIns="91440" tIns="0" rIns="91440" bIns="0" anchor="t">
            <a:noAutofit/>
          </a:bodyPr>
          <a:lstStyle>
            <a:lvl1pPr marL="0" indent="0">
              <a:buNone/>
              <a:defRPr sz="4050" b="1" cap="all" baseline="0">
                <a:latin typeface="+mn-lt"/>
              </a:defRPr>
            </a:lvl1pPr>
            <a:lvl2pPr marL="342900" indent="0">
              <a:buNone/>
              <a:defRPr b="1">
                <a:latin typeface="+mj-lt"/>
              </a:defRPr>
            </a:lvl2pPr>
            <a:lvl3pPr marL="685800" indent="0">
              <a:buNone/>
              <a:defRPr b="1">
                <a:latin typeface="+mj-lt"/>
              </a:defRPr>
            </a:lvl3pPr>
            <a:lvl4pPr marL="1028700" indent="0">
              <a:buNone/>
              <a:defRPr b="1">
                <a:latin typeface="+mj-lt"/>
              </a:defRPr>
            </a:lvl4pPr>
            <a:lvl5pPr marL="1371600" indent="0">
              <a:buNone/>
              <a:defRPr b="1">
                <a:latin typeface="+mj-lt"/>
              </a:defRPr>
            </a:lvl5pPr>
          </a:lstStyle>
          <a:p>
            <a:pPr lvl="0"/>
            <a:r>
              <a:rPr lang="en-US"/>
              <a:t>00</a:t>
            </a:r>
          </a:p>
        </p:txBody>
      </p:sp>
      <p:sp>
        <p:nvSpPr>
          <p:cNvPr id="26" name="Text Placeholder 25">
            <a:extLst>
              <a:ext uri="{FF2B5EF4-FFF2-40B4-BE49-F238E27FC236}">
                <a16:creationId xmlns:a16="http://schemas.microsoft.com/office/drawing/2014/main" id="{7D9324C6-8649-EB3C-8916-E1EA3B89150F}"/>
              </a:ext>
            </a:extLst>
          </p:cNvPr>
          <p:cNvSpPr>
            <a:spLocks noGrp="1"/>
          </p:cNvSpPr>
          <p:nvPr>
            <p:ph type="body" sz="quarter" idx="31" hasCustomPrompt="1"/>
          </p:nvPr>
        </p:nvSpPr>
        <p:spPr>
          <a:xfrm>
            <a:off x="2203307" y="2560320"/>
            <a:ext cx="1549576" cy="2704392"/>
          </a:xfrm>
          <a:custGeom>
            <a:avLst/>
            <a:gdLst>
              <a:gd name="connsiteX0" fmla="*/ 0 w 2066101"/>
              <a:gd name="connsiteY0" fmla="*/ 0 h 2704392"/>
              <a:gd name="connsiteX1" fmla="*/ 2066101 w 2066101"/>
              <a:gd name="connsiteY1" fmla="*/ 0 h 2704392"/>
              <a:gd name="connsiteX2" fmla="*/ 2066101 w 2066101"/>
              <a:gd name="connsiteY2" fmla="*/ 2704392 h 2704392"/>
              <a:gd name="connsiteX3" fmla="*/ 0 w 2066101"/>
              <a:gd name="connsiteY3" fmla="*/ 2704392 h 2704392"/>
            </a:gdLst>
            <a:ahLst/>
            <a:cxnLst>
              <a:cxn ang="0">
                <a:pos x="connsiteX0" y="connsiteY0"/>
              </a:cxn>
              <a:cxn ang="0">
                <a:pos x="connsiteX1" y="connsiteY1"/>
              </a:cxn>
              <a:cxn ang="0">
                <a:pos x="connsiteX2" y="connsiteY2"/>
              </a:cxn>
              <a:cxn ang="0">
                <a:pos x="connsiteX3" y="connsiteY3"/>
              </a:cxn>
            </a:cxnLst>
            <a:rect l="l" t="t" r="r" b="b"/>
            <a:pathLst>
              <a:path w="2066101" h="2704392">
                <a:moveTo>
                  <a:pt x="0" y="0"/>
                </a:moveTo>
                <a:lnTo>
                  <a:pt x="2066101" y="0"/>
                </a:lnTo>
                <a:lnTo>
                  <a:pt x="2066101" y="2704392"/>
                </a:lnTo>
                <a:lnTo>
                  <a:pt x="0" y="2704392"/>
                </a:lnTo>
                <a:close/>
              </a:path>
            </a:pathLst>
          </a:custGeom>
          <a:solidFill>
            <a:schemeClr val="tx1">
              <a:lumMod val="75000"/>
              <a:lumOff val="25000"/>
            </a:schemeClr>
          </a:solidFill>
          <a:ln>
            <a:noFill/>
          </a:ln>
          <a:effectLst>
            <a:outerShdw blurRad="50800" dist="508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92608" tIns="822960" rtlCol="0" anchor="t">
            <a:normAutofit/>
          </a:bodyPr>
          <a:lstStyle>
            <a:lvl1pPr marL="0" indent="0" algn="l">
              <a:buFont typeface="Arial" panose="020B0604020202020204" pitchFamily="34" charset="0"/>
              <a:buNone/>
              <a:defRPr lang="en-US" sz="900" dirty="0">
                <a:solidFill>
                  <a:schemeClr val="lt1"/>
                </a:solidFill>
              </a:defRPr>
            </a:lvl1pPr>
          </a:lstStyle>
          <a:p>
            <a:pPr marL="0" lvl="0" algn="ctr"/>
            <a:r>
              <a:rPr lang="en-US"/>
              <a:t>Add text here</a:t>
            </a:r>
          </a:p>
        </p:txBody>
      </p:sp>
      <p:sp>
        <p:nvSpPr>
          <p:cNvPr id="28" name="Picture Placeholder 5">
            <a:extLst>
              <a:ext uri="{FF2B5EF4-FFF2-40B4-BE49-F238E27FC236}">
                <a16:creationId xmlns:a16="http://schemas.microsoft.com/office/drawing/2014/main" id="{FF90473A-C83D-5DEA-ED9A-7152AD2E5AFD}"/>
              </a:ext>
            </a:extLst>
          </p:cNvPr>
          <p:cNvSpPr>
            <a:spLocks noGrp="1"/>
          </p:cNvSpPr>
          <p:nvPr>
            <p:ph type="pic" sz="quarter" idx="26"/>
          </p:nvPr>
        </p:nvSpPr>
        <p:spPr>
          <a:xfrm>
            <a:off x="2729741" y="5518603"/>
            <a:ext cx="514350" cy="685800"/>
          </a:xfrm>
        </p:spPr>
        <p:txBody>
          <a:bodyPr>
            <a:normAutofit/>
          </a:bodyPr>
          <a:lstStyle>
            <a:lvl1pPr marL="0" indent="0" algn="ctr">
              <a:buNone/>
              <a:defRPr sz="750"/>
            </a:lvl1pPr>
          </a:lstStyle>
          <a:p>
            <a:endParaRPr lang="en-US"/>
          </a:p>
        </p:txBody>
      </p:sp>
      <p:sp>
        <p:nvSpPr>
          <p:cNvPr id="9" name="Text Placeholder 6">
            <a:extLst>
              <a:ext uri="{FF2B5EF4-FFF2-40B4-BE49-F238E27FC236}">
                <a16:creationId xmlns:a16="http://schemas.microsoft.com/office/drawing/2014/main" id="{3E9B7D98-8661-78D4-B906-E82F8AA1DBF2}"/>
              </a:ext>
            </a:extLst>
          </p:cNvPr>
          <p:cNvSpPr>
            <a:spLocks noGrp="1"/>
          </p:cNvSpPr>
          <p:nvPr>
            <p:ph type="body" sz="quarter" idx="12" hasCustomPrompt="1"/>
          </p:nvPr>
        </p:nvSpPr>
        <p:spPr>
          <a:xfrm>
            <a:off x="3949716" y="1615044"/>
            <a:ext cx="1078856" cy="445972"/>
          </a:xfrm>
        </p:spPr>
        <p:txBody>
          <a:bodyPr anchor="b">
            <a:normAutofit/>
          </a:bodyPr>
          <a:lstStyle>
            <a:lvl1pPr marL="0" indent="0">
              <a:buNone/>
              <a:defRPr sz="1050" b="1" cap="all" baseline="0">
                <a:latin typeface="+mn-lt"/>
              </a:defRPr>
            </a:lvl1pPr>
            <a:lvl2pPr marL="342900" indent="0">
              <a:buNone/>
              <a:defRPr b="1">
                <a:latin typeface="+mj-lt"/>
              </a:defRPr>
            </a:lvl2pPr>
            <a:lvl3pPr marL="685800" indent="0">
              <a:buNone/>
              <a:defRPr b="1">
                <a:latin typeface="+mj-lt"/>
              </a:defRPr>
            </a:lvl3pPr>
            <a:lvl4pPr marL="1028700" indent="0">
              <a:buNone/>
              <a:defRPr b="1">
                <a:latin typeface="+mj-lt"/>
              </a:defRPr>
            </a:lvl4pPr>
            <a:lvl5pPr marL="1371600" indent="0">
              <a:buNone/>
              <a:defRPr b="1">
                <a:latin typeface="+mj-lt"/>
              </a:defRPr>
            </a:lvl5pPr>
          </a:lstStyle>
          <a:p>
            <a:pPr lvl="0"/>
            <a:r>
              <a:rPr lang="en-US"/>
              <a:t>ADD TEXT</a:t>
            </a:r>
          </a:p>
        </p:txBody>
      </p:sp>
      <p:sp>
        <p:nvSpPr>
          <p:cNvPr id="14" name="Text Placeholder 6">
            <a:extLst>
              <a:ext uri="{FF2B5EF4-FFF2-40B4-BE49-F238E27FC236}">
                <a16:creationId xmlns:a16="http://schemas.microsoft.com/office/drawing/2014/main" id="{42B64643-487D-62DA-ED87-8BFFC06F474A}"/>
              </a:ext>
            </a:extLst>
          </p:cNvPr>
          <p:cNvSpPr>
            <a:spLocks noGrp="1"/>
          </p:cNvSpPr>
          <p:nvPr>
            <p:ph type="body" sz="quarter" idx="17" hasCustomPrompt="1"/>
          </p:nvPr>
        </p:nvSpPr>
        <p:spPr>
          <a:xfrm>
            <a:off x="3949716" y="2027575"/>
            <a:ext cx="1078856" cy="655450"/>
          </a:xfrm>
        </p:spPr>
        <p:txBody>
          <a:bodyPr lIns="91440" tIns="0" rIns="91440" bIns="0" anchor="t">
            <a:noAutofit/>
          </a:bodyPr>
          <a:lstStyle>
            <a:lvl1pPr marL="0" indent="0">
              <a:buNone/>
              <a:defRPr sz="4050" b="1" cap="all" baseline="0">
                <a:latin typeface="+mn-lt"/>
              </a:defRPr>
            </a:lvl1pPr>
            <a:lvl2pPr marL="342900" indent="0">
              <a:buNone/>
              <a:defRPr b="1">
                <a:latin typeface="+mj-lt"/>
              </a:defRPr>
            </a:lvl2pPr>
            <a:lvl3pPr marL="685800" indent="0">
              <a:buNone/>
              <a:defRPr b="1">
                <a:latin typeface="+mj-lt"/>
              </a:defRPr>
            </a:lvl3pPr>
            <a:lvl4pPr marL="1028700" indent="0">
              <a:buNone/>
              <a:defRPr b="1">
                <a:latin typeface="+mj-lt"/>
              </a:defRPr>
            </a:lvl4pPr>
            <a:lvl5pPr marL="1371600" indent="0">
              <a:buNone/>
              <a:defRPr b="1">
                <a:latin typeface="+mj-lt"/>
              </a:defRPr>
            </a:lvl5pPr>
          </a:lstStyle>
          <a:p>
            <a:pPr lvl="0"/>
            <a:r>
              <a:rPr lang="en-US"/>
              <a:t>00</a:t>
            </a:r>
          </a:p>
        </p:txBody>
      </p:sp>
      <p:sp>
        <p:nvSpPr>
          <p:cNvPr id="27" name="Text Placeholder 26">
            <a:extLst>
              <a:ext uri="{FF2B5EF4-FFF2-40B4-BE49-F238E27FC236}">
                <a16:creationId xmlns:a16="http://schemas.microsoft.com/office/drawing/2014/main" id="{4179D1CF-4097-FC8C-51C1-CE6ECEE017BD}"/>
              </a:ext>
            </a:extLst>
          </p:cNvPr>
          <p:cNvSpPr>
            <a:spLocks noGrp="1"/>
          </p:cNvSpPr>
          <p:nvPr>
            <p:ph type="body" sz="quarter" idx="32" hasCustomPrompt="1"/>
          </p:nvPr>
        </p:nvSpPr>
        <p:spPr>
          <a:xfrm>
            <a:off x="3797189" y="2560320"/>
            <a:ext cx="1549576" cy="2704392"/>
          </a:xfrm>
          <a:custGeom>
            <a:avLst/>
            <a:gdLst>
              <a:gd name="connsiteX0" fmla="*/ 0 w 2066101"/>
              <a:gd name="connsiteY0" fmla="*/ 0 h 2704392"/>
              <a:gd name="connsiteX1" fmla="*/ 2066101 w 2066101"/>
              <a:gd name="connsiteY1" fmla="*/ 0 h 2704392"/>
              <a:gd name="connsiteX2" fmla="*/ 2066101 w 2066101"/>
              <a:gd name="connsiteY2" fmla="*/ 2704392 h 2704392"/>
              <a:gd name="connsiteX3" fmla="*/ 0 w 2066101"/>
              <a:gd name="connsiteY3" fmla="*/ 2704392 h 2704392"/>
            </a:gdLst>
            <a:ahLst/>
            <a:cxnLst>
              <a:cxn ang="0">
                <a:pos x="connsiteX0" y="connsiteY0"/>
              </a:cxn>
              <a:cxn ang="0">
                <a:pos x="connsiteX1" y="connsiteY1"/>
              </a:cxn>
              <a:cxn ang="0">
                <a:pos x="connsiteX2" y="connsiteY2"/>
              </a:cxn>
              <a:cxn ang="0">
                <a:pos x="connsiteX3" y="connsiteY3"/>
              </a:cxn>
            </a:cxnLst>
            <a:rect l="l" t="t" r="r" b="b"/>
            <a:pathLst>
              <a:path w="2066101" h="2704392">
                <a:moveTo>
                  <a:pt x="0" y="0"/>
                </a:moveTo>
                <a:lnTo>
                  <a:pt x="2066101" y="0"/>
                </a:lnTo>
                <a:lnTo>
                  <a:pt x="2066101" y="2704392"/>
                </a:lnTo>
                <a:lnTo>
                  <a:pt x="0" y="2704392"/>
                </a:lnTo>
                <a:close/>
              </a:path>
            </a:pathLst>
          </a:custGeom>
          <a:solidFill>
            <a:schemeClr val="tx1">
              <a:lumMod val="75000"/>
              <a:lumOff val="25000"/>
            </a:schemeClr>
          </a:solidFill>
          <a:ln>
            <a:noFill/>
          </a:ln>
          <a:effectLst>
            <a:outerShdw blurRad="50800" dist="508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92608" tIns="822960" rtlCol="0" anchor="t">
            <a:normAutofit/>
          </a:bodyPr>
          <a:lstStyle>
            <a:lvl1pPr marL="0" indent="0" algn="l">
              <a:buFont typeface="Arial" panose="020B0604020202020204" pitchFamily="34" charset="0"/>
              <a:buNone/>
              <a:defRPr lang="en-US" sz="900" dirty="0">
                <a:solidFill>
                  <a:schemeClr val="lt1"/>
                </a:solidFill>
              </a:defRPr>
            </a:lvl1pPr>
          </a:lstStyle>
          <a:p>
            <a:pPr marL="0" lvl="0" algn="ctr"/>
            <a:r>
              <a:rPr lang="en-US"/>
              <a:t>Add text here</a:t>
            </a:r>
          </a:p>
        </p:txBody>
      </p:sp>
      <p:sp>
        <p:nvSpPr>
          <p:cNvPr id="29" name="Picture Placeholder 5">
            <a:extLst>
              <a:ext uri="{FF2B5EF4-FFF2-40B4-BE49-F238E27FC236}">
                <a16:creationId xmlns:a16="http://schemas.microsoft.com/office/drawing/2014/main" id="{022FCC6D-3088-C2FB-FC8F-E636A7F53A13}"/>
              </a:ext>
            </a:extLst>
          </p:cNvPr>
          <p:cNvSpPr>
            <a:spLocks noGrp="1"/>
          </p:cNvSpPr>
          <p:nvPr>
            <p:ph type="pic" sz="quarter" idx="27"/>
          </p:nvPr>
        </p:nvSpPr>
        <p:spPr>
          <a:xfrm>
            <a:off x="4311251" y="5518603"/>
            <a:ext cx="514350" cy="685800"/>
          </a:xfrm>
        </p:spPr>
        <p:txBody>
          <a:bodyPr>
            <a:normAutofit/>
          </a:bodyPr>
          <a:lstStyle>
            <a:lvl1pPr marL="0" indent="0" algn="ctr">
              <a:buNone/>
              <a:defRPr sz="750"/>
            </a:lvl1pPr>
          </a:lstStyle>
          <a:p>
            <a:endParaRPr lang="en-US"/>
          </a:p>
        </p:txBody>
      </p:sp>
      <p:sp>
        <p:nvSpPr>
          <p:cNvPr id="10" name="Text Placeholder 6">
            <a:extLst>
              <a:ext uri="{FF2B5EF4-FFF2-40B4-BE49-F238E27FC236}">
                <a16:creationId xmlns:a16="http://schemas.microsoft.com/office/drawing/2014/main" id="{4D3EA25A-8DAD-D356-C0BA-9C67D9A4279F}"/>
              </a:ext>
            </a:extLst>
          </p:cNvPr>
          <p:cNvSpPr>
            <a:spLocks noGrp="1"/>
          </p:cNvSpPr>
          <p:nvPr>
            <p:ph type="body" sz="quarter" idx="13" hasCustomPrompt="1"/>
          </p:nvPr>
        </p:nvSpPr>
        <p:spPr>
          <a:xfrm>
            <a:off x="5519436" y="1615044"/>
            <a:ext cx="1078856" cy="445972"/>
          </a:xfrm>
        </p:spPr>
        <p:txBody>
          <a:bodyPr anchor="b">
            <a:normAutofit/>
          </a:bodyPr>
          <a:lstStyle>
            <a:lvl1pPr marL="0" indent="0">
              <a:buNone/>
              <a:defRPr sz="1050" b="1" cap="all" baseline="0">
                <a:latin typeface="+mn-lt"/>
              </a:defRPr>
            </a:lvl1pPr>
            <a:lvl2pPr marL="342900" indent="0">
              <a:buNone/>
              <a:defRPr b="1">
                <a:latin typeface="+mj-lt"/>
              </a:defRPr>
            </a:lvl2pPr>
            <a:lvl3pPr marL="685800" indent="0">
              <a:buNone/>
              <a:defRPr b="1">
                <a:latin typeface="+mj-lt"/>
              </a:defRPr>
            </a:lvl3pPr>
            <a:lvl4pPr marL="1028700" indent="0">
              <a:buNone/>
              <a:defRPr b="1">
                <a:latin typeface="+mj-lt"/>
              </a:defRPr>
            </a:lvl4pPr>
            <a:lvl5pPr marL="1371600" indent="0">
              <a:buNone/>
              <a:defRPr b="1">
                <a:latin typeface="+mj-lt"/>
              </a:defRPr>
            </a:lvl5pPr>
          </a:lstStyle>
          <a:p>
            <a:pPr lvl="0"/>
            <a:r>
              <a:rPr lang="en-US"/>
              <a:t>ADD TEXT</a:t>
            </a:r>
          </a:p>
        </p:txBody>
      </p:sp>
      <p:sp>
        <p:nvSpPr>
          <p:cNvPr id="15" name="Text Placeholder 6">
            <a:extLst>
              <a:ext uri="{FF2B5EF4-FFF2-40B4-BE49-F238E27FC236}">
                <a16:creationId xmlns:a16="http://schemas.microsoft.com/office/drawing/2014/main" id="{3BB83F7C-5495-8D46-6D74-3F64F38469B4}"/>
              </a:ext>
            </a:extLst>
          </p:cNvPr>
          <p:cNvSpPr>
            <a:spLocks noGrp="1"/>
          </p:cNvSpPr>
          <p:nvPr>
            <p:ph type="body" sz="quarter" idx="18" hasCustomPrompt="1"/>
          </p:nvPr>
        </p:nvSpPr>
        <p:spPr>
          <a:xfrm>
            <a:off x="5519436" y="2027575"/>
            <a:ext cx="1078856" cy="655450"/>
          </a:xfrm>
        </p:spPr>
        <p:txBody>
          <a:bodyPr lIns="91440" tIns="0" rIns="91440" bIns="0" anchor="t">
            <a:noAutofit/>
          </a:bodyPr>
          <a:lstStyle>
            <a:lvl1pPr marL="0" indent="0">
              <a:buNone/>
              <a:defRPr sz="4050" b="1" cap="all" baseline="0">
                <a:latin typeface="+mn-lt"/>
              </a:defRPr>
            </a:lvl1pPr>
            <a:lvl2pPr marL="342900" indent="0">
              <a:buNone/>
              <a:defRPr b="1">
                <a:latin typeface="+mj-lt"/>
              </a:defRPr>
            </a:lvl2pPr>
            <a:lvl3pPr marL="685800" indent="0">
              <a:buNone/>
              <a:defRPr b="1">
                <a:latin typeface="+mj-lt"/>
              </a:defRPr>
            </a:lvl3pPr>
            <a:lvl4pPr marL="1028700" indent="0">
              <a:buNone/>
              <a:defRPr b="1">
                <a:latin typeface="+mj-lt"/>
              </a:defRPr>
            </a:lvl4pPr>
            <a:lvl5pPr marL="1371600" indent="0">
              <a:buNone/>
              <a:defRPr b="1">
                <a:latin typeface="+mj-lt"/>
              </a:defRPr>
            </a:lvl5pPr>
          </a:lstStyle>
          <a:p>
            <a:pPr lvl="0"/>
            <a:r>
              <a:rPr lang="en-US"/>
              <a:t>00</a:t>
            </a:r>
          </a:p>
        </p:txBody>
      </p:sp>
      <p:sp>
        <p:nvSpPr>
          <p:cNvPr id="32" name="Text Placeholder 31">
            <a:extLst>
              <a:ext uri="{FF2B5EF4-FFF2-40B4-BE49-F238E27FC236}">
                <a16:creationId xmlns:a16="http://schemas.microsoft.com/office/drawing/2014/main" id="{6806C076-7B20-8C54-8D7C-15B7E32E8B60}"/>
              </a:ext>
            </a:extLst>
          </p:cNvPr>
          <p:cNvSpPr>
            <a:spLocks noGrp="1"/>
          </p:cNvSpPr>
          <p:nvPr>
            <p:ph type="body" sz="quarter" idx="33" hasCustomPrompt="1"/>
          </p:nvPr>
        </p:nvSpPr>
        <p:spPr>
          <a:xfrm>
            <a:off x="5391071" y="2560320"/>
            <a:ext cx="1549576" cy="2704392"/>
          </a:xfrm>
          <a:custGeom>
            <a:avLst/>
            <a:gdLst>
              <a:gd name="connsiteX0" fmla="*/ 0 w 2066101"/>
              <a:gd name="connsiteY0" fmla="*/ 0 h 2704392"/>
              <a:gd name="connsiteX1" fmla="*/ 2066101 w 2066101"/>
              <a:gd name="connsiteY1" fmla="*/ 0 h 2704392"/>
              <a:gd name="connsiteX2" fmla="*/ 2066101 w 2066101"/>
              <a:gd name="connsiteY2" fmla="*/ 2704392 h 2704392"/>
              <a:gd name="connsiteX3" fmla="*/ 0 w 2066101"/>
              <a:gd name="connsiteY3" fmla="*/ 2704392 h 2704392"/>
            </a:gdLst>
            <a:ahLst/>
            <a:cxnLst>
              <a:cxn ang="0">
                <a:pos x="connsiteX0" y="connsiteY0"/>
              </a:cxn>
              <a:cxn ang="0">
                <a:pos x="connsiteX1" y="connsiteY1"/>
              </a:cxn>
              <a:cxn ang="0">
                <a:pos x="connsiteX2" y="connsiteY2"/>
              </a:cxn>
              <a:cxn ang="0">
                <a:pos x="connsiteX3" y="connsiteY3"/>
              </a:cxn>
            </a:cxnLst>
            <a:rect l="l" t="t" r="r" b="b"/>
            <a:pathLst>
              <a:path w="2066101" h="2704392">
                <a:moveTo>
                  <a:pt x="0" y="0"/>
                </a:moveTo>
                <a:lnTo>
                  <a:pt x="2066101" y="0"/>
                </a:lnTo>
                <a:lnTo>
                  <a:pt x="2066101" y="2704392"/>
                </a:lnTo>
                <a:lnTo>
                  <a:pt x="0" y="2704392"/>
                </a:lnTo>
                <a:close/>
              </a:path>
            </a:pathLst>
          </a:custGeom>
          <a:solidFill>
            <a:schemeClr val="tx1">
              <a:lumMod val="75000"/>
              <a:lumOff val="25000"/>
            </a:schemeClr>
          </a:solidFill>
          <a:ln>
            <a:noFill/>
          </a:ln>
          <a:effectLst>
            <a:outerShdw blurRad="50800" dist="508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92608" tIns="822960" rtlCol="0" anchor="t">
            <a:normAutofit/>
          </a:bodyPr>
          <a:lstStyle>
            <a:lvl1pPr marL="0" indent="0" algn="l">
              <a:buFont typeface="Arial" panose="020B0604020202020204" pitchFamily="34" charset="0"/>
              <a:buNone/>
              <a:defRPr lang="en-US" sz="900" dirty="0">
                <a:solidFill>
                  <a:schemeClr val="lt1"/>
                </a:solidFill>
              </a:defRPr>
            </a:lvl1pPr>
          </a:lstStyle>
          <a:p>
            <a:pPr marL="0" lvl="0" algn="ctr"/>
            <a:r>
              <a:rPr lang="en-US"/>
              <a:t>Add text here</a:t>
            </a:r>
          </a:p>
        </p:txBody>
      </p:sp>
      <p:sp>
        <p:nvSpPr>
          <p:cNvPr id="30" name="Picture Placeholder 5">
            <a:extLst>
              <a:ext uri="{FF2B5EF4-FFF2-40B4-BE49-F238E27FC236}">
                <a16:creationId xmlns:a16="http://schemas.microsoft.com/office/drawing/2014/main" id="{3F3E8A8F-E827-C446-AF20-B093FE645711}"/>
              </a:ext>
            </a:extLst>
          </p:cNvPr>
          <p:cNvSpPr>
            <a:spLocks noGrp="1"/>
          </p:cNvSpPr>
          <p:nvPr>
            <p:ph type="pic" sz="quarter" idx="28"/>
          </p:nvPr>
        </p:nvSpPr>
        <p:spPr>
          <a:xfrm>
            <a:off x="5799508" y="5518603"/>
            <a:ext cx="514350" cy="685800"/>
          </a:xfrm>
        </p:spPr>
        <p:txBody>
          <a:bodyPr>
            <a:normAutofit/>
          </a:bodyPr>
          <a:lstStyle>
            <a:lvl1pPr marL="0" indent="0" algn="ctr">
              <a:buNone/>
              <a:defRPr sz="750"/>
            </a:lvl1pPr>
          </a:lstStyle>
          <a:p>
            <a:endParaRPr lang="en-US"/>
          </a:p>
        </p:txBody>
      </p:sp>
      <p:sp>
        <p:nvSpPr>
          <p:cNvPr id="11" name="Text Placeholder 6">
            <a:extLst>
              <a:ext uri="{FF2B5EF4-FFF2-40B4-BE49-F238E27FC236}">
                <a16:creationId xmlns:a16="http://schemas.microsoft.com/office/drawing/2014/main" id="{9926F0D6-3D6F-CF88-7E9C-73E88C5C4B26}"/>
              </a:ext>
            </a:extLst>
          </p:cNvPr>
          <p:cNvSpPr>
            <a:spLocks noGrp="1"/>
          </p:cNvSpPr>
          <p:nvPr>
            <p:ph type="body" sz="quarter" idx="14" hasCustomPrompt="1"/>
          </p:nvPr>
        </p:nvSpPr>
        <p:spPr>
          <a:xfrm>
            <a:off x="7119051" y="1615044"/>
            <a:ext cx="1078856" cy="445972"/>
          </a:xfrm>
        </p:spPr>
        <p:txBody>
          <a:bodyPr anchor="b">
            <a:normAutofit/>
          </a:bodyPr>
          <a:lstStyle>
            <a:lvl1pPr marL="0" indent="0">
              <a:buNone/>
              <a:defRPr sz="1050" b="1" cap="all" baseline="0">
                <a:latin typeface="+mn-lt"/>
              </a:defRPr>
            </a:lvl1pPr>
            <a:lvl2pPr marL="342900" indent="0">
              <a:buNone/>
              <a:defRPr b="1">
                <a:latin typeface="+mj-lt"/>
              </a:defRPr>
            </a:lvl2pPr>
            <a:lvl3pPr marL="685800" indent="0">
              <a:buNone/>
              <a:defRPr b="1">
                <a:latin typeface="+mj-lt"/>
              </a:defRPr>
            </a:lvl3pPr>
            <a:lvl4pPr marL="1028700" indent="0">
              <a:buNone/>
              <a:defRPr b="1">
                <a:latin typeface="+mj-lt"/>
              </a:defRPr>
            </a:lvl4pPr>
            <a:lvl5pPr marL="1371600" indent="0">
              <a:buNone/>
              <a:defRPr b="1">
                <a:latin typeface="+mj-lt"/>
              </a:defRPr>
            </a:lvl5pPr>
          </a:lstStyle>
          <a:p>
            <a:pPr lvl="0"/>
            <a:r>
              <a:rPr lang="en-US"/>
              <a:t>ADD TEXT</a:t>
            </a:r>
          </a:p>
        </p:txBody>
      </p:sp>
      <p:sp>
        <p:nvSpPr>
          <p:cNvPr id="16" name="Text Placeholder 6">
            <a:extLst>
              <a:ext uri="{FF2B5EF4-FFF2-40B4-BE49-F238E27FC236}">
                <a16:creationId xmlns:a16="http://schemas.microsoft.com/office/drawing/2014/main" id="{A285DCD4-48AB-6937-6F44-D27E776530CD}"/>
              </a:ext>
            </a:extLst>
          </p:cNvPr>
          <p:cNvSpPr>
            <a:spLocks noGrp="1"/>
          </p:cNvSpPr>
          <p:nvPr>
            <p:ph type="body" sz="quarter" idx="19" hasCustomPrompt="1"/>
          </p:nvPr>
        </p:nvSpPr>
        <p:spPr>
          <a:xfrm>
            <a:off x="7119051" y="2027575"/>
            <a:ext cx="1078856" cy="655450"/>
          </a:xfrm>
        </p:spPr>
        <p:txBody>
          <a:bodyPr lIns="91440" tIns="0" rIns="91440" bIns="0" anchor="t">
            <a:noAutofit/>
          </a:bodyPr>
          <a:lstStyle>
            <a:lvl1pPr marL="0" indent="0">
              <a:buNone/>
              <a:defRPr sz="4050" b="1" cap="all" baseline="0">
                <a:latin typeface="+mn-lt"/>
              </a:defRPr>
            </a:lvl1pPr>
            <a:lvl2pPr marL="342900" indent="0">
              <a:buNone/>
              <a:defRPr b="1">
                <a:latin typeface="+mj-lt"/>
              </a:defRPr>
            </a:lvl2pPr>
            <a:lvl3pPr marL="685800" indent="0">
              <a:buNone/>
              <a:defRPr b="1">
                <a:latin typeface="+mj-lt"/>
              </a:defRPr>
            </a:lvl3pPr>
            <a:lvl4pPr marL="1028700" indent="0">
              <a:buNone/>
              <a:defRPr b="1">
                <a:latin typeface="+mj-lt"/>
              </a:defRPr>
            </a:lvl4pPr>
            <a:lvl5pPr marL="1371600" indent="0">
              <a:buNone/>
              <a:defRPr b="1">
                <a:latin typeface="+mj-lt"/>
              </a:defRPr>
            </a:lvl5pPr>
          </a:lstStyle>
          <a:p>
            <a:pPr lvl="0"/>
            <a:r>
              <a:rPr lang="en-US"/>
              <a:t>00</a:t>
            </a:r>
          </a:p>
        </p:txBody>
      </p:sp>
      <p:sp>
        <p:nvSpPr>
          <p:cNvPr id="33" name="Text Placeholder 32">
            <a:extLst>
              <a:ext uri="{FF2B5EF4-FFF2-40B4-BE49-F238E27FC236}">
                <a16:creationId xmlns:a16="http://schemas.microsoft.com/office/drawing/2014/main" id="{8550EAA6-FAF3-B60B-E55B-E2D09B5B32C7}"/>
              </a:ext>
            </a:extLst>
          </p:cNvPr>
          <p:cNvSpPr>
            <a:spLocks noGrp="1"/>
          </p:cNvSpPr>
          <p:nvPr>
            <p:ph type="body" sz="quarter" idx="34" hasCustomPrompt="1"/>
          </p:nvPr>
        </p:nvSpPr>
        <p:spPr>
          <a:xfrm>
            <a:off x="6984951" y="2560320"/>
            <a:ext cx="1549576" cy="2704392"/>
          </a:xfrm>
          <a:custGeom>
            <a:avLst/>
            <a:gdLst>
              <a:gd name="connsiteX0" fmla="*/ 0 w 2066101"/>
              <a:gd name="connsiteY0" fmla="*/ 0 h 2704392"/>
              <a:gd name="connsiteX1" fmla="*/ 2066101 w 2066101"/>
              <a:gd name="connsiteY1" fmla="*/ 0 h 2704392"/>
              <a:gd name="connsiteX2" fmla="*/ 2066101 w 2066101"/>
              <a:gd name="connsiteY2" fmla="*/ 2704392 h 2704392"/>
              <a:gd name="connsiteX3" fmla="*/ 0 w 2066101"/>
              <a:gd name="connsiteY3" fmla="*/ 2704392 h 2704392"/>
            </a:gdLst>
            <a:ahLst/>
            <a:cxnLst>
              <a:cxn ang="0">
                <a:pos x="connsiteX0" y="connsiteY0"/>
              </a:cxn>
              <a:cxn ang="0">
                <a:pos x="connsiteX1" y="connsiteY1"/>
              </a:cxn>
              <a:cxn ang="0">
                <a:pos x="connsiteX2" y="connsiteY2"/>
              </a:cxn>
              <a:cxn ang="0">
                <a:pos x="connsiteX3" y="connsiteY3"/>
              </a:cxn>
            </a:cxnLst>
            <a:rect l="l" t="t" r="r" b="b"/>
            <a:pathLst>
              <a:path w="2066101" h="2704392">
                <a:moveTo>
                  <a:pt x="0" y="0"/>
                </a:moveTo>
                <a:lnTo>
                  <a:pt x="2066101" y="0"/>
                </a:lnTo>
                <a:lnTo>
                  <a:pt x="2066101" y="2704392"/>
                </a:lnTo>
                <a:lnTo>
                  <a:pt x="0" y="2704392"/>
                </a:lnTo>
                <a:close/>
              </a:path>
            </a:pathLst>
          </a:custGeom>
          <a:solidFill>
            <a:schemeClr val="tx1">
              <a:lumMod val="75000"/>
              <a:lumOff val="25000"/>
            </a:schemeClr>
          </a:solidFill>
          <a:ln>
            <a:noFill/>
          </a:ln>
          <a:effectLst>
            <a:outerShdw blurRad="50800" dist="508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92608" tIns="822960" rtlCol="0" anchor="t">
            <a:normAutofit/>
          </a:bodyPr>
          <a:lstStyle>
            <a:lvl1pPr marL="0" indent="0" algn="l">
              <a:buFont typeface="Arial" panose="020B0604020202020204" pitchFamily="34" charset="0"/>
              <a:buNone/>
              <a:defRPr lang="en-US" sz="900" dirty="0">
                <a:solidFill>
                  <a:schemeClr val="lt1"/>
                </a:solidFill>
              </a:defRPr>
            </a:lvl1pPr>
          </a:lstStyle>
          <a:p>
            <a:pPr marL="0" lvl="0" algn="ctr"/>
            <a:r>
              <a:rPr lang="en-US"/>
              <a:t>Add text here</a:t>
            </a:r>
          </a:p>
        </p:txBody>
      </p:sp>
      <p:sp>
        <p:nvSpPr>
          <p:cNvPr id="31" name="Picture Placeholder 5">
            <a:extLst>
              <a:ext uri="{FF2B5EF4-FFF2-40B4-BE49-F238E27FC236}">
                <a16:creationId xmlns:a16="http://schemas.microsoft.com/office/drawing/2014/main" id="{BF1B1D02-C803-3AEC-B070-F54F61C0ED50}"/>
              </a:ext>
            </a:extLst>
          </p:cNvPr>
          <p:cNvSpPr>
            <a:spLocks noGrp="1"/>
          </p:cNvSpPr>
          <p:nvPr>
            <p:ph type="pic" sz="quarter" idx="29"/>
          </p:nvPr>
        </p:nvSpPr>
        <p:spPr>
          <a:xfrm>
            <a:off x="7489515" y="5518603"/>
            <a:ext cx="514350" cy="685800"/>
          </a:xfrm>
        </p:spPr>
        <p:txBody>
          <a:bodyPr>
            <a:normAutofit/>
          </a:bodyPr>
          <a:lstStyle>
            <a:lvl1pPr marL="0" indent="0" algn="ctr">
              <a:buNone/>
              <a:defRPr sz="750"/>
            </a:lvl1pPr>
          </a:lstStyle>
          <a:p>
            <a:endParaRPr lang="en-US"/>
          </a:p>
        </p:txBody>
      </p:sp>
      <p:cxnSp>
        <p:nvCxnSpPr>
          <p:cNvPr id="3" name="Straight Connector 2">
            <a:extLst>
              <a:ext uri="{FF2B5EF4-FFF2-40B4-BE49-F238E27FC236}">
                <a16:creationId xmlns:a16="http://schemas.microsoft.com/office/drawing/2014/main" id="{73030AAA-2CDD-F298-9062-1132B681919B}"/>
              </a:ext>
              <a:ext uri="{C183D7F6-B498-43B3-948B-1728B52AA6E4}">
                <adec:decorative xmlns:adec="http://schemas.microsoft.com/office/drawing/2017/decorative" val="1"/>
              </a:ext>
            </a:extLst>
          </p:cNvPr>
          <p:cNvCxnSpPr>
            <a:cxnSpLocks/>
          </p:cNvCxnSpPr>
          <p:nvPr userDrawn="1"/>
        </p:nvCxnSpPr>
        <p:spPr>
          <a:xfrm>
            <a:off x="2190383" y="1343405"/>
            <a:ext cx="0" cy="506242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B46D0763-9E6E-FF42-0267-56F3338C0975}"/>
              </a:ext>
              <a:ext uri="{C183D7F6-B498-43B3-948B-1728B52AA6E4}">
                <adec:decorative xmlns:adec="http://schemas.microsoft.com/office/drawing/2017/decorative" val="1"/>
              </a:ext>
            </a:extLst>
          </p:cNvPr>
          <p:cNvCxnSpPr>
            <a:cxnSpLocks/>
          </p:cNvCxnSpPr>
          <p:nvPr userDrawn="1"/>
        </p:nvCxnSpPr>
        <p:spPr>
          <a:xfrm>
            <a:off x="5372709" y="1343405"/>
            <a:ext cx="0" cy="506242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5F6EBB92-E236-06E9-FC5C-300CD3E9807D}"/>
              </a:ext>
              <a:ext uri="{C183D7F6-B498-43B3-948B-1728B52AA6E4}">
                <adec:decorative xmlns:adec="http://schemas.microsoft.com/office/drawing/2017/decorative" val="1"/>
              </a:ext>
            </a:extLst>
          </p:cNvPr>
          <p:cNvCxnSpPr>
            <a:cxnSpLocks/>
          </p:cNvCxnSpPr>
          <p:nvPr userDrawn="1"/>
        </p:nvCxnSpPr>
        <p:spPr>
          <a:xfrm>
            <a:off x="6963275" y="1343405"/>
            <a:ext cx="0" cy="506242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49919DC-1013-927F-4E81-1EBFB7517122}"/>
              </a:ext>
              <a:ext uri="{C183D7F6-B498-43B3-948B-1728B52AA6E4}">
                <adec:decorative xmlns:adec="http://schemas.microsoft.com/office/drawing/2017/decorative" val="1"/>
              </a:ext>
            </a:extLst>
          </p:cNvPr>
          <p:cNvCxnSpPr>
            <a:cxnSpLocks/>
          </p:cNvCxnSpPr>
          <p:nvPr userDrawn="1"/>
        </p:nvCxnSpPr>
        <p:spPr>
          <a:xfrm>
            <a:off x="3783339" y="1343405"/>
            <a:ext cx="0" cy="506242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2CFA93D-825C-5D1C-6391-7C5F1C82D4B0}"/>
              </a:ext>
              <a:ext uri="{C183D7F6-B498-43B3-948B-1728B52AA6E4}">
                <adec:decorative xmlns:adec="http://schemas.microsoft.com/office/drawing/2017/decorative" val="1"/>
              </a:ext>
            </a:extLst>
          </p:cNvPr>
          <p:cNvCxnSpPr/>
          <p:nvPr userDrawn="1"/>
        </p:nvCxnSpPr>
        <p:spPr>
          <a:xfrm flipV="1">
            <a:off x="577215" y="5399391"/>
            <a:ext cx="798271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34616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SmartArt">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CF0B1-5FBF-6F99-DA2D-C2AE165C78B8}"/>
              </a:ext>
            </a:extLst>
          </p:cNvPr>
          <p:cNvSpPr>
            <a:spLocks noGrp="1"/>
          </p:cNvSpPr>
          <p:nvPr>
            <p:ph type="title" hasCustomPrompt="1"/>
          </p:nvPr>
        </p:nvSpPr>
        <p:spPr>
          <a:xfrm>
            <a:off x="586217" y="281358"/>
            <a:ext cx="7982712" cy="914400"/>
          </a:xfrm>
        </p:spPr>
        <p:txBody>
          <a:bodyPr/>
          <a:lstStyle>
            <a:lvl1pPr>
              <a:defRPr cap="all" baseline="0"/>
            </a:lvl1pPr>
          </a:lstStyle>
          <a:p>
            <a:r>
              <a:rPr lang="en-US" b="0">
                <a:solidFill>
                  <a:schemeClr val="bg1"/>
                </a:solidFill>
              </a:rPr>
              <a:t>CLICK TO ADD TITLE</a:t>
            </a:r>
            <a:endParaRPr lang="en-US">
              <a:solidFill>
                <a:schemeClr val="bg1"/>
              </a:solidFill>
            </a:endParaRPr>
          </a:p>
        </p:txBody>
      </p:sp>
      <p:sp>
        <p:nvSpPr>
          <p:cNvPr id="6" name="SmartArt Placeholder 5">
            <a:extLst>
              <a:ext uri="{FF2B5EF4-FFF2-40B4-BE49-F238E27FC236}">
                <a16:creationId xmlns:a16="http://schemas.microsoft.com/office/drawing/2014/main" id="{88D67B3A-7763-7946-C85A-D14F3AC99EFB}"/>
              </a:ext>
            </a:extLst>
          </p:cNvPr>
          <p:cNvSpPr>
            <a:spLocks noGrp="1"/>
          </p:cNvSpPr>
          <p:nvPr>
            <p:ph type="dgm" sz="quarter" idx="10"/>
          </p:nvPr>
        </p:nvSpPr>
        <p:spPr>
          <a:xfrm>
            <a:off x="600075" y="1195389"/>
            <a:ext cx="7943850" cy="5083175"/>
          </a:xfrm>
          <a:ln w="19050">
            <a:noFill/>
          </a:ln>
        </p:spPr>
        <p:txBody>
          <a:bodyPr/>
          <a:lstStyle>
            <a:lvl1pPr marL="0" indent="0" algn="ctr">
              <a:buNone/>
              <a:defRPr/>
            </a:lvl1pPr>
          </a:lstStyle>
          <a:p>
            <a:endParaRPr lang="en-US"/>
          </a:p>
        </p:txBody>
      </p:sp>
      <p:sp>
        <p:nvSpPr>
          <p:cNvPr id="7" name="Text Placeholder 6">
            <a:extLst>
              <a:ext uri="{FF2B5EF4-FFF2-40B4-BE49-F238E27FC236}">
                <a16:creationId xmlns:a16="http://schemas.microsoft.com/office/drawing/2014/main" id="{11E0B3DD-01F4-FA08-2C93-4F4AC2329837}"/>
              </a:ext>
            </a:extLst>
          </p:cNvPr>
          <p:cNvSpPr>
            <a:spLocks noGrp="1"/>
          </p:cNvSpPr>
          <p:nvPr>
            <p:ph type="body" sz="quarter" idx="15" hasCustomPrompt="1"/>
          </p:nvPr>
        </p:nvSpPr>
        <p:spPr>
          <a:xfrm>
            <a:off x="2148631" y="1729157"/>
            <a:ext cx="514350" cy="685800"/>
          </a:xfrm>
          <a:prstGeom prst="ellipse">
            <a:avLst/>
          </a:prstGeom>
          <a:solidFill>
            <a:schemeClr val="tx1">
              <a:lumMod val="75000"/>
              <a:lumOff val="25000"/>
            </a:schemeClr>
          </a:solidFill>
          <a:ln w="25400">
            <a:solidFill>
              <a:schemeClr val="tx1">
                <a:lumMod val="75000"/>
                <a:lumOff val="25000"/>
              </a:schemeClr>
            </a:solidFill>
          </a:ln>
        </p:spPr>
        <p:txBody>
          <a:bodyPr lIns="0" tIns="0" rIns="0" bIns="0" anchor="ctr">
            <a:noAutofit/>
          </a:bodyPr>
          <a:lstStyle>
            <a:lvl1pPr marL="0" indent="0" algn="ctr">
              <a:lnSpc>
                <a:spcPct val="100000"/>
              </a:lnSpc>
              <a:spcBef>
                <a:spcPts val="0"/>
              </a:spcBef>
              <a:buNone/>
              <a:defRPr sz="2850" b="0">
                <a:solidFill>
                  <a:schemeClr val="accent1"/>
                </a:solidFill>
                <a:latin typeface="+mn-lt"/>
              </a:defRPr>
            </a:lvl1pPr>
            <a:lvl2pPr marL="342900" indent="0">
              <a:buNone/>
              <a:defRPr b="1">
                <a:latin typeface="+mj-lt"/>
              </a:defRPr>
            </a:lvl2pPr>
            <a:lvl3pPr marL="685800" indent="0">
              <a:buNone/>
              <a:defRPr b="1">
                <a:latin typeface="+mj-lt"/>
              </a:defRPr>
            </a:lvl3pPr>
            <a:lvl4pPr marL="1028700" indent="0">
              <a:buNone/>
              <a:defRPr b="1">
                <a:latin typeface="+mj-lt"/>
              </a:defRPr>
            </a:lvl4pPr>
            <a:lvl5pPr marL="1371600" indent="0">
              <a:buNone/>
              <a:defRPr b="1">
                <a:latin typeface="+mj-lt"/>
              </a:defRPr>
            </a:lvl5pPr>
          </a:lstStyle>
          <a:p>
            <a:pPr lvl="0"/>
            <a:r>
              <a:rPr lang="en-US"/>
              <a:t>0</a:t>
            </a:r>
          </a:p>
        </p:txBody>
      </p:sp>
      <p:sp>
        <p:nvSpPr>
          <p:cNvPr id="11" name="Text Placeholder 6">
            <a:extLst>
              <a:ext uri="{FF2B5EF4-FFF2-40B4-BE49-F238E27FC236}">
                <a16:creationId xmlns:a16="http://schemas.microsoft.com/office/drawing/2014/main" id="{BF56F623-4FDE-B4E0-5A66-17B29BEA109E}"/>
              </a:ext>
            </a:extLst>
          </p:cNvPr>
          <p:cNvSpPr>
            <a:spLocks noGrp="1"/>
          </p:cNvSpPr>
          <p:nvPr>
            <p:ph type="body" sz="quarter" idx="16" hasCustomPrompt="1"/>
          </p:nvPr>
        </p:nvSpPr>
        <p:spPr>
          <a:xfrm>
            <a:off x="2164959" y="3439886"/>
            <a:ext cx="514350" cy="685800"/>
          </a:xfrm>
          <a:prstGeom prst="ellipse">
            <a:avLst/>
          </a:prstGeom>
          <a:solidFill>
            <a:schemeClr val="tx1">
              <a:lumMod val="75000"/>
              <a:lumOff val="25000"/>
            </a:schemeClr>
          </a:solidFill>
          <a:ln w="25400">
            <a:solidFill>
              <a:schemeClr val="tx1">
                <a:lumMod val="75000"/>
                <a:lumOff val="25000"/>
              </a:schemeClr>
            </a:solidFill>
          </a:ln>
        </p:spPr>
        <p:txBody>
          <a:bodyPr lIns="0" tIns="0" rIns="0" bIns="0" anchor="ctr">
            <a:noAutofit/>
          </a:bodyPr>
          <a:lstStyle>
            <a:lvl1pPr marL="0" indent="0" algn="ctr">
              <a:lnSpc>
                <a:spcPct val="100000"/>
              </a:lnSpc>
              <a:spcBef>
                <a:spcPts val="0"/>
              </a:spcBef>
              <a:buNone/>
              <a:defRPr sz="2850" b="0">
                <a:solidFill>
                  <a:schemeClr val="accent2"/>
                </a:solidFill>
                <a:latin typeface="+mn-lt"/>
              </a:defRPr>
            </a:lvl1pPr>
            <a:lvl2pPr marL="342900" indent="0">
              <a:buNone/>
              <a:defRPr b="1">
                <a:latin typeface="+mj-lt"/>
              </a:defRPr>
            </a:lvl2pPr>
            <a:lvl3pPr marL="685800" indent="0">
              <a:buNone/>
              <a:defRPr b="1">
                <a:latin typeface="+mj-lt"/>
              </a:defRPr>
            </a:lvl3pPr>
            <a:lvl4pPr marL="1028700" indent="0">
              <a:buNone/>
              <a:defRPr b="1">
                <a:latin typeface="+mj-lt"/>
              </a:defRPr>
            </a:lvl4pPr>
            <a:lvl5pPr marL="1371600" indent="0">
              <a:buNone/>
              <a:defRPr b="1">
                <a:latin typeface="+mj-lt"/>
              </a:defRPr>
            </a:lvl5pPr>
          </a:lstStyle>
          <a:p>
            <a:pPr lvl="0"/>
            <a:r>
              <a:rPr lang="en-US"/>
              <a:t>0</a:t>
            </a:r>
          </a:p>
        </p:txBody>
      </p:sp>
      <p:sp>
        <p:nvSpPr>
          <p:cNvPr id="16" name="Text Placeholder 6">
            <a:extLst>
              <a:ext uri="{FF2B5EF4-FFF2-40B4-BE49-F238E27FC236}">
                <a16:creationId xmlns:a16="http://schemas.microsoft.com/office/drawing/2014/main" id="{C94380A0-C940-A82F-E9C8-F63EF03D8914}"/>
              </a:ext>
            </a:extLst>
          </p:cNvPr>
          <p:cNvSpPr>
            <a:spLocks noGrp="1"/>
          </p:cNvSpPr>
          <p:nvPr>
            <p:ph type="body" sz="quarter" idx="17" hasCustomPrompt="1"/>
          </p:nvPr>
        </p:nvSpPr>
        <p:spPr>
          <a:xfrm>
            <a:off x="2150633" y="5128843"/>
            <a:ext cx="514350" cy="685800"/>
          </a:xfrm>
          <a:prstGeom prst="ellipse">
            <a:avLst/>
          </a:prstGeom>
          <a:solidFill>
            <a:schemeClr val="tx1">
              <a:lumMod val="75000"/>
              <a:lumOff val="25000"/>
            </a:schemeClr>
          </a:solidFill>
          <a:ln w="25400">
            <a:solidFill>
              <a:schemeClr val="tx1">
                <a:lumMod val="75000"/>
                <a:lumOff val="25000"/>
              </a:schemeClr>
            </a:solidFill>
          </a:ln>
        </p:spPr>
        <p:txBody>
          <a:bodyPr lIns="0" tIns="0" rIns="0" bIns="0" anchor="ctr">
            <a:noAutofit/>
          </a:bodyPr>
          <a:lstStyle>
            <a:lvl1pPr marL="0" indent="0" algn="ctr">
              <a:lnSpc>
                <a:spcPct val="100000"/>
              </a:lnSpc>
              <a:spcBef>
                <a:spcPts val="0"/>
              </a:spcBef>
              <a:buNone/>
              <a:defRPr sz="2850" b="0">
                <a:solidFill>
                  <a:schemeClr val="accent4"/>
                </a:solidFill>
                <a:latin typeface="+mn-lt"/>
              </a:defRPr>
            </a:lvl1pPr>
            <a:lvl2pPr marL="342900" indent="0">
              <a:buNone/>
              <a:defRPr b="1">
                <a:latin typeface="+mj-lt"/>
              </a:defRPr>
            </a:lvl2pPr>
            <a:lvl3pPr marL="685800" indent="0">
              <a:buNone/>
              <a:defRPr b="1">
                <a:latin typeface="+mj-lt"/>
              </a:defRPr>
            </a:lvl3pPr>
            <a:lvl4pPr marL="1028700" indent="0">
              <a:buNone/>
              <a:defRPr b="1">
                <a:latin typeface="+mj-lt"/>
              </a:defRPr>
            </a:lvl4pPr>
            <a:lvl5pPr marL="1371600" indent="0">
              <a:buNone/>
              <a:defRPr b="1">
                <a:latin typeface="+mj-lt"/>
              </a:defRPr>
            </a:lvl5pPr>
          </a:lstStyle>
          <a:p>
            <a:pPr lvl="0"/>
            <a:r>
              <a:rPr lang="en-US"/>
              <a:t>0</a:t>
            </a:r>
          </a:p>
        </p:txBody>
      </p:sp>
    </p:spTree>
    <p:extLst>
      <p:ext uri="{BB962C8B-B14F-4D97-AF65-F5344CB8AC3E}">
        <p14:creationId xmlns:p14="http://schemas.microsoft.com/office/powerpoint/2010/main" val="1803172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ilestones">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CF0B1-5FBF-6F99-DA2D-C2AE165C78B8}"/>
              </a:ext>
            </a:extLst>
          </p:cNvPr>
          <p:cNvSpPr>
            <a:spLocks noGrp="1"/>
          </p:cNvSpPr>
          <p:nvPr>
            <p:ph type="title" hasCustomPrompt="1"/>
          </p:nvPr>
        </p:nvSpPr>
        <p:spPr>
          <a:xfrm>
            <a:off x="586217" y="281358"/>
            <a:ext cx="7982712" cy="914400"/>
          </a:xfrm>
        </p:spPr>
        <p:txBody>
          <a:bodyPr/>
          <a:lstStyle>
            <a:lvl1pPr>
              <a:defRPr cap="all" baseline="0"/>
            </a:lvl1pPr>
          </a:lstStyle>
          <a:p>
            <a:r>
              <a:rPr lang="en-US" b="0">
                <a:solidFill>
                  <a:schemeClr val="bg1"/>
                </a:solidFill>
              </a:rPr>
              <a:t>CLICK TO ADD TITLE</a:t>
            </a:r>
            <a:endParaRPr lang="en-US">
              <a:solidFill>
                <a:schemeClr val="bg1"/>
              </a:solidFill>
            </a:endParaRPr>
          </a:p>
        </p:txBody>
      </p:sp>
      <p:cxnSp>
        <p:nvCxnSpPr>
          <p:cNvPr id="3" name="Straight Connector 2">
            <a:extLst>
              <a:ext uri="{FF2B5EF4-FFF2-40B4-BE49-F238E27FC236}">
                <a16:creationId xmlns:a16="http://schemas.microsoft.com/office/drawing/2014/main" id="{2FFF060A-09C6-5B83-D598-922FBC00B35B}"/>
              </a:ext>
              <a:ext uri="{C183D7F6-B498-43B3-948B-1728B52AA6E4}">
                <adec:decorative xmlns:adec="http://schemas.microsoft.com/office/drawing/2017/decorative" val="1"/>
              </a:ext>
            </a:extLst>
          </p:cNvPr>
          <p:cNvCxnSpPr>
            <a:cxnSpLocks/>
          </p:cNvCxnSpPr>
          <p:nvPr userDrawn="1"/>
        </p:nvCxnSpPr>
        <p:spPr>
          <a:xfrm>
            <a:off x="2407719" y="3288744"/>
            <a:ext cx="307219"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967118EA-0679-56DB-30AA-15366D841B28}"/>
              </a:ext>
              <a:ext uri="{C183D7F6-B498-43B3-948B-1728B52AA6E4}">
                <adec:decorative xmlns:adec="http://schemas.microsoft.com/office/drawing/2017/decorative" val="1"/>
              </a:ext>
            </a:extLst>
          </p:cNvPr>
          <p:cNvCxnSpPr>
            <a:cxnSpLocks/>
          </p:cNvCxnSpPr>
          <p:nvPr userDrawn="1"/>
        </p:nvCxnSpPr>
        <p:spPr>
          <a:xfrm>
            <a:off x="4373292" y="3288744"/>
            <a:ext cx="307219"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57D4C26-298D-B369-3923-22B4E0751783}"/>
              </a:ext>
              <a:ext uri="{C183D7F6-B498-43B3-948B-1728B52AA6E4}">
                <adec:decorative xmlns:adec="http://schemas.microsoft.com/office/drawing/2017/decorative" val="1"/>
              </a:ext>
            </a:extLst>
          </p:cNvPr>
          <p:cNvCxnSpPr>
            <a:cxnSpLocks/>
          </p:cNvCxnSpPr>
          <p:nvPr userDrawn="1"/>
        </p:nvCxnSpPr>
        <p:spPr>
          <a:xfrm>
            <a:off x="6327693" y="3288744"/>
            <a:ext cx="307219"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1524A62-C119-A675-F4F4-B43997BF7414}"/>
              </a:ext>
              <a:ext uri="{C183D7F6-B498-43B3-948B-1728B52AA6E4}">
                <adec:decorative xmlns:adec="http://schemas.microsoft.com/office/drawing/2017/decorative" val="1"/>
              </a:ext>
            </a:extLst>
          </p:cNvPr>
          <p:cNvCxnSpPr>
            <a:cxnSpLocks/>
          </p:cNvCxnSpPr>
          <p:nvPr userDrawn="1"/>
        </p:nvCxnSpPr>
        <p:spPr>
          <a:xfrm>
            <a:off x="448221" y="3288744"/>
            <a:ext cx="307219"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6" name="Text Placeholder 6">
            <a:extLst>
              <a:ext uri="{FF2B5EF4-FFF2-40B4-BE49-F238E27FC236}">
                <a16:creationId xmlns:a16="http://schemas.microsoft.com/office/drawing/2014/main" id="{43F9D051-5615-6520-C9FE-2194E5F47661}"/>
              </a:ext>
            </a:extLst>
          </p:cNvPr>
          <p:cNvSpPr>
            <a:spLocks noGrp="1"/>
          </p:cNvSpPr>
          <p:nvPr>
            <p:ph type="body" sz="quarter" idx="10" hasCustomPrompt="1"/>
          </p:nvPr>
        </p:nvSpPr>
        <p:spPr>
          <a:xfrm>
            <a:off x="851096" y="2539927"/>
            <a:ext cx="1078856" cy="445972"/>
          </a:xfrm>
        </p:spPr>
        <p:txBody>
          <a:bodyPr anchor="b">
            <a:normAutofit/>
          </a:bodyPr>
          <a:lstStyle>
            <a:lvl1pPr marL="0" indent="0">
              <a:buNone/>
              <a:defRPr sz="1050" b="1" cap="all" baseline="0">
                <a:latin typeface="+mn-lt"/>
              </a:defRPr>
            </a:lvl1pPr>
            <a:lvl2pPr marL="342900" indent="0">
              <a:buNone/>
              <a:defRPr b="1">
                <a:latin typeface="+mj-lt"/>
              </a:defRPr>
            </a:lvl2pPr>
            <a:lvl3pPr marL="685800" indent="0">
              <a:buNone/>
              <a:defRPr b="1">
                <a:latin typeface="+mj-lt"/>
              </a:defRPr>
            </a:lvl3pPr>
            <a:lvl4pPr marL="1028700" indent="0">
              <a:buNone/>
              <a:defRPr b="1">
                <a:latin typeface="+mj-lt"/>
              </a:defRPr>
            </a:lvl4pPr>
            <a:lvl5pPr marL="1371600" indent="0">
              <a:buNone/>
              <a:defRPr b="1">
                <a:latin typeface="+mj-lt"/>
              </a:defRPr>
            </a:lvl5pPr>
          </a:lstStyle>
          <a:p>
            <a:pPr lvl="0"/>
            <a:r>
              <a:rPr lang="en-US"/>
              <a:t>ADD TEXT</a:t>
            </a:r>
          </a:p>
        </p:txBody>
      </p:sp>
      <p:sp>
        <p:nvSpPr>
          <p:cNvPr id="24" name="Text Placeholder 6">
            <a:extLst>
              <a:ext uri="{FF2B5EF4-FFF2-40B4-BE49-F238E27FC236}">
                <a16:creationId xmlns:a16="http://schemas.microsoft.com/office/drawing/2014/main" id="{2D33364F-212C-47CD-61DB-B968966244FA}"/>
              </a:ext>
            </a:extLst>
          </p:cNvPr>
          <p:cNvSpPr>
            <a:spLocks noGrp="1"/>
          </p:cNvSpPr>
          <p:nvPr>
            <p:ph type="body" sz="quarter" idx="15" hasCustomPrompt="1"/>
          </p:nvPr>
        </p:nvSpPr>
        <p:spPr>
          <a:xfrm>
            <a:off x="851096" y="2952861"/>
            <a:ext cx="1078856" cy="655450"/>
          </a:xfrm>
        </p:spPr>
        <p:txBody>
          <a:bodyPr lIns="91440" tIns="0" rIns="91440" bIns="0" anchor="t">
            <a:noAutofit/>
          </a:bodyPr>
          <a:lstStyle>
            <a:lvl1pPr marL="0" indent="0">
              <a:buNone/>
              <a:defRPr sz="4050" b="1" cap="all" baseline="0">
                <a:latin typeface="+mn-lt"/>
              </a:defRPr>
            </a:lvl1pPr>
            <a:lvl2pPr marL="342900" indent="0">
              <a:buNone/>
              <a:defRPr b="1">
                <a:latin typeface="+mj-lt"/>
              </a:defRPr>
            </a:lvl2pPr>
            <a:lvl3pPr marL="685800" indent="0">
              <a:buNone/>
              <a:defRPr b="1">
                <a:latin typeface="+mj-lt"/>
              </a:defRPr>
            </a:lvl3pPr>
            <a:lvl4pPr marL="1028700" indent="0">
              <a:buNone/>
              <a:defRPr b="1">
                <a:latin typeface="+mj-lt"/>
              </a:defRPr>
            </a:lvl4pPr>
            <a:lvl5pPr marL="1371600" indent="0">
              <a:buNone/>
              <a:defRPr b="1">
                <a:latin typeface="+mj-lt"/>
              </a:defRPr>
            </a:lvl5pPr>
          </a:lstStyle>
          <a:p>
            <a:pPr lvl="0"/>
            <a:r>
              <a:rPr lang="en-US"/>
              <a:t>00</a:t>
            </a:r>
          </a:p>
        </p:txBody>
      </p:sp>
      <p:sp>
        <p:nvSpPr>
          <p:cNvPr id="19" name="Text Placeholder 18">
            <a:extLst>
              <a:ext uri="{FF2B5EF4-FFF2-40B4-BE49-F238E27FC236}">
                <a16:creationId xmlns:a16="http://schemas.microsoft.com/office/drawing/2014/main" id="{B1A2BC30-6C99-2F27-33C0-75369E2DB4B6}"/>
              </a:ext>
            </a:extLst>
          </p:cNvPr>
          <p:cNvSpPr>
            <a:spLocks noGrp="1"/>
          </p:cNvSpPr>
          <p:nvPr>
            <p:ph type="body" sz="quarter" idx="30" hasCustomPrompt="1"/>
          </p:nvPr>
        </p:nvSpPr>
        <p:spPr>
          <a:xfrm>
            <a:off x="617891" y="3465576"/>
            <a:ext cx="1913382" cy="2120812"/>
          </a:xfrm>
          <a:custGeom>
            <a:avLst/>
            <a:gdLst>
              <a:gd name="connsiteX0" fmla="*/ 0 w 2066101"/>
              <a:gd name="connsiteY0" fmla="*/ 0 h 2704392"/>
              <a:gd name="connsiteX1" fmla="*/ 2066101 w 2066101"/>
              <a:gd name="connsiteY1" fmla="*/ 0 h 2704392"/>
              <a:gd name="connsiteX2" fmla="*/ 2066101 w 2066101"/>
              <a:gd name="connsiteY2" fmla="*/ 2704392 h 2704392"/>
              <a:gd name="connsiteX3" fmla="*/ 0 w 2066101"/>
              <a:gd name="connsiteY3" fmla="*/ 2704392 h 2704392"/>
            </a:gdLst>
            <a:ahLst/>
            <a:cxnLst>
              <a:cxn ang="0">
                <a:pos x="connsiteX0" y="connsiteY0"/>
              </a:cxn>
              <a:cxn ang="0">
                <a:pos x="connsiteX1" y="connsiteY1"/>
              </a:cxn>
              <a:cxn ang="0">
                <a:pos x="connsiteX2" y="connsiteY2"/>
              </a:cxn>
              <a:cxn ang="0">
                <a:pos x="connsiteX3" y="connsiteY3"/>
              </a:cxn>
            </a:cxnLst>
            <a:rect l="l" t="t" r="r" b="b"/>
            <a:pathLst>
              <a:path w="2066101" h="2704392">
                <a:moveTo>
                  <a:pt x="0" y="0"/>
                </a:moveTo>
                <a:lnTo>
                  <a:pt x="2066101" y="0"/>
                </a:lnTo>
                <a:lnTo>
                  <a:pt x="2066101" y="2704392"/>
                </a:lnTo>
                <a:lnTo>
                  <a:pt x="0" y="2704392"/>
                </a:lnTo>
                <a:close/>
              </a:path>
            </a:pathLst>
          </a:custGeom>
          <a:solidFill>
            <a:schemeClr val="tx1">
              <a:lumMod val="75000"/>
              <a:lumOff val="25000"/>
            </a:schemeClr>
          </a:solidFill>
          <a:ln>
            <a:noFill/>
          </a:ln>
          <a:effectLst>
            <a:outerShdw blurRad="50800" dist="508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5760" tIns="274320" rtlCol="0" anchor="t">
            <a:normAutofit/>
          </a:bodyPr>
          <a:lstStyle>
            <a:lvl1pPr marL="0" indent="0" algn="l">
              <a:buFont typeface="Arial" panose="020B0604020202020204" pitchFamily="34" charset="0"/>
              <a:buNone/>
              <a:defRPr lang="en-US" sz="900" dirty="0">
                <a:solidFill>
                  <a:schemeClr val="lt1"/>
                </a:solidFill>
              </a:defRPr>
            </a:lvl1pPr>
          </a:lstStyle>
          <a:p>
            <a:pPr marL="0" lvl="0" algn="ctr"/>
            <a:r>
              <a:rPr lang="en-US"/>
              <a:t>Add text here</a:t>
            </a:r>
          </a:p>
        </p:txBody>
      </p:sp>
      <p:sp>
        <p:nvSpPr>
          <p:cNvPr id="21" name="Text Placeholder 6">
            <a:extLst>
              <a:ext uri="{FF2B5EF4-FFF2-40B4-BE49-F238E27FC236}">
                <a16:creationId xmlns:a16="http://schemas.microsoft.com/office/drawing/2014/main" id="{CC9A1613-1BBF-BD90-BEEE-BD897E949767}"/>
              </a:ext>
            </a:extLst>
          </p:cNvPr>
          <p:cNvSpPr>
            <a:spLocks noGrp="1"/>
          </p:cNvSpPr>
          <p:nvPr>
            <p:ph type="body" sz="quarter" idx="11" hasCustomPrompt="1"/>
          </p:nvPr>
        </p:nvSpPr>
        <p:spPr>
          <a:xfrm>
            <a:off x="2791385" y="2539927"/>
            <a:ext cx="1078856" cy="445972"/>
          </a:xfrm>
        </p:spPr>
        <p:txBody>
          <a:bodyPr anchor="b">
            <a:normAutofit/>
          </a:bodyPr>
          <a:lstStyle>
            <a:lvl1pPr marL="0" indent="0">
              <a:buNone/>
              <a:defRPr sz="1050" b="1" cap="all" baseline="0">
                <a:latin typeface="+mn-lt"/>
              </a:defRPr>
            </a:lvl1pPr>
            <a:lvl2pPr marL="342900" indent="0">
              <a:buNone/>
              <a:defRPr b="1">
                <a:latin typeface="+mj-lt"/>
              </a:defRPr>
            </a:lvl2pPr>
            <a:lvl3pPr marL="685800" indent="0">
              <a:buNone/>
              <a:defRPr b="1">
                <a:latin typeface="+mj-lt"/>
              </a:defRPr>
            </a:lvl3pPr>
            <a:lvl4pPr marL="1028700" indent="0">
              <a:buNone/>
              <a:defRPr b="1">
                <a:latin typeface="+mj-lt"/>
              </a:defRPr>
            </a:lvl4pPr>
            <a:lvl5pPr marL="1371600" indent="0">
              <a:buNone/>
              <a:defRPr b="1">
                <a:latin typeface="+mj-lt"/>
              </a:defRPr>
            </a:lvl5pPr>
          </a:lstStyle>
          <a:p>
            <a:pPr lvl="0"/>
            <a:r>
              <a:rPr lang="en-US"/>
              <a:t>ADD TEXT</a:t>
            </a:r>
          </a:p>
        </p:txBody>
      </p:sp>
      <p:sp>
        <p:nvSpPr>
          <p:cNvPr id="25" name="Text Placeholder 6">
            <a:extLst>
              <a:ext uri="{FF2B5EF4-FFF2-40B4-BE49-F238E27FC236}">
                <a16:creationId xmlns:a16="http://schemas.microsoft.com/office/drawing/2014/main" id="{5304FCD1-A30E-46B1-D7C8-DE1BE7FFAE8E}"/>
              </a:ext>
            </a:extLst>
          </p:cNvPr>
          <p:cNvSpPr>
            <a:spLocks noGrp="1"/>
          </p:cNvSpPr>
          <p:nvPr>
            <p:ph type="body" sz="quarter" idx="16" hasCustomPrompt="1"/>
          </p:nvPr>
        </p:nvSpPr>
        <p:spPr>
          <a:xfrm>
            <a:off x="2791385" y="2952861"/>
            <a:ext cx="1078856" cy="655450"/>
          </a:xfrm>
        </p:spPr>
        <p:txBody>
          <a:bodyPr lIns="91440" tIns="0" rIns="91440" bIns="0" anchor="t">
            <a:noAutofit/>
          </a:bodyPr>
          <a:lstStyle>
            <a:lvl1pPr marL="0" indent="0">
              <a:buNone/>
              <a:defRPr sz="4050" b="1" cap="all" baseline="0">
                <a:latin typeface="+mn-lt"/>
              </a:defRPr>
            </a:lvl1pPr>
            <a:lvl2pPr marL="342900" indent="0">
              <a:buNone/>
              <a:defRPr b="1">
                <a:latin typeface="+mj-lt"/>
              </a:defRPr>
            </a:lvl2pPr>
            <a:lvl3pPr marL="685800" indent="0">
              <a:buNone/>
              <a:defRPr b="1">
                <a:latin typeface="+mj-lt"/>
              </a:defRPr>
            </a:lvl3pPr>
            <a:lvl4pPr marL="1028700" indent="0">
              <a:buNone/>
              <a:defRPr b="1">
                <a:latin typeface="+mj-lt"/>
              </a:defRPr>
            </a:lvl4pPr>
            <a:lvl5pPr marL="1371600" indent="0">
              <a:buNone/>
              <a:defRPr b="1">
                <a:latin typeface="+mj-lt"/>
              </a:defRPr>
            </a:lvl5pPr>
          </a:lstStyle>
          <a:p>
            <a:pPr lvl="0"/>
            <a:r>
              <a:rPr lang="en-US"/>
              <a:t>00</a:t>
            </a:r>
          </a:p>
        </p:txBody>
      </p:sp>
      <p:sp>
        <p:nvSpPr>
          <p:cNvPr id="20" name="Text Placeholder 19">
            <a:extLst>
              <a:ext uri="{FF2B5EF4-FFF2-40B4-BE49-F238E27FC236}">
                <a16:creationId xmlns:a16="http://schemas.microsoft.com/office/drawing/2014/main" id="{2D540769-785D-73F3-BFE4-6B3BD5E50731}"/>
              </a:ext>
            </a:extLst>
          </p:cNvPr>
          <p:cNvSpPr>
            <a:spLocks noGrp="1"/>
          </p:cNvSpPr>
          <p:nvPr>
            <p:ph type="body" sz="quarter" idx="31" hasCustomPrompt="1"/>
          </p:nvPr>
        </p:nvSpPr>
        <p:spPr>
          <a:xfrm>
            <a:off x="2578006" y="3465576"/>
            <a:ext cx="1913382" cy="2120812"/>
          </a:xfrm>
          <a:custGeom>
            <a:avLst/>
            <a:gdLst>
              <a:gd name="connsiteX0" fmla="*/ 0 w 2066101"/>
              <a:gd name="connsiteY0" fmla="*/ 0 h 2704392"/>
              <a:gd name="connsiteX1" fmla="*/ 2066101 w 2066101"/>
              <a:gd name="connsiteY1" fmla="*/ 0 h 2704392"/>
              <a:gd name="connsiteX2" fmla="*/ 2066101 w 2066101"/>
              <a:gd name="connsiteY2" fmla="*/ 2704392 h 2704392"/>
              <a:gd name="connsiteX3" fmla="*/ 0 w 2066101"/>
              <a:gd name="connsiteY3" fmla="*/ 2704392 h 2704392"/>
            </a:gdLst>
            <a:ahLst/>
            <a:cxnLst>
              <a:cxn ang="0">
                <a:pos x="connsiteX0" y="connsiteY0"/>
              </a:cxn>
              <a:cxn ang="0">
                <a:pos x="connsiteX1" y="connsiteY1"/>
              </a:cxn>
              <a:cxn ang="0">
                <a:pos x="connsiteX2" y="connsiteY2"/>
              </a:cxn>
              <a:cxn ang="0">
                <a:pos x="connsiteX3" y="connsiteY3"/>
              </a:cxn>
            </a:cxnLst>
            <a:rect l="l" t="t" r="r" b="b"/>
            <a:pathLst>
              <a:path w="2066101" h="2704392">
                <a:moveTo>
                  <a:pt x="0" y="0"/>
                </a:moveTo>
                <a:lnTo>
                  <a:pt x="2066101" y="0"/>
                </a:lnTo>
                <a:lnTo>
                  <a:pt x="2066101" y="2704392"/>
                </a:lnTo>
                <a:lnTo>
                  <a:pt x="0" y="2704392"/>
                </a:lnTo>
                <a:close/>
              </a:path>
            </a:pathLst>
          </a:custGeom>
          <a:solidFill>
            <a:schemeClr val="tx1">
              <a:lumMod val="75000"/>
              <a:lumOff val="25000"/>
            </a:schemeClr>
          </a:solidFill>
          <a:ln>
            <a:noFill/>
          </a:ln>
          <a:effectLst>
            <a:outerShdw blurRad="50800" dist="508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5760" tIns="274320" rtlCol="0" anchor="t">
            <a:normAutofit/>
          </a:bodyPr>
          <a:lstStyle>
            <a:lvl1pPr marL="0" indent="0" algn="l">
              <a:buFont typeface="Arial" panose="020B0604020202020204" pitchFamily="34" charset="0"/>
              <a:buNone/>
              <a:defRPr lang="en-US" sz="900" dirty="0">
                <a:solidFill>
                  <a:schemeClr val="lt1"/>
                </a:solidFill>
              </a:defRPr>
            </a:lvl1pPr>
          </a:lstStyle>
          <a:p>
            <a:pPr marL="0" lvl="0" algn="ctr"/>
            <a:r>
              <a:rPr lang="en-US"/>
              <a:t>Add text here</a:t>
            </a:r>
          </a:p>
        </p:txBody>
      </p:sp>
      <p:sp>
        <p:nvSpPr>
          <p:cNvPr id="22" name="Text Placeholder 6">
            <a:extLst>
              <a:ext uri="{FF2B5EF4-FFF2-40B4-BE49-F238E27FC236}">
                <a16:creationId xmlns:a16="http://schemas.microsoft.com/office/drawing/2014/main" id="{4B3A9FF4-06B5-103D-E04A-59C091EC5AE9}"/>
              </a:ext>
            </a:extLst>
          </p:cNvPr>
          <p:cNvSpPr>
            <a:spLocks noGrp="1"/>
          </p:cNvSpPr>
          <p:nvPr>
            <p:ph type="body" sz="quarter" idx="12" hasCustomPrompt="1"/>
          </p:nvPr>
        </p:nvSpPr>
        <p:spPr>
          <a:xfrm>
            <a:off x="4754025" y="2539927"/>
            <a:ext cx="1078856" cy="445972"/>
          </a:xfrm>
        </p:spPr>
        <p:txBody>
          <a:bodyPr anchor="b">
            <a:normAutofit/>
          </a:bodyPr>
          <a:lstStyle>
            <a:lvl1pPr marL="0" indent="0">
              <a:buNone/>
              <a:defRPr sz="1050" b="1" cap="all" baseline="0">
                <a:latin typeface="+mn-lt"/>
              </a:defRPr>
            </a:lvl1pPr>
            <a:lvl2pPr marL="342900" indent="0">
              <a:buNone/>
              <a:defRPr b="1">
                <a:latin typeface="+mj-lt"/>
              </a:defRPr>
            </a:lvl2pPr>
            <a:lvl3pPr marL="685800" indent="0">
              <a:buNone/>
              <a:defRPr b="1">
                <a:latin typeface="+mj-lt"/>
              </a:defRPr>
            </a:lvl3pPr>
            <a:lvl4pPr marL="1028700" indent="0">
              <a:buNone/>
              <a:defRPr b="1">
                <a:latin typeface="+mj-lt"/>
              </a:defRPr>
            </a:lvl4pPr>
            <a:lvl5pPr marL="1371600" indent="0">
              <a:buNone/>
              <a:defRPr b="1">
                <a:latin typeface="+mj-lt"/>
              </a:defRPr>
            </a:lvl5pPr>
          </a:lstStyle>
          <a:p>
            <a:pPr lvl="0"/>
            <a:r>
              <a:rPr lang="en-US"/>
              <a:t>ADD TEXT</a:t>
            </a:r>
          </a:p>
        </p:txBody>
      </p:sp>
      <p:sp>
        <p:nvSpPr>
          <p:cNvPr id="26" name="Text Placeholder 6">
            <a:extLst>
              <a:ext uri="{FF2B5EF4-FFF2-40B4-BE49-F238E27FC236}">
                <a16:creationId xmlns:a16="http://schemas.microsoft.com/office/drawing/2014/main" id="{D86C2B1E-2069-E1E8-1D55-F06FEC402540}"/>
              </a:ext>
            </a:extLst>
          </p:cNvPr>
          <p:cNvSpPr>
            <a:spLocks noGrp="1"/>
          </p:cNvSpPr>
          <p:nvPr>
            <p:ph type="body" sz="quarter" idx="17" hasCustomPrompt="1"/>
          </p:nvPr>
        </p:nvSpPr>
        <p:spPr>
          <a:xfrm>
            <a:off x="4754025" y="2952861"/>
            <a:ext cx="1078856" cy="655450"/>
          </a:xfrm>
        </p:spPr>
        <p:txBody>
          <a:bodyPr lIns="91440" tIns="0" rIns="91440" bIns="0" anchor="t">
            <a:noAutofit/>
          </a:bodyPr>
          <a:lstStyle>
            <a:lvl1pPr marL="0" indent="0">
              <a:buNone/>
              <a:defRPr sz="4050" b="1" cap="all" baseline="0">
                <a:latin typeface="+mn-lt"/>
              </a:defRPr>
            </a:lvl1pPr>
            <a:lvl2pPr marL="342900" indent="0">
              <a:buNone/>
              <a:defRPr b="1">
                <a:latin typeface="+mj-lt"/>
              </a:defRPr>
            </a:lvl2pPr>
            <a:lvl3pPr marL="685800" indent="0">
              <a:buNone/>
              <a:defRPr b="1">
                <a:latin typeface="+mj-lt"/>
              </a:defRPr>
            </a:lvl3pPr>
            <a:lvl4pPr marL="1028700" indent="0">
              <a:buNone/>
              <a:defRPr b="1">
                <a:latin typeface="+mj-lt"/>
              </a:defRPr>
            </a:lvl4pPr>
            <a:lvl5pPr marL="1371600" indent="0">
              <a:buNone/>
              <a:defRPr b="1">
                <a:latin typeface="+mj-lt"/>
              </a:defRPr>
            </a:lvl5pPr>
          </a:lstStyle>
          <a:p>
            <a:pPr lvl="0"/>
            <a:r>
              <a:rPr lang="en-US"/>
              <a:t>00</a:t>
            </a:r>
          </a:p>
        </p:txBody>
      </p:sp>
      <p:sp>
        <p:nvSpPr>
          <p:cNvPr id="30" name="Text Placeholder 29">
            <a:extLst>
              <a:ext uri="{FF2B5EF4-FFF2-40B4-BE49-F238E27FC236}">
                <a16:creationId xmlns:a16="http://schemas.microsoft.com/office/drawing/2014/main" id="{28F6B4AA-751C-B5D8-6672-3774E22E3497}"/>
              </a:ext>
            </a:extLst>
          </p:cNvPr>
          <p:cNvSpPr>
            <a:spLocks noGrp="1"/>
          </p:cNvSpPr>
          <p:nvPr>
            <p:ph type="body" sz="quarter" idx="32" hasCustomPrompt="1"/>
          </p:nvPr>
        </p:nvSpPr>
        <p:spPr>
          <a:xfrm>
            <a:off x="4538121" y="3465576"/>
            <a:ext cx="1913382" cy="2120812"/>
          </a:xfrm>
          <a:custGeom>
            <a:avLst/>
            <a:gdLst>
              <a:gd name="connsiteX0" fmla="*/ 0 w 2066101"/>
              <a:gd name="connsiteY0" fmla="*/ 0 h 2704392"/>
              <a:gd name="connsiteX1" fmla="*/ 2066101 w 2066101"/>
              <a:gd name="connsiteY1" fmla="*/ 0 h 2704392"/>
              <a:gd name="connsiteX2" fmla="*/ 2066101 w 2066101"/>
              <a:gd name="connsiteY2" fmla="*/ 2704392 h 2704392"/>
              <a:gd name="connsiteX3" fmla="*/ 0 w 2066101"/>
              <a:gd name="connsiteY3" fmla="*/ 2704392 h 2704392"/>
            </a:gdLst>
            <a:ahLst/>
            <a:cxnLst>
              <a:cxn ang="0">
                <a:pos x="connsiteX0" y="connsiteY0"/>
              </a:cxn>
              <a:cxn ang="0">
                <a:pos x="connsiteX1" y="connsiteY1"/>
              </a:cxn>
              <a:cxn ang="0">
                <a:pos x="connsiteX2" y="connsiteY2"/>
              </a:cxn>
              <a:cxn ang="0">
                <a:pos x="connsiteX3" y="connsiteY3"/>
              </a:cxn>
            </a:cxnLst>
            <a:rect l="l" t="t" r="r" b="b"/>
            <a:pathLst>
              <a:path w="2066101" h="2704392">
                <a:moveTo>
                  <a:pt x="0" y="0"/>
                </a:moveTo>
                <a:lnTo>
                  <a:pt x="2066101" y="0"/>
                </a:lnTo>
                <a:lnTo>
                  <a:pt x="2066101" y="2704392"/>
                </a:lnTo>
                <a:lnTo>
                  <a:pt x="0" y="2704392"/>
                </a:lnTo>
                <a:close/>
              </a:path>
            </a:pathLst>
          </a:custGeom>
          <a:solidFill>
            <a:schemeClr val="tx1">
              <a:lumMod val="75000"/>
              <a:lumOff val="25000"/>
            </a:schemeClr>
          </a:solidFill>
          <a:ln>
            <a:noFill/>
          </a:ln>
          <a:effectLst>
            <a:outerShdw blurRad="50800" dist="508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5760" tIns="274320" rtlCol="0" anchor="t">
            <a:normAutofit/>
          </a:bodyPr>
          <a:lstStyle>
            <a:lvl1pPr marL="0" indent="0" algn="l">
              <a:buFont typeface="Arial" panose="020B0604020202020204" pitchFamily="34" charset="0"/>
              <a:buNone/>
              <a:defRPr lang="en-US" sz="900" dirty="0">
                <a:solidFill>
                  <a:schemeClr val="lt1"/>
                </a:solidFill>
              </a:defRPr>
            </a:lvl1pPr>
          </a:lstStyle>
          <a:p>
            <a:pPr marL="0" lvl="0" algn="ctr"/>
            <a:r>
              <a:rPr lang="en-US"/>
              <a:t>Add text here</a:t>
            </a:r>
          </a:p>
        </p:txBody>
      </p:sp>
      <p:sp>
        <p:nvSpPr>
          <p:cNvPr id="23" name="Text Placeholder 6">
            <a:extLst>
              <a:ext uri="{FF2B5EF4-FFF2-40B4-BE49-F238E27FC236}">
                <a16:creationId xmlns:a16="http://schemas.microsoft.com/office/drawing/2014/main" id="{4AE3F56D-0C35-24AD-243F-104C2FD0A1D8}"/>
              </a:ext>
            </a:extLst>
          </p:cNvPr>
          <p:cNvSpPr>
            <a:spLocks noGrp="1"/>
          </p:cNvSpPr>
          <p:nvPr>
            <p:ph type="body" sz="quarter" idx="13" hasCustomPrompt="1"/>
          </p:nvPr>
        </p:nvSpPr>
        <p:spPr>
          <a:xfrm>
            <a:off x="6707028" y="2539927"/>
            <a:ext cx="1078856" cy="445972"/>
          </a:xfrm>
        </p:spPr>
        <p:txBody>
          <a:bodyPr anchor="b">
            <a:normAutofit/>
          </a:bodyPr>
          <a:lstStyle>
            <a:lvl1pPr marL="0" indent="0">
              <a:buNone/>
              <a:defRPr sz="1050" b="1" cap="all" baseline="0">
                <a:latin typeface="+mn-lt"/>
              </a:defRPr>
            </a:lvl1pPr>
            <a:lvl2pPr marL="342900" indent="0">
              <a:buNone/>
              <a:defRPr b="1">
                <a:latin typeface="+mj-lt"/>
              </a:defRPr>
            </a:lvl2pPr>
            <a:lvl3pPr marL="685800" indent="0">
              <a:buNone/>
              <a:defRPr b="1">
                <a:latin typeface="+mj-lt"/>
              </a:defRPr>
            </a:lvl3pPr>
            <a:lvl4pPr marL="1028700" indent="0">
              <a:buNone/>
              <a:defRPr b="1">
                <a:latin typeface="+mj-lt"/>
              </a:defRPr>
            </a:lvl4pPr>
            <a:lvl5pPr marL="1371600" indent="0">
              <a:buNone/>
              <a:defRPr b="1">
                <a:latin typeface="+mj-lt"/>
              </a:defRPr>
            </a:lvl5pPr>
          </a:lstStyle>
          <a:p>
            <a:pPr lvl="0"/>
            <a:r>
              <a:rPr lang="en-US"/>
              <a:t>ADD TEXT</a:t>
            </a:r>
          </a:p>
        </p:txBody>
      </p:sp>
      <p:sp>
        <p:nvSpPr>
          <p:cNvPr id="27" name="Text Placeholder 6">
            <a:extLst>
              <a:ext uri="{FF2B5EF4-FFF2-40B4-BE49-F238E27FC236}">
                <a16:creationId xmlns:a16="http://schemas.microsoft.com/office/drawing/2014/main" id="{F7E2EDC6-8ADC-73F3-2B50-F76AAE96B312}"/>
              </a:ext>
            </a:extLst>
          </p:cNvPr>
          <p:cNvSpPr>
            <a:spLocks noGrp="1"/>
          </p:cNvSpPr>
          <p:nvPr>
            <p:ph type="body" sz="quarter" idx="18" hasCustomPrompt="1"/>
          </p:nvPr>
        </p:nvSpPr>
        <p:spPr>
          <a:xfrm>
            <a:off x="6707028" y="2952861"/>
            <a:ext cx="1078856" cy="655450"/>
          </a:xfrm>
        </p:spPr>
        <p:txBody>
          <a:bodyPr lIns="91440" tIns="0" rIns="91440" bIns="0" anchor="t">
            <a:noAutofit/>
          </a:bodyPr>
          <a:lstStyle>
            <a:lvl1pPr marL="0" indent="0">
              <a:buNone/>
              <a:defRPr sz="4050" b="1" cap="all" baseline="0">
                <a:latin typeface="+mn-lt"/>
              </a:defRPr>
            </a:lvl1pPr>
            <a:lvl2pPr marL="342900" indent="0">
              <a:buNone/>
              <a:defRPr b="1">
                <a:latin typeface="+mj-lt"/>
              </a:defRPr>
            </a:lvl2pPr>
            <a:lvl3pPr marL="685800" indent="0">
              <a:buNone/>
              <a:defRPr b="1">
                <a:latin typeface="+mj-lt"/>
              </a:defRPr>
            </a:lvl3pPr>
            <a:lvl4pPr marL="1028700" indent="0">
              <a:buNone/>
              <a:defRPr b="1">
                <a:latin typeface="+mj-lt"/>
              </a:defRPr>
            </a:lvl4pPr>
            <a:lvl5pPr marL="1371600" indent="0">
              <a:buNone/>
              <a:defRPr b="1">
                <a:latin typeface="+mj-lt"/>
              </a:defRPr>
            </a:lvl5pPr>
          </a:lstStyle>
          <a:p>
            <a:pPr lvl="0"/>
            <a:r>
              <a:rPr lang="en-US"/>
              <a:t>00</a:t>
            </a:r>
          </a:p>
        </p:txBody>
      </p:sp>
      <p:sp>
        <p:nvSpPr>
          <p:cNvPr id="32" name="Text Placeholder 31">
            <a:extLst>
              <a:ext uri="{FF2B5EF4-FFF2-40B4-BE49-F238E27FC236}">
                <a16:creationId xmlns:a16="http://schemas.microsoft.com/office/drawing/2014/main" id="{AFB0834E-950B-9510-9239-74E1A443E8C5}"/>
              </a:ext>
            </a:extLst>
          </p:cNvPr>
          <p:cNvSpPr>
            <a:spLocks noGrp="1"/>
          </p:cNvSpPr>
          <p:nvPr>
            <p:ph type="body" sz="quarter" idx="34" hasCustomPrompt="1"/>
          </p:nvPr>
        </p:nvSpPr>
        <p:spPr>
          <a:xfrm>
            <a:off x="6498236" y="3465576"/>
            <a:ext cx="1913382" cy="2120812"/>
          </a:xfrm>
          <a:custGeom>
            <a:avLst/>
            <a:gdLst>
              <a:gd name="connsiteX0" fmla="*/ 0 w 2066101"/>
              <a:gd name="connsiteY0" fmla="*/ 0 h 2704392"/>
              <a:gd name="connsiteX1" fmla="*/ 2066101 w 2066101"/>
              <a:gd name="connsiteY1" fmla="*/ 0 h 2704392"/>
              <a:gd name="connsiteX2" fmla="*/ 2066101 w 2066101"/>
              <a:gd name="connsiteY2" fmla="*/ 2704392 h 2704392"/>
              <a:gd name="connsiteX3" fmla="*/ 0 w 2066101"/>
              <a:gd name="connsiteY3" fmla="*/ 2704392 h 2704392"/>
            </a:gdLst>
            <a:ahLst/>
            <a:cxnLst>
              <a:cxn ang="0">
                <a:pos x="connsiteX0" y="connsiteY0"/>
              </a:cxn>
              <a:cxn ang="0">
                <a:pos x="connsiteX1" y="connsiteY1"/>
              </a:cxn>
              <a:cxn ang="0">
                <a:pos x="connsiteX2" y="connsiteY2"/>
              </a:cxn>
              <a:cxn ang="0">
                <a:pos x="connsiteX3" y="connsiteY3"/>
              </a:cxn>
            </a:cxnLst>
            <a:rect l="l" t="t" r="r" b="b"/>
            <a:pathLst>
              <a:path w="2066101" h="2704392">
                <a:moveTo>
                  <a:pt x="0" y="0"/>
                </a:moveTo>
                <a:lnTo>
                  <a:pt x="2066101" y="0"/>
                </a:lnTo>
                <a:lnTo>
                  <a:pt x="2066101" y="2704392"/>
                </a:lnTo>
                <a:lnTo>
                  <a:pt x="0" y="2704392"/>
                </a:lnTo>
                <a:close/>
              </a:path>
            </a:pathLst>
          </a:custGeom>
          <a:solidFill>
            <a:schemeClr val="tx1">
              <a:lumMod val="75000"/>
              <a:lumOff val="25000"/>
            </a:schemeClr>
          </a:solidFill>
          <a:ln>
            <a:noFill/>
          </a:ln>
          <a:effectLst>
            <a:outerShdw blurRad="50800" dist="508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5760" tIns="274320" rtlCol="0" anchor="t">
            <a:normAutofit/>
          </a:bodyPr>
          <a:lstStyle>
            <a:lvl1pPr marL="0" indent="0" algn="l">
              <a:buFont typeface="Arial" panose="020B0604020202020204" pitchFamily="34" charset="0"/>
              <a:buNone/>
              <a:defRPr lang="en-US" sz="900" dirty="0">
                <a:solidFill>
                  <a:schemeClr val="lt1"/>
                </a:solidFill>
              </a:defRPr>
            </a:lvl1pPr>
          </a:lstStyle>
          <a:p>
            <a:pPr marL="0" lvl="0" algn="ctr"/>
            <a:r>
              <a:rPr lang="en-US"/>
              <a:t>Add text here</a:t>
            </a:r>
          </a:p>
        </p:txBody>
      </p:sp>
      <p:sp>
        <p:nvSpPr>
          <p:cNvPr id="5" name="Rectangle 4">
            <a:extLst>
              <a:ext uri="{FF2B5EF4-FFF2-40B4-BE49-F238E27FC236}">
                <a16:creationId xmlns:a16="http://schemas.microsoft.com/office/drawing/2014/main" id="{46126906-4BEC-F0D8-22BD-C6C108D18F9A}"/>
              </a:ext>
            </a:extLst>
          </p:cNvPr>
          <p:cNvSpPr/>
          <p:nvPr userDrawn="1"/>
        </p:nvSpPr>
        <p:spPr>
          <a:xfrm>
            <a:off x="593884" y="5733325"/>
            <a:ext cx="1967033" cy="1558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15F0CF95-AB40-7CFB-D346-0A33C3A61D15}"/>
              </a:ext>
            </a:extLst>
          </p:cNvPr>
          <p:cNvSpPr/>
          <p:nvPr userDrawn="1"/>
        </p:nvSpPr>
        <p:spPr>
          <a:xfrm>
            <a:off x="2560917" y="5733325"/>
            <a:ext cx="1968246" cy="15584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Rectangle 27">
            <a:extLst>
              <a:ext uri="{FF2B5EF4-FFF2-40B4-BE49-F238E27FC236}">
                <a16:creationId xmlns:a16="http://schemas.microsoft.com/office/drawing/2014/main" id="{1E368B47-D4FA-1A66-35F1-370E15D0131A}"/>
              </a:ext>
            </a:extLst>
          </p:cNvPr>
          <p:cNvSpPr/>
          <p:nvPr userDrawn="1"/>
        </p:nvSpPr>
        <p:spPr>
          <a:xfrm>
            <a:off x="4521660" y="5733325"/>
            <a:ext cx="1968246" cy="1558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Rectangle 28">
            <a:extLst>
              <a:ext uri="{FF2B5EF4-FFF2-40B4-BE49-F238E27FC236}">
                <a16:creationId xmlns:a16="http://schemas.microsoft.com/office/drawing/2014/main" id="{D9DFE37F-30BF-A89F-B95A-83D7A6BC8643}"/>
              </a:ext>
            </a:extLst>
          </p:cNvPr>
          <p:cNvSpPr/>
          <p:nvPr userDrawn="1"/>
        </p:nvSpPr>
        <p:spPr>
          <a:xfrm>
            <a:off x="6488030" y="5733325"/>
            <a:ext cx="1968246" cy="1558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8" name="Straight Connector 7">
            <a:extLst>
              <a:ext uri="{FF2B5EF4-FFF2-40B4-BE49-F238E27FC236}">
                <a16:creationId xmlns:a16="http://schemas.microsoft.com/office/drawing/2014/main" id="{0482BC64-B49A-DA09-3131-8F5EF49ABD6B}"/>
              </a:ext>
              <a:ext uri="{C183D7F6-B498-43B3-948B-1728B52AA6E4}">
                <adec:decorative xmlns:adec="http://schemas.microsoft.com/office/drawing/2017/decorative" val="1"/>
              </a:ext>
            </a:extLst>
          </p:cNvPr>
          <p:cNvCxnSpPr>
            <a:cxnSpLocks/>
          </p:cNvCxnSpPr>
          <p:nvPr userDrawn="1"/>
        </p:nvCxnSpPr>
        <p:spPr>
          <a:xfrm>
            <a:off x="2565461" y="3300102"/>
            <a:ext cx="1163" cy="245348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FB48953-E009-62AA-4880-0862543394B6}"/>
              </a:ext>
              <a:ext uri="{C183D7F6-B498-43B3-948B-1728B52AA6E4}">
                <adec:decorative xmlns:adec="http://schemas.microsoft.com/office/drawing/2017/decorative" val="1"/>
              </a:ext>
            </a:extLst>
          </p:cNvPr>
          <p:cNvCxnSpPr>
            <a:cxnSpLocks/>
          </p:cNvCxnSpPr>
          <p:nvPr userDrawn="1"/>
        </p:nvCxnSpPr>
        <p:spPr>
          <a:xfrm>
            <a:off x="4526901" y="3288745"/>
            <a:ext cx="1163" cy="245348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CC83577-42FC-383D-02D2-51AC91ADBA63}"/>
              </a:ext>
              <a:ext uri="{C183D7F6-B498-43B3-948B-1728B52AA6E4}">
                <adec:decorative xmlns:adec="http://schemas.microsoft.com/office/drawing/2017/decorative" val="1"/>
              </a:ext>
            </a:extLst>
          </p:cNvPr>
          <p:cNvCxnSpPr>
            <a:cxnSpLocks/>
          </p:cNvCxnSpPr>
          <p:nvPr userDrawn="1"/>
        </p:nvCxnSpPr>
        <p:spPr>
          <a:xfrm>
            <a:off x="6481303" y="3288745"/>
            <a:ext cx="1163" cy="2453489"/>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DFA8576-3F2E-23B4-2B15-01C4378C1C43}"/>
              </a:ext>
              <a:ext uri="{C183D7F6-B498-43B3-948B-1728B52AA6E4}">
                <adec:decorative xmlns:adec="http://schemas.microsoft.com/office/drawing/2017/decorative" val="1"/>
              </a:ext>
            </a:extLst>
          </p:cNvPr>
          <p:cNvCxnSpPr>
            <a:cxnSpLocks/>
          </p:cNvCxnSpPr>
          <p:nvPr userDrawn="1"/>
        </p:nvCxnSpPr>
        <p:spPr>
          <a:xfrm>
            <a:off x="598404" y="3288745"/>
            <a:ext cx="1163" cy="2453489"/>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56722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CF0B1-5FBF-6F99-DA2D-C2AE165C78B8}"/>
              </a:ext>
            </a:extLst>
          </p:cNvPr>
          <p:cNvSpPr>
            <a:spLocks noGrp="1"/>
          </p:cNvSpPr>
          <p:nvPr>
            <p:ph type="title" hasCustomPrompt="1"/>
          </p:nvPr>
        </p:nvSpPr>
        <p:spPr>
          <a:xfrm>
            <a:off x="586217" y="281358"/>
            <a:ext cx="7982712" cy="914400"/>
          </a:xfrm>
        </p:spPr>
        <p:txBody>
          <a:bodyPr/>
          <a:lstStyle>
            <a:lvl1pPr>
              <a:defRPr cap="all" baseline="0"/>
            </a:lvl1pPr>
          </a:lstStyle>
          <a:p>
            <a:r>
              <a:rPr lang="en-US" b="0">
                <a:solidFill>
                  <a:schemeClr val="bg1"/>
                </a:solidFill>
              </a:rPr>
              <a:t>CLICK TO ADD TITLE</a:t>
            </a:r>
            <a:endParaRPr lang="en-US">
              <a:solidFill>
                <a:schemeClr val="bg1"/>
              </a:solidFill>
            </a:endParaRPr>
          </a:p>
        </p:txBody>
      </p:sp>
      <p:sp>
        <p:nvSpPr>
          <p:cNvPr id="3" name="Content Placeholder 2">
            <a:extLst>
              <a:ext uri="{FF2B5EF4-FFF2-40B4-BE49-F238E27FC236}">
                <a16:creationId xmlns:a16="http://schemas.microsoft.com/office/drawing/2014/main" id="{0F474091-9EA2-47C8-AAA9-6DFE207852E4}"/>
              </a:ext>
            </a:extLst>
          </p:cNvPr>
          <p:cNvSpPr>
            <a:spLocks noGrp="1"/>
          </p:cNvSpPr>
          <p:nvPr userDrawn="1">
            <p:ph idx="1"/>
          </p:nvPr>
        </p:nvSpPr>
        <p:spPr>
          <a:xfrm>
            <a:off x="510266" y="1786436"/>
            <a:ext cx="8033659" cy="452292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Tree>
    <p:extLst>
      <p:ext uri="{BB962C8B-B14F-4D97-AF65-F5344CB8AC3E}">
        <p14:creationId xmlns:p14="http://schemas.microsoft.com/office/powerpoint/2010/main" val="40882532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28650" y="1690688"/>
            <a:ext cx="78867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2674592"/>
      </p:ext>
    </p:extLst>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normAutofit/>
          </a:bodyPr>
          <a:lstStyle>
            <a:lvl1pPr>
              <a:defRPr sz="36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normAutofit/>
          </a:bodyPr>
          <a:lstStyle>
            <a:lvl1pPr marL="0" indent="0">
              <a:buNone/>
              <a:defRPr sz="2100" b="1">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01175394"/>
      </p:ext>
    </p:extLst>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9072747"/>
      </p:ext>
    </p:extLst>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normAutofit/>
          </a:bodyPr>
          <a:lstStyle>
            <a:lvl1pPr marL="0" indent="0">
              <a:buNone/>
              <a:defRPr sz="21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normAutofit/>
          </a:bodyPr>
          <a:lstStyle>
            <a:lvl1pPr marL="0" indent="0">
              <a:buNone/>
              <a:defRPr sz="21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8237736"/>
      </p:ext>
    </p:extLst>
  </p:cSld>
  <p:clrMapOvr>
    <a:masterClrMapping/>
  </p:clrMapOvr>
  <p:transition>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pPr>
              <a:defRPr/>
            </a:pPr>
            <a:fld id="{1BA470C3-1918-419A-92DF-99988B68432F}" type="slidenum">
              <a:rPr lang="en-US" smtClean="0"/>
              <a:pPr>
                <a:defRPr/>
              </a:pPr>
              <a:t>‹#›</a:t>
            </a:fld>
            <a:endParaRPr lang="en-US"/>
          </a:p>
        </p:txBody>
      </p:sp>
    </p:spTree>
    <p:extLst>
      <p:ext uri="{BB962C8B-B14F-4D97-AF65-F5344CB8AC3E}">
        <p14:creationId xmlns:p14="http://schemas.microsoft.com/office/powerpoint/2010/main" val="2901094205"/>
      </p:ext>
    </p:extLst>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pPr>
              <a:defRPr/>
            </a:pPr>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pPr>
              <a:defRPr/>
            </a:pPr>
            <a:endParaRPr lang="en-US"/>
          </a:p>
        </p:txBody>
      </p:sp>
    </p:spTree>
    <p:extLst>
      <p:ext uri="{BB962C8B-B14F-4D97-AF65-F5344CB8AC3E}">
        <p14:creationId xmlns:p14="http://schemas.microsoft.com/office/powerpoint/2010/main" val="255299341"/>
      </p:ext>
    </p:extLst>
  </p:cSld>
  <p:clrMapOvr>
    <a:masterClrMapping/>
  </p:clrMapOvr>
  <p:transitio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pPr>
              <a:defRPr/>
            </a:pPr>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pPr>
              <a:defRPr/>
            </a:pPr>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pPr>
              <a:defRPr/>
            </a:pPr>
            <a:fld id="{C728A882-05B1-4C67-8EDD-286D67195379}" type="slidenum">
              <a:rPr lang="en-US" smtClean="0"/>
              <a:pPr>
                <a:defRPr/>
              </a:pPr>
              <a:t>‹#›</a:t>
            </a:fld>
            <a:endParaRPr lang="en-US"/>
          </a:p>
        </p:txBody>
      </p:sp>
    </p:spTree>
    <p:extLst>
      <p:ext uri="{BB962C8B-B14F-4D97-AF65-F5344CB8AC3E}">
        <p14:creationId xmlns:p14="http://schemas.microsoft.com/office/powerpoint/2010/main" val="1959686745"/>
      </p:ext>
    </p:extLst>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pPr>
              <a:defRPr/>
            </a:pPr>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pPr>
              <a:defRPr/>
            </a:pPr>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pPr>
              <a:defRPr/>
            </a:pPr>
            <a:fld id="{F6FD36BB-2DE3-4F1D-A3F6-CB54F4672964}" type="slidenum">
              <a:rPr lang="en-US" smtClean="0"/>
              <a:pPr>
                <a:defRPr/>
              </a:pPr>
              <a:t>‹#›</a:t>
            </a:fld>
            <a:endParaRPr lang="en-US"/>
          </a:p>
        </p:txBody>
      </p:sp>
    </p:spTree>
    <p:extLst>
      <p:ext uri="{BB962C8B-B14F-4D97-AF65-F5344CB8AC3E}">
        <p14:creationId xmlns:p14="http://schemas.microsoft.com/office/powerpoint/2010/main" val="1572071605"/>
      </p:ext>
    </p:extLst>
  </p:cSld>
  <p:clrMapOvr>
    <a:masterClrMapping/>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937D1731-1F68-4EED-8577-8768F75CDF10}"/>
              </a:ext>
            </a:extLst>
          </p:cNvPr>
          <p:cNvPicPr>
            <a:picLocks noChangeAspect="1"/>
          </p:cNvPicPr>
          <p:nvPr/>
        </p:nvPicPr>
        <p:blipFill>
          <a:blip r:embed="rId16"/>
          <a:stretch>
            <a:fillRect/>
          </a:stretch>
        </p:blipFill>
        <p:spPr>
          <a:xfrm>
            <a:off x="6932341" y="6091877"/>
            <a:ext cx="2155766" cy="528947"/>
          </a:xfrm>
          <a:prstGeom prst="rect">
            <a:avLst/>
          </a:prstGeom>
        </p:spPr>
      </p:pic>
    </p:spTree>
    <p:extLst>
      <p:ext uri="{BB962C8B-B14F-4D97-AF65-F5344CB8AC3E}">
        <p14:creationId xmlns:p14="http://schemas.microsoft.com/office/powerpoint/2010/main" val="4030122484"/>
      </p:ext>
    </p:extLst>
  </p:cSld>
  <p:clrMap bg1="lt1" tx1="dk1" bg2="lt2" tx2="dk2" accent1="accent1" accent2="accent2" accent3="accent3" accent4="accent4" accent5="accent5" accent6="accent6" hlink="hlink" folHlink="folHlink"/>
  <p:sldLayoutIdLst>
    <p:sldLayoutId id="2147484113" r:id="rId1"/>
    <p:sldLayoutId id="2147484114" r:id="rId2"/>
    <p:sldLayoutId id="2147484115" r:id="rId3"/>
    <p:sldLayoutId id="2147484116" r:id="rId4"/>
    <p:sldLayoutId id="2147484117" r:id="rId5"/>
    <p:sldLayoutId id="2147484118" r:id="rId6"/>
    <p:sldLayoutId id="2147484119" r:id="rId7"/>
    <p:sldLayoutId id="2147484120" r:id="rId8"/>
    <p:sldLayoutId id="2147484121" r:id="rId9"/>
    <p:sldLayoutId id="2147484122" r:id="rId10"/>
    <p:sldLayoutId id="2147484123" r:id="rId11"/>
    <p:sldLayoutId id="2147484124" r:id="rId12"/>
    <p:sldLayoutId id="2147484125" r:id="rId13"/>
  </p:sldLayoutIdLst>
  <p:transition>
    <p:zoom/>
  </p:transition>
  <p:txStyles>
    <p:titleStyle>
      <a:lvl1pPr algn="l" defTabSz="6858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171450" indent="-171450" algn="l" defTabSz="685800" rtl="0" eaLnBrk="1" latinLnBrk="0" hangingPunct="1">
        <a:lnSpc>
          <a:spcPct val="100000"/>
        </a:lnSpc>
        <a:spcBef>
          <a:spcPts val="0"/>
        </a:spcBef>
        <a:buFont typeface="Arial" panose="020B0604020202020204" pitchFamily="34" charset="0"/>
        <a:buChar char="•"/>
        <a:defRPr sz="2800" kern="1200">
          <a:solidFill>
            <a:schemeClr val="tx1"/>
          </a:solidFill>
          <a:latin typeface="+mn-lt"/>
          <a:ea typeface="+mn-ea"/>
          <a:cs typeface="+mn-cs"/>
        </a:defRPr>
      </a:lvl1pPr>
      <a:lvl2pPr marL="514350" indent="-171450" algn="l" defTabSz="685800" rtl="0" eaLnBrk="1" latinLnBrk="0" hangingPunct="1">
        <a:lnSpc>
          <a:spcPct val="100000"/>
        </a:lnSpc>
        <a:spcBef>
          <a:spcPts val="0"/>
        </a:spcBef>
        <a:buFont typeface="Arial" panose="020B0604020202020204" pitchFamily="34" charset="0"/>
        <a:buChar char="̶"/>
        <a:defRPr sz="2800" kern="1200">
          <a:solidFill>
            <a:schemeClr val="tx1"/>
          </a:solidFill>
          <a:latin typeface="+mn-lt"/>
          <a:ea typeface="+mn-ea"/>
          <a:cs typeface="+mn-cs"/>
        </a:defRPr>
      </a:lvl2pPr>
      <a:lvl3pPr marL="857250" indent="-171450" algn="l" defTabSz="685800" rtl="0" eaLnBrk="1" latinLnBrk="0" hangingPunct="1">
        <a:lnSpc>
          <a:spcPct val="100000"/>
        </a:lnSpc>
        <a:spcBef>
          <a:spcPts val="0"/>
        </a:spcBef>
        <a:buFont typeface="Arial" panose="020B0604020202020204" pitchFamily="34" charset="0"/>
        <a:buChar char="•"/>
        <a:defRPr sz="2800" kern="1200">
          <a:solidFill>
            <a:schemeClr val="tx1"/>
          </a:solidFill>
          <a:latin typeface="+mn-lt"/>
          <a:ea typeface="+mn-ea"/>
          <a:cs typeface="+mn-cs"/>
        </a:defRPr>
      </a:lvl3pPr>
      <a:lvl4pPr marL="1200150" indent="-171450" algn="l" defTabSz="685800" rtl="0" eaLnBrk="1" latinLnBrk="0" hangingPunct="1">
        <a:lnSpc>
          <a:spcPct val="100000"/>
        </a:lnSpc>
        <a:spcBef>
          <a:spcPts val="0"/>
        </a:spcBef>
        <a:buFont typeface="Arial" panose="020B0604020202020204" pitchFamily="34" charset="0"/>
        <a:buChar char="̶"/>
        <a:defRPr sz="2800" kern="1200">
          <a:solidFill>
            <a:schemeClr val="tx1"/>
          </a:solidFill>
          <a:latin typeface="+mn-lt"/>
          <a:ea typeface="+mn-ea"/>
          <a:cs typeface="+mn-cs"/>
        </a:defRPr>
      </a:lvl4pPr>
      <a:lvl5pPr marL="1543050" indent="-171450" algn="l" defTabSz="685800" rtl="0" eaLnBrk="1" latinLnBrk="0" hangingPunct="1">
        <a:lnSpc>
          <a:spcPct val="100000"/>
        </a:lnSpc>
        <a:spcBef>
          <a:spcPts val="0"/>
        </a:spcBef>
        <a:buFont typeface="Arial" panose="020B0604020202020204" pitchFamily="34" charset="0"/>
        <a:buChar char="•"/>
        <a:defRPr sz="2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94C4A8-C2EB-4D2A-A43E-BE19EA9AEFA9}"/>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4D2742BD-2E9C-46B7-AFF7-A440C094DFF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3DB3F001-24C4-4191-A568-B1096B9ABF90}"/>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EC9F280-24DB-415F-8DF8-72D7FF3C4BF0}" type="datetimeFigureOut">
              <a:rPr lang="en-US" noProof="0" smtClean="0"/>
              <a:t>9/20/2025</a:t>
            </a:fld>
            <a:endParaRPr lang="en-US" noProof="0"/>
          </a:p>
        </p:txBody>
      </p:sp>
      <p:sp>
        <p:nvSpPr>
          <p:cNvPr id="5" name="Footer Placeholder 4">
            <a:extLst>
              <a:ext uri="{FF2B5EF4-FFF2-40B4-BE49-F238E27FC236}">
                <a16:creationId xmlns:a16="http://schemas.microsoft.com/office/drawing/2014/main" id="{E13E5E6E-ED1A-4700-A7E8-68DEBCDD6E52}"/>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noProof="0"/>
          </a:p>
        </p:txBody>
      </p:sp>
      <p:sp>
        <p:nvSpPr>
          <p:cNvPr id="6" name="Slide Number Placeholder 5">
            <a:extLst>
              <a:ext uri="{FF2B5EF4-FFF2-40B4-BE49-F238E27FC236}">
                <a16:creationId xmlns:a16="http://schemas.microsoft.com/office/drawing/2014/main" id="{552E6C46-B63C-4A83-8155-0AE7FABAD9D8}"/>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20A9A2B-DCEA-459B-8067-44D042050D8C}" type="slidenum">
              <a:rPr lang="en-US" noProof="0" smtClean="0"/>
              <a:t>‹#›</a:t>
            </a:fld>
            <a:endParaRPr lang="en-US" noProof="0"/>
          </a:p>
        </p:txBody>
      </p:sp>
    </p:spTree>
    <p:extLst>
      <p:ext uri="{BB962C8B-B14F-4D97-AF65-F5344CB8AC3E}">
        <p14:creationId xmlns:p14="http://schemas.microsoft.com/office/powerpoint/2010/main" val="1955832454"/>
      </p:ext>
    </p:extLst>
  </p:cSld>
  <p:clrMap bg1="lt1" tx1="dk1" bg2="lt2" tx2="dk2" accent1="accent1" accent2="accent2" accent3="accent3" accent4="accent4" accent5="accent5" accent6="accent6" hlink="hlink" folHlink="folHlink"/>
  <p:sldLayoutIdLst>
    <p:sldLayoutId id="2147484128" r:id="rId1"/>
    <p:sldLayoutId id="2147484129" r:id="rId2"/>
    <p:sldLayoutId id="2147484130" r:id="rId3"/>
    <p:sldLayoutId id="2147484131" r:id="rId4"/>
    <p:sldLayoutId id="2147484132" r:id="rId5"/>
    <p:sldLayoutId id="2147484133" r:id="rId6"/>
  </p:sldLayoutIdLst>
  <p:txStyles>
    <p:titleStyle>
      <a:lvl1pPr algn="l" defTabSz="685800" rtl="0" eaLnBrk="1" latinLnBrk="0" hangingPunct="1">
        <a:lnSpc>
          <a:spcPct val="90000"/>
        </a:lnSpc>
        <a:spcBef>
          <a:spcPct val="0"/>
        </a:spcBef>
        <a:buNone/>
        <a:defRPr sz="2250" b="1" kern="1200">
          <a:solidFill>
            <a:schemeClr val="bg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16.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s>
</file>

<file path=ppt/slides/_rels/slide1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13.xml"/><Relationship Id="rId5" Type="http://schemas.openxmlformats.org/officeDocument/2006/relationships/image" Target="../media/image25.sv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6.emf"/></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45.xml.rels><?xml version="1.0" encoding="UTF-8" standalone="yes"?>
<Relationships xmlns="http://schemas.openxmlformats.org/package/2006/relationships"><Relationship Id="rId3" Type="http://schemas.openxmlformats.org/officeDocument/2006/relationships/hyperlink" Target="https://www.aspan.org/Members" TargetMode="External"/><Relationship Id="rId7" Type="http://schemas.openxmlformats.org/officeDocument/2006/relationships/image" Target="../media/image49.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hyperlink" Target="https://learn.aspan.org/" TargetMode="External"/><Relationship Id="rId5" Type="http://schemas.openxmlformats.org/officeDocument/2006/relationships/hyperlink" Target="https://www.aspan.org/Members/ASPAN-Membership/Member-Benefits" TargetMode="External"/><Relationship Id="rId4" Type="http://schemas.openxmlformats.org/officeDocument/2006/relationships/hyperlink" Target="https://www.aspan.org/Members/ASPAN-Membership" TargetMode="Externa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0.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52.jpeg"/></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5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53.xml.rels><?xml version="1.0" encoding="UTF-8" standalone="yes"?>
<Relationships xmlns="http://schemas.openxmlformats.org/package/2006/relationships"><Relationship Id="rId8" Type="http://schemas.openxmlformats.org/officeDocument/2006/relationships/hyperlink" Target="https://www.aspan.org/Members/ASPAN-Membership/Membership-Categories/Legacy-for-Life" TargetMode="External"/><Relationship Id="rId13" Type="http://schemas.openxmlformats.org/officeDocument/2006/relationships/hyperlink" Target="https://www.aspan.org/Members/ASPAN-Membership/Group-Membership-Program" TargetMode="External"/><Relationship Id="rId18" Type="http://schemas.openxmlformats.org/officeDocument/2006/relationships/hyperlink" Target="https://www.aspan.org/Members/Awards/Excellence-in-Clinical-Practice" TargetMode="External"/><Relationship Id="rId3" Type="http://schemas.openxmlformats.org/officeDocument/2006/relationships/image" Target="../media/image59.jpeg"/><Relationship Id="rId7" Type="http://schemas.openxmlformats.org/officeDocument/2006/relationships/hyperlink" Target="https://www.aspan.org/Members/ASPAN-Membership/Membership-Categories" TargetMode="External"/><Relationship Id="rId12" Type="http://schemas.openxmlformats.org/officeDocument/2006/relationships/hyperlink" Target="https://www.aspan.org/LinkClick.aspx?fileticket=57kJr3HBYB0%3d&amp;tabid=29317&amp;portalid=88" TargetMode="External"/><Relationship Id="rId17" Type="http://schemas.openxmlformats.org/officeDocument/2006/relationships/hyperlink" Target="https://www.aspan.org/Members/Awards/Gold-Leaf-Award" TargetMode="External"/><Relationship Id="rId2" Type="http://schemas.openxmlformats.org/officeDocument/2006/relationships/notesSlide" Target="../notesSlides/notesSlide18.xml"/><Relationship Id="rId16" Type="http://schemas.openxmlformats.org/officeDocument/2006/relationships/hyperlink" Target="https://www.aspan.org/Members/Awards" TargetMode="External"/><Relationship Id="rId20" Type="http://schemas.openxmlformats.org/officeDocument/2006/relationships/hyperlink" Target="https://www.aspan.org/Members/Awards/Above-and-Beyond-Award" TargetMode="External"/><Relationship Id="rId1" Type="http://schemas.openxmlformats.org/officeDocument/2006/relationships/slideLayout" Target="../slideLayouts/slideLayout2.xml"/><Relationship Id="rId6" Type="http://schemas.openxmlformats.org/officeDocument/2006/relationships/hyperlink" Target="https://www.aspan.org/Members/ASPAN-Membership/Member-Benefits" TargetMode="External"/><Relationship Id="rId11" Type="http://schemas.openxmlformats.org/officeDocument/2006/relationships/hyperlink" Target="https://www.aspan.org/Members/ASPAN-Membership/How-to-Join-or-Renew-Online" TargetMode="External"/><Relationship Id="rId5" Type="http://schemas.openxmlformats.org/officeDocument/2006/relationships/hyperlink" Target="https://www.aspan.org/Members/ASPAN-Membership" TargetMode="External"/><Relationship Id="rId15" Type="http://schemas.openxmlformats.org/officeDocument/2006/relationships/hyperlink" Target="https://www.aspan.org/Members/ASPAN-Membership/Find-Your-Membership-Liaison" TargetMode="External"/><Relationship Id="rId10" Type="http://schemas.openxmlformats.org/officeDocument/2006/relationships/hyperlink" Target="https://www.aspan.org/LinkClick.aspx?fileticket=1Wmv6CisKl0%3d&amp;tabid=29316&amp;portalid=88" TargetMode="External"/><Relationship Id="rId19" Type="http://schemas.openxmlformats.org/officeDocument/2006/relationships/hyperlink" Target="https://www.aspan.org/Members/Awards/Award-for-Outstanding-Achievement" TargetMode="External"/><Relationship Id="rId4" Type="http://schemas.openxmlformats.org/officeDocument/2006/relationships/image" Target="../media/image60.jpeg"/><Relationship Id="rId9" Type="http://schemas.openxmlformats.org/officeDocument/2006/relationships/hyperlink" Target="https://www.aspan.org/Members/ASPAN-Membership/Membership-Rates" TargetMode="External"/><Relationship Id="rId14" Type="http://schemas.openxmlformats.org/officeDocument/2006/relationships/hyperlink" Target="https://www.aspan.org/About/Specialty-Practice-Groups"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hyperlink" Target="https://www.wallpaperflare.com/united-states-capitol-politics-government-america-usa-capital-wallpaper-gahsb" TargetMode="External"/><Relationship Id="rId4" Type="http://schemas.openxmlformats.org/officeDocument/2006/relationships/image" Target="../media/image62.jpeg"/></Relationships>
</file>

<file path=ppt/slides/_rels/slide5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65.jpeg"/><Relationship Id="rId4" Type="http://schemas.openxmlformats.org/officeDocument/2006/relationships/image" Target="../media/image64.jpeg"/></Relationships>
</file>

<file path=ppt/slides/_rels/slide5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5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hyperlink" Target="https://pxhere.com/ko/photo/1381932"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73.jpeg"/><Relationship Id="rId5" Type="http://schemas.openxmlformats.org/officeDocument/2006/relationships/hyperlink" Target="https://creativecommons.org/licenses/by-nc/3.0/" TargetMode="External"/><Relationship Id="rId4" Type="http://schemas.openxmlformats.org/officeDocument/2006/relationships/hyperlink" Target="https://freepngimg.com/png/27368-herbs-hd" TargetMode="Externa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77.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www.flickr.com/photos/68716695@N06/29720264655/" TargetMode="External"/><Relationship Id="rId5" Type="http://schemas.openxmlformats.org/officeDocument/2006/relationships/image" Target="../media/image76.jpeg"/><Relationship Id="rId4" Type="http://schemas.openxmlformats.org/officeDocument/2006/relationships/hyperlink" Target="http://www.pixnio.com/science/medical-science/nurse-in-community-clinic-working-with-patients"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hyperlink" Target="https://mennoknight.wordpress.com/2014/05/02/hall_of_shame-1/" TargetMode="External"/><Relationship Id="rId5" Type="http://schemas.openxmlformats.org/officeDocument/2006/relationships/image" Target="../media/image81.jpeg"/><Relationship Id="rId4" Type="http://schemas.openxmlformats.org/officeDocument/2006/relationships/image" Target="../media/image80.jpeg"/></Relationships>
</file>

<file path=ppt/slides/_rels/slide69.xml.rels><?xml version="1.0" encoding="UTF-8" standalone="yes"?>
<Relationships xmlns="http://schemas.openxmlformats.org/package/2006/relationships"><Relationship Id="rId8" Type="http://schemas.openxmlformats.org/officeDocument/2006/relationships/hyperlink" Target="https://litfl.com/risky-rhythyms/" TargetMode="External"/><Relationship Id="rId3" Type="http://schemas.openxmlformats.org/officeDocument/2006/relationships/image" Target="../media/image82.jpeg"/><Relationship Id="rId7" Type="http://schemas.openxmlformats.org/officeDocument/2006/relationships/image" Target="../media/image84.jpe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hyperlink" Target="https://creativecommons.org/licenses/by-nc-nd/3.0/" TargetMode="External"/><Relationship Id="rId5" Type="http://schemas.openxmlformats.org/officeDocument/2006/relationships/hyperlink" Target="http://emssolutionsint.blogspot.com/2016/11/guia-europea-del-manejo-de-la.html?spref=pi" TargetMode="External"/><Relationship Id="rId4" Type="http://schemas.openxmlformats.org/officeDocument/2006/relationships/image" Target="../media/image83.jpeg"/><Relationship Id="rId9" Type="http://schemas.openxmlformats.org/officeDocument/2006/relationships/hyperlink" Target="https://creativecommons.org/licenses/by-nc-sa/3.0/"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hyperlink" Target="https://madeforthismoment.asahq.org/preparing-for-surgery/risks/herbal-supplements/"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hyperlink" Target="https://www.aana.com/"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377" y="2493596"/>
            <a:ext cx="6965245" cy="1376877"/>
          </a:xfrm>
        </p:spPr>
        <p:txBody>
          <a:bodyPr>
            <a:normAutofit/>
          </a:bodyPr>
          <a:lstStyle/>
          <a:p>
            <a:r>
              <a:t>Nurse, Patient, Advocate</a:t>
            </a:r>
          </a:p>
        </p:txBody>
      </p:sp>
      <p:sp>
        <p:nvSpPr>
          <p:cNvPr id="4" name="TextBox 3">
            <a:extLst>
              <a:ext uri="{FF2B5EF4-FFF2-40B4-BE49-F238E27FC236}">
                <a16:creationId xmlns:a16="http://schemas.microsoft.com/office/drawing/2014/main" id="{59AC9EF4-8543-8B54-5C95-1CC861D9176D}"/>
              </a:ext>
            </a:extLst>
          </p:cNvPr>
          <p:cNvSpPr txBox="1"/>
          <p:nvPr/>
        </p:nvSpPr>
        <p:spPr>
          <a:xfrm>
            <a:off x="2285999" y="3870473"/>
            <a:ext cx="4572000" cy="369332"/>
          </a:xfrm>
          <a:prstGeom prst="rect">
            <a:avLst/>
          </a:prstGeom>
          <a:noFill/>
        </p:spPr>
        <p:txBody>
          <a:bodyPr wrap="square">
            <a:spAutoFit/>
          </a:bodyPr>
          <a:lstStyle/>
          <a:p>
            <a:pPr algn="ctr"/>
            <a:r>
              <a:rPr lang="en-US">
                <a:solidFill>
                  <a:schemeClr val="bg2">
                    <a:lumMod val="50000"/>
                  </a:schemeClr>
                </a:solidFill>
                <a:latin typeface="+mj-lt"/>
              </a:rPr>
              <a:t>Presented by: Wendy Seiger BSN, RN, CNOR</a:t>
            </a:r>
          </a:p>
        </p:txBody>
      </p:sp>
    </p:spTree>
  </p:cSld>
  <p:clrMapOvr>
    <a:masterClrMapping/>
  </p:clrMapOvr>
  <p:transition>
    <p:zo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A61B4-1F20-0BB3-886E-7C4F7BC1C475}"/>
              </a:ext>
            </a:extLst>
          </p:cNvPr>
          <p:cNvSpPr>
            <a:spLocks noGrp="1"/>
          </p:cNvSpPr>
          <p:nvPr>
            <p:ph type="title"/>
          </p:nvPr>
        </p:nvSpPr>
        <p:spPr>
          <a:xfrm rot="-60000">
            <a:off x="866243" y="834560"/>
            <a:ext cx="3332994" cy="1553372"/>
          </a:xfrm>
        </p:spPr>
        <p:txBody>
          <a:bodyPr>
            <a:normAutofit/>
          </a:bodyPr>
          <a:lstStyle/>
          <a:p>
            <a:r>
              <a:rPr lang="en-US" sz="3100" b="1"/>
              <a:t>What to Expect: First 90 Days</a:t>
            </a:r>
            <a:br>
              <a:rPr lang="en-US" b="1"/>
            </a:br>
            <a:endParaRPr lang="en-US"/>
          </a:p>
        </p:txBody>
      </p:sp>
      <p:pic>
        <p:nvPicPr>
          <p:cNvPr id="5" name="Picture Placeholder 4">
            <a:extLst>
              <a:ext uri="{FF2B5EF4-FFF2-40B4-BE49-F238E27FC236}">
                <a16:creationId xmlns:a16="http://schemas.microsoft.com/office/drawing/2014/main" id="{36F6FB5D-8815-3C0B-2CE0-B9C5F3B0CF2F}"/>
              </a:ext>
            </a:extLst>
          </p:cNvPr>
          <p:cNvPicPr>
            <a:picLocks noGrp="1" noChangeAspect="1"/>
          </p:cNvPicPr>
          <p:nvPr>
            <p:ph type="pic" idx="1"/>
          </p:nvPr>
        </p:nvPicPr>
        <p:blipFill>
          <a:blip r:embed="rId2"/>
          <a:srcRect l="2775" r="2775"/>
          <a:stretch>
            <a:fillRect/>
          </a:stretch>
        </p:blipFill>
        <p:spPr>
          <a:prstGeom prst="rect">
            <a:avLst/>
          </a:prstGeom>
        </p:spPr>
      </p:pic>
      <p:sp>
        <p:nvSpPr>
          <p:cNvPr id="7" name="Text Placeholder 6">
            <a:extLst>
              <a:ext uri="{FF2B5EF4-FFF2-40B4-BE49-F238E27FC236}">
                <a16:creationId xmlns:a16="http://schemas.microsoft.com/office/drawing/2014/main" id="{5044E701-7D3E-2512-1194-3EE39358B6EF}"/>
              </a:ext>
            </a:extLst>
          </p:cNvPr>
          <p:cNvSpPr>
            <a:spLocks noGrp="1"/>
          </p:cNvSpPr>
          <p:nvPr>
            <p:ph type="body" sz="half" idx="2"/>
          </p:nvPr>
        </p:nvSpPr>
        <p:spPr>
          <a:xfrm rot="-60000">
            <a:off x="1141434" y="2149747"/>
            <a:ext cx="3044952" cy="3730709"/>
          </a:xfrm>
        </p:spPr>
        <p:txBody>
          <a:bodyPr>
            <a:normAutofit/>
          </a:bodyPr>
          <a:lstStyle/>
          <a:p>
            <a:pPr marL="342900" indent="-342900" algn="l">
              <a:buFont typeface="+mj-lt"/>
              <a:buAutoNum type="arabicPeriod"/>
            </a:pPr>
            <a:r>
              <a:rPr lang="en-US" sz="2000" b="1"/>
              <a:t>Rest &amp; Heal </a:t>
            </a:r>
            <a:r>
              <a:rPr lang="en-US" sz="1800"/>
              <a:t>for 30 days</a:t>
            </a:r>
          </a:p>
          <a:p>
            <a:pPr marL="342900" indent="-342900" algn="l">
              <a:buFont typeface="+mj-lt"/>
              <a:buAutoNum type="arabicPeriod"/>
            </a:pPr>
            <a:r>
              <a:rPr lang="en-US" sz="2000" b="1"/>
              <a:t>Activation</a:t>
            </a:r>
            <a:r>
              <a:rPr lang="en-US" sz="1800"/>
              <a:t> of Inspire. Review how to use your Inspire</a:t>
            </a:r>
            <a:r>
              <a:rPr lang="en-US" sz="1800" baseline="30000"/>
              <a:t> </a:t>
            </a:r>
            <a:r>
              <a:rPr lang="en-US" sz="1800"/>
              <a:t>remote and discuss your step-up process plan.</a:t>
            </a:r>
          </a:p>
          <a:p>
            <a:pPr marL="342900" indent="-342900" algn="l">
              <a:buFont typeface="+mj-lt"/>
              <a:buAutoNum type="arabicPeriod"/>
            </a:pPr>
            <a:r>
              <a:rPr lang="en-US" sz="2000" b="1"/>
              <a:t>Assess Progress </a:t>
            </a:r>
            <a:r>
              <a:rPr lang="en-US" sz="1800"/>
              <a:t>after 30 days</a:t>
            </a:r>
          </a:p>
          <a:p>
            <a:pPr marL="342900" indent="-342900" algn="l">
              <a:buFont typeface="+mj-lt"/>
              <a:buAutoNum type="arabicPeriod"/>
            </a:pPr>
            <a:r>
              <a:rPr lang="en-US" sz="2000" b="1"/>
              <a:t>Repeat Sleep Study</a:t>
            </a:r>
            <a:r>
              <a:rPr lang="en-US" sz="1800"/>
              <a:t>. Review your results and establish a long-term follow-up plan.</a:t>
            </a:r>
          </a:p>
        </p:txBody>
      </p:sp>
    </p:spTree>
    <p:extLst>
      <p:ext uri="{BB962C8B-B14F-4D97-AF65-F5344CB8AC3E}">
        <p14:creationId xmlns:p14="http://schemas.microsoft.com/office/powerpoint/2010/main" val="2659486088"/>
      </p:ext>
    </p:extLst>
  </p:cSld>
  <p:clrMapOvr>
    <a:masterClrMapping/>
  </p:clrMapOvr>
  <p:transition>
    <p:zo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71FA7-1130-577A-B262-3CFCE4D361D0}"/>
              </a:ext>
            </a:extLst>
          </p:cNvPr>
          <p:cNvSpPr>
            <a:spLocks noGrp="1"/>
          </p:cNvSpPr>
          <p:nvPr>
            <p:ph type="title"/>
          </p:nvPr>
        </p:nvSpPr>
        <p:spPr/>
        <p:txBody>
          <a:bodyPr/>
          <a:lstStyle/>
          <a:p>
            <a:r>
              <a:rPr lang="en-US" b="0"/>
              <a:t>My </a:t>
            </a:r>
            <a:r>
              <a:rPr lang="en-US"/>
              <a:t>Inspire</a:t>
            </a:r>
            <a:r>
              <a:rPr lang="en-US" b="0"/>
              <a:t> TIMELINE</a:t>
            </a:r>
            <a:r>
              <a:rPr lang="en-US"/>
              <a:t> </a:t>
            </a:r>
          </a:p>
        </p:txBody>
      </p:sp>
      <p:sp>
        <p:nvSpPr>
          <p:cNvPr id="3" name="Text Placeholder 2">
            <a:extLst>
              <a:ext uri="{FF2B5EF4-FFF2-40B4-BE49-F238E27FC236}">
                <a16:creationId xmlns:a16="http://schemas.microsoft.com/office/drawing/2014/main" id="{282EC563-7A28-7A64-EF55-8B2D96B8BA12}"/>
              </a:ext>
            </a:extLst>
          </p:cNvPr>
          <p:cNvSpPr>
            <a:spLocks noGrp="1"/>
          </p:cNvSpPr>
          <p:nvPr>
            <p:ph type="body" sz="quarter" idx="10"/>
          </p:nvPr>
        </p:nvSpPr>
        <p:spPr>
          <a:xfrm>
            <a:off x="844930" y="1980610"/>
            <a:ext cx="1078856" cy="334479"/>
          </a:xfrm>
        </p:spPr>
        <p:txBody>
          <a:bodyPr>
            <a:normAutofit lnSpcReduction="10000"/>
          </a:bodyPr>
          <a:lstStyle/>
          <a:p>
            <a:pPr algn="ctr"/>
            <a:r>
              <a:rPr lang="en-US" sz="1800">
                <a:cs typeface="Arial"/>
              </a:rPr>
              <a:t>Dec 20</a:t>
            </a:r>
          </a:p>
        </p:txBody>
      </p:sp>
      <p:sp>
        <p:nvSpPr>
          <p:cNvPr id="8" name="Text Placeholder 7">
            <a:extLst>
              <a:ext uri="{FF2B5EF4-FFF2-40B4-BE49-F238E27FC236}">
                <a16:creationId xmlns:a16="http://schemas.microsoft.com/office/drawing/2014/main" id="{3B8F0EB2-D253-F76C-B121-CBA49CA5F086}"/>
              </a:ext>
            </a:extLst>
          </p:cNvPr>
          <p:cNvSpPr>
            <a:spLocks noGrp="1"/>
          </p:cNvSpPr>
          <p:nvPr>
            <p:ph type="body" sz="quarter" idx="15"/>
          </p:nvPr>
        </p:nvSpPr>
        <p:spPr>
          <a:xfrm>
            <a:off x="684975" y="2319315"/>
            <a:ext cx="1401241" cy="462281"/>
          </a:xfrm>
        </p:spPr>
        <p:txBody>
          <a:bodyPr/>
          <a:lstStyle/>
          <a:p>
            <a:pPr algn="ctr"/>
            <a:r>
              <a:rPr lang="en-US"/>
              <a:t>2023</a:t>
            </a:r>
          </a:p>
        </p:txBody>
      </p:sp>
      <p:sp>
        <p:nvSpPr>
          <p:cNvPr id="13" name="Text Placeholder 12">
            <a:extLst>
              <a:ext uri="{FF2B5EF4-FFF2-40B4-BE49-F238E27FC236}">
                <a16:creationId xmlns:a16="http://schemas.microsoft.com/office/drawing/2014/main" id="{B8761A4F-8455-B6EE-0710-C948C881802B}"/>
              </a:ext>
            </a:extLst>
          </p:cNvPr>
          <p:cNvSpPr>
            <a:spLocks noGrp="1"/>
          </p:cNvSpPr>
          <p:nvPr>
            <p:ph type="body" sz="quarter" idx="30"/>
          </p:nvPr>
        </p:nvSpPr>
        <p:spPr>
          <a:xfrm>
            <a:off x="624078" y="2858086"/>
            <a:ext cx="1549579" cy="1947698"/>
          </a:xfrm>
        </p:spPr>
        <p:txBody>
          <a:bodyPr vert="horz" lIns="219456" tIns="617220" rIns="68580" bIns="34290" rtlCol="0" anchor="ctr">
            <a:normAutofit/>
          </a:bodyPr>
          <a:lstStyle/>
          <a:p>
            <a:pPr algn="ctr"/>
            <a:r>
              <a:rPr lang="en-US" sz="1800" b="1"/>
              <a:t>Referral</a:t>
            </a:r>
            <a:r>
              <a:rPr lang="en-US" sz="1500" b="1"/>
              <a:t> </a:t>
            </a:r>
          </a:p>
          <a:p>
            <a:pPr algn="ctr"/>
            <a:r>
              <a:rPr lang="en-US" sz="1200"/>
              <a:t>Sent to ENT physician</a:t>
            </a:r>
            <a:endParaRPr lang="en-US"/>
          </a:p>
          <a:p>
            <a:endParaRPr lang="en-US"/>
          </a:p>
        </p:txBody>
      </p:sp>
      <p:sp>
        <p:nvSpPr>
          <p:cNvPr id="4" name="Text Placeholder 3">
            <a:extLst>
              <a:ext uri="{FF2B5EF4-FFF2-40B4-BE49-F238E27FC236}">
                <a16:creationId xmlns:a16="http://schemas.microsoft.com/office/drawing/2014/main" id="{C90046D6-BF6A-92C5-9FA6-A8E09681754F}"/>
              </a:ext>
            </a:extLst>
          </p:cNvPr>
          <p:cNvSpPr>
            <a:spLocks noGrp="1"/>
          </p:cNvSpPr>
          <p:nvPr>
            <p:ph type="body" sz="quarter" idx="11"/>
          </p:nvPr>
        </p:nvSpPr>
        <p:spPr>
          <a:xfrm>
            <a:off x="2468348" y="1980610"/>
            <a:ext cx="1078856" cy="334479"/>
          </a:xfrm>
        </p:spPr>
        <p:txBody>
          <a:bodyPr>
            <a:normAutofit lnSpcReduction="10000"/>
          </a:bodyPr>
          <a:lstStyle/>
          <a:p>
            <a:pPr algn="ctr"/>
            <a:r>
              <a:rPr lang="en-US" sz="1800"/>
              <a:t>Feb 2</a:t>
            </a:r>
            <a:endParaRPr lang="en-US" sz="1800">
              <a:cs typeface="Arial"/>
            </a:endParaRPr>
          </a:p>
        </p:txBody>
      </p:sp>
      <p:sp>
        <p:nvSpPr>
          <p:cNvPr id="9" name="Text Placeholder 8">
            <a:extLst>
              <a:ext uri="{FF2B5EF4-FFF2-40B4-BE49-F238E27FC236}">
                <a16:creationId xmlns:a16="http://schemas.microsoft.com/office/drawing/2014/main" id="{3A873B32-A536-3384-777E-7E6388EDC2A3}"/>
              </a:ext>
            </a:extLst>
          </p:cNvPr>
          <p:cNvSpPr>
            <a:spLocks noGrp="1"/>
          </p:cNvSpPr>
          <p:nvPr>
            <p:ph type="body" sz="quarter" idx="16"/>
          </p:nvPr>
        </p:nvSpPr>
        <p:spPr>
          <a:xfrm>
            <a:off x="2262005" y="2319316"/>
            <a:ext cx="1401241" cy="469607"/>
          </a:xfrm>
        </p:spPr>
        <p:txBody>
          <a:bodyPr/>
          <a:lstStyle/>
          <a:p>
            <a:pPr algn="ctr"/>
            <a:r>
              <a:rPr lang="en-US">
                <a:cs typeface="Arial"/>
              </a:rPr>
              <a:t>2024</a:t>
            </a:r>
            <a:endParaRPr lang="en-US"/>
          </a:p>
        </p:txBody>
      </p:sp>
      <p:sp>
        <p:nvSpPr>
          <p:cNvPr id="14" name="Text Placeholder 13">
            <a:extLst>
              <a:ext uri="{FF2B5EF4-FFF2-40B4-BE49-F238E27FC236}">
                <a16:creationId xmlns:a16="http://schemas.microsoft.com/office/drawing/2014/main" id="{E2D4C139-4CA6-061C-30BA-8E451F74D97A}"/>
              </a:ext>
            </a:extLst>
          </p:cNvPr>
          <p:cNvSpPr>
            <a:spLocks noGrp="1"/>
          </p:cNvSpPr>
          <p:nvPr>
            <p:ph type="body" sz="quarter" idx="31"/>
          </p:nvPr>
        </p:nvSpPr>
        <p:spPr>
          <a:xfrm>
            <a:off x="2203308" y="2858086"/>
            <a:ext cx="1515456" cy="1947698"/>
          </a:xfrm>
        </p:spPr>
        <p:txBody>
          <a:bodyPr vert="horz" lIns="219456" tIns="617220" rIns="68580" bIns="34290" rtlCol="0" anchor="ctr">
            <a:normAutofit/>
          </a:bodyPr>
          <a:lstStyle/>
          <a:p>
            <a:pPr algn="ctr"/>
            <a:r>
              <a:rPr lang="en-US" sz="1800" b="1"/>
              <a:t>Office Visit</a:t>
            </a:r>
            <a:endParaRPr lang="en-US" sz="1800" b="1">
              <a:cs typeface="Arial"/>
            </a:endParaRPr>
          </a:p>
          <a:p>
            <a:pPr algn="ctr"/>
            <a:r>
              <a:rPr lang="en-US" sz="1200">
                <a:cs typeface="Arial"/>
              </a:rPr>
              <a:t>With ENT physician </a:t>
            </a:r>
          </a:p>
          <a:p>
            <a:pPr algn="ctr"/>
            <a:r>
              <a:rPr lang="en-US" sz="1200">
                <a:cs typeface="Arial"/>
              </a:rPr>
              <a:t>Dr. Nilesh Vasan</a:t>
            </a:r>
            <a:endParaRPr lang="en-US">
              <a:cs typeface="Arial"/>
            </a:endParaRPr>
          </a:p>
        </p:txBody>
      </p:sp>
      <p:sp>
        <p:nvSpPr>
          <p:cNvPr id="5" name="Text Placeholder 4">
            <a:extLst>
              <a:ext uri="{FF2B5EF4-FFF2-40B4-BE49-F238E27FC236}">
                <a16:creationId xmlns:a16="http://schemas.microsoft.com/office/drawing/2014/main" id="{174FDB83-A3CA-32EC-E835-74D51EC7ED2A}"/>
              </a:ext>
            </a:extLst>
          </p:cNvPr>
          <p:cNvSpPr>
            <a:spLocks noGrp="1"/>
          </p:cNvSpPr>
          <p:nvPr>
            <p:ph type="body" sz="quarter" idx="12"/>
          </p:nvPr>
        </p:nvSpPr>
        <p:spPr>
          <a:xfrm>
            <a:off x="4030312" y="1980610"/>
            <a:ext cx="1078856" cy="334479"/>
          </a:xfrm>
        </p:spPr>
        <p:txBody>
          <a:bodyPr>
            <a:normAutofit lnSpcReduction="10000"/>
          </a:bodyPr>
          <a:lstStyle/>
          <a:p>
            <a:pPr algn="ctr"/>
            <a:r>
              <a:rPr lang="en-US" sz="1800"/>
              <a:t>Feb 15</a:t>
            </a:r>
            <a:endParaRPr lang="en-US" sz="1200"/>
          </a:p>
        </p:txBody>
      </p:sp>
      <p:sp>
        <p:nvSpPr>
          <p:cNvPr id="10" name="Text Placeholder 9">
            <a:extLst>
              <a:ext uri="{FF2B5EF4-FFF2-40B4-BE49-F238E27FC236}">
                <a16:creationId xmlns:a16="http://schemas.microsoft.com/office/drawing/2014/main" id="{EDE7116E-BD93-DD4F-EF8F-9844EF3C0C60}"/>
              </a:ext>
            </a:extLst>
          </p:cNvPr>
          <p:cNvSpPr>
            <a:spLocks noGrp="1"/>
          </p:cNvSpPr>
          <p:nvPr>
            <p:ph type="body" sz="quarter" idx="17"/>
          </p:nvPr>
        </p:nvSpPr>
        <p:spPr>
          <a:xfrm>
            <a:off x="3874910" y="2319316"/>
            <a:ext cx="1387364" cy="469607"/>
          </a:xfrm>
        </p:spPr>
        <p:txBody>
          <a:bodyPr/>
          <a:lstStyle/>
          <a:p>
            <a:pPr algn="ctr"/>
            <a:r>
              <a:rPr lang="en-US">
                <a:cs typeface="Arial"/>
              </a:rPr>
              <a:t>2024</a:t>
            </a:r>
            <a:endParaRPr lang="en-US"/>
          </a:p>
        </p:txBody>
      </p:sp>
      <p:sp>
        <p:nvSpPr>
          <p:cNvPr id="15" name="Text Placeholder 14">
            <a:extLst>
              <a:ext uri="{FF2B5EF4-FFF2-40B4-BE49-F238E27FC236}">
                <a16:creationId xmlns:a16="http://schemas.microsoft.com/office/drawing/2014/main" id="{6DB0524D-33BC-3B8A-95AC-691DD154BD68}"/>
              </a:ext>
            </a:extLst>
          </p:cNvPr>
          <p:cNvSpPr>
            <a:spLocks noGrp="1"/>
          </p:cNvSpPr>
          <p:nvPr>
            <p:ph type="body" sz="quarter" idx="32"/>
          </p:nvPr>
        </p:nvSpPr>
        <p:spPr>
          <a:xfrm>
            <a:off x="3789862" y="2858086"/>
            <a:ext cx="1571557" cy="1947698"/>
          </a:xfrm>
        </p:spPr>
        <p:txBody>
          <a:bodyPr vert="horz" lIns="219456" tIns="617220" rIns="68580" bIns="34290" rtlCol="0" anchor="ctr">
            <a:normAutofit/>
          </a:bodyPr>
          <a:lstStyle/>
          <a:p>
            <a:pPr algn="ctr"/>
            <a:r>
              <a:rPr lang="en-US" sz="1800" b="1"/>
              <a:t>Sleep Nasal Endoscopy</a:t>
            </a:r>
          </a:p>
          <a:p>
            <a:pPr algn="ctr"/>
            <a:r>
              <a:rPr lang="en-US" sz="1200">
                <a:cs typeface="Arial"/>
              </a:rPr>
              <a:t>Outpatient Surgery</a:t>
            </a:r>
          </a:p>
          <a:p>
            <a:pPr algn="ctr"/>
            <a:r>
              <a:rPr lang="en-US" sz="1200">
                <a:cs typeface="Arial"/>
              </a:rPr>
              <a:t>Verification of candidacy</a:t>
            </a:r>
          </a:p>
        </p:txBody>
      </p:sp>
      <p:sp>
        <p:nvSpPr>
          <p:cNvPr id="6" name="Text Placeholder 5">
            <a:extLst>
              <a:ext uri="{FF2B5EF4-FFF2-40B4-BE49-F238E27FC236}">
                <a16:creationId xmlns:a16="http://schemas.microsoft.com/office/drawing/2014/main" id="{B90006CE-8B99-2B5E-6EC8-AD2659DA48A0}"/>
              </a:ext>
            </a:extLst>
          </p:cNvPr>
          <p:cNvSpPr>
            <a:spLocks noGrp="1"/>
          </p:cNvSpPr>
          <p:nvPr>
            <p:ph type="body" sz="quarter" idx="13"/>
          </p:nvPr>
        </p:nvSpPr>
        <p:spPr>
          <a:xfrm>
            <a:off x="5622013" y="1980610"/>
            <a:ext cx="1078856" cy="334479"/>
          </a:xfrm>
        </p:spPr>
        <p:txBody>
          <a:bodyPr>
            <a:normAutofit lnSpcReduction="10000"/>
          </a:bodyPr>
          <a:lstStyle/>
          <a:p>
            <a:pPr algn="ctr"/>
            <a:r>
              <a:rPr lang="en-US" sz="1800">
                <a:cs typeface="Arial"/>
              </a:rPr>
              <a:t>Apr 4</a:t>
            </a:r>
          </a:p>
        </p:txBody>
      </p:sp>
      <p:sp>
        <p:nvSpPr>
          <p:cNvPr id="11" name="Text Placeholder 10">
            <a:extLst>
              <a:ext uri="{FF2B5EF4-FFF2-40B4-BE49-F238E27FC236}">
                <a16:creationId xmlns:a16="http://schemas.microsoft.com/office/drawing/2014/main" id="{4DFC2536-E65E-7429-0184-98BC0E1C172D}"/>
              </a:ext>
            </a:extLst>
          </p:cNvPr>
          <p:cNvSpPr>
            <a:spLocks noGrp="1"/>
          </p:cNvSpPr>
          <p:nvPr>
            <p:ph type="body" sz="quarter" idx="18"/>
          </p:nvPr>
        </p:nvSpPr>
        <p:spPr>
          <a:xfrm>
            <a:off x="5497282" y="2319316"/>
            <a:ext cx="1328145" cy="469607"/>
          </a:xfrm>
        </p:spPr>
        <p:txBody>
          <a:bodyPr/>
          <a:lstStyle/>
          <a:p>
            <a:r>
              <a:rPr lang="en-US"/>
              <a:t>2024</a:t>
            </a:r>
            <a:endParaRPr lang="en-US">
              <a:cs typeface="Arial"/>
            </a:endParaRPr>
          </a:p>
        </p:txBody>
      </p:sp>
      <p:sp>
        <p:nvSpPr>
          <p:cNvPr id="16" name="Text Placeholder 15">
            <a:extLst>
              <a:ext uri="{FF2B5EF4-FFF2-40B4-BE49-F238E27FC236}">
                <a16:creationId xmlns:a16="http://schemas.microsoft.com/office/drawing/2014/main" id="{D1E93091-75D0-8EE7-0CC2-3D13EC5ACA4E}"/>
              </a:ext>
            </a:extLst>
          </p:cNvPr>
          <p:cNvSpPr>
            <a:spLocks noGrp="1"/>
          </p:cNvSpPr>
          <p:nvPr>
            <p:ph type="body" sz="quarter" idx="33"/>
          </p:nvPr>
        </p:nvSpPr>
        <p:spPr>
          <a:xfrm>
            <a:off x="5432518" y="2862136"/>
            <a:ext cx="1457845" cy="1947698"/>
          </a:xfrm>
        </p:spPr>
        <p:txBody>
          <a:bodyPr vert="horz" lIns="219456" tIns="617220" rIns="68580" bIns="34290" rtlCol="0" anchor="t">
            <a:normAutofit/>
          </a:bodyPr>
          <a:lstStyle/>
          <a:p>
            <a:pPr algn="ctr"/>
            <a:r>
              <a:rPr lang="en-US" sz="2000" b="1"/>
              <a:t>INSPIRE </a:t>
            </a:r>
            <a:r>
              <a:rPr lang="en-US" sz="1800" b="1"/>
              <a:t>placement</a:t>
            </a:r>
            <a:endParaRPr lang="en-US" sz="2000" b="1">
              <a:cs typeface="Arial"/>
            </a:endParaRPr>
          </a:p>
          <a:p>
            <a:pPr algn="ctr"/>
            <a:r>
              <a:rPr lang="en-US" sz="1200">
                <a:cs typeface="Arial"/>
              </a:rPr>
              <a:t>Outpatient Surgery</a:t>
            </a:r>
          </a:p>
        </p:txBody>
      </p:sp>
      <p:sp>
        <p:nvSpPr>
          <p:cNvPr id="7" name="Text Placeholder 6">
            <a:extLst>
              <a:ext uri="{FF2B5EF4-FFF2-40B4-BE49-F238E27FC236}">
                <a16:creationId xmlns:a16="http://schemas.microsoft.com/office/drawing/2014/main" id="{1398FC35-D6C3-4969-74AD-CCF970863497}"/>
              </a:ext>
            </a:extLst>
          </p:cNvPr>
          <p:cNvSpPr>
            <a:spLocks noGrp="1"/>
          </p:cNvSpPr>
          <p:nvPr>
            <p:ph type="body" sz="quarter" idx="14"/>
          </p:nvPr>
        </p:nvSpPr>
        <p:spPr>
          <a:xfrm>
            <a:off x="7206975" y="1980610"/>
            <a:ext cx="1078856" cy="334479"/>
          </a:xfrm>
        </p:spPr>
        <p:txBody>
          <a:bodyPr>
            <a:normAutofit lnSpcReduction="10000"/>
          </a:bodyPr>
          <a:lstStyle/>
          <a:p>
            <a:pPr algn="ctr"/>
            <a:r>
              <a:rPr lang="en-US" sz="1800"/>
              <a:t>May 9</a:t>
            </a:r>
            <a:endParaRPr lang="en-US" sz="1200"/>
          </a:p>
        </p:txBody>
      </p:sp>
      <p:sp>
        <p:nvSpPr>
          <p:cNvPr id="12" name="Text Placeholder 11">
            <a:extLst>
              <a:ext uri="{FF2B5EF4-FFF2-40B4-BE49-F238E27FC236}">
                <a16:creationId xmlns:a16="http://schemas.microsoft.com/office/drawing/2014/main" id="{FC90BE18-FA27-C57B-C781-3884F580D887}"/>
              </a:ext>
            </a:extLst>
          </p:cNvPr>
          <p:cNvSpPr>
            <a:spLocks noGrp="1"/>
          </p:cNvSpPr>
          <p:nvPr>
            <p:ph type="body" sz="quarter" idx="19"/>
          </p:nvPr>
        </p:nvSpPr>
        <p:spPr>
          <a:xfrm>
            <a:off x="7060435" y="2319316"/>
            <a:ext cx="1408568" cy="469607"/>
          </a:xfrm>
        </p:spPr>
        <p:txBody>
          <a:bodyPr/>
          <a:lstStyle/>
          <a:p>
            <a:pPr algn="ctr"/>
            <a:r>
              <a:rPr lang="en-US">
                <a:cs typeface="Arial"/>
              </a:rPr>
              <a:t>2024</a:t>
            </a:r>
            <a:endParaRPr lang="en-US"/>
          </a:p>
        </p:txBody>
      </p:sp>
      <p:sp>
        <p:nvSpPr>
          <p:cNvPr id="17" name="Text Placeholder 16">
            <a:extLst>
              <a:ext uri="{FF2B5EF4-FFF2-40B4-BE49-F238E27FC236}">
                <a16:creationId xmlns:a16="http://schemas.microsoft.com/office/drawing/2014/main" id="{231D9E72-C932-0F8E-8855-77A99AB3EEFB}"/>
              </a:ext>
            </a:extLst>
          </p:cNvPr>
          <p:cNvSpPr>
            <a:spLocks noGrp="1"/>
          </p:cNvSpPr>
          <p:nvPr>
            <p:ph type="body" sz="quarter" idx="34"/>
          </p:nvPr>
        </p:nvSpPr>
        <p:spPr>
          <a:xfrm>
            <a:off x="6977624" y="2858086"/>
            <a:ext cx="1570393" cy="1947698"/>
          </a:xfrm>
        </p:spPr>
        <p:txBody>
          <a:bodyPr>
            <a:normAutofit/>
          </a:bodyPr>
          <a:lstStyle/>
          <a:p>
            <a:r>
              <a:rPr lang="en-US" sz="2000" b="1">
                <a:cs typeface="Arial"/>
              </a:rPr>
              <a:t>Activated</a:t>
            </a:r>
          </a:p>
        </p:txBody>
      </p:sp>
      <p:pic>
        <p:nvPicPr>
          <p:cNvPr id="19" name="Graphic 18" descr="Play with solid fill">
            <a:extLst>
              <a:ext uri="{FF2B5EF4-FFF2-40B4-BE49-F238E27FC236}">
                <a16:creationId xmlns:a16="http://schemas.microsoft.com/office/drawing/2014/main" id="{984E6306-706B-5243-46CB-735EC9FB856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27592" y="5518603"/>
            <a:ext cx="728242" cy="728242"/>
          </a:xfrm>
          <a:prstGeom prst="rect">
            <a:avLst/>
          </a:prstGeom>
        </p:spPr>
      </p:pic>
      <p:pic>
        <p:nvPicPr>
          <p:cNvPr id="23" name="Graphic 22" descr="Doctor male with solid fill">
            <a:extLst>
              <a:ext uri="{FF2B5EF4-FFF2-40B4-BE49-F238E27FC236}">
                <a16:creationId xmlns:a16="http://schemas.microsoft.com/office/drawing/2014/main" id="{1103E406-EE6F-8469-4EA0-6A12601FE98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51990" y="5404303"/>
            <a:ext cx="842542" cy="842542"/>
          </a:xfrm>
          <a:prstGeom prst="rect">
            <a:avLst/>
          </a:prstGeom>
        </p:spPr>
      </p:pic>
      <p:pic>
        <p:nvPicPr>
          <p:cNvPr id="33" name="Graphic 32" descr="Checkmark with solid fill">
            <a:extLst>
              <a:ext uri="{FF2B5EF4-FFF2-40B4-BE49-F238E27FC236}">
                <a16:creationId xmlns:a16="http://schemas.microsoft.com/office/drawing/2014/main" id="{8F6B7FA0-E207-ADAA-F714-C5010636BEA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59066" y="5416668"/>
            <a:ext cx="830177" cy="830177"/>
          </a:xfrm>
          <a:prstGeom prst="rect">
            <a:avLst/>
          </a:prstGeom>
        </p:spPr>
      </p:pic>
      <p:pic>
        <p:nvPicPr>
          <p:cNvPr id="35" name="Graphic 34" descr="Remote control with solid fill">
            <a:extLst>
              <a:ext uri="{FF2B5EF4-FFF2-40B4-BE49-F238E27FC236}">
                <a16:creationId xmlns:a16="http://schemas.microsoft.com/office/drawing/2014/main" id="{0314552E-2867-F98A-6123-918EB378C15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93871" y="5476161"/>
            <a:ext cx="842542" cy="842542"/>
          </a:xfrm>
          <a:prstGeom prst="rect">
            <a:avLst/>
          </a:prstGeom>
        </p:spPr>
      </p:pic>
      <p:pic>
        <p:nvPicPr>
          <p:cNvPr id="37" name="Graphic 36" descr="Sleep with solid fill">
            <a:extLst>
              <a:ext uri="{FF2B5EF4-FFF2-40B4-BE49-F238E27FC236}">
                <a16:creationId xmlns:a16="http://schemas.microsoft.com/office/drawing/2014/main" id="{84D4BBF3-738A-EF53-15E4-3492882CFC1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118440" y="5404303"/>
            <a:ext cx="914400" cy="914400"/>
          </a:xfrm>
          <a:prstGeom prst="rect">
            <a:avLst/>
          </a:prstGeom>
        </p:spPr>
      </p:pic>
    </p:spTree>
    <p:extLst>
      <p:ext uri="{BB962C8B-B14F-4D97-AF65-F5344CB8AC3E}">
        <p14:creationId xmlns:p14="http://schemas.microsoft.com/office/powerpoint/2010/main" val="10676746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E5C071EA-E691-3841-47CF-78516AC86295}"/>
              </a:ext>
            </a:extLst>
          </p:cNvPr>
          <p:cNvSpPr>
            <a:spLocks noGrp="1"/>
          </p:cNvSpPr>
          <p:nvPr>
            <p:ph type="title"/>
          </p:nvPr>
        </p:nvSpPr>
        <p:spPr>
          <a:xfrm>
            <a:off x="1095023" y="817582"/>
            <a:ext cx="6965245" cy="1202485"/>
          </a:xfrm>
        </p:spPr>
        <p:txBody>
          <a:bodyPr anchor="ctr">
            <a:normAutofit/>
          </a:bodyPr>
          <a:lstStyle/>
          <a:p>
            <a:r>
              <a:rPr lang="en-US"/>
              <a:t>My Experience</a:t>
            </a:r>
          </a:p>
        </p:txBody>
      </p:sp>
      <p:sp>
        <p:nvSpPr>
          <p:cNvPr id="24" name="Content Placeholder 23">
            <a:extLst>
              <a:ext uri="{FF2B5EF4-FFF2-40B4-BE49-F238E27FC236}">
                <a16:creationId xmlns:a16="http://schemas.microsoft.com/office/drawing/2014/main" id="{AAD68DC5-DE75-EEDE-9537-811B5181FDF7}"/>
              </a:ext>
            </a:extLst>
          </p:cNvPr>
          <p:cNvSpPr>
            <a:spLocks noGrp="1"/>
          </p:cNvSpPr>
          <p:nvPr>
            <p:ph sz="quarter" idx="13"/>
          </p:nvPr>
        </p:nvSpPr>
        <p:spPr>
          <a:xfrm>
            <a:off x="5129784" y="2945271"/>
            <a:ext cx="3227832" cy="2779776"/>
          </a:xfrm>
        </p:spPr>
        <p:txBody>
          <a:bodyPr anchor="t">
            <a:normAutofit/>
          </a:bodyPr>
          <a:lstStyle/>
          <a:p>
            <a:pPr>
              <a:buSzPct val="130000"/>
              <a:buFont typeface="Webdings" panose="05030102010509060703" pitchFamily="18" charset="2"/>
              <a:buChar char="x"/>
            </a:pPr>
            <a:r>
              <a:rPr lang="en-US">
                <a:latin typeface="Cambria Math" panose="02040503050406030204" pitchFamily="18" charset="0"/>
                <a:ea typeface="Cambria Math" panose="02040503050406030204" pitchFamily="18" charset="0"/>
              </a:rPr>
              <a:t>The Sleep Study Follow-Up</a:t>
            </a:r>
          </a:p>
          <a:p>
            <a:pPr>
              <a:buSzPct val="130000"/>
              <a:buFont typeface="Webdings" panose="05030102010509060703" pitchFamily="18" charset="2"/>
              <a:buChar char="x"/>
            </a:pPr>
            <a:r>
              <a:rPr lang="en-US">
                <a:latin typeface="Cambria Math" panose="02040503050406030204" pitchFamily="18" charset="0"/>
                <a:ea typeface="Cambria Math" panose="02040503050406030204" pitchFamily="18" charset="0"/>
              </a:rPr>
              <a:t>Identifying the Optimal Settings</a:t>
            </a:r>
          </a:p>
          <a:p>
            <a:pPr>
              <a:buNone/>
            </a:pPr>
            <a:r>
              <a:rPr lang="en-US"/>
              <a:t>​</a:t>
            </a:r>
          </a:p>
        </p:txBody>
      </p:sp>
      <p:pic>
        <p:nvPicPr>
          <p:cNvPr id="27" name="Content Placeholder 26" descr="Thumbs up sign with solid fill">
            <a:extLst>
              <a:ext uri="{FF2B5EF4-FFF2-40B4-BE49-F238E27FC236}">
                <a16:creationId xmlns:a16="http://schemas.microsoft.com/office/drawing/2014/main" id="{BC6873C6-3B2D-C9E2-E235-FC3C9239B427}"/>
              </a:ext>
            </a:extLst>
          </p:cNvPr>
          <p:cNvPicPr>
            <a:picLocks noGrp="1" noChangeAspect="1"/>
          </p:cNvPicPr>
          <p:nvPr>
            <p:ph sz="quarter" idx="14"/>
          </p:nvPr>
        </p:nvPicPr>
        <p:blipFill>
          <a:blip r:embed="rId2">
            <a:extLst>
              <a:ext uri="{96DAC541-7B7A-43D3-8B79-37D633B846F1}">
                <asvg:svgBlip xmlns:asvg="http://schemas.microsoft.com/office/drawing/2016/SVG/main" r:embed="rId3"/>
              </a:ext>
            </a:extLst>
          </a:blip>
          <a:stretch>
            <a:fillRect/>
          </a:stretch>
        </p:blipFill>
        <p:spPr>
          <a:xfrm>
            <a:off x="2455164" y="2030871"/>
            <a:ext cx="914400" cy="914400"/>
          </a:xfrm>
        </p:spPr>
      </p:pic>
      <p:pic>
        <p:nvPicPr>
          <p:cNvPr id="29" name="Graphic 28" descr="Thumbs Down with solid fill">
            <a:extLst>
              <a:ext uri="{FF2B5EF4-FFF2-40B4-BE49-F238E27FC236}">
                <a16:creationId xmlns:a16="http://schemas.microsoft.com/office/drawing/2014/main" id="{1F7A8260-53A4-5ED9-4585-603C76BA3E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07229" y="2155097"/>
            <a:ext cx="914400" cy="914400"/>
          </a:xfrm>
          <a:prstGeom prst="rect">
            <a:avLst/>
          </a:prstGeom>
        </p:spPr>
      </p:pic>
      <p:sp>
        <p:nvSpPr>
          <p:cNvPr id="38" name="TextBox 37">
            <a:extLst>
              <a:ext uri="{FF2B5EF4-FFF2-40B4-BE49-F238E27FC236}">
                <a16:creationId xmlns:a16="http://schemas.microsoft.com/office/drawing/2014/main" id="{BF016A38-2A56-B246-F6AE-82C4D21123BC}"/>
              </a:ext>
            </a:extLst>
          </p:cNvPr>
          <p:cNvSpPr txBox="1"/>
          <p:nvPr/>
        </p:nvSpPr>
        <p:spPr>
          <a:xfrm>
            <a:off x="786384" y="2776905"/>
            <a:ext cx="4046052" cy="2805255"/>
          </a:xfrm>
          <a:prstGeom prst="rect">
            <a:avLst/>
          </a:prstGeom>
          <a:noFill/>
        </p:spPr>
        <p:txBody>
          <a:bodyPr wrap="square">
            <a:spAutoFit/>
          </a:bodyPr>
          <a:lstStyle/>
          <a:p>
            <a:pPr marL="285750" indent="-285750" algn="l" rtl="0" eaLnBrk="1" latinLnBrk="0" hangingPunct="1">
              <a:lnSpc>
                <a:spcPct val="150000"/>
              </a:lnSpc>
              <a:buClr>
                <a:srgbClr val="00B050"/>
              </a:buClr>
              <a:buSzPct val="130000"/>
              <a:buFont typeface="Wingdings" panose="05000000000000000000" pitchFamily="2" charset="2"/>
              <a:buChar char="ü"/>
            </a:pPr>
            <a:r>
              <a:rPr lang="en-US" sz="2000">
                <a:solidFill>
                  <a:srgbClr val="000000"/>
                </a:solidFill>
                <a:effectLst/>
                <a:latin typeface="Cambria Math" panose="02040503050406030204" pitchFamily="18" charset="0"/>
                <a:ea typeface="Cambria Math" panose="02040503050406030204" pitchFamily="18" charset="0"/>
              </a:rPr>
              <a:t>Apnea episodes dropped from 22.9 per hour to 0.4 per hour.</a:t>
            </a:r>
          </a:p>
          <a:p>
            <a:pPr marL="285750" indent="-285750" algn="l" rtl="0" eaLnBrk="1" latinLnBrk="0" hangingPunct="1">
              <a:lnSpc>
                <a:spcPct val="150000"/>
              </a:lnSpc>
              <a:buClr>
                <a:srgbClr val="00B050"/>
              </a:buClr>
              <a:buSzPct val="130000"/>
              <a:buFont typeface="Wingdings" panose="05000000000000000000" pitchFamily="2" charset="2"/>
              <a:buChar char="ü"/>
            </a:pPr>
            <a:r>
              <a:rPr lang="en-US" sz="2000">
                <a:solidFill>
                  <a:srgbClr val="000000"/>
                </a:solidFill>
                <a:effectLst/>
                <a:latin typeface="Cambria Math" panose="02040503050406030204" pitchFamily="18" charset="0"/>
                <a:ea typeface="Cambria Math" panose="02040503050406030204" pitchFamily="18" charset="0"/>
              </a:rPr>
              <a:t>O2 levels rose from 86% to 93%.</a:t>
            </a:r>
          </a:p>
          <a:p>
            <a:pPr marL="285750" indent="-285750" algn="l" rtl="0" eaLnBrk="1" latinLnBrk="0" hangingPunct="1">
              <a:lnSpc>
                <a:spcPct val="150000"/>
              </a:lnSpc>
              <a:buClr>
                <a:srgbClr val="00B050"/>
              </a:buClr>
              <a:buSzPct val="130000"/>
              <a:buFont typeface="Wingdings" panose="05000000000000000000" pitchFamily="2" charset="2"/>
              <a:buChar char="ü"/>
            </a:pPr>
            <a:r>
              <a:rPr lang="en-US" sz="2000">
                <a:solidFill>
                  <a:srgbClr val="000000"/>
                </a:solidFill>
                <a:latin typeface="Cambria Math" panose="02040503050406030204" pitchFamily="18" charset="0"/>
                <a:ea typeface="Cambria Math" panose="02040503050406030204" pitchFamily="18" charset="0"/>
              </a:rPr>
              <a:t>GOOD- BYE </a:t>
            </a:r>
            <a:r>
              <a:rPr lang="en-US" sz="2000">
                <a:solidFill>
                  <a:srgbClr val="000000"/>
                </a:solidFill>
                <a:effectLst/>
                <a:latin typeface="Cambria Math" panose="02040503050406030204" pitchFamily="18" charset="0"/>
                <a:ea typeface="Cambria Math" panose="02040503050406030204" pitchFamily="18" charset="0"/>
              </a:rPr>
              <a:t>Darth Vader mask.</a:t>
            </a:r>
          </a:p>
          <a:p>
            <a:pPr marL="285750" indent="-285750" algn="l" rtl="0" eaLnBrk="1" latinLnBrk="0" hangingPunct="1">
              <a:lnSpc>
                <a:spcPct val="150000"/>
              </a:lnSpc>
              <a:buClr>
                <a:srgbClr val="00B050"/>
              </a:buClr>
              <a:buSzPct val="130000"/>
              <a:buFont typeface="Wingdings" panose="05000000000000000000" pitchFamily="2" charset="2"/>
              <a:buChar char="ü"/>
            </a:pPr>
            <a:r>
              <a:rPr lang="en-US" sz="2000">
                <a:solidFill>
                  <a:srgbClr val="000000"/>
                </a:solidFill>
                <a:effectLst/>
                <a:latin typeface="Cambria Math" panose="02040503050406030204" pitchFamily="18" charset="0"/>
                <a:ea typeface="Cambria Math" panose="02040503050406030204" pitchFamily="18" charset="0"/>
              </a:rPr>
              <a:t>Easier travel experiences.</a:t>
            </a:r>
          </a:p>
          <a:p>
            <a:pPr marL="285750" indent="-285750" algn="l" rtl="0" eaLnBrk="1" latinLnBrk="0" hangingPunct="1">
              <a:lnSpc>
                <a:spcPct val="150000"/>
              </a:lnSpc>
              <a:buClr>
                <a:srgbClr val="00B050"/>
              </a:buClr>
              <a:buSzPct val="130000"/>
              <a:buFont typeface="Wingdings" panose="05000000000000000000" pitchFamily="2" charset="2"/>
              <a:buChar char="ü"/>
            </a:pPr>
            <a:r>
              <a:rPr lang="en-US" sz="2000">
                <a:solidFill>
                  <a:srgbClr val="000000"/>
                </a:solidFill>
                <a:effectLst/>
                <a:latin typeface="Cambria Math" panose="02040503050406030204" pitchFamily="18" charset="0"/>
                <a:ea typeface="Cambria Math" panose="02040503050406030204" pitchFamily="18" charset="0"/>
              </a:rPr>
              <a:t>Boost in self-confidence.</a:t>
            </a:r>
            <a:endParaRPr lang="en-US" sz="2000">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15522470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C798DB-447B-77B5-604E-F7C6CF149C4A}"/>
              </a:ext>
            </a:extLst>
          </p:cNvPr>
          <p:cNvSpPr>
            <a:spLocks noGrp="1"/>
          </p:cNvSpPr>
          <p:nvPr>
            <p:ph type="title"/>
          </p:nvPr>
        </p:nvSpPr>
        <p:spPr/>
        <p:txBody>
          <a:bodyPr/>
          <a:lstStyle/>
          <a:p>
            <a:r>
              <a:rPr lang="en-US"/>
              <a:t>Nurse’s FAQ</a:t>
            </a:r>
          </a:p>
        </p:txBody>
      </p:sp>
      <p:sp>
        <p:nvSpPr>
          <p:cNvPr id="51" name="TextBox 50">
            <a:extLst>
              <a:ext uri="{FF2B5EF4-FFF2-40B4-BE49-F238E27FC236}">
                <a16:creationId xmlns:a16="http://schemas.microsoft.com/office/drawing/2014/main" id="{4D29D344-B831-942F-5D36-527130AEFB5A}"/>
              </a:ext>
            </a:extLst>
          </p:cNvPr>
          <p:cNvSpPr txBox="1"/>
          <p:nvPr/>
        </p:nvSpPr>
        <p:spPr>
          <a:xfrm>
            <a:off x="540802" y="1520041"/>
            <a:ext cx="7754112" cy="3970318"/>
          </a:xfrm>
          <a:prstGeom prst="rect">
            <a:avLst/>
          </a:prstGeom>
          <a:noFill/>
        </p:spPr>
        <p:txBody>
          <a:bodyPr wrap="square">
            <a:spAutoFit/>
          </a:bodyPr>
          <a:lstStyle/>
          <a:p>
            <a:pPr marL="342900" indent="-342900">
              <a:buFont typeface="+mj-lt"/>
              <a:buAutoNum type="arabicPeriod"/>
            </a:pPr>
            <a:r>
              <a:rPr lang="en-US" b="1"/>
              <a:t>What are the risks and potential complications?</a:t>
            </a:r>
          </a:p>
          <a:p>
            <a:pPr lvl="1"/>
            <a:r>
              <a:rPr lang="en-US">
                <a:solidFill>
                  <a:schemeClr val="tx2"/>
                </a:solidFill>
              </a:rPr>
              <a:t>Risks include infection, pain at the incision site, device malfunction, and rare nerve injury. Most complications are minor and manageable with standard post-op care.</a:t>
            </a:r>
          </a:p>
          <a:p>
            <a:pPr marL="342900" indent="-342900">
              <a:buFont typeface="+mj-lt"/>
              <a:buAutoNum type="arabicPeriod"/>
            </a:pPr>
            <a:r>
              <a:rPr lang="en-US" b="1"/>
              <a:t>How long does the Inspire device battery last?</a:t>
            </a:r>
          </a:p>
          <a:p>
            <a:pPr lvl="1"/>
            <a:r>
              <a:rPr lang="en-US">
                <a:solidFill>
                  <a:schemeClr val="tx2"/>
                </a:solidFill>
              </a:rPr>
              <a:t>The battery typically lasts about 10 years. Replacement involves a minor surgical procedure to exchange the pulse generator.</a:t>
            </a:r>
          </a:p>
          <a:p>
            <a:pPr marL="342900" indent="-342900">
              <a:buFont typeface="+mj-lt"/>
              <a:buAutoNum type="arabicPeriod"/>
            </a:pPr>
            <a:r>
              <a:rPr lang="en-US" b="1"/>
              <a:t>How soon after surgery do patients typically see improvements in sleep quality and oxygen levels?</a:t>
            </a:r>
          </a:p>
          <a:p>
            <a:pPr lvl="1"/>
            <a:r>
              <a:rPr lang="en-US">
                <a:solidFill>
                  <a:schemeClr val="tx2"/>
                </a:solidFill>
              </a:rPr>
              <a:t>Improvements are often seen within the first 30 days after device activation and adjustment.</a:t>
            </a:r>
          </a:p>
          <a:p>
            <a:pPr marL="342900" indent="-342900">
              <a:buFont typeface="+mj-lt"/>
              <a:buAutoNum type="arabicPeriod"/>
            </a:pPr>
            <a:r>
              <a:rPr lang="en-US" b="1"/>
              <a:t>Can Inspire Therapy help with snoring as well as sleep apnea?</a:t>
            </a:r>
          </a:p>
          <a:p>
            <a:pPr lvl="1"/>
            <a:r>
              <a:rPr lang="en-US">
                <a:solidFill>
                  <a:schemeClr val="tx2"/>
                </a:solidFill>
              </a:rPr>
              <a:t>Yes, Inspire Therapy often reduces snoring in addition to treating sleep apnea.</a:t>
            </a:r>
          </a:p>
        </p:txBody>
      </p:sp>
    </p:spTree>
    <p:extLst>
      <p:ext uri="{BB962C8B-B14F-4D97-AF65-F5344CB8AC3E}">
        <p14:creationId xmlns:p14="http://schemas.microsoft.com/office/powerpoint/2010/main" val="1247935900"/>
      </p:ext>
    </p:extLst>
  </p:cSld>
  <p:clrMapOvr>
    <a:masterClrMapping/>
  </p:clrMapOvr>
  <p:transition>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543CC-D446-46AB-3B9A-007BE77DDCA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6A633BA-CD95-770F-EEF9-101102FBDDEA}"/>
              </a:ext>
            </a:extLst>
          </p:cNvPr>
          <p:cNvSpPr>
            <a:spLocks noGrp="1"/>
          </p:cNvSpPr>
          <p:nvPr>
            <p:ph type="title"/>
          </p:nvPr>
        </p:nvSpPr>
        <p:spPr/>
        <p:txBody>
          <a:bodyPr/>
          <a:lstStyle/>
          <a:p>
            <a:r>
              <a:rPr lang="en-US"/>
              <a:t>Nurse’s FAQ</a:t>
            </a:r>
          </a:p>
        </p:txBody>
      </p:sp>
      <p:sp>
        <p:nvSpPr>
          <p:cNvPr id="51" name="TextBox 50">
            <a:extLst>
              <a:ext uri="{FF2B5EF4-FFF2-40B4-BE49-F238E27FC236}">
                <a16:creationId xmlns:a16="http://schemas.microsoft.com/office/drawing/2014/main" id="{B32C43A4-724C-2E51-E377-82B6AC6CA2C2}"/>
              </a:ext>
            </a:extLst>
          </p:cNvPr>
          <p:cNvSpPr txBox="1"/>
          <p:nvPr/>
        </p:nvSpPr>
        <p:spPr>
          <a:xfrm>
            <a:off x="366631" y="1690689"/>
            <a:ext cx="7754112" cy="3970318"/>
          </a:xfrm>
          <a:prstGeom prst="rect">
            <a:avLst/>
          </a:prstGeom>
          <a:noFill/>
        </p:spPr>
        <p:txBody>
          <a:bodyPr wrap="square">
            <a:spAutoFit/>
          </a:bodyPr>
          <a:lstStyle/>
          <a:p>
            <a:pPr marL="342900" indent="-342900">
              <a:buFont typeface="+mj-lt"/>
              <a:buAutoNum type="arabicPeriod" startAt="5"/>
            </a:pPr>
            <a:r>
              <a:rPr lang="en-US" b="1"/>
              <a:t>What are the most common patient concerns or misconceptions about Inspire Therapy?</a:t>
            </a:r>
          </a:p>
          <a:p>
            <a:pPr lvl="1"/>
            <a:r>
              <a:rPr lang="en-US">
                <a:solidFill>
                  <a:schemeClr val="tx2"/>
                </a:solidFill>
              </a:rPr>
              <a:t>Patients may worry about surgery, device safety, or effectiveness. </a:t>
            </a:r>
          </a:p>
          <a:p>
            <a:pPr marL="342900" indent="-342900">
              <a:buFont typeface="+mj-lt"/>
              <a:buAutoNum type="arabicPeriod" startAt="6"/>
            </a:pPr>
            <a:r>
              <a:rPr lang="en-US" b="1"/>
              <a:t>How should nurses educate patients about the Inspire device and it's use? </a:t>
            </a:r>
            <a:r>
              <a:rPr lang="en-US">
                <a:solidFill>
                  <a:schemeClr val="tx2"/>
                </a:solidFill>
              </a:rPr>
              <a:t>Nurses should explain the therapy, demonstrate the remote control, review post-op care, and encourage follow-up visits for device adjustment.</a:t>
            </a:r>
          </a:p>
          <a:p>
            <a:pPr marL="342900" indent="-342900">
              <a:buFont typeface="+mj-lt"/>
              <a:buAutoNum type="arabicPeriod" startAt="5"/>
            </a:pPr>
            <a:r>
              <a:rPr lang="en-US" b="1"/>
              <a:t>What signs or symptoms should nurses monitor post-implantation?</a:t>
            </a:r>
          </a:p>
          <a:p>
            <a:pPr lvl="1"/>
            <a:r>
              <a:rPr lang="en-US">
                <a:solidFill>
                  <a:schemeClr val="tx2"/>
                </a:solidFill>
              </a:rPr>
              <a:t>Monitor for infection, pain, swelling, device malfunction, and changes in sleep quality.</a:t>
            </a:r>
          </a:p>
          <a:p>
            <a:pPr marL="342900" indent="-342900">
              <a:buFont typeface="+mj-lt"/>
              <a:buAutoNum type="arabicPeriod" startAt="5"/>
            </a:pPr>
            <a:r>
              <a:rPr lang="en-US" b="1"/>
              <a:t>What troubleshooting steps should nurses take if a patient reports issues with the device?</a:t>
            </a:r>
          </a:p>
          <a:p>
            <a:pPr lvl="1"/>
            <a:r>
              <a:rPr lang="en-US">
                <a:solidFill>
                  <a:schemeClr val="tx2"/>
                </a:solidFill>
              </a:rPr>
              <a:t>Assess symptoms, check device settings, and refer to the ENT or sleep specialist for further evaluation.</a:t>
            </a:r>
          </a:p>
          <a:p>
            <a:endParaRPr lang="en-US">
              <a:solidFill>
                <a:schemeClr val="tx2"/>
              </a:solidFill>
            </a:endParaRPr>
          </a:p>
        </p:txBody>
      </p:sp>
    </p:spTree>
    <p:extLst>
      <p:ext uri="{BB962C8B-B14F-4D97-AF65-F5344CB8AC3E}">
        <p14:creationId xmlns:p14="http://schemas.microsoft.com/office/powerpoint/2010/main" val="183064897"/>
      </p:ext>
    </p:extLst>
  </p:cSld>
  <p:clrMapOvr>
    <a:masterClrMapping/>
  </p:clrMapOvr>
  <p:transition>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CD346-C123-50D4-888E-31547AAA6D5B}"/>
              </a:ext>
            </a:extLst>
          </p:cNvPr>
          <p:cNvSpPr>
            <a:spLocks noGrp="1"/>
          </p:cNvSpPr>
          <p:nvPr>
            <p:ph type="title"/>
          </p:nvPr>
        </p:nvSpPr>
        <p:spPr>
          <a:xfrm>
            <a:off x="1089377" y="2827757"/>
            <a:ext cx="6965245" cy="1202485"/>
          </a:xfrm>
        </p:spPr>
        <p:txBody>
          <a:bodyPr/>
          <a:lstStyle/>
          <a:p>
            <a:r>
              <a:rPr lang="en-US"/>
              <a:t>Questions?</a:t>
            </a:r>
          </a:p>
        </p:txBody>
      </p:sp>
    </p:spTree>
    <p:extLst>
      <p:ext uri="{BB962C8B-B14F-4D97-AF65-F5344CB8AC3E}">
        <p14:creationId xmlns:p14="http://schemas.microsoft.com/office/powerpoint/2010/main" val="2433168717"/>
      </p:ext>
    </p:extLst>
  </p:cSld>
  <p:clrMapOvr>
    <a:masterClrMapping/>
  </p:clrMapOvr>
  <p:transition>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D3619-D650-A6F2-C443-9A6BF8492C37}"/>
              </a:ext>
            </a:extLst>
          </p:cNvPr>
          <p:cNvSpPr>
            <a:spLocks noGrp="1"/>
          </p:cNvSpPr>
          <p:nvPr>
            <p:ph type="title"/>
          </p:nvPr>
        </p:nvSpPr>
        <p:spPr/>
        <p:txBody>
          <a:bodyPr/>
          <a:lstStyle/>
          <a:p>
            <a:r>
              <a:rPr lang="en-US"/>
              <a:t>References</a:t>
            </a:r>
          </a:p>
        </p:txBody>
      </p:sp>
      <p:sp>
        <p:nvSpPr>
          <p:cNvPr id="8" name="TextBox 7">
            <a:extLst>
              <a:ext uri="{FF2B5EF4-FFF2-40B4-BE49-F238E27FC236}">
                <a16:creationId xmlns:a16="http://schemas.microsoft.com/office/drawing/2014/main" id="{8A8C8FC6-FE02-E1EE-694F-82F000825FDC}"/>
              </a:ext>
            </a:extLst>
          </p:cNvPr>
          <p:cNvSpPr txBox="1"/>
          <p:nvPr/>
        </p:nvSpPr>
        <p:spPr>
          <a:xfrm>
            <a:off x="628650" y="3175334"/>
            <a:ext cx="7434072" cy="1846659"/>
          </a:xfrm>
          <a:prstGeom prst="rect">
            <a:avLst/>
          </a:prstGeom>
          <a:noFill/>
        </p:spPr>
        <p:txBody>
          <a:bodyPr wrap="square" anchor="ctr" anchorCtr="1">
            <a:spAutoFit/>
          </a:bodyPr>
          <a:lstStyle/>
          <a:p>
            <a:pPr indent="-914400" algn="l">
              <a:spcBef>
                <a:spcPts val="300"/>
              </a:spcBef>
              <a:spcAft>
                <a:spcPts val="600"/>
              </a:spcAft>
            </a:pPr>
            <a:r>
              <a:rPr lang="en-US" sz="1200" b="0" i="0">
                <a:solidFill>
                  <a:srgbClr val="424242"/>
                </a:solidFill>
                <a:effectLst/>
                <a:latin typeface="Segoe Sans"/>
              </a:rPr>
              <a:t>Inspire Medical Systems. (n.d.). </a:t>
            </a:r>
            <a:r>
              <a:rPr lang="en-US" sz="1200" b="0" i="1">
                <a:solidFill>
                  <a:srgbClr val="424242"/>
                </a:solidFill>
                <a:effectLst/>
                <a:latin typeface="Segoe Sans"/>
              </a:rPr>
              <a:t>Inspire Therapy for Obstructive Sleep 	Apnea: Patient and Provider Resources</a:t>
            </a:r>
            <a:r>
              <a:rPr lang="en-US" sz="1200" b="0" i="0">
                <a:solidFill>
                  <a:srgbClr val="424242"/>
                </a:solidFill>
                <a:effectLst/>
                <a:latin typeface="Segoe Sans"/>
              </a:rPr>
              <a:t>. Retrieved from https://www.inspire.com</a:t>
            </a:r>
          </a:p>
          <a:p>
            <a:pPr indent="-914400" algn="l">
              <a:spcBef>
                <a:spcPts val="300"/>
              </a:spcBef>
              <a:spcAft>
                <a:spcPts val="600"/>
              </a:spcAft>
            </a:pPr>
            <a:r>
              <a:rPr lang="en-US" sz="1200" b="0" i="0">
                <a:solidFill>
                  <a:srgbClr val="424242"/>
                </a:solidFill>
                <a:effectLst/>
                <a:latin typeface="Segoe Sans"/>
              </a:rPr>
              <a:t>U.S. Food and Drug Administration. (n.d.). </a:t>
            </a:r>
            <a:r>
              <a:rPr lang="en-US" sz="1200" b="0" i="1">
                <a:solidFill>
                  <a:srgbClr val="424242"/>
                </a:solidFill>
                <a:effectLst/>
                <a:latin typeface="Segoe Sans"/>
              </a:rPr>
              <a:t>Inspire Upper Airway Stimulation Therapy for OSA: Approval Summary</a:t>
            </a:r>
            <a:r>
              <a:rPr lang="en-US" sz="1200" b="0" i="0">
                <a:solidFill>
                  <a:srgbClr val="424242"/>
                </a:solidFill>
                <a:effectLst/>
                <a:latin typeface="Segoe Sans"/>
              </a:rPr>
              <a:t>.</a:t>
            </a:r>
          </a:p>
          <a:p>
            <a:pPr indent="-914400" algn="l">
              <a:spcBef>
                <a:spcPts val="300"/>
              </a:spcBef>
              <a:spcAft>
                <a:spcPts val="600"/>
              </a:spcAft>
            </a:pPr>
            <a:r>
              <a:rPr lang="en-US" sz="1200" b="0" i="0">
                <a:solidFill>
                  <a:srgbClr val="424242"/>
                </a:solidFill>
                <a:effectLst/>
                <a:latin typeface="Segoe Sans"/>
              </a:rPr>
              <a:t>Mayo Clinic. (n.d.). </a:t>
            </a:r>
            <a:r>
              <a:rPr lang="en-US" sz="1200" b="0" i="1">
                <a:solidFill>
                  <a:srgbClr val="424242"/>
                </a:solidFill>
                <a:effectLst/>
                <a:latin typeface="Segoe Sans"/>
              </a:rPr>
              <a:t>Sleep Apnea: Symptoms and Causes</a:t>
            </a:r>
            <a:r>
              <a:rPr lang="en-US" sz="1200" b="0" i="0">
                <a:solidFill>
                  <a:srgbClr val="424242"/>
                </a:solidFill>
                <a:effectLst/>
                <a:latin typeface="Segoe Sans"/>
              </a:rPr>
              <a:t>. Retrieved from https://www.mayoclinic.org</a:t>
            </a:r>
          </a:p>
          <a:p>
            <a:pPr indent="-914400" algn="l">
              <a:spcBef>
                <a:spcPts val="300"/>
              </a:spcBef>
              <a:spcAft>
                <a:spcPts val="600"/>
              </a:spcAft>
            </a:pPr>
            <a:r>
              <a:rPr lang="en-US" sz="1200" b="0" i="0">
                <a:solidFill>
                  <a:srgbClr val="424242"/>
                </a:solidFill>
                <a:effectLst/>
                <a:latin typeface="Segoe Sans"/>
              </a:rPr>
              <a:t>American Nurses Association. (n.d.). </a:t>
            </a:r>
            <a:r>
              <a:rPr lang="en-US" sz="1200" b="0" i="1">
                <a:solidFill>
                  <a:srgbClr val="424242"/>
                </a:solidFill>
                <a:effectLst/>
                <a:latin typeface="Segoe Sans"/>
              </a:rPr>
              <a:t>Nursing Care for Sleep Apnea Patients</a:t>
            </a:r>
            <a:r>
              <a:rPr lang="en-US" sz="1200" b="0" i="0">
                <a:solidFill>
                  <a:srgbClr val="424242"/>
                </a:solidFill>
                <a:effectLst/>
                <a:latin typeface="Segoe Sans"/>
              </a:rPr>
              <a:t>.</a:t>
            </a:r>
          </a:p>
          <a:p>
            <a:pPr indent="-914400" algn="l">
              <a:spcBef>
                <a:spcPts val="300"/>
              </a:spcBef>
              <a:spcAft>
                <a:spcPts val="600"/>
              </a:spcAft>
            </a:pPr>
            <a:r>
              <a:rPr lang="en-US" sz="1200" b="0" i="0">
                <a:solidFill>
                  <a:srgbClr val="424242"/>
                </a:solidFill>
                <a:effectLst/>
                <a:latin typeface="Segoe Sans"/>
              </a:rPr>
              <a:t>ENT and Sleep Specialist Guidelines for Inspire Therapy candidacy and follow-up</a:t>
            </a:r>
          </a:p>
        </p:txBody>
      </p:sp>
    </p:spTree>
    <p:extLst>
      <p:ext uri="{BB962C8B-B14F-4D97-AF65-F5344CB8AC3E}">
        <p14:creationId xmlns:p14="http://schemas.microsoft.com/office/powerpoint/2010/main" val="2854800289"/>
      </p:ext>
    </p:extLst>
  </p:cSld>
  <p:clrMapOvr>
    <a:masterClrMapping/>
  </p:clrMapOvr>
  <p:transition>
    <p:zo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51420" y="1296184"/>
            <a:ext cx="6244113" cy="3038717"/>
          </a:xfrm>
          <a:prstGeom prst="rect">
            <a:avLst/>
          </a:prstGeom>
        </p:spPr>
        <p:txBody>
          <a:bodyPr vert="horz" wrap="square" lIns="0" tIns="69533" rIns="0" bIns="0" rtlCol="0" anchor="ctr">
            <a:spAutoFit/>
          </a:bodyPr>
          <a:lstStyle/>
          <a:p>
            <a:pPr marL="9525" marR="3810" indent="-476" algn="ctr">
              <a:lnSpc>
                <a:spcPct val="90400"/>
              </a:lnSpc>
              <a:spcBef>
                <a:spcPts val="548"/>
              </a:spcBef>
            </a:pPr>
            <a:r>
              <a:rPr b="0" spc="-30">
                <a:latin typeface="Calibri"/>
                <a:cs typeface="Calibri"/>
              </a:rPr>
              <a:t>"Regional</a:t>
            </a:r>
            <a:r>
              <a:rPr b="0" spc="-161">
                <a:latin typeface="Calibri"/>
                <a:cs typeface="Calibri"/>
              </a:rPr>
              <a:t> </a:t>
            </a:r>
            <a:r>
              <a:rPr b="0" spc="-34">
                <a:latin typeface="Calibri"/>
                <a:cs typeface="Calibri"/>
              </a:rPr>
              <a:t>Nerve</a:t>
            </a:r>
            <a:r>
              <a:rPr b="0" spc="-176">
                <a:latin typeface="Calibri"/>
                <a:cs typeface="Calibri"/>
              </a:rPr>
              <a:t> </a:t>
            </a:r>
            <a:r>
              <a:rPr b="0" spc="68">
                <a:latin typeface="Calibri"/>
                <a:cs typeface="Calibri"/>
              </a:rPr>
              <a:t>Blocks:</a:t>
            </a:r>
            <a:r>
              <a:rPr b="0" spc="-120">
                <a:latin typeface="Calibri"/>
                <a:cs typeface="Calibri"/>
              </a:rPr>
              <a:t> </a:t>
            </a:r>
            <a:r>
              <a:rPr b="0" spc="-38">
                <a:latin typeface="Calibri"/>
                <a:cs typeface="Calibri"/>
              </a:rPr>
              <a:t>A </a:t>
            </a:r>
            <a:r>
              <a:rPr b="0" spc="-83">
                <a:latin typeface="Calibri"/>
                <a:cs typeface="Calibri"/>
              </a:rPr>
              <a:t>Perioperative</a:t>
            </a:r>
            <a:r>
              <a:rPr b="0" spc="-169">
                <a:latin typeface="Calibri"/>
                <a:cs typeface="Calibri"/>
              </a:rPr>
              <a:t> </a:t>
            </a:r>
            <a:r>
              <a:rPr b="0">
                <a:latin typeface="Calibri"/>
                <a:cs typeface="Calibri"/>
              </a:rPr>
              <a:t>Nurse’s</a:t>
            </a:r>
            <a:r>
              <a:rPr b="0" spc="-195">
                <a:latin typeface="Calibri"/>
                <a:cs typeface="Calibri"/>
              </a:rPr>
              <a:t> </a:t>
            </a:r>
            <a:r>
              <a:rPr b="0">
                <a:latin typeface="Calibri"/>
                <a:cs typeface="Calibri"/>
              </a:rPr>
              <a:t>Guide</a:t>
            </a:r>
            <a:r>
              <a:rPr b="0" spc="-188">
                <a:latin typeface="Calibri"/>
                <a:cs typeface="Calibri"/>
              </a:rPr>
              <a:t> </a:t>
            </a:r>
            <a:r>
              <a:rPr b="0" spc="-19">
                <a:latin typeface="Calibri"/>
                <a:cs typeface="Calibri"/>
              </a:rPr>
              <a:t>to </a:t>
            </a:r>
            <a:r>
              <a:rPr b="0" spc="-49">
                <a:latin typeface="Calibri"/>
                <a:cs typeface="Calibri"/>
              </a:rPr>
              <a:t>Safety,</a:t>
            </a:r>
            <a:r>
              <a:rPr b="0" spc="-184">
                <a:latin typeface="Calibri"/>
                <a:cs typeface="Calibri"/>
              </a:rPr>
              <a:t> </a:t>
            </a:r>
            <a:r>
              <a:rPr b="0" spc="-23">
                <a:latin typeface="Calibri"/>
                <a:cs typeface="Calibri"/>
              </a:rPr>
              <a:t>Support,</a:t>
            </a:r>
            <a:r>
              <a:rPr b="0" spc="-191">
                <a:latin typeface="Calibri"/>
                <a:cs typeface="Calibri"/>
              </a:rPr>
              <a:t> </a:t>
            </a:r>
            <a:r>
              <a:rPr b="0">
                <a:latin typeface="Calibri"/>
                <a:cs typeface="Calibri"/>
              </a:rPr>
              <a:t>and</a:t>
            </a:r>
            <a:r>
              <a:rPr b="0" spc="-169">
                <a:latin typeface="Calibri"/>
                <a:cs typeface="Calibri"/>
              </a:rPr>
              <a:t> </a:t>
            </a:r>
            <a:r>
              <a:rPr b="0" spc="131">
                <a:latin typeface="Calibri"/>
                <a:cs typeface="Calibri"/>
              </a:rPr>
              <a:t>Success"</a:t>
            </a:r>
          </a:p>
          <a:p>
            <a:pPr marL="3334" algn="ctr">
              <a:lnSpc>
                <a:spcPct val="100000"/>
              </a:lnSpc>
              <a:spcBef>
                <a:spcPts val="885"/>
              </a:spcBef>
            </a:pPr>
            <a:r>
              <a:rPr sz="2700" spc="131"/>
              <a:t>Daniel</a:t>
            </a:r>
            <a:r>
              <a:rPr sz="2700" spc="-60"/>
              <a:t> </a:t>
            </a:r>
            <a:r>
              <a:rPr sz="2700" spc="180"/>
              <a:t>Nash</a:t>
            </a:r>
            <a:r>
              <a:rPr sz="2700" spc="-94"/>
              <a:t> </a:t>
            </a:r>
            <a:r>
              <a:rPr sz="2700" spc="150"/>
              <a:t>DNAP</a:t>
            </a:r>
            <a:r>
              <a:rPr sz="2700" spc="-49"/>
              <a:t> </a:t>
            </a:r>
            <a:r>
              <a:rPr sz="2700" spc="199"/>
              <a:t>CRNA</a:t>
            </a:r>
            <a:endParaRPr sz="2700"/>
          </a:p>
        </p:txBody>
      </p:sp>
    </p:spTree>
  </p:cSld>
  <p:clrMapOvr>
    <a:masterClrMapping/>
  </p:clrMapOvr>
  <p:transition>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1F715-AF96-8929-72F3-1BC81CB250C1}"/>
              </a:ext>
            </a:extLst>
          </p:cNvPr>
          <p:cNvSpPr>
            <a:spLocks noGrp="1"/>
          </p:cNvSpPr>
          <p:nvPr>
            <p:ph type="title"/>
          </p:nvPr>
        </p:nvSpPr>
        <p:spPr>
          <a:noFill/>
        </p:spPr>
        <p:txBody>
          <a:bodyPr/>
          <a:lstStyle/>
          <a:p>
            <a:r>
              <a:rPr lang="en-US"/>
              <a:t>Objectives:</a:t>
            </a:r>
          </a:p>
        </p:txBody>
      </p:sp>
      <p:sp>
        <p:nvSpPr>
          <p:cNvPr id="3" name="Content Placeholder 2">
            <a:extLst>
              <a:ext uri="{FF2B5EF4-FFF2-40B4-BE49-F238E27FC236}">
                <a16:creationId xmlns:a16="http://schemas.microsoft.com/office/drawing/2014/main" id="{7B2AB442-2F03-83E8-F5EA-DA9F6E2D8DD2}"/>
              </a:ext>
            </a:extLst>
          </p:cNvPr>
          <p:cNvSpPr>
            <a:spLocks noGrp="1"/>
          </p:cNvSpPr>
          <p:nvPr>
            <p:ph idx="1"/>
          </p:nvPr>
        </p:nvSpPr>
        <p:spPr>
          <a:noFill/>
        </p:spPr>
        <p:txBody>
          <a:bodyPr/>
          <a:lstStyle/>
          <a:p>
            <a:r>
              <a:rPr lang="en-US"/>
              <a:t>Define regional nerve blocks and their purpose.</a:t>
            </a:r>
          </a:p>
          <a:p>
            <a:r>
              <a:rPr lang="en-US"/>
              <a:t>Identify common types of regional nerve blocks used perioperatively.</a:t>
            </a:r>
          </a:p>
          <a:p>
            <a:r>
              <a:rPr lang="en-US"/>
              <a:t>Understand the nurse’s role before, during, and after block placement.</a:t>
            </a:r>
          </a:p>
          <a:p>
            <a:r>
              <a:rPr lang="en-US"/>
              <a:t>Recognize potential complications and required interventions.</a:t>
            </a:r>
          </a:p>
          <a:p>
            <a:endParaRPr lang="en-US"/>
          </a:p>
        </p:txBody>
      </p:sp>
    </p:spTree>
    <p:extLst>
      <p:ext uri="{BB962C8B-B14F-4D97-AF65-F5344CB8AC3E}">
        <p14:creationId xmlns:p14="http://schemas.microsoft.com/office/powerpoint/2010/main" val="1525058288"/>
      </p:ext>
    </p:extLst>
  </p:cSld>
  <p:clrMapOvr>
    <a:masterClrMapping/>
  </p:clrMapOvr>
  <p:transition>
    <p:zo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C7A42-1DA7-4873-97BC-975CF6F5F27F}"/>
              </a:ext>
            </a:extLst>
          </p:cNvPr>
          <p:cNvSpPr>
            <a:spLocks noGrp="1"/>
          </p:cNvSpPr>
          <p:nvPr>
            <p:ph type="title"/>
          </p:nvPr>
        </p:nvSpPr>
        <p:spPr>
          <a:noFill/>
        </p:spPr>
        <p:txBody>
          <a:bodyPr/>
          <a:lstStyle/>
          <a:p>
            <a:pPr algn="ctr"/>
            <a:r>
              <a:rPr lang="en-US" b="1"/>
              <a:t>Introduction to Regional Anesthesia</a:t>
            </a:r>
          </a:p>
        </p:txBody>
      </p:sp>
      <p:sp>
        <p:nvSpPr>
          <p:cNvPr id="3" name="Content Placeholder 2">
            <a:extLst>
              <a:ext uri="{FF2B5EF4-FFF2-40B4-BE49-F238E27FC236}">
                <a16:creationId xmlns:a16="http://schemas.microsoft.com/office/drawing/2014/main" id="{AC77CC3C-3232-EE03-2E9F-D789FA3A2D47}"/>
              </a:ext>
            </a:extLst>
          </p:cNvPr>
          <p:cNvSpPr>
            <a:spLocks noGrp="1"/>
          </p:cNvSpPr>
          <p:nvPr>
            <p:ph idx="1"/>
          </p:nvPr>
        </p:nvSpPr>
        <p:spPr>
          <a:noFill/>
        </p:spPr>
        <p:txBody>
          <a:bodyPr/>
          <a:lstStyle/>
          <a:p>
            <a:r>
              <a:rPr lang="en-US"/>
              <a:t>Definition: Targeted delivery of local anesthetic to block specific nerves.</a:t>
            </a:r>
          </a:p>
          <a:p>
            <a:r>
              <a:rPr lang="en-US"/>
              <a:t>Comparison: Regional blocks vs general anesthesia.</a:t>
            </a:r>
          </a:p>
          <a:p>
            <a:r>
              <a:rPr lang="en-US"/>
              <a:t>Goals: Pain control, decreased opioid use, improved recovery.</a:t>
            </a:r>
          </a:p>
          <a:p>
            <a:endParaRPr lang="en-US"/>
          </a:p>
        </p:txBody>
      </p:sp>
    </p:spTree>
    <p:extLst>
      <p:ext uri="{BB962C8B-B14F-4D97-AF65-F5344CB8AC3E}">
        <p14:creationId xmlns:p14="http://schemas.microsoft.com/office/powerpoint/2010/main" val="1077957284"/>
      </p:ext>
    </p:extLst>
  </p:cSld>
  <p:clrMapOvr>
    <a:masterClrMapping/>
  </p:clrMapOvr>
  <p:transition>
    <p:zo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10266" y="1959784"/>
            <a:ext cx="5723468" cy="1828090"/>
          </a:xfrm>
        </p:spPr>
        <p:txBody>
          <a:bodyPr>
            <a:normAutofit/>
          </a:bodyPr>
          <a:lstStyle/>
          <a:p>
            <a:r>
              <a:t>The Night Shift: Conquering Sleep Apnea with Inspire</a:t>
            </a:r>
          </a:p>
        </p:txBody>
      </p:sp>
    </p:spTree>
  </p:cSld>
  <p:clrMapOvr>
    <a:masterClrMapping/>
  </p:clrMapOvr>
  <p:transition>
    <p:zo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EDB92-B1E5-9F66-7F08-E2BF9EF70171}"/>
              </a:ext>
            </a:extLst>
          </p:cNvPr>
          <p:cNvSpPr>
            <a:spLocks noGrp="1"/>
          </p:cNvSpPr>
          <p:nvPr>
            <p:ph type="title"/>
          </p:nvPr>
        </p:nvSpPr>
        <p:spPr>
          <a:noFill/>
        </p:spPr>
        <p:txBody>
          <a:bodyPr/>
          <a:lstStyle/>
          <a:p>
            <a:pPr algn="ctr"/>
            <a:r>
              <a:rPr lang="en-US" b="1"/>
              <a:t>Types of Regional Nerve Blocks </a:t>
            </a:r>
          </a:p>
        </p:txBody>
      </p:sp>
      <p:sp>
        <p:nvSpPr>
          <p:cNvPr id="3" name="Content Placeholder 2">
            <a:extLst>
              <a:ext uri="{FF2B5EF4-FFF2-40B4-BE49-F238E27FC236}">
                <a16:creationId xmlns:a16="http://schemas.microsoft.com/office/drawing/2014/main" id="{0C765444-E4C0-0721-7019-F9760D52BF02}"/>
              </a:ext>
            </a:extLst>
          </p:cNvPr>
          <p:cNvSpPr>
            <a:spLocks noGrp="1"/>
          </p:cNvSpPr>
          <p:nvPr>
            <p:ph idx="1"/>
          </p:nvPr>
        </p:nvSpPr>
        <p:spPr>
          <a:noFill/>
        </p:spPr>
        <p:txBody>
          <a:bodyPr>
            <a:normAutofit fontScale="92500" lnSpcReduction="20000"/>
          </a:bodyPr>
          <a:lstStyle/>
          <a:p>
            <a:r>
              <a:rPr lang="en-US" b="1"/>
              <a:t>Peripheral Nerve Blocks:</a:t>
            </a:r>
            <a:endParaRPr lang="en-US"/>
          </a:p>
          <a:p>
            <a:pPr lvl="1">
              <a:buFont typeface="Wingdings" pitchFamily="2" charset="2"/>
              <a:buChar char="§"/>
            </a:pPr>
            <a:r>
              <a:rPr lang="en-US"/>
              <a:t>Brachial Plexus Blocks</a:t>
            </a:r>
          </a:p>
          <a:p>
            <a:pPr lvl="2">
              <a:buFont typeface="Wingdings" pitchFamily="2" charset="2"/>
              <a:buChar char="§"/>
            </a:pPr>
            <a:r>
              <a:rPr lang="en-US"/>
              <a:t>Interscalene (shoulder surgery)</a:t>
            </a:r>
          </a:p>
          <a:p>
            <a:pPr lvl="2">
              <a:buFont typeface="Wingdings" pitchFamily="2" charset="2"/>
              <a:buChar char="§"/>
            </a:pPr>
            <a:r>
              <a:rPr lang="en-US"/>
              <a:t>Supraclavicular (arm/hand)</a:t>
            </a:r>
          </a:p>
          <a:p>
            <a:pPr lvl="1">
              <a:buFont typeface="Wingdings" pitchFamily="2" charset="2"/>
              <a:buChar char="§"/>
            </a:pPr>
            <a:r>
              <a:rPr lang="en-US"/>
              <a:t>Femoral/Adductor canal (knee, leg amputations)</a:t>
            </a:r>
            <a:r>
              <a:rPr lang="en-US" sz="900"/>
              <a:t>AANA August 2020 ERAS for amputations</a:t>
            </a:r>
            <a:endParaRPr lang="en-US"/>
          </a:p>
          <a:p>
            <a:pPr lvl="1">
              <a:buFont typeface="Wingdings" pitchFamily="2" charset="2"/>
              <a:buChar char="§"/>
            </a:pPr>
            <a:r>
              <a:rPr lang="en-US"/>
              <a:t>Popliteal/sciatic (foot/ankle, leg amputations) </a:t>
            </a:r>
            <a:r>
              <a:rPr lang="en-US" sz="900"/>
              <a:t>AANA August 2020 ERAS for amputations</a:t>
            </a:r>
          </a:p>
          <a:p>
            <a:pPr lvl="1">
              <a:buFont typeface="Wingdings" pitchFamily="2" charset="2"/>
              <a:buChar char="§"/>
            </a:pPr>
            <a:r>
              <a:rPr lang="en-US"/>
              <a:t>PENG/</a:t>
            </a:r>
            <a:r>
              <a:rPr lang="en-US" err="1"/>
              <a:t>lfcn</a:t>
            </a:r>
            <a:r>
              <a:rPr lang="en-US"/>
              <a:t> (hip)</a:t>
            </a:r>
          </a:p>
          <a:p>
            <a:pPr lvl="1">
              <a:buFont typeface="Wingdings" pitchFamily="2" charset="2"/>
              <a:buChar char="§"/>
            </a:pPr>
            <a:r>
              <a:rPr lang="en-US"/>
              <a:t>Fascia </a:t>
            </a:r>
            <a:r>
              <a:rPr lang="en-US" err="1"/>
              <a:t>Iliaca</a:t>
            </a:r>
            <a:r>
              <a:rPr lang="en-US"/>
              <a:t> Compartment Block (FICB)</a:t>
            </a:r>
          </a:p>
          <a:p>
            <a:r>
              <a:rPr lang="en-US" b="1"/>
              <a:t>Truncal Blocks:</a:t>
            </a:r>
            <a:endParaRPr lang="en-US"/>
          </a:p>
          <a:p>
            <a:pPr lvl="1">
              <a:buFont typeface="Wingdings" pitchFamily="2" charset="2"/>
              <a:buChar char="§"/>
            </a:pPr>
            <a:r>
              <a:rPr lang="en-US"/>
              <a:t>TAP block (abdominal surgery)</a:t>
            </a:r>
          </a:p>
          <a:p>
            <a:pPr lvl="1">
              <a:buFont typeface="Wingdings" pitchFamily="2" charset="2"/>
              <a:buChar char="§"/>
            </a:pPr>
            <a:r>
              <a:rPr lang="en-US"/>
              <a:t>PECS block (breast surgery)</a:t>
            </a:r>
          </a:p>
          <a:p>
            <a:pPr lvl="1">
              <a:buFont typeface="Wingdings" pitchFamily="2" charset="2"/>
              <a:buChar char="§"/>
            </a:pPr>
            <a:r>
              <a:rPr lang="en-US"/>
              <a:t>ESP block (thoracic/lumbar)</a:t>
            </a:r>
          </a:p>
          <a:p>
            <a:endParaRPr lang="en-US"/>
          </a:p>
        </p:txBody>
      </p:sp>
    </p:spTree>
    <p:extLst>
      <p:ext uri="{BB962C8B-B14F-4D97-AF65-F5344CB8AC3E}">
        <p14:creationId xmlns:p14="http://schemas.microsoft.com/office/powerpoint/2010/main" val="2517599911"/>
      </p:ext>
    </p:extLst>
  </p:cSld>
  <p:clrMapOvr>
    <a:masterClrMapping/>
  </p:clrMapOvr>
  <p:transition>
    <p:zo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ltrasound of a fetus&#10;&#10;AI-generated content may be incorrect.">
            <a:extLst>
              <a:ext uri="{FF2B5EF4-FFF2-40B4-BE49-F238E27FC236}">
                <a16:creationId xmlns:a16="http://schemas.microsoft.com/office/drawing/2014/main" id="{CF32524C-AE35-B93C-385F-6FDBB5F60C3E}"/>
              </a:ext>
            </a:extLst>
          </p:cNvPr>
          <p:cNvPicPr>
            <a:picLocks noChangeAspect="1"/>
          </p:cNvPicPr>
          <p:nvPr/>
        </p:nvPicPr>
        <p:blipFill>
          <a:blip r:embed="rId2"/>
          <a:stretch>
            <a:fillRect/>
          </a:stretch>
        </p:blipFill>
        <p:spPr>
          <a:xfrm>
            <a:off x="1047235" y="857250"/>
            <a:ext cx="7506730" cy="4963127"/>
          </a:xfrm>
          <a:prstGeom prst="rect">
            <a:avLst/>
          </a:prstGeom>
        </p:spPr>
      </p:pic>
    </p:spTree>
    <p:extLst>
      <p:ext uri="{BB962C8B-B14F-4D97-AF65-F5344CB8AC3E}">
        <p14:creationId xmlns:p14="http://schemas.microsoft.com/office/powerpoint/2010/main" val="4282112745"/>
      </p:ext>
    </p:extLst>
  </p:cSld>
  <p:clrMapOvr>
    <a:masterClrMapping/>
  </p:clrMapOvr>
  <p:transition>
    <p:zo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00216-55C6-7071-1948-8156490C4DFC}"/>
              </a:ext>
            </a:extLst>
          </p:cNvPr>
          <p:cNvPicPr>
            <a:picLocks noChangeAspect="1"/>
          </p:cNvPicPr>
          <p:nvPr/>
        </p:nvPicPr>
        <p:blipFill>
          <a:blip r:embed="rId2"/>
          <a:stretch>
            <a:fillRect/>
          </a:stretch>
        </p:blipFill>
        <p:spPr>
          <a:xfrm>
            <a:off x="2298238" y="2157696"/>
            <a:ext cx="4263200" cy="3694773"/>
          </a:xfrm>
          <a:prstGeom prst="rect">
            <a:avLst/>
          </a:prstGeom>
        </p:spPr>
      </p:pic>
      <p:sp>
        <p:nvSpPr>
          <p:cNvPr id="6" name="TextBox 5">
            <a:extLst>
              <a:ext uri="{FF2B5EF4-FFF2-40B4-BE49-F238E27FC236}">
                <a16:creationId xmlns:a16="http://schemas.microsoft.com/office/drawing/2014/main" id="{84CC4323-94DA-C095-9B97-0CD010ECD823}"/>
              </a:ext>
            </a:extLst>
          </p:cNvPr>
          <p:cNvSpPr txBox="1"/>
          <p:nvPr/>
        </p:nvSpPr>
        <p:spPr>
          <a:xfrm>
            <a:off x="1169146" y="1088941"/>
            <a:ext cx="6805709" cy="715581"/>
          </a:xfrm>
          <a:prstGeom prst="rect">
            <a:avLst/>
          </a:prstGeom>
          <a:noFill/>
        </p:spPr>
        <p:txBody>
          <a:bodyPr wrap="none" rtlCol="0">
            <a:spAutoFit/>
          </a:bodyPr>
          <a:lstStyle/>
          <a:p>
            <a:pPr algn="ctr"/>
            <a:r>
              <a:rPr lang="en-US" sz="4050" b="1"/>
              <a:t>Interscalene nerve distribution</a:t>
            </a:r>
          </a:p>
        </p:txBody>
      </p:sp>
    </p:spTree>
    <p:extLst>
      <p:ext uri="{BB962C8B-B14F-4D97-AF65-F5344CB8AC3E}">
        <p14:creationId xmlns:p14="http://schemas.microsoft.com/office/powerpoint/2010/main" val="1286919828"/>
      </p:ext>
    </p:extLst>
  </p:cSld>
  <p:clrMapOvr>
    <a:masterClrMapping/>
  </p:clrMapOvr>
  <p:transition>
    <p:zo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48B09-916A-11E2-B1B5-F2EE22081ACF}"/>
              </a:ext>
            </a:extLst>
          </p:cNvPr>
          <p:cNvSpPr>
            <a:spLocks noGrp="1"/>
          </p:cNvSpPr>
          <p:nvPr>
            <p:ph type="title"/>
          </p:nvPr>
        </p:nvSpPr>
        <p:spPr>
          <a:noFill/>
        </p:spPr>
        <p:txBody>
          <a:bodyPr>
            <a:normAutofit/>
          </a:bodyPr>
          <a:lstStyle/>
          <a:p>
            <a:pPr algn="ctr"/>
            <a:r>
              <a:rPr lang="en-US" sz="4500"/>
              <a:t>Supraclavicular brachial plexus </a:t>
            </a:r>
            <a:br>
              <a:rPr lang="en-US" sz="4500"/>
            </a:br>
            <a:r>
              <a:rPr lang="en-US" sz="3100" b="0"/>
              <a:t>(Hand/Wrist)</a:t>
            </a:r>
            <a:endParaRPr lang="en-US" sz="3100"/>
          </a:p>
        </p:txBody>
      </p:sp>
      <p:pic>
        <p:nvPicPr>
          <p:cNvPr id="3074" name="Picture 2" descr="Ultrasound-Guided Supraclavicular Brachial Plexus Nerve Block - NYSORA">
            <a:extLst>
              <a:ext uri="{FF2B5EF4-FFF2-40B4-BE49-F238E27FC236}">
                <a16:creationId xmlns:a16="http://schemas.microsoft.com/office/drawing/2014/main" id="{8279BDF7-965F-F915-0F90-78A44699555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8650" y="2321525"/>
            <a:ext cx="3368236" cy="312210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upraclavicular Block Technique/Spinal ...">
            <a:extLst>
              <a:ext uri="{FF2B5EF4-FFF2-40B4-BE49-F238E27FC236}">
                <a16:creationId xmlns:a16="http://schemas.microsoft.com/office/drawing/2014/main" id="{D5AB9F7B-F1D7-9157-F3FA-42994A77E3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3007" y="2321525"/>
            <a:ext cx="3302344" cy="3122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9708192"/>
      </p:ext>
    </p:extLst>
  </p:cSld>
  <p:clrMapOvr>
    <a:masterClrMapping/>
  </p:clrMapOvr>
  <p:transition>
    <p:zo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dductor Canal Block Shaded Area Illustration">
            <a:extLst>
              <a:ext uri="{FF2B5EF4-FFF2-40B4-BE49-F238E27FC236}">
                <a16:creationId xmlns:a16="http://schemas.microsoft.com/office/drawing/2014/main" id="{F322084A-1615-9804-924E-0067FE764F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2126907"/>
            <a:ext cx="2620284" cy="38738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otor-sparing peripatellar plexus block provides noninferior block duration  and complete block area of the peripatellar region compared with femoral nerve  block: a randomized, controlled, noninferiority study | BMC Anesthesiology  | Full Text">
            <a:extLst>
              <a:ext uri="{FF2B5EF4-FFF2-40B4-BE49-F238E27FC236}">
                <a16:creationId xmlns:a16="http://schemas.microsoft.com/office/drawing/2014/main" id="{AF3E40B0-477F-213D-B032-5B90005E2D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9542" y="2102775"/>
            <a:ext cx="5135809" cy="38979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6309E68-D1E4-F516-0FE0-28230083990A}"/>
              </a:ext>
            </a:extLst>
          </p:cNvPr>
          <p:cNvSpPr>
            <a:spLocks noGrp="1"/>
          </p:cNvSpPr>
          <p:nvPr>
            <p:ph type="title"/>
          </p:nvPr>
        </p:nvSpPr>
        <p:spPr>
          <a:noFill/>
        </p:spPr>
        <p:txBody>
          <a:bodyPr>
            <a:normAutofit/>
          </a:bodyPr>
          <a:lstStyle/>
          <a:p>
            <a:pPr algn="ctr"/>
            <a:r>
              <a:rPr lang="en-US" sz="4050"/>
              <a:t>Femoral vs Adductor Canal block</a:t>
            </a:r>
            <a:br>
              <a:rPr lang="en-US" sz="4050"/>
            </a:br>
            <a:r>
              <a:rPr lang="en-US" sz="2700"/>
              <a:t>(total knee/ACL)</a:t>
            </a:r>
            <a:endParaRPr lang="en-US" sz="4050"/>
          </a:p>
        </p:txBody>
      </p:sp>
      <p:sp>
        <p:nvSpPr>
          <p:cNvPr id="3" name="Content Placeholder 2">
            <a:extLst>
              <a:ext uri="{FF2B5EF4-FFF2-40B4-BE49-F238E27FC236}">
                <a16:creationId xmlns:a16="http://schemas.microsoft.com/office/drawing/2014/main" id="{E93D81AD-B95E-9FEE-55E2-112372176DA8}"/>
              </a:ext>
            </a:extLst>
          </p:cNvPr>
          <p:cNvSpPr>
            <a:spLocks noGrp="1"/>
          </p:cNvSpPr>
          <p:nvPr>
            <p:ph idx="1"/>
          </p:nvPr>
        </p:nvSpPr>
        <p:spPr>
          <a:xfrm>
            <a:off x="628650" y="2226469"/>
            <a:ext cx="7886700" cy="3263504"/>
          </a:xfrm>
        </p:spPr>
        <p:txBody>
          <a:bodyPr/>
          <a:lstStyle/>
          <a:p>
            <a:endParaRPr lang="en-US"/>
          </a:p>
        </p:txBody>
      </p:sp>
    </p:spTree>
    <p:extLst>
      <p:ext uri="{BB962C8B-B14F-4D97-AF65-F5344CB8AC3E}">
        <p14:creationId xmlns:p14="http://schemas.microsoft.com/office/powerpoint/2010/main" val="2576381572"/>
      </p:ext>
    </p:extLst>
  </p:cSld>
  <p:clrMapOvr>
    <a:masterClrMapping/>
  </p:clrMapOvr>
  <p:transition>
    <p:zo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6098D-4AB1-D9AA-981E-FCE4916F4FFA}"/>
              </a:ext>
            </a:extLst>
          </p:cNvPr>
          <p:cNvSpPr>
            <a:spLocks noGrp="1"/>
          </p:cNvSpPr>
          <p:nvPr>
            <p:ph type="title"/>
          </p:nvPr>
        </p:nvSpPr>
        <p:spPr>
          <a:xfrm>
            <a:off x="628650" y="689217"/>
            <a:ext cx="7886700" cy="1325563"/>
          </a:xfrm>
          <a:noFill/>
        </p:spPr>
        <p:txBody>
          <a:bodyPr>
            <a:normAutofit fontScale="90000"/>
          </a:bodyPr>
          <a:lstStyle/>
          <a:p>
            <a:pPr algn="ctr"/>
            <a:r>
              <a:rPr lang="en-US" sz="4500"/>
              <a:t>Popliteal Sciatic/Saphenous blocks</a:t>
            </a:r>
            <a:br>
              <a:rPr lang="en-US" sz="4500"/>
            </a:br>
            <a:r>
              <a:rPr lang="en-US" sz="4500" b="0"/>
              <a:t>(Foot/Ankle)</a:t>
            </a:r>
            <a:br>
              <a:rPr lang="en-US" sz="4050"/>
            </a:br>
            <a:r>
              <a:rPr lang="en-US" sz="4050"/>
              <a:t> </a:t>
            </a:r>
          </a:p>
        </p:txBody>
      </p:sp>
      <p:pic>
        <p:nvPicPr>
          <p:cNvPr id="2050" name="Picture 2" descr="Popliteal Sciatic Nerve Block | Sonoguide">
            <a:extLst>
              <a:ext uri="{FF2B5EF4-FFF2-40B4-BE49-F238E27FC236}">
                <a16:creationId xmlns:a16="http://schemas.microsoft.com/office/drawing/2014/main" id="{B52A9C3E-0077-2CB4-177C-A3A3C0CF5BC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8650" y="2466670"/>
            <a:ext cx="3333750" cy="28479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aphenous Nerve Entrapment - Dr. Justin Dean">
            <a:extLst>
              <a:ext uri="{FF2B5EF4-FFF2-40B4-BE49-F238E27FC236}">
                <a16:creationId xmlns:a16="http://schemas.microsoft.com/office/drawing/2014/main" id="{1DC37E6E-2472-D8ED-0918-F0D6E1D105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8866" y="2466670"/>
            <a:ext cx="3196484" cy="2847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0217900"/>
      </p:ext>
    </p:extLst>
  </p:cSld>
  <p:clrMapOvr>
    <a:masterClrMapping/>
  </p:clrMapOvr>
  <p:transition>
    <p:zo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20043-A0EC-A171-AB6F-E3ABF144C43A}"/>
              </a:ext>
            </a:extLst>
          </p:cNvPr>
          <p:cNvSpPr>
            <a:spLocks noGrp="1"/>
          </p:cNvSpPr>
          <p:nvPr>
            <p:ph type="title"/>
          </p:nvPr>
        </p:nvSpPr>
        <p:spPr>
          <a:xfrm>
            <a:off x="628651" y="770240"/>
            <a:ext cx="7886700" cy="1325563"/>
          </a:xfrm>
          <a:noFill/>
        </p:spPr>
        <p:txBody>
          <a:bodyPr/>
          <a:lstStyle/>
          <a:p>
            <a:r>
              <a:rPr lang="en-US" sz="4050"/>
              <a:t>TAP</a:t>
            </a:r>
            <a:r>
              <a:rPr lang="en-US"/>
              <a:t> (</a:t>
            </a:r>
            <a:r>
              <a:rPr lang="en-US" sz="1800"/>
              <a:t>TRANSABDOMINUS PLANE</a:t>
            </a:r>
            <a:r>
              <a:rPr lang="en-US"/>
              <a:t>)</a:t>
            </a:r>
            <a:r>
              <a:rPr lang="en-US" sz="3000"/>
              <a:t>LATERAL/SUBCOSTAL</a:t>
            </a:r>
          </a:p>
        </p:txBody>
      </p:sp>
      <p:pic>
        <p:nvPicPr>
          <p:cNvPr id="4098" name="Picture 2" descr="🔹 The TAP block is an abdominal fascial plane block; therefore, success  depends on the volume injected between the muscles. Long-acting local  anesthetics are typically used, e.g., 0.25% bupivacaine or ropivacaine in">
            <a:extLst>
              <a:ext uri="{FF2B5EF4-FFF2-40B4-BE49-F238E27FC236}">
                <a16:creationId xmlns:a16="http://schemas.microsoft.com/office/drawing/2014/main" id="{3B4EBEC7-FBB1-E4F8-02B9-D905CF1BBD0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8651" y="2793271"/>
            <a:ext cx="3242522" cy="281315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ransversus Abdominis Plane Blocks | SpringerLink">
            <a:extLst>
              <a:ext uri="{FF2B5EF4-FFF2-40B4-BE49-F238E27FC236}">
                <a16:creationId xmlns:a16="http://schemas.microsoft.com/office/drawing/2014/main" id="{7A91FF68-D95E-1270-2507-E6EC41DC72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9073" y="2913749"/>
            <a:ext cx="2906278" cy="2813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6113016"/>
      </p:ext>
    </p:extLst>
  </p:cSld>
  <p:clrMapOvr>
    <a:masterClrMapping/>
  </p:clrMapOvr>
  <p:transition>
    <p:zo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FADD8-4B23-2306-8C46-D020446241C7}"/>
              </a:ext>
            </a:extLst>
          </p:cNvPr>
          <p:cNvSpPr>
            <a:spLocks noGrp="1"/>
          </p:cNvSpPr>
          <p:nvPr>
            <p:ph type="title"/>
          </p:nvPr>
        </p:nvSpPr>
        <p:spPr>
          <a:noFill/>
        </p:spPr>
        <p:txBody>
          <a:bodyPr>
            <a:normAutofit/>
          </a:bodyPr>
          <a:lstStyle/>
          <a:p>
            <a:pPr algn="ctr"/>
            <a:r>
              <a:rPr lang="en-US" sz="4050"/>
              <a:t>PECS 1&amp;2 BLOCKS</a:t>
            </a:r>
          </a:p>
        </p:txBody>
      </p:sp>
      <p:pic>
        <p:nvPicPr>
          <p:cNvPr id="5122" name="Picture 2" descr="overview of pecs i and ii infiltration (a) internal sagittal view and... |  Download Scientific Diagram">
            <a:extLst>
              <a:ext uri="{FF2B5EF4-FFF2-40B4-BE49-F238E27FC236}">
                <a16:creationId xmlns:a16="http://schemas.microsoft.com/office/drawing/2014/main" id="{E326CC44-FAE9-C808-A8CA-3C420C1AB9C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88590" y="2636623"/>
            <a:ext cx="5858648" cy="2761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678820"/>
      </p:ext>
    </p:extLst>
  </p:cSld>
  <p:clrMapOvr>
    <a:masterClrMapping/>
  </p:clrMapOvr>
  <p:transition>
    <p:zo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274D2-6DED-19C5-62E3-3E972D3E2DBD}"/>
              </a:ext>
            </a:extLst>
          </p:cNvPr>
          <p:cNvSpPr>
            <a:spLocks noGrp="1"/>
          </p:cNvSpPr>
          <p:nvPr>
            <p:ph type="title"/>
          </p:nvPr>
        </p:nvSpPr>
        <p:spPr>
          <a:noFill/>
        </p:spPr>
        <p:txBody>
          <a:bodyPr>
            <a:normAutofit/>
          </a:bodyPr>
          <a:lstStyle/>
          <a:p>
            <a:pPr algn="ctr"/>
            <a:r>
              <a:rPr lang="en-US" sz="4050"/>
              <a:t>ESP-</a:t>
            </a:r>
            <a:r>
              <a:rPr lang="en-US" sz="3000"/>
              <a:t>Erector Spinae block</a:t>
            </a:r>
            <a:endParaRPr lang="en-US" sz="4050"/>
          </a:p>
        </p:txBody>
      </p:sp>
      <p:pic>
        <p:nvPicPr>
          <p:cNvPr id="6146" name="Picture 2" descr="Erector Spinea Block — TWIN OAKS ANESTHESIA COURSES">
            <a:extLst>
              <a:ext uri="{FF2B5EF4-FFF2-40B4-BE49-F238E27FC236}">
                <a16:creationId xmlns:a16="http://schemas.microsoft.com/office/drawing/2014/main" id="{F2194C24-0C9F-9A87-D4A5-41F196A0324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0605" y="2226469"/>
            <a:ext cx="5562790" cy="3263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8648368"/>
      </p:ext>
    </p:extLst>
  </p:cSld>
  <p:clrMapOvr>
    <a:masterClrMapping/>
  </p:clrMapOvr>
  <p:transition>
    <p:zo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AC3D8-5E38-8E2E-BB58-826811D0E3A1}"/>
              </a:ext>
            </a:extLst>
          </p:cNvPr>
          <p:cNvSpPr>
            <a:spLocks noGrp="1"/>
          </p:cNvSpPr>
          <p:nvPr>
            <p:ph type="title"/>
          </p:nvPr>
        </p:nvSpPr>
        <p:spPr>
          <a:noFill/>
        </p:spPr>
        <p:txBody>
          <a:bodyPr>
            <a:normAutofit/>
          </a:bodyPr>
          <a:lstStyle/>
          <a:p>
            <a:pPr algn="ctr"/>
            <a:r>
              <a:rPr lang="en-US" sz="4050"/>
              <a:t>PENG </a:t>
            </a:r>
            <a:r>
              <a:rPr lang="en-US" sz="3000"/>
              <a:t>(pericapsular nerve group)</a:t>
            </a:r>
            <a:endParaRPr lang="en-US" sz="4050"/>
          </a:p>
        </p:txBody>
      </p:sp>
      <p:pic>
        <p:nvPicPr>
          <p:cNvPr id="4" name="Content Placeholder 3" descr="A screen shot of a computer monitor&#10;&#10;Description automatically generated">
            <a:extLst>
              <a:ext uri="{FF2B5EF4-FFF2-40B4-BE49-F238E27FC236}">
                <a16:creationId xmlns:a16="http://schemas.microsoft.com/office/drawing/2014/main" id="{3D4BCAD0-810E-E799-B5FE-1DF704D14AC7}"/>
              </a:ext>
            </a:extLst>
          </p:cNvPr>
          <p:cNvPicPr>
            <a:picLocks noGrp="1" noChangeAspect="1"/>
          </p:cNvPicPr>
          <p:nvPr>
            <p:ph idx="1"/>
          </p:nvPr>
        </p:nvPicPr>
        <p:blipFill>
          <a:blip r:embed="rId2"/>
          <a:stretch>
            <a:fillRect/>
          </a:stretch>
        </p:blipFill>
        <p:spPr>
          <a:xfrm>
            <a:off x="628650" y="2288814"/>
            <a:ext cx="4268319" cy="3263504"/>
          </a:xfrm>
          <a:prstGeom prst="rect">
            <a:avLst/>
          </a:prstGeom>
        </p:spPr>
      </p:pic>
      <p:pic>
        <p:nvPicPr>
          <p:cNvPr id="7170" name="Picture 2" descr="Pericapsular Nerve Group Block and Ablation | SpringerLink">
            <a:extLst>
              <a:ext uri="{FF2B5EF4-FFF2-40B4-BE49-F238E27FC236}">
                <a16:creationId xmlns:a16="http://schemas.microsoft.com/office/drawing/2014/main" id="{8BC7376D-66A7-BA15-7703-D3DD817341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2513" y="2125267"/>
            <a:ext cx="3939608" cy="3427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6190386"/>
      </p:ext>
    </p:extLst>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527" y="609570"/>
            <a:ext cx="7886700" cy="1325563"/>
          </a:xfrm>
        </p:spPr>
        <p:txBody>
          <a:bodyPr>
            <a:normAutofit/>
          </a:bodyPr>
          <a:lstStyle/>
          <a:p>
            <a:r>
              <a:t>Sleep Apnea – A Hidden Patient Problem</a:t>
            </a:r>
          </a:p>
        </p:txBody>
      </p:sp>
      <p:sp>
        <p:nvSpPr>
          <p:cNvPr id="3" name="Content Placeholder 2"/>
          <p:cNvSpPr>
            <a:spLocks noGrp="1"/>
          </p:cNvSpPr>
          <p:nvPr>
            <p:ph idx="1"/>
          </p:nvPr>
        </p:nvSpPr>
        <p:spPr>
          <a:xfrm>
            <a:off x="1463040" y="2119256"/>
            <a:ext cx="6196405" cy="3727361"/>
          </a:xfrm>
        </p:spPr>
        <p:txBody>
          <a:bodyPr>
            <a:normAutofit fontScale="92500" lnSpcReduction="10000"/>
          </a:bodyPr>
          <a:lstStyle/>
          <a:p>
            <a:r>
              <a:rPr lang="en-US" b="1"/>
              <a:t>Obstructive Sleep Apnea </a:t>
            </a:r>
            <a:r>
              <a:rPr lang="en-US"/>
              <a:t>is the most common type of sleep apnea. It occurs when the tongue and other throat muscles relax during sleep, causing your airway to temporarily close.</a:t>
            </a:r>
          </a:p>
          <a:p>
            <a:r>
              <a:rPr lang="en-US" b="1"/>
              <a:t>Central Sleep Apnea </a:t>
            </a:r>
            <a:r>
              <a:rPr lang="en-US"/>
              <a:t>occurs when your brain forgets to breathe during sleep.</a:t>
            </a:r>
          </a:p>
          <a:p>
            <a:r>
              <a:rPr lang="en-US" b="1"/>
              <a:t>Complex Sleep Apnea </a:t>
            </a:r>
            <a:r>
              <a:rPr lang="en-US"/>
              <a:t>occurs when both obstructive sleep apnea events and central sleep apnea events occur during sleep.</a:t>
            </a:r>
          </a:p>
        </p:txBody>
      </p:sp>
    </p:spTree>
  </p:cSld>
  <p:clrMapOvr>
    <a:masterClrMapping/>
  </p:clrMapOvr>
  <p:transition>
    <p:zo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B86B0-FC0C-737B-CEDB-14E45FBDA185}"/>
              </a:ext>
            </a:extLst>
          </p:cNvPr>
          <p:cNvSpPr>
            <a:spLocks noGrp="1"/>
          </p:cNvSpPr>
          <p:nvPr>
            <p:ph type="title"/>
          </p:nvPr>
        </p:nvSpPr>
        <p:spPr>
          <a:noFill/>
        </p:spPr>
        <p:txBody>
          <a:bodyPr>
            <a:normAutofit/>
          </a:bodyPr>
          <a:lstStyle/>
          <a:p>
            <a:pPr algn="ctr"/>
            <a:r>
              <a:rPr lang="en-US" sz="4050"/>
              <a:t>Lateral Femoral cutaneous nerve</a:t>
            </a:r>
          </a:p>
        </p:txBody>
      </p:sp>
      <p:pic>
        <p:nvPicPr>
          <p:cNvPr id="8194" name="Picture 2" descr="Meralgia paraesthetica - BJA Education">
            <a:extLst>
              <a:ext uri="{FF2B5EF4-FFF2-40B4-BE49-F238E27FC236}">
                <a16:creationId xmlns:a16="http://schemas.microsoft.com/office/drawing/2014/main" id="{284FEE1A-29B3-6D11-7783-D24E74A25C7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33615" y="1816921"/>
            <a:ext cx="4009312" cy="4103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6838700"/>
      </p:ext>
    </p:extLst>
  </p:cSld>
  <p:clrMapOvr>
    <a:masterClrMapping/>
  </p:clrMapOvr>
  <p:transition>
    <p:zo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36AB3-B237-C1AF-E65A-691DAABB3457}"/>
              </a:ext>
            </a:extLst>
          </p:cNvPr>
          <p:cNvSpPr>
            <a:spLocks noGrp="1"/>
          </p:cNvSpPr>
          <p:nvPr>
            <p:ph type="title"/>
          </p:nvPr>
        </p:nvSpPr>
        <p:spPr>
          <a:xfrm>
            <a:off x="628650" y="333229"/>
            <a:ext cx="7886700" cy="1325563"/>
          </a:xfrm>
          <a:noFill/>
        </p:spPr>
        <p:txBody>
          <a:bodyPr>
            <a:normAutofit/>
          </a:bodyPr>
          <a:lstStyle/>
          <a:p>
            <a:pPr algn="ctr"/>
            <a:r>
              <a:rPr lang="en-US" sz="4050"/>
              <a:t>Workflow and the Nurse’s Role</a:t>
            </a:r>
          </a:p>
        </p:txBody>
      </p:sp>
      <p:sp>
        <p:nvSpPr>
          <p:cNvPr id="3" name="Content Placeholder 2">
            <a:extLst>
              <a:ext uri="{FF2B5EF4-FFF2-40B4-BE49-F238E27FC236}">
                <a16:creationId xmlns:a16="http://schemas.microsoft.com/office/drawing/2014/main" id="{D7AAA527-CB72-D79C-2CEC-AD585D9D8AEA}"/>
              </a:ext>
            </a:extLst>
          </p:cNvPr>
          <p:cNvSpPr>
            <a:spLocks noGrp="1"/>
          </p:cNvSpPr>
          <p:nvPr>
            <p:ph idx="1"/>
          </p:nvPr>
        </p:nvSpPr>
        <p:spPr>
          <a:xfrm>
            <a:off x="0" y="2342215"/>
            <a:ext cx="8966763" cy="4266405"/>
          </a:xfrm>
        </p:spPr>
        <p:txBody>
          <a:bodyPr>
            <a:normAutofit/>
          </a:bodyPr>
          <a:lstStyle/>
          <a:p>
            <a:r>
              <a:rPr lang="en-US" b="1"/>
              <a:t>Pre-Procedure:</a:t>
            </a:r>
            <a:endParaRPr lang="en-US"/>
          </a:p>
          <a:p>
            <a:pPr lvl="1">
              <a:buFont typeface="Wingdings" pitchFamily="2" charset="2"/>
              <a:buChar char="§"/>
            </a:pPr>
            <a:r>
              <a:rPr lang="en-US"/>
              <a:t>Consent verification</a:t>
            </a:r>
          </a:p>
          <a:p>
            <a:pPr lvl="1">
              <a:buFont typeface="Wingdings" pitchFamily="2" charset="2"/>
              <a:buChar char="§"/>
            </a:pPr>
            <a:r>
              <a:rPr lang="en-US"/>
              <a:t>Time-out participation</a:t>
            </a:r>
          </a:p>
          <a:p>
            <a:pPr lvl="1">
              <a:buFont typeface="Wingdings" pitchFamily="2" charset="2"/>
              <a:buChar char="§"/>
            </a:pPr>
            <a:r>
              <a:rPr lang="en-US"/>
              <a:t>Monitoring equipment and resuscitation readiness (lipid rescue available)</a:t>
            </a:r>
          </a:p>
          <a:p>
            <a:pPr lvl="1">
              <a:buFont typeface="Wingdings" pitchFamily="2" charset="2"/>
              <a:buChar char="§"/>
            </a:pPr>
            <a:r>
              <a:rPr lang="en-US"/>
              <a:t>IV access, fasting status</a:t>
            </a:r>
          </a:p>
          <a:p>
            <a:endParaRPr lang="en-US"/>
          </a:p>
        </p:txBody>
      </p:sp>
    </p:spTree>
    <p:extLst>
      <p:ext uri="{BB962C8B-B14F-4D97-AF65-F5344CB8AC3E}">
        <p14:creationId xmlns:p14="http://schemas.microsoft.com/office/powerpoint/2010/main" val="314966383"/>
      </p:ext>
    </p:extLst>
  </p:cSld>
  <p:clrMapOvr>
    <a:masterClrMapping/>
  </p:clrMapOvr>
  <p:transition>
    <p:zo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00F6D-B18B-B1EE-5CCB-7C0466C6F7C8}"/>
              </a:ext>
            </a:extLst>
          </p:cNvPr>
          <p:cNvSpPr>
            <a:spLocks noGrp="1"/>
          </p:cNvSpPr>
          <p:nvPr>
            <p:ph type="title"/>
          </p:nvPr>
        </p:nvSpPr>
        <p:spPr>
          <a:noFill/>
        </p:spPr>
        <p:txBody>
          <a:bodyPr>
            <a:normAutofit/>
          </a:bodyPr>
          <a:lstStyle/>
          <a:p>
            <a:pPr algn="ctr"/>
            <a:r>
              <a:rPr lang="en-US" sz="4050"/>
              <a:t>Workflow and the Nurse’s Role</a:t>
            </a:r>
          </a:p>
        </p:txBody>
      </p:sp>
      <p:sp>
        <p:nvSpPr>
          <p:cNvPr id="3" name="Content Placeholder 2">
            <a:extLst>
              <a:ext uri="{FF2B5EF4-FFF2-40B4-BE49-F238E27FC236}">
                <a16:creationId xmlns:a16="http://schemas.microsoft.com/office/drawing/2014/main" id="{74F2CDBD-FA0C-9EDC-83B6-5A2189FC7237}"/>
              </a:ext>
            </a:extLst>
          </p:cNvPr>
          <p:cNvSpPr>
            <a:spLocks noGrp="1"/>
          </p:cNvSpPr>
          <p:nvPr>
            <p:ph idx="1"/>
          </p:nvPr>
        </p:nvSpPr>
        <p:spPr>
          <a:xfrm>
            <a:off x="395348" y="2055814"/>
            <a:ext cx="8353304" cy="4802186"/>
          </a:xfrm>
        </p:spPr>
        <p:txBody>
          <a:bodyPr/>
          <a:lstStyle/>
          <a:p>
            <a:r>
              <a:rPr lang="en-US" b="1" dirty="0"/>
              <a:t>During Block Placement:</a:t>
            </a:r>
            <a:endParaRPr lang="en-US" dirty="0"/>
          </a:p>
          <a:p>
            <a:pPr lvl="1">
              <a:buFont typeface="Wingdings" pitchFamily="2" charset="2"/>
              <a:buChar char="§"/>
            </a:pPr>
            <a:r>
              <a:rPr lang="en-US" dirty="0"/>
              <a:t>Positioning the patient</a:t>
            </a:r>
          </a:p>
          <a:p>
            <a:pPr lvl="1">
              <a:buFont typeface="Wingdings" pitchFamily="2" charset="2"/>
              <a:buChar char="§"/>
            </a:pPr>
            <a:r>
              <a:rPr lang="en-US" dirty="0"/>
              <a:t>Supporting sterile technique (fancy IM injection)</a:t>
            </a:r>
          </a:p>
          <a:p>
            <a:pPr lvl="1">
              <a:buFont typeface="Wingdings" pitchFamily="2" charset="2"/>
              <a:buChar char="§"/>
            </a:pPr>
            <a:r>
              <a:rPr lang="en-US" dirty="0"/>
              <a:t>Assisting with block delivery (aspirating before injecting)</a:t>
            </a:r>
          </a:p>
          <a:p>
            <a:pPr lvl="1">
              <a:buFont typeface="Wingdings" pitchFamily="2" charset="2"/>
              <a:buChar char="§"/>
            </a:pPr>
            <a:r>
              <a:rPr lang="en-US" dirty="0"/>
              <a:t>Monitoring for early signs of complications</a:t>
            </a:r>
          </a:p>
          <a:p>
            <a:pPr lvl="1">
              <a:buFont typeface="Wingdings" pitchFamily="2" charset="2"/>
              <a:buChar char="§"/>
            </a:pPr>
            <a:r>
              <a:rPr lang="en-US" dirty="0"/>
              <a:t>Emotional support and communication</a:t>
            </a:r>
          </a:p>
          <a:p>
            <a:endParaRPr lang="en-US" dirty="0"/>
          </a:p>
        </p:txBody>
      </p:sp>
    </p:spTree>
    <p:extLst>
      <p:ext uri="{BB962C8B-B14F-4D97-AF65-F5344CB8AC3E}">
        <p14:creationId xmlns:p14="http://schemas.microsoft.com/office/powerpoint/2010/main" val="2529505399"/>
      </p:ext>
    </p:extLst>
  </p:cSld>
  <p:clrMapOvr>
    <a:masterClrMapping/>
  </p:clrMapOvr>
  <p:transition>
    <p:zo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38F7D-73F0-745E-47E7-69D63DC66B26}"/>
              </a:ext>
            </a:extLst>
          </p:cNvPr>
          <p:cNvSpPr>
            <a:spLocks noGrp="1"/>
          </p:cNvSpPr>
          <p:nvPr>
            <p:ph type="title"/>
          </p:nvPr>
        </p:nvSpPr>
        <p:spPr>
          <a:noFill/>
        </p:spPr>
        <p:txBody>
          <a:bodyPr>
            <a:normAutofit/>
          </a:bodyPr>
          <a:lstStyle/>
          <a:p>
            <a:pPr algn="ctr"/>
            <a:r>
              <a:rPr lang="en-US" sz="4050"/>
              <a:t>Workflow and the Nurse’s Role</a:t>
            </a:r>
          </a:p>
        </p:txBody>
      </p:sp>
      <p:sp>
        <p:nvSpPr>
          <p:cNvPr id="3" name="Content Placeholder 2">
            <a:extLst>
              <a:ext uri="{FF2B5EF4-FFF2-40B4-BE49-F238E27FC236}">
                <a16:creationId xmlns:a16="http://schemas.microsoft.com/office/drawing/2014/main" id="{892F882B-C1C6-53C9-0B7B-3FC06CAC79EA}"/>
              </a:ext>
            </a:extLst>
          </p:cNvPr>
          <p:cNvSpPr>
            <a:spLocks noGrp="1"/>
          </p:cNvSpPr>
          <p:nvPr>
            <p:ph idx="1"/>
          </p:nvPr>
        </p:nvSpPr>
        <p:spPr/>
        <p:txBody>
          <a:bodyPr/>
          <a:lstStyle/>
          <a:p>
            <a:r>
              <a:rPr lang="en-US" b="1"/>
              <a:t>Post-Block:</a:t>
            </a:r>
            <a:endParaRPr lang="en-US"/>
          </a:p>
          <a:p>
            <a:pPr lvl="1">
              <a:buFont typeface="Wingdings" pitchFamily="2" charset="2"/>
              <a:buChar char="§"/>
            </a:pPr>
            <a:r>
              <a:rPr lang="en-US"/>
              <a:t>Documenting motor/sensory status</a:t>
            </a:r>
          </a:p>
          <a:p>
            <a:pPr lvl="1">
              <a:buFont typeface="Wingdings" pitchFamily="2" charset="2"/>
              <a:buChar char="§"/>
            </a:pPr>
            <a:r>
              <a:rPr lang="en-US"/>
              <a:t>Neurovascular checks</a:t>
            </a:r>
          </a:p>
          <a:p>
            <a:pPr lvl="1">
              <a:buFont typeface="Wingdings" pitchFamily="2" charset="2"/>
              <a:buChar char="§"/>
            </a:pPr>
            <a:r>
              <a:rPr lang="en-US"/>
              <a:t>Protecting insensate limbs</a:t>
            </a:r>
          </a:p>
          <a:p>
            <a:pPr lvl="1">
              <a:buFont typeface="Wingdings" pitchFamily="2" charset="2"/>
              <a:buChar char="§"/>
            </a:pPr>
            <a:r>
              <a:rPr lang="en-US"/>
              <a:t>Monitoring for block regression or return of sensation</a:t>
            </a:r>
          </a:p>
          <a:p>
            <a:pPr lvl="1">
              <a:buFont typeface="Wingdings" pitchFamily="2" charset="2"/>
              <a:buChar char="§"/>
            </a:pPr>
            <a:r>
              <a:rPr lang="en-US"/>
              <a:t>Assessing signs of LAST (usually within 20 minutes of block)</a:t>
            </a:r>
          </a:p>
          <a:p>
            <a:endParaRPr lang="en-US"/>
          </a:p>
        </p:txBody>
      </p:sp>
    </p:spTree>
    <p:extLst>
      <p:ext uri="{BB962C8B-B14F-4D97-AF65-F5344CB8AC3E}">
        <p14:creationId xmlns:p14="http://schemas.microsoft.com/office/powerpoint/2010/main" val="2482845806"/>
      </p:ext>
    </p:extLst>
  </p:cSld>
  <p:clrMapOvr>
    <a:masterClrMapping/>
  </p:clrMapOvr>
  <p:transition>
    <p:zo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7812A-1C01-C2CD-0B8E-87FFCCD189F5}"/>
              </a:ext>
            </a:extLst>
          </p:cNvPr>
          <p:cNvSpPr>
            <a:spLocks noGrp="1"/>
          </p:cNvSpPr>
          <p:nvPr>
            <p:ph type="title"/>
          </p:nvPr>
        </p:nvSpPr>
        <p:spPr>
          <a:noFill/>
        </p:spPr>
        <p:txBody>
          <a:bodyPr>
            <a:normAutofit/>
          </a:bodyPr>
          <a:lstStyle/>
          <a:p>
            <a:pPr algn="ctr"/>
            <a:r>
              <a:rPr lang="en-US" sz="4050"/>
              <a:t>Complications and Red Flags </a:t>
            </a:r>
          </a:p>
        </p:txBody>
      </p:sp>
      <p:sp>
        <p:nvSpPr>
          <p:cNvPr id="3" name="Content Placeholder 2">
            <a:extLst>
              <a:ext uri="{FF2B5EF4-FFF2-40B4-BE49-F238E27FC236}">
                <a16:creationId xmlns:a16="http://schemas.microsoft.com/office/drawing/2014/main" id="{47FD9F6F-B402-1EBA-7541-47D00D267BF1}"/>
              </a:ext>
            </a:extLst>
          </p:cNvPr>
          <p:cNvSpPr>
            <a:spLocks noGrp="1"/>
          </p:cNvSpPr>
          <p:nvPr>
            <p:ph idx="1"/>
          </p:nvPr>
        </p:nvSpPr>
        <p:spPr/>
        <p:txBody>
          <a:bodyPr>
            <a:normAutofit fontScale="92500" lnSpcReduction="20000"/>
          </a:bodyPr>
          <a:lstStyle/>
          <a:p>
            <a:r>
              <a:rPr lang="en-US" b="1"/>
              <a:t>Common Side Effects:</a:t>
            </a:r>
            <a:endParaRPr lang="en-US"/>
          </a:p>
          <a:p>
            <a:pPr lvl="1">
              <a:buFont typeface="Wingdings" pitchFamily="2" charset="2"/>
              <a:buChar char="§"/>
            </a:pPr>
            <a:r>
              <a:rPr lang="en-US"/>
              <a:t>Numbness, weakness</a:t>
            </a:r>
          </a:p>
          <a:p>
            <a:pPr lvl="2">
              <a:buFont typeface="Wingdings" pitchFamily="2" charset="2"/>
              <a:buChar char="§"/>
            </a:pPr>
            <a:r>
              <a:rPr lang="en-US"/>
              <a:t>Expected (hopefully in distribution of nerve)</a:t>
            </a:r>
          </a:p>
          <a:p>
            <a:pPr lvl="1">
              <a:buFont typeface="Wingdings" pitchFamily="2" charset="2"/>
              <a:buChar char="§"/>
            </a:pPr>
            <a:r>
              <a:rPr lang="en-US"/>
              <a:t>Phrenic nerve block-ISB</a:t>
            </a:r>
          </a:p>
          <a:p>
            <a:pPr lvl="2">
              <a:buFont typeface="Wingdings" pitchFamily="2" charset="2"/>
              <a:buChar char="§"/>
            </a:pPr>
            <a:r>
              <a:rPr lang="en-US"/>
              <a:t>90% asymptomatic unless pulmonary disease</a:t>
            </a:r>
          </a:p>
          <a:p>
            <a:pPr lvl="3">
              <a:buFont typeface="Wingdings" pitchFamily="2" charset="2"/>
              <a:buChar char="§"/>
            </a:pPr>
            <a:r>
              <a:rPr lang="en-US"/>
              <a:t>Informed consent-information is powerful!</a:t>
            </a:r>
          </a:p>
          <a:p>
            <a:pPr lvl="1">
              <a:buFont typeface="Wingdings" pitchFamily="2" charset="2"/>
              <a:buChar char="§"/>
            </a:pPr>
            <a:r>
              <a:rPr lang="en-US"/>
              <a:t>Delayed ambulation-Muscle weakness</a:t>
            </a:r>
          </a:p>
          <a:p>
            <a:pPr lvl="2">
              <a:buFont typeface="Wingdings" pitchFamily="2" charset="2"/>
              <a:buChar char="§"/>
            </a:pPr>
            <a:r>
              <a:rPr lang="en-US"/>
              <a:t>Femoral nerve-quad weakness</a:t>
            </a:r>
          </a:p>
          <a:p>
            <a:pPr lvl="2">
              <a:buFont typeface="Wingdings" pitchFamily="2" charset="2"/>
              <a:buChar char="§"/>
            </a:pPr>
            <a:r>
              <a:rPr lang="en-US"/>
              <a:t>Adductor Canal and PENG block (designed to avoid quad weakness)</a:t>
            </a:r>
          </a:p>
          <a:p>
            <a:pPr lvl="3">
              <a:buFont typeface="Wingdings" pitchFamily="2" charset="2"/>
              <a:buChar char="§"/>
            </a:pPr>
            <a:r>
              <a:rPr lang="en-US"/>
              <a:t>Less falling, better ambulation-more in control when walking</a:t>
            </a:r>
          </a:p>
          <a:p>
            <a:endParaRPr lang="en-US"/>
          </a:p>
        </p:txBody>
      </p:sp>
    </p:spTree>
    <p:extLst>
      <p:ext uri="{BB962C8B-B14F-4D97-AF65-F5344CB8AC3E}">
        <p14:creationId xmlns:p14="http://schemas.microsoft.com/office/powerpoint/2010/main" val="3346382889"/>
      </p:ext>
    </p:extLst>
  </p:cSld>
  <p:clrMapOvr>
    <a:masterClrMapping/>
  </p:clrMapOvr>
  <p:transition>
    <p:zo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55739-BF01-17D4-3780-4533AC17574B}"/>
              </a:ext>
            </a:extLst>
          </p:cNvPr>
          <p:cNvSpPr>
            <a:spLocks noGrp="1"/>
          </p:cNvSpPr>
          <p:nvPr>
            <p:ph type="title"/>
          </p:nvPr>
        </p:nvSpPr>
        <p:spPr>
          <a:noFill/>
        </p:spPr>
        <p:txBody>
          <a:bodyPr>
            <a:normAutofit/>
          </a:bodyPr>
          <a:lstStyle/>
          <a:p>
            <a:pPr algn="ctr"/>
            <a:r>
              <a:rPr lang="en-US" sz="4050"/>
              <a:t>Complications and Red Flags </a:t>
            </a:r>
          </a:p>
        </p:txBody>
      </p:sp>
      <p:sp>
        <p:nvSpPr>
          <p:cNvPr id="3" name="Content Placeholder 2">
            <a:extLst>
              <a:ext uri="{FF2B5EF4-FFF2-40B4-BE49-F238E27FC236}">
                <a16:creationId xmlns:a16="http://schemas.microsoft.com/office/drawing/2014/main" id="{1C25A453-A189-0F9D-3792-C57710E2BDE9}"/>
              </a:ext>
            </a:extLst>
          </p:cNvPr>
          <p:cNvSpPr>
            <a:spLocks noGrp="1"/>
          </p:cNvSpPr>
          <p:nvPr>
            <p:ph idx="1"/>
          </p:nvPr>
        </p:nvSpPr>
        <p:spPr/>
        <p:txBody>
          <a:bodyPr>
            <a:normAutofit lnSpcReduction="10000"/>
          </a:bodyPr>
          <a:lstStyle/>
          <a:p>
            <a:r>
              <a:rPr lang="en-US" b="1"/>
              <a:t>Complications to Recognize:</a:t>
            </a:r>
            <a:endParaRPr lang="en-US"/>
          </a:p>
          <a:p>
            <a:pPr lvl="1">
              <a:buFont typeface="Wingdings" pitchFamily="2" charset="2"/>
              <a:buChar char="§"/>
            </a:pPr>
            <a:r>
              <a:rPr lang="en-US"/>
              <a:t>Local anesthetic systemic toxicity (LAST)</a:t>
            </a:r>
          </a:p>
          <a:p>
            <a:pPr lvl="2">
              <a:buFont typeface="Wingdings" pitchFamily="2" charset="2"/>
              <a:buChar char="§"/>
            </a:pPr>
            <a:r>
              <a:rPr lang="en-US"/>
              <a:t>Symptoms: tinnitus, metallic taste, seizures, cardiac changes</a:t>
            </a:r>
          </a:p>
          <a:p>
            <a:pPr lvl="2">
              <a:buFont typeface="Wingdings" pitchFamily="2" charset="2"/>
              <a:buChar char="§"/>
            </a:pPr>
            <a:r>
              <a:rPr lang="en-US"/>
              <a:t>Nurse’s role: Call for help, stop injection, prepare intralipid (should be in block cart)</a:t>
            </a:r>
          </a:p>
          <a:p>
            <a:pPr lvl="2">
              <a:buFont typeface="Wingdings" pitchFamily="2" charset="2"/>
              <a:buChar char="§"/>
            </a:pPr>
            <a:r>
              <a:rPr lang="en-US" err="1"/>
              <a:t>Lipidrescue.org</a:t>
            </a:r>
            <a:r>
              <a:rPr lang="en-US"/>
              <a:t> Laminated instruction on block cart</a:t>
            </a:r>
          </a:p>
          <a:p>
            <a:pPr lvl="1">
              <a:buFont typeface="Wingdings" pitchFamily="2" charset="2"/>
              <a:buChar char="§"/>
            </a:pPr>
            <a:r>
              <a:rPr lang="en-US"/>
              <a:t>Nerve injury (prolonged numbness/weakness)</a:t>
            </a:r>
          </a:p>
          <a:p>
            <a:pPr lvl="2">
              <a:buFont typeface="Wingdings" pitchFamily="2" charset="2"/>
              <a:buChar char="§"/>
            </a:pPr>
            <a:r>
              <a:rPr lang="en-US"/>
              <a:t>Follow up and notify anesthesia</a:t>
            </a:r>
          </a:p>
          <a:p>
            <a:pPr lvl="1">
              <a:buFont typeface="Wingdings" pitchFamily="2" charset="2"/>
              <a:buChar char="§"/>
            </a:pPr>
            <a:r>
              <a:rPr lang="en-US"/>
              <a:t>Hematoma, infection</a:t>
            </a:r>
          </a:p>
          <a:p>
            <a:endParaRPr lang="en-US"/>
          </a:p>
        </p:txBody>
      </p:sp>
    </p:spTree>
    <p:extLst>
      <p:ext uri="{BB962C8B-B14F-4D97-AF65-F5344CB8AC3E}">
        <p14:creationId xmlns:p14="http://schemas.microsoft.com/office/powerpoint/2010/main" val="2015460819"/>
      </p:ext>
    </p:extLst>
  </p:cSld>
  <p:clrMapOvr>
    <a:masterClrMapping/>
  </p:clrMapOvr>
  <p:transition>
    <p:zo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DAE97-FF18-872A-AD69-01C98D62610A}"/>
              </a:ext>
            </a:extLst>
          </p:cNvPr>
          <p:cNvSpPr>
            <a:spLocks noGrp="1"/>
          </p:cNvSpPr>
          <p:nvPr>
            <p:ph type="title"/>
          </p:nvPr>
        </p:nvSpPr>
        <p:spPr>
          <a:noFill/>
        </p:spPr>
        <p:txBody>
          <a:bodyPr>
            <a:normAutofit/>
          </a:bodyPr>
          <a:lstStyle/>
          <a:p>
            <a:pPr algn="ctr"/>
            <a:r>
              <a:rPr lang="en-US" sz="4050"/>
              <a:t>Case Study &amp; Discussion</a:t>
            </a:r>
          </a:p>
        </p:txBody>
      </p:sp>
      <p:sp>
        <p:nvSpPr>
          <p:cNvPr id="3" name="Content Placeholder 2">
            <a:extLst>
              <a:ext uri="{FF2B5EF4-FFF2-40B4-BE49-F238E27FC236}">
                <a16:creationId xmlns:a16="http://schemas.microsoft.com/office/drawing/2014/main" id="{5C14ED90-E209-5568-9B39-476301385ACB}"/>
              </a:ext>
            </a:extLst>
          </p:cNvPr>
          <p:cNvSpPr>
            <a:spLocks noGrp="1"/>
          </p:cNvSpPr>
          <p:nvPr>
            <p:ph idx="1"/>
          </p:nvPr>
        </p:nvSpPr>
        <p:spPr>
          <a:xfrm>
            <a:off x="628650" y="1690687"/>
            <a:ext cx="7739846" cy="7372289"/>
          </a:xfrm>
        </p:spPr>
        <p:txBody>
          <a:bodyPr>
            <a:normAutofit/>
          </a:bodyPr>
          <a:lstStyle/>
          <a:p>
            <a:pPr marL="0" indent="0" algn="ctr">
              <a:buNone/>
            </a:pPr>
            <a:r>
              <a:rPr lang="en-US" sz="3000" u="sng"/>
              <a:t>Typical Total Knee Arthroplasty</a:t>
            </a:r>
          </a:p>
          <a:p>
            <a:pPr marL="0" indent="0" algn="ctr">
              <a:buNone/>
            </a:pPr>
            <a:endParaRPr lang="en-US" sz="3000" u="sng"/>
          </a:p>
          <a:p>
            <a:r>
              <a:rPr lang="en-US" sz="2000"/>
              <a:t>Adductor Canal block with accessory nerve blockade-femoral cutaneous and genicular</a:t>
            </a:r>
          </a:p>
          <a:p>
            <a:r>
              <a:rPr lang="en-US" sz="2000"/>
              <a:t>IPACK block or similar for posterior compartment</a:t>
            </a:r>
          </a:p>
          <a:p>
            <a:r>
              <a:rPr lang="en-US" sz="2000"/>
              <a:t>SAB (preferred) or General (LMA or ETT)</a:t>
            </a:r>
          </a:p>
          <a:p>
            <a:r>
              <a:rPr lang="en-US" sz="2000"/>
              <a:t>Inhalational gas or Propofol infusion (ketamine)</a:t>
            </a:r>
          </a:p>
          <a:p>
            <a:r>
              <a:rPr lang="en-US" sz="2000"/>
              <a:t>Minimal narcotics-PONV, resp depression, urinary retention etc.</a:t>
            </a:r>
          </a:p>
        </p:txBody>
      </p:sp>
    </p:spTree>
    <p:extLst>
      <p:ext uri="{BB962C8B-B14F-4D97-AF65-F5344CB8AC3E}">
        <p14:creationId xmlns:p14="http://schemas.microsoft.com/office/powerpoint/2010/main" val="1808174906"/>
      </p:ext>
    </p:extLst>
  </p:cSld>
  <p:clrMapOvr>
    <a:masterClrMapping/>
  </p:clrMapOvr>
  <p:transition>
    <p:zo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266700" y="782751"/>
            <a:ext cx="4179094" cy="4900613"/>
          </a:xfrm>
          <a:prstGeom prst="rect">
            <a:avLst/>
          </a:prstGeom>
        </p:spPr>
      </p:pic>
      <p:pic>
        <p:nvPicPr>
          <p:cNvPr id="4" name="object 4"/>
          <p:cNvPicPr/>
          <p:nvPr/>
        </p:nvPicPr>
        <p:blipFill>
          <a:blip r:embed="rId3" cstate="print"/>
          <a:stretch>
            <a:fillRect/>
          </a:stretch>
        </p:blipFill>
        <p:spPr>
          <a:xfrm>
            <a:off x="4698208" y="782751"/>
            <a:ext cx="4014788" cy="4900613"/>
          </a:xfrm>
          <a:prstGeom prst="rect">
            <a:avLst/>
          </a:prstGeom>
        </p:spPr>
      </p:pic>
      <p:sp>
        <p:nvSpPr>
          <p:cNvPr id="5" name="Title 1">
            <a:extLst>
              <a:ext uri="{FF2B5EF4-FFF2-40B4-BE49-F238E27FC236}">
                <a16:creationId xmlns:a16="http://schemas.microsoft.com/office/drawing/2014/main" id="{BD3D5A5C-629D-19E7-66A3-1C326260D286}"/>
              </a:ext>
            </a:extLst>
          </p:cNvPr>
          <p:cNvSpPr txBox="1">
            <a:spLocks/>
          </p:cNvSpPr>
          <p:nvPr/>
        </p:nvSpPr>
        <p:spPr>
          <a:xfrm>
            <a:off x="708377" y="5859236"/>
            <a:ext cx="6965245" cy="1202485"/>
          </a:xfrm>
          <a:prstGeom prst="rect">
            <a:avLst/>
          </a:prstGeom>
        </p:spPr>
        <p:txBody>
          <a:bodyPr/>
          <a:lstStyle>
            <a:lvl1pPr algn="l" defTabSz="685800" rtl="0" eaLnBrk="1" latinLnBrk="0" hangingPunct="1">
              <a:lnSpc>
                <a:spcPct val="90000"/>
              </a:lnSpc>
              <a:spcBef>
                <a:spcPct val="0"/>
              </a:spcBef>
              <a:buNone/>
              <a:defRPr sz="4400" b="1" kern="1200">
                <a:solidFill>
                  <a:schemeClr val="tx1"/>
                </a:solidFill>
                <a:latin typeface="+mn-lt"/>
                <a:ea typeface="+mj-ea"/>
                <a:cs typeface="+mj-cs"/>
              </a:defRPr>
            </a:lvl1pPr>
          </a:lstStyle>
          <a:p>
            <a:r>
              <a:rPr lang="en-US"/>
              <a:t>Questions?</a:t>
            </a:r>
          </a:p>
        </p:txBody>
      </p:sp>
    </p:spTree>
  </p:cSld>
  <p:clrMapOvr>
    <a:masterClrMapping/>
  </p:clrMapOvr>
  <p:transition>
    <p:zo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A4DBA-C344-FA96-BEC6-C397D2E44E15}"/>
              </a:ext>
            </a:extLst>
          </p:cNvPr>
          <p:cNvSpPr>
            <a:spLocks noGrp="1"/>
          </p:cNvSpPr>
          <p:nvPr>
            <p:ph type="title"/>
          </p:nvPr>
        </p:nvSpPr>
        <p:spPr>
          <a:xfrm>
            <a:off x="623888" y="1709739"/>
            <a:ext cx="7886700" cy="2852737"/>
          </a:xfrm>
        </p:spPr>
        <p:txBody>
          <a:bodyPr anchor="b">
            <a:normAutofit/>
          </a:bodyPr>
          <a:lstStyle/>
          <a:p>
            <a:r>
              <a:rPr lang="en-US" sz="8000" dirty="0"/>
              <a:t>ASPAN 101</a:t>
            </a:r>
          </a:p>
        </p:txBody>
      </p:sp>
      <p:sp>
        <p:nvSpPr>
          <p:cNvPr id="3" name="Content Placeholder 2">
            <a:extLst>
              <a:ext uri="{FF2B5EF4-FFF2-40B4-BE49-F238E27FC236}">
                <a16:creationId xmlns:a16="http://schemas.microsoft.com/office/drawing/2014/main" id="{583CDA0D-D606-C025-6915-845C0181FD47}"/>
              </a:ext>
            </a:extLst>
          </p:cNvPr>
          <p:cNvSpPr>
            <a:spLocks noGrp="1"/>
          </p:cNvSpPr>
          <p:nvPr>
            <p:ph type="body" idx="1"/>
          </p:nvPr>
        </p:nvSpPr>
        <p:spPr>
          <a:xfrm>
            <a:off x="623888" y="4589464"/>
            <a:ext cx="7886700" cy="1500187"/>
          </a:xfrm>
        </p:spPr>
        <p:txBody>
          <a:bodyPr>
            <a:normAutofit/>
          </a:bodyPr>
          <a:lstStyle/>
          <a:p>
            <a:pPr marL="0" indent="0">
              <a:spcAft>
                <a:spcPts val="600"/>
              </a:spcAft>
              <a:buNone/>
            </a:pPr>
            <a:r>
              <a:rPr lang="en-US"/>
              <a:t> </a:t>
            </a:r>
            <a:r>
              <a:rPr lang="en-US" b="1"/>
              <a:t>Everything you wanted to know and </a:t>
            </a:r>
            <a:r>
              <a:rPr lang="en-US" b="1" u="sng"/>
              <a:t>more</a:t>
            </a:r>
            <a:r>
              <a:rPr lang="en-US" b="1"/>
              <a:t>!!</a:t>
            </a:r>
          </a:p>
        </p:txBody>
      </p:sp>
    </p:spTree>
    <p:extLst>
      <p:ext uri="{BB962C8B-B14F-4D97-AF65-F5344CB8AC3E}">
        <p14:creationId xmlns:p14="http://schemas.microsoft.com/office/powerpoint/2010/main" val="3435497211"/>
      </p:ext>
    </p:extLst>
  </p:cSld>
  <p:clrMapOvr>
    <a:masterClrMapping/>
  </p:clrMapOvr>
  <p:transition>
    <p:zo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1FE31-98AF-CB07-1ACA-61A023736350}"/>
              </a:ext>
            </a:extLst>
          </p:cNvPr>
          <p:cNvSpPr>
            <a:spLocks noGrp="1"/>
          </p:cNvSpPr>
          <p:nvPr>
            <p:ph type="title"/>
          </p:nvPr>
        </p:nvSpPr>
        <p:spPr/>
        <p:txBody>
          <a:bodyPr/>
          <a:lstStyle/>
          <a:p>
            <a:r>
              <a:rPr lang="en-US"/>
              <a:t>What is ASPAN ?</a:t>
            </a:r>
          </a:p>
        </p:txBody>
      </p:sp>
      <p:sp>
        <p:nvSpPr>
          <p:cNvPr id="3" name="Content Placeholder 2">
            <a:extLst>
              <a:ext uri="{FF2B5EF4-FFF2-40B4-BE49-F238E27FC236}">
                <a16:creationId xmlns:a16="http://schemas.microsoft.com/office/drawing/2014/main" id="{D4487C89-0484-365D-0630-6B5129890385}"/>
              </a:ext>
            </a:extLst>
          </p:cNvPr>
          <p:cNvSpPr>
            <a:spLocks noGrp="1"/>
          </p:cNvSpPr>
          <p:nvPr>
            <p:ph idx="1"/>
          </p:nvPr>
        </p:nvSpPr>
        <p:spPr/>
        <p:txBody>
          <a:bodyPr/>
          <a:lstStyle/>
          <a:p>
            <a:r>
              <a:rPr lang="en-US" sz="2800"/>
              <a:t>A nonprofit professional organization with a specific structure</a:t>
            </a:r>
          </a:p>
          <a:p>
            <a:r>
              <a:rPr lang="en-US" sz="2800"/>
              <a:t>Bylaws, Policies and Procedures </a:t>
            </a:r>
          </a:p>
          <a:p>
            <a:r>
              <a:rPr lang="en-US" sz="2800"/>
              <a:t>Executive Board of Directors </a:t>
            </a:r>
          </a:p>
          <a:p>
            <a:r>
              <a:rPr lang="en-US" sz="2800"/>
              <a:t>Representative Assembly</a:t>
            </a:r>
          </a:p>
          <a:p>
            <a:r>
              <a:rPr lang="en-US" sz="2800"/>
              <a:t>Members from across the country</a:t>
            </a:r>
          </a:p>
          <a:p>
            <a:r>
              <a:rPr lang="en-US" sz="2800"/>
              <a:t>A National Office staff </a:t>
            </a:r>
          </a:p>
          <a:p>
            <a:r>
              <a:rPr lang="en-US" sz="2800"/>
              <a:t>ASPAN has a purpose, vision and mission </a:t>
            </a:r>
          </a:p>
        </p:txBody>
      </p:sp>
    </p:spTree>
    <p:extLst>
      <p:ext uri="{BB962C8B-B14F-4D97-AF65-F5344CB8AC3E}">
        <p14:creationId xmlns:p14="http://schemas.microsoft.com/office/powerpoint/2010/main" val="660937969"/>
      </p:ext>
    </p:extLst>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4B810-45A9-31F8-7391-DBC38A93FAE1}"/>
              </a:ext>
            </a:extLst>
          </p:cNvPr>
          <p:cNvSpPr>
            <a:spLocks noGrp="1"/>
          </p:cNvSpPr>
          <p:nvPr>
            <p:ph type="title"/>
          </p:nvPr>
        </p:nvSpPr>
        <p:spPr/>
        <p:txBody>
          <a:bodyPr/>
          <a:lstStyle/>
          <a:p>
            <a:r>
              <a:rPr lang="en-US"/>
              <a:t>Recognizing Sleep Apnea</a:t>
            </a:r>
          </a:p>
        </p:txBody>
      </p:sp>
      <p:graphicFrame>
        <p:nvGraphicFramePr>
          <p:cNvPr id="4" name="Content Placeholder 4">
            <a:extLst>
              <a:ext uri="{FF2B5EF4-FFF2-40B4-BE49-F238E27FC236}">
                <a16:creationId xmlns:a16="http://schemas.microsoft.com/office/drawing/2014/main" id="{AF3E5AB3-38FD-4EB6-BDCB-BCAA7C6CFD6A}"/>
              </a:ext>
            </a:extLst>
          </p:cNvPr>
          <p:cNvGraphicFramePr>
            <a:graphicFrameLocks noGrp="1"/>
          </p:cNvGraphicFramePr>
          <p:nvPr>
            <p:ph idx="1"/>
            <p:extLs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789272" y="2020067"/>
          <a:ext cx="7642459" cy="42556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83410736"/>
      </p:ext>
    </p:extLst>
  </p:cSld>
  <p:clrMapOvr>
    <a:masterClrMapping/>
  </p:clrMapOvr>
  <p:transition>
    <p:zo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rrowheads="1"/>
          </p:cNvSpPr>
          <p:nvPr>
            <p:ph type="title"/>
          </p:nvPr>
        </p:nvSpPr>
        <p:spPr>
          <a:xfrm>
            <a:off x="457200" y="228600"/>
            <a:ext cx="8229600" cy="1000125"/>
          </a:xfrm>
        </p:spPr>
        <p:txBody>
          <a:bodyPr>
            <a:normAutofit/>
          </a:bodyPr>
          <a:lstStyle/>
          <a:p>
            <a:r>
              <a:rPr lang="en-US" sz="3600" u="sng">
                <a:solidFill>
                  <a:srgbClr val="000000"/>
                </a:solidFill>
                <a:effectLst/>
              </a:rPr>
              <a:t>ASPAN’s</a:t>
            </a:r>
            <a:r>
              <a:rPr lang="en-US" sz="3600" b="1" u="sng">
                <a:solidFill>
                  <a:srgbClr val="000000"/>
                </a:solidFill>
                <a:effectLst/>
              </a:rPr>
              <a:t> </a:t>
            </a:r>
            <a:r>
              <a:rPr lang="en-US" sz="3600" u="sng">
                <a:solidFill>
                  <a:srgbClr val="000000"/>
                </a:solidFill>
                <a:effectLst/>
              </a:rPr>
              <a:t>Core Purpose</a:t>
            </a:r>
          </a:p>
        </p:txBody>
      </p:sp>
      <p:sp>
        <p:nvSpPr>
          <p:cNvPr id="18434" name="Rectangle 3"/>
          <p:cNvSpPr>
            <a:spLocks noGrp="1" noRot="1" noChangeArrowheads="1"/>
          </p:cNvSpPr>
          <p:nvPr>
            <p:ph idx="1"/>
          </p:nvPr>
        </p:nvSpPr>
        <p:spPr>
          <a:xfrm>
            <a:off x="-486162" y="945792"/>
            <a:ext cx="6479721" cy="1398280"/>
          </a:xfrm>
        </p:spPr>
        <p:txBody>
          <a:bodyPr anchor="ctr">
            <a:normAutofit fontScale="92500" lnSpcReduction="10000"/>
          </a:bodyPr>
          <a:lstStyle/>
          <a:p>
            <a:pPr algn="ctr">
              <a:buFont typeface="Wingdings" pitchFamily="2" charset="2"/>
              <a:buNone/>
            </a:pPr>
            <a:r>
              <a:rPr lang="en-US" sz="3200" b="1"/>
              <a:t>To empower and advance</a:t>
            </a:r>
          </a:p>
          <a:p>
            <a:pPr algn="ctr">
              <a:buFont typeface="Wingdings" pitchFamily="2" charset="2"/>
              <a:buNone/>
            </a:pPr>
            <a:r>
              <a:rPr lang="en-US" sz="3200" b="1"/>
              <a:t>the unique specialty of </a:t>
            </a:r>
          </a:p>
          <a:p>
            <a:pPr algn="ctr">
              <a:buFont typeface="Wingdings" pitchFamily="2" charset="2"/>
              <a:buNone/>
            </a:pPr>
            <a:r>
              <a:rPr lang="en-US" sz="3200" b="1"/>
              <a:t>perianesthesia nursing</a:t>
            </a:r>
          </a:p>
        </p:txBody>
      </p:sp>
      <p:pic>
        <p:nvPicPr>
          <p:cNvPr id="5" name="Picture 4" descr="A poster with a bridge and flowers&#10;&#10;AI-generated content may be incorrect.">
            <a:extLst>
              <a:ext uri="{FF2B5EF4-FFF2-40B4-BE49-F238E27FC236}">
                <a16:creationId xmlns:a16="http://schemas.microsoft.com/office/drawing/2014/main" id="{14FEC5F5-AB24-0F43-2123-58A2C678C9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357275"/>
            <a:ext cx="4406286" cy="2029359"/>
          </a:xfrm>
          <a:prstGeom prst="rect">
            <a:avLst/>
          </a:prstGeom>
        </p:spPr>
      </p:pic>
      <p:sp>
        <p:nvSpPr>
          <p:cNvPr id="2" name="TextBox 1">
            <a:extLst>
              <a:ext uri="{FF2B5EF4-FFF2-40B4-BE49-F238E27FC236}">
                <a16:creationId xmlns:a16="http://schemas.microsoft.com/office/drawing/2014/main" id="{08E0FE04-B852-11A8-0E20-7F981FAA7F9B}"/>
              </a:ext>
            </a:extLst>
          </p:cNvPr>
          <p:cNvSpPr txBox="1"/>
          <p:nvPr/>
        </p:nvSpPr>
        <p:spPr>
          <a:xfrm>
            <a:off x="5098235" y="935627"/>
            <a:ext cx="3997485" cy="3046988"/>
          </a:xfrm>
          <a:prstGeom prst="rect">
            <a:avLst/>
          </a:prstGeom>
          <a:noFill/>
        </p:spPr>
        <p:txBody>
          <a:bodyPr wrap="square" rtlCol="0">
            <a:spAutoFit/>
          </a:bodyPr>
          <a:lstStyle/>
          <a:p>
            <a:r>
              <a:rPr lang="en-US" sz="3200" b="1" u="sng"/>
              <a:t>Compelling Vision</a:t>
            </a:r>
            <a:r>
              <a:rPr lang="en-US" sz="3200" b="1"/>
              <a:t>: </a:t>
            </a:r>
          </a:p>
          <a:p>
            <a:r>
              <a:rPr lang="en-US" sz="3200" b="1"/>
              <a:t>To be distinguished as the premier organization for perianesthesia nursing.</a:t>
            </a:r>
          </a:p>
        </p:txBody>
      </p:sp>
      <p:pic>
        <p:nvPicPr>
          <p:cNvPr id="7" name="Picture 6" descr="Device on a finger">
            <a:extLst>
              <a:ext uri="{FF2B5EF4-FFF2-40B4-BE49-F238E27FC236}">
                <a16:creationId xmlns:a16="http://schemas.microsoft.com/office/drawing/2014/main" id="{559114C2-542C-34E6-AD1F-5AD16B696C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81326" y="3992780"/>
            <a:ext cx="2891512" cy="1929593"/>
          </a:xfrm>
          <a:prstGeom prst="rect">
            <a:avLst/>
          </a:prstGeom>
        </p:spPr>
      </p:pic>
    </p:spTree>
  </p:cSld>
  <p:clrMapOvr>
    <a:masterClrMapping/>
  </p:clrMapOvr>
  <p:transition>
    <p:zo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DB366D-8ED5-C6BF-4349-556BE4C45D97}"/>
            </a:ext>
          </a:extLst>
        </p:cNvPr>
        <p:cNvGrpSpPr/>
        <p:nvPr/>
      </p:nvGrpSpPr>
      <p:grpSpPr>
        <a:xfrm>
          <a:off x="0" y="0"/>
          <a:ext cx="0" cy="0"/>
          <a:chOff x="0" y="0"/>
          <a:chExt cx="0" cy="0"/>
        </a:xfrm>
      </p:grpSpPr>
      <p:sp>
        <p:nvSpPr>
          <p:cNvPr id="87042" name="Title 1">
            <a:extLst>
              <a:ext uri="{FF2B5EF4-FFF2-40B4-BE49-F238E27FC236}">
                <a16:creationId xmlns:a16="http://schemas.microsoft.com/office/drawing/2014/main" id="{C6FC5BDD-3DAA-6223-0941-0DC76696A258}"/>
              </a:ext>
            </a:extLst>
          </p:cNvPr>
          <p:cNvSpPr>
            <a:spLocks noGrp="1"/>
          </p:cNvSpPr>
          <p:nvPr>
            <p:ph type="title"/>
          </p:nvPr>
        </p:nvSpPr>
        <p:spPr>
          <a:xfrm>
            <a:off x="150870" y="767556"/>
            <a:ext cx="7886700" cy="1325563"/>
          </a:xfrm>
        </p:spPr>
        <p:txBody>
          <a:bodyPr vert="horz" lIns="91440" tIns="45720" rIns="91440" bIns="45720" rtlCol="0" anchor="ctr">
            <a:normAutofit/>
          </a:bodyPr>
          <a:lstStyle/>
          <a:p>
            <a:r>
              <a:rPr lang="en-US" b="1" kern="1200">
                <a:effectLst/>
                <a:latin typeface="+mn-lt"/>
                <a:ea typeface="+mj-ea"/>
                <a:cs typeface="+mj-cs"/>
              </a:rPr>
              <a:t>ASPAN’s Core Values</a:t>
            </a:r>
            <a:r>
              <a:rPr lang="en-US"/>
              <a:t>=</a:t>
            </a:r>
            <a:br>
              <a:rPr lang="en-US"/>
            </a:br>
            <a:r>
              <a:rPr lang="en-US" b="1" kern="1200">
                <a:effectLst/>
                <a:latin typeface="+mn-lt"/>
                <a:ea typeface="+mj-ea"/>
                <a:cs typeface="+mj-cs"/>
              </a:rPr>
              <a:t>C.A.R.E.S.</a:t>
            </a:r>
          </a:p>
        </p:txBody>
      </p:sp>
      <p:sp>
        <p:nvSpPr>
          <p:cNvPr id="87044" name="Content Placeholder 5">
            <a:extLst>
              <a:ext uri="{FF2B5EF4-FFF2-40B4-BE49-F238E27FC236}">
                <a16:creationId xmlns:a16="http://schemas.microsoft.com/office/drawing/2014/main" id="{4625C342-5351-E8AB-C26D-B364D788271E}"/>
              </a:ext>
            </a:extLst>
          </p:cNvPr>
          <p:cNvSpPr>
            <a:spLocks noGrp="1"/>
          </p:cNvSpPr>
          <p:nvPr>
            <p:ph sz="half" idx="2"/>
          </p:nvPr>
        </p:nvSpPr>
        <p:spPr>
          <a:xfrm>
            <a:off x="629842" y="2505075"/>
            <a:ext cx="3868340" cy="3684588"/>
          </a:xfrm>
        </p:spPr>
        <p:txBody>
          <a:bodyPr vert="horz" lIns="91440" tIns="45720" rIns="91440" bIns="45720" rtlCol="0">
            <a:normAutofit/>
          </a:bodyPr>
          <a:lstStyle/>
          <a:p>
            <a:pPr>
              <a:spcAft>
                <a:spcPts val="600"/>
              </a:spcAft>
            </a:pPr>
            <a:r>
              <a:rPr lang="en-US"/>
              <a:t>Courage</a:t>
            </a:r>
          </a:p>
          <a:p>
            <a:pPr>
              <a:spcAft>
                <a:spcPts val="600"/>
              </a:spcAft>
            </a:pPr>
            <a:r>
              <a:rPr lang="en-US"/>
              <a:t>Advocacy</a:t>
            </a:r>
          </a:p>
          <a:p>
            <a:pPr>
              <a:spcAft>
                <a:spcPts val="600"/>
              </a:spcAft>
            </a:pPr>
            <a:r>
              <a:rPr lang="en-US"/>
              <a:t>Respect</a:t>
            </a:r>
          </a:p>
          <a:p>
            <a:pPr>
              <a:spcAft>
                <a:spcPts val="600"/>
              </a:spcAft>
            </a:pPr>
            <a:r>
              <a:rPr lang="en-US"/>
              <a:t>Excellence</a:t>
            </a:r>
          </a:p>
          <a:p>
            <a:pPr>
              <a:spcAft>
                <a:spcPts val="600"/>
              </a:spcAft>
            </a:pPr>
            <a:r>
              <a:rPr lang="en-US"/>
              <a:t>Service</a:t>
            </a:r>
          </a:p>
        </p:txBody>
      </p:sp>
      <p:sp>
        <p:nvSpPr>
          <p:cNvPr id="3" name="TextBox 2">
            <a:extLst>
              <a:ext uri="{FF2B5EF4-FFF2-40B4-BE49-F238E27FC236}">
                <a16:creationId xmlns:a16="http://schemas.microsoft.com/office/drawing/2014/main" id="{0DC24403-3056-CBD2-733F-FF6747139948}"/>
              </a:ext>
            </a:extLst>
          </p:cNvPr>
          <p:cNvSpPr txBox="1"/>
          <p:nvPr/>
        </p:nvSpPr>
        <p:spPr>
          <a:xfrm>
            <a:off x="4629150" y="1681163"/>
            <a:ext cx="3887391" cy="823912"/>
          </a:xfrm>
          <a:prstGeom prst="rect">
            <a:avLst/>
          </a:prstGeom>
        </p:spPr>
        <p:txBody>
          <a:bodyPr vert="horz" lIns="91440" tIns="45720" rIns="91440" bIns="45720" rtlCol="0" anchor="b">
            <a:normAutofit/>
          </a:bodyPr>
          <a:lstStyle/>
          <a:p>
            <a:pPr defTabSz="685800">
              <a:lnSpc>
                <a:spcPct val="90000"/>
              </a:lnSpc>
              <a:spcAft>
                <a:spcPts val="600"/>
              </a:spcAft>
            </a:pPr>
            <a:r>
              <a:rPr lang="en-US" sz="1600" b="1" kern="1200">
                <a:latin typeface="+mn-lt"/>
                <a:ea typeface="+mn-ea"/>
                <a:cs typeface="+mn-cs"/>
              </a:rPr>
              <a:t>ASPAN is here for you and future members, we are approximately 12,555 members strong</a:t>
            </a:r>
          </a:p>
        </p:txBody>
      </p:sp>
      <p:pic>
        <p:nvPicPr>
          <p:cNvPr id="6" name="Picture 5" descr="Child in doctor costume">
            <a:extLst>
              <a:ext uri="{FF2B5EF4-FFF2-40B4-BE49-F238E27FC236}">
                <a16:creationId xmlns:a16="http://schemas.microsoft.com/office/drawing/2014/main" id="{9CBE1D6B-456B-EAFE-48C3-B333F05B882A}"/>
              </a:ext>
            </a:extLst>
          </p:cNvPr>
          <p:cNvPicPr>
            <a:picLocks noChangeAspect="1"/>
          </p:cNvPicPr>
          <p:nvPr/>
        </p:nvPicPr>
        <p:blipFill>
          <a:blip r:embed="rId3" cstate="print">
            <a:extLst>
              <a:ext uri="{28A0092B-C50C-407E-A947-70E740481C1C}">
                <a14:useLocalDpi xmlns:a14="http://schemas.microsoft.com/office/drawing/2010/main" val="0"/>
              </a:ext>
            </a:extLst>
          </a:blip>
          <a:srcRect l="29839" r="1" b="1"/>
          <a:stretch>
            <a:fillRect/>
          </a:stretch>
        </p:blipFill>
        <p:spPr>
          <a:xfrm>
            <a:off x="4629150" y="2505075"/>
            <a:ext cx="3887391" cy="3684588"/>
          </a:xfrm>
          <a:prstGeom prst="rect">
            <a:avLst/>
          </a:prstGeom>
          <a:noFill/>
        </p:spPr>
      </p:pic>
    </p:spTree>
    <p:extLst>
      <p:ext uri="{BB962C8B-B14F-4D97-AF65-F5344CB8AC3E}">
        <p14:creationId xmlns:p14="http://schemas.microsoft.com/office/powerpoint/2010/main" val="1408306468"/>
      </p:ext>
    </p:extLst>
  </p:cSld>
  <p:clrMapOvr>
    <a:masterClrMapping/>
  </p:clrMapOvr>
  <p:transition>
    <p:zo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6957B-C56D-6EB5-F523-791D1ECBA335}"/>
              </a:ext>
            </a:extLst>
          </p:cNvPr>
          <p:cNvSpPr>
            <a:spLocks noGrp="1"/>
          </p:cNvSpPr>
          <p:nvPr>
            <p:ph type="title"/>
          </p:nvPr>
        </p:nvSpPr>
        <p:spPr>
          <a:xfrm>
            <a:off x="269421" y="471262"/>
            <a:ext cx="7780565" cy="630917"/>
          </a:xfrm>
        </p:spPr>
        <p:txBody>
          <a:bodyPr>
            <a:normAutofit fontScale="90000"/>
          </a:bodyPr>
          <a:lstStyle/>
          <a:p>
            <a:pPr algn="ctr"/>
            <a:r>
              <a:rPr lang="en-US"/>
              <a:t>ASPAN Organization Chart</a:t>
            </a:r>
          </a:p>
        </p:txBody>
      </p:sp>
      <p:graphicFrame>
        <p:nvGraphicFramePr>
          <p:cNvPr id="9" name="Content Placeholder 8">
            <a:extLst>
              <a:ext uri="{FF2B5EF4-FFF2-40B4-BE49-F238E27FC236}">
                <a16:creationId xmlns:a16="http://schemas.microsoft.com/office/drawing/2014/main" id="{8DE28136-E9D3-AF74-BE23-8EDB2D497BF7}"/>
              </a:ext>
            </a:extLst>
          </p:cNvPr>
          <p:cNvGraphicFramePr>
            <a:graphicFrameLocks noGrp="1" noChangeAspect="1"/>
          </p:cNvGraphicFramePr>
          <p:nvPr>
            <p:ph idx="1"/>
            <p:extLst>
              <p:ext uri="{D42A27DB-BD31-4B8C-83A1-F6EECF244321}">
                <p14:modId xmlns:p14="http://schemas.microsoft.com/office/powerpoint/2010/main" val="787459246"/>
              </p:ext>
            </p:extLst>
          </p:nvPr>
        </p:nvGraphicFramePr>
        <p:xfrm>
          <a:off x="424012" y="1102179"/>
          <a:ext cx="8450567" cy="5415833"/>
        </p:xfrm>
        <a:graphic>
          <a:graphicData uri="http://schemas.openxmlformats.org/presentationml/2006/ole">
            <mc:AlternateContent xmlns:mc="http://schemas.openxmlformats.org/markup-compatibility/2006">
              <mc:Choice xmlns:v="urn:schemas-microsoft-com:vml" Requires="v">
                <p:oleObj name="Document" r:id="rId3" imgW="9444747" imgH="7211684" progId="Word.Document.12">
                  <p:embed/>
                </p:oleObj>
              </mc:Choice>
              <mc:Fallback>
                <p:oleObj name="Document" r:id="rId3" imgW="9444747" imgH="7211684" progId="Word.Document.12">
                  <p:embed/>
                  <p:pic>
                    <p:nvPicPr>
                      <p:cNvPr id="9" name="Content Placeholder 8">
                        <a:extLst>
                          <a:ext uri="{FF2B5EF4-FFF2-40B4-BE49-F238E27FC236}">
                            <a16:creationId xmlns:a16="http://schemas.microsoft.com/office/drawing/2014/main" id="{8DE28136-E9D3-AF74-BE23-8EDB2D497BF7}"/>
                          </a:ext>
                        </a:extLst>
                      </p:cNvPr>
                      <p:cNvPicPr/>
                      <p:nvPr/>
                    </p:nvPicPr>
                    <p:blipFill>
                      <a:blip r:embed="rId4"/>
                      <a:stretch>
                        <a:fillRect/>
                      </a:stretch>
                    </p:blipFill>
                    <p:spPr>
                      <a:xfrm>
                        <a:off x="424012" y="1102179"/>
                        <a:ext cx="8450567" cy="5415833"/>
                      </a:xfrm>
                      <a:prstGeom prst="rect">
                        <a:avLst/>
                      </a:prstGeom>
                    </p:spPr>
                  </p:pic>
                </p:oleObj>
              </mc:Fallback>
            </mc:AlternateContent>
          </a:graphicData>
        </a:graphic>
      </p:graphicFrame>
    </p:spTree>
    <p:extLst>
      <p:ext uri="{BB962C8B-B14F-4D97-AF65-F5344CB8AC3E}">
        <p14:creationId xmlns:p14="http://schemas.microsoft.com/office/powerpoint/2010/main" val="3841197316"/>
      </p:ext>
    </p:extLst>
  </p:cSld>
  <p:clrMapOvr>
    <a:masterClrMapping/>
  </p:clrMapOvr>
  <p:transition>
    <p:zo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DEBA2-1C48-A0BE-43F2-CC8680358EA8}"/>
              </a:ext>
            </a:extLst>
          </p:cNvPr>
          <p:cNvSpPr>
            <a:spLocks noGrp="1"/>
          </p:cNvSpPr>
          <p:nvPr>
            <p:ph type="title"/>
          </p:nvPr>
        </p:nvSpPr>
        <p:spPr>
          <a:xfrm>
            <a:off x="628650" y="1161831"/>
            <a:ext cx="7886700" cy="1325563"/>
          </a:xfrm>
        </p:spPr>
        <p:txBody>
          <a:bodyPr/>
          <a:lstStyle/>
          <a:p>
            <a:r>
              <a:rPr lang="en-US"/>
              <a:t>Organization</a:t>
            </a:r>
            <a:br>
              <a:rPr lang="en-US"/>
            </a:br>
            <a:endParaRPr lang="en-US"/>
          </a:p>
        </p:txBody>
      </p:sp>
      <p:sp>
        <p:nvSpPr>
          <p:cNvPr id="3" name="Content Placeholder 2">
            <a:extLst>
              <a:ext uri="{FF2B5EF4-FFF2-40B4-BE49-F238E27FC236}">
                <a16:creationId xmlns:a16="http://schemas.microsoft.com/office/drawing/2014/main" id="{196EF15B-85C9-01A0-27D7-FA2A8351FFD1}"/>
              </a:ext>
            </a:extLst>
          </p:cNvPr>
          <p:cNvSpPr>
            <a:spLocks noGrp="1"/>
          </p:cNvSpPr>
          <p:nvPr>
            <p:ph idx="1"/>
          </p:nvPr>
        </p:nvSpPr>
        <p:spPr>
          <a:xfrm>
            <a:off x="628650" y="2234710"/>
            <a:ext cx="7886700" cy="4902785"/>
          </a:xfrm>
        </p:spPr>
        <p:txBody>
          <a:bodyPr vert="horz" lIns="91440" tIns="45720" rIns="91440" bIns="45720" rtlCol="0" anchor="t">
            <a:normAutofit/>
          </a:bodyPr>
          <a:lstStyle/>
          <a:p>
            <a:r>
              <a:rPr lang="en-US"/>
              <a:t>Lines of communication </a:t>
            </a:r>
          </a:p>
          <a:p>
            <a:r>
              <a:rPr lang="en-US"/>
              <a:t>Responsibilities and liaisons</a:t>
            </a:r>
          </a:p>
          <a:p>
            <a:r>
              <a:rPr lang="en-US"/>
              <a:t>Basic structure is stable</a:t>
            </a:r>
          </a:p>
          <a:p>
            <a:r>
              <a:rPr lang="en-US"/>
              <a:t>Subgroups may change to fit the needs of the</a:t>
            </a:r>
          </a:p>
          <a:p>
            <a:r>
              <a:rPr lang="en-US"/>
              <a:t> organization  </a:t>
            </a:r>
          </a:p>
          <a:p>
            <a:r>
              <a:rPr lang="en-US"/>
              <a:t>Many abbreviations and acronyms</a:t>
            </a:r>
          </a:p>
        </p:txBody>
      </p:sp>
    </p:spTree>
    <p:extLst>
      <p:ext uri="{BB962C8B-B14F-4D97-AF65-F5344CB8AC3E}">
        <p14:creationId xmlns:p14="http://schemas.microsoft.com/office/powerpoint/2010/main" val="748031904"/>
      </p:ext>
    </p:extLst>
  </p:cSld>
  <p:clrMapOvr>
    <a:masterClrMapping/>
  </p:clrMapOvr>
  <p:transition>
    <p:zo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6F109-A0D8-0EF4-BBEE-85B176FCFEBF}"/>
              </a:ext>
            </a:extLst>
          </p:cNvPr>
          <p:cNvSpPr>
            <a:spLocks noGrp="1"/>
          </p:cNvSpPr>
          <p:nvPr>
            <p:ph type="title"/>
          </p:nvPr>
        </p:nvSpPr>
        <p:spPr>
          <a:xfrm>
            <a:off x="628650" y="0"/>
            <a:ext cx="7886700" cy="1690689"/>
          </a:xfrm>
        </p:spPr>
        <p:txBody>
          <a:bodyPr/>
          <a:lstStyle/>
          <a:p>
            <a:r>
              <a:rPr lang="en-US"/>
              <a:t>Organization </a:t>
            </a:r>
          </a:p>
        </p:txBody>
      </p:sp>
      <p:sp>
        <p:nvSpPr>
          <p:cNvPr id="3" name="Content Placeholder 2">
            <a:extLst>
              <a:ext uri="{FF2B5EF4-FFF2-40B4-BE49-F238E27FC236}">
                <a16:creationId xmlns:a16="http://schemas.microsoft.com/office/drawing/2014/main" id="{168DC444-B5F7-D45E-1B60-D21E83C23F1F}"/>
              </a:ext>
            </a:extLst>
          </p:cNvPr>
          <p:cNvSpPr>
            <a:spLocks noGrp="1"/>
          </p:cNvSpPr>
          <p:nvPr>
            <p:ph idx="1"/>
          </p:nvPr>
        </p:nvSpPr>
        <p:spPr>
          <a:xfrm>
            <a:off x="628650" y="1204111"/>
            <a:ext cx="8047121" cy="4837915"/>
          </a:xfrm>
        </p:spPr>
        <p:txBody>
          <a:bodyPr vert="horz" lIns="91440" tIns="45720" rIns="91440" bIns="45720" rtlCol="0" anchor="t">
            <a:normAutofit/>
          </a:bodyPr>
          <a:lstStyle/>
          <a:p>
            <a:r>
              <a:rPr lang="en-US" sz="2800"/>
              <a:t>Representative Assembly, voting body </a:t>
            </a:r>
            <a:endParaRPr lang="en-US"/>
          </a:p>
          <a:p>
            <a:r>
              <a:rPr lang="en-US" sz="2800"/>
              <a:t>Executive Board and the Board of Directors</a:t>
            </a:r>
            <a:endParaRPr lang="en-US">
              <a:ea typeface="Calibri" panose="020F0502020204030204"/>
              <a:cs typeface="Calibri" panose="020F0502020204030204"/>
            </a:endParaRPr>
          </a:p>
          <a:p>
            <a:r>
              <a:rPr lang="en-US" sz="2800"/>
              <a:t>Direct line of communication, liaisons to </a:t>
            </a:r>
            <a:r>
              <a:rPr lang="en-US"/>
              <a:t>subgroups</a:t>
            </a:r>
            <a:r>
              <a:rPr lang="en-US" sz="2800"/>
              <a:t> </a:t>
            </a:r>
            <a:endParaRPr lang="en-US"/>
          </a:p>
          <a:p>
            <a:r>
              <a:rPr lang="en-US" sz="2800"/>
              <a:t>Committees, Strategic Work Team (SWT) and Liaisons to affiliate organizations</a:t>
            </a:r>
          </a:p>
        </p:txBody>
      </p:sp>
      <p:pic>
        <p:nvPicPr>
          <p:cNvPr id="7" name="Picture 6" descr="A person sitting at a table&#10;&#10;AI-generated content may be incorrect.">
            <a:extLst>
              <a:ext uri="{FF2B5EF4-FFF2-40B4-BE49-F238E27FC236}">
                <a16:creationId xmlns:a16="http://schemas.microsoft.com/office/drawing/2014/main" id="{73DAD99C-2F76-8D95-E522-F6F471FEF1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4937" y="3686281"/>
            <a:ext cx="1958895" cy="2355745"/>
          </a:xfrm>
          <a:prstGeom prst="rect">
            <a:avLst/>
          </a:prstGeom>
        </p:spPr>
      </p:pic>
      <p:pic>
        <p:nvPicPr>
          <p:cNvPr id="8" name="Picture 7" descr="A person speaking at a podium&#10;&#10;AI-generated content may be incorrect.">
            <a:extLst>
              <a:ext uri="{FF2B5EF4-FFF2-40B4-BE49-F238E27FC236}">
                <a16:creationId xmlns:a16="http://schemas.microsoft.com/office/drawing/2014/main" id="{02FD0C55-D2FF-0D38-4F4D-DA8E25EFF6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2662" y="3533195"/>
            <a:ext cx="2476501" cy="2340229"/>
          </a:xfrm>
          <a:prstGeom prst="rect">
            <a:avLst/>
          </a:prstGeom>
        </p:spPr>
      </p:pic>
    </p:spTree>
    <p:extLst>
      <p:ext uri="{BB962C8B-B14F-4D97-AF65-F5344CB8AC3E}">
        <p14:creationId xmlns:p14="http://schemas.microsoft.com/office/powerpoint/2010/main" val="2925259245"/>
      </p:ext>
    </p:extLst>
  </p:cSld>
  <p:clrMapOvr>
    <a:masterClrMapping/>
  </p:clrMapOvr>
  <p:transition>
    <p:zo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29E49-6EEC-BF9C-5B62-D61C2442236F}"/>
              </a:ext>
            </a:extLst>
          </p:cNvPr>
          <p:cNvSpPr>
            <a:spLocks noGrp="1"/>
          </p:cNvSpPr>
          <p:nvPr>
            <p:ph type="title"/>
          </p:nvPr>
        </p:nvSpPr>
        <p:spPr>
          <a:xfrm>
            <a:off x="165792" y="184056"/>
            <a:ext cx="7886700" cy="1325563"/>
          </a:xfrm>
        </p:spPr>
        <p:txBody>
          <a:bodyPr anchor="ctr">
            <a:normAutofit/>
          </a:bodyPr>
          <a:lstStyle/>
          <a:p>
            <a:r>
              <a:rPr lang="en-US"/>
              <a:t>Education Benefits</a:t>
            </a:r>
          </a:p>
        </p:txBody>
      </p:sp>
      <p:sp>
        <p:nvSpPr>
          <p:cNvPr id="3" name="Content Placeholder 2">
            <a:extLst>
              <a:ext uri="{FF2B5EF4-FFF2-40B4-BE49-F238E27FC236}">
                <a16:creationId xmlns:a16="http://schemas.microsoft.com/office/drawing/2014/main" id="{3E43332A-35BE-6C3C-DBB9-767C160D4075}"/>
              </a:ext>
            </a:extLst>
          </p:cNvPr>
          <p:cNvSpPr>
            <a:spLocks noGrp="1"/>
          </p:cNvSpPr>
          <p:nvPr>
            <p:ph sz="half" idx="1"/>
          </p:nvPr>
        </p:nvSpPr>
        <p:spPr>
          <a:xfrm>
            <a:off x="126749" y="1358021"/>
            <a:ext cx="4572000" cy="5423026"/>
          </a:xfrm>
        </p:spPr>
        <p:txBody>
          <a:bodyPr vert="horz" lIns="91440" tIns="45720" rIns="91440" bIns="45720" rtlCol="0">
            <a:normAutofit fontScale="47500" lnSpcReduction="20000"/>
          </a:bodyPr>
          <a:lstStyle/>
          <a:p>
            <a:pPr marL="0" indent="0" algn="ctr">
              <a:lnSpc>
                <a:spcPct val="90000"/>
              </a:lnSpc>
              <a:spcAft>
                <a:spcPts val="600"/>
              </a:spcAft>
              <a:buNone/>
            </a:pPr>
            <a:r>
              <a:rPr lang="en-US" sz="2900" b="1" u="sng" dirty="0"/>
              <a:t>ALL education is DISCOUNTED for members</a:t>
            </a:r>
            <a:endParaRPr lang="en-US" sz="1500" b="1" u="sng" dirty="0"/>
          </a:p>
          <a:p>
            <a:pPr marL="0" indent="0" algn="ctr" fontAlgn="base">
              <a:buNone/>
            </a:pPr>
            <a:r>
              <a:rPr lang="en-US" dirty="0">
                <a:hlinkClick r:id="rId3"/>
              </a:rPr>
              <a:t>Members</a:t>
            </a:r>
            <a:r>
              <a:rPr lang="en-US" dirty="0"/>
              <a:t>  </a:t>
            </a:r>
            <a:r>
              <a:rPr lang="en-US" dirty="0">
                <a:hlinkClick r:id="rId4"/>
              </a:rPr>
              <a:t>ASPAN Membership</a:t>
            </a:r>
            <a:r>
              <a:rPr lang="en-US" dirty="0"/>
              <a:t>  </a:t>
            </a:r>
            <a:r>
              <a:rPr lang="en-US" dirty="0">
                <a:hlinkClick r:id="rId5"/>
              </a:rPr>
              <a:t>Member Benefits</a:t>
            </a:r>
            <a:endParaRPr lang="en-US" dirty="0"/>
          </a:p>
          <a:p>
            <a:pPr marL="0" indent="0" algn="ctr" fontAlgn="base">
              <a:buNone/>
            </a:pPr>
            <a:endParaRPr lang="en-US" dirty="0"/>
          </a:p>
          <a:p>
            <a:pPr marL="0" indent="0" algn="ctr" fontAlgn="base">
              <a:buNone/>
            </a:pPr>
            <a:endParaRPr lang="en-US" dirty="0"/>
          </a:p>
          <a:p>
            <a:pPr marL="0" indent="0" fontAlgn="base">
              <a:buNone/>
            </a:pPr>
            <a:endParaRPr lang="en-US" dirty="0"/>
          </a:p>
          <a:p>
            <a:pPr marL="0" indent="0" fontAlgn="base">
              <a:buNone/>
            </a:pPr>
            <a:r>
              <a:rPr lang="en-US" sz="4000" b="1" u="sng" dirty="0"/>
              <a:t>EDUCATION</a:t>
            </a:r>
            <a:endParaRPr lang="en-US" sz="4000" u="sng" dirty="0"/>
          </a:p>
          <a:p>
            <a:pPr fontAlgn="base"/>
            <a:r>
              <a:rPr lang="en-US" sz="4000" dirty="0"/>
              <a:t>All webcasts are free – over 120 hours</a:t>
            </a:r>
          </a:p>
          <a:p>
            <a:pPr fontAlgn="base"/>
            <a:r>
              <a:rPr lang="en-US" sz="4000" dirty="0"/>
              <a:t>All continuing education articles are free</a:t>
            </a:r>
          </a:p>
          <a:p>
            <a:pPr fontAlgn="base"/>
            <a:r>
              <a:rPr lang="en-US" sz="4000" dirty="0"/>
              <a:t>$74 off CPAN and CAPA certification exam fees</a:t>
            </a:r>
          </a:p>
          <a:p>
            <a:pPr fontAlgn="base"/>
            <a:r>
              <a:rPr lang="en-US" sz="4000" dirty="0"/>
              <a:t>Up to $245 off National Conference registration fee</a:t>
            </a:r>
          </a:p>
          <a:p>
            <a:pPr fontAlgn="base"/>
            <a:r>
              <a:rPr lang="en-US" sz="4000" dirty="0"/>
              <a:t>Major savings on additional education including</a:t>
            </a:r>
          </a:p>
          <a:p>
            <a:pPr lvl="1" fontAlgn="base"/>
            <a:r>
              <a:rPr lang="en-US" sz="4000" dirty="0"/>
              <a:t>Seminars</a:t>
            </a:r>
          </a:p>
          <a:p>
            <a:pPr lvl="1" fontAlgn="base"/>
            <a:r>
              <a:rPr lang="en-US" sz="4000" dirty="0"/>
              <a:t>On-Demand modules</a:t>
            </a:r>
          </a:p>
          <a:p>
            <a:pPr fontAlgn="base"/>
            <a:r>
              <a:rPr lang="en-US" sz="4000" dirty="0"/>
              <a:t>BSN, MSN and doctoral scholarships</a:t>
            </a:r>
          </a:p>
          <a:p>
            <a:pPr marL="0" indent="0" fontAlgn="base">
              <a:buNone/>
            </a:pPr>
            <a:endParaRPr lang="en-US" sz="4000" b="1" i="1" dirty="0">
              <a:hlinkClick r:id="rId6"/>
            </a:endParaRPr>
          </a:p>
          <a:p>
            <a:pPr marL="0" indent="0" algn="ctr" fontAlgn="base">
              <a:buNone/>
            </a:pPr>
            <a:endParaRPr lang="en-US" sz="4000" b="1" i="1" dirty="0">
              <a:hlinkClick r:id="rId6"/>
            </a:endParaRPr>
          </a:p>
          <a:p>
            <a:pPr marL="0" indent="0" algn="ctr" fontAlgn="base">
              <a:buNone/>
            </a:pPr>
            <a:r>
              <a:rPr lang="en-US" sz="4000" b="1" i="1" dirty="0">
                <a:hlinkClick r:id="rId6"/>
              </a:rPr>
              <a:t>Click here for online education in ASPAN Learn</a:t>
            </a:r>
            <a:endParaRPr lang="en-US" sz="4000" dirty="0"/>
          </a:p>
          <a:p>
            <a:pPr marL="0" indent="0">
              <a:lnSpc>
                <a:spcPct val="90000"/>
              </a:lnSpc>
              <a:spcAft>
                <a:spcPts val="600"/>
              </a:spcAft>
              <a:buNone/>
            </a:pPr>
            <a:endParaRPr lang="en-US" sz="1500" dirty="0"/>
          </a:p>
          <a:p>
            <a:pPr marL="0" indent="0">
              <a:lnSpc>
                <a:spcPct val="90000"/>
              </a:lnSpc>
              <a:spcAft>
                <a:spcPts val="600"/>
              </a:spcAft>
              <a:buNone/>
            </a:pPr>
            <a:endParaRPr lang="en-US" sz="1500" dirty="0"/>
          </a:p>
          <a:p>
            <a:pPr marL="0" indent="0">
              <a:lnSpc>
                <a:spcPct val="90000"/>
              </a:lnSpc>
              <a:spcAft>
                <a:spcPts val="600"/>
              </a:spcAft>
              <a:buNone/>
            </a:pPr>
            <a:r>
              <a:rPr lang="en-US" sz="1500" dirty="0"/>
              <a:t>    </a:t>
            </a:r>
          </a:p>
          <a:p>
            <a:pPr>
              <a:lnSpc>
                <a:spcPct val="90000"/>
              </a:lnSpc>
              <a:spcAft>
                <a:spcPts val="600"/>
              </a:spcAft>
            </a:pPr>
            <a:endParaRPr lang="en-US" sz="1500" dirty="0"/>
          </a:p>
          <a:p>
            <a:pPr marL="0" indent="0">
              <a:lnSpc>
                <a:spcPct val="90000"/>
              </a:lnSpc>
              <a:spcAft>
                <a:spcPts val="600"/>
              </a:spcAft>
              <a:buNone/>
            </a:pPr>
            <a:endParaRPr lang="en-US" sz="1500" dirty="0"/>
          </a:p>
          <a:p>
            <a:pPr>
              <a:lnSpc>
                <a:spcPct val="90000"/>
              </a:lnSpc>
              <a:spcAft>
                <a:spcPts val="600"/>
              </a:spcAft>
            </a:pPr>
            <a:endParaRPr lang="en-US" sz="1500" dirty="0"/>
          </a:p>
          <a:p>
            <a:pPr>
              <a:lnSpc>
                <a:spcPct val="90000"/>
              </a:lnSpc>
              <a:spcAft>
                <a:spcPts val="600"/>
              </a:spcAft>
            </a:pPr>
            <a:endParaRPr lang="en-US" sz="1500" dirty="0"/>
          </a:p>
        </p:txBody>
      </p:sp>
      <p:pic>
        <p:nvPicPr>
          <p:cNvPr id="2050" name="Picture 2">
            <a:extLst>
              <a:ext uri="{FF2B5EF4-FFF2-40B4-BE49-F238E27FC236}">
                <a16:creationId xmlns:a16="http://schemas.microsoft.com/office/drawing/2014/main" id="{56992BE3-405B-05F7-3D9C-CE10BD62D0FF}"/>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819273" y="1690689"/>
            <a:ext cx="3886200" cy="4028812"/>
          </a:xfrm>
          <a:prstGeom prst="rect">
            <a:avLst/>
          </a:prstGeom>
          <a:solidFill>
            <a:srgbClr val="FFFFFF"/>
          </a:solidFill>
        </p:spPr>
      </p:pic>
    </p:spTree>
    <p:extLst>
      <p:ext uri="{BB962C8B-B14F-4D97-AF65-F5344CB8AC3E}">
        <p14:creationId xmlns:p14="http://schemas.microsoft.com/office/powerpoint/2010/main" val="3177747222"/>
      </p:ext>
    </p:extLst>
  </p:cSld>
  <p:clrMapOvr>
    <a:masterClrMapping/>
  </p:clrMapOvr>
  <p:transition>
    <p:zoom/>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0CB00-EECB-FFFF-8149-FD345CEBE553}"/>
              </a:ext>
            </a:extLst>
          </p:cNvPr>
          <p:cNvSpPr>
            <a:spLocks noGrp="1"/>
          </p:cNvSpPr>
          <p:nvPr>
            <p:ph type="title"/>
          </p:nvPr>
        </p:nvSpPr>
        <p:spPr/>
        <p:txBody>
          <a:bodyPr/>
          <a:lstStyle/>
          <a:p>
            <a:r>
              <a:rPr lang="en-US" sz="4400" dirty="0"/>
              <a:t>Education Benefits</a:t>
            </a:r>
          </a:p>
        </p:txBody>
      </p:sp>
      <p:sp>
        <p:nvSpPr>
          <p:cNvPr id="3" name="Content Placeholder 2">
            <a:extLst>
              <a:ext uri="{FF2B5EF4-FFF2-40B4-BE49-F238E27FC236}">
                <a16:creationId xmlns:a16="http://schemas.microsoft.com/office/drawing/2014/main" id="{EF233F3F-A346-6CA3-0F66-DF011EC2630A}"/>
              </a:ext>
            </a:extLst>
          </p:cNvPr>
          <p:cNvSpPr>
            <a:spLocks noGrp="1"/>
          </p:cNvSpPr>
          <p:nvPr>
            <p:ph idx="1"/>
          </p:nvPr>
        </p:nvSpPr>
        <p:spPr>
          <a:xfrm>
            <a:off x="90535" y="1600200"/>
            <a:ext cx="8910853" cy="4495800"/>
          </a:xfrm>
        </p:spPr>
        <p:txBody>
          <a:bodyPr vert="horz" lIns="91440" tIns="45720" rIns="91440" bIns="45720" rtlCol="0" anchor="t">
            <a:normAutofit/>
          </a:bodyPr>
          <a:lstStyle/>
          <a:p>
            <a:r>
              <a:rPr lang="en-US" dirty="0" err="1"/>
              <a:t>Perianesthesia</a:t>
            </a:r>
            <a:r>
              <a:rPr lang="en-US" dirty="0"/>
              <a:t> Certification Review Seminar</a:t>
            </a:r>
            <a:endParaRPr lang="en-US" dirty="0">
              <a:ea typeface="Calibri"/>
              <a:cs typeface="Calibri"/>
            </a:endParaRPr>
          </a:p>
          <a:p>
            <a:r>
              <a:rPr lang="en-US" dirty="0"/>
              <a:t>Education On Demand Library Modules currently </a:t>
            </a:r>
            <a:r>
              <a:rPr lang="en-US" sz="3200" dirty="0"/>
              <a:t>12 modules</a:t>
            </a:r>
            <a:endParaRPr lang="en-US" sz="3200" dirty="0">
              <a:ea typeface="Calibri"/>
              <a:cs typeface="Calibri"/>
            </a:endParaRPr>
          </a:p>
          <a:p>
            <a:r>
              <a:rPr lang="en-US" dirty="0"/>
              <a:t>JOPAN Continuing Education Articles = currently 15 FREE</a:t>
            </a:r>
            <a:endParaRPr lang="en-US" dirty="0">
              <a:ea typeface="Calibri"/>
              <a:cs typeface="Calibri"/>
            </a:endParaRPr>
          </a:p>
          <a:p>
            <a:pPr marL="0" indent="0">
              <a:buNone/>
            </a:pPr>
            <a:endParaRPr lang="en-US" sz="3200" dirty="0"/>
          </a:p>
          <a:p>
            <a:endParaRPr lang="en-US" sz="3200" dirty="0"/>
          </a:p>
          <a:p>
            <a:endParaRPr lang="en-US" sz="3200" dirty="0"/>
          </a:p>
        </p:txBody>
      </p:sp>
      <p:graphicFrame>
        <p:nvGraphicFramePr>
          <p:cNvPr id="4" name="Object 3">
            <a:hlinkClick r:id="" action="ppaction://ole?verb=0"/>
            <a:extLst>
              <a:ext uri="{FF2B5EF4-FFF2-40B4-BE49-F238E27FC236}">
                <a16:creationId xmlns:a16="http://schemas.microsoft.com/office/drawing/2014/main" id="{D408E49B-A5DC-D36F-2C52-AEC995CB33BA}"/>
              </a:ext>
            </a:extLst>
          </p:cNvPr>
          <p:cNvGraphicFramePr>
            <a:graphicFrameLocks noChangeAspect="1"/>
          </p:cNvGraphicFramePr>
          <p:nvPr>
            <p:extLst>
              <p:ext uri="{D42A27DB-BD31-4B8C-83A1-F6EECF244321}">
                <p14:modId xmlns:p14="http://schemas.microsoft.com/office/powerpoint/2010/main" val="1917481380"/>
              </p:ext>
            </p:extLst>
          </p:nvPr>
        </p:nvGraphicFramePr>
        <p:xfrm>
          <a:off x="2852444" y="4182324"/>
          <a:ext cx="3439111" cy="2150952"/>
        </p:xfrm>
        <a:graphic>
          <a:graphicData uri="http://schemas.openxmlformats.org/presentationml/2006/ole">
            <mc:AlternateContent xmlns:mc="http://schemas.openxmlformats.org/markup-compatibility/2006">
              <mc:Choice xmlns:v="urn:schemas-microsoft-com:vml" Requires="v">
                <p:oleObj name="Presentation" r:id="rId3" imgW="6096296" imgH="3429229" progId="PowerPoint.Show.12">
                  <p:embed/>
                </p:oleObj>
              </mc:Choice>
              <mc:Fallback>
                <p:oleObj name="Presentation" r:id="rId3" imgW="6096296" imgH="3429229" progId="PowerPoint.Show.12">
                  <p:embed/>
                  <p:pic>
                    <p:nvPicPr>
                      <p:cNvPr id="4" name="Object 3">
                        <a:hlinkClick r:id="" action="ppaction://ole?verb=0"/>
                        <a:extLst>
                          <a:ext uri="{FF2B5EF4-FFF2-40B4-BE49-F238E27FC236}">
                            <a16:creationId xmlns:a16="http://schemas.microsoft.com/office/drawing/2014/main" id="{D408E49B-A5DC-D36F-2C52-AEC995CB33BA}"/>
                          </a:ext>
                        </a:extLst>
                      </p:cNvPr>
                      <p:cNvPicPr/>
                      <p:nvPr/>
                    </p:nvPicPr>
                    <p:blipFill>
                      <a:blip r:embed="rId4"/>
                      <a:stretch>
                        <a:fillRect/>
                      </a:stretch>
                    </p:blipFill>
                    <p:spPr>
                      <a:xfrm>
                        <a:off x="2852444" y="4182324"/>
                        <a:ext cx="3439111" cy="2150952"/>
                      </a:xfrm>
                      <a:prstGeom prst="rect">
                        <a:avLst/>
                      </a:prstGeom>
                    </p:spPr>
                  </p:pic>
                </p:oleObj>
              </mc:Fallback>
            </mc:AlternateContent>
          </a:graphicData>
        </a:graphic>
      </p:graphicFrame>
    </p:spTree>
    <p:extLst>
      <p:ext uri="{BB962C8B-B14F-4D97-AF65-F5344CB8AC3E}">
        <p14:creationId xmlns:p14="http://schemas.microsoft.com/office/powerpoint/2010/main" val="1784711095"/>
      </p:ext>
    </p:extLst>
  </p:cSld>
  <p:clrMapOvr>
    <a:masterClrMapping/>
  </p:clrMapOvr>
  <p:transition>
    <p:zoom/>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B84B3-6A99-AC78-ED44-ECC19FE4E2F9}"/>
              </a:ext>
            </a:extLst>
          </p:cNvPr>
          <p:cNvSpPr>
            <a:spLocks noGrp="1"/>
          </p:cNvSpPr>
          <p:nvPr>
            <p:ph type="title"/>
          </p:nvPr>
        </p:nvSpPr>
        <p:spPr>
          <a:xfrm>
            <a:off x="628650" y="365126"/>
            <a:ext cx="7886700" cy="1325563"/>
          </a:xfrm>
        </p:spPr>
        <p:txBody>
          <a:bodyPr anchor="ctr">
            <a:normAutofit/>
          </a:bodyPr>
          <a:lstStyle/>
          <a:p>
            <a:br>
              <a:rPr lang="en-US" b="0"/>
            </a:br>
            <a:r>
              <a:rPr lang="en-US" b="0"/>
              <a:t>EDUCATION RESOURCES</a:t>
            </a:r>
          </a:p>
        </p:txBody>
      </p:sp>
      <p:sp>
        <p:nvSpPr>
          <p:cNvPr id="3" name="Content Placeholder 2">
            <a:extLst>
              <a:ext uri="{FF2B5EF4-FFF2-40B4-BE49-F238E27FC236}">
                <a16:creationId xmlns:a16="http://schemas.microsoft.com/office/drawing/2014/main" id="{3DAC4DE2-3281-02F8-3451-6257C4268E53}"/>
              </a:ext>
            </a:extLst>
          </p:cNvPr>
          <p:cNvSpPr>
            <a:spLocks noGrp="1"/>
          </p:cNvSpPr>
          <p:nvPr>
            <p:ph sz="half" idx="1"/>
          </p:nvPr>
        </p:nvSpPr>
        <p:spPr>
          <a:xfrm>
            <a:off x="628650" y="1825625"/>
            <a:ext cx="3886200" cy="4351338"/>
          </a:xfrm>
        </p:spPr>
        <p:txBody>
          <a:bodyPr>
            <a:normAutofit fontScale="92500" lnSpcReduction="10000"/>
          </a:bodyPr>
          <a:lstStyle/>
          <a:p>
            <a:pPr>
              <a:lnSpc>
                <a:spcPct val="90000"/>
              </a:lnSpc>
              <a:spcAft>
                <a:spcPts val="600"/>
              </a:spcAft>
            </a:pPr>
            <a:r>
              <a:rPr lang="en-US" sz="2400"/>
              <a:t>ASPAN Perianesthesia Nursing Standards, Practice Recommendations and Interpretive statements</a:t>
            </a:r>
          </a:p>
          <a:p>
            <a:pPr>
              <a:lnSpc>
                <a:spcPct val="90000"/>
              </a:lnSpc>
              <a:spcAft>
                <a:spcPts val="600"/>
              </a:spcAft>
            </a:pPr>
            <a:r>
              <a:rPr lang="en-US" sz="2400"/>
              <a:t>Perianesthesia Nursing Core Curriculum</a:t>
            </a:r>
          </a:p>
          <a:p>
            <a:pPr>
              <a:lnSpc>
                <a:spcPct val="90000"/>
              </a:lnSpc>
              <a:spcAft>
                <a:spcPts val="600"/>
              </a:spcAft>
            </a:pPr>
            <a:r>
              <a:rPr lang="en-US" sz="2400"/>
              <a:t>Certification Review Book</a:t>
            </a:r>
          </a:p>
          <a:p>
            <a:pPr>
              <a:lnSpc>
                <a:spcPct val="90000"/>
              </a:lnSpc>
              <a:spcAft>
                <a:spcPts val="600"/>
              </a:spcAft>
            </a:pPr>
            <a:r>
              <a:rPr lang="en-US" sz="2400"/>
              <a:t>Ambulatory Surgical Nursing</a:t>
            </a:r>
          </a:p>
          <a:p>
            <a:pPr>
              <a:lnSpc>
                <a:spcPct val="90000"/>
              </a:lnSpc>
              <a:spcAft>
                <a:spcPts val="600"/>
              </a:spcAft>
            </a:pPr>
            <a:r>
              <a:rPr lang="en-US" sz="2400"/>
              <a:t>Perianesthesia Nursing Standards, Practice Recommendations and Interpretive Statements</a:t>
            </a:r>
          </a:p>
          <a:p>
            <a:pPr>
              <a:lnSpc>
                <a:spcPct val="90000"/>
              </a:lnSpc>
              <a:spcAft>
                <a:spcPts val="600"/>
              </a:spcAft>
            </a:pPr>
            <a:r>
              <a:rPr lang="en-US" sz="2400"/>
              <a:t>Redi-ref</a:t>
            </a:r>
          </a:p>
          <a:p>
            <a:pPr>
              <a:lnSpc>
                <a:spcPct val="90000"/>
              </a:lnSpc>
              <a:spcAft>
                <a:spcPts val="600"/>
              </a:spcAft>
            </a:pPr>
            <a:endParaRPr lang="en-US" sz="1800"/>
          </a:p>
        </p:txBody>
      </p:sp>
      <p:sp>
        <p:nvSpPr>
          <p:cNvPr id="8" name="Content Placeholder 3">
            <a:extLst>
              <a:ext uri="{FF2B5EF4-FFF2-40B4-BE49-F238E27FC236}">
                <a16:creationId xmlns:a16="http://schemas.microsoft.com/office/drawing/2014/main" id="{ED7EF141-FA17-85C5-6BBE-24C63F280D5B}"/>
              </a:ext>
            </a:extLst>
          </p:cNvPr>
          <p:cNvSpPr>
            <a:spLocks noGrp="1"/>
          </p:cNvSpPr>
          <p:nvPr>
            <p:ph sz="half" idx="2"/>
          </p:nvPr>
        </p:nvSpPr>
        <p:spPr>
          <a:xfrm>
            <a:off x="4629150" y="1825625"/>
            <a:ext cx="4116498" cy="4203983"/>
          </a:xfrm>
        </p:spPr>
        <p:txBody>
          <a:bodyPr>
            <a:normAutofit fontScale="92500" lnSpcReduction="10000"/>
          </a:bodyPr>
          <a:lstStyle/>
          <a:p>
            <a:r>
              <a:rPr lang="en-US" sz="2400"/>
              <a:t>Competency Based Orientation for Adults</a:t>
            </a:r>
          </a:p>
          <a:p>
            <a:endParaRPr lang="en-US" sz="2400"/>
          </a:p>
          <a:p>
            <a:r>
              <a:rPr lang="en-US" sz="2400"/>
              <a:t>Competency Based Orientation for Pediatrics</a:t>
            </a:r>
          </a:p>
          <a:p>
            <a:endParaRPr lang="en-US" sz="2400"/>
          </a:p>
          <a:p>
            <a:r>
              <a:rPr lang="en-US" sz="2400"/>
              <a:t>Competency Based Orientation for the Pain Management Nurse</a:t>
            </a:r>
          </a:p>
          <a:p>
            <a:endParaRPr lang="en-US" sz="2400"/>
          </a:p>
          <a:p>
            <a:r>
              <a:rPr lang="en-US" sz="2400"/>
              <a:t>Competency Based Orientation for Unlicensed Assistive Personnel</a:t>
            </a:r>
          </a:p>
        </p:txBody>
      </p:sp>
    </p:spTree>
    <p:extLst>
      <p:ext uri="{BB962C8B-B14F-4D97-AF65-F5344CB8AC3E}">
        <p14:creationId xmlns:p14="http://schemas.microsoft.com/office/powerpoint/2010/main" val="2656345675"/>
      </p:ext>
    </p:extLst>
  </p:cSld>
  <p:clrMapOvr>
    <a:masterClrMapping/>
  </p:clrMapOvr>
  <p:transition>
    <p:zoom/>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006BF-2DC4-2E60-EE5A-7A3EBF5064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D17B9F-8BC5-5F8A-DE69-90D960DD830B}"/>
              </a:ext>
            </a:extLst>
          </p:cNvPr>
          <p:cNvSpPr>
            <a:spLocks noGrp="1"/>
          </p:cNvSpPr>
          <p:nvPr>
            <p:ph type="title"/>
          </p:nvPr>
        </p:nvSpPr>
        <p:spPr>
          <a:xfrm>
            <a:off x="77578" y="459227"/>
            <a:ext cx="6694413" cy="690233"/>
          </a:xfrm>
        </p:spPr>
        <p:txBody>
          <a:bodyPr anchor="b">
            <a:normAutofit/>
          </a:bodyPr>
          <a:lstStyle/>
          <a:p>
            <a:pPr algn="ctr"/>
            <a:r>
              <a:rPr lang="en-US" sz="4000"/>
              <a:t>Discounted Publications</a:t>
            </a:r>
          </a:p>
        </p:txBody>
      </p:sp>
      <p:pic>
        <p:nvPicPr>
          <p:cNvPr id="5" name="Picture 4" descr="Close-up of hardbound books in various colors standing vertically shot from above">
            <a:extLst>
              <a:ext uri="{FF2B5EF4-FFF2-40B4-BE49-F238E27FC236}">
                <a16:creationId xmlns:a16="http://schemas.microsoft.com/office/drawing/2014/main" id="{5B91E9A8-A654-08F4-5FA4-95443560B0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4004" y="3548410"/>
            <a:ext cx="3466232" cy="2313709"/>
          </a:xfrm>
          <a:prstGeom prst="rect">
            <a:avLst/>
          </a:prstGeom>
          <a:noFill/>
        </p:spPr>
      </p:pic>
      <p:sp>
        <p:nvSpPr>
          <p:cNvPr id="3" name="Content Placeholder 2">
            <a:extLst>
              <a:ext uri="{FF2B5EF4-FFF2-40B4-BE49-F238E27FC236}">
                <a16:creationId xmlns:a16="http://schemas.microsoft.com/office/drawing/2014/main" id="{4621A3EF-3B13-656D-2BA0-EA48018CA15C}"/>
              </a:ext>
            </a:extLst>
          </p:cNvPr>
          <p:cNvSpPr>
            <a:spLocks noGrp="1"/>
          </p:cNvSpPr>
          <p:nvPr>
            <p:ph type="body" sz="half" idx="2"/>
          </p:nvPr>
        </p:nvSpPr>
        <p:spPr>
          <a:xfrm>
            <a:off x="629840" y="1323974"/>
            <a:ext cx="4421994" cy="5057775"/>
          </a:xfrm>
        </p:spPr>
        <p:txBody>
          <a:bodyPr vert="horz" lIns="91440" tIns="45720" rIns="91440" bIns="45720" rtlCol="0">
            <a:normAutofit/>
          </a:bodyPr>
          <a:lstStyle/>
          <a:p>
            <a:pPr marL="342900" indent="-342900">
              <a:spcAft>
                <a:spcPts val="600"/>
              </a:spcAft>
              <a:buFont typeface="Arial" panose="020B0604020202020204" pitchFamily="34" charset="0"/>
              <a:buChar char="•"/>
            </a:pPr>
            <a:r>
              <a:rPr lang="en-US" sz="2800"/>
              <a:t>Perianesthesia Nursing Standards Practice</a:t>
            </a:r>
          </a:p>
          <a:p>
            <a:pPr marL="342900" indent="-342900">
              <a:spcAft>
                <a:spcPts val="600"/>
              </a:spcAft>
              <a:buFont typeface="Arial" panose="020B0604020202020204" pitchFamily="34" charset="0"/>
              <a:buChar char="•"/>
            </a:pPr>
            <a:r>
              <a:rPr lang="en-US" sz="2800"/>
              <a:t> Recommendations and Interpretive Statements</a:t>
            </a:r>
          </a:p>
          <a:p>
            <a:pPr>
              <a:spcAft>
                <a:spcPts val="600"/>
              </a:spcAft>
            </a:pPr>
            <a:endParaRPr lang="en-US" sz="2400"/>
          </a:p>
          <a:p>
            <a:pPr marL="342900" indent="-342900">
              <a:spcAft>
                <a:spcPts val="600"/>
              </a:spcAft>
              <a:buFont typeface="Arial" panose="020B0604020202020204" pitchFamily="34" charset="0"/>
              <a:buChar char="•"/>
            </a:pPr>
            <a:endParaRPr lang="en-US" sz="2000"/>
          </a:p>
          <a:p>
            <a:pPr marL="171450" indent="-171450">
              <a:spcAft>
                <a:spcPts val="600"/>
              </a:spcAft>
              <a:buFont typeface="Arial" panose="020B0604020202020204" pitchFamily="34" charset="0"/>
              <a:buChar char="•"/>
            </a:pPr>
            <a:endParaRPr lang="en-US"/>
          </a:p>
          <a:p>
            <a:pPr marL="171450" indent="-171450">
              <a:spcAft>
                <a:spcPts val="600"/>
              </a:spcAft>
              <a:buFont typeface="Arial" panose="020B0604020202020204" pitchFamily="34" charset="0"/>
              <a:buChar char="•"/>
            </a:pPr>
            <a:endParaRPr lang="en-US"/>
          </a:p>
        </p:txBody>
      </p:sp>
      <p:pic>
        <p:nvPicPr>
          <p:cNvPr id="6" name="Picture 5" descr="Ceramic piggy bank">
            <a:extLst>
              <a:ext uri="{FF2B5EF4-FFF2-40B4-BE49-F238E27FC236}">
                <a16:creationId xmlns:a16="http://schemas.microsoft.com/office/drawing/2014/main" id="{D6F36225-9D4F-AA63-DBAA-23E1E4FD97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7399" y="1329099"/>
            <a:ext cx="2148878" cy="2219311"/>
          </a:xfrm>
          <a:prstGeom prst="rect">
            <a:avLst/>
          </a:prstGeom>
        </p:spPr>
      </p:pic>
      <p:sp>
        <p:nvSpPr>
          <p:cNvPr id="8" name="TextBox 7">
            <a:extLst>
              <a:ext uri="{FF2B5EF4-FFF2-40B4-BE49-F238E27FC236}">
                <a16:creationId xmlns:a16="http://schemas.microsoft.com/office/drawing/2014/main" id="{0A32E3AD-BF3D-86CD-5D8A-6F3BCE609942}"/>
              </a:ext>
            </a:extLst>
          </p:cNvPr>
          <p:cNvSpPr txBox="1"/>
          <p:nvPr/>
        </p:nvSpPr>
        <p:spPr>
          <a:xfrm>
            <a:off x="4491273" y="3722924"/>
            <a:ext cx="4652727" cy="1969770"/>
          </a:xfrm>
          <a:prstGeom prst="rect">
            <a:avLst/>
          </a:prstGeom>
          <a:noFill/>
        </p:spPr>
        <p:txBody>
          <a:bodyPr wrap="square">
            <a:spAutoFit/>
          </a:bodyPr>
          <a:lstStyle/>
          <a:p>
            <a:pPr marL="342900" indent="-342900">
              <a:spcAft>
                <a:spcPts val="600"/>
              </a:spcAft>
              <a:buFont typeface="Arial" panose="020B0604020202020204" pitchFamily="34" charset="0"/>
              <a:buChar char="•"/>
            </a:pPr>
            <a:r>
              <a:rPr lang="en-US" sz="2800"/>
              <a:t>CBO for RN in Perianesthesia</a:t>
            </a:r>
          </a:p>
          <a:p>
            <a:pPr marL="342900" indent="-342900">
              <a:spcAft>
                <a:spcPts val="600"/>
              </a:spcAft>
              <a:buFont typeface="Arial" panose="020B0604020202020204" pitchFamily="34" charset="0"/>
              <a:buChar char="•"/>
            </a:pPr>
            <a:r>
              <a:rPr lang="en-US" sz="2800"/>
              <a:t>CBO for Pediatrics </a:t>
            </a:r>
          </a:p>
          <a:p>
            <a:pPr marL="342900" indent="-342900">
              <a:spcAft>
                <a:spcPts val="600"/>
              </a:spcAft>
              <a:buFont typeface="Arial" panose="020B0604020202020204" pitchFamily="34" charset="0"/>
              <a:buChar char="•"/>
            </a:pPr>
            <a:r>
              <a:rPr lang="en-US" sz="2800"/>
              <a:t>CBO for Assistive Personnel</a:t>
            </a:r>
          </a:p>
        </p:txBody>
      </p:sp>
    </p:spTree>
    <p:extLst>
      <p:ext uri="{BB962C8B-B14F-4D97-AF65-F5344CB8AC3E}">
        <p14:creationId xmlns:p14="http://schemas.microsoft.com/office/powerpoint/2010/main" val="3548493855"/>
      </p:ext>
    </p:extLst>
  </p:cSld>
  <p:clrMapOvr>
    <a:masterClrMapping/>
  </p:clrMapOvr>
  <p:transition>
    <p:zoom/>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8E5B2E-DB20-B6F4-8069-41D6A2DEE9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F7A494-5EA3-CECA-F690-990A497A597D}"/>
              </a:ext>
            </a:extLst>
          </p:cNvPr>
          <p:cNvSpPr>
            <a:spLocks noGrp="1"/>
          </p:cNvSpPr>
          <p:nvPr>
            <p:ph type="title"/>
          </p:nvPr>
        </p:nvSpPr>
        <p:spPr>
          <a:xfrm>
            <a:off x="628650" y="365126"/>
            <a:ext cx="7886700" cy="1768474"/>
          </a:xfrm>
        </p:spPr>
        <p:txBody>
          <a:bodyPr anchor="ctr">
            <a:normAutofit/>
          </a:bodyPr>
          <a:lstStyle/>
          <a:p>
            <a:r>
              <a:rPr lang="en-US"/>
              <a:t>Discounted Publications</a:t>
            </a:r>
            <a:br>
              <a:rPr lang="en-US"/>
            </a:br>
            <a:endParaRPr lang="en-US"/>
          </a:p>
        </p:txBody>
      </p:sp>
      <p:sp>
        <p:nvSpPr>
          <p:cNvPr id="3" name="Content Placeholder 2">
            <a:extLst>
              <a:ext uri="{FF2B5EF4-FFF2-40B4-BE49-F238E27FC236}">
                <a16:creationId xmlns:a16="http://schemas.microsoft.com/office/drawing/2014/main" id="{B82EBCC2-BE5C-EE4F-B548-1AA0EEF20D0C}"/>
              </a:ext>
            </a:extLst>
          </p:cNvPr>
          <p:cNvSpPr>
            <a:spLocks noGrp="1"/>
          </p:cNvSpPr>
          <p:nvPr>
            <p:ph sz="half" idx="1"/>
          </p:nvPr>
        </p:nvSpPr>
        <p:spPr>
          <a:xfrm>
            <a:off x="628649" y="1825625"/>
            <a:ext cx="4314825" cy="4351338"/>
          </a:xfrm>
        </p:spPr>
        <p:txBody>
          <a:bodyPr vert="horz" lIns="91440" tIns="45720" rIns="91440" bIns="45720" rtlCol="0">
            <a:normAutofit/>
          </a:bodyPr>
          <a:lstStyle/>
          <a:p>
            <a:pPr marL="0" indent="0">
              <a:lnSpc>
                <a:spcPct val="90000"/>
              </a:lnSpc>
              <a:spcAft>
                <a:spcPts val="600"/>
              </a:spcAft>
              <a:buNone/>
            </a:pPr>
            <a:endParaRPr lang="en-US"/>
          </a:p>
          <a:p>
            <a:pPr marL="0" indent="0">
              <a:lnSpc>
                <a:spcPct val="90000"/>
              </a:lnSpc>
              <a:spcAft>
                <a:spcPts val="600"/>
              </a:spcAft>
              <a:buNone/>
            </a:pPr>
            <a:endParaRPr lang="en-US"/>
          </a:p>
          <a:p>
            <a:pPr>
              <a:lnSpc>
                <a:spcPct val="90000"/>
              </a:lnSpc>
              <a:spcAft>
                <a:spcPts val="600"/>
              </a:spcAft>
            </a:pPr>
            <a:endParaRPr lang="en-US"/>
          </a:p>
          <a:p>
            <a:pPr>
              <a:lnSpc>
                <a:spcPct val="90000"/>
              </a:lnSpc>
              <a:spcAft>
                <a:spcPts val="600"/>
              </a:spcAft>
            </a:pPr>
            <a:endParaRPr lang="en-US"/>
          </a:p>
          <a:p>
            <a:pPr>
              <a:lnSpc>
                <a:spcPct val="90000"/>
              </a:lnSpc>
              <a:spcAft>
                <a:spcPts val="600"/>
              </a:spcAft>
            </a:pPr>
            <a:endParaRPr lang="en-US"/>
          </a:p>
          <a:p>
            <a:pPr>
              <a:lnSpc>
                <a:spcPct val="90000"/>
              </a:lnSpc>
              <a:spcAft>
                <a:spcPts val="600"/>
              </a:spcAft>
            </a:pPr>
            <a:endParaRPr lang="en-US"/>
          </a:p>
          <a:p>
            <a:pPr>
              <a:lnSpc>
                <a:spcPct val="90000"/>
              </a:lnSpc>
              <a:spcAft>
                <a:spcPts val="600"/>
              </a:spcAft>
            </a:pPr>
            <a:r>
              <a:rPr lang="en-US"/>
              <a:t>CBO for Pain Management</a:t>
            </a:r>
          </a:p>
          <a:p>
            <a:pPr>
              <a:lnSpc>
                <a:spcPct val="90000"/>
              </a:lnSpc>
              <a:spcAft>
                <a:spcPts val="600"/>
              </a:spcAft>
            </a:pPr>
            <a:r>
              <a:rPr lang="en-US"/>
              <a:t>Resources from Elsevier</a:t>
            </a:r>
          </a:p>
          <a:p>
            <a:pPr marL="0" indent="0">
              <a:lnSpc>
                <a:spcPct val="90000"/>
              </a:lnSpc>
              <a:spcAft>
                <a:spcPts val="600"/>
              </a:spcAft>
              <a:buNone/>
            </a:pPr>
            <a:endParaRPr lang="en-US"/>
          </a:p>
          <a:p>
            <a:pPr>
              <a:lnSpc>
                <a:spcPct val="90000"/>
              </a:lnSpc>
              <a:spcAft>
                <a:spcPts val="600"/>
              </a:spcAft>
            </a:pPr>
            <a:endParaRPr lang="en-US"/>
          </a:p>
        </p:txBody>
      </p:sp>
      <p:pic>
        <p:nvPicPr>
          <p:cNvPr id="4" name="Picture 3" descr="Bright spiral-bound notebooks">
            <a:extLst>
              <a:ext uri="{FF2B5EF4-FFF2-40B4-BE49-F238E27FC236}">
                <a16:creationId xmlns:a16="http://schemas.microsoft.com/office/drawing/2014/main" id="{D2C36E0F-4F9E-3BC0-5D18-7100D9DE10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3474" y="3317811"/>
            <a:ext cx="3886200" cy="2594038"/>
          </a:xfrm>
          <a:prstGeom prst="rect">
            <a:avLst/>
          </a:prstGeom>
          <a:noFill/>
        </p:spPr>
      </p:pic>
      <p:pic>
        <p:nvPicPr>
          <p:cNvPr id="6" name="Picture 5" descr="Stacks of gold coins">
            <a:extLst>
              <a:ext uri="{FF2B5EF4-FFF2-40B4-BE49-F238E27FC236}">
                <a16:creationId xmlns:a16="http://schemas.microsoft.com/office/drawing/2014/main" id="{E5BADBE9-6058-D43D-4EC9-1D3748CDD9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648" y="1825625"/>
            <a:ext cx="2828925" cy="1885950"/>
          </a:xfrm>
          <a:prstGeom prst="rect">
            <a:avLst/>
          </a:prstGeom>
        </p:spPr>
      </p:pic>
      <p:sp>
        <p:nvSpPr>
          <p:cNvPr id="8" name="TextBox 7">
            <a:extLst>
              <a:ext uri="{FF2B5EF4-FFF2-40B4-BE49-F238E27FC236}">
                <a16:creationId xmlns:a16="http://schemas.microsoft.com/office/drawing/2014/main" id="{46D58ACE-5BBE-E605-7700-B7AEE53AA543}"/>
              </a:ext>
            </a:extLst>
          </p:cNvPr>
          <p:cNvSpPr txBox="1"/>
          <p:nvPr/>
        </p:nvSpPr>
        <p:spPr>
          <a:xfrm>
            <a:off x="3886200" y="1642688"/>
            <a:ext cx="4924425" cy="944874"/>
          </a:xfrm>
          <a:prstGeom prst="rect">
            <a:avLst/>
          </a:prstGeom>
          <a:noFill/>
        </p:spPr>
        <p:txBody>
          <a:bodyPr wrap="square">
            <a:spAutoFit/>
          </a:bodyPr>
          <a:lstStyle/>
          <a:p>
            <a:pPr marL="285750" indent="-285750">
              <a:lnSpc>
                <a:spcPct val="90000"/>
              </a:lnSpc>
              <a:spcAft>
                <a:spcPts val="600"/>
              </a:spcAft>
              <a:buFont typeface="Arial" panose="020B0604020202020204" pitchFamily="34" charset="0"/>
              <a:buChar char="•"/>
            </a:pPr>
            <a:r>
              <a:rPr lang="en-US" sz="2800"/>
              <a:t>Ambulatory Surgical Nursing</a:t>
            </a:r>
          </a:p>
          <a:p>
            <a:pPr marL="285750" indent="-285750">
              <a:lnSpc>
                <a:spcPct val="90000"/>
              </a:lnSpc>
              <a:spcAft>
                <a:spcPts val="600"/>
              </a:spcAft>
              <a:buFont typeface="Arial" panose="020B0604020202020204" pitchFamily="34" charset="0"/>
              <a:buChar char="•"/>
            </a:pPr>
            <a:r>
              <a:rPr lang="en-US" sz="2800"/>
              <a:t>Redi- Ref Pocket Guide</a:t>
            </a:r>
          </a:p>
        </p:txBody>
      </p:sp>
    </p:spTree>
    <p:extLst>
      <p:ext uri="{BB962C8B-B14F-4D97-AF65-F5344CB8AC3E}">
        <p14:creationId xmlns:p14="http://schemas.microsoft.com/office/powerpoint/2010/main" val="1565646505"/>
      </p:ext>
    </p:extLst>
  </p:cSld>
  <p:clrMapOvr>
    <a:masterClrMapping/>
  </p:clrMapOvr>
  <p:transition>
    <p:zo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27200" y="1034444"/>
            <a:ext cx="5723468" cy="1828090"/>
          </a:xfrm>
        </p:spPr>
        <p:txBody>
          <a:bodyPr anchor="b">
            <a:normAutofit/>
          </a:bodyPr>
          <a:lstStyle/>
          <a:p>
            <a:r>
              <a:t>My Wake-Up Call</a:t>
            </a:r>
          </a:p>
        </p:txBody>
      </p:sp>
      <p:sp>
        <p:nvSpPr>
          <p:cNvPr id="3" name="Content Placeholder 2"/>
          <p:cNvSpPr>
            <a:spLocks noGrp="1"/>
          </p:cNvSpPr>
          <p:nvPr>
            <p:ph type="subTitle" idx="1"/>
          </p:nvPr>
        </p:nvSpPr>
        <p:spPr>
          <a:xfrm>
            <a:off x="1715910" y="2948971"/>
            <a:ext cx="5712179" cy="1524000"/>
          </a:xfrm>
        </p:spPr>
        <p:txBody>
          <a:bodyPr anchor="t">
            <a:normAutofit/>
          </a:bodyPr>
          <a:lstStyle/>
          <a:p>
            <a:pPr marL="0" indent="0">
              <a:lnSpc>
                <a:spcPct val="90000"/>
              </a:lnSpc>
              <a:buNone/>
            </a:pPr>
            <a:r>
              <a:rPr lang="en-US" sz="2200"/>
              <a:t>2021</a:t>
            </a:r>
          </a:p>
          <a:p>
            <a:pPr marL="0" indent="0">
              <a:lnSpc>
                <a:spcPct val="90000"/>
              </a:lnSpc>
              <a:buNone/>
            </a:pPr>
            <a:endParaRPr lang="en-US" sz="2200"/>
          </a:p>
          <a:p>
            <a:pPr>
              <a:lnSpc>
                <a:spcPct val="90000"/>
              </a:lnSpc>
            </a:pPr>
            <a:r>
              <a:rPr lang="en-US" sz="2200"/>
              <a:t>Diagnosed with moderate Sleep Apnea</a:t>
            </a:r>
          </a:p>
        </p:txBody>
      </p:sp>
    </p:spTree>
  </p:cSld>
  <p:clrMapOvr>
    <a:masterClrMapping/>
  </p:clrMapOvr>
  <p:transition>
    <p:zoom/>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a:xfrm>
            <a:off x="457200" y="228600"/>
            <a:ext cx="8229600" cy="914400"/>
          </a:xfrm>
        </p:spPr>
        <p:txBody>
          <a:bodyPr/>
          <a:lstStyle/>
          <a:p>
            <a:r>
              <a:rPr lang="en-US" sz="4000">
                <a:solidFill>
                  <a:srgbClr val="000000"/>
                </a:solidFill>
                <a:effectLst/>
              </a:rPr>
              <a:t>Membership Benefits</a:t>
            </a:r>
          </a:p>
        </p:txBody>
      </p:sp>
      <p:sp>
        <p:nvSpPr>
          <p:cNvPr id="4" name="Rectangle 3"/>
          <p:cNvSpPr>
            <a:spLocks noGrp="1" noRot="1" noChangeArrowheads="1"/>
          </p:cNvSpPr>
          <p:nvPr>
            <p:ph idx="1"/>
          </p:nvPr>
        </p:nvSpPr>
        <p:spPr>
          <a:xfrm>
            <a:off x="203703" y="576404"/>
            <a:ext cx="8229600" cy="3437905"/>
          </a:xfrm>
        </p:spPr>
        <p:txBody>
          <a:bodyPr vert="horz" lIns="91440" tIns="45720" rIns="91440" bIns="45720" rtlCol="0" anchor="t">
            <a:normAutofit/>
          </a:bodyPr>
          <a:lstStyle/>
          <a:p>
            <a:pPr marL="400050" lvl="1" indent="0">
              <a:spcBef>
                <a:spcPts val="1000"/>
              </a:spcBef>
              <a:buClr>
                <a:schemeClr val="accent2"/>
              </a:buClr>
              <a:buNone/>
              <a:tabLst>
                <a:tab pos="463550" algn="l"/>
                <a:tab pos="795338" algn="l"/>
              </a:tabLst>
            </a:pPr>
            <a:endParaRPr lang="en-US" sz="2400"/>
          </a:p>
          <a:p>
            <a:pPr lvl="1" indent="-342900">
              <a:spcBef>
                <a:spcPts val="1000"/>
              </a:spcBef>
              <a:buFont typeface="Arial" panose="020B0604020202020204" pitchFamily="34" charset="0"/>
              <a:buChar char="•"/>
              <a:tabLst>
                <a:tab pos="463550" algn="l"/>
                <a:tab pos="795338" algn="l"/>
              </a:tabLst>
            </a:pPr>
            <a:r>
              <a:rPr lang="en-US" sz="2000"/>
              <a:t>Discounted  fee for CPAN &amp; CAPA certifications/recertification</a:t>
            </a:r>
            <a:endParaRPr lang="en-US" sz="2000">
              <a:ea typeface="Calibri"/>
              <a:cs typeface="Calibri"/>
            </a:endParaRPr>
          </a:p>
          <a:p>
            <a:pPr lvl="1" indent="-342900">
              <a:spcBef>
                <a:spcPts val="1000"/>
              </a:spcBef>
              <a:buFont typeface="Arial" panose="020B0604020202020204" pitchFamily="34" charset="0"/>
              <a:buChar char="•"/>
              <a:tabLst>
                <a:tab pos="463550" algn="l"/>
                <a:tab pos="795338" algn="l"/>
              </a:tabLst>
            </a:pPr>
            <a:r>
              <a:rPr lang="en-US" sz="2000"/>
              <a:t>Free subscriptions to </a:t>
            </a:r>
            <a:r>
              <a:rPr lang="en-US" sz="2000" i="1"/>
              <a:t>JoPan</a:t>
            </a:r>
            <a:r>
              <a:rPr lang="en-US" sz="2000"/>
              <a:t> and </a:t>
            </a:r>
            <a:r>
              <a:rPr lang="en-US" sz="2000" i="1"/>
              <a:t>Breathline </a:t>
            </a:r>
            <a:endParaRPr lang="en-US" sz="2000" i="1">
              <a:ea typeface="Calibri"/>
              <a:cs typeface="Calibri"/>
            </a:endParaRPr>
          </a:p>
          <a:p>
            <a:pPr lvl="1" indent="-342900">
              <a:spcBef>
                <a:spcPts val="1000"/>
              </a:spcBef>
              <a:buFont typeface="Arial" panose="020B0604020202020204" pitchFamily="34" charset="0"/>
              <a:buChar char="•"/>
              <a:tabLst>
                <a:tab pos="463550" algn="l"/>
                <a:tab pos="795338" algn="l"/>
              </a:tabLst>
            </a:pPr>
            <a:r>
              <a:rPr lang="en-US" sz="2000"/>
              <a:t>Member Deals exclusive travel and entertainment deals</a:t>
            </a:r>
            <a:endParaRPr lang="en-US" sz="2000">
              <a:ea typeface="Calibri"/>
              <a:cs typeface="Calibri"/>
            </a:endParaRPr>
          </a:p>
          <a:p>
            <a:pPr lvl="1" indent="-342900">
              <a:spcBef>
                <a:spcPts val="1000"/>
              </a:spcBef>
              <a:buFont typeface="Arial" panose="020B0604020202020204" pitchFamily="34" charset="0"/>
              <a:buChar char="•"/>
              <a:tabLst>
                <a:tab pos="463550" algn="l"/>
                <a:tab pos="795338" algn="l"/>
              </a:tabLst>
            </a:pPr>
            <a:r>
              <a:rPr lang="en-US" sz="2000">
                <a:ea typeface="Calibri"/>
                <a:cs typeface="Calibri"/>
              </a:rPr>
              <a:t>Access to personal liability insurance</a:t>
            </a:r>
          </a:p>
          <a:p>
            <a:pPr lvl="1" indent="-342900">
              <a:spcBef>
                <a:spcPts val="1000"/>
              </a:spcBef>
              <a:buFont typeface="Arial" panose="020B0604020202020204" pitchFamily="34" charset="0"/>
              <a:buChar char="•"/>
              <a:tabLst>
                <a:tab pos="463550" algn="l"/>
                <a:tab pos="795338" algn="l"/>
              </a:tabLst>
            </a:pPr>
            <a:r>
              <a:rPr lang="en-US" sz="2000">
                <a:ea typeface="Calibri"/>
                <a:cs typeface="Calibri"/>
              </a:rPr>
              <a:t>Networking with colleagues</a:t>
            </a:r>
          </a:p>
        </p:txBody>
      </p:sp>
      <p:sp>
        <p:nvSpPr>
          <p:cNvPr id="3" name="TextBox 2">
            <a:extLst>
              <a:ext uri="{FF2B5EF4-FFF2-40B4-BE49-F238E27FC236}">
                <a16:creationId xmlns:a16="http://schemas.microsoft.com/office/drawing/2014/main" id="{6862690D-E6B6-C956-0923-9CE7E4AC7212}"/>
              </a:ext>
            </a:extLst>
          </p:cNvPr>
          <p:cNvSpPr txBox="1"/>
          <p:nvPr/>
        </p:nvSpPr>
        <p:spPr>
          <a:xfrm>
            <a:off x="334977" y="4781318"/>
            <a:ext cx="4490519" cy="1508105"/>
          </a:xfrm>
          <a:prstGeom prst="rect">
            <a:avLst/>
          </a:prstGeom>
          <a:noFill/>
        </p:spPr>
        <p:txBody>
          <a:bodyPr wrap="square">
            <a:spAutoFit/>
          </a:bodyPr>
          <a:lstStyle/>
          <a:p>
            <a:pPr algn="l" fontAlgn="base">
              <a:spcAft>
                <a:spcPts val="750"/>
              </a:spcAft>
              <a:buNone/>
            </a:pPr>
            <a:r>
              <a:rPr lang="en-US" b="1" i="0">
                <a:solidFill>
                  <a:srgbClr val="006341"/>
                </a:solidFill>
                <a:effectLst/>
                <a:latin typeface="inherit"/>
              </a:rPr>
              <a:t>COLLABORATION</a:t>
            </a:r>
            <a:endParaRPr lang="en-US" b="0" i="0">
              <a:solidFill>
                <a:srgbClr val="434444"/>
              </a:solidFill>
              <a:effectLst/>
              <a:latin typeface="Lato" panose="020F0502020204030203" pitchFamily="34" charset="0"/>
            </a:endParaRPr>
          </a:p>
          <a:p>
            <a:pPr algn="l" fontAlgn="base">
              <a:spcAft>
                <a:spcPts val="750"/>
              </a:spcAft>
              <a:buFont typeface="Arial" panose="020B0604020202020204" pitchFamily="34" charset="0"/>
              <a:buChar char="•"/>
            </a:pPr>
            <a:r>
              <a:rPr lang="en-US" b="0" i="0">
                <a:solidFill>
                  <a:srgbClr val="434444"/>
                </a:solidFill>
                <a:effectLst/>
                <a:latin typeface="Lato" panose="020F0502020204030203" pitchFamily="34" charset="0"/>
              </a:rPr>
              <a:t>Clinical Practice Network</a:t>
            </a:r>
          </a:p>
          <a:p>
            <a:pPr algn="l" fontAlgn="base">
              <a:spcAft>
                <a:spcPts val="750"/>
              </a:spcAft>
              <a:buFont typeface="Arial" panose="020B0604020202020204" pitchFamily="34" charset="0"/>
              <a:buChar char="•"/>
            </a:pPr>
            <a:r>
              <a:rPr lang="en-US" b="0" i="0">
                <a:solidFill>
                  <a:srgbClr val="434444"/>
                </a:solidFill>
                <a:effectLst/>
                <a:latin typeface="Lato" panose="020F0502020204030203" pitchFamily="34" charset="0"/>
              </a:rPr>
              <a:t>Specialty Practice Groups</a:t>
            </a:r>
          </a:p>
          <a:p>
            <a:pPr algn="l" fontAlgn="base">
              <a:spcAft>
                <a:spcPts val="750"/>
              </a:spcAft>
              <a:buFont typeface="Arial" panose="020B0604020202020204" pitchFamily="34" charset="0"/>
              <a:buChar char="•"/>
            </a:pPr>
            <a:r>
              <a:rPr lang="en-US" b="0" i="0">
                <a:solidFill>
                  <a:srgbClr val="434444"/>
                </a:solidFill>
                <a:effectLst/>
                <a:latin typeface="Lato" panose="020F0502020204030203" pitchFamily="34" charset="0"/>
              </a:rPr>
              <a:t>Committees and Strategic Work Team</a:t>
            </a:r>
          </a:p>
        </p:txBody>
      </p:sp>
      <p:sp>
        <p:nvSpPr>
          <p:cNvPr id="6" name="TextBox 5">
            <a:extLst>
              <a:ext uri="{FF2B5EF4-FFF2-40B4-BE49-F238E27FC236}">
                <a16:creationId xmlns:a16="http://schemas.microsoft.com/office/drawing/2014/main" id="{D13D6262-5ACE-42C0-101C-41A2F8F80104}"/>
              </a:ext>
            </a:extLst>
          </p:cNvPr>
          <p:cNvSpPr txBox="1"/>
          <p:nvPr/>
        </p:nvSpPr>
        <p:spPr>
          <a:xfrm>
            <a:off x="5992856" y="2931961"/>
            <a:ext cx="3336201" cy="2164695"/>
          </a:xfrm>
          <a:prstGeom prst="rect">
            <a:avLst/>
          </a:prstGeom>
          <a:noFill/>
        </p:spPr>
        <p:txBody>
          <a:bodyPr wrap="square">
            <a:spAutoFit/>
          </a:bodyPr>
          <a:lstStyle/>
          <a:p>
            <a:pPr algn="l" fontAlgn="base">
              <a:spcAft>
                <a:spcPts val="750"/>
              </a:spcAft>
              <a:buNone/>
            </a:pPr>
            <a:r>
              <a:rPr lang="en-US" b="1" i="0">
                <a:solidFill>
                  <a:srgbClr val="006341"/>
                </a:solidFill>
                <a:effectLst/>
                <a:latin typeface="inherit"/>
              </a:rPr>
              <a:t>ADVOCACY</a:t>
            </a:r>
            <a:endParaRPr lang="en-US" b="0" i="0">
              <a:solidFill>
                <a:srgbClr val="434444"/>
              </a:solidFill>
              <a:effectLst/>
              <a:latin typeface="Lato" panose="020F0502020204030203" pitchFamily="34" charset="0"/>
            </a:endParaRPr>
          </a:p>
          <a:p>
            <a:pPr algn="l" fontAlgn="base">
              <a:spcAft>
                <a:spcPts val="750"/>
              </a:spcAft>
              <a:buFont typeface="Arial" panose="020B0604020202020204" pitchFamily="34" charset="0"/>
              <a:buChar char="•"/>
            </a:pPr>
            <a:r>
              <a:rPr lang="en-US" b="0" i="0">
                <a:solidFill>
                  <a:srgbClr val="434444"/>
                </a:solidFill>
                <a:effectLst/>
                <a:latin typeface="Lato" panose="020F0502020204030203" pitchFamily="34" charset="0"/>
              </a:rPr>
              <a:t>Governmental affairs</a:t>
            </a:r>
          </a:p>
          <a:p>
            <a:pPr algn="l" fontAlgn="base">
              <a:spcAft>
                <a:spcPts val="750"/>
              </a:spcAft>
              <a:buFont typeface="Arial" panose="020B0604020202020204" pitchFamily="34" charset="0"/>
              <a:buChar char="•"/>
            </a:pPr>
            <a:r>
              <a:rPr lang="en-US" b="0" i="0">
                <a:solidFill>
                  <a:srgbClr val="434444"/>
                </a:solidFill>
                <a:effectLst/>
                <a:latin typeface="Lato" panose="020F0502020204030203" pitchFamily="34" charset="0"/>
              </a:rPr>
              <a:t>Membership and marketing</a:t>
            </a:r>
          </a:p>
          <a:p>
            <a:pPr algn="l" fontAlgn="base">
              <a:spcAft>
                <a:spcPts val="750"/>
              </a:spcAft>
              <a:buFont typeface="Arial" panose="020B0604020202020204" pitchFamily="34" charset="0"/>
              <a:buChar char="•"/>
            </a:pPr>
            <a:r>
              <a:rPr lang="en-US" b="0" i="0">
                <a:solidFill>
                  <a:srgbClr val="434444"/>
                </a:solidFill>
                <a:effectLst/>
                <a:latin typeface="Lato" panose="020F0502020204030203" pitchFamily="34" charset="0"/>
              </a:rPr>
              <a:t>PeriAnesthesia Nurse Awareness Week (PANAW)</a:t>
            </a:r>
          </a:p>
          <a:p>
            <a:pPr algn="l" fontAlgn="base">
              <a:spcAft>
                <a:spcPts val="750"/>
              </a:spcAft>
              <a:buFont typeface="Arial" panose="020B0604020202020204" pitchFamily="34" charset="0"/>
              <a:buChar char="•"/>
            </a:pPr>
            <a:r>
              <a:rPr lang="en-US" b="0" i="0">
                <a:solidFill>
                  <a:srgbClr val="434444"/>
                </a:solidFill>
                <a:effectLst/>
                <a:latin typeface="Lato" panose="020F0502020204030203" pitchFamily="34" charset="0"/>
              </a:rPr>
              <a:t>Professional partnerships</a:t>
            </a:r>
          </a:p>
        </p:txBody>
      </p:sp>
      <p:pic>
        <p:nvPicPr>
          <p:cNvPr id="5" name="Picture 4" descr="A person wearing a green apron&#10;&#10;AI-generated content may be incorrect.">
            <a:extLst>
              <a:ext uri="{FF2B5EF4-FFF2-40B4-BE49-F238E27FC236}">
                <a16:creationId xmlns:a16="http://schemas.microsoft.com/office/drawing/2014/main" id="{82468C02-8692-BDA6-82EC-63288D2B0A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0256" y="3093657"/>
            <a:ext cx="2171971" cy="2814967"/>
          </a:xfrm>
          <a:prstGeom prst="rect">
            <a:avLst/>
          </a:prstGeom>
        </p:spPr>
      </p:pic>
    </p:spTree>
  </p:cSld>
  <p:clrMapOvr>
    <a:masterClrMapping/>
  </p:clrMapOvr>
  <p:transition>
    <p:zoom/>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E194A-F957-EAAC-697B-76D4E417A3BF}"/>
              </a:ext>
            </a:extLst>
          </p:cNvPr>
          <p:cNvSpPr>
            <a:spLocks noGrp="1"/>
          </p:cNvSpPr>
          <p:nvPr>
            <p:ph type="title"/>
          </p:nvPr>
        </p:nvSpPr>
        <p:spPr>
          <a:xfrm>
            <a:off x="628650" y="365126"/>
            <a:ext cx="7886700" cy="1325563"/>
          </a:xfrm>
        </p:spPr>
        <p:txBody>
          <a:bodyPr anchor="ctr">
            <a:normAutofit/>
          </a:bodyPr>
          <a:lstStyle/>
          <a:p>
            <a:r>
              <a:rPr lang="en-US"/>
              <a:t>Membership Benefits</a:t>
            </a:r>
          </a:p>
        </p:txBody>
      </p:sp>
      <p:sp>
        <p:nvSpPr>
          <p:cNvPr id="3" name="Content Placeholder 2">
            <a:extLst>
              <a:ext uri="{FF2B5EF4-FFF2-40B4-BE49-F238E27FC236}">
                <a16:creationId xmlns:a16="http://schemas.microsoft.com/office/drawing/2014/main" id="{797412B4-4840-AB69-975E-29C722CFE081}"/>
              </a:ext>
            </a:extLst>
          </p:cNvPr>
          <p:cNvSpPr>
            <a:spLocks noGrp="1"/>
          </p:cNvSpPr>
          <p:nvPr>
            <p:ph sz="half" idx="1"/>
          </p:nvPr>
        </p:nvSpPr>
        <p:spPr>
          <a:xfrm>
            <a:off x="628650" y="1825625"/>
            <a:ext cx="3886200" cy="4351338"/>
          </a:xfrm>
        </p:spPr>
        <p:txBody>
          <a:bodyPr vert="horz" lIns="91440" tIns="45720" rIns="91440" bIns="45720" rtlCol="0">
            <a:normAutofit/>
          </a:bodyPr>
          <a:lstStyle/>
          <a:p>
            <a:pPr>
              <a:lnSpc>
                <a:spcPct val="90000"/>
              </a:lnSpc>
              <a:spcAft>
                <a:spcPts val="600"/>
              </a:spcAft>
            </a:pPr>
            <a:endParaRPr lang="en-US" sz="2200"/>
          </a:p>
          <a:p>
            <a:pPr>
              <a:lnSpc>
                <a:spcPct val="90000"/>
              </a:lnSpc>
              <a:spcAft>
                <a:spcPts val="600"/>
              </a:spcAft>
            </a:pPr>
            <a:r>
              <a:rPr lang="en-US" sz="2200"/>
              <a:t>Personal and professional advancement</a:t>
            </a:r>
          </a:p>
          <a:p>
            <a:pPr>
              <a:lnSpc>
                <a:spcPct val="90000"/>
              </a:lnSpc>
              <a:spcAft>
                <a:spcPts val="600"/>
              </a:spcAft>
            </a:pPr>
            <a:endParaRPr lang="en-US" sz="2200"/>
          </a:p>
          <a:p>
            <a:pPr>
              <a:lnSpc>
                <a:spcPct val="90000"/>
              </a:lnSpc>
              <a:spcAft>
                <a:spcPts val="600"/>
              </a:spcAft>
            </a:pPr>
            <a:r>
              <a:rPr lang="en-US" sz="2200"/>
              <a:t>Leadership opportunities</a:t>
            </a:r>
          </a:p>
          <a:p>
            <a:pPr>
              <a:lnSpc>
                <a:spcPct val="90000"/>
              </a:lnSpc>
              <a:spcAft>
                <a:spcPts val="600"/>
              </a:spcAft>
            </a:pPr>
            <a:endParaRPr lang="en-US" sz="2200"/>
          </a:p>
          <a:p>
            <a:pPr>
              <a:lnSpc>
                <a:spcPct val="90000"/>
              </a:lnSpc>
              <a:spcAft>
                <a:spcPts val="600"/>
              </a:spcAft>
            </a:pPr>
            <a:r>
              <a:rPr lang="en-US" sz="2200"/>
              <a:t>Liaison opportunities</a:t>
            </a:r>
          </a:p>
          <a:p>
            <a:pPr>
              <a:lnSpc>
                <a:spcPct val="90000"/>
              </a:lnSpc>
              <a:spcAft>
                <a:spcPts val="600"/>
              </a:spcAft>
            </a:pPr>
            <a:endParaRPr lang="en-US" sz="2200"/>
          </a:p>
          <a:p>
            <a:pPr>
              <a:lnSpc>
                <a:spcPct val="90000"/>
              </a:lnSpc>
              <a:spcAft>
                <a:spcPts val="600"/>
              </a:spcAft>
            </a:pPr>
            <a:r>
              <a:rPr lang="en-US" sz="2200"/>
              <a:t>Specialty Practice Groups </a:t>
            </a:r>
          </a:p>
          <a:p>
            <a:pPr>
              <a:lnSpc>
                <a:spcPct val="90000"/>
              </a:lnSpc>
              <a:spcAft>
                <a:spcPts val="600"/>
              </a:spcAft>
            </a:pPr>
            <a:endParaRPr lang="en-US" sz="2200"/>
          </a:p>
          <a:p>
            <a:pPr>
              <a:lnSpc>
                <a:spcPct val="90000"/>
              </a:lnSpc>
              <a:spcAft>
                <a:spcPts val="600"/>
              </a:spcAft>
            </a:pPr>
            <a:r>
              <a:rPr lang="en-US" sz="2200"/>
              <a:t>Committees /SWTs</a:t>
            </a:r>
          </a:p>
        </p:txBody>
      </p:sp>
      <p:pic>
        <p:nvPicPr>
          <p:cNvPr id="3074" name="Picture 2">
            <a:extLst>
              <a:ext uri="{FF2B5EF4-FFF2-40B4-BE49-F238E27FC236}">
                <a16:creationId xmlns:a16="http://schemas.microsoft.com/office/drawing/2014/main" id="{E3EADE94-EF06-160D-4A65-21829A6D12C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29150" y="2058194"/>
            <a:ext cx="3886200" cy="3886200"/>
          </a:xfrm>
          <a:prstGeom prst="rect">
            <a:avLst/>
          </a:prstGeom>
          <a:solidFill>
            <a:srgbClr val="FFFFFF"/>
          </a:solidFill>
        </p:spPr>
      </p:pic>
    </p:spTree>
    <p:extLst>
      <p:ext uri="{BB962C8B-B14F-4D97-AF65-F5344CB8AC3E}">
        <p14:creationId xmlns:p14="http://schemas.microsoft.com/office/powerpoint/2010/main" val="3494182290"/>
      </p:ext>
    </p:extLst>
  </p:cSld>
  <p:clrMapOvr>
    <a:masterClrMapping/>
  </p:clrMapOvr>
  <p:transition>
    <p:zoom/>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7CC97-5522-160D-8E02-BFA5FB074E94}"/>
              </a:ext>
            </a:extLst>
          </p:cNvPr>
          <p:cNvSpPr>
            <a:spLocks noGrp="1"/>
          </p:cNvSpPr>
          <p:nvPr>
            <p:ph type="title"/>
          </p:nvPr>
        </p:nvSpPr>
        <p:spPr/>
        <p:txBody>
          <a:bodyPr/>
          <a:lstStyle/>
          <a:p>
            <a:r>
              <a:rPr lang="en-US"/>
              <a:t>Membership Benefits</a:t>
            </a:r>
          </a:p>
        </p:txBody>
      </p:sp>
      <p:sp>
        <p:nvSpPr>
          <p:cNvPr id="3" name="Content Placeholder 2">
            <a:extLst>
              <a:ext uri="{FF2B5EF4-FFF2-40B4-BE49-F238E27FC236}">
                <a16:creationId xmlns:a16="http://schemas.microsoft.com/office/drawing/2014/main" id="{E25195AF-79C5-60F5-96FD-17E83706B520}"/>
              </a:ext>
            </a:extLst>
          </p:cNvPr>
          <p:cNvSpPr>
            <a:spLocks noGrp="1"/>
          </p:cNvSpPr>
          <p:nvPr>
            <p:ph idx="1"/>
          </p:nvPr>
        </p:nvSpPr>
        <p:spPr/>
        <p:txBody>
          <a:bodyPr vert="horz" lIns="91440" tIns="45720" rIns="91440" bIns="45720" rtlCol="0" anchor="t">
            <a:normAutofit/>
          </a:bodyPr>
          <a:lstStyle/>
          <a:p>
            <a:r>
              <a:rPr lang="en-US"/>
              <a:t>Member Get a Member</a:t>
            </a:r>
          </a:p>
          <a:p>
            <a:endParaRPr lang="en-US"/>
          </a:p>
          <a:p>
            <a:r>
              <a:rPr lang="en-US"/>
              <a:t>Awards and Recognition</a:t>
            </a:r>
          </a:p>
          <a:p>
            <a:endParaRPr lang="en-US"/>
          </a:p>
          <a:p>
            <a:r>
              <a:rPr lang="en-US"/>
              <a:t>Legacy for Life</a:t>
            </a:r>
          </a:p>
          <a:p>
            <a:endParaRPr lang="en-US"/>
          </a:p>
          <a:p>
            <a:r>
              <a:rPr lang="en-US"/>
              <a:t>PANAW</a:t>
            </a:r>
          </a:p>
          <a:p>
            <a:endParaRPr lang="en-US"/>
          </a:p>
          <a:p>
            <a:r>
              <a:rPr lang="en-US"/>
              <a:t>FASPAN distinction</a:t>
            </a:r>
          </a:p>
        </p:txBody>
      </p:sp>
      <p:pic>
        <p:nvPicPr>
          <p:cNvPr id="5" name="Picture 4">
            <a:extLst>
              <a:ext uri="{FF2B5EF4-FFF2-40B4-BE49-F238E27FC236}">
                <a16:creationId xmlns:a16="http://schemas.microsoft.com/office/drawing/2014/main" id="{B2417BD3-C2E7-291C-1F2D-F62D2A6F49A6}"/>
              </a:ext>
            </a:extLst>
          </p:cNvPr>
          <p:cNvPicPr>
            <a:picLocks noChangeAspect="1"/>
          </p:cNvPicPr>
          <p:nvPr/>
        </p:nvPicPr>
        <p:blipFill>
          <a:blip r:embed="rId3"/>
          <a:stretch>
            <a:fillRect/>
          </a:stretch>
        </p:blipFill>
        <p:spPr>
          <a:xfrm>
            <a:off x="6376374" y="931077"/>
            <a:ext cx="2138976" cy="2935280"/>
          </a:xfrm>
          <a:prstGeom prst="rect">
            <a:avLst/>
          </a:prstGeom>
        </p:spPr>
      </p:pic>
      <p:pic>
        <p:nvPicPr>
          <p:cNvPr id="4098" name="Picture 2">
            <a:extLst>
              <a:ext uri="{FF2B5EF4-FFF2-40B4-BE49-F238E27FC236}">
                <a16:creationId xmlns:a16="http://schemas.microsoft.com/office/drawing/2014/main" id="{FD4311C9-2D09-6BB7-1AEC-A6915D43C2C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74060" y="3666653"/>
            <a:ext cx="2008832" cy="2693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4134411"/>
      </p:ext>
    </p:extLst>
  </p:cSld>
  <p:clrMapOvr>
    <a:masterClrMapping/>
  </p:clrMapOvr>
  <p:transition>
    <p:zoom/>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AC02A-F9DE-1D2A-762F-26DE0E5F24D6}"/>
              </a:ext>
            </a:extLst>
          </p:cNvPr>
          <p:cNvSpPr>
            <a:spLocks noGrp="1"/>
          </p:cNvSpPr>
          <p:nvPr>
            <p:ph type="title"/>
          </p:nvPr>
        </p:nvSpPr>
        <p:spPr/>
        <p:txBody>
          <a:bodyPr/>
          <a:lstStyle/>
          <a:p>
            <a:r>
              <a:rPr lang="en-US"/>
              <a:t>Membership Benefits</a:t>
            </a:r>
          </a:p>
        </p:txBody>
      </p:sp>
      <p:pic>
        <p:nvPicPr>
          <p:cNvPr id="6" name="Content Placeholder 5" descr="A group of people standing together&#10;&#10;AI-generated content may be incorrect.">
            <a:extLst>
              <a:ext uri="{FF2B5EF4-FFF2-40B4-BE49-F238E27FC236}">
                <a16:creationId xmlns:a16="http://schemas.microsoft.com/office/drawing/2014/main" id="{08BEA185-6178-F842-892D-BF4DECFA46D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733925" y="2775031"/>
            <a:ext cx="3045533" cy="2671186"/>
          </a:xfrm>
        </p:spPr>
      </p:pic>
      <p:pic>
        <p:nvPicPr>
          <p:cNvPr id="1026" name="Picture 2">
            <a:extLst>
              <a:ext uri="{FF2B5EF4-FFF2-40B4-BE49-F238E27FC236}">
                <a16:creationId xmlns:a16="http://schemas.microsoft.com/office/drawing/2014/main" id="{96C0CDEB-AD87-7586-EA99-A7742B395F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7491" y="1886199"/>
            <a:ext cx="2438400" cy="69332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ACD4DB8-3986-53AB-8E48-641E329F90CD}"/>
              </a:ext>
            </a:extLst>
          </p:cNvPr>
          <p:cNvSpPr txBox="1"/>
          <p:nvPr/>
        </p:nvSpPr>
        <p:spPr>
          <a:xfrm>
            <a:off x="251729" y="1690689"/>
            <a:ext cx="8964392" cy="4524315"/>
          </a:xfrm>
          <a:prstGeom prst="rect">
            <a:avLst/>
          </a:prstGeom>
          <a:noFill/>
        </p:spPr>
        <p:txBody>
          <a:bodyPr wrap="square">
            <a:spAutoFit/>
          </a:bodyPr>
          <a:lstStyle/>
          <a:p>
            <a:pPr algn="l" fontAlgn="base">
              <a:buNone/>
            </a:pPr>
            <a:r>
              <a:rPr lang="en-US" b="1" i="0" u="none" strike="noStrike">
                <a:solidFill>
                  <a:srgbClr val="004B8E"/>
                </a:solidFill>
                <a:effectLst/>
                <a:latin typeface="inherit"/>
                <a:hlinkClick r:id="rId5"/>
              </a:rPr>
              <a:t>ASPAN Membership</a:t>
            </a:r>
            <a:endParaRPr lang="en-US" b="1" i="0" u="none" strike="noStrike">
              <a:effectLst/>
              <a:latin typeface="inherit"/>
            </a:endParaRPr>
          </a:p>
          <a:p>
            <a:pPr algn="l" fontAlgn="base">
              <a:buNone/>
            </a:pPr>
            <a:r>
              <a:rPr lang="en-US" b="0" i="0" u="none" strike="noStrike">
                <a:solidFill>
                  <a:srgbClr val="004B8E"/>
                </a:solidFill>
                <a:effectLst/>
                <a:latin typeface="inherit"/>
                <a:hlinkClick r:id="rId6"/>
              </a:rPr>
              <a:t>Member Benefits</a:t>
            </a:r>
            <a:endParaRPr lang="en-US" b="0" i="0" u="none" strike="noStrike">
              <a:effectLst/>
              <a:latin typeface="inherit"/>
            </a:endParaRPr>
          </a:p>
          <a:p>
            <a:pPr algn="l" fontAlgn="base">
              <a:buNone/>
            </a:pPr>
            <a:r>
              <a:rPr lang="en-US" b="0" i="0" u="none" strike="noStrike">
                <a:solidFill>
                  <a:srgbClr val="004B8E"/>
                </a:solidFill>
                <a:effectLst/>
                <a:latin typeface="inherit"/>
                <a:hlinkClick r:id="rId7"/>
              </a:rPr>
              <a:t>Membership Categories</a:t>
            </a:r>
            <a:endParaRPr lang="en-US" b="0" i="0" u="none" strike="noStrike">
              <a:effectLst/>
              <a:latin typeface="inherit"/>
            </a:endParaRPr>
          </a:p>
          <a:p>
            <a:pPr algn="l" fontAlgn="base">
              <a:buNone/>
            </a:pPr>
            <a:r>
              <a:rPr lang="en-US" b="0" i="0" u="none" strike="noStrike">
                <a:solidFill>
                  <a:srgbClr val="004B8E"/>
                </a:solidFill>
                <a:effectLst/>
                <a:latin typeface="inherit"/>
                <a:hlinkClick r:id="rId8"/>
              </a:rPr>
              <a:t>Legacy for Life</a:t>
            </a:r>
            <a:endParaRPr lang="en-US" b="0" i="0" u="none" strike="noStrike">
              <a:effectLst/>
              <a:latin typeface="inherit"/>
            </a:endParaRPr>
          </a:p>
          <a:p>
            <a:pPr algn="l" fontAlgn="base">
              <a:buNone/>
            </a:pPr>
            <a:r>
              <a:rPr lang="en-US" b="0" i="0" u="none" strike="noStrike">
                <a:solidFill>
                  <a:srgbClr val="004B8E"/>
                </a:solidFill>
                <a:effectLst/>
                <a:latin typeface="inherit"/>
                <a:hlinkClick r:id="rId9"/>
              </a:rPr>
              <a:t>Membership Rates</a:t>
            </a:r>
            <a:endParaRPr lang="en-US" b="0" i="0" u="none" strike="noStrike">
              <a:effectLst/>
              <a:latin typeface="inherit"/>
            </a:endParaRPr>
          </a:p>
          <a:p>
            <a:pPr algn="l" fontAlgn="base">
              <a:buNone/>
            </a:pPr>
            <a:r>
              <a:rPr lang="en-US" b="0" i="0" u="none" strike="noStrike">
                <a:solidFill>
                  <a:srgbClr val="004B8E"/>
                </a:solidFill>
                <a:effectLst/>
                <a:latin typeface="inherit"/>
                <a:hlinkClick r:id="rId10"/>
              </a:rPr>
              <a:t>Member Benefits Flyer</a:t>
            </a:r>
            <a:endParaRPr lang="en-US" b="0" i="0" u="none" strike="noStrike">
              <a:effectLst/>
              <a:latin typeface="inherit"/>
            </a:endParaRPr>
          </a:p>
          <a:p>
            <a:pPr algn="l" fontAlgn="base">
              <a:buNone/>
            </a:pPr>
            <a:r>
              <a:rPr lang="en-US" b="0" i="0" u="none" strike="noStrike">
                <a:solidFill>
                  <a:srgbClr val="004B8E"/>
                </a:solidFill>
                <a:effectLst/>
                <a:latin typeface="inherit"/>
                <a:hlinkClick r:id="rId11"/>
              </a:rPr>
              <a:t>How to Join or Renew Online</a:t>
            </a:r>
            <a:endParaRPr lang="en-US" b="0" i="0" u="none" strike="noStrike">
              <a:effectLst/>
              <a:latin typeface="inherit"/>
            </a:endParaRPr>
          </a:p>
          <a:p>
            <a:pPr algn="l" fontAlgn="base">
              <a:buNone/>
            </a:pPr>
            <a:r>
              <a:rPr lang="en-US" b="0" i="0" u="none" strike="noStrike">
                <a:solidFill>
                  <a:srgbClr val="004B8E"/>
                </a:solidFill>
                <a:effectLst/>
                <a:latin typeface="inherit"/>
                <a:hlinkClick r:id="rId12"/>
              </a:rPr>
              <a:t>Printable Application</a:t>
            </a:r>
            <a:endParaRPr lang="en-US" b="0" i="0" u="none" strike="noStrike">
              <a:effectLst/>
              <a:latin typeface="inherit"/>
            </a:endParaRPr>
          </a:p>
          <a:p>
            <a:pPr algn="l" fontAlgn="base">
              <a:buNone/>
            </a:pPr>
            <a:r>
              <a:rPr lang="en-US" b="0" i="0" u="none" strike="noStrike">
                <a:solidFill>
                  <a:srgbClr val="004B8E"/>
                </a:solidFill>
                <a:effectLst/>
                <a:latin typeface="inherit"/>
                <a:hlinkClick r:id="rId13"/>
              </a:rPr>
              <a:t>Group Membership Program</a:t>
            </a:r>
            <a:endParaRPr lang="en-US" b="0" i="0" u="none" strike="noStrike">
              <a:effectLst/>
              <a:latin typeface="inherit"/>
            </a:endParaRPr>
          </a:p>
          <a:p>
            <a:pPr algn="l" fontAlgn="base">
              <a:buNone/>
            </a:pPr>
            <a:r>
              <a:rPr lang="en-US" b="0" i="0" u="none" strike="noStrike">
                <a:solidFill>
                  <a:srgbClr val="004B8E"/>
                </a:solidFill>
                <a:effectLst/>
                <a:latin typeface="inherit"/>
                <a:hlinkClick r:id="rId14"/>
              </a:rPr>
              <a:t>Join a Specialty Practice Group (SPG)</a:t>
            </a:r>
            <a:endParaRPr lang="en-US" b="0" i="0" u="none" strike="noStrike">
              <a:effectLst/>
              <a:latin typeface="inherit"/>
            </a:endParaRPr>
          </a:p>
          <a:p>
            <a:pPr algn="l" fontAlgn="base">
              <a:buNone/>
            </a:pPr>
            <a:r>
              <a:rPr lang="en-US" b="0" i="0" u="none" strike="noStrike">
                <a:solidFill>
                  <a:srgbClr val="004B8E"/>
                </a:solidFill>
                <a:effectLst/>
                <a:latin typeface="inherit"/>
                <a:hlinkClick r:id="rId15"/>
              </a:rPr>
              <a:t>Find Your Membership Liaison</a:t>
            </a:r>
            <a:endParaRPr lang="en-US" b="0" i="0" u="none" strike="noStrike">
              <a:effectLst/>
              <a:latin typeface="inherit"/>
            </a:endParaRPr>
          </a:p>
          <a:p>
            <a:pPr algn="l" fontAlgn="base">
              <a:buNone/>
            </a:pPr>
            <a:r>
              <a:rPr lang="en-US" b="1" i="0" u="none" strike="noStrike">
                <a:solidFill>
                  <a:srgbClr val="004B8E"/>
                </a:solidFill>
                <a:effectLst/>
                <a:latin typeface="inherit"/>
                <a:hlinkClick r:id="rId16"/>
              </a:rPr>
              <a:t>Awards</a:t>
            </a:r>
            <a:endParaRPr lang="en-US" b="1" i="0" u="none" strike="noStrike">
              <a:effectLst/>
              <a:latin typeface="inherit"/>
            </a:endParaRPr>
          </a:p>
          <a:p>
            <a:pPr algn="l" fontAlgn="base">
              <a:buNone/>
            </a:pPr>
            <a:r>
              <a:rPr lang="en-US" b="0" i="0" u="none" strike="noStrike">
                <a:solidFill>
                  <a:srgbClr val="004B8E"/>
                </a:solidFill>
                <a:effectLst/>
                <a:latin typeface="inherit"/>
                <a:hlinkClick r:id="rId17"/>
              </a:rPr>
              <a:t>Gold Leaf Award</a:t>
            </a:r>
            <a:endParaRPr lang="en-US" b="0" i="0" u="none" strike="noStrike">
              <a:effectLst/>
              <a:latin typeface="inherit"/>
            </a:endParaRPr>
          </a:p>
          <a:p>
            <a:pPr algn="l" fontAlgn="base">
              <a:buNone/>
            </a:pPr>
            <a:r>
              <a:rPr lang="en-US" b="0" i="0" u="none" strike="noStrike">
                <a:solidFill>
                  <a:srgbClr val="004B8E"/>
                </a:solidFill>
                <a:effectLst/>
                <a:latin typeface="inherit"/>
                <a:hlinkClick r:id="rId18"/>
              </a:rPr>
              <a:t>Excellence in Clinical Practice</a:t>
            </a:r>
            <a:endParaRPr lang="en-US" b="0" i="0" u="none" strike="noStrike">
              <a:effectLst/>
              <a:latin typeface="inherit"/>
            </a:endParaRPr>
          </a:p>
          <a:p>
            <a:pPr algn="l" fontAlgn="base">
              <a:buNone/>
            </a:pPr>
            <a:r>
              <a:rPr lang="en-US" b="0" i="0" u="none" strike="noStrike">
                <a:solidFill>
                  <a:srgbClr val="004B8E"/>
                </a:solidFill>
                <a:effectLst/>
                <a:latin typeface="inherit"/>
                <a:hlinkClick r:id="rId19"/>
              </a:rPr>
              <a:t>Award for Outstanding Achievement</a:t>
            </a:r>
            <a:endParaRPr lang="en-US" b="0" i="0" u="none" strike="noStrike">
              <a:effectLst/>
              <a:latin typeface="inherit"/>
            </a:endParaRPr>
          </a:p>
          <a:p>
            <a:pPr algn="l" fontAlgn="base">
              <a:buNone/>
            </a:pPr>
            <a:r>
              <a:rPr lang="en-US" b="0" i="0" u="none" strike="noStrike">
                <a:solidFill>
                  <a:srgbClr val="668CC8"/>
                </a:solidFill>
                <a:effectLst/>
                <a:latin typeface="inherit"/>
                <a:hlinkClick r:id="rId20"/>
              </a:rPr>
              <a:t>Above and Beyond Award</a:t>
            </a:r>
            <a:endParaRPr lang="en-US" b="0" i="0" u="none" strike="noStrike">
              <a:effectLst/>
              <a:latin typeface="inherit"/>
            </a:endParaRPr>
          </a:p>
        </p:txBody>
      </p:sp>
    </p:spTree>
    <p:extLst>
      <p:ext uri="{BB962C8B-B14F-4D97-AF65-F5344CB8AC3E}">
        <p14:creationId xmlns:p14="http://schemas.microsoft.com/office/powerpoint/2010/main" val="2272741121"/>
      </p:ext>
    </p:extLst>
  </p:cSld>
  <p:clrMapOvr>
    <a:masterClrMapping/>
  </p:clrMapOvr>
  <p:transition>
    <p:zoom/>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31E1C9-6958-BED9-20DC-892AC0007B56}"/>
            </a:ext>
          </a:extLst>
        </p:cNvPr>
        <p:cNvGrpSpPr/>
        <p:nvPr/>
      </p:nvGrpSpPr>
      <p:grpSpPr>
        <a:xfrm>
          <a:off x="0" y="0"/>
          <a:ext cx="0" cy="0"/>
          <a:chOff x="0" y="0"/>
          <a:chExt cx="0" cy="0"/>
        </a:xfrm>
      </p:grpSpPr>
      <p:sp>
        <p:nvSpPr>
          <p:cNvPr id="47105" name="Title 1">
            <a:extLst>
              <a:ext uri="{FF2B5EF4-FFF2-40B4-BE49-F238E27FC236}">
                <a16:creationId xmlns:a16="http://schemas.microsoft.com/office/drawing/2014/main" id="{3E5213F8-D5B2-F40C-F224-07A6B21FC8F1}"/>
              </a:ext>
            </a:extLst>
          </p:cNvPr>
          <p:cNvSpPr>
            <a:spLocks noGrp="1"/>
          </p:cNvSpPr>
          <p:nvPr>
            <p:ph type="title"/>
          </p:nvPr>
        </p:nvSpPr>
        <p:spPr>
          <a:xfrm>
            <a:off x="-855073" y="-21210"/>
            <a:ext cx="8229600" cy="914400"/>
          </a:xfrm>
        </p:spPr>
        <p:txBody>
          <a:bodyPr/>
          <a:lstStyle/>
          <a:p>
            <a:pPr algn="ctr"/>
            <a:r>
              <a:rPr lang="en-US" sz="4000">
                <a:solidFill>
                  <a:srgbClr val="000000"/>
                </a:solidFill>
                <a:effectLst/>
              </a:rPr>
              <a:t> Scholarship Benefits</a:t>
            </a:r>
          </a:p>
        </p:txBody>
      </p:sp>
      <p:sp>
        <p:nvSpPr>
          <p:cNvPr id="4" name="Rectangle 3">
            <a:extLst>
              <a:ext uri="{FF2B5EF4-FFF2-40B4-BE49-F238E27FC236}">
                <a16:creationId xmlns:a16="http://schemas.microsoft.com/office/drawing/2014/main" id="{4A6301BE-FC71-4479-2A20-688BB1F59FFA}"/>
              </a:ext>
            </a:extLst>
          </p:cNvPr>
          <p:cNvSpPr>
            <a:spLocks noGrp="1" noRot="1" noChangeArrowheads="1"/>
          </p:cNvSpPr>
          <p:nvPr>
            <p:ph idx="1"/>
          </p:nvPr>
        </p:nvSpPr>
        <p:spPr>
          <a:xfrm>
            <a:off x="228600" y="1536569"/>
            <a:ext cx="8458200" cy="4885441"/>
          </a:xfrm>
        </p:spPr>
        <p:txBody>
          <a:bodyPr>
            <a:normAutofit/>
          </a:bodyPr>
          <a:lstStyle/>
          <a:p>
            <a:pPr marL="0" indent="0">
              <a:spcBef>
                <a:spcPts val="1200"/>
              </a:spcBef>
              <a:buNone/>
              <a:tabLst>
                <a:tab pos="463550" algn="l"/>
                <a:tab pos="795338" algn="l"/>
              </a:tabLst>
            </a:pPr>
            <a:r>
              <a:rPr lang="en-US" sz="3000" u="sng"/>
              <a:t>National Conference</a:t>
            </a:r>
          </a:p>
          <a:p>
            <a:pPr marL="0" indent="0">
              <a:spcBef>
                <a:spcPts val="1200"/>
              </a:spcBef>
              <a:buNone/>
              <a:tabLst>
                <a:tab pos="463550" algn="l"/>
                <a:tab pos="795338" algn="l"/>
              </a:tabLst>
            </a:pPr>
            <a:endParaRPr lang="en-US" sz="3000"/>
          </a:p>
          <a:p>
            <a:pPr marL="0" indent="0">
              <a:spcBef>
                <a:spcPts val="1200"/>
              </a:spcBef>
              <a:buNone/>
              <a:tabLst>
                <a:tab pos="463550" algn="l"/>
                <a:tab pos="795338" algn="l"/>
              </a:tabLst>
            </a:pPr>
            <a:r>
              <a:rPr lang="en-US" sz="3000" u="sng"/>
              <a:t>Humanitarian Mission</a:t>
            </a:r>
          </a:p>
          <a:p>
            <a:pPr marL="0" indent="0">
              <a:spcBef>
                <a:spcPts val="1200"/>
              </a:spcBef>
              <a:buNone/>
              <a:tabLst>
                <a:tab pos="463550" algn="l"/>
                <a:tab pos="795338" algn="l"/>
              </a:tabLst>
            </a:pPr>
            <a:r>
              <a:rPr lang="en-US" sz="3000" u="sng"/>
              <a:t>Certification      </a:t>
            </a:r>
            <a:r>
              <a:rPr lang="en-US" sz="3000"/>
              <a:t>                      </a:t>
            </a:r>
            <a:r>
              <a:rPr lang="en-US" sz="3000" u="sng"/>
              <a:t>Advanced Degree</a:t>
            </a:r>
          </a:p>
          <a:p>
            <a:pPr marL="0" indent="0">
              <a:spcBef>
                <a:spcPts val="1200"/>
              </a:spcBef>
              <a:buNone/>
              <a:tabLst>
                <a:tab pos="463550" algn="l"/>
                <a:tab pos="795338" algn="l"/>
              </a:tabLst>
            </a:pPr>
            <a:endParaRPr lang="en-US" sz="3000"/>
          </a:p>
          <a:p>
            <a:pPr marL="0" indent="0">
              <a:spcBef>
                <a:spcPts val="1200"/>
              </a:spcBef>
              <a:buNone/>
              <a:tabLst>
                <a:tab pos="463550" algn="l"/>
                <a:tab pos="795338" algn="l"/>
              </a:tabLst>
            </a:pPr>
            <a:r>
              <a:rPr lang="en-US" sz="3000" u="sng"/>
              <a:t>AONL Advocacy Days</a:t>
            </a:r>
          </a:p>
          <a:p>
            <a:pPr marL="0" indent="0">
              <a:spcBef>
                <a:spcPts val="1200"/>
              </a:spcBef>
              <a:buNone/>
              <a:tabLst>
                <a:tab pos="463550" algn="l"/>
                <a:tab pos="795338" algn="l"/>
              </a:tabLst>
            </a:pPr>
            <a:endParaRPr lang="en-US" sz="3000"/>
          </a:p>
          <a:p>
            <a:pPr marL="0" indent="0">
              <a:spcBef>
                <a:spcPts val="1200"/>
              </a:spcBef>
              <a:buClr>
                <a:schemeClr val="accent2"/>
              </a:buClr>
              <a:buNone/>
              <a:tabLst>
                <a:tab pos="463550" algn="l"/>
                <a:tab pos="795338" algn="l"/>
              </a:tabLst>
            </a:pPr>
            <a:endParaRPr lang="en-US" sz="3200"/>
          </a:p>
        </p:txBody>
      </p:sp>
      <p:pic>
        <p:nvPicPr>
          <p:cNvPr id="7" name="Picture 6" descr="Person holding graduation cap">
            <a:extLst>
              <a:ext uri="{FF2B5EF4-FFF2-40B4-BE49-F238E27FC236}">
                <a16:creationId xmlns:a16="http://schemas.microsoft.com/office/drawing/2014/main" id="{86D471A6-FBF3-67B2-B280-8F299DA1DF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99106" y="2782809"/>
            <a:ext cx="1588592" cy="2392960"/>
          </a:xfrm>
          <a:prstGeom prst="rect">
            <a:avLst/>
          </a:prstGeom>
        </p:spPr>
      </p:pic>
      <p:pic>
        <p:nvPicPr>
          <p:cNvPr id="3" name="Picture 2" descr="A white building with a dome with United States Capitol in the background&#10;&#10;AI-generated content may be incorrect.">
            <a:extLst>
              <a:ext uri="{FF2B5EF4-FFF2-40B4-BE49-F238E27FC236}">
                <a16:creationId xmlns:a16="http://schemas.microsoft.com/office/drawing/2014/main" id="{5C37151D-B58A-05AF-D0B5-BC90E3A8038C}"/>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727720" y="4687045"/>
            <a:ext cx="2897110" cy="1854083"/>
          </a:xfrm>
          <a:prstGeom prst="rect">
            <a:avLst/>
          </a:prstGeom>
        </p:spPr>
      </p:pic>
      <p:pic>
        <p:nvPicPr>
          <p:cNvPr id="6" name="Picture 5" descr="A poster with a bridge and flowers&#10;&#10;AI-generated content may be incorrect.">
            <a:extLst>
              <a:ext uri="{FF2B5EF4-FFF2-40B4-BE49-F238E27FC236}">
                <a16:creationId xmlns:a16="http://schemas.microsoft.com/office/drawing/2014/main" id="{DD776195-5D9F-2323-33B2-88F7D28DC9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1579" y="893190"/>
            <a:ext cx="3631107" cy="1672342"/>
          </a:xfrm>
          <a:prstGeom prst="rect">
            <a:avLst/>
          </a:prstGeom>
        </p:spPr>
      </p:pic>
    </p:spTree>
    <p:extLst>
      <p:ext uri="{BB962C8B-B14F-4D97-AF65-F5344CB8AC3E}">
        <p14:creationId xmlns:p14="http://schemas.microsoft.com/office/powerpoint/2010/main" val="236551154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up)">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wipe(up)">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wipe(up)">
                                      <p:cBhvr>
                                        <p:cTn id="2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4"/>
          <p:cNvSpPr>
            <a:spLocks noGrp="1" noChangeArrowheads="1"/>
          </p:cNvSpPr>
          <p:nvPr>
            <p:ph type="title"/>
          </p:nvPr>
        </p:nvSpPr>
        <p:spPr>
          <a:xfrm>
            <a:off x="381000" y="685800"/>
            <a:ext cx="8229600" cy="914400"/>
          </a:xfrm>
        </p:spPr>
        <p:txBody>
          <a:bodyPr/>
          <a:lstStyle/>
          <a:p>
            <a:r>
              <a:rPr lang="en-US" sz="4000">
                <a:solidFill>
                  <a:srgbClr val="000000"/>
                </a:solidFill>
                <a:effectLst/>
              </a:rPr>
              <a:t>Specialty Practice Groups (SPG)</a:t>
            </a:r>
          </a:p>
        </p:txBody>
      </p:sp>
      <p:sp>
        <p:nvSpPr>
          <p:cNvPr id="97283" name="Rectangle 5"/>
          <p:cNvSpPr>
            <a:spLocks noGrp="1" noChangeArrowheads="1"/>
          </p:cNvSpPr>
          <p:nvPr>
            <p:ph sz="half" idx="1"/>
          </p:nvPr>
        </p:nvSpPr>
        <p:spPr>
          <a:xfrm>
            <a:off x="457200" y="1676400"/>
            <a:ext cx="4038600" cy="3581400"/>
          </a:xfrm>
        </p:spPr>
        <p:txBody>
          <a:bodyPr/>
          <a:lstStyle/>
          <a:p>
            <a:pPr>
              <a:lnSpc>
                <a:spcPct val="125000"/>
              </a:lnSpc>
              <a:spcBef>
                <a:spcPts val="600"/>
              </a:spcBef>
            </a:pPr>
            <a:r>
              <a:rPr lang="en-US"/>
              <a:t>Advanced Degree </a:t>
            </a:r>
          </a:p>
          <a:p>
            <a:pPr>
              <a:lnSpc>
                <a:spcPct val="125000"/>
              </a:lnSpc>
              <a:spcBef>
                <a:spcPts val="600"/>
              </a:spcBef>
            </a:pPr>
            <a:r>
              <a:rPr lang="en-US"/>
              <a:t>Management</a:t>
            </a:r>
          </a:p>
          <a:p>
            <a:pPr>
              <a:lnSpc>
                <a:spcPct val="125000"/>
              </a:lnSpc>
              <a:spcBef>
                <a:spcPts val="600"/>
              </a:spcBef>
            </a:pPr>
            <a:r>
              <a:rPr lang="en-US"/>
              <a:t>Pain Management</a:t>
            </a:r>
          </a:p>
        </p:txBody>
      </p:sp>
      <p:sp>
        <p:nvSpPr>
          <p:cNvPr id="97284" name="Content Placeholder 6"/>
          <p:cNvSpPr>
            <a:spLocks noGrp="1"/>
          </p:cNvSpPr>
          <p:nvPr>
            <p:ph sz="half" idx="2"/>
          </p:nvPr>
        </p:nvSpPr>
        <p:spPr>
          <a:xfrm>
            <a:off x="4572000" y="1676400"/>
            <a:ext cx="4343400" cy="3352800"/>
          </a:xfrm>
        </p:spPr>
        <p:txBody>
          <a:bodyPr/>
          <a:lstStyle/>
          <a:p>
            <a:pPr>
              <a:lnSpc>
                <a:spcPct val="125000"/>
              </a:lnSpc>
              <a:spcBef>
                <a:spcPts val="600"/>
              </a:spcBef>
            </a:pPr>
            <a:r>
              <a:rPr lang="en-US"/>
              <a:t>Pediatric</a:t>
            </a:r>
          </a:p>
          <a:p>
            <a:pPr>
              <a:lnSpc>
                <a:spcPct val="125000"/>
              </a:lnSpc>
              <a:spcBef>
                <a:spcPts val="600"/>
              </a:spcBef>
            </a:pPr>
            <a:r>
              <a:rPr lang="en-US"/>
              <a:t>Perianesthesia Nurse Educator</a:t>
            </a:r>
          </a:p>
          <a:p>
            <a:pPr>
              <a:lnSpc>
                <a:spcPct val="125000"/>
              </a:lnSpc>
              <a:spcBef>
                <a:spcPts val="600"/>
              </a:spcBef>
            </a:pPr>
            <a:r>
              <a:rPr lang="en-US"/>
              <a:t>Pre-op Assessment</a:t>
            </a:r>
          </a:p>
          <a:p>
            <a:pPr marL="0" indent="0">
              <a:lnSpc>
                <a:spcPct val="125000"/>
              </a:lnSpc>
              <a:spcBef>
                <a:spcPts val="600"/>
              </a:spcBef>
              <a:buNone/>
            </a:pPr>
            <a:endParaRPr lang="en-US"/>
          </a:p>
        </p:txBody>
      </p:sp>
      <p:pic>
        <p:nvPicPr>
          <p:cNvPr id="3" name="Picture 2" descr="Healthcare worker holding newborn baby">
            <a:extLst>
              <a:ext uri="{FF2B5EF4-FFF2-40B4-BE49-F238E27FC236}">
                <a16:creationId xmlns:a16="http://schemas.microsoft.com/office/drawing/2014/main" id="{E1055806-1E6D-54C5-0216-C604639BB7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579" y="3606297"/>
            <a:ext cx="2134354" cy="1422903"/>
          </a:xfrm>
          <a:prstGeom prst="rect">
            <a:avLst/>
          </a:prstGeom>
        </p:spPr>
      </p:pic>
      <p:pic>
        <p:nvPicPr>
          <p:cNvPr id="5" name="Picture 4" descr="Graduation cap and gown on hanger">
            <a:extLst>
              <a:ext uri="{FF2B5EF4-FFF2-40B4-BE49-F238E27FC236}">
                <a16:creationId xmlns:a16="http://schemas.microsoft.com/office/drawing/2014/main" id="{46420D4D-6A18-04A7-6208-A119D5FD79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83517" y="4061422"/>
            <a:ext cx="2069309" cy="1379712"/>
          </a:xfrm>
          <a:prstGeom prst="rect">
            <a:avLst/>
          </a:prstGeom>
        </p:spPr>
      </p:pic>
      <p:pic>
        <p:nvPicPr>
          <p:cNvPr id="7" name="Picture 6" descr="Aerial of healthcare colleagues">
            <a:extLst>
              <a:ext uri="{FF2B5EF4-FFF2-40B4-BE49-F238E27FC236}">
                <a16:creationId xmlns:a16="http://schemas.microsoft.com/office/drawing/2014/main" id="{8AFC7398-2FB1-AA91-6F6C-F8D46F5FF9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52505" y="4895469"/>
            <a:ext cx="1995275" cy="1276731"/>
          </a:xfrm>
          <a:prstGeom prst="rect">
            <a:avLst/>
          </a:prstGeom>
        </p:spPr>
      </p:pic>
    </p:spTree>
  </p:cSld>
  <p:clrMapOvr>
    <a:masterClrMapping/>
  </p:clrMapOvr>
  <p:transition>
    <p:zoom/>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1" y="172862"/>
            <a:ext cx="8534400" cy="838200"/>
          </a:xfrm>
        </p:spPr>
        <p:txBody>
          <a:bodyPr>
            <a:normAutofit/>
          </a:bodyPr>
          <a:lstStyle/>
          <a:p>
            <a:r>
              <a:rPr lang="en-US" sz="4000">
                <a:solidFill>
                  <a:srgbClr val="000000"/>
                </a:solidFill>
                <a:effectLst/>
              </a:rPr>
              <a:t>Committees</a:t>
            </a:r>
            <a:r>
              <a:rPr lang="en-US" sz="4900">
                <a:solidFill>
                  <a:srgbClr val="FFFF00"/>
                </a:solidFill>
              </a:rPr>
              <a:t> </a:t>
            </a:r>
          </a:p>
        </p:txBody>
      </p:sp>
      <p:sp>
        <p:nvSpPr>
          <p:cNvPr id="3" name="Content Placeholder 2"/>
          <p:cNvSpPr>
            <a:spLocks noGrp="1"/>
          </p:cNvSpPr>
          <p:nvPr>
            <p:ph idx="1"/>
          </p:nvPr>
        </p:nvSpPr>
        <p:spPr>
          <a:xfrm>
            <a:off x="304801" y="1142999"/>
            <a:ext cx="8686798" cy="4980963"/>
          </a:xfrm>
        </p:spPr>
        <p:txBody>
          <a:bodyPr>
            <a:normAutofit lnSpcReduction="10000"/>
          </a:bodyPr>
          <a:lstStyle/>
          <a:p>
            <a:pPr marL="0" indent="0">
              <a:spcBef>
                <a:spcPts val="600"/>
              </a:spcBef>
              <a:buClr>
                <a:schemeClr val="accent2"/>
              </a:buClr>
              <a:buNone/>
            </a:pPr>
            <a:r>
              <a:rPr lang="en-US"/>
              <a:t>Clinical Inquiry Committee</a:t>
            </a:r>
          </a:p>
          <a:p>
            <a:pPr marL="0" indent="0">
              <a:spcBef>
                <a:spcPts val="600"/>
              </a:spcBef>
              <a:buClr>
                <a:schemeClr val="accent2"/>
              </a:buClr>
              <a:buNone/>
            </a:pPr>
            <a:r>
              <a:rPr lang="en-US"/>
              <a:t>Clinical Practice Committee</a:t>
            </a:r>
          </a:p>
          <a:p>
            <a:pPr marL="0" indent="0">
              <a:spcBef>
                <a:spcPts val="600"/>
              </a:spcBef>
              <a:buClr>
                <a:schemeClr val="accent2"/>
              </a:buClr>
              <a:buNone/>
            </a:pPr>
            <a:r>
              <a:rPr lang="en-US"/>
              <a:t>Education Approver &amp; Provider  Committees</a:t>
            </a:r>
          </a:p>
          <a:p>
            <a:pPr marL="0" indent="0">
              <a:spcBef>
                <a:spcPts val="600"/>
              </a:spcBef>
              <a:buClr>
                <a:schemeClr val="accent2"/>
              </a:buClr>
              <a:buNone/>
            </a:pPr>
            <a:endParaRPr lang="en-US"/>
          </a:p>
          <a:p>
            <a:pPr marL="0" indent="0">
              <a:spcBef>
                <a:spcPts val="600"/>
              </a:spcBef>
              <a:buClr>
                <a:schemeClr val="accent2"/>
              </a:buClr>
              <a:buNone/>
            </a:pPr>
            <a:r>
              <a:rPr lang="en-US"/>
              <a:t>                                                       Finance Committee</a:t>
            </a:r>
          </a:p>
          <a:p>
            <a:pPr marL="0" indent="0">
              <a:spcBef>
                <a:spcPts val="600"/>
              </a:spcBef>
              <a:buClr>
                <a:schemeClr val="accent2"/>
              </a:buClr>
              <a:buNone/>
            </a:pPr>
            <a:endParaRPr lang="en-US"/>
          </a:p>
          <a:p>
            <a:pPr marL="0" indent="0">
              <a:spcBef>
                <a:spcPts val="600"/>
              </a:spcBef>
              <a:buClr>
                <a:schemeClr val="accent2"/>
              </a:buClr>
              <a:buNone/>
            </a:pPr>
            <a:endParaRPr lang="en-US"/>
          </a:p>
          <a:p>
            <a:pPr marL="0" indent="0">
              <a:spcBef>
                <a:spcPts val="600"/>
              </a:spcBef>
              <a:buClr>
                <a:schemeClr val="accent2"/>
              </a:buClr>
              <a:buNone/>
            </a:pPr>
            <a:r>
              <a:rPr lang="en-US"/>
              <a:t>Nominating Committee</a:t>
            </a:r>
          </a:p>
          <a:p>
            <a:pPr marL="0" indent="0">
              <a:spcBef>
                <a:spcPts val="600"/>
              </a:spcBef>
              <a:buClr>
                <a:schemeClr val="accent2"/>
              </a:buClr>
              <a:buNone/>
            </a:pPr>
            <a:endParaRPr lang="en-US" sz="2800"/>
          </a:p>
          <a:p>
            <a:pPr marL="0" indent="0">
              <a:spcBef>
                <a:spcPts val="600"/>
              </a:spcBef>
              <a:buClr>
                <a:schemeClr val="accent2"/>
              </a:buClr>
              <a:buNone/>
            </a:pPr>
            <a:r>
              <a:rPr lang="en-US"/>
              <a:t>Standards Committee</a:t>
            </a:r>
            <a:endParaRPr lang="en-US" sz="2800"/>
          </a:p>
          <a:p>
            <a:pPr>
              <a:spcBef>
                <a:spcPts val="600"/>
              </a:spcBef>
              <a:buClr>
                <a:schemeClr val="accent2"/>
              </a:buClr>
            </a:pPr>
            <a:endParaRPr lang="en-US" sz="2800"/>
          </a:p>
          <a:p>
            <a:pPr>
              <a:lnSpc>
                <a:spcPct val="90000"/>
              </a:lnSpc>
            </a:pPr>
            <a:endParaRPr lang="en-US" sz="2800"/>
          </a:p>
        </p:txBody>
      </p:sp>
      <p:pic>
        <p:nvPicPr>
          <p:cNvPr id="5" name="Picture 4" descr="Close-up of question mark on a hardwood floor against a wall">
            <a:extLst>
              <a:ext uri="{FF2B5EF4-FFF2-40B4-BE49-F238E27FC236}">
                <a16:creationId xmlns:a16="http://schemas.microsoft.com/office/drawing/2014/main" id="{200D2F05-B507-9531-5BA7-3A842114A0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5808" y="925274"/>
            <a:ext cx="1725791" cy="1729933"/>
          </a:xfrm>
          <a:prstGeom prst="rect">
            <a:avLst/>
          </a:prstGeom>
        </p:spPr>
      </p:pic>
      <p:pic>
        <p:nvPicPr>
          <p:cNvPr id="7" name="Picture 6" descr="Spreadsheet and calculator">
            <a:extLst>
              <a:ext uri="{FF2B5EF4-FFF2-40B4-BE49-F238E27FC236}">
                <a16:creationId xmlns:a16="http://schemas.microsoft.com/office/drawing/2014/main" id="{001A5CE2-BDB6-31D3-CF68-F4CEE941CB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5989" y="4036226"/>
            <a:ext cx="2933700" cy="1955799"/>
          </a:xfrm>
          <a:prstGeom prst="rect">
            <a:avLst/>
          </a:prstGeom>
        </p:spPr>
      </p:pic>
      <p:pic>
        <p:nvPicPr>
          <p:cNvPr id="9" name="Picture 8" descr="A person standing at a podium&#10;&#10;AI-generated content may be incorrect.">
            <a:extLst>
              <a:ext uri="{FF2B5EF4-FFF2-40B4-BE49-F238E27FC236}">
                <a16:creationId xmlns:a16="http://schemas.microsoft.com/office/drawing/2014/main" id="{1A9B74A3-2EF4-1422-2C6B-7A9CEDABF5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462" y="2628900"/>
            <a:ext cx="1600199" cy="1600199"/>
          </a:xfrm>
          <a:prstGeom prst="rect">
            <a:avLst/>
          </a:prstGeom>
        </p:spPr>
      </p:pic>
    </p:spTree>
  </p:cSld>
  <p:clrMapOvr>
    <a:masterClrMapping/>
  </p:clrMapOvr>
  <p:transition>
    <p:zoom/>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chor="ctr">
            <a:normAutofit/>
          </a:bodyPr>
          <a:lstStyle/>
          <a:p>
            <a:r>
              <a:rPr lang="en-US">
                <a:effectLst/>
              </a:rPr>
              <a:t>Strategic Work Teams (SWT)</a:t>
            </a:r>
          </a:p>
        </p:txBody>
      </p:sp>
      <p:pic>
        <p:nvPicPr>
          <p:cNvPr id="5" name="Picture 4" descr="A white cover with a map of a road&#10;&#10;AI-generated content may be incorrect.">
            <a:extLst>
              <a:ext uri="{FF2B5EF4-FFF2-40B4-BE49-F238E27FC236}">
                <a16:creationId xmlns:a16="http://schemas.microsoft.com/office/drawing/2014/main" id="{00C64002-0DBC-7633-2D85-C5334DF2A4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829" y="1825625"/>
            <a:ext cx="3143841" cy="4351338"/>
          </a:xfrm>
          <a:prstGeom prst="rect">
            <a:avLst/>
          </a:prstGeom>
          <a:noFill/>
        </p:spPr>
      </p:pic>
      <p:sp>
        <p:nvSpPr>
          <p:cNvPr id="3" name="Content Placeholder 2"/>
          <p:cNvSpPr>
            <a:spLocks noGrp="1"/>
          </p:cNvSpPr>
          <p:nvPr>
            <p:ph sz="half" idx="2"/>
          </p:nvPr>
        </p:nvSpPr>
        <p:spPr>
          <a:xfrm>
            <a:off x="4629150" y="1825625"/>
            <a:ext cx="3886200" cy="4351338"/>
          </a:xfrm>
        </p:spPr>
        <p:txBody>
          <a:bodyPr>
            <a:normAutofit/>
          </a:bodyPr>
          <a:lstStyle/>
          <a:p>
            <a:pPr marL="0" indent="0">
              <a:lnSpc>
                <a:spcPct val="90000"/>
              </a:lnSpc>
              <a:spcBef>
                <a:spcPts val="600"/>
              </a:spcBef>
              <a:buNone/>
            </a:pPr>
            <a:r>
              <a:rPr lang="en-US" dirty="0"/>
              <a:t>Enhancing Organizational Capacity</a:t>
            </a:r>
          </a:p>
          <a:p>
            <a:pPr marL="0" indent="0">
              <a:lnSpc>
                <a:spcPct val="90000"/>
              </a:lnSpc>
              <a:spcBef>
                <a:spcPts val="600"/>
              </a:spcBef>
              <a:buNone/>
            </a:pPr>
            <a:r>
              <a:rPr lang="en-US" dirty="0"/>
              <a:t>Bylaws/Policy &amp; Procedures</a:t>
            </a:r>
          </a:p>
          <a:p>
            <a:pPr marL="0" indent="0">
              <a:lnSpc>
                <a:spcPct val="90000"/>
              </a:lnSpc>
              <a:spcBef>
                <a:spcPts val="600"/>
              </a:spcBef>
              <a:buNone/>
            </a:pPr>
            <a:r>
              <a:rPr lang="en-US" dirty="0"/>
              <a:t>Certification Promotion</a:t>
            </a:r>
          </a:p>
          <a:p>
            <a:pPr marL="0" indent="0">
              <a:lnSpc>
                <a:spcPct val="90000"/>
              </a:lnSpc>
              <a:spcBef>
                <a:spcPts val="600"/>
              </a:spcBef>
              <a:buNone/>
            </a:pPr>
            <a:r>
              <a:rPr lang="en-US"/>
              <a:t>Credentials</a:t>
            </a:r>
            <a:endParaRPr lang="en-US" dirty="0"/>
          </a:p>
          <a:p>
            <a:pPr marL="0" indent="0">
              <a:lnSpc>
                <a:spcPct val="90000"/>
              </a:lnSpc>
              <a:spcBef>
                <a:spcPts val="600"/>
              </a:spcBef>
              <a:buClr>
                <a:schemeClr val="accent2"/>
              </a:buClr>
              <a:buNone/>
            </a:pPr>
            <a:r>
              <a:rPr lang="en-US" dirty="0"/>
              <a:t>Advancing/Emerging Leaders</a:t>
            </a:r>
          </a:p>
          <a:p>
            <a:pPr marL="0" indent="0">
              <a:lnSpc>
                <a:spcPct val="90000"/>
              </a:lnSpc>
              <a:spcBef>
                <a:spcPts val="600"/>
              </a:spcBef>
              <a:buClr>
                <a:schemeClr val="accent2"/>
              </a:buClr>
              <a:buNone/>
            </a:pPr>
            <a:endParaRPr lang="en-US" dirty="0"/>
          </a:p>
        </p:txBody>
      </p:sp>
    </p:spTree>
  </p:cSld>
  <p:clrMapOvr>
    <a:masterClrMapping/>
  </p:clrMapOvr>
  <p:transition>
    <p:zoom/>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chor="ctr">
            <a:normAutofit/>
          </a:bodyPr>
          <a:lstStyle/>
          <a:p>
            <a:r>
              <a:rPr lang="en-US">
                <a:effectLst/>
              </a:rPr>
              <a:t>Strategic Work Teams</a:t>
            </a:r>
          </a:p>
        </p:txBody>
      </p:sp>
      <p:pic>
        <p:nvPicPr>
          <p:cNvPr id="4" name="Picture 3" descr="Laptop pencils glasses and face mask on desk">
            <a:extLst>
              <a:ext uri="{FF2B5EF4-FFF2-40B4-BE49-F238E27FC236}">
                <a16:creationId xmlns:a16="http://schemas.microsoft.com/office/drawing/2014/main" id="{067F9F43-7645-2B7F-8201-B751CFF03D14}"/>
              </a:ext>
            </a:extLst>
          </p:cNvPr>
          <p:cNvPicPr>
            <a:picLocks noChangeAspect="1"/>
          </p:cNvPicPr>
          <p:nvPr/>
        </p:nvPicPr>
        <p:blipFill>
          <a:blip r:embed="rId3" cstate="print">
            <a:extLst>
              <a:ext uri="{28A0092B-C50C-407E-A947-70E740481C1C}">
                <a14:useLocalDpi xmlns:a14="http://schemas.microsoft.com/office/drawing/2010/main" val="0"/>
              </a:ext>
            </a:extLst>
          </a:blip>
          <a:srcRect l="23218" r="17166" b="-1"/>
          <a:stretch>
            <a:fillRect/>
          </a:stretch>
        </p:blipFill>
        <p:spPr>
          <a:xfrm>
            <a:off x="628650" y="1825650"/>
            <a:ext cx="3886200" cy="4351287"/>
          </a:xfrm>
          <a:prstGeom prst="rect">
            <a:avLst/>
          </a:prstGeom>
          <a:noFill/>
        </p:spPr>
      </p:pic>
      <p:sp>
        <p:nvSpPr>
          <p:cNvPr id="57346" name="Content Placeholder 2"/>
          <p:cNvSpPr>
            <a:spLocks noGrp="1"/>
          </p:cNvSpPr>
          <p:nvPr>
            <p:ph sz="half" idx="2"/>
          </p:nvPr>
        </p:nvSpPr>
        <p:spPr>
          <a:xfrm>
            <a:off x="4629150" y="1825625"/>
            <a:ext cx="3886200" cy="4351338"/>
          </a:xfrm>
        </p:spPr>
        <p:txBody>
          <a:bodyPr>
            <a:normAutofit/>
          </a:bodyPr>
          <a:lstStyle/>
          <a:p>
            <a:pPr marL="0" indent="0">
              <a:spcBef>
                <a:spcPts val="600"/>
              </a:spcBef>
              <a:buNone/>
            </a:pPr>
            <a:r>
              <a:rPr lang="en-US"/>
              <a:t> Development   SWT </a:t>
            </a:r>
          </a:p>
          <a:p>
            <a:pPr marL="0" indent="0">
              <a:spcBef>
                <a:spcPts val="600"/>
              </a:spcBef>
              <a:buNone/>
            </a:pPr>
            <a:r>
              <a:rPr lang="en-US"/>
              <a:t> Publications SWT</a:t>
            </a:r>
          </a:p>
          <a:p>
            <a:pPr marL="0" indent="0">
              <a:spcBef>
                <a:spcPts val="600"/>
              </a:spcBef>
              <a:buNone/>
            </a:pPr>
            <a:r>
              <a:rPr lang="en-US"/>
              <a:t> Government Affairs SWT</a:t>
            </a:r>
          </a:p>
          <a:p>
            <a:pPr marL="0" indent="0">
              <a:spcBef>
                <a:spcPts val="600"/>
              </a:spcBef>
              <a:buNone/>
            </a:pPr>
            <a:r>
              <a:rPr lang="en-US"/>
              <a:t> National Conference SWT             </a:t>
            </a:r>
          </a:p>
          <a:p>
            <a:pPr marL="0" indent="0">
              <a:spcBef>
                <a:spcPts val="600"/>
              </a:spcBef>
              <a:buNone/>
            </a:pPr>
            <a:r>
              <a:rPr lang="en-US"/>
              <a:t>   NextGen SWT                          Strategic Work Team SWT</a:t>
            </a:r>
          </a:p>
        </p:txBody>
      </p:sp>
    </p:spTree>
  </p:cSld>
  <p:clrMapOvr>
    <a:masterClrMapping/>
  </p:clrMapOvr>
  <p:transition>
    <p:zoom/>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14AF4-4479-A73C-6874-58EAB14A87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399441-5D7E-8222-176E-628D42763B10}"/>
              </a:ext>
            </a:extLst>
          </p:cNvPr>
          <p:cNvSpPr>
            <a:spLocks noGrp="1"/>
          </p:cNvSpPr>
          <p:nvPr>
            <p:ph type="title"/>
          </p:nvPr>
        </p:nvSpPr>
        <p:spPr>
          <a:xfrm>
            <a:off x="628650" y="365126"/>
            <a:ext cx="7886700" cy="1325563"/>
          </a:xfrm>
        </p:spPr>
        <p:txBody>
          <a:bodyPr anchor="ctr">
            <a:normAutofit/>
          </a:bodyPr>
          <a:lstStyle/>
          <a:p>
            <a:r>
              <a:rPr lang="en-US"/>
              <a:t>National Conference</a:t>
            </a:r>
          </a:p>
        </p:txBody>
      </p:sp>
      <p:pic>
        <p:nvPicPr>
          <p:cNvPr id="5" name="Content Placeholder 4" descr="A poster of a city&#10;&#10;AI-generated content may be incorrect.">
            <a:extLst>
              <a:ext uri="{FF2B5EF4-FFF2-40B4-BE49-F238E27FC236}">
                <a16:creationId xmlns:a16="http://schemas.microsoft.com/office/drawing/2014/main" id="{6A116C17-40AD-CB80-70E4-ABEB67F6D96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3306" r="1" b="26186"/>
          <a:stretch>
            <a:fillRect/>
          </a:stretch>
        </p:blipFill>
        <p:spPr>
          <a:xfrm>
            <a:off x="628650" y="1690688"/>
            <a:ext cx="7886700" cy="4351338"/>
          </a:xfrm>
          <a:noFill/>
        </p:spPr>
      </p:pic>
    </p:spTree>
    <p:extLst>
      <p:ext uri="{BB962C8B-B14F-4D97-AF65-F5344CB8AC3E}">
        <p14:creationId xmlns:p14="http://schemas.microsoft.com/office/powerpoint/2010/main" val="3315451839"/>
      </p:ext>
    </p:extLst>
  </p:cSld>
  <p:clrMapOvr>
    <a:masterClrMapping/>
  </p:clrMapOvr>
  <p:transition>
    <p:zo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023" y="542453"/>
            <a:ext cx="6965245" cy="938390"/>
          </a:xfrm>
        </p:spPr>
        <p:txBody>
          <a:bodyPr/>
          <a:lstStyle/>
          <a:p>
            <a:r>
              <a:rPr lang="en-US"/>
              <a:t>CPAP</a:t>
            </a: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t="4288" b="14197"/>
          <a:stretch/>
        </p:blipFill>
        <p:spPr>
          <a:xfrm>
            <a:off x="1248772" y="1495425"/>
            <a:ext cx="2789154" cy="4594891"/>
          </a:xfrm>
        </p:spPr>
      </p:pic>
      <p:pic>
        <p:nvPicPr>
          <p:cNvPr id="1026" name="Picture 2" descr="Darth Vader at work? Worker awarded nearly £30,000 after Star Wars comparison deemed 'insult'"/>
          <p:cNvPicPr>
            <a:picLocks noChangeAspect="1" noChangeArrowheads="1"/>
          </p:cNvPicPr>
          <p:nvPr/>
        </p:nvPicPr>
        <p:blipFill rotWithShape="1">
          <a:blip r:embed="rId4">
            <a:extLst>
              <a:ext uri="{28A0092B-C50C-407E-A947-70E740481C1C}">
                <a14:useLocalDpi xmlns:a14="http://schemas.microsoft.com/office/drawing/2010/main" val="0"/>
              </a:ext>
            </a:extLst>
          </a:blip>
          <a:srcRect l="32123" r="29933"/>
          <a:stretch/>
        </p:blipFill>
        <p:spPr bwMode="auto">
          <a:xfrm>
            <a:off x="5098485" y="1488935"/>
            <a:ext cx="2791250" cy="4589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296034"/>
      </p:ext>
    </p:extLst>
  </p:cSld>
  <p:clrMapOvr>
    <a:masterClrMapping/>
  </p:clrMapOvr>
  <p:transition>
    <p:zoom/>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88ADD-0CF8-C489-15B8-C564CB5C9B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3539A0-7A54-80A9-E446-C9D944313B44}"/>
              </a:ext>
            </a:extLst>
          </p:cNvPr>
          <p:cNvSpPr>
            <a:spLocks noGrp="1"/>
          </p:cNvSpPr>
          <p:nvPr>
            <p:ph type="title"/>
          </p:nvPr>
        </p:nvSpPr>
        <p:spPr>
          <a:xfrm>
            <a:off x="1089377" y="2827757"/>
            <a:ext cx="6965245" cy="1202485"/>
          </a:xfrm>
        </p:spPr>
        <p:txBody>
          <a:bodyPr/>
          <a:lstStyle/>
          <a:p>
            <a:r>
              <a:rPr lang="en-US"/>
              <a:t>Questions?</a:t>
            </a:r>
          </a:p>
        </p:txBody>
      </p:sp>
    </p:spTree>
    <p:extLst>
      <p:ext uri="{BB962C8B-B14F-4D97-AF65-F5344CB8AC3E}">
        <p14:creationId xmlns:p14="http://schemas.microsoft.com/office/powerpoint/2010/main" val="3578811399"/>
      </p:ext>
    </p:extLst>
  </p:cSld>
  <p:clrMapOvr>
    <a:masterClrMapping/>
  </p:clrMapOvr>
  <p:transition>
    <p:zoom/>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975406"/>
            <a:ext cx="6858000" cy="1310878"/>
          </a:xfrm>
        </p:spPr>
        <p:txBody>
          <a:bodyPr>
            <a:normAutofit/>
          </a:bodyPr>
          <a:lstStyle/>
          <a:p>
            <a:r>
              <a:rPr lang="en-US"/>
              <a:t>Herbal Supplements and the Perianesthesia Experience</a:t>
            </a:r>
          </a:p>
        </p:txBody>
      </p:sp>
      <p:pic>
        <p:nvPicPr>
          <p:cNvPr id="5" name="Picture 4" descr="A group of herbs&#10;&#10;AI-generated content may be incorrect.">
            <a:extLst>
              <a:ext uri="{FF2B5EF4-FFF2-40B4-BE49-F238E27FC236}">
                <a16:creationId xmlns:a16="http://schemas.microsoft.com/office/drawing/2014/main" id="{1F0DC3A1-8214-5F46-BAFB-DC32859537BB}"/>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0212881" flipV="1">
            <a:off x="359899" y="3748935"/>
            <a:ext cx="2472948" cy="2335720"/>
          </a:xfrm>
          <a:prstGeom prst="rect">
            <a:avLst/>
          </a:prstGeom>
        </p:spPr>
      </p:pic>
      <p:sp>
        <p:nvSpPr>
          <p:cNvPr id="6" name="TextBox 5">
            <a:extLst>
              <a:ext uri="{FF2B5EF4-FFF2-40B4-BE49-F238E27FC236}">
                <a16:creationId xmlns:a16="http://schemas.microsoft.com/office/drawing/2014/main" id="{43FD660D-E6D2-6DC9-16F5-B3AF2B5E10E5}"/>
              </a:ext>
            </a:extLst>
          </p:cNvPr>
          <p:cNvSpPr txBox="1"/>
          <p:nvPr/>
        </p:nvSpPr>
        <p:spPr>
          <a:xfrm rot="10212881">
            <a:off x="809341" y="7863013"/>
            <a:ext cx="5509815" cy="196208"/>
          </a:xfrm>
          <a:prstGeom prst="rect">
            <a:avLst/>
          </a:prstGeom>
          <a:noFill/>
        </p:spPr>
        <p:txBody>
          <a:bodyPr wrap="square" rtlCol="0">
            <a:spAutoFit/>
          </a:bodyPr>
          <a:lstStyle/>
          <a:p>
            <a:r>
              <a:rPr lang="en-US" sz="675">
                <a:hlinkClick r:id="rId4" tooltip="https://freepngimg.com/png/27368-herbs-hd"/>
              </a:rPr>
              <a:t>This Photo</a:t>
            </a:r>
            <a:r>
              <a:rPr lang="en-US" sz="675"/>
              <a:t> by Unknown Author is licensed under </a:t>
            </a:r>
            <a:r>
              <a:rPr lang="en-US" sz="675">
                <a:hlinkClick r:id="rId5" tooltip="https://creativecommons.org/licenses/by-nc/3.0/"/>
              </a:rPr>
              <a:t>CC BY-NC</a:t>
            </a:r>
            <a:endParaRPr lang="en-US" sz="675"/>
          </a:p>
        </p:txBody>
      </p:sp>
      <p:pic>
        <p:nvPicPr>
          <p:cNvPr id="9" name="Picture 8" descr="A pile of colorful pills&#10;&#10;AI-generated content may be incorrect.">
            <a:extLst>
              <a:ext uri="{FF2B5EF4-FFF2-40B4-BE49-F238E27FC236}">
                <a16:creationId xmlns:a16="http://schemas.microsoft.com/office/drawing/2014/main" id="{8A41E0D1-0D68-A7A4-9BE4-EBCB45628536}"/>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295750" y="3845490"/>
            <a:ext cx="2214809" cy="1646241"/>
          </a:xfrm>
          <a:prstGeom prst="rect">
            <a:avLst/>
          </a:prstGeom>
        </p:spPr>
      </p:pic>
      <p:sp>
        <p:nvSpPr>
          <p:cNvPr id="8" name="Subtitle 2">
            <a:extLst>
              <a:ext uri="{FF2B5EF4-FFF2-40B4-BE49-F238E27FC236}">
                <a16:creationId xmlns:a16="http://schemas.microsoft.com/office/drawing/2014/main" id="{9E0E65C8-AD80-CAAE-3927-018B8581579F}"/>
              </a:ext>
            </a:extLst>
          </p:cNvPr>
          <p:cNvSpPr>
            <a:spLocks noGrp="1"/>
          </p:cNvSpPr>
          <p:nvPr>
            <p:ph type="subTitle" idx="1"/>
          </p:nvPr>
        </p:nvSpPr>
        <p:spPr>
          <a:xfrm>
            <a:off x="905587" y="3335757"/>
            <a:ext cx="8801622" cy="2387600"/>
          </a:xfrm>
        </p:spPr>
        <p:txBody>
          <a:bodyPr>
            <a:normAutofit/>
          </a:bodyPr>
          <a:lstStyle/>
          <a:p>
            <a:r>
              <a:rPr lang="en-US" sz="1800" b="0">
                <a:latin typeface="+mj-lt"/>
              </a:rPr>
              <a:t>Presented by: Ursula Mellinger BSN, RN, CPAN, CAPA</a:t>
            </a:r>
          </a:p>
        </p:txBody>
      </p:sp>
    </p:spTree>
    <p:extLst>
      <p:ext uri="{BB962C8B-B14F-4D97-AF65-F5344CB8AC3E}">
        <p14:creationId xmlns:p14="http://schemas.microsoft.com/office/powerpoint/2010/main" val="66546966"/>
      </p:ext>
    </p:extLst>
  </p:cSld>
  <p:clrMapOvr>
    <a:masterClrMapping/>
  </p:clrMapOvr>
  <p:transition>
    <p:zoom/>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DB1BF-9BF0-698E-3707-93AC9421A2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CEFABB-B92D-051E-93DC-947AF0D09714}"/>
              </a:ext>
            </a:extLst>
          </p:cNvPr>
          <p:cNvSpPr>
            <a:spLocks noGrp="1"/>
          </p:cNvSpPr>
          <p:nvPr>
            <p:ph type="title"/>
          </p:nvPr>
        </p:nvSpPr>
        <p:spPr/>
        <p:txBody>
          <a:bodyPr/>
          <a:lstStyle/>
          <a:p>
            <a:r>
              <a:rPr lang="en-US"/>
              <a:t>Herbal Supplements</a:t>
            </a:r>
          </a:p>
        </p:txBody>
      </p:sp>
      <p:sp>
        <p:nvSpPr>
          <p:cNvPr id="3" name="Content Placeholder 2">
            <a:extLst>
              <a:ext uri="{FF2B5EF4-FFF2-40B4-BE49-F238E27FC236}">
                <a16:creationId xmlns:a16="http://schemas.microsoft.com/office/drawing/2014/main" id="{4348FDF7-C651-7A7E-9E67-57226566EDCB}"/>
              </a:ext>
            </a:extLst>
          </p:cNvPr>
          <p:cNvSpPr>
            <a:spLocks noGrp="1"/>
          </p:cNvSpPr>
          <p:nvPr>
            <p:ph idx="1"/>
          </p:nvPr>
        </p:nvSpPr>
        <p:spPr>
          <a:xfrm>
            <a:off x="455965" y="2006429"/>
            <a:ext cx="8515041" cy="3656532"/>
          </a:xfrm>
        </p:spPr>
        <p:txBody>
          <a:bodyPr>
            <a:normAutofit fontScale="55000" lnSpcReduction="20000"/>
          </a:bodyPr>
          <a:lstStyle/>
          <a:p>
            <a:pPr marL="0" indent="0">
              <a:buNone/>
            </a:pPr>
            <a:r>
              <a:rPr lang="en-US" b="1"/>
              <a:t>Herbal Supplements and the Dietary Supplement Health and Education Act of 1994 (DSHEA)</a:t>
            </a:r>
            <a:endParaRPr lang="en-US"/>
          </a:p>
          <a:p>
            <a:pPr marL="557213" lvl="1" indent="-214313">
              <a:buFont typeface="Arial" panose="020B0604020202020204" pitchFamily="34" charset="0"/>
              <a:buChar char="•"/>
            </a:pPr>
            <a:r>
              <a:rPr lang="en-US"/>
              <a:t>Classified herbs and supplements as </a:t>
            </a:r>
            <a:r>
              <a:rPr lang="en-US" b="1"/>
              <a:t>foods</a:t>
            </a:r>
            <a:r>
              <a:rPr lang="en-US"/>
              <a:t>, not drugs</a:t>
            </a:r>
          </a:p>
          <a:p>
            <a:pPr marL="557213" lvl="1" indent="-214313">
              <a:buFont typeface="Arial" panose="020B0604020202020204" pitchFamily="34" charset="0"/>
              <a:buChar char="•"/>
            </a:pPr>
            <a:r>
              <a:rPr lang="en-US" b="1"/>
              <a:t>Exempted</a:t>
            </a:r>
            <a:r>
              <a:rPr lang="en-US"/>
              <a:t> from pre-market </a:t>
            </a:r>
            <a:r>
              <a:rPr lang="en-US" b="1"/>
              <a:t>safety and efficacy testing</a:t>
            </a:r>
          </a:p>
          <a:p>
            <a:pPr marL="342900" lvl="1" indent="0">
              <a:buNone/>
            </a:pPr>
            <a:endParaRPr lang="en-US"/>
          </a:p>
          <a:p>
            <a:pPr>
              <a:buFont typeface="Arial" panose="020B0604020202020204" pitchFamily="34" charset="0"/>
              <a:buChar char="•"/>
            </a:pPr>
            <a:r>
              <a:rPr lang="en-US" b="1"/>
              <a:t>Labeling Restrictions</a:t>
            </a:r>
            <a:endParaRPr lang="en-US"/>
          </a:p>
          <a:p>
            <a:pPr marL="557213" lvl="1" indent="-214313">
              <a:buFont typeface="Arial" panose="020B0604020202020204" pitchFamily="34" charset="0"/>
              <a:buChar char="•"/>
            </a:pPr>
            <a:r>
              <a:rPr lang="en-US"/>
              <a:t>Cannot claim to </a:t>
            </a:r>
            <a:r>
              <a:rPr lang="en-US" b="1"/>
              <a:t>cure, treat, or prevent</a:t>
            </a:r>
            <a:r>
              <a:rPr lang="en-US"/>
              <a:t> a specific disease</a:t>
            </a:r>
          </a:p>
          <a:p>
            <a:pPr marL="557213" lvl="1" indent="-214313">
              <a:buFont typeface="Arial" panose="020B0604020202020204" pitchFamily="34" charset="0"/>
              <a:buChar char="•"/>
            </a:pPr>
            <a:r>
              <a:rPr lang="en-US"/>
              <a:t>Only allowed to make </a:t>
            </a:r>
            <a:r>
              <a:rPr lang="en-US" b="1"/>
              <a:t>“structure/function” claims</a:t>
            </a:r>
            <a:r>
              <a:rPr lang="en-US"/>
              <a:t> (e.g., “supports immunity”)</a:t>
            </a:r>
          </a:p>
          <a:p>
            <a:pPr marL="342900" lvl="1" indent="0">
              <a:buNone/>
            </a:pPr>
            <a:endParaRPr lang="en-US"/>
          </a:p>
          <a:p>
            <a:pPr>
              <a:buFont typeface="Arial" panose="020B0604020202020204" pitchFamily="34" charset="0"/>
              <a:buChar char="•"/>
            </a:pPr>
            <a:r>
              <a:rPr lang="en-US" b="1"/>
              <a:t>Quality Concerns</a:t>
            </a:r>
            <a:endParaRPr lang="en-US"/>
          </a:p>
          <a:p>
            <a:pPr marL="557213" lvl="1" indent="-214313">
              <a:buFont typeface="Arial" panose="020B0604020202020204" pitchFamily="34" charset="0"/>
              <a:buChar char="•"/>
            </a:pPr>
            <a:r>
              <a:rPr lang="en-US"/>
              <a:t>No federal </a:t>
            </a:r>
            <a:r>
              <a:rPr lang="en-US" b="1"/>
              <a:t>standardization of quality control</a:t>
            </a:r>
            <a:endParaRPr lang="en-US"/>
          </a:p>
          <a:p>
            <a:pPr marL="557213" lvl="1" indent="-214313">
              <a:buFont typeface="Arial" panose="020B0604020202020204" pitchFamily="34" charset="0"/>
              <a:buChar char="•"/>
            </a:pPr>
            <a:r>
              <a:rPr lang="en-US"/>
              <a:t>No guarantee that contents </a:t>
            </a:r>
            <a:r>
              <a:rPr lang="en-US" b="1"/>
              <a:t>match the label</a:t>
            </a:r>
          </a:p>
          <a:p>
            <a:pPr marL="342900" lvl="1" indent="0">
              <a:buNone/>
            </a:pPr>
            <a:endParaRPr lang="en-US"/>
          </a:p>
          <a:p>
            <a:pPr>
              <a:buFont typeface="Arial" panose="020B0604020202020204" pitchFamily="34" charset="0"/>
              <a:buChar char="•"/>
            </a:pPr>
            <a:r>
              <a:rPr lang="en-US" b="1"/>
              <a:t>Regulation</a:t>
            </a:r>
            <a:endParaRPr lang="en-US"/>
          </a:p>
          <a:p>
            <a:pPr marL="557213" lvl="1" indent="-214313">
              <a:buFont typeface="Arial" panose="020B0604020202020204" pitchFamily="34" charset="0"/>
              <a:buChar char="•"/>
            </a:pPr>
            <a:r>
              <a:rPr lang="en-US" b="1"/>
              <a:t>FDA</a:t>
            </a:r>
            <a:r>
              <a:rPr lang="en-US"/>
              <a:t>: post-market role (can only act if harm is proven)</a:t>
            </a:r>
          </a:p>
          <a:p>
            <a:pPr marL="557213" lvl="1" indent="-214313">
              <a:buFont typeface="Arial" panose="020B0604020202020204" pitchFamily="34" charset="0"/>
              <a:buChar char="•"/>
            </a:pPr>
            <a:r>
              <a:rPr lang="en-US" b="1"/>
              <a:t>Europe</a:t>
            </a:r>
            <a:r>
              <a:rPr lang="en-US"/>
              <a:t>: Stricter regulation—herbal products often treated as </a:t>
            </a:r>
            <a:r>
              <a:rPr lang="en-US" b="1"/>
              <a:t>medicinal products</a:t>
            </a:r>
          </a:p>
          <a:p>
            <a:pPr marL="342900" lvl="1" indent="0">
              <a:buNone/>
            </a:pPr>
            <a:endParaRPr lang="en-US"/>
          </a:p>
          <a:p>
            <a:pPr>
              <a:buFont typeface="Arial" panose="020B0604020202020204" pitchFamily="34" charset="0"/>
              <a:buChar char="•"/>
            </a:pPr>
            <a:r>
              <a:rPr lang="en-US" b="1"/>
              <a:t>Vitamins &amp; Dietary Supplements</a:t>
            </a:r>
            <a:endParaRPr lang="en-US"/>
          </a:p>
          <a:p>
            <a:pPr marL="557213" lvl="1" indent="-214313">
              <a:buFont typeface="Arial" panose="020B0604020202020204" pitchFamily="34" charset="0"/>
              <a:buChar char="•"/>
            </a:pPr>
            <a:r>
              <a:rPr lang="en-US"/>
              <a:t>Fall under the same DSHEA rules in the U.S.</a:t>
            </a:r>
          </a:p>
          <a:p>
            <a:pPr marL="557213" lvl="1" indent="-214313">
              <a:buFont typeface="Arial" panose="020B0604020202020204" pitchFamily="34" charset="0"/>
              <a:buChar char="•"/>
            </a:pPr>
            <a:r>
              <a:rPr lang="en-US"/>
              <a:t>Wide variability in purity, potency, and manufacturing standards</a:t>
            </a:r>
          </a:p>
          <a:p>
            <a:endParaRPr lang="en-US"/>
          </a:p>
        </p:txBody>
      </p:sp>
    </p:spTree>
    <p:extLst>
      <p:ext uri="{BB962C8B-B14F-4D97-AF65-F5344CB8AC3E}">
        <p14:creationId xmlns:p14="http://schemas.microsoft.com/office/powerpoint/2010/main" val="1983362264"/>
      </p:ext>
    </p:extLst>
  </p:cSld>
  <p:clrMapOvr>
    <a:masterClrMapping/>
  </p:clrMapOvr>
  <p:transition>
    <p:zoom/>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87303-4D6A-56E9-BA8B-1223FCD83844}"/>
              </a:ext>
            </a:extLst>
          </p:cNvPr>
          <p:cNvSpPr>
            <a:spLocks noGrp="1"/>
          </p:cNvSpPr>
          <p:nvPr>
            <p:ph type="title"/>
          </p:nvPr>
        </p:nvSpPr>
        <p:spPr>
          <a:xfrm>
            <a:off x="348343" y="789669"/>
            <a:ext cx="7886700" cy="1325563"/>
          </a:xfrm>
        </p:spPr>
        <p:txBody>
          <a:bodyPr/>
          <a:lstStyle/>
          <a:p>
            <a:r>
              <a:rPr lang="en-US"/>
              <a:t>U.S. vs. Europe Regulation of Herbal Supplements</a:t>
            </a:r>
          </a:p>
        </p:txBody>
      </p:sp>
      <p:graphicFrame>
        <p:nvGraphicFramePr>
          <p:cNvPr id="6" name="Content Placeholder 5">
            <a:extLst>
              <a:ext uri="{FF2B5EF4-FFF2-40B4-BE49-F238E27FC236}">
                <a16:creationId xmlns:a16="http://schemas.microsoft.com/office/drawing/2014/main" id="{A035BF20-69CA-AA19-8AE5-37609AD72F29}"/>
              </a:ext>
            </a:extLst>
          </p:cNvPr>
          <p:cNvGraphicFramePr>
            <a:graphicFrameLocks noGrp="1"/>
          </p:cNvGraphicFramePr>
          <p:nvPr>
            <p:ph idx="1"/>
            <p:extLst>
              <p:ext uri="{D42A27DB-BD31-4B8C-83A1-F6EECF244321}">
                <p14:modId xmlns:p14="http://schemas.microsoft.com/office/powerpoint/2010/main" val="3771702790"/>
              </p:ext>
            </p:extLst>
          </p:nvPr>
        </p:nvGraphicFramePr>
        <p:xfrm>
          <a:off x="348343" y="2670403"/>
          <a:ext cx="8624208" cy="2477810"/>
        </p:xfrm>
        <a:graphic>
          <a:graphicData uri="http://schemas.openxmlformats.org/drawingml/2006/table">
            <a:tbl>
              <a:tblPr>
                <a:tableStyleId>{793D81CF-94F2-401A-BA57-92F5A7B2D0C5}</a:tableStyleId>
              </a:tblPr>
              <a:tblGrid>
                <a:gridCol w="2874736">
                  <a:extLst>
                    <a:ext uri="{9D8B030D-6E8A-4147-A177-3AD203B41FA5}">
                      <a16:colId xmlns:a16="http://schemas.microsoft.com/office/drawing/2014/main" val="2194988281"/>
                    </a:ext>
                  </a:extLst>
                </a:gridCol>
                <a:gridCol w="2874736">
                  <a:extLst>
                    <a:ext uri="{9D8B030D-6E8A-4147-A177-3AD203B41FA5}">
                      <a16:colId xmlns:a16="http://schemas.microsoft.com/office/drawing/2014/main" val="448620701"/>
                    </a:ext>
                  </a:extLst>
                </a:gridCol>
                <a:gridCol w="2874736">
                  <a:extLst>
                    <a:ext uri="{9D8B030D-6E8A-4147-A177-3AD203B41FA5}">
                      <a16:colId xmlns:a16="http://schemas.microsoft.com/office/drawing/2014/main" val="1250547136"/>
                    </a:ext>
                  </a:extLst>
                </a:gridCol>
              </a:tblGrid>
              <a:tr h="335537">
                <a:tc>
                  <a:txBody>
                    <a:bodyPr/>
                    <a:lstStyle/>
                    <a:p>
                      <a:r>
                        <a:rPr lang="en-US" sz="1000" b="1"/>
                        <a:t>Aspect</a:t>
                      </a:r>
                      <a:endParaRPr lang="en-US" sz="1000"/>
                    </a:p>
                  </a:txBody>
                  <a:tcPr marL="68580" marR="68580" marT="34290" marB="34290" anchor="ctr"/>
                </a:tc>
                <a:tc>
                  <a:txBody>
                    <a:bodyPr/>
                    <a:lstStyle/>
                    <a:p>
                      <a:r>
                        <a:rPr lang="en-US" sz="1000" b="1"/>
                        <a:t>🇺🇸 United States (DSHEA, 1994)</a:t>
                      </a:r>
                      <a:endParaRPr lang="en-US" sz="1000"/>
                    </a:p>
                  </a:txBody>
                  <a:tcPr marL="68580" marR="68580" marT="34290" marB="34290" anchor="ctr"/>
                </a:tc>
                <a:tc>
                  <a:txBody>
                    <a:bodyPr/>
                    <a:lstStyle/>
                    <a:p>
                      <a:r>
                        <a:rPr lang="en-US" sz="1000" b="1"/>
                        <a:t>🇪🇺 Europe (General Regulation)</a:t>
                      </a:r>
                      <a:endParaRPr lang="en-US" sz="1000"/>
                    </a:p>
                  </a:txBody>
                  <a:tcPr marL="68580" marR="68580" marT="34290" marB="34290" anchor="ctr"/>
                </a:tc>
                <a:extLst>
                  <a:ext uri="{0D108BD9-81ED-4DB2-BD59-A6C34878D82A}">
                    <a16:rowId xmlns:a16="http://schemas.microsoft.com/office/drawing/2014/main" val="1672502823"/>
                  </a:ext>
                </a:extLst>
              </a:tr>
              <a:tr h="335537">
                <a:tc>
                  <a:txBody>
                    <a:bodyPr/>
                    <a:lstStyle/>
                    <a:p>
                      <a:r>
                        <a:rPr lang="en-US" sz="1000"/>
                        <a:t>Classification</a:t>
                      </a:r>
                    </a:p>
                  </a:txBody>
                  <a:tcPr marL="68580" marR="68580" marT="34290" marB="34290" anchor="ctr"/>
                </a:tc>
                <a:tc>
                  <a:txBody>
                    <a:bodyPr/>
                    <a:lstStyle/>
                    <a:p>
                      <a:r>
                        <a:rPr lang="en-US" sz="1000"/>
                        <a:t>Dietary supplements = </a:t>
                      </a:r>
                      <a:r>
                        <a:rPr lang="en-US" sz="1000" b="1"/>
                        <a:t>foods</a:t>
                      </a:r>
                      <a:endParaRPr lang="en-US" sz="1000"/>
                    </a:p>
                  </a:txBody>
                  <a:tcPr marL="68580" marR="68580" marT="34290" marB="34290" anchor="ctr"/>
                </a:tc>
                <a:tc>
                  <a:txBody>
                    <a:bodyPr/>
                    <a:lstStyle/>
                    <a:p>
                      <a:r>
                        <a:rPr lang="en-US" sz="1000"/>
                        <a:t>Herbal products often = </a:t>
                      </a:r>
                      <a:r>
                        <a:rPr lang="en-US" sz="1000" b="1"/>
                        <a:t>medicines</a:t>
                      </a:r>
                      <a:endParaRPr lang="en-US" sz="1000"/>
                    </a:p>
                  </a:txBody>
                  <a:tcPr marL="68580" marR="68580" marT="34290" marB="34290" anchor="ctr"/>
                </a:tc>
                <a:extLst>
                  <a:ext uri="{0D108BD9-81ED-4DB2-BD59-A6C34878D82A}">
                    <a16:rowId xmlns:a16="http://schemas.microsoft.com/office/drawing/2014/main" val="1786414221"/>
                  </a:ext>
                </a:extLst>
              </a:tr>
              <a:tr h="335537">
                <a:tc>
                  <a:txBody>
                    <a:bodyPr/>
                    <a:lstStyle/>
                    <a:p>
                      <a:r>
                        <a:rPr lang="en-US" sz="1000"/>
                        <a:t>Pre-market Testing</a:t>
                      </a:r>
                    </a:p>
                  </a:txBody>
                  <a:tcPr marL="68580" marR="68580" marT="34290" marB="34290" anchor="ctr"/>
                </a:tc>
                <a:tc>
                  <a:txBody>
                    <a:bodyPr/>
                    <a:lstStyle/>
                    <a:p>
                      <a:r>
                        <a:rPr lang="en-US" sz="1000"/>
                        <a:t>❌ Not required</a:t>
                      </a:r>
                    </a:p>
                  </a:txBody>
                  <a:tcPr marL="68580" marR="68580" marT="34290" marB="34290" anchor="ctr"/>
                </a:tc>
                <a:tc>
                  <a:txBody>
                    <a:bodyPr/>
                    <a:lstStyle/>
                    <a:p>
                      <a:r>
                        <a:rPr lang="en-US" sz="1000"/>
                        <a:t>✅ Required for many herbal products</a:t>
                      </a:r>
                    </a:p>
                  </a:txBody>
                  <a:tcPr marL="68580" marR="68580" marT="34290" marB="34290" anchor="ctr"/>
                </a:tc>
                <a:extLst>
                  <a:ext uri="{0D108BD9-81ED-4DB2-BD59-A6C34878D82A}">
                    <a16:rowId xmlns:a16="http://schemas.microsoft.com/office/drawing/2014/main" val="1534799074"/>
                  </a:ext>
                </a:extLst>
              </a:tr>
              <a:tr h="567831">
                <a:tc>
                  <a:txBody>
                    <a:bodyPr/>
                    <a:lstStyle/>
                    <a:p>
                      <a:r>
                        <a:rPr lang="en-US" sz="1000"/>
                        <a:t>Label Claims</a:t>
                      </a:r>
                    </a:p>
                  </a:txBody>
                  <a:tcPr marL="68580" marR="68580" marT="34290" marB="34290" anchor="ctr"/>
                </a:tc>
                <a:tc>
                  <a:txBody>
                    <a:bodyPr/>
                    <a:lstStyle/>
                    <a:p>
                      <a:r>
                        <a:rPr lang="en-US" sz="1000"/>
                        <a:t>Only </a:t>
                      </a:r>
                      <a:r>
                        <a:rPr lang="en-US" sz="1000" b="1"/>
                        <a:t>structure/function</a:t>
                      </a:r>
                      <a:r>
                        <a:rPr lang="en-US" sz="1000"/>
                        <a:t> (e.g., “supports immunity”)</a:t>
                      </a:r>
                    </a:p>
                  </a:txBody>
                  <a:tcPr marL="68580" marR="68580" marT="34290" marB="34290" anchor="ctr"/>
                </a:tc>
                <a:tc>
                  <a:txBody>
                    <a:bodyPr/>
                    <a:lstStyle/>
                    <a:p>
                      <a:r>
                        <a:rPr lang="en-US" sz="1000"/>
                        <a:t>Therapeutic claims allowed if approved</a:t>
                      </a:r>
                    </a:p>
                  </a:txBody>
                  <a:tcPr marL="68580" marR="68580" marT="34290" marB="34290" anchor="ctr"/>
                </a:tc>
                <a:extLst>
                  <a:ext uri="{0D108BD9-81ED-4DB2-BD59-A6C34878D82A}">
                    <a16:rowId xmlns:a16="http://schemas.microsoft.com/office/drawing/2014/main" val="1880599323"/>
                  </a:ext>
                </a:extLst>
              </a:tr>
              <a:tr h="335537">
                <a:tc>
                  <a:txBody>
                    <a:bodyPr/>
                    <a:lstStyle/>
                    <a:p>
                      <a:r>
                        <a:rPr lang="en-US" sz="1000"/>
                        <a:t>Quality Control</a:t>
                      </a:r>
                    </a:p>
                  </a:txBody>
                  <a:tcPr marL="68580" marR="68580" marT="34290" marB="34290" anchor="ctr"/>
                </a:tc>
                <a:tc>
                  <a:txBody>
                    <a:bodyPr/>
                    <a:lstStyle/>
                    <a:p>
                      <a:r>
                        <a:rPr lang="en-US" sz="1000"/>
                        <a:t>No uniform standards</a:t>
                      </a:r>
                    </a:p>
                  </a:txBody>
                  <a:tcPr marL="68580" marR="68580" marT="34290" marB="34290" anchor="ctr"/>
                </a:tc>
                <a:tc>
                  <a:txBody>
                    <a:bodyPr/>
                    <a:lstStyle/>
                    <a:p>
                      <a:r>
                        <a:rPr lang="en-US" sz="1000"/>
                        <a:t>Regulated manufacturing &amp; quality standards</a:t>
                      </a:r>
                    </a:p>
                  </a:txBody>
                  <a:tcPr marL="68580" marR="68580" marT="34290" marB="34290" anchor="ctr"/>
                </a:tc>
                <a:extLst>
                  <a:ext uri="{0D108BD9-81ED-4DB2-BD59-A6C34878D82A}">
                    <a16:rowId xmlns:a16="http://schemas.microsoft.com/office/drawing/2014/main" val="749099044"/>
                  </a:ext>
                </a:extLst>
              </a:tr>
              <a:tr h="567831">
                <a:tc>
                  <a:txBody>
                    <a:bodyPr/>
                    <a:lstStyle/>
                    <a:p>
                      <a:r>
                        <a:rPr lang="en-US" sz="1000"/>
                        <a:t>Regulatory Oversight</a:t>
                      </a:r>
                    </a:p>
                  </a:txBody>
                  <a:tcPr marL="68580" marR="68580" marT="34290" marB="34290" anchor="ctr"/>
                </a:tc>
                <a:tc>
                  <a:txBody>
                    <a:bodyPr/>
                    <a:lstStyle/>
                    <a:p>
                      <a:r>
                        <a:rPr lang="en-US" sz="1000" b="1"/>
                        <a:t>FDA</a:t>
                      </a:r>
                      <a:r>
                        <a:rPr lang="en-US" sz="1000"/>
                        <a:t> = reactive (acts only after harm)</a:t>
                      </a:r>
                    </a:p>
                  </a:txBody>
                  <a:tcPr marL="68580" marR="68580" marT="34290" marB="34290" anchor="ctr"/>
                </a:tc>
                <a:tc>
                  <a:txBody>
                    <a:bodyPr/>
                    <a:lstStyle/>
                    <a:p>
                      <a:r>
                        <a:rPr lang="en-US" sz="1000" b="1"/>
                        <a:t>EMA/national agencies</a:t>
                      </a:r>
                      <a:r>
                        <a:rPr lang="en-US" sz="1000"/>
                        <a:t> = proactive (approval before market)</a:t>
                      </a:r>
                    </a:p>
                  </a:txBody>
                  <a:tcPr marL="68580" marR="68580" marT="34290" marB="34290" anchor="ctr"/>
                </a:tc>
                <a:extLst>
                  <a:ext uri="{0D108BD9-81ED-4DB2-BD59-A6C34878D82A}">
                    <a16:rowId xmlns:a16="http://schemas.microsoft.com/office/drawing/2014/main" val="2287396060"/>
                  </a:ext>
                </a:extLst>
              </a:tr>
            </a:tbl>
          </a:graphicData>
        </a:graphic>
      </p:graphicFrame>
    </p:spTree>
    <p:extLst>
      <p:ext uri="{BB962C8B-B14F-4D97-AF65-F5344CB8AC3E}">
        <p14:creationId xmlns:p14="http://schemas.microsoft.com/office/powerpoint/2010/main" val="903602805"/>
      </p:ext>
    </p:extLst>
  </p:cSld>
  <p:clrMapOvr>
    <a:masterClrMapping/>
  </p:clrMapOvr>
  <p:transition>
    <p:zoom/>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FF65F-99EA-44E4-9B49-53FDB33657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1B0B2B-A43A-D45B-3D5A-654A993BAE1E}"/>
              </a:ext>
            </a:extLst>
          </p:cNvPr>
          <p:cNvSpPr>
            <a:spLocks noGrp="1"/>
          </p:cNvSpPr>
          <p:nvPr>
            <p:ph type="title"/>
          </p:nvPr>
        </p:nvSpPr>
        <p:spPr>
          <a:xfrm>
            <a:off x="629842" y="857251"/>
            <a:ext cx="3794978" cy="1014608"/>
          </a:xfrm>
        </p:spPr>
        <p:txBody>
          <a:bodyPr anchor="b">
            <a:normAutofit/>
          </a:bodyPr>
          <a:lstStyle/>
          <a:p>
            <a:r>
              <a:rPr lang="en-US" sz="3300"/>
              <a:t>Healing with Herbs</a:t>
            </a:r>
          </a:p>
        </p:txBody>
      </p:sp>
      <p:pic>
        <p:nvPicPr>
          <p:cNvPr id="5" name="Content Placeholder 4" descr="Alternative medicine and wood ">
            <a:extLst>
              <a:ext uri="{FF2B5EF4-FFF2-40B4-BE49-F238E27FC236}">
                <a16:creationId xmlns:a16="http://schemas.microsoft.com/office/drawing/2014/main" id="{C0A84660-714A-542A-A2B9-1BEE044E7678}"/>
              </a:ext>
            </a:extLst>
          </p:cNvPr>
          <p:cNvPicPr>
            <a:picLocks noGrp="1" noChangeAspect="1"/>
          </p:cNvPicPr>
          <p:nvPr>
            <p:ph idx="1"/>
          </p:nvPr>
        </p:nvPicPr>
        <p:blipFill>
          <a:blip r:embed="rId3"/>
          <a:stretch>
            <a:fillRect/>
          </a:stretch>
        </p:blipFill>
        <p:spPr>
          <a:xfrm>
            <a:off x="4982037" y="1597819"/>
            <a:ext cx="2439858" cy="3655219"/>
          </a:xfrm>
          <a:prstGeom prst="rect">
            <a:avLst/>
          </a:prstGeom>
          <a:noFill/>
        </p:spPr>
      </p:pic>
      <p:sp>
        <p:nvSpPr>
          <p:cNvPr id="4" name="Content Placeholder 3">
            <a:extLst>
              <a:ext uri="{FF2B5EF4-FFF2-40B4-BE49-F238E27FC236}">
                <a16:creationId xmlns:a16="http://schemas.microsoft.com/office/drawing/2014/main" id="{ED60E416-59F8-F83E-10FD-D2040A33387D}"/>
              </a:ext>
            </a:extLst>
          </p:cNvPr>
          <p:cNvSpPr>
            <a:spLocks noGrp="1"/>
          </p:cNvSpPr>
          <p:nvPr>
            <p:ph type="body"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29841" y="1965804"/>
            <a:ext cx="2949178" cy="3293187"/>
          </a:xfrm>
        </p:spPr>
        <p:txBody>
          <a:bodyPr>
            <a:normAutofit fontScale="62500" lnSpcReduction="20000"/>
          </a:bodyPr>
          <a:lstStyle/>
          <a:p>
            <a:pPr>
              <a:spcBef>
                <a:spcPts val="1875"/>
              </a:spcBef>
              <a:spcAft>
                <a:spcPts val="450"/>
              </a:spcAft>
            </a:pPr>
            <a:r>
              <a:rPr lang="en-US" sz="2250" b="1"/>
              <a:t>Therapeutic Uses of Herbs</a:t>
            </a:r>
          </a:p>
          <a:p>
            <a:pPr marL="0" lvl="1">
              <a:spcAft>
                <a:spcPts val="450"/>
              </a:spcAft>
            </a:pPr>
            <a:r>
              <a:rPr lang="en-US" sz="2250"/>
              <a:t>Herbal remedies utilize plant-derived substances to support health and “treat” various ailments </a:t>
            </a:r>
            <a:r>
              <a:rPr lang="en-US" sz="2250" b="1"/>
              <a:t>naturally.</a:t>
            </a:r>
          </a:p>
          <a:p>
            <a:pPr>
              <a:spcBef>
                <a:spcPts val="1875"/>
              </a:spcBef>
              <a:spcAft>
                <a:spcPts val="450"/>
              </a:spcAft>
            </a:pPr>
            <a:r>
              <a:rPr lang="en-US" sz="2700" b="1"/>
              <a:t>Benefits and Precautions</a:t>
            </a:r>
            <a:r>
              <a:rPr lang="en-US"/>
              <a:t> </a:t>
            </a:r>
            <a:r>
              <a:rPr lang="en-US" sz="2400"/>
              <a:t>responsible use and professional consultation are essential to avoid adverse effects.</a:t>
            </a:r>
          </a:p>
          <a:p>
            <a:pPr>
              <a:spcBef>
                <a:spcPts val="1875"/>
              </a:spcBef>
              <a:spcAft>
                <a:spcPts val="450"/>
              </a:spcAft>
            </a:pPr>
            <a:r>
              <a:rPr lang="en-US" sz="2700" b="1"/>
              <a:t>Interactions with Medications</a:t>
            </a:r>
          </a:p>
          <a:p>
            <a:pPr marL="0" lvl="1">
              <a:spcAft>
                <a:spcPts val="450"/>
              </a:spcAft>
            </a:pPr>
            <a:r>
              <a:rPr lang="en-US" sz="2400"/>
              <a:t>Herbal remedies may interact with conventional medications. Awareness and guidance are key!</a:t>
            </a:r>
          </a:p>
        </p:txBody>
      </p:sp>
    </p:spTree>
    <p:extLst>
      <p:ext uri="{BB962C8B-B14F-4D97-AF65-F5344CB8AC3E}">
        <p14:creationId xmlns:p14="http://schemas.microsoft.com/office/powerpoint/2010/main" val="4186578999"/>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3DFDE-449F-C857-1B0B-87BE05494FAF}"/>
              </a:ext>
            </a:extLst>
          </p:cNvPr>
          <p:cNvSpPr>
            <a:spLocks noGrp="1"/>
          </p:cNvSpPr>
          <p:nvPr>
            <p:ph type="title"/>
          </p:nvPr>
        </p:nvSpPr>
        <p:spPr/>
        <p:txBody>
          <a:bodyPr/>
          <a:lstStyle/>
          <a:p>
            <a:r>
              <a:rPr lang="en-US"/>
              <a:t>Start at the beginning….Preop!</a:t>
            </a:r>
          </a:p>
        </p:txBody>
      </p:sp>
      <p:sp>
        <p:nvSpPr>
          <p:cNvPr id="3" name="Content Placeholder 2">
            <a:extLst>
              <a:ext uri="{FF2B5EF4-FFF2-40B4-BE49-F238E27FC236}">
                <a16:creationId xmlns:a16="http://schemas.microsoft.com/office/drawing/2014/main" id="{94B61153-89AA-84ED-8A58-BBE63FD30EC2}"/>
              </a:ext>
            </a:extLst>
          </p:cNvPr>
          <p:cNvSpPr>
            <a:spLocks noGrp="1"/>
          </p:cNvSpPr>
          <p:nvPr>
            <p:ph idx="1"/>
          </p:nvPr>
        </p:nvSpPr>
        <p:spPr/>
        <p:txBody>
          <a:bodyPr>
            <a:normAutofit fontScale="85000" lnSpcReduction="10000"/>
          </a:bodyPr>
          <a:lstStyle/>
          <a:p>
            <a:pPr>
              <a:buFont typeface="Wingdings" panose="05000000000000000000" pitchFamily="2" charset="2"/>
              <a:buChar char="v"/>
            </a:pPr>
            <a:r>
              <a:rPr lang="en-US" b="1"/>
              <a:t>Preop is a phase, not a location, various sites and locations</a:t>
            </a:r>
          </a:p>
          <a:p>
            <a:endParaRPr lang="en-US"/>
          </a:p>
          <a:p>
            <a:pPr>
              <a:buFont typeface="Wingdings" panose="05000000000000000000" pitchFamily="2" charset="2"/>
              <a:buChar char="v"/>
            </a:pPr>
            <a:r>
              <a:rPr lang="en-US" b="1"/>
              <a:t>Goals of preop assessment /interview: </a:t>
            </a:r>
          </a:p>
          <a:p>
            <a:pPr>
              <a:buFont typeface="Wingdings" panose="05000000000000000000" pitchFamily="2" charset="2"/>
              <a:buChar char="v"/>
            </a:pPr>
            <a:endParaRPr lang="en-US" b="1"/>
          </a:p>
          <a:p>
            <a:pPr marL="0" indent="0">
              <a:buNone/>
            </a:pPr>
            <a:r>
              <a:rPr lang="en-US"/>
              <a:t>     1.Optimize the patient</a:t>
            </a:r>
          </a:p>
          <a:p>
            <a:pPr marL="0" indent="0">
              <a:buNone/>
            </a:pPr>
            <a:endParaRPr lang="en-US"/>
          </a:p>
          <a:p>
            <a:pPr marL="0" indent="0">
              <a:buNone/>
            </a:pPr>
            <a:r>
              <a:rPr lang="en-US"/>
              <a:t>     2.Identify and allow for mitigation of potential risks</a:t>
            </a:r>
          </a:p>
          <a:p>
            <a:pPr marL="0" indent="0">
              <a:buNone/>
            </a:pPr>
            <a:endParaRPr lang="en-US"/>
          </a:p>
          <a:p>
            <a:pPr marL="0" indent="0">
              <a:buNone/>
            </a:pPr>
            <a:r>
              <a:rPr lang="en-US"/>
              <a:t>     3. Verify patient comprehension of pre-op instructions to   	ensure compliance </a:t>
            </a:r>
          </a:p>
          <a:p>
            <a:pPr marL="0" indent="0">
              <a:buNone/>
            </a:pPr>
            <a:endParaRPr lang="en-US"/>
          </a:p>
          <a:p>
            <a:pPr>
              <a:buFont typeface="Wingdings" panose="05000000000000000000" pitchFamily="2" charset="2"/>
              <a:buChar char="v"/>
            </a:pPr>
            <a:r>
              <a:rPr lang="en-US"/>
              <a:t> </a:t>
            </a:r>
            <a:r>
              <a:rPr lang="en-US" b="1"/>
              <a:t>Purpose - decrease delays and day of surgery cancelations</a:t>
            </a:r>
          </a:p>
        </p:txBody>
      </p:sp>
    </p:spTree>
    <p:extLst>
      <p:ext uri="{BB962C8B-B14F-4D97-AF65-F5344CB8AC3E}">
        <p14:creationId xmlns:p14="http://schemas.microsoft.com/office/powerpoint/2010/main" val="1011870815"/>
      </p:ext>
    </p:extLst>
  </p:cSld>
  <p:clrMapOvr>
    <a:masterClrMapping/>
  </p:clrMapOvr>
  <p:transition>
    <p:zoom/>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C22B0-DA3C-E5F8-8DB4-C67AAC637CAF}"/>
              </a:ext>
            </a:extLst>
          </p:cNvPr>
          <p:cNvSpPr>
            <a:spLocks noGrp="1"/>
          </p:cNvSpPr>
          <p:nvPr>
            <p:ph type="title"/>
          </p:nvPr>
        </p:nvSpPr>
        <p:spPr/>
        <p:txBody>
          <a:bodyPr>
            <a:normAutofit/>
          </a:bodyPr>
          <a:lstStyle/>
          <a:p>
            <a:r>
              <a:rPr lang="en-US" sz="3000"/>
              <a:t>Plan of care is developed:</a:t>
            </a:r>
          </a:p>
        </p:txBody>
      </p:sp>
      <p:sp>
        <p:nvSpPr>
          <p:cNvPr id="3" name="Content Placeholder 2">
            <a:extLst>
              <a:ext uri="{FF2B5EF4-FFF2-40B4-BE49-F238E27FC236}">
                <a16:creationId xmlns:a16="http://schemas.microsoft.com/office/drawing/2014/main" id="{432550C0-4065-0053-AB95-B8148B852317}"/>
              </a:ext>
            </a:extLst>
          </p:cNvPr>
          <p:cNvSpPr>
            <a:spLocks noGrp="1"/>
          </p:cNvSpPr>
          <p:nvPr>
            <p:ph idx="1"/>
          </p:nvPr>
        </p:nvSpPr>
        <p:spPr>
          <a:xfrm>
            <a:off x="628650" y="2101925"/>
            <a:ext cx="7886700" cy="3495397"/>
          </a:xfrm>
        </p:spPr>
        <p:txBody>
          <a:bodyPr>
            <a:normAutofit/>
          </a:bodyPr>
          <a:lstStyle/>
          <a:p>
            <a:pPr>
              <a:buFont typeface="Wingdings" panose="05000000000000000000" pitchFamily="2" charset="2"/>
              <a:buChar char="v"/>
            </a:pPr>
            <a:r>
              <a:rPr lang="en-US" sz="2400"/>
              <a:t>Multifaceted …. Not just the disease process!</a:t>
            </a:r>
          </a:p>
          <a:p>
            <a:pPr>
              <a:buFont typeface="Wingdings" panose="05000000000000000000" pitchFamily="2" charset="2"/>
              <a:buChar char="v"/>
            </a:pPr>
            <a:r>
              <a:rPr lang="en-US" sz="2400"/>
              <a:t>Cultural sensitivity…herbalists, spiritualists</a:t>
            </a:r>
          </a:p>
          <a:p>
            <a:pPr>
              <a:buFont typeface="Wingdings" panose="05000000000000000000" pitchFamily="2" charset="2"/>
              <a:buChar char="v"/>
            </a:pPr>
            <a:r>
              <a:rPr lang="en-US" sz="2400"/>
              <a:t>Focus on med reconciliation and use of: </a:t>
            </a:r>
          </a:p>
          <a:p>
            <a:pPr lvl="1">
              <a:buFont typeface="Arial" panose="020B0604020202020204" pitchFamily="34" charset="0"/>
              <a:buChar char="•"/>
            </a:pPr>
            <a:r>
              <a:rPr lang="en-US" sz="2400"/>
              <a:t>Prescribed medications</a:t>
            </a:r>
          </a:p>
          <a:p>
            <a:pPr lvl="1">
              <a:buFont typeface="Arial" panose="020B0604020202020204" pitchFamily="34" charset="0"/>
              <a:buChar char="•"/>
            </a:pPr>
            <a:r>
              <a:rPr lang="en-US" sz="2400"/>
              <a:t>Herbals</a:t>
            </a:r>
          </a:p>
          <a:p>
            <a:pPr lvl="1">
              <a:buFont typeface="Arial" panose="020B0604020202020204" pitchFamily="34" charset="0"/>
              <a:buChar char="•"/>
            </a:pPr>
            <a:r>
              <a:rPr lang="en-US" sz="2400"/>
              <a:t>Vitamins/Supplements</a:t>
            </a:r>
          </a:p>
          <a:p>
            <a:pPr lvl="1">
              <a:buFont typeface="Arial" panose="020B0604020202020204" pitchFamily="34" charset="0"/>
              <a:buChar char="•"/>
            </a:pPr>
            <a:r>
              <a:rPr lang="en-US" sz="2400"/>
              <a:t>OTC</a:t>
            </a:r>
          </a:p>
          <a:p>
            <a:pPr lvl="1">
              <a:buFont typeface="Arial" panose="020B0604020202020204" pitchFamily="34" charset="0"/>
              <a:buChar char="•"/>
            </a:pPr>
            <a:r>
              <a:rPr lang="en-US" sz="2400"/>
              <a:t>PRN meds</a:t>
            </a:r>
          </a:p>
          <a:p>
            <a:pPr marL="342900" lvl="1" indent="0">
              <a:buNone/>
            </a:pPr>
            <a:endParaRPr lang="en-US"/>
          </a:p>
          <a:p>
            <a:pPr marL="0" indent="0">
              <a:buNone/>
            </a:pPr>
            <a:endParaRPr lang="en-US" b="1"/>
          </a:p>
          <a:p>
            <a:pPr>
              <a:buFont typeface="Wingdings" panose="05000000000000000000" pitchFamily="2" charset="2"/>
              <a:buChar char="v"/>
            </a:pPr>
            <a:endParaRPr lang="en-US"/>
          </a:p>
          <a:p>
            <a:pPr>
              <a:buFont typeface="Wingdings" panose="05000000000000000000" pitchFamily="2" charset="2"/>
              <a:buChar char="v"/>
            </a:pPr>
            <a:endParaRPr lang="en-US"/>
          </a:p>
        </p:txBody>
      </p:sp>
      <p:pic>
        <p:nvPicPr>
          <p:cNvPr id="5" name="Picture 4" descr="A doctor checking a patient's pulse&#10;&#10;AI-generated content may be incorrect.">
            <a:extLst>
              <a:ext uri="{FF2B5EF4-FFF2-40B4-BE49-F238E27FC236}">
                <a16:creationId xmlns:a16="http://schemas.microsoft.com/office/drawing/2014/main" id="{6613605F-8E59-0FB5-121E-46F7515B0196}"/>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572000" y="4574103"/>
            <a:ext cx="1877730" cy="1251820"/>
          </a:xfrm>
          <a:prstGeom prst="rect">
            <a:avLst/>
          </a:prstGeom>
        </p:spPr>
      </p:pic>
      <p:pic>
        <p:nvPicPr>
          <p:cNvPr id="8" name="Picture 7" descr="A nurse giving an old person a blood test&#10;&#10;AI-generated content may be incorrect.">
            <a:extLst>
              <a:ext uri="{FF2B5EF4-FFF2-40B4-BE49-F238E27FC236}">
                <a16:creationId xmlns:a16="http://schemas.microsoft.com/office/drawing/2014/main" id="{1AE728AF-5E9B-DD17-AE79-C76F388F80BA}"/>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173850" y="2883426"/>
            <a:ext cx="2226501" cy="1485059"/>
          </a:xfrm>
          <a:prstGeom prst="rect">
            <a:avLst/>
          </a:prstGeom>
        </p:spPr>
      </p:pic>
      <p:pic>
        <p:nvPicPr>
          <p:cNvPr id="6" name="Picture 5" descr="Nurse helping old woman">
            <a:extLst>
              <a:ext uri="{FF2B5EF4-FFF2-40B4-BE49-F238E27FC236}">
                <a16:creationId xmlns:a16="http://schemas.microsoft.com/office/drawing/2014/main" id="{12EE4B27-A508-0BEA-1341-A05FA990B80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11605" y="1042974"/>
            <a:ext cx="2297548" cy="1501048"/>
          </a:xfrm>
          <a:prstGeom prst="rect">
            <a:avLst/>
          </a:prstGeom>
        </p:spPr>
      </p:pic>
    </p:spTree>
    <p:extLst>
      <p:ext uri="{BB962C8B-B14F-4D97-AF65-F5344CB8AC3E}">
        <p14:creationId xmlns:p14="http://schemas.microsoft.com/office/powerpoint/2010/main" val="821645216"/>
      </p:ext>
    </p:extLst>
  </p:cSld>
  <p:clrMapOvr>
    <a:masterClrMapping/>
  </p:clrMapOvr>
  <p:transition>
    <p:zoom/>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CE4D6-275B-E090-3079-CF76F7131772}"/>
              </a:ext>
            </a:extLst>
          </p:cNvPr>
          <p:cNvSpPr>
            <a:spLocks noGrp="1"/>
          </p:cNvSpPr>
          <p:nvPr>
            <p:ph type="title"/>
          </p:nvPr>
        </p:nvSpPr>
        <p:spPr>
          <a:xfrm>
            <a:off x="578861" y="870941"/>
            <a:ext cx="8261853" cy="994172"/>
          </a:xfrm>
        </p:spPr>
        <p:txBody>
          <a:bodyPr anchor="ctr">
            <a:normAutofit fontScale="90000"/>
          </a:bodyPr>
          <a:lstStyle/>
          <a:p>
            <a:r>
              <a:rPr lang="en-US"/>
              <a:t>Med reconciliation for all: </a:t>
            </a:r>
            <a:br>
              <a:rPr lang="en-US"/>
            </a:br>
            <a:r>
              <a:rPr lang="en-US">
                <a:solidFill>
                  <a:srgbClr val="00B050"/>
                </a:solidFill>
              </a:rPr>
              <a:t>BE</a:t>
            </a:r>
            <a:r>
              <a:rPr lang="en-US" b="0"/>
              <a:t> </a:t>
            </a:r>
            <a:r>
              <a:rPr lang="en-US">
                <a:solidFill>
                  <a:srgbClr val="00B050"/>
                </a:solidFill>
              </a:rPr>
              <a:t>SPECIFIC</a:t>
            </a:r>
          </a:p>
        </p:txBody>
      </p:sp>
      <p:sp>
        <p:nvSpPr>
          <p:cNvPr id="8" name="Content Placeholder 2">
            <a:extLst>
              <a:ext uri="{FF2B5EF4-FFF2-40B4-BE49-F238E27FC236}">
                <a16:creationId xmlns:a16="http://schemas.microsoft.com/office/drawing/2014/main" id="{4D621C32-4D5D-2E7F-F692-2CAE86A3E48C}"/>
              </a:ext>
            </a:extLst>
          </p:cNvPr>
          <p:cNvSpPr>
            <a:spLocks noGrp="1"/>
          </p:cNvSpPr>
          <p:nvPr>
            <p:ph sz="half" idx="1"/>
          </p:nvPr>
        </p:nvSpPr>
        <p:spPr>
          <a:xfrm>
            <a:off x="666228" y="2226469"/>
            <a:ext cx="3767986" cy="3263504"/>
          </a:xfrm>
        </p:spPr>
        <p:txBody>
          <a:bodyPr>
            <a:normAutofit fontScale="77500" lnSpcReduction="20000"/>
          </a:bodyPr>
          <a:lstStyle/>
          <a:p>
            <a:r>
              <a:rPr lang="en-US"/>
              <a:t>Prescription Name</a:t>
            </a:r>
          </a:p>
          <a:p>
            <a:endParaRPr lang="en-US"/>
          </a:p>
          <a:p>
            <a:r>
              <a:rPr lang="en-US"/>
              <a:t>Reason for use</a:t>
            </a:r>
          </a:p>
          <a:p>
            <a:endParaRPr lang="en-US"/>
          </a:p>
          <a:p>
            <a:r>
              <a:rPr lang="en-US"/>
              <a:t>Dose</a:t>
            </a:r>
          </a:p>
          <a:p>
            <a:endParaRPr lang="en-US"/>
          </a:p>
          <a:p>
            <a:r>
              <a:rPr lang="en-US"/>
              <a:t>Frequency – time of day or night</a:t>
            </a:r>
          </a:p>
          <a:p>
            <a:endParaRPr lang="en-US"/>
          </a:p>
          <a:p>
            <a:r>
              <a:rPr lang="en-US"/>
              <a:t>Specific instructions from specialist or surgeon</a:t>
            </a:r>
          </a:p>
          <a:p>
            <a:pPr marL="0" indent="0">
              <a:buNone/>
            </a:pPr>
            <a:endParaRPr lang="en-US"/>
          </a:p>
          <a:p>
            <a:endParaRPr lang="en-US"/>
          </a:p>
        </p:txBody>
      </p:sp>
      <p:sp>
        <p:nvSpPr>
          <p:cNvPr id="10" name="Content Placeholder 3">
            <a:extLst>
              <a:ext uri="{FF2B5EF4-FFF2-40B4-BE49-F238E27FC236}">
                <a16:creationId xmlns:a16="http://schemas.microsoft.com/office/drawing/2014/main" id="{04D14DEB-7B1F-BBCE-7333-E15791C2AC86}"/>
              </a:ext>
            </a:extLst>
          </p:cNvPr>
          <p:cNvSpPr>
            <a:spLocks noGrp="1"/>
          </p:cNvSpPr>
          <p:nvPr>
            <p:ph sz="half" idx="2"/>
          </p:nvPr>
        </p:nvSpPr>
        <p:spPr>
          <a:xfrm>
            <a:off x="6235613" y="2226469"/>
            <a:ext cx="3886200" cy="3263504"/>
          </a:xfrm>
        </p:spPr>
        <p:txBody>
          <a:bodyPr>
            <a:normAutofit fontScale="77500" lnSpcReduction="20000"/>
          </a:bodyPr>
          <a:lstStyle/>
          <a:p>
            <a:r>
              <a:rPr lang="en-US"/>
              <a:t>Herbal </a:t>
            </a:r>
          </a:p>
          <a:p>
            <a:endParaRPr lang="en-US"/>
          </a:p>
          <a:p>
            <a:r>
              <a:rPr lang="en-US"/>
              <a:t>Dietary supplements</a:t>
            </a:r>
          </a:p>
          <a:p>
            <a:pPr marL="0" indent="0">
              <a:buNone/>
            </a:pPr>
            <a:endParaRPr lang="en-US"/>
          </a:p>
          <a:p>
            <a:r>
              <a:rPr lang="en-US"/>
              <a:t>Vitamins</a:t>
            </a:r>
          </a:p>
          <a:p>
            <a:endParaRPr lang="en-US"/>
          </a:p>
          <a:p>
            <a:r>
              <a:rPr lang="en-US"/>
              <a:t>OTC meds</a:t>
            </a:r>
          </a:p>
          <a:p>
            <a:endParaRPr lang="en-US"/>
          </a:p>
          <a:p>
            <a:r>
              <a:rPr lang="en-US"/>
              <a:t>PRN meds </a:t>
            </a:r>
          </a:p>
        </p:txBody>
      </p:sp>
      <p:pic>
        <p:nvPicPr>
          <p:cNvPr id="3" name="Picture 2" descr="Spoonful of capsules">
            <a:extLst>
              <a:ext uri="{FF2B5EF4-FFF2-40B4-BE49-F238E27FC236}">
                <a16:creationId xmlns:a16="http://schemas.microsoft.com/office/drawing/2014/main" id="{DFA78935-C47A-ADF7-E844-365552EF8E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136" y="2255107"/>
            <a:ext cx="2409304" cy="1603114"/>
          </a:xfrm>
          <a:prstGeom prst="rect">
            <a:avLst/>
          </a:prstGeom>
        </p:spPr>
      </p:pic>
    </p:spTree>
    <p:extLst>
      <p:ext uri="{BB962C8B-B14F-4D97-AF65-F5344CB8AC3E}">
        <p14:creationId xmlns:p14="http://schemas.microsoft.com/office/powerpoint/2010/main" val="3114429213"/>
      </p:ext>
    </p:extLst>
  </p:cSld>
  <p:clrMapOvr>
    <a:masterClrMapping/>
  </p:clrMapOvr>
  <p:transition>
    <p:zoom/>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FAABF67-7EB5-C70B-9AD2-D15E8C13519E}"/>
              </a:ext>
            </a:extLst>
          </p:cNvPr>
          <p:cNvSpPr>
            <a:spLocks noGrp="1"/>
          </p:cNvSpPr>
          <p:nvPr>
            <p:ph type="ctrTitle"/>
          </p:nvPr>
        </p:nvSpPr>
        <p:spPr>
          <a:xfrm>
            <a:off x="-262300" y="391077"/>
            <a:ext cx="9372599" cy="1277654"/>
          </a:xfrm>
        </p:spPr>
        <p:txBody>
          <a:bodyPr anchor="b">
            <a:normAutofit/>
          </a:bodyPr>
          <a:lstStyle/>
          <a:p>
            <a:r>
              <a:rPr lang="en-US"/>
              <a:t>Geriatrics…Polypharmacy …Failure to disclose</a:t>
            </a:r>
          </a:p>
        </p:txBody>
      </p:sp>
      <p:sp>
        <p:nvSpPr>
          <p:cNvPr id="11" name="Subtitle 2">
            <a:extLst>
              <a:ext uri="{FF2B5EF4-FFF2-40B4-BE49-F238E27FC236}">
                <a16:creationId xmlns:a16="http://schemas.microsoft.com/office/drawing/2014/main" id="{4136D852-C09C-714A-DCC8-459F6F2D3DD3}"/>
              </a:ext>
            </a:extLst>
          </p:cNvPr>
          <p:cNvSpPr>
            <a:spLocks noGrp="1"/>
          </p:cNvSpPr>
          <p:nvPr>
            <p:ph type="subTitle" idx="1"/>
          </p:nvPr>
        </p:nvSpPr>
        <p:spPr>
          <a:xfrm>
            <a:off x="326572" y="2260330"/>
            <a:ext cx="6858000" cy="3288083"/>
          </a:xfrm>
        </p:spPr>
        <p:txBody>
          <a:bodyPr/>
          <a:lstStyle/>
          <a:p>
            <a:pPr marL="342900" indent="-342900" algn="l">
              <a:buFont typeface="Wingdings" panose="05000000000000000000" pitchFamily="2" charset="2"/>
              <a:buChar char="v"/>
            </a:pPr>
            <a:r>
              <a:rPr lang="en-US"/>
              <a:t>Significant risk factor for geriatric population!</a:t>
            </a:r>
          </a:p>
          <a:p>
            <a:pPr marL="342900" indent="-342900" algn="l">
              <a:buFont typeface="Wingdings" panose="05000000000000000000" pitchFamily="2" charset="2"/>
              <a:buChar char="v"/>
            </a:pPr>
            <a:endParaRPr lang="en-US"/>
          </a:p>
          <a:p>
            <a:pPr marL="342900" indent="-342900" algn="l">
              <a:buFont typeface="Wingdings" panose="05000000000000000000" pitchFamily="2" charset="2"/>
              <a:buChar char="v"/>
            </a:pPr>
            <a:endParaRPr lang="en-US"/>
          </a:p>
          <a:p>
            <a:pPr marL="342900" indent="-342900" algn="l">
              <a:buFont typeface="Wingdings" panose="05000000000000000000" pitchFamily="2" charset="2"/>
              <a:buChar char="v"/>
            </a:pPr>
            <a:r>
              <a:rPr lang="en-US"/>
              <a:t>Polypharmacy and other </a:t>
            </a:r>
            <a:r>
              <a:rPr lang="en-US" i="1"/>
              <a:t>stuff!</a:t>
            </a:r>
          </a:p>
          <a:p>
            <a:pPr marL="342900" indent="-342900" algn="l">
              <a:buFont typeface="Wingdings" panose="05000000000000000000" pitchFamily="2" charset="2"/>
              <a:buChar char="v"/>
            </a:pPr>
            <a:endParaRPr lang="en-US"/>
          </a:p>
          <a:p>
            <a:pPr marL="342900" indent="-342900" algn="l">
              <a:buFont typeface="Wingdings" panose="05000000000000000000" pitchFamily="2" charset="2"/>
              <a:buChar char="v"/>
            </a:pPr>
            <a:endParaRPr lang="en-US"/>
          </a:p>
          <a:p>
            <a:pPr marL="342900" indent="-342900" algn="l">
              <a:buFont typeface="Wingdings" panose="05000000000000000000" pitchFamily="2" charset="2"/>
              <a:buChar char="v"/>
            </a:pPr>
            <a:r>
              <a:rPr lang="en-US"/>
              <a:t>Failure to disclose, why?</a:t>
            </a:r>
          </a:p>
        </p:txBody>
      </p:sp>
      <p:pic>
        <p:nvPicPr>
          <p:cNvPr id="5" name="Picture 4" descr="Candies in a jar">
            <a:extLst>
              <a:ext uri="{FF2B5EF4-FFF2-40B4-BE49-F238E27FC236}">
                <a16:creationId xmlns:a16="http://schemas.microsoft.com/office/drawing/2014/main" id="{322FA497-73AB-F12C-5119-99C6D56D75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1427" y="3132025"/>
            <a:ext cx="1519215" cy="1012810"/>
          </a:xfrm>
          <a:prstGeom prst="rect">
            <a:avLst/>
          </a:prstGeom>
        </p:spPr>
      </p:pic>
      <p:pic>
        <p:nvPicPr>
          <p:cNvPr id="8" name="Picture 7" descr="Nurse helping old woman">
            <a:extLst>
              <a:ext uri="{FF2B5EF4-FFF2-40B4-BE49-F238E27FC236}">
                <a16:creationId xmlns:a16="http://schemas.microsoft.com/office/drawing/2014/main" id="{982F3B3D-770F-D6A7-B6CA-BDF9400707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3041" y="1728397"/>
            <a:ext cx="1628384" cy="1063865"/>
          </a:xfrm>
          <a:prstGeom prst="rect">
            <a:avLst/>
          </a:prstGeom>
        </p:spPr>
      </p:pic>
      <p:pic>
        <p:nvPicPr>
          <p:cNvPr id="14" name="Picture 13" descr="A person covering his face with his hands&#10;&#10;AI-generated content may be incorrect.">
            <a:extLst>
              <a:ext uri="{FF2B5EF4-FFF2-40B4-BE49-F238E27FC236}">
                <a16:creationId xmlns:a16="http://schemas.microsoft.com/office/drawing/2014/main" id="{7FB55300-6A6A-F9A5-3B3A-1D9408CBD7A4}"/>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680652" y="4644487"/>
            <a:ext cx="2094978" cy="1215839"/>
          </a:xfrm>
          <a:prstGeom prst="rect">
            <a:avLst/>
          </a:prstGeom>
        </p:spPr>
      </p:pic>
    </p:spTree>
    <p:extLst>
      <p:ext uri="{BB962C8B-B14F-4D97-AF65-F5344CB8AC3E}">
        <p14:creationId xmlns:p14="http://schemas.microsoft.com/office/powerpoint/2010/main" val="459630428"/>
      </p:ext>
    </p:extLst>
  </p:cSld>
  <p:clrMapOvr>
    <a:masterClrMapping/>
  </p:clrMapOvr>
  <p:transition>
    <p:zoom/>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A2CA9-12DC-4EDA-4838-85D29E315FD2}"/>
              </a:ext>
            </a:extLst>
          </p:cNvPr>
          <p:cNvSpPr>
            <a:spLocks noGrp="1"/>
          </p:cNvSpPr>
          <p:nvPr>
            <p:ph type="title"/>
          </p:nvPr>
        </p:nvSpPr>
        <p:spPr>
          <a:xfrm>
            <a:off x="628650" y="1131094"/>
            <a:ext cx="7886700" cy="994172"/>
          </a:xfrm>
        </p:spPr>
        <p:txBody>
          <a:bodyPr anchor="ctr">
            <a:normAutofit fontScale="90000"/>
          </a:bodyPr>
          <a:lstStyle/>
          <a:p>
            <a:r>
              <a:rPr lang="en-US"/>
              <a:t>Herbal and Anesthesia Interactions</a:t>
            </a:r>
          </a:p>
        </p:txBody>
      </p:sp>
      <p:pic>
        <p:nvPicPr>
          <p:cNvPr id="5" name="Content Placeholder 4" descr="Close up of assorted capsules of alternative medicine into wooden spoon on a rustic background">
            <a:extLst>
              <a:ext uri="{FF2B5EF4-FFF2-40B4-BE49-F238E27FC236}">
                <a16:creationId xmlns:a16="http://schemas.microsoft.com/office/drawing/2014/main" id="{EF0816C9-31D8-4DCF-8111-125B233BDEF8}"/>
              </a:ext>
            </a:extLst>
          </p:cNvPr>
          <p:cNvPicPr>
            <a:picLocks noGrp="1" noChangeAspect="1"/>
          </p:cNvPicPr>
          <p:nvPr>
            <p:ph sz="half" idx="1"/>
          </p:nvPr>
        </p:nvPicPr>
        <p:blipFill>
          <a:blip r:embed="rId3"/>
          <a:srcRect l="17730" r="2783" b="-1"/>
          <a:stretch>
            <a:fillRect/>
          </a:stretch>
        </p:blipFill>
        <p:spPr>
          <a:xfrm>
            <a:off x="896132" y="1938677"/>
            <a:ext cx="2355221" cy="1977839"/>
          </a:xfrm>
          <a:prstGeom prst="rect">
            <a:avLst/>
          </a:prstGeom>
          <a:noFill/>
        </p:spPr>
      </p:pic>
      <p:sp>
        <p:nvSpPr>
          <p:cNvPr id="4" name="Content Placeholder 3">
            <a:extLst>
              <a:ext uri="{FF2B5EF4-FFF2-40B4-BE49-F238E27FC236}">
                <a16:creationId xmlns:a16="http://schemas.microsoft.com/office/drawing/2014/main" id="{79BA3F29-119F-FF6A-3EAF-DAF6AC4EBD52}"/>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005943" y="2125266"/>
            <a:ext cx="4317603" cy="1973094"/>
          </a:xfrm>
        </p:spPr>
        <p:txBody>
          <a:bodyPr>
            <a:normAutofit fontScale="62500" lnSpcReduction="20000"/>
          </a:bodyPr>
          <a:lstStyle/>
          <a:p>
            <a:pPr marL="0" indent="0">
              <a:spcBef>
                <a:spcPts val="1875"/>
              </a:spcBef>
              <a:spcAft>
                <a:spcPts val="450"/>
              </a:spcAft>
              <a:buNone/>
            </a:pPr>
            <a:r>
              <a:rPr lang="en-US" b="1"/>
              <a:t>Herbs Affect Surgical Safety</a:t>
            </a:r>
          </a:p>
          <a:p>
            <a:pPr>
              <a:spcBef>
                <a:spcPts val="1875"/>
              </a:spcBef>
              <a:spcAft>
                <a:spcPts val="450"/>
              </a:spcAft>
              <a:buFont typeface="Wingdings" panose="05000000000000000000" pitchFamily="2" charset="2"/>
              <a:buChar char="v"/>
            </a:pPr>
            <a:r>
              <a:rPr lang="en-US" sz="2900" b="1"/>
              <a:t> Coagulation disturbances</a:t>
            </a:r>
          </a:p>
          <a:p>
            <a:pPr>
              <a:spcBef>
                <a:spcPts val="1875"/>
              </a:spcBef>
              <a:spcAft>
                <a:spcPts val="450"/>
              </a:spcAft>
              <a:buFont typeface="Wingdings" panose="05000000000000000000" pitchFamily="2" charset="2"/>
              <a:buChar char="v"/>
            </a:pPr>
            <a:r>
              <a:rPr lang="en-US" b="1"/>
              <a:t>Prolongation of sedation, slow recovery</a:t>
            </a:r>
          </a:p>
          <a:p>
            <a:pPr>
              <a:spcBef>
                <a:spcPts val="1875"/>
              </a:spcBef>
              <a:spcAft>
                <a:spcPts val="450"/>
              </a:spcAft>
              <a:buFont typeface="Wingdings" panose="05000000000000000000" pitchFamily="2" charset="2"/>
              <a:buChar char="v"/>
            </a:pPr>
            <a:r>
              <a:rPr lang="en-US" b="1"/>
              <a:t>Adverse cardiac effects</a:t>
            </a:r>
          </a:p>
        </p:txBody>
      </p:sp>
      <p:pic>
        <p:nvPicPr>
          <p:cNvPr id="6" name="Picture 5" descr="A red liquid splattered on a white surface&#10;&#10;AI-generated content may be incorrect.">
            <a:extLst>
              <a:ext uri="{FF2B5EF4-FFF2-40B4-BE49-F238E27FC236}">
                <a16:creationId xmlns:a16="http://schemas.microsoft.com/office/drawing/2014/main" id="{3CD8A16B-79CA-311C-DF19-A587D2C2E6EE}"/>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92278" y="4099115"/>
            <a:ext cx="2012681" cy="1340949"/>
          </a:xfrm>
          <a:prstGeom prst="rect">
            <a:avLst/>
          </a:prstGeom>
        </p:spPr>
      </p:pic>
      <p:sp>
        <p:nvSpPr>
          <p:cNvPr id="7" name="TextBox 6">
            <a:extLst>
              <a:ext uri="{FF2B5EF4-FFF2-40B4-BE49-F238E27FC236}">
                <a16:creationId xmlns:a16="http://schemas.microsoft.com/office/drawing/2014/main" id="{D5B17C3C-D3C7-D8C2-B743-522436186E4A}"/>
              </a:ext>
            </a:extLst>
          </p:cNvPr>
          <p:cNvSpPr txBox="1"/>
          <p:nvPr/>
        </p:nvSpPr>
        <p:spPr>
          <a:xfrm>
            <a:off x="711963" y="6963614"/>
            <a:ext cx="1364227" cy="300082"/>
          </a:xfrm>
          <a:prstGeom prst="rect">
            <a:avLst/>
          </a:prstGeom>
          <a:noFill/>
        </p:spPr>
        <p:txBody>
          <a:bodyPr wrap="square" rtlCol="0">
            <a:spAutoFit/>
          </a:bodyPr>
          <a:lstStyle/>
          <a:p>
            <a:r>
              <a:rPr lang="en-US" sz="675">
                <a:hlinkClick r:id="rId5" tooltip="http://emssolutionsint.blogspot.com/2016/11/guia-europea-del-manejo-de-la.html?spref=pi"/>
              </a:rPr>
              <a:t>This Photo</a:t>
            </a:r>
            <a:r>
              <a:rPr lang="en-US" sz="675"/>
              <a:t> by Unknown Author is licensed under </a:t>
            </a:r>
            <a:r>
              <a:rPr lang="en-US" sz="675">
                <a:hlinkClick r:id="rId6" tooltip="https://creativecommons.org/licenses/by-nc-nd/3.0/"/>
              </a:rPr>
              <a:t>CC BY-NC-ND</a:t>
            </a:r>
            <a:endParaRPr lang="en-US" sz="675"/>
          </a:p>
        </p:txBody>
      </p:sp>
      <p:pic>
        <p:nvPicPr>
          <p:cNvPr id="12" name="Picture 11" descr="A close-up of a graph&#10;&#10;AI-generated content may be incorrect.">
            <a:extLst>
              <a:ext uri="{FF2B5EF4-FFF2-40B4-BE49-F238E27FC236}">
                <a16:creationId xmlns:a16="http://schemas.microsoft.com/office/drawing/2014/main" id="{0B43DAED-72D6-7697-7105-19E0ABE7BFAB}"/>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2823335" y="4098360"/>
            <a:ext cx="4150474" cy="2230879"/>
          </a:xfrm>
          <a:prstGeom prst="rect">
            <a:avLst/>
          </a:prstGeom>
        </p:spPr>
      </p:pic>
      <p:sp>
        <p:nvSpPr>
          <p:cNvPr id="13" name="TextBox 12">
            <a:extLst>
              <a:ext uri="{FF2B5EF4-FFF2-40B4-BE49-F238E27FC236}">
                <a16:creationId xmlns:a16="http://schemas.microsoft.com/office/drawing/2014/main" id="{9759710D-116B-BDC6-76ED-BA12C5F64F12}"/>
              </a:ext>
            </a:extLst>
          </p:cNvPr>
          <p:cNvSpPr txBox="1"/>
          <p:nvPr/>
        </p:nvSpPr>
        <p:spPr>
          <a:xfrm>
            <a:off x="2074889" y="6402225"/>
            <a:ext cx="2355221" cy="196208"/>
          </a:xfrm>
          <a:prstGeom prst="rect">
            <a:avLst/>
          </a:prstGeom>
          <a:noFill/>
        </p:spPr>
        <p:txBody>
          <a:bodyPr wrap="square" rtlCol="0">
            <a:spAutoFit/>
          </a:bodyPr>
          <a:lstStyle/>
          <a:p>
            <a:r>
              <a:rPr lang="en-US" sz="675">
                <a:hlinkClick r:id="rId8" tooltip="https://litfl.com/risky-rhythyms/"/>
              </a:rPr>
              <a:t>This Photo</a:t>
            </a:r>
            <a:r>
              <a:rPr lang="en-US" sz="675"/>
              <a:t> by Unknown Author is licensed under </a:t>
            </a:r>
            <a:r>
              <a:rPr lang="en-US" sz="675">
                <a:hlinkClick r:id="rId9" tooltip="https://creativecommons.org/licenses/by-nc-sa/3.0/"/>
              </a:rPr>
              <a:t>CC BY-SA-NC</a:t>
            </a:r>
            <a:endParaRPr lang="en-US" sz="675"/>
          </a:p>
        </p:txBody>
      </p:sp>
    </p:spTree>
    <p:extLst>
      <p:ext uri="{BB962C8B-B14F-4D97-AF65-F5344CB8AC3E}">
        <p14:creationId xmlns:p14="http://schemas.microsoft.com/office/powerpoint/2010/main" val="18922734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t>Inspire</a:t>
            </a:r>
            <a:r>
              <a:rPr lang="en-US"/>
              <a:t> Therapy</a:t>
            </a:r>
            <a:r>
              <a:t>– A Game Changer</a:t>
            </a:r>
          </a:p>
        </p:txBody>
      </p:sp>
      <p:sp>
        <p:nvSpPr>
          <p:cNvPr id="3" name="Content Placeholder 2"/>
          <p:cNvSpPr>
            <a:spLocks noGrp="1"/>
          </p:cNvSpPr>
          <p:nvPr>
            <p:ph sz="quarter" idx="13"/>
          </p:nvPr>
        </p:nvSpPr>
        <p:spPr>
          <a:xfrm>
            <a:off x="4733842" y="2439997"/>
            <a:ext cx="3212538" cy="2621116"/>
          </a:xfrm>
          <a:solidFill>
            <a:schemeClr val="bg1"/>
          </a:solidFill>
        </p:spPr>
        <p:txBody>
          <a:bodyPr anchor="ctr">
            <a:normAutofit fontScale="92500" lnSpcReduction="10000"/>
          </a:bodyPr>
          <a:lstStyle/>
          <a:p>
            <a:r>
              <a:rPr lang="en-US"/>
              <a:t>No Mask</a:t>
            </a:r>
            <a:endParaRPr/>
          </a:p>
          <a:p>
            <a:r>
              <a:rPr lang="en-US"/>
              <a:t>R</a:t>
            </a:r>
            <a:r>
              <a:t>emote-controlled</a:t>
            </a:r>
          </a:p>
          <a:p>
            <a:r>
              <a:rPr lang="en-US"/>
              <a:t>Outpatient Surgery</a:t>
            </a:r>
          </a:p>
          <a:p>
            <a:r>
              <a:rPr lang="en-US"/>
              <a:t>Covered by Most US Insurance</a:t>
            </a:r>
            <a:endParaRPr/>
          </a:p>
          <a:p>
            <a:r>
              <a:t>FDA-approved and safe</a:t>
            </a:r>
          </a:p>
        </p:txBody>
      </p:sp>
      <p:pic>
        <p:nvPicPr>
          <p:cNvPr id="2050"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1216403" y="2439996"/>
            <a:ext cx="3200400" cy="2621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58EF9-A542-8AF7-D3CB-26A03A6D7DA1}"/>
              </a:ext>
            </a:extLst>
          </p:cNvPr>
          <p:cNvSpPr>
            <a:spLocks noGrp="1"/>
          </p:cNvSpPr>
          <p:nvPr>
            <p:ph type="title"/>
          </p:nvPr>
        </p:nvSpPr>
        <p:spPr>
          <a:xfrm>
            <a:off x="0" y="619465"/>
            <a:ext cx="7886700" cy="994172"/>
          </a:xfrm>
        </p:spPr>
        <p:txBody>
          <a:bodyPr anchor="ctr">
            <a:normAutofit fontScale="90000"/>
          </a:bodyPr>
          <a:lstStyle/>
          <a:p>
            <a:pPr marL="428625" indent="-428625">
              <a:buFont typeface="Wingdings" panose="05000000000000000000" pitchFamily="2" charset="2"/>
              <a:buChar char="v"/>
            </a:pPr>
            <a:r>
              <a:rPr lang="en-US"/>
              <a:t>Most Common Herbal Supplements</a:t>
            </a:r>
          </a:p>
        </p:txBody>
      </p:sp>
      <p:sp>
        <p:nvSpPr>
          <p:cNvPr id="6" name="Content Placeholder 5">
            <a:extLst>
              <a:ext uri="{FF2B5EF4-FFF2-40B4-BE49-F238E27FC236}">
                <a16:creationId xmlns:a16="http://schemas.microsoft.com/office/drawing/2014/main" id="{363C2861-8C30-B0F6-F901-F62DACEDB558}"/>
              </a:ext>
            </a:extLst>
          </p:cNvPr>
          <p:cNvSpPr>
            <a:spLocks noGrp="1"/>
          </p:cNvSpPr>
          <p:nvPr>
            <p:ph idx="1"/>
          </p:nvPr>
        </p:nvSpPr>
        <p:spPr>
          <a:xfrm>
            <a:off x="1107621" y="2353866"/>
            <a:ext cx="7886700" cy="3263504"/>
          </a:xfrm>
        </p:spPr>
        <p:txBody>
          <a:bodyPr>
            <a:normAutofit lnSpcReduction="10000"/>
          </a:bodyPr>
          <a:lstStyle/>
          <a:p>
            <a:pPr>
              <a:lnSpc>
                <a:spcPct val="90000"/>
              </a:lnSpc>
              <a:spcAft>
                <a:spcPts val="450"/>
              </a:spcAft>
            </a:pPr>
            <a:r>
              <a:rPr lang="en-US" sz="1800" b="1"/>
              <a:t>Echinacea</a:t>
            </a:r>
            <a:r>
              <a:rPr lang="en-US" sz="1800"/>
              <a:t> = inhibits </a:t>
            </a:r>
            <a:r>
              <a:rPr lang="en-US" sz="1800" b="1"/>
              <a:t>hepatic enzyme</a:t>
            </a:r>
            <a:r>
              <a:rPr lang="en-US" sz="1800"/>
              <a:t>….interfere with anesthesia</a:t>
            </a:r>
          </a:p>
          <a:p>
            <a:pPr>
              <a:lnSpc>
                <a:spcPct val="90000"/>
              </a:lnSpc>
              <a:spcAft>
                <a:spcPts val="450"/>
              </a:spcAft>
            </a:pPr>
            <a:endParaRPr lang="en-US" sz="1800"/>
          </a:p>
          <a:p>
            <a:pPr>
              <a:lnSpc>
                <a:spcPct val="90000"/>
              </a:lnSpc>
              <a:spcAft>
                <a:spcPts val="450"/>
              </a:spcAft>
            </a:pPr>
            <a:r>
              <a:rPr lang="en-US" sz="1800" b="1"/>
              <a:t>Ephedra</a:t>
            </a:r>
            <a:r>
              <a:rPr lang="en-US" sz="1800"/>
              <a:t> = </a:t>
            </a:r>
            <a:r>
              <a:rPr lang="en-US" sz="1800" b="1"/>
              <a:t>tachycardia</a:t>
            </a:r>
            <a:r>
              <a:rPr lang="en-US" sz="1800"/>
              <a:t>….increased diuresis….elevated BP….bronchodilation</a:t>
            </a:r>
          </a:p>
          <a:p>
            <a:pPr>
              <a:lnSpc>
                <a:spcPct val="90000"/>
              </a:lnSpc>
              <a:spcAft>
                <a:spcPts val="450"/>
              </a:spcAft>
            </a:pPr>
            <a:endParaRPr lang="en-US" sz="1800"/>
          </a:p>
          <a:p>
            <a:pPr>
              <a:lnSpc>
                <a:spcPct val="90000"/>
              </a:lnSpc>
              <a:spcAft>
                <a:spcPts val="450"/>
              </a:spcAft>
            </a:pPr>
            <a:r>
              <a:rPr lang="en-US" sz="1800" b="1"/>
              <a:t>Kava</a:t>
            </a:r>
            <a:r>
              <a:rPr lang="en-US" sz="1800"/>
              <a:t> = inhibits platelets potentiates anesthesia</a:t>
            </a:r>
          </a:p>
          <a:p>
            <a:pPr>
              <a:lnSpc>
                <a:spcPct val="90000"/>
              </a:lnSpc>
              <a:spcAft>
                <a:spcPts val="450"/>
              </a:spcAft>
            </a:pPr>
            <a:endParaRPr lang="en-US" sz="1800"/>
          </a:p>
          <a:p>
            <a:pPr>
              <a:lnSpc>
                <a:spcPct val="90000"/>
              </a:lnSpc>
              <a:spcAft>
                <a:spcPts val="450"/>
              </a:spcAft>
            </a:pPr>
            <a:r>
              <a:rPr lang="en-US" sz="1800" b="1"/>
              <a:t>St John’s Wort </a:t>
            </a:r>
            <a:r>
              <a:rPr lang="en-US" sz="1800"/>
              <a:t>= can </a:t>
            </a:r>
            <a:r>
              <a:rPr lang="en-US" sz="1800" b="1"/>
              <a:t>prolong anesthesia</a:t>
            </a:r>
          </a:p>
          <a:p>
            <a:pPr>
              <a:lnSpc>
                <a:spcPct val="90000"/>
              </a:lnSpc>
              <a:spcAft>
                <a:spcPts val="450"/>
              </a:spcAft>
            </a:pPr>
            <a:endParaRPr lang="en-US" sz="1800" b="1"/>
          </a:p>
          <a:p>
            <a:pPr>
              <a:lnSpc>
                <a:spcPct val="90000"/>
              </a:lnSpc>
              <a:spcAft>
                <a:spcPts val="450"/>
              </a:spcAft>
            </a:pPr>
            <a:r>
              <a:rPr lang="en-US" sz="1800" b="1"/>
              <a:t>Valerian</a:t>
            </a:r>
            <a:r>
              <a:rPr lang="en-US" sz="1800"/>
              <a:t> = potentiates sedatives</a:t>
            </a:r>
          </a:p>
          <a:p>
            <a:pPr>
              <a:lnSpc>
                <a:spcPct val="90000"/>
              </a:lnSpc>
              <a:spcAft>
                <a:spcPts val="450"/>
              </a:spcAft>
            </a:pPr>
            <a:endParaRPr lang="en-US" sz="1800"/>
          </a:p>
          <a:p>
            <a:pPr>
              <a:lnSpc>
                <a:spcPct val="90000"/>
              </a:lnSpc>
              <a:spcAft>
                <a:spcPts val="450"/>
              </a:spcAft>
            </a:pPr>
            <a:r>
              <a:rPr lang="en-US" sz="1800" b="1"/>
              <a:t>Saw Palmetto </a:t>
            </a:r>
            <a:r>
              <a:rPr lang="en-US" sz="1800"/>
              <a:t>= may </a:t>
            </a:r>
            <a:r>
              <a:rPr lang="en-US" sz="1800" b="1"/>
              <a:t>increase INR </a:t>
            </a:r>
            <a:r>
              <a:rPr lang="en-US" sz="1800"/>
              <a:t>if taking coumadin</a:t>
            </a:r>
          </a:p>
          <a:p>
            <a:pPr>
              <a:lnSpc>
                <a:spcPct val="90000"/>
              </a:lnSpc>
              <a:spcAft>
                <a:spcPts val="450"/>
              </a:spcAft>
              <a:buFont typeface="Wingdings" panose="05000000000000000000" pitchFamily="2" charset="2"/>
              <a:buChar char="v"/>
            </a:pPr>
            <a:endParaRPr lang="en-US" sz="1800"/>
          </a:p>
        </p:txBody>
      </p:sp>
    </p:spTree>
    <p:extLst>
      <p:ext uri="{BB962C8B-B14F-4D97-AF65-F5344CB8AC3E}">
        <p14:creationId xmlns:p14="http://schemas.microsoft.com/office/powerpoint/2010/main" val="490844912"/>
      </p:ext>
    </p:extLst>
  </p:cSld>
  <p:clrMapOvr>
    <a:masterClrMapping/>
  </p:clrMapOvr>
  <p:transition>
    <p:zoom/>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3DE7C-21DE-2538-7E97-3F83A10992F0}"/>
              </a:ext>
            </a:extLst>
          </p:cNvPr>
          <p:cNvSpPr>
            <a:spLocks noGrp="1"/>
          </p:cNvSpPr>
          <p:nvPr>
            <p:ph type="title"/>
          </p:nvPr>
        </p:nvSpPr>
        <p:spPr/>
        <p:txBody>
          <a:bodyPr/>
          <a:lstStyle/>
          <a:p>
            <a:r>
              <a:rPr lang="en-US" b="1"/>
              <a:t>The “</a:t>
            </a:r>
            <a:r>
              <a:rPr lang="en-US" b="1">
                <a:solidFill>
                  <a:schemeClr val="accent1">
                    <a:lumMod val="75000"/>
                  </a:schemeClr>
                </a:solidFill>
              </a:rPr>
              <a:t>5 G’s</a:t>
            </a:r>
            <a:r>
              <a:rPr lang="en-US" b="1"/>
              <a:t>” Supplements</a:t>
            </a:r>
            <a:br>
              <a:rPr lang="en-US" b="1"/>
            </a:br>
            <a:endParaRPr lang="en-US"/>
          </a:p>
        </p:txBody>
      </p:sp>
      <p:sp>
        <p:nvSpPr>
          <p:cNvPr id="3" name="Content Placeholder 2">
            <a:extLst>
              <a:ext uri="{FF2B5EF4-FFF2-40B4-BE49-F238E27FC236}">
                <a16:creationId xmlns:a16="http://schemas.microsoft.com/office/drawing/2014/main" id="{F0285CB3-9C8C-13D6-AD10-1DCF100E8479}"/>
              </a:ext>
            </a:extLst>
          </p:cNvPr>
          <p:cNvSpPr>
            <a:spLocks noGrp="1"/>
          </p:cNvSpPr>
          <p:nvPr>
            <p:ph idx="1"/>
          </p:nvPr>
        </p:nvSpPr>
        <p:spPr/>
        <p:txBody>
          <a:bodyPr>
            <a:normAutofit fontScale="92500" lnSpcReduction="10000"/>
          </a:bodyPr>
          <a:lstStyle/>
          <a:p>
            <a:pPr>
              <a:buFont typeface="+mj-lt"/>
              <a:buAutoNum type="arabicPeriod"/>
            </a:pPr>
            <a:r>
              <a:rPr lang="en-US" b="1"/>
              <a:t>Garlic</a:t>
            </a:r>
            <a:r>
              <a:rPr lang="en-US"/>
              <a:t> – increases risk of </a:t>
            </a:r>
            <a:r>
              <a:rPr lang="en-US" b="1"/>
              <a:t>bleeding</a:t>
            </a:r>
            <a:r>
              <a:rPr lang="en-US"/>
              <a:t> (antiplatelet effect)</a:t>
            </a:r>
          </a:p>
          <a:p>
            <a:pPr>
              <a:buFont typeface="+mj-lt"/>
              <a:buAutoNum type="arabicPeriod"/>
            </a:pPr>
            <a:r>
              <a:rPr lang="en-US" b="1"/>
              <a:t>Ginkgo biloba</a:t>
            </a:r>
            <a:r>
              <a:rPr lang="en-US"/>
              <a:t> – increases risk of </a:t>
            </a:r>
            <a:r>
              <a:rPr lang="en-US" b="1"/>
              <a:t>bleeding</a:t>
            </a:r>
            <a:r>
              <a:rPr lang="en-US"/>
              <a:t> (antiplatelet effect)</a:t>
            </a:r>
          </a:p>
          <a:p>
            <a:pPr>
              <a:buFont typeface="+mj-lt"/>
              <a:buAutoNum type="arabicPeriod"/>
            </a:pPr>
            <a:r>
              <a:rPr lang="en-US" b="1"/>
              <a:t>Ginseng</a:t>
            </a:r>
            <a:r>
              <a:rPr lang="en-US"/>
              <a:t> – can cause </a:t>
            </a:r>
            <a:r>
              <a:rPr lang="en-US" b="1"/>
              <a:t>hypoglycemia</a:t>
            </a:r>
            <a:r>
              <a:rPr lang="en-US"/>
              <a:t> and can increase </a:t>
            </a:r>
            <a:r>
              <a:rPr lang="en-US" b="1"/>
              <a:t>bleeding risk</a:t>
            </a:r>
            <a:endParaRPr lang="en-US"/>
          </a:p>
          <a:p>
            <a:pPr>
              <a:buFont typeface="+mj-lt"/>
              <a:buAutoNum type="arabicPeriod"/>
            </a:pPr>
            <a:r>
              <a:rPr lang="en-US" b="1"/>
              <a:t>Ginger</a:t>
            </a:r>
            <a:r>
              <a:rPr lang="en-US"/>
              <a:t> – may increase </a:t>
            </a:r>
            <a:r>
              <a:rPr lang="en-US" b="1"/>
              <a:t>bleeding risk</a:t>
            </a:r>
            <a:r>
              <a:rPr lang="en-US"/>
              <a:t> and alter platelet function</a:t>
            </a:r>
          </a:p>
          <a:p>
            <a:pPr>
              <a:buFont typeface="+mj-lt"/>
              <a:buAutoNum type="arabicPeriod"/>
            </a:pPr>
            <a:r>
              <a:rPr lang="en-US" b="1"/>
              <a:t>Green tea</a:t>
            </a:r>
            <a:r>
              <a:rPr lang="en-US"/>
              <a:t> (sometimes </a:t>
            </a:r>
            <a:r>
              <a:rPr lang="en-US" b="1"/>
              <a:t>Guarana</a:t>
            </a:r>
            <a:r>
              <a:rPr lang="en-US"/>
              <a:t> is included instead, depending on the source) – contains </a:t>
            </a:r>
            <a:r>
              <a:rPr lang="en-US" b="1"/>
              <a:t>caffeine</a:t>
            </a:r>
            <a:r>
              <a:rPr lang="en-US"/>
              <a:t>, may cause </a:t>
            </a:r>
            <a:r>
              <a:rPr lang="en-US" b="1"/>
              <a:t>hypertension, tachycardia, and diuretic effects</a:t>
            </a:r>
            <a:r>
              <a:rPr lang="en-US"/>
              <a:t>; also has vitamin K which can affect anticoagulation</a:t>
            </a:r>
          </a:p>
          <a:p>
            <a:endParaRPr lang="en-US"/>
          </a:p>
        </p:txBody>
      </p:sp>
    </p:spTree>
    <p:extLst>
      <p:ext uri="{BB962C8B-B14F-4D97-AF65-F5344CB8AC3E}">
        <p14:creationId xmlns:p14="http://schemas.microsoft.com/office/powerpoint/2010/main" val="323547435"/>
      </p:ext>
    </p:extLst>
  </p:cSld>
  <p:clrMapOvr>
    <a:masterClrMapping/>
  </p:clrMapOvr>
  <p:transition>
    <p:zoom/>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6B027-6DB4-A87F-353D-6E4D7970D5DA}"/>
              </a:ext>
            </a:extLst>
          </p:cNvPr>
          <p:cNvSpPr>
            <a:spLocks noGrp="1"/>
          </p:cNvSpPr>
          <p:nvPr>
            <p:ph type="title"/>
          </p:nvPr>
        </p:nvSpPr>
        <p:spPr>
          <a:xfrm>
            <a:off x="0" y="669367"/>
            <a:ext cx="7886700" cy="740765"/>
          </a:xfrm>
        </p:spPr>
        <p:txBody>
          <a:bodyPr anchor="ctr">
            <a:normAutofit fontScale="90000"/>
          </a:bodyPr>
          <a:lstStyle/>
          <a:p>
            <a:pPr marL="428625" indent="-428625">
              <a:buFont typeface="Wingdings" pitchFamily="2" charset="2"/>
              <a:buChar char="v"/>
            </a:pPr>
            <a:r>
              <a:rPr lang="en-US"/>
              <a:t>Common Vitamins/Dietary Supplements</a:t>
            </a:r>
          </a:p>
        </p:txBody>
      </p:sp>
      <p:sp>
        <p:nvSpPr>
          <p:cNvPr id="12" name="Content Placeholder 2">
            <a:extLst>
              <a:ext uri="{FF2B5EF4-FFF2-40B4-BE49-F238E27FC236}">
                <a16:creationId xmlns:a16="http://schemas.microsoft.com/office/drawing/2014/main" id="{A8403A07-1A90-19DD-7955-02A0F71182ED}"/>
              </a:ext>
            </a:extLst>
          </p:cNvPr>
          <p:cNvSpPr>
            <a:spLocks noGrp="1"/>
          </p:cNvSpPr>
          <p:nvPr>
            <p:ph sz="half" idx="1"/>
          </p:nvPr>
        </p:nvSpPr>
        <p:spPr>
          <a:xfrm>
            <a:off x="108707" y="2015795"/>
            <a:ext cx="6302829" cy="4368781"/>
          </a:xfrm>
        </p:spPr>
        <p:txBody>
          <a:bodyPr>
            <a:normAutofit/>
          </a:bodyPr>
          <a:lstStyle/>
          <a:p>
            <a:r>
              <a:rPr lang="en-US" sz="2400" b="1" u="sng"/>
              <a:t>Melatonin</a:t>
            </a:r>
            <a:r>
              <a:rPr lang="en-US" sz="2400"/>
              <a:t> = May </a:t>
            </a:r>
            <a:r>
              <a:rPr lang="en-US" sz="2400" b="1" i="1"/>
              <a:t>potentiate sedation</a:t>
            </a:r>
            <a:r>
              <a:rPr lang="en-US" sz="2400" b="1"/>
              <a:t>.</a:t>
            </a:r>
          </a:p>
          <a:p>
            <a:r>
              <a:rPr lang="en-US" sz="2400" b="1" u="sng"/>
              <a:t>Vitamin E</a:t>
            </a:r>
            <a:r>
              <a:rPr lang="en-US" sz="2400" b="1"/>
              <a:t> </a:t>
            </a:r>
            <a:r>
              <a:rPr lang="en-US" sz="2400"/>
              <a:t>= Anticoagulation effects, augment </a:t>
            </a:r>
            <a:r>
              <a:rPr lang="en-US" sz="2400" b="1" i="1"/>
              <a:t>hypotension</a:t>
            </a:r>
            <a:r>
              <a:rPr lang="en-US" sz="2400" i="1"/>
              <a:t> </a:t>
            </a:r>
            <a:r>
              <a:rPr lang="en-US" sz="2400"/>
              <a:t>from anesthetics.</a:t>
            </a:r>
          </a:p>
          <a:p>
            <a:r>
              <a:rPr lang="en-US" sz="2400" b="1" u="sng"/>
              <a:t>Fish Oil </a:t>
            </a:r>
            <a:r>
              <a:rPr lang="en-US" sz="2400"/>
              <a:t>= Inhibits platelet aggregation </a:t>
            </a:r>
          </a:p>
          <a:p>
            <a:r>
              <a:rPr lang="en-US" sz="2400" b="1" u="sng"/>
              <a:t>CoQ 10 </a:t>
            </a:r>
            <a:r>
              <a:rPr lang="en-US" sz="2400"/>
              <a:t>= May augment </a:t>
            </a:r>
            <a:r>
              <a:rPr lang="en-US" sz="2400" b="1" i="1"/>
              <a:t>hypotension</a:t>
            </a:r>
            <a:r>
              <a:rPr lang="en-US" sz="2400" b="1"/>
              <a:t> </a:t>
            </a:r>
            <a:r>
              <a:rPr lang="en-US" sz="2400"/>
              <a:t>of anesthesia. </a:t>
            </a:r>
          </a:p>
          <a:p>
            <a:r>
              <a:rPr lang="en-US" sz="2400" b="1" u="sng"/>
              <a:t>Licorice</a:t>
            </a:r>
            <a:r>
              <a:rPr lang="en-US" sz="2400" u="sng"/>
              <a:t> </a:t>
            </a:r>
            <a:r>
              <a:rPr lang="en-US" sz="2400"/>
              <a:t>= May </a:t>
            </a:r>
            <a:r>
              <a:rPr lang="en-US" sz="2400" b="1" i="1"/>
              <a:t>increase BP</a:t>
            </a:r>
            <a:r>
              <a:rPr lang="en-US" sz="2400" b="1"/>
              <a:t>.</a:t>
            </a:r>
          </a:p>
          <a:p>
            <a:r>
              <a:rPr lang="en-US" sz="2400" b="1" u="sng"/>
              <a:t>Caffeine/high energy drinks </a:t>
            </a:r>
            <a:r>
              <a:rPr lang="en-US" sz="2400"/>
              <a:t>= Increase heart rate, temperature, headaches &amp; </a:t>
            </a:r>
            <a:r>
              <a:rPr lang="en-US" sz="2400" b="1" i="1"/>
              <a:t>arrythmias.</a:t>
            </a:r>
          </a:p>
        </p:txBody>
      </p:sp>
      <p:pic>
        <p:nvPicPr>
          <p:cNvPr id="5" name="Picture 4" descr="Spoonful of capsules">
            <a:extLst>
              <a:ext uri="{FF2B5EF4-FFF2-40B4-BE49-F238E27FC236}">
                <a16:creationId xmlns:a16="http://schemas.microsoft.com/office/drawing/2014/main" id="{5E34F18D-F860-43CF-6ABE-9653B6F7262F}"/>
              </a:ext>
            </a:extLst>
          </p:cNvPr>
          <p:cNvPicPr>
            <a:picLocks noChangeAspect="1"/>
          </p:cNvPicPr>
          <p:nvPr/>
        </p:nvPicPr>
        <p:blipFill>
          <a:blip r:embed="rId3"/>
          <a:srcRect t="35490" b="2284"/>
          <a:stretch>
            <a:fillRect/>
          </a:stretch>
        </p:blipFill>
        <p:spPr>
          <a:xfrm>
            <a:off x="5432920" y="2928258"/>
            <a:ext cx="3515287" cy="1454635"/>
          </a:xfrm>
          <a:prstGeom prst="rect">
            <a:avLst/>
          </a:prstGeom>
          <a:noFill/>
        </p:spPr>
      </p:pic>
    </p:spTree>
    <p:extLst>
      <p:ext uri="{BB962C8B-B14F-4D97-AF65-F5344CB8AC3E}">
        <p14:creationId xmlns:p14="http://schemas.microsoft.com/office/powerpoint/2010/main" val="2811516524"/>
      </p:ext>
    </p:extLst>
  </p:cSld>
  <p:clrMapOvr>
    <a:masterClrMapping/>
  </p:clrMapOvr>
  <p:transition>
    <p:zoom/>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4B98D-B5FE-A021-973D-50DC98BFAAC5}"/>
              </a:ext>
            </a:extLst>
          </p:cNvPr>
          <p:cNvSpPr>
            <a:spLocks noGrp="1"/>
          </p:cNvSpPr>
          <p:nvPr>
            <p:ph type="title"/>
          </p:nvPr>
        </p:nvSpPr>
        <p:spPr>
          <a:xfrm>
            <a:off x="366100" y="823276"/>
            <a:ext cx="7886700" cy="994172"/>
          </a:xfrm>
        </p:spPr>
        <p:txBody>
          <a:bodyPr>
            <a:normAutofit fontScale="90000"/>
          </a:bodyPr>
          <a:lstStyle/>
          <a:p>
            <a:r>
              <a:rPr lang="en-US"/>
              <a:t>When to Hold Herbs &amp; Supplements </a:t>
            </a:r>
            <a:br>
              <a:rPr lang="en-US"/>
            </a:br>
            <a:r>
              <a:rPr lang="en-US"/>
              <a:t>Before Surgery</a:t>
            </a:r>
          </a:p>
        </p:txBody>
      </p:sp>
      <p:graphicFrame>
        <p:nvGraphicFramePr>
          <p:cNvPr id="4" name="Content Placeholder 3">
            <a:extLst>
              <a:ext uri="{FF2B5EF4-FFF2-40B4-BE49-F238E27FC236}">
                <a16:creationId xmlns:a16="http://schemas.microsoft.com/office/drawing/2014/main" id="{9AEAD413-8823-1662-AD6E-A79725A38309}"/>
              </a:ext>
            </a:extLst>
          </p:cNvPr>
          <p:cNvGraphicFramePr>
            <a:graphicFrameLocks noGrp="1"/>
          </p:cNvGraphicFramePr>
          <p:nvPr>
            <p:ph idx="1"/>
            <p:extLst>
              <p:ext uri="{D42A27DB-BD31-4B8C-83A1-F6EECF244321}">
                <p14:modId xmlns:p14="http://schemas.microsoft.com/office/powerpoint/2010/main" val="1110386293"/>
              </p:ext>
            </p:extLst>
          </p:nvPr>
        </p:nvGraphicFramePr>
        <p:xfrm>
          <a:off x="497374" y="2070945"/>
          <a:ext cx="8149251" cy="3692172"/>
        </p:xfrm>
        <a:graphic>
          <a:graphicData uri="http://schemas.openxmlformats.org/drawingml/2006/table">
            <a:tbl>
              <a:tblPr>
                <a:tableStyleId>{793D81CF-94F2-401A-BA57-92F5A7B2D0C5}</a:tableStyleId>
              </a:tblPr>
              <a:tblGrid>
                <a:gridCol w="2716417">
                  <a:extLst>
                    <a:ext uri="{9D8B030D-6E8A-4147-A177-3AD203B41FA5}">
                      <a16:colId xmlns:a16="http://schemas.microsoft.com/office/drawing/2014/main" val="2741489430"/>
                    </a:ext>
                  </a:extLst>
                </a:gridCol>
                <a:gridCol w="2716417">
                  <a:extLst>
                    <a:ext uri="{9D8B030D-6E8A-4147-A177-3AD203B41FA5}">
                      <a16:colId xmlns:a16="http://schemas.microsoft.com/office/drawing/2014/main" val="3985557067"/>
                    </a:ext>
                  </a:extLst>
                </a:gridCol>
                <a:gridCol w="2716417">
                  <a:extLst>
                    <a:ext uri="{9D8B030D-6E8A-4147-A177-3AD203B41FA5}">
                      <a16:colId xmlns:a16="http://schemas.microsoft.com/office/drawing/2014/main" val="1222319850"/>
                    </a:ext>
                  </a:extLst>
                </a:gridCol>
              </a:tblGrid>
              <a:tr h="284013">
                <a:tc>
                  <a:txBody>
                    <a:bodyPr/>
                    <a:lstStyle/>
                    <a:p>
                      <a:r>
                        <a:rPr lang="en-US" sz="1200" b="1"/>
                        <a:t>Herb / Supplement</a:t>
                      </a:r>
                    </a:p>
                  </a:txBody>
                  <a:tcPr marL="62760" marR="62760" marT="31380" marB="31380" anchor="ctr"/>
                </a:tc>
                <a:tc>
                  <a:txBody>
                    <a:bodyPr/>
                    <a:lstStyle/>
                    <a:p>
                      <a:r>
                        <a:rPr lang="en-US" sz="1200" b="1"/>
                        <a:t>Reason for Concern</a:t>
                      </a:r>
                      <a:endParaRPr lang="en-US" sz="1200"/>
                    </a:p>
                  </a:txBody>
                  <a:tcPr marL="62760" marR="62760" marT="31380" marB="31380" anchor="ctr"/>
                </a:tc>
                <a:tc>
                  <a:txBody>
                    <a:bodyPr/>
                    <a:lstStyle/>
                    <a:p>
                      <a:r>
                        <a:rPr lang="en-US" sz="1200" b="1"/>
                        <a:t>When to Stop Before Surgery</a:t>
                      </a:r>
                      <a:endParaRPr lang="en-US" sz="1200"/>
                    </a:p>
                  </a:txBody>
                  <a:tcPr marL="62760" marR="62760" marT="31380" marB="31380" anchor="ctr"/>
                </a:tc>
                <a:extLst>
                  <a:ext uri="{0D108BD9-81ED-4DB2-BD59-A6C34878D82A}">
                    <a16:rowId xmlns:a16="http://schemas.microsoft.com/office/drawing/2014/main" val="3748168890"/>
                  </a:ext>
                </a:extLst>
              </a:tr>
              <a:tr h="284013">
                <a:tc>
                  <a:txBody>
                    <a:bodyPr/>
                    <a:lstStyle/>
                    <a:p>
                      <a:r>
                        <a:rPr lang="en-US" sz="1200" b="1"/>
                        <a:t>Garlic</a:t>
                      </a:r>
                      <a:endParaRPr lang="en-US" sz="1200"/>
                    </a:p>
                  </a:txBody>
                  <a:tcPr marL="62760" marR="62760" marT="31380" marB="31380" anchor="ctr"/>
                </a:tc>
                <a:tc>
                  <a:txBody>
                    <a:bodyPr/>
                    <a:lstStyle/>
                    <a:p>
                      <a:r>
                        <a:rPr lang="en-US" sz="1200"/>
                        <a:t>↑ Bleeding risk (antiplatelet effect)</a:t>
                      </a:r>
                    </a:p>
                  </a:txBody>
                  <a:tcPr marL="62760" marR="62760" marT="31380" marB="31380" anchor="ctr"/>
                </a:tc>
                <a:tc>
                  <a:txBody>
                    <a:bodyPr/>
                    <a:lstStyle/>
                    <a:p>
                      <a:r>
                        <a:rPr lang="en-US" sz="1200" b="1"/>
                        <a:t>7 days</a:t>
                      </a:r>
                      <a:endParaRPr lang="en-US" sz="1200"/>
                    </a:p>
                  </a:txBody>
                  <a:tcPr marL="62760" marR="62760" marT="31380" marB="31380" anchor="ctr"/>
                </a:tc>
                <a:extLst>
                  <a:ext uri="{0D108BD9-81ED-4DB2-BD59-A6C34878D82A}">
                    <a16:rowId xmlns:a16="http://schemas.microsoft.com/office/drawing/2014/main" val="550986143"/>
                  </a:ext>
                </a:extLst>
              </a:tr>
              <a:tr h="284013">
                <a:tc>
                  <a:txBody>
                    <a:bodyPr/>
                    <a:lstStyle/>
                    <a:p>
                      <a:r>
                        <a:rPr lang="en-US" sz="1200" b="1"/>
                        <a:t>Ginkgo biloba</a:t>
                      </a:r>
                      <a:endParaRPr lang="en-US" sz="1200"/>
                    </a:p>
                  </a:txBody>
                  <a:tcPr marL="62760" marR="62760" marT="31380" marB="31380" anchor="ctr"/>
                </a:tc>
                <a:tc>
                  <a:txBody>
                    <a:bodyPr/>
                    <a:lstStyle/>
                    <a:p>
                      <a:r>
                        <a:rPr lang="en-US" sz="1200"/>
                        <a:t>↑ Bleeding risk</a:t>
                      </a:r>
                    </a:p>
                  </a:txBody>
                  <a:tcPr marL="62760" marR="62760" marT="31380" marB="31380" anchor="ctr"/>
                </a:tc>
                <a:tc>
                  <a:txBody>
                    <a:bodyPr/>
                    <a:lstStyle/>
                    <a:p>
                      <a:r>
                        <a:rPr lang="en-US" sz="1200" b="1"/>
                        <a:t>36 hours – 7 days</a:t>
                      </a:r>
                      <a:r>
                        <a:rPr lang="en-US" sz="1200"/>
                        <a:t> (often 7)</a:t>
                      </a:r>
                    </a:p>
                  </a:txBody>
                  <a:tcPr marL="62760" marR="62760" marT="31380" marB="31380" anchor="ctr"/>
                </a:tc>
                <a:extLst>
                  <a:ext uri="{0D108BD9-81ED-4DB2-BD59-A6C34878D82A}">
                    <a16:rowId xmlns:a16="http://schemas.microsoft.com/office/drawing/2014/main" val="2055168"/>
                  </a:ext>
                </a:extLst>
              </a:tr>
              <a:tr h="284013">
                <a:tc>
                  <a:txBody>
                    <a:bodyPr/>
                    <a:lstStyle/>
                    <a:p>
                      <a:r>
                        <a:rPr lang="en-US" sz="1200" b="1"/>
                        <a:t>Ginseng</a:t>
                      </a:r>
                      <a:endParaRPr lang="en-US" sz="1200"/>
                    </a:p>
                  </a:txBody>
                  <a:tcPr marL="62760" marR="62760" marT="31380" marB="31380" anchor="ctr"/>
                </a:tc>
                <a:tc>
                  <a:txBody>
                    <a:bodyPr/>
                    <a:lstStyle/>
                    <a:p>
                      <a:r>
                        <a:rPr lang="en-US" sz="1200"/>
                        <a:t>Hypoglycemia, ↑ Bleeding</a:t>
                      </a:r>
                    </a:p>
                  </a:txBody>
                  <a:tcPr marL="62760" marR="62760" marT="31380" marB="31380" anchor="ctr"/>
                </a:tc>
                <a:tc>
                  <a:txBody>
                    <a:bodyPr/>
                    <a:lstStyle/>
                    <a:p>
                      <a:r>
                        <a:rPr lang="en-US" sz="1200" b="1"/>
                        <a:t>7 days</a:t>
                      </a:r>
                      <a:endParaRPr lang="en-US" sz="1200"/>
                    </a:p>
                  </a:txBody>
                  <a:tcPr marL="62760" marR="62760" marT="31380" marB="31380" anchor="ctr"/>
                </a:tc>
                <a:extLst>
                  <a:ext uri="{0D108BD9-81ED-4DB2-BD59-A6C34878D82A}">
                    <a16:rowId xmlns:a16="http://schemas.microsoft.com/office/drawing/2014/main" val="1900962961"/>
                  </a:ext>
                </a:extLst>
              </a:tr>
              <a:tr h="284013">
                <a:tc>
                  <a:txBody>
                    <a:bodyPr/>
                    <a:lstStyle/>
                    <a:p>
                      <a:r>
                        <a:rPr lang="en-US" sz="1200" b="1"/>
                        <a:t>Ginger</a:t>
                      </a:r>
                      <a:endParaRPr lang="en-US" sz="1200"/>
                    </a:p>
                  </a:txBody>
                  <a:tcPr marL="62760" marR="62760" marT="31380" marB="31380" anchor="ctr"/>
                </a:tc>
                <a:tc>
                  <a:txBody>
                    <a:bodyPr/>
                    <a:lstStyle/>
                    <a:p>
                      <a:r>
                        <a:rPr lang="en-US" sz="1200"/>
                        <a:t>↑ Bleeding risk (platelet inhibition)</a:t>
                      </a:r>
                    </a:p>
                  </a:txBody>
                  <a:tcPr marL="62760" marR="62760" marT="31380" marB="31380" anchor="ctr"/>
                </a:tc>
                <a:tc>
                  <a:txBody>
                    <a:bodyPr/>
                    <a:lstStyle/>
                    <a:p>
                      <a:r>
                        <a:rPr lang="en-US" sz="1200" b="1"/>
                        <a:t>7 days</a:t>
                      </a:r>
                      <a:endParaRPr lang="en-US" sz="1200"/>
                    </a:p>
                  </a:txBody>
                  <a:tcPr marL="62760" marR="62760" marT="31380" marB="31380" anchor="ctr"/>
                </a:tc>
                <a:extLst>
                  <a:ext uri="{0D108BD9-81ED-4DB2-BD59-A6C34878D82A}">
                    <a16:rowId xmlns:a16="http://schemas.microsoft.com/office/drawing/2014/main" val="3458786925"/>
                  </a:ext>
                </a:extLst>
              </a:tr>
              <a:tr h="497024">
                <a:tc>
                  <a:txBody>
                    <a:bodyPr/>
                    <a:lstStyle/>
                    <a:p>
                      <a:r>
                        <a:rPr lang="en-US" sz="1200" b="1"/>
                        <a:t>Green Tea</a:t>
                      </a:r>
                      <a:endParaRPr lang="en-US" sz="1200"/>
                    </a:p>
                  </a:txBody>
                  <a:tcPr marL="62760" marR="62760" marT="31380" marB="31380" anchor="ctr"/>
                </a:tc>
                <a:tc>
                  <a:txBody>
                    <a:bodyPr/>
                    <a:lstStyle/>
                    <a:p>
                      <a:r>
                        <a:rPr lang="en-US" sz="1200"/>
                        <a:t>Contains caffeine (↑ HR/BP), vitamin K (clotting effect)</a:t>
                      </a:r>
                    </a:p>
                  </a:txBody>
                  <a:tcPr marL="62760" marR="62760" marT="31380" marB="31380" anchor="ctr"/>
                </a:tc>
                <a:tc>
                  <a:txBody>
                    <a:bodyPr/>
                    <a:lstStyle/>
                    <a:p>
                      <a:r>
                        <a:rPr lang="en-US" sz="1200" b="1"/>
                        <a:t>7 days</a:t>
                      </a:r>
                      <a:endParaRPr lang="en-US" sz="1200"/>
                    </a:p>
                  </a:txBody>
                  <a:tcPr marL="62760" marR="62760" marT="31380" marB="31380" anchor="ctr"/>
                </a:tc>
                <a:extLst>
                  <a:ext uri="{0D108BD9-81ED-4DB2-BD59-A6C34878D82A}">
                    <a16:rowId xmlns:a16="http://schemas.microsoft.com/office/drawing/2014/main" val="4224335704"/>
                  </a:ext>
                </a:extLst>
              </a:tr>
              <a:tr h="710033">
                <a:tc>
                  <a:txBody>
                    <a:bodyPr/>
                    <a:lstStyle/>
                    <a:p>
                      <a:r>
                        <a:rPr lang="en-US" sz="1200" b="1"/>
                        <a:t>St. John’s Wort</a:t>
                      </a:r>
                      <a:endParaRPr lang="en-US" sz="1200"/>
                    </a:p>
                  </a:txBody>
                  <a:tcPr marL="62760" marR="62760" marT="31380" marB="31380" anchor="ctr"/>
                </a:tc>
                <a:tc>
                  <a:txBody>
                    <a:bodyPr/>
                    <a:lstStyle/>
                    <a:p>
                      <a:r>
                        <a:rPr lang="en-US" sz="1200"/>
                        <a:t>Alters drug metabolism (CYP450 induction), interactions with anesthesia drugs</a:t>
                      </a:r>
                    </a:p>
                  </a:txBody>
                  <a:tcPr marL="62760" marR="62760" marT="31380" marB="31380" anchor="ctr"/>
                </a:tc>
                <a:tc>
                  <a:txBody>
                    <a:bodyPr/>
                    <a:lstStyle/>
                    <a:p>
                      <a:r>
                        <a:rPr lang="en-US" sz="1200" b="1"/>
                        <a:t>5 days</a:t>
                      </a:r>
                      <a:endParaRPr lang="en-US" sz="1200"/>
                    </a:p>
                  </a:txBody>
                  <a:tcPr marL="62760" marR="62760" marT="31380" marB="31380" anchor="ctr"/>
                </a:tc>
                <a:extLst>
                  <a:ext uri="{0D108BD9-81ED-4DB2-BD59-A6C34878D82A}">
                    <a16:rowId xmlns:a16="http://schemas.microsoft.com/office/drawing/2014/main" val="775726810"/>
                  </a:ext>
                </a:extLst>
              </a:tr>
              <a:tr h="284013">
                <a:tc>
                  <a:txBody>
                    <a:bodyPr/>
                    <a:lstStyle/>
                    <a:p>
                      <a:r>
                        <a:rPr lang="en-US" sz="1200" b="1"/>
                        <a:t>Kava</a:t>
                      </a:r>
                      <a:endParaRPr lang="en-US" sz="1200"/>
                    </a:p>
                  </a:txBody>
                  <a:tcPr marL="62760" marR="62760" marT="31380" marB="31380" anchor="ctr"/>
                </a:tc>
                <a:tc>
                  <a:txBody>
                    <a:bodyPr/>
                    <a:lstStyle/>
                    <a:p>
                      <a:r>
                        <a:rPr lang="en-US" sz="1200"/>
                        <a:t>Sedation, potentiates anesthetics</a:t>
                      </a:r>
                    </a:p>
                  </a:txBody>
                  <a:tcPr marL="62760" marR="62760" marT="31380" marB="31380" anchor="ctr"/>
                </a:tc>
                <a:tc>
                  <a:txBody>
                    <a:bodyPr/>
                    <a:lstStyle/>
                    <a:p>
                      <a:r>
                        <a:rPr lang="en-US" sz="1200" b="1"/>
                        <a:t>24 hours</a:t>
                      </a:r>
                      <a:endParaRPr lang="en-US" sz="1200"/>
                    </a:p>
                  </a:txBody>
                  <a:tcPr marL="62760" marR="62760" marT="31380" marB="31380" anchor="ctr"/>
                </a:tc>
                <a:extLst>
                  <a:ext uri="{0D108BD9-81ED-4DB2-BD59-A6C34878D82A}">
                    <a16:rowId xmlns:a16="http://schemas.microsoft.com/office/drawing/2014/main" val="1537242156"/>
                  </a:ext>
                </a:extLst>
              </a:tr>
              <a:tr h="284013">
                <a:tc>
                  <a:txBody>
                    <a:bodyPr/>
                    <a:lstStyle/>
                    <a:p>
                      <a:r>
                        <a:rPr lang="en-US" sz="1200" b="1"/>
                        <a:t>Valerian</a:t>
                      </a:r>
                      <a:endParaRPr lang="en-US" sz="1200"/>
                    </a:p>
                  </a:txBody>
                  <a:tcPr marL="62760" marR="62760" marT="31380" marB="31380" anchor="ctr"/>
                </a:tc>
                <a:tc>
                  <a:txBody>
                    <a:bodyPr/>
                    <a:lstStyle/>
                    <a:p>
                      <a:r>
                        <a:rPr lang="en-US" sz="1200"/>
                        <a:t>Sedation, withdrawal risk if abrupt</a:t>
                      </a:r>
                    </a:p>
                  </a:txBody>
                  <a:tcPr marL="62760" marR="62760" marT="31380" marB="31380" anchor="ctr"/>
                </a:tc>
                <a:tc>
                  <a:txBody>
                    <a:bodyPr/>
                    <a:lstStyle/>
                    <a:p>
                      <a:r>
                        <a:rPr lang="en-US" sz="1200" b="1"/>
                        <a:t>Gradual taper 1–2 weeks</a:t>
                      </a:r>
                      <a:endParaRPr lang="en-US" sz="1200"/>
                    </a:p>
                  </a:txBody>
                  <a:tcPr marL="62760" marR="62760" marT="31380" marB="31380" anchor="ctr"/>
                </a:tc>
                <a:extLst>
                  <a:ext uri="{0D108BD9-81ED-4DB2-BD59-A6C34878D82A}">
                    <a16:rowId xmlns:a16="http://schemas.microsoft.com/office/drawing/2014/main" val="1926836747"/>
                  </a:ext>
                </a:extLst>
              </a:tr>
              <a:tr h="497024">
                <a:tc>
                  <a:txBody>
                    <a:bodyPr/>
                    <a:lstStyle/>
                    <a:p>
                      <a:r>
                        <a:rPr lang="en-US" sz="1200" b="1"/>
                        <a:t>Echinacea</a:t>
                      </a:r>
                      <a:endParaRPr lang="en-US" sz="1200"/>
                    </a:p>
                  </a:txBody>
                  <a:tcPr marL="62760" marR="62760" marT="31380" marB="31380" anchor="ctr"/>
                </a:tc>
                <a:tc>
                  <a:txBody>
                    <a:bodyPr/>
                    <a:lstStyle/>
                    <a:p>
                      <a:r>
                        <a:rPr lang="en-US" sz="1200"/>
                        <a:t>Immune suppression, liver enzyme effects</a:t>
                      </a:r>
                    </a:p>
                  </a:txBody>
                  <a:tcPr marL="62760" marR="62760" marT="31380" marB="31380" anchor="ctr"/>
                </a:tc>
                <a:tc>
                  <a:txBody>
                    <a:bodyPr/>
                    <a:lstStyle/>
                    <a:p>
                      <a:r>
                        <a:rPr lang="en-US" sz="1200" b="1"/>
                        <a:t>At least 24 hours</a:t>
                      </a:r>
                      <a:endParaRPr lang="en-US" sz="1200"/>
                    </a:p>
                  </a:txBody>
                  <a:tcPr marL="62760" marR="62760" marT="31380" marB="31380" anchor="ctr"/>
                </a:tc>
                <a:extLst>
                  <a:ext uri="{0D108BD9-81ED-4DB2-BD59-A6C34878D82A}">
                    <a16:rowId xmlns:a16="http://schemas.microsoft.com/office/drawing/2014/main" val="2855871994"/>
                  </a:ext>
                </a:extLst>
              </a:tr>
            </a:tbl>
          </a:graphicData>
        </a:graphic>
      </p:graphicFrame>
    </p:spTree>
    <p:extLst>
      <p:ext uri="{BB962C8B-B14F-4D97-AF65-F5344CB8AC3E}">
        <p14:creationId xmlns:p14="http://schemas.microsoft.com/office/powerpoint/2010/main" val="529410499"/>
      </p:ext>
    </p:extLst>
  </p:cSld>
  <p:clrMapOvr>
    <a:masterClrMapping/>
  </p:clrMapOvr>
  <p:transition>
    <p:zoom/>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8F8BA-FABE-11DE-CFCB-E97FB5892B71}"/>
              </a:ext>
            </a:extLst>
          </p:cNvPr>
          <p:cNvSpPr>
            <a:spLocks noGrp="1"/>
          </p:cNvSpPr>
          <p:nvPr>
            <p:ph type="title"/>
          </p:nvPr>
        </p:nvSpPr>
        <p:spPr>
          <a:xfrm>
            <a:off x="342900" y="634007"/>
            <a:ext cx="7886700" cy="994172"/>
          </a:xfrm>
        </p:spPr>
        <p:txBody>
          <a:bodyPr anchor="ctr">
            <a:normAutofit fontScale="90000"/>
          </a:bodyPr>
          <a:lstStyle/>
          <a:p>
            <a:r>
              <a:rPr lang="en-US"/>
              <a:t>Key Actions for Perianesthesia Nurses</a:t>
            </a:r>
          </a:p>
        </p:txBody>
      </p:sp>
      <p:sp>
        <p:nvSpPr>
          <p:cNvPr id="4" name="Content Placeholder 3">
            <a:extLst>
              <a:ext uri="{FF2B5EF4-FFF2-40B4-BE49-F238E27FC236}">
                <a16:creationId xmlns:a16="http://schemas.microsoft.com/office/drawing/2014/main" id="{C00C33AA-71CC-5B39-E0AF-66098FA90E09}"/>
              </a:ext>
            </a:extLst>
          </p:cNvPr>
          <p:cNvSpPr>
            <a:spLocks noGrp="1"/>
          </p:cNvSpPr>
          <p:nvPr>
            <p:ph sz="half"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42900" y="2125267"/>
            <a:ext cx="4171951" cy="3601640"/>
          </a:xfrm>
        </p:spPr>
        <p:txBody>
          <a:bodyPr>
            <a:normAutofit/>
          </a:bodyPr>
          <a:lstStyle/>
          <a:p>
            <a:pPr>
              <a:spcBef>
                <a:spcPts val="1875"/>
              </a:spcBef>
              <a:spcAft>
                <a:spcPts val="450"/>
              </a:spcAft>
              <a:buFont typeface="Wingdings" panose="05000000000000000000" pitchFamily="2" charset="2"/>
              <a:buChar char="v"/>
            </a:pPr>
            <a:r>
              <a:rPr lang="en-US" sz="1800" b="1"/>
              <a:t> Perform an in-depth preoperative assessment, ensuring accurate medication reconciliation and focused questioning.</a:t>
            </a:r>
          </a:p>
          <a:p>
            <a:pPr>
              <a:spcBef>
                <a:spcPts val="1875"/>
              </a:spcBef>
              <a:spcAft>
                <a:spcPts val="450"/>
              </a:spcAft>
              <a:buFont typeface="Wingdings" panose="05000000000000000000" pitchFamily="2" charset="2"/>
              <a:buChar char="v"/>
            </a:pPr>
            <a:r>
              <a:rPr lang="en-US" sz="1800" b="1"/>
              <a:t> Stay informed about anesthesia policies and procedures</a:t>
            </a:r>
          </a:p>
          <a:p>
            <a:pPr>
              <a:spcBef>
                <a:spcPts val="1875"/>
              </a:spcBef>
              <a:spcAft>
                <a:spcPts val="450"/>
              </a:spcAft>
              <a:buFont typeface="Wingdings" panose="05000000000000000000" pitchFamily="2" charset="2"/>
              <a:buChar char="v"/>
            </a:pPr>
            <a:r>
              <a:rPr lang="en-US" sz="1800" b="1"/>
              <a:t>Day of surgery: conduct pre-op history review and finalize medication reconciliation.</a:t>
            </a:r>
          </a:p>
        </p:txBody>
      </p:sp>
      <p:pic>
        <p:nvPicPr>
          <p:cNvPr id="5" name="Content Placeholder 4" descr="A mature patient lying on hospital gurney at operating room.  Covid 19 concepts.">
            <a:extLst>
              <a:ext uri="{FF2B5EF4-FFF2-40B4-BE49-F238E27FC236}">
                <a16:creationId xmlns:a16="http://schemas.microsoft.com/office/drawing/2014/main" id="{57890EFF-6826-4073-86F3-51C2A544D7FF}"/>
              </a:ext>
            </a:extLst>
          </p:cNvPr>
          <p:cNvPicPr>
            <a:picLocks noGrp="1" noChangeAspect="1"/>
          </p:cNvPicPr>
          <p:nvPr>
            <p:ph sz="half" idx="2"/>
          </p:nvPr>
        </p:nvPicPr>
        <p:blipFill>
          <a:blip r:embed="rId3"/>
          <a:stretch>
            <a:fillRect/>
          </a:stretch>
        </p:blipFill>
        <p:spPr>
          <a:xfrm>
            <a:off x="4629150" y="2561201"/>
            <a:ext cx="3886200" cy="2594039"/>
          </a:xfrm>
          <a:prstGeom prst="rect">
            <a:avLst/>
          </a:prstGeom>
          <a:noFill/>
        </p:spPr>
      </p:pic>
    </p:spTree>
    <p:extLst>
      <p:ext uri="{BB962C8B-B14F-4D97-AF65-F5344CB8AC3E}">
        <p14:creationId xmlns:p14="http://schemas.microsoft.com/office/powerpoint/2010/main" val="2435298121"/>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5EC24-51CC-6C1F-96E2-090C04FFA2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8A8307-8840-17C2-1BFB-A29357F2A8B4}"/>
              </a:ext>
            </a:extLst>
          </p:cNvPr>
          <p:cNvSpPr>
            <a:spLocks noGrp="1"/>
          </p:cNvSpPr>
          <p:nvPr>
            <p:ph type="title"/>
          </p:nvPr>
        </p:nvSpPr>
        <p:spPr>
          <a:xfrm>
            <a:off x="1089377" y="2827757"/>
            <a:ext cx="6965245" cy="1202485"/>
          </a:xfrm>
        </p:spPr>
        <p:txBody>
          <a:bodyPr/>
          <a:lstStyle/>
          <a:p>
            <a:r>
              <a:rPr lang="en-US"/>
              <a:t>Questions?</a:t>
            </a:r>
          </a:p>
        </p:txBody>
      </p:sp>
    </p:spTree>
    <p:extLst>
      <p:ext uri="{BB962C8B-B14F-4D97-AF65-F5344CB8AC3E}">
        <p14:creationId xmlns:p14="http://schemas.microsoft.com/office/powerpoint/2010/main" val="3786592070"/>
      </p:ext>
    </p:extLst>
  </p:cSld>
  <p:clrMapOvr>
    <a:masterClrMapping/>
  </p:clrMapOvr>
  <p:transition>
    <p:zoom/>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CEC4F-3949-A4F2-6679-76061E038845}"/>
              </a:ext>
            </a:extLst>
          </p:cNvPr>
          <p:cNvSpPr>
            <a:spLocks noGrp="1"/>
          </p:cNvSpPr>
          <p:nvPr>
            <p:ph type="title"/>
          </p:nvPr>
        </p:nvSpPr>
        <p:spPr/>
        <p:txBody>
          <a:bodyPr/>
          <a:lstStyle/>
          <a:p>
            <a:r>
              <a:rPr lang="en-US"/>
              <a:t>References</a:t>
            </a:r>
          </a:p>
        </p:txBody>
      </p:sp>
      <p:sp>
        <p:nvSpPr>
          <p:cNvPr id="3" name="Content Placeholder 2">
            <a:extLst>
              <a:ext uri="{FF2B5EF4-FFF2-40B4-BE49-F238E27FC236}">
                <a16:creationId xmlns:a16="http://schemas.microsoft.com/office/drawing/2014/main" id="{2EFF9567-394E-04B7-03B3-6195A116402E}"/>
              </a:ext>
            </a:extLst>
          </p:cNvPr>
          <p:cNvSpPr>
            <a:spLocks noGrp="1"/>
          </p:cNvSpPr>
          <p:nvPr>
            <p:ph idx="1"/>
          </p:nvPr>
        </p:nvSpPr>
        <p:spPr>
          <a:xfrm>
            <a:off x="43543" y="1796144"/>
            <a:ext cx="9056914" cy="4071256"/>
          </a:xfrm>
        </p:spPr>
        <p:txBody>
          <a:bodyPr>
            <a:normAutofit/>
          </a:bodyPr>
          <a:lstStyle/>
          <a:p>
            <a:r>
              <a:rPr lang="en-US" sz="2000"/>
              <a:t>American Society of Anesthesiologists. (n.d.). </a:t>
            </a:r>
            <a:r>
              <a:rPr lang="en-US" sz="2000" i="1"/>
              <a:t>Herbal supplements and surgery: What you should know.</a:t>
            </a:r>
            <a:r>
              <a:rPr lang="en-US" sz="2000"/>
              <a:t> Made for This Moment. Retrieved August 24, 2025, from </a:t>
            </a:r>
            <a:r>
              <a:rPr lang="en-US" sz="2000">
                <a:hlinkClick r:id="rId3"/>
              </a:rPr>
              <a:t>https://madeforthismoment.asahq.org/preparing-for-surgery/risks/herbal-supplements/</a:t>
            </a:r>
            <a:endParaRPr lang="en-US" sz="2000"/>
          </a:p>
          <a:p>
            <a:r>
              <a:rPr lang="en-US" sz="2000"/>
              <a:t>American Association of Nurse Anesthesiology. (n.d.). </a:t>
            </a:r>
            <a:r>
              <a:rPr lang="en-US" sz="2000" i="1"/>
              <a:t>Herbal products and anesthesia.</a:t>
            </a:r>
            <a:r>
              <a:rPr lang="en-US" sz="2000"/>
              <a:t> Retrieved August 24, 2025, from </a:t>
            </a:r>
            <a:r>
              <a:rPr lang="en-US" sz="2000">
                <a:hlinkClick r:id="rId4"/>
              </a:rPr>
              <a:t>https://www.aana.com/</a:t>
            </a:r>
            <a:r>
              <a:rPr lang="en-US" sz="2000"/>
              <a:t> </a:t>
            </a:r>
          </a:p>
          <a:p>
            <a:r>
              <a:rPr lang="en-US" sz="2000"/>
              <a:t>Schick L, Windle PE eds. </a:t>
            </a:r>
            <a:r>
              <a:rPr lang="en-US" sz="2000" i="1" err="1"/>
              <a:t>PeriAnesthesia</a:t>
            </a:r>
            <a:r>
              <a:rPr lang="en-US" sz="2000" i="1"/>
              <a:t> Nursing Core Curriculum</a:t>
            </a:r>
            <a:r>
              <a:rPr lang="en-US" sz="2000"/>
              <a:t> </a:t>
            </a:r>
            <a:r>
              <a:rPr lang="en-US" sz="2000" i="1" err="1"/>
              <a:t>Preprocedure</a:t>
            </a:r>
            <a:r>
              <a:rPr lang="en-US" sz="2000" i="1"/>
              <a:t>, Phase I and Phase II PACU Nursing</a:t>
            </a:r>
            <a:r>
              <a:rPr lang="en-US" sz="2000"/>
              <a:t>.4</a:t>
            </a:r>
            <a:r>
              <a:rPr lang="en-US" sz="2000" baseline="30000"/>
              <a:t>th</a:t>
            </a:r>
            <a:r>
              <a:rPr lang="en-US" sz="2000"/>
              <a:t> ed. Elsevier;2021</a:t>
            </a:r>
          </a:p>
          <a:p>
            <a:r>
              <a:rPr lang="en-US" sz="2000"/>
              <a:t>Forren-Odom J ed. </a:t>
            </a:r>
            <a:r>
              <a:rPr lang="en-US" sz="2000" i="1"/>
              <a:t>Drain’s Perianesthesia Nursing, A Critical Care</a:t>
            </a:r>
            <a:r>
              <a:rPr lang="en-US" sz="2000"/>
              <a:t> </a:t>
            </a:r>
            <a:r>
              <a:rPr lang="en-US" sz="2000" i="1"/>
              <a:t>Approach</a:t>
            </a:r>
            <a:r>
              <a:rPr lang="en-US" sz="2000"/>
              <a:t>. 8</a:t>
            </a:r>
            <a:r>
              <a:rPr lang="en-US" sz="2000" baseline="30000"/>
              <a:t>th</a:t>
            </a:r>
            <a:r>
              <a:rPr lang="en-US" sz="2000"/>
              <a:t> ed. Elsevier; 2024</a:t>
            </a:r>
          </a:p>
          <a:p>
            <a:r>
              <a:rPr lang="en-US" sz="2000"/>
              <a:t>Clifford T ed. </a:t>
            </a:r>
            <a:r>
              <a:rPr lang="en-US" sz="2000" i="1"/>
              <a:t>Ambulatory Surgical Nursing, </a:t>
            </a:r>
            <a:r>
              <a:rPr lang="en-US" sz="2000"/>
              <a:t>1</a:t>
            </a:r>
            <a:r>
              <a:rPr lang="en-US" sz="2000" baseline="30000"/>
              <a:t>st</a:t>
            </a:r>
            <a:r>
              <a:rPr lang="en-US" sz="2000"/>
              <a:t> ed. Elsevier; 2025</a:t>
            </a:r>
          </a:p>
          <a:p>
            <a:endParaRPr lang="en-US" sz="2000"/>
          </a:p>
        </p:txBody>
      </p:sp>
    </p:spTree>
    <p:extLst>
      <p:ext uri="{BB962C8B-B14F-4D97-AF65-F5344CB8AC3E}">
        <p14:creationId xmlns:p14="http://schemas.microsoft.com/office/powerpoint/2010/main" val="1074410175"/>
      </p:ext>
    </p:extLst>
  </p:cSld>
  <p:clrMapOvr>
    <a:masterClrMapping/>
  </p:clrMapOvr>
  <p:transition>
    <p:zo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18E7D44-9A0A-6A52-45B2-44E0269E5030}"/>
              </a:ext>
            </a:extLst>
          </p:cNvPr>
          <p:cNvSpPr>
            <a:spLocks noGrp="1"/>
          </p:cNvSpPr>
          <p:nvPr>
            <p:ph type="title"/>
          </p:nvPr>
        </p:nvSpPr>
        <p:spPr>
          <a:xfrm>
            <a:off x="1095023" y="817582"/>
            <a:ext cx="6965245" cy="1202485"/>
          </a:xfrm>
        </p:spPr>
        <p:txBody>
          <a:bodyPr anchor="ctr">
            <a:normAutofit/>
          </a:bodyPr>
          <a:lstStyle/>
          <a:p>
            <a:r>
              <a:rPr lang="en-US"/>
              <a:t>How it WORKS</a:t>
            </a:r>
          </a:p>
        </p:txBody>
      </p:sp>
      <p:pic>
        <p:nvPicPr>
          <p:cNvPr id="10" name="Content Placeholder 9">
            <a:extLst>
              <a:ext uri="{FF2B5EF4-FFF2-40B4-BE49-F238E27FC236}">
                <a16:creationId xmlns:a16="http://schemas.microsoft.com/office/drawing/2014/main" id="{99C2BF70-3671-081B-615F-5D1B2115617D}"/>
              </a:ext>
            </a:extLst>
          </p:cNvPr>
          <p:cNvPicPr>
            <a:picLocks noGrp="1" noChangeAspect="1"/>
          </p:cNvPicPr>
          <p:nvPr>
            <p:ph sz="quarter" idx="13"/>
          </p:nvPr>
        </p:nvPicPr>
        <p:blipFill>
          <a:blip r:embed="rId2"/>
          <a:stretch>
            <a:fillRect/>
          </a:stretch>
        </p:blipFill>
        <p:spPr>
          <a:xfrm>
            <a:off x="1298448" y="2510598"/>
            <a:ext cx="3200400" cy="2824354"/>
          </a:xfrm>
          <a:prstGeom prst="rect">
            <a:avLst/>
          </a:prstGeom>
          <a:noFill/>
        </p:spPr>
      </p:pic>
      <p:sp>
        <p:nvSpPr>
          <p:cNvPr id="3" name="Content Placeholder 2">
            <a:extLst>
              <a:ext uri="{FF2B5EF4-FFF2-40B4-BE49-F238E27FC236}">
                <a16:creationId xmlns:a16="http://schemas.microsoft.com/office/drawing/2014/main" id="{FED412C5-7B83-A186-980F-1D18DE84FB1D}"/>
              </a:ext>
            </a:extLst>
          </p:cNvPr>
          <p:cNvSpPr>
            <a:spLocks noGrp="1"/>
          </p:cNvSpPr>
          <p:nvPr>
            <p:ph sz="quarter" idx="14"/>
          </p:nvPr>
        </p:nvSpPr>
        <p:spPr>
          <a:xfrm>
            <a:off x="4663440" y="2392855"/>
            <a:ext cx="3200400" cy="3331669"/>
          </a:xfrm>
        </p:spPr>
        <p:txBody>
          <a:bodyPr anchor="t">
            <a:normAutofit fontScale="77500" lnSpcReduction="20000"/>
          </a:bodyPr>
          <a:lstStyle/>
          <a:p>
            <a:r>
              <a:rPr lang="en-US" b="1"/>
              <a:t>A small pulse generator</a:t>
            </a:r>
            <a:r>
              <a:rPr lang="en-US"/>
              <a:t> is implanted in the upper chest.</a:t>
            </a:r>
          </a:p>
          <a:p>
            <a:r>
              <a:rPr lang="en-US" b="1"/>
              <a:t>A breathing sensor lead</a:t>
            </a:r>
            <a:r>
              <a:rPr lang="en-US"/>
              <a:t> is placed near the lungs to monitor your breathing patterns.</a:t>
            </a:r>
          </a:p>
          <a:p>
            <a:r>
              <a:rPr lang="en-US" b="1"/>
              <a:t>A stimulation lead </a:t>
            </a:r>
            <a:r>
              <a:rPr lang="en-US"/>
              <a:t>connected to the hypoglossal nerve, which controls tongue movement.</a:t>
            </a:r>
          </a:p>
        </p:txBody>
      </p:sp>
      <p:sp>
        <p:nvSpPr>
          <p:cNvPr id="12" name="TextBox 11">
            <a:extLst>
              <a:ext uri="{FF2B5EF4-FFF2-40B4-BE49-F238E27FC236}">
                <a16:creationId xmlns:a16="http://schemas.microsoft.com/office/drawing/2014/main" id="{A72C1AD4-D82B-82A5-EAB4-4D3C81FB6741}"/>
              </a:ext>
            </a:extLst>
          </p:cNvPr>
          <p:cNvSpPr txBox="1"/>
          <p:nvPr/>
        </p:nvSpPr>
        <p:spPr>
          <a:xfrm>
            <a:off x="1083732" y="1744796"/>
            <a:ext cx="7047950" cy="461665"/>
          </a:xfrm>
          <a:prstGeom prst="rect">
            <a:avLst/>
          </a:prstGeom>
          <a:noFill/>
        </p:spPr>
        <p:txBody>
          <a:bodyPr wrap="square">
            <a:spAutoFit/>
          </a:bodyPr>
          <a:lstStyle/>
          <a:p>
            <a:r>
              <a:rPr lang="en-US" sz="2400"/>
              <a:t>The Inspire system includes three main components</a:t>
            </a:r>
          </a:p>
        </p:txBody>
      </p:sp>
    </p:spTree>
    <p:extLst>
      <p:ext uri="{BB962C8B-B14F-4D97-AF65-F5344CB8AC3E}">
        <p14:creationId xmlns:p14="http://schemas.microsoft.com/office/powerpoint/2010/main" val="23447407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17D8B-B5FE-360F-E33C-6072B9A0F6D8}"/>
              </a:ext>
            </a:extLst>
          </p:cNvPr>
          <p:cNvSpPr>
            <a:spLocks noGrp="1"/>
          </p:cNvSpPr>
          <p:nvPr>
            <p:ph type="title"/>
          </p:nvPr>
        </p:nvSpPr>
        <p:spPr/>
        <p:txBody>
          <a:bodyPr/>
          <a:lstStyle/>
          <a:p>
            <a:r>
              <a:rPr lang="en-US"/>
              <a:t>The Procedure</a:t>
            </a:r>
          </a:p>
        </p:txBody>
      </p:sp>
      <p:pic>
        <p:nvPicPr>
          <p:cNvPr id="7" name="Content Placeholder 6">
            <a:extLst>
              <a:ext uri="{FF2B5EF4-FFF2-40B4-BE49-F238E27FC236}">
                <a16:creationId xmlns:a16="http://schemas.microsoft.com/office/drawing/2014/main" id="{0CEF8A8C-3697-75E9-3187-EB77BAE0A285}"/>
              </a:ext>
            </a:extLst>
          </p:cNvPr>
          <p:cNvPicPr>
            <a:picLocks noGrp="1" noChangeAspect="1"/>
          </p:cNvPicPr>
          <p:nvPr>
            <p:ph sz="quarter" idx="14"/>
          </p:nvPr>
        </p:nvPicPr>
        <p:blipFill>
          <a:blip r:embed="rId2"/>
          <a:stretch>
            <a:fillRect/>
          </a:stretch>
        </p:blipFill>
        <p:spPr>
          <a:xfrm>
            <a:off x="1156512" y="2337744"/>
            <a:ext cx="6903756" cy="3702674"/>
          </a:xfrm>
          <a:prstGeom prst="rect">
            <a:avLst/>
          </a:prstGeom>
        </p:spPr>
      </p:pic>
      <p:sp>
        <p:nvSpPr>
          <p:cNvPr id="11" name="TextBox 10">
            <a:extLst>
              <a:ext uri="{FF2B5EF4-FFF2-40B4-BE49-F238E27FC236}">
                <a16:creationId xmlns:a16="http://schemas.microsoft.com/office/drawing/2014/main" id="{48E7DBEE-9A1E-1D73-E941-20FC6B47C018}"/>
              </a:ext>
            </a:extLst>
          </p:cNvPr>
          <p:cNvSpPr txBox="1"/>
          <p:nvPr/>
        </p:nvSpPr>
        <p:spPr>
          <a:xfrm>
            <a:off x="745236" y="1791110"/>
            <a:ext cx="7653528" cy="430887"/>
          </a:xfrm>
          <a:prstGeom prst="rect">
            <a:avLst/>
          </a:prstGeom>
          <a:noFill/>
        </p:spPr>
        <p:txBody>
          <a:bodyPr wrap="square">
            <a:spAutoFit/>
          </a:bodyPr>
          <a:lstStyle/>
          <a:p>
            <a:pPr algn="ctr"/>
            <a:r>
              <a:rPr lang="en-US" sz="2200"/>
              <a:t>•Outpatient surgery •Two small incisions • One week recovery</a:t>
            </a:r>
          </a:p>
        </p:txBody>
      </p:sp>
    </p:spTree>
    <p:extLst>
      <p:ext uri="{BB962C8B-B14F-4D97-AF65-F5344CB8AC3E}">
        <p14:creationId xmlns:p14="http://schemas.microsoft.com/office/powerpoint/2010/main" val="3242872480"/>
      </p:ext>
    </p:extLst>
  </p:cSld>
  <p:clrMapOvr>
    <a:masterClrMapping/>
  </p:clrMapOvr>
</p:sld>
</file>

<file path=ppt/theme/theme1.xml><?xml version="1.0" encoding="utf-8"?>
<a:theme xmlns:a="http://schemas.openxmlformats.org/drawingml/2006/main" name="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ustom 95">
      <a:dk1>
        <a:srgbClr val="000000"/>
      </a:dk1>
      <a:lt1>
        <a:srgbClr val="FFFFFF"/>
      </a:lt1>
      <a:dk2>
        <a:srgbClr val="93D24F"/>
      </a:dk2>
      <a:lt2>
        <a:srgbClr val="E7E6E6"/>
      </a:lt2>
      <a:accent1>
        <a:srgbClr val="5AB0F1"/>
      </a:accent1>
      <a:accent2>
        <a:srgbClr val="EFB233"/>
      </a:accent2>
      <a:accent3>
        <a:srgbClr val="0CC6D3"/>
      </a:accent3>
      <a:accent4>
        <a:srgbClr val="D9A0DF"/>
      </a:accent4>
      <a:accent5>
        <a:srgbClr val="FF3FFF"/>
      </a:accent5>
      <a:accent6>
        <a:srgbClr val="BAE6F4"/>
      </a:accent6>
      <a:hlink>
        <a:srgbClr val="BAE6F4"/>
      </a:hlink>
      <a:folHlink>
        <a:srgbClr val="EFB233"/>
      </a:folHlink>
    </a:clrScheme>
    <a:fontScheme name="Custom 38">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4420931_win32_SL_v8b" id="{962BA849-7D3A-447C-8E0C-C6B8A54EB752}" vid="{8239B2B3-BE63-49D7-8C43-6D1FACD8CE7E}"/>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Template>
  <TotalTime>0</TotalTime>
  <Words>5055</Words>
  <Application>Microsoft Office PowerPoint</Application>
  <PresentationFormat>On-screen Show (4:3)</PresentationFormat>
  <Paragraphs>763</Paragraphs>
  <Slides>76</Slides>
  <Notes>38</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2</vt:i4>
      </vt:variant>
      <vt:variant>
        <vt:lpstr>Slide Titles</vt:lpstr>
      </vt:variant>
      <vt:variant>
        <vt:i4>76</vt:i4>
      </vt:variant>
    </vt:vector>
  </HeadingPairs>
  <TitlesOfParts>
    <vt:vector size="89" baseType="lpstr">
      <vt:lpstr>Arial</vt:lpstr>
      <vt:lpstr>Calibri</vt:lpstr>
      <vt:lpstr>Cambria Math</vt:lpstr>
      <vt:lpstr>Century Gothic</vt:lpstr>
      <vt:lpstr>inherit</vt:lpstr>
      <vt:lpstr>Lato</vt:lpstr>
      <vt:lpstr>Segoe Sans</vt:lpstr>
      <vt:lpstr>Webdings</vt:lpstr>
      <vt:lpstr>Wingdings</vt:lpstr>
      <vt:lpstr>template</vt:lpstr>
      <vt:lpstr>Office Theme</vt:lpstr>
      <vt:lpstr>Document</vt:lpstr>
      <vt:lpstr>Presentation</vt:lpstr>
      <vt:lpstr>Nurse, Patient, Advocate</vt:lpstr>
      <vt:lpstr>The Night Shift: Conquering Sleep Apnea with Inspire</vt:lpstr>
      <vt:lpstr>Sleep Apnea – A Hidden Patient Problem</vt:lpstr>
      <vt:lpstr>Recognizing Sleep Apnea</vt:lpstr>
      <vt:lpstr>My Wake-Up Call</vt:lpstr>
      <vt:lpstr>CPAP</vt:lpstr>
      <vt:lpstr>Inspire Therapy– A Game Changer</vt:lpstr>
      <vt:lpstr>How it WORKS</vt:lpstr>
      <vt:lpstr>The Procedure</vt:lpstr>
      <vt:lpstr>What to Expect: First 90 Days </vt:lpstr>
      <vt:lpstr>My Inspire TIMELINE </vt:lpstr>
      <vt:lpstr>My Experience</vt:lpstr>
      <vt:lpstr>Nurse’s FAQ</vt:lpstr>
      <vt:lpstr>Nurse’s FAQ</vt:lpstr>
      <vt:lpstr>Questions?</vt:lpstr>
      <vt:lpstr>References</vt:lpstr>
      <vt:lpstr>"Regional Nerve Blocks: A Perioperative Nurse’s Guide to Safety, Support, and Success" Daniel Nash DNAP CRNA</vt:lpstr>
      <vt:lpstr>Objectives:</vt:lpstr>
      <vt:lpstr>Introduction to Regional Anesthesia</vt:lpstr>
      <vt:lpstr>Types of Regional Nerve Blocks </vt:lpstr>
      <vt:lpstr>PowerPoint Presentation</vt:lpstr>
      <vt:lpstr>PowerPoint Presentation</vt:lpstr>
      <vt:lpstr>Supraclavicular brachial plexus  (Hand/Wrist)</vt:lpstr>
      <vt:lpstr>Femoral vs Adductor Canal block (total knee/ACL)</vt:lpstr>
      <vt:lpstr>Popliteal Sciatic/Saphenous blocks (Foot/Ankle)  </vt:lpstr>
      <vt:lpstr>TAP (TRANSABDOMINUS PLANE)LATERAL/SUBCOSTAL</vt:lpstr>
      <vt:lpstr>PECS 1&amp;2 BLOCKS</vt:lpstr>
      <vt:lpstr>ESP-Erector Spinae block</vt:lpstr>
      <vt:lpstr>PENG (pericapsular nerve group)</vt:lpstr>
      <vt:lpstr>Lateral Femoral cutaneous nerve</vt:lpstr>
      <vt:lpstr>Workflow and the Nurse’s Role</vt:lpstr>
      <vt:lpstr>Workflow and the Nurse’s Role</vt:lpstr>
      <vt:lpstr>Workflow and the Nurse’s Role</vt:lpstr>
      <vt:lpstr>Complications and Red Flags </vt:lpstr>
      <vt:lpstr>Complications and Red Flags </vt:lpstr>
      <vt:lpstr>Case Study &amp; Discussion</vt:lpstr>
      <vt:lpstr>PowerPoint Presentation</vt:lpstr>
      <vt:lpstr>ASPAN 101</vt:lpstr>
      <vt:lpstr>What is ASPAN ?</vt:lpstr>
      <vt:lpstr>ASPAN’s Core Purpose</vt:lpstr>
      <vt:lpstr>ASPAN’s Core Values= C.A.R.E.S.</vt:lpstr>
      <vt:lpstr>ASPAN Organization Chart</vt:lpstr>
      <vt:lpstr>Organization </vt:lpstr>
      <vt:lpstr>Organization </vt:lpstr>
      <vt:lpstr>Education Benefits</vt:lpstr>
      <vt:lpstr>Education Benefits</vt:lpstr>
      <vt:lpstr> EDUCATION RESOURCES</vt:lpstr>
      <vt:lpstr>Discounted Publications</vt:lpstr>
      <vt:lpstr>Discounted Publications </vt:lpstr>
      <vt:lpstr>Membership Benefits</vt:lpstr>
      <vt:lpstr>Membership Benefits</vt:lpstr>
      <vt:lpstr>Membership Benefits</vt:lpstr>
      <vt:lpstr>Membership Benefits</vt:lpstr>
      <vt:lpstr> Scholarship Benefits</vt:lpstr>
      <vt:lpstr>Specialty Practice Groups (SPG)</vt:lpstr>
      <vt:lpstr>Committees </vt:lpstr>
      <vt:lpstr>Strategic Work Teams (SWT)</vt:lpstr>
      <vt:lpstr>Strategic Work Teams</vt:lpstr>
      <vt:lpstr>National Conference</vt:lpstr>
      <vt:lpstr>Questions?</vt:lpstr>
      <vt:lpstr>Herbal Supplements and the Perianesthesia Experience</vt:lpstr>
      <vt:lpstr>Herbal Supplements</vt:lpstr>
      <vt:lpstr>U.S. vs. Europe Regulation of Herbal Supplements</vt:lpstr>
      <vt:lpstr>Healing with Herbs</vt:lpstr>
      <vt:lpstr>Start at the beginning….Preop!</vt:lpstr>
      <vt:lpstr>Plan of care is developed:</vt:lpstr>
      <vt:lpstr>Med reconciliation for all:  BE SPECIFIC</vt:lpstr>
      <vt:lpstr>Geriatrics…Polypharmacy …Failure to disclose</vt:lpstr>
      <vt:lpstr>Herbal and Anesthesia Interactions</vt:lpstr>
      <vt:lpstr>Most Common Herbal Supplements</vt:lpstr>
      <vt:lpstr>The “5 G’s” Supplements </vt:lpstr>
      <vt:lpstr>Common Vitamins/Dietary Supplements</vt:lpstr>
      <vt:lpstr>When to Hold Herbs &amp; Supplements  Before Surgery</vt:lpstr>
      <vt:lpstr>Key Actions for Perianesthesia Nurses</vt:lpstr>
      <vt:lpstr>Questions?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ASPAN-RMPANA</dc:title>
  <dc:creator>Ashley Qualls</dc:creator>
  <cp:lastModifiedBy>Ashley Qualls</cp:lastModifiedBy>
  <cp:revision>1</cp:revision>
  <cp:lastPrinted>2025-09-12T10:53:14Z</cp:lastPrinted>
  <dcterms:created xsi:type="dcterms:W3CDTF">2004-01-11T16:47:17Z</dcterms:created>
  <dcterms:modified xsi:type="dcterms:W3CDTF">2025-09-20T16:34:22Z</dcterms:modified>
</cp:coreProperties>
</file>