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6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2" autoAdjust="0"/>
    <p:restoredTop sz="94660"/>
  </p:normalViewPr>
  <p:slideViewPr>
    <p:cSldViewPr snapToGrid="0">
      <p:cViewPr>
        <p:scale>
          <a:sx n="60" d="100"/>
          <a:sy n="60" d="100"/>
        </p:scale>
        <p:origin x="75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1D9AE-6D9C-7502-0A02-3A9D22757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FC8EA5-6320-98C7-80C8-85B895CD0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29AEF-5A56-04FF-0005-8CDC8DD67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63EE-83D9-4176-A90B-0C75A9B1CF0B}" type="datetimeFigureOut">
              <a:rPr lang="en-US" smtClean="0"/>
              <a:t>09/21/25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9647C-25B4-7F49-1A2B-873573BAB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135E5-CE71-9622-D83E-89FC60F0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6FBC-A9A6-4B72-A45D-51EC8A349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2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F02F-5D41-93C9-D99C-DF78B025D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0E985D-DAAE-6AC8-81F1-284BAAC0A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12666-94A7-337F-5C19-43837694F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63EE-83D9-4176-A90B-0C75A9B1CF0B}" type="datetimeFigureOut">
              <a:rPr lang="en-US" smtClean="0"/>
              <a:t>09/21/25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6F93B-BF1B-77ED-424C-D6FDEC8E1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26313-AE6F-478B-CE04-A513FBA1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6FBC-A9A6-4B72-A45D-51EC8A349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1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A84387-D5D2-DA54-015B-12D1EA9DA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4FBD4-2E18-607F-EC8E-37E20A54C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5584C-E204-4BF3-3583-72309BBDB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63EE-83D9-4176-A90B-0C75A9B1CF0B}" type="datetimeFigureOut">
              <a:rPr lang="en-US" smtClean="0"/>
              <a:t>09/21/25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EB25E-898E-6E71-C451-BE2A112D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8338C-4864-BEF9-F08C-580FEC877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6FBC-A9A6-4B72-A45D-51EC8A349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7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92A04-A1F2-F767-1BE3-EFDC6DF64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CD390-9D5A-F107-453A-EC9EF7B0C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FE598-998B-1D68-18AF-216C1761D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63EE-83D9-4176-A90B-0C75A9B1CF0B}" type="datetimeFigureOut">
              <a:rPr lang="en-US" smtClean="0"/>
              <a:t>09/21/25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3DB43-A0CE-9009-C8D5-497EDF64E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BD30A-CD33-C729-B10E-9DD1FD66D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6FBC-A9A6-4B72-A45D-51EC8A349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2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E4D31-C8C3-E2E0-8884-13CB70E5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E3D66-D63F-2B85-7825-9CB496CFE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8AD86-80FA-AC38-7089-57DDF840F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63EE-83D9-4176-A90B-0C75A9B1CF0B}" type="datetimeFigureOut">
              <a:rPr lang="en-US" smtClean="0"/>
              <a:t>09/21/25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0CA6B-3581-9461-DFC4-2CFD332E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3D9AC-203B-4760-3FD0-D6FA82B0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6FBC-A9A6-4B72-A45D-51EC8A349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8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CA76F-8E8F-7F0D-ACE1-1C047634E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10F80-FCA6-DCD5-A04A-B4DB903DD6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D9F3E-7104-C34E-EADF-BB06E10B0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FD1BD-A93F-A641-6870-EE399A016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63EE-83D9-4176-A90B-0C75A9B1CF0B}" type="datetimeFigureOut">
              <a:rPr lang="en-US" smtClean="0"/>
              <a:t>09/21/25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69E48-EAF7-BAD9-2F09-28A76875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DFC79-EC6C-4082-56E9-1646DC7B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6FBC-A9A6-4B72-A45D-51EC8A349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6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A9B21-4338-5D1E-A4EE-F1861BDF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50373-5E5B-7354-F793-74E013C9D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EF834-14D5-629D-8811-F2B7C1F2C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1F3FF-8E75-2A29-F59A-FDE197B630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60D13-3AFE-CFE5-A332-3E3FD677E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327988-8065-41A8-DB2B-B15120A4D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63EE-83D9-4176-A90B-0C75A9B1CF0B}" type="datetimeFigureOut">
              <a:rPr lang="en-US" smtClean="0"/>
              <a:t>09/21/25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8A72DF-3F95-7C55-45BA-C7C7EC06D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BAB0B1-D3BD-9C9A-E49D-23A548551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6FBC-A9A6-4B72-A45D-51EC8A349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9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94628-8AF1-5C8A-D854-6E7D91D4C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E6E009-2281-7128-7076-7CBD8A762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63EE-83D9-4176-A90B-0C75A9B1CF0B}" type="datetimeFigureOut">
              <a:rPr lang="en-US" smtClean="0"/>
              <a:t>09/21/25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04614-4A1A-5CF6-9E93-4CA695CE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83C22-613E-0F6F-8E29-AC0E60A3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6FBC-A9A6-4B72-A45D-51EC8A349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9C7F1-F65E-BC4C-57CC-70A2A8B41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63EE-83D9-4176-A90B-0C75A9B1CF0B}" type="datetimeFigureOut">
              <a:rPr lang="en-US" smtClean="0"/>
              <a:t>09/21/25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2E9B90-A027-621B-D063-E59DE306D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5249B-E5AE-941F-A309-1EFF05F5D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6FBC-A9A6-4B72-A45D-51EC8A349CD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oster for a bar&#10;&#10;AI-generated content may be incorrect.">
            <a:extLst>
              <a:ext uri="{FF2B5EF4-FFF2-40B4-BE49-F238E27FC236}">
                <a16:creationId xmlns:a16="http://schemas.microsoft.com/office/drawing/2014/main" id="{E0F33CBF-6AE7-B5C1-7ED1-BEC9EE35BD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522" b="28674"/>
          <a:stretch>
            <a:fillRect/>
          </a:stretch>
        </p:blipFill>
        <p:spPr>
          <a:xfrm>
            <a:off x="-44886" y="-1"/>
            <a:ext cx="7165764" cy="6858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615405-D546-7C19-495A-FEFD1FAC4B0C}"/>
              </a:ext>
            </a:extLst>
          </p:cNvPr>
          <p:cNvSpPr/>
          <p:nvPr userDrawn="1"/>
        </p:nvSpPr>
        <p:spPr>
          <a:xfrm>
            <a:off x="838200" y="4832629"/>
            <a:ext cx="1584158" cy="1387196"/>
          </a:xfrm>
          <a:prstGeom prst="rect">
            <a:avLst/>
          </a:prstGeom>
          <a:solidFill>
            <a:srgbClr val="CB6B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5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AB4E3-A6ED-EA5B-9047-2FBBC2DE6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A2ECD-C5BB-EE89-ACC7-78E94EBCE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C9D25A-22C9-9528-3D1C-E7932F676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2350A-BA59-33EE-9500-2DDDC7F7F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63EE-83D9-4176-A90B-0C75A9B1CF0B}" type="datetimeFigureOut">
              <a:rPr lang="en-US" smtClean="0"/>
              <a:t>09/21/25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1BD94-C9D7-C473-39D0-5D1379FC9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1F313-5600-4A0D-8DCA-CDACDDC18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6FBC-A9A6-4B72-A45D-51EC8A349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3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632B9-8857-8B1C-E899-7EDB5D325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04BE2F-F678-3998-C691-494EE3C62A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C7668-6575-4C34-AEC6-9E6E6B54F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184555-2E31-8A67-68FA-062BC1CB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63EE-83D9-4176-A90B-0C75A9B1CF0B}" type="datetimeFigureOut">
              <a:rPr lang="en-US" smtClean="0"/>
              <a:t>09/21/25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59EB5-54BB-AF91-7087-7D24F2EDB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24946-A3CF-689C-CDEC-69279A646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6FBC-A9A6-4B72-A45D-51EC8A349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3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FCD1D9-8D85-7C1D-7D79-7F1B85F8A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C9DD6-49C7-83CC-65C3-AA1FA3F11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B5C81-6F57-EE48-CDDF-CEE1423E80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8063EE-83D9-4176-A90B-0C75A9B1CF0B}" type="datetimeFigureOut">
              <a:rPr lang="en-US" smtClean="0"/>
              <a:t>09/21/25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0EB48-CEE7-37A5-84A9-C255518D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7CF36-4A4C-FF50-D9F4-CF4F9DC6D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AE6FBC-A9A6-4B72-A45D-51EC8A349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5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816FB0-18D1-7B2E-A720-6F1ED2A5D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139991"/>
            <a:ext cx="1373104" cy="13731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DF1AAC-110E-2D18-853E-A2C21408A0B4}"/>
              </a:ext>
            </a:extLst>
          </p:cNvPr>
          <p:cNvSpPr txBox="1"/>
          <p:nvPr/>
        </p:nvSpPr>
        <p:spPr>
          <a:xfrm>
            <a:off x="7555830" y="3415734"/>
            <a:ext cx="418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November 14, 2025</a:t>
            </a:r>
          </a:p>
          <a:p>
            <a:pPr algn="ctr"/>
            <a:r>
              <a:rPr lang="en-US" sz="24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5:00 PM – 7:00 PM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411CE5-5955-3B45-11F1-ECD734DA8230}"/>
              </a:ext>
            </a:extLst>
          </p:cNvPr>
          <p:cNvSpPr txBox="1"/>
          <p:nvPr/>
        </p:nvSpPr>
        <p:spPr>
          <a:xfrm>
            <a:off x="7315196" y="4626214"/>
            <a:ext cx="4668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Only open to attendees registered for Fall Conference 2025. Space is limited. Must register for this event. </a:t>
            </a:r>
          </a:p>
          <a:p>
            <a:pPr algn="ctr"/>
            <a:r>
              <a:rPr lang="en-US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Use QR code for event details.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DBE5F7-638D-15B8-B0C4-7F6709EE0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768" y="1217751"/>
            <a:ext cx="4583111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05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36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Open Sans ExtraBold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Renae Wright</dc:creator>
  <cp:lastModifiedBy>Renae Wright</cp:lastModifiedBy>
  <cp:revision>1</cp:revision>
  <dcterms:created xsi:type="dcterms:W3CDTF">2025-09-22T02:49:38Z</dcterms:created>
  <dcterms:modified xsi:type="dcterms:W3CDTF">2025-09-22T14:50:01Z</dcterms:modified>
</cp:coreProperties>
</file>