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8AB92-54AE-4C5B-A93A-F7A1AA196F49}" type="datetimeFigureOut">
              <a:rPr lang="en-US" smtClean="0"/>
              <a:t>09/21/25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4EF8-EE0B-4C99-82A7-3EC897F84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4C798C-17A5-D66B-7E59-69BE795B2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5734"/>
          <a:stretch>
            <a:fillRect/>
          </a:stretch>
        </p:blipFill>
        <p:spPr>
          <a:xfrm>
            <a:off x="978368" y="525263"/>
            <a:ext cx="10384264" cy="5833555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04800" y="1979400"/>
            <a:ext cx="10382800" cy="27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396767" y="4622300"/>
            <a:ext cx="5398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2489367" y="1350901"/>
            <a:ext cx="6418728" cy="228048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 rot="10800000">
            <a:off x="-305680" y="4529073"/>
            <a:ext cx="4900647" cy="252508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315127" y="5966683"/>
            <a:ext cx="2819261" cy="132944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4" name="Google Shape;14;p2"/>
          <p:cNvSpPr/>
          <p:nvPr/>
        </p:nvSpPr>
        <p:spPr>
          <a:xfrm>
            <a:off x="4376951" y="635881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5" name="Google Shape;15;p2"/>
          <p:cNvSpPr/>
          <p:nvPr/>
        </p:nvSpPr>
        <p:spPr>
          <a:xfrm>
            <a:off x="1236400" y="5613700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6" name="Google Shape;16;p2"/>
          <p:cNvSpPr/>
          <p:nvPr/>
        </p:nvSpPr>
        <p:spPr>
          <a:xfrm>
            <a:off x="73984" y="38776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7" name="Google Shape;17;p2"/>
          <p:cNvSpPr/>
          <p:nvPr/>
        </p:nvSpPr>
        <p:spPr>
          <a:xfrm>
            <a:off x="5676233" y="65357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8" name="Google Shape;18;p2"/>
          <p:cNvSpPr/>
          <p:nvPr/>
        </p:nvSpPr>
        <p:spPr>
          <a:xfrm>
            <a:off x="2079051" y="5214051"/>
            <a:ext cx="131200" cy="131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" name="Google Shape;19;p2"/>
          <p:cNvSpPr/>
          <p:nvPr/>
        </p:nvSpPr>
        <p:spPr>
          <a:xfrm rot="-5400000">
            <a:off x="8147005" y="3370524"/>
            <a:ext cx="6418728" cy="2280489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0" name="Google Shape;20;p2"/>
          <p:cNvSpPr/>
          <p:nvPr/>
        </p:nvSpPr>
        <p:spPr>
          <a:xfrm>
            <a:off x="7659567" y="-225812"/>
            <a:ext cx="4837029" cy="2492397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9723274" y="-464660"/>
            <a:ext cx="2782727" cy="1312219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2" name="Google Shape;22;p2"/>
          <p:cNvSpPr/>
          <p:nvPr/>
        </p:nvSpPr>
        <p:spPr>
          <a:xfrm rot="10800000">
            <a:off x="7513084" y="277228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3" name="Google Shape;23;p2"/>
          <p:cNvSpPr/>
          <p:nvPr/>
        </p:nvSpPr>
        <p:spPr>
          <a:xfrm rot="10800000">
            <a:off x="10334133" y="1366412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4" name="Google Shape;24;p2"/>
          <p:cNvSpPr/>
          <p:nvPr/>
        </p:nvSpPr>
        <p:spPr>
          <a:xfrm rot="10800000">
            <a:off x="11973984" y="258636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25" name="Google Shape;25;p2"/>
          <p:cNvSpPr/>
          <p:nvPr/>
        </p:nvSpPr>
        <p:spPr>
          <a:xfrm rot="10800000">
            <a:off x="6300600" y="186661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84367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36633"/>
            <a:ext cx="1075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19B9-E640-6140-5E24-96BC6E501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450" y="5121283"/>
            <a:ext cx="4303150" cy="923917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8EEC9"/>
                </a:solidFill>
              </a:rPr>
              <a:t>HonorHealth Shea Medical Center</a:t>
            </a:r>
            <a:br>
              <a:rPr lang="en-US" sz="1800" dirty="0">
                <a:solidFill>
                  <a:srgbClr val="F8EEC9"/>
                </a:solidFill>
              </a:rPr>
            </a:br>
            <a:r>
              <a:rPr lang="en-US" sz="1800" dirty="0">
                <a:solidFill>
                  <a:srgbClr val="F8EEC9"/>
                </a:solidFill>
              </a:rPr>
              <a:t>November 15, 2025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FDFCE-E742-E33F-148D-5926E3BBA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5872" y="3208556"/>
            <a:ext cx="1630325" cy="440888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600" dirty="0">
                <a:solidFill>
                  <a:srgbClr val="F8EEC9"/>
                </a:solidFill>
              </a:rPr>
              <a:t>Registration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5BD4B4-AFF4-CDD2-7E32-A53D7FD17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833" y="2110153"/>
            <a:ext cx="1098403" cy="10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569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XL by Slidesgo">
  <a:themeElements>
    <a:clrScheme name="Simple Light">
      <a:dk1>
        <a:srgbClr val="1A6864"/>
      </a:dk1>
      <a:lt1>
        <a:srgbClr val="FFFFFF"/>
      </a:lt1>
      <a:dk2>
        <a:srgbClr val="28897B"/>
      </a:dk2>
      <a:lt2>
        <a:srgbClr val="80DDC4"/>
      </a:lt2>
      <a:accent1>
        <a:srgbClr val="28897B"/>
      </a:accent1>
      <a:accent2>
        <a:srgbClr val="9DDFCF"/>
      </a:accent2>
      <a:accent3>
        <a:srgbClr val="EBF7F4"/>
      </a:accent3>
      <a:accent4>
        <a:srgbClr val="66BBA8"/>
      </a:accent4>
      <a:accent5>
        <a:srgbClr val="EBF7F4"/>
      </a:accent5>
      <a:accent6>
        <a:srgbClr val="1A6864"/>
      </a:accent6>
      <a:hlink>
        <a:srgbClr val="28897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Josefin Sans</vt:lpstr>
      <vt:lpstr>Open Sans</vt:lpstr>
      <vt:lpstr>Aquatic and Physical Therapy Center XL by Slidesgo</vt:lpstr>
      <vt:lpstr>HonorHealth Shea Medical Center November 15,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Renae Wright</dc:creator>
  <cp:lastModifiedBy>Renae Wright</cp:lastModifiedBy>
  <cp:revision>1</cp:revision>
  <dcterms:created xsi:type="dcterms:W3CDTF">2025-09-22T02:32:23Z</dcterms:created>
  <dcterms:modified xsi:type="dcterms:W3CDTF">2025-09-22T02:36:42Z</dcterms:modified>
</cp:coreProperties>
</file>