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E9B0E-C045-4518-8B80-5C061A51AA8A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676F3-BDD5-4FF9-BEDB-4614AD22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15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defPPr>
              <a:defRPr kern="1200"/>
            </a:defPPr>
            <a:lvl1pPr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508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508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42B0325-ACC9-488E-8876-C4E9E3B68AD8}" type="slidenum">
              <a:rPr lang="en-AU" sz="6000" smtClean="0"/>
              <a:t>1</a:t>
            </a:fld>
            <a:endParaRPr lang="en-AU" sz="60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788988" y="3757613"/>
            <a:ext cx="33331151" cy="18748375"/>
          </a:xfrm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>
            <a:defPPr>
              <a:defRPr kern="1200"/>
            </a:def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D7544-7169-B467-CB45-27536D7B7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23E77-C955-EE21-5C69-5C59DCACA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41CA7-1315-2551-0427-ED57E0011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C880D-4361-E5D4-A55F-C824E282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84B500-CFB3-2ED5-33A9-39C9542C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0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A55C-BADB-4424-C79F-F3D55141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DC253-FBF2-7A06-1335-E196A702A4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67AF7-6819-D2D8-7935-120461D1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23778-CDB6-B77F-4C4A-6231854DD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7C3D3-61FF-5DF9-C02D-D0D13601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7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B6C29-0AED-C854-04BC-72940D8D3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135AB-1AD1-4084-A3E1-43D871D6D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D0626-28EF-AAB9-7A3F-0F78197F6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B3032-6B05-F85C-CC59-5BA13E59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89F29-0D1C-8004-46E9-81C5307E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8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D8555-691E-E429-CD6F-095A4759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F9FF3-6FD6-5DFA-9ADF-669A638C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FDDF4-4F40-2251-99DC-FD9A718A4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1F7C7B-0B19-4CA0-8E93-01B5641CD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C2B0B-C4F1-7AD6-A064-3C510C1F7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844E9-7AE6-3E54-551A-0B5078CA9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A62D3-335D-AB70-17C1-6A6ACAE16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61F78-7404-38B5-481D-9144577E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F014D-9993-194B-323C-D258DDC4E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A50AB-6C6F-BF51-8E5C-780240D0A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9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2D49B-46BF-928F-2DC2-D9D337D7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31566-6C22-690D-EE31-BF92BD811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179AC-DA6F-69D3-DD6F-9615D1E43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CB179-798F-1E97-318E-6DCA5860F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38B58-9DA8-6CEA-C603-03B4C746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6CAC37-E253-1BBE-93F3-AC5CA828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2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4F7F4-7025-9FF1-EF53-7F28A0FCB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DA0F3-1A24-936D-5515-62876985E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8C0B2-D4A6-F239-3F02-0B7AC10F7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C58BB-2AD6-F165-B395-C34C193EC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7A4F52-8F8A-0537-FFEB-B3F9B97D33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1ED109-55EF-9321-41F2-7574C2518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F8C00-B30F-D220-0641-21A27F05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E5B402-CF83-7258-FC05-FB00BB1A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CDCC-8F74-288D-8DD2-A873831D9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313F8C-8911-651C-4EF3-6DF2E176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2F7A3F-F47A-0896-19EE-6AE595FA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318D1-B671-B1E4-6272-4A04970F0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5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B00464-4737-416E-D4DC-497E2C9B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B2D17A-FA59-17C3-A5C1-EC8F4FE05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9433A-2CA6-307F-D510-D1DBAD950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0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1FC6-4EB3-8228-0922-5AFF8A7C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9B473-E9E6-1983-9451-D5B0339E7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9C215-601E-B278-8647-DE8CE13A5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B0EB9-118B-6512-3DB4-E171B9B35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87807-E5FF-33D9-8C17-E1061F12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DF896-951B-245E-673F-60CEEBEB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F000-F1FA-22F5-E379-CC4A7BC1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0F2DB-050F-D1C2-5F88-DCE857B9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79271-6869-50AF-ECD7-D7F4DD206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3F5FA-B85A-4791-6973-E45C6291C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02F3-E7C9-E31A-0551-729A29684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9E9C3-2ED8-9502-35F5-989A3D83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3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147A23-3817-C71F-F185-5B6D2E54C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11C6A-EDEA-ADAA-4B1F-E49B159BC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60498-0BC2-0D07-5765-BDC4C41C7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38D4AD-0578-41E7-9E57-B522FB6CBA89}" type="datetimeFigureOut">
              <a:rPr lang="en-US" smtClean="0"/>
              <a:t>9/20/2025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4F3F7-0104-3810-7516-2B8E53867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BE594-FFF4-4F5D-779C-262BA488F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3C3A4E-6658-4D75-BFDA-7A234D4BE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8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0070C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973DF9-0942-E860-C939-DABDC3114ED0}"/>
              </a:ext>
            </a:extLst>
          </p:cNvPr>
          <p:cNvSpPr/>
          <p:nvPr/>
        </p:nvSpPr>
        <p:spPr>
          <a:xfrm>
            <a:off x="6138637" y="1820333"/>
            <a:ext cx="2814029" cy="4398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1778"/>
          </a:p>
        </p:txBody>
      </p:sp>
      <p:sp>
        <p:nvSpPr>
          <p:cNvPr id="41" name="Title 11">
            <a:extLst>
              <a:ext uri="{FF2B5EF4-FFF2-40B4-BE49-F238E27FC236}">
                <a16:creationId xmlns:a16="http://schemas.microsoft.com/office/drawing/2014/main" id="{8785E597-B0C8-4CA8-9A56-A0F3996D088D}"/>
              </a:ext>
            </a:extLst>
          </p:cNvPr>
          <p:cNvSpPr txBox="1"/>
          <p:nvPr/>
        </p:nvSpPr>
        <p:spPr>
          <a:xfrm>
            <a:off x="1354667" y="867142"/>
            <a:ext cx="1756833" cy="508692"/>
          </a:xfrm>
          <a:prstGeom prst="rect">
            <a:avLst/>
          </a:prstGeom>
        </p:spPr>
        <p:txBody>
          <a:bodyPr lIns="23707" tIns="11853" rIns="23707" bIns="11853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583" dirty="0">
                <a:solidFill>
                  <a:srgbClr val="235078"/>
                </a:solidFill>
                <a:latin typeface="Libre Baskerville" panose="02000000000000000000" pitchFamily="2" charset="0"/>
              </a:rPr>
              <a:t>Fall Conference</a:t>
            </a:r>
          </a:p>
          <a:p>
            <a:pPr algn="l"/>
            <a:r>
              <a:rPr lang="en-US" sz="1583" dirty="0">
                <a:solidFill>
                  <a:srgbClr val="235078"/>
                </a:solidFill>
                <a:latin typeface="Libre Baskerville" panose="02000000000000000000" pitchFamily="2" charset="0"/>
              </a:rPr>
              <a:t>Oct 11</a:t>
            </a:r>
            <a:r>
              <a:rPr lang="en-US" sz="1583" baseline="30000" dirty="0">
                <a:solidFill>
                  <a:srgbClr val="235078"/>
                </a:solidFill>
                <a:latin typeface="Libre Baskerville" panose="02000000000000000000" pitchFamily="2" charset="0"/>
              </a:rPr>
              <a:t>th</a:t>
            </a:r>
            <a:r>
              <a:rPr lang="en-US" sz="1583" dirty="0">
                <a:solidFill>
                  <a:srgbClr val="235078"/>
                </a:solidFill>
                <a:latin typeface="Libre Baskerville" panose="02000000000000000000" pitchFamily="2" charset="0"/>
              </a:rPr>
              <a:t>, 2025</a:t>
            </a:r>
          </a:p>
        </p:txBody>
      </p:sp>
      <p:sp>
        <p:nvSpPr>
          <p:cNvPr id="42" name="Text Placeholder 16">
            <a:extLst>
              <a:ext uri="{FF2B5EF4-FFF2-40B4-BE49-F238E27FC236}">
                <a16:creationId xmlns:a16="http://schemas.microsoft.com/office/drawing/2014/main" id="{EBC3B70E-A392-4069-A147-C1FCF37051AF}"/>
              </a:ext>
            </a:extLst>
          </p:cNvPr>
          <p:cNvSpPr txBox="1"/>
          <p:nvPr/>
        </p:nvSpPr>
        <p:spPr>
          <a:xfrm>
            <a:off x="2709334" y="1219520"/>
            <a:ext cx="6773333" cy="371918"/>
          </a:xfrm>
          <a:prstGeom prst="rect">
            <a:avLst/>
          </a:prstGeom>
        </p:spPr>
        <p:txBody>
          <a:bodyPr lIns="23707" tIns="11853" rIns="23707" bIns="11853">
            <a:spAutoFit/>
          </a:bodyPr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28" dirty="0">
                <a:solidFill>
                  <a:srgbClr val="1482A5"/>
                </a:solidFill>
                <a:latin typeface="Montserrat Light" panose="00000400000000000000" pitchFamily="50" charset="0"/>
              </a:rPr>
              <a:t>Nurse Nancy, RN</a:t>
            </a:r>
          </a:p>
          <a:p>
            <a:pPr algn="ctr"/>
            <a:r>
              <a:rPr lang="en-US" sz="1028" dirty="0">
                <a:solidFill>
                  <a:srgbClr val="1482A5"/>
                </a:solidFill>
                <a:latin typeface="Montserrat Light" panose="00000400000000000000" pitchFamily="50" charset="0"/>
              </a:rPr>
              <a:t>St. Elsewhere Anytown, USA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48167" y="1815290"/>
            <a:ext cx="2814029" cy="44051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r>
              <a:rPr lang="en-US" sz="1778">
                <a:latin typeface="+mj-lt"/>
              </a:rPr>
              <a:t>Thies is the best</a:t>
            </a:r>
            <a:endParaRPr lang="en-US" sz="1778" dirty="0">
              <a:latin typeface="+mj-lt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E6D1C9C-2516-4738-BC80-673A19ECE5BD}"/>
              </a:ext>
            </a:extLst>
          </p:cNvPr>
          <p:cNvSpPr/>
          <p:nvPr/>
        </p:nvSpPr>
        <p:spPr>
          <a:xfrm>
            <a:off x="9229804" y="1815290"/>
            <a:ext cx="2814029" cy="2185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1778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EC9A64B-144F-4668-B416-097C0312FF96}"/>
              </a:ext>
            </a:extLst>
          </p:cNvPr>
          <p:cNvSpPr/>
          <p:nvPr/>
        </p:nvSpPr>
        <p:spPr>
          <a:xfrm>
            <a:off x="3175380" y="1813301"/>
            <a:ext cx="2750073" cy="44051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1778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6D8A1CF-B987-4F36-8586-4BEDACCCAB04}"/>
              </a:ext>
            </a:extLst>
          </p:cNvPr>
          <p:cNvSpPr/>
          <p:nvPr/>
        </p:nvSpPr>
        <p:spPr>
          <a:xfrm>
            <a:off x="9229804" y="4249837"/>
            <a:ext cx="2814029" cy="19685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1778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9BDD4D7-12C6-4DBA-AD93-2C88BC17BC8B}"/>
              </a:ext>
            </a:extLst>
          </p:cNvPr>
          <p:cNvSpPr txBox="1"/>
          <p:nvPr/>
        </p:nvSpPr>
        <p:spPr>
          <a:xfrm>
            <a:off x="212122" y="2000466"/>
            <a:ext cx="2686118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583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Give a description of your project and its goal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4864E4E-50A2-403F-84B8-E4F7E820612B}"/>
              </a:ext>
            </a:extLst>
          </p:cNvPr>
          <p:cNvSpPr txBox="1"/>
          <p:nvPr/>
        </p:nvSpPr>
        <p:spPr>
          <a:xfrm>
            <a:off x="212122" y="1876779"/>
            <a:ext cx="2686118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833" dirty="0">
                <a:solidFill>
                  <a:srgbClr val="235078"/>
                </a:solidFill>
                <a:latin typeface="Libre Baskerville" panose="02000000000000000000" pitchFamily="2" charset="0"/>
              </a:rPr>
              <a:t>Abstract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EEF88-ACF9-4467-B180-074FC642245A}"/>
              </a:ext>
            </a:extLst>
          </p:cNvPr>
          <p:cNvSpPr txBox="1"/>
          <p:nvPr/>
        </p:nvSpPr>
        <p:spPr>
          <a:xfrm>
            <a:off x="9293760" y="1876778"/>
            <a:ext cx="2686118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833" dirty="0">
                <a:solidFill>
                  <a:srgbClr val="235078"/>
                </a:solidFill>
                <a:latin typeface="Libre Baskerville" panose="02000000000000000000" pitchFamily="2" charset="0"/>
              </a:rPr>
              <a:t>Conclusions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6E6C31F-098B-45F7-BEE5-8A51FA70D59F}"/>
              </a:ext>
            </a:extLst>
          </p:cNvPr>
          <p:cNvSpPr txBox="1"/>
          <p:nvPr/>
        </p:nvSpPr>
        <p:spPr>
          <a:xfrm>
            <a:off x="9293760" y="4316760"/>
            <a:ext cx="2686118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833" dirty="0">
                <a:solidFill>
                  <a:srgbClr val="235078"/>
                </a:solidFill>
                <a:latin typeface="Libre Baskerville" panose="02000000000000000000" pitchFamily="2" charset="0"/>
              </a:rPr>
              <a:t>Recommendations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16F17B6-B5C7-4922-B9E2-CD14BD16A568}"/>
              </a:ext>
            </a:extLst>
          </p:cNvPr>
          <p:cNvSpPr txBox="1"/>
          <p:nvPr/>
        </p:nvSpPr>
        <p:spPr>
          <a:xfrm>
            <a:off x="3239335" y="1902874"/>
            <a:ext cx="2686118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833" dirty="0">
                <a:solidFill>
                  <a:srgbClr val="235078"/>
                </a:solidFill>
                <a:latin typeface="Libre Baskerville" panose="02000000000000000000" pitchFamily="2" charset="0"/>
              </a:rPr>
              <a:t>Methodology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7F717BC-0897-4243-A282-98EF911708EA}"/>
              </a:ext>
            </a:extLst>
          </p:cNvPr>
          <p:cNvSpPr txBox="1"/>
          <p:nvPr/>
        </p:nvSpPr>
        <p:spPr>
          <a:xfrm>
            <a:off x="6225049" y="2000465"/>
            <a:ext cx="2686118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583" dirty="0">
                <a:solidFill>
                  <a:srgbClr val="1482A5"/>
                </a:solidFill>
                <a:latin typeface="Montserrat Light" panose="000004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Include any graphs or data in this section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7A0BB3C-427E-42CA-963C-DA612C8F2B9C}"/>
              </a:ext>
            </a:extLst>
          </p:cNvPr>
          <p:cNvSpPr txBox="1"/>
          <p:nvPr/>
        </p:nvSpPr>
        <p:spPr>
          <a:xfrm>
            <a:off x="6225049" y="1876778"/>
            <a:ext cx="2686118" cy="22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833" dirty="0">
                <a:solidFill>
                  <a:srgbClr val="235078"/>
                </a:solidFill>
                <a:latin typeface="Libre Baskerville" panose="02000000000000000000" pitchFamily="2" charset="0"/>
              </a:rPr>
              <a:t>Results</a:t>
            </a:r>
          </a:p>
        </p:txBody>
      </p:sp>
      <p:pic>
        <p:nvPicPr>
          <p:cNvPr id="4" name="Picture 3" descr="A sun setting over a leafy landscape&#10;&#10;AI-generated content may be incorrect.">
            <a:extLst>
              <a:ext uri="{FF2B5EF4-FFF2-40B4-BE49-F238E27FC236}">
                <a16:creationId xmlns:a16="http://schemas.microsoft.com/office/drawing/2014/main" id="{48B1E459-D59C-A762-D650-FC7CB4D996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26" y="502803"/>
            <a:ext cx="1167641" cy="1167641"/>
          </a:xfrm>
          <a:prstGeom prst="rect">
            <a:avLst/>
          </a:prstGeom>
        </p:spPr>
      </p:pic>
      <p:sp>
        <p:nvSpPr>
          <p:cNvPr id="5" name="Title 11">
            <a:extLst>
              <a:ext uri="{FF2B5EF4-FFF2-40B4-BE49-F238E27FC236}">
                <a16:creationId xmlns:a16="http://schemas.microsoft.com/office/drawing/2014/main" id="{83EA3240-D112-D9D2-DD65-A34A2366070F}"/>
              </a:ext>
            </a:extLst>
          </p:cNvPr>
          <p:cNvSpPr txBox="1"/>
          <p:nvPr/>
        </p:nvSpPr>
        <p:spPr>
          <a:xfrm>
            <a:off x="2751667" y="679911"/>
            <a:ext cx="6773333" cy="508692"/>
          </a:xfrm>
          <a:prstGeom prst="rect">
            <a:avLst/>
          </a:prstGeom>
        </p:spPr>
        <p:txBody>
          <a:bodyPr lIns="23707" tIns="11853" rIns="23707" bIns="11853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83" dirty="0">
                <a:solidFill>
                  <a:srgbClr val="235078"/>
                </a:solidFill>
                <a:latin typeface="Libre Baskerville" panose="02000000000000000000" pitchFamily="2" charset="0"/>
              </a:rPr>
              <a:t>Poster Presentation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5FD95-3384-B67C-AF98-57FD11A9C8EE}"/>
              </a:ext>
            </a:extLst>
          </p:cNvPr>
          <p:cNvSpPr txBox="1"/>
          <p:nvPr/>
        </p:nvSpPr>
        <p:spPr>
          <a:xfrm>
            <a:off x="187026" y="2182503"/>
            <a:ext cx="271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3E41DE-1C49-541F-9C8E-4A062C145F1A}"/>
              </a:ext>
            </a:extLst>
          </p:cNvPr>
          <p:cNvSpPr txBox="1"/>
          <p:nvPr/>
        </p:nvSpPr>
        <p:spPr>
          <a:xfrm>
            <a:off x="3214239" y="2178817"/>
            <a:ext cx="271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21F49-91F1-68CA-60DF-2A7491EABFD1}"/>
              </a:ext>
            </a:extLst>
          </p:cNvPr>
          <p:cNvSpPr txBox="1"/>
          <p:nvPr/>
        </p:nvSpPr>
        <p:spPr>
          <a:xfrm>
            <a:off x="6183550" y="2178816"/>
            <a:ext cx="271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6A64E9-6FC0-85F2-6ADB-D4D5EEDFCBDF}"/>
              </a:ext>
            </a:extLst>
          </p:cNvPr>
          <p:cNvSpPr txBox="1"/>
          <p:nvPr/>
        </p:nvSpPr>
        <p:spPr>
          <a:xfrm>
            <a:off x="9268664" y="2068068"/>
            <a:ext cx="271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46AEAE-4CFE-936D-E379-3B8A3F97BEE2}"/>
              </a:ext>
            </a:extLst>
          </p:cNvPr>
          <p:cNvSpPr txBox="1"/>
          <p:nvPr/>
        </p:nvSpPr>
        <p:spPr>
          <a:xfrm>
            <a:off x="9268664" y="4505050"/>
            <a:ext cx="271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Type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56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Elizabeth Steffen</dc:creator>
  <cp:lastModifiedBy>Elizabeth Steffen</cp:lastModifiedBy>
  <cp:revision>1</cp:revision>
  <dcterms:created xsi:type="dcterms:W3CDTF">2025-09-20T15:18:29Z</dcterms:created>
  <dcterms:modified xsi:type="dcterms:W3CDTF">2025-09-20T15:22:33Z</dcterms:modified>
</cp:coreProperties>
</file>