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58" r:id="rId6"/>
    <p:sldId id="261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DC4AE2-E73F-FE9C-3F11-1FFF7CA63DB3}" v="1" dt="2025-09-17T12:19:31.9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mins, Gisele" userId="1d6c840f-0dd8-450a-a91a-66947ef1d196" providerId="ADAL" clId="{173252AC-CEC0-4C24-B67A-AE8C8DD367F3}"/>
    <pc:docChg chg="modSld">
      <pc:chgData name="Commins, Gisele" userId="1d6c840f-0dd8-450a-a91a-66947ef1d196" providerId="ADAL" clId="{173252AC-CEC0-4C24-B67A-AE8C8DD367F3}" dt="2025-09-16T19:10:44.585" v="1" actId="14100"/>
      <pc:docMkLst>
        <pc:docMk/>
      </pc:docMkLst>
      <pc:sldChg chg="modSp mod">
        <pc:chgData name="Commins, Gisele" userId="1d6c840f-0dd8-450a-a91a-66947ef1d196" providerId="ADAL" clId="{173252AC-CEC0-4C24-B67A-AE8C8DD367F3}" dt="2025-09-16T19:10:44.585" v="1" actId="14100"/>
        <pc:sldMkLst>
          <pc:docMk/>
          <pc:sldMk cId="3144370508" sldId="262"/>
        </pc:sldMkLst>
        <pc:spChg chg="mod">
          <ac:chgData name="Commins, Gisele" userId="1d6c840f-0dd8-450a-a91a-66947ef1d196" providerId="ADAL" clId="{173252AC-CEC0-4C24-B67A-AE8C8DD367F3}" dt="2025-09-16T19:10:44.585" v="1" actId="14100"/>
          <ac:spMkLst>
            <pc:docMk/>
            <pc:sldMk cId="3144370508" sldId="262"/>
            <ac:spMk id="6" creationId="{2C67B830-9DE7-DACF-1997-962DE19CFCDF}"/>
          </ac:spMkLst>
        </pc:spChg>
      </pc:sldChg>
    </pc:docChg>
  </pc:docChgLst>
  <pc:docChgLst>
    <pc:chgData name="Heinrich, Samantha R" userId="S::samantha.heinrich@sluhn.org::e832cf9e-571e-4350-94e7-f404bac22618" providerId="AD" clId="Web-{D4DC4AE2-E73F-FE9C-3F11-1FFF7CA63DB3}"/>
    <pc:docChg chg="modSld">
      <pc:chgData name="Heinrich, Samantha R" userId="S::samantha.heinrich@sluhn.org::e832cf9e-571e-4350-94e7-f404bac22618" providerId="AD" clId="Web-{D4DC4AE2-E73F-FE9C-3F11-1FFF7CA63DB3}" dt="2025-09-17T12:19:31.973" v="0"/>
      <pc:docMkLst>
        <pc:docMk/>
      </pc:docMkLst>
      <pc:sldChg chg="delSp">
        <pc:chgData name="Heinrich, Samantha R" userId="S::samantha.heinrich@sluhn.org::e832cf9e-571e-4350-94e7-f404bac22618" providerId="AD" clId="Web-{D4DC4AE2-E73F-FE9C-3F11-1FFF7CA63DB3}" dt="2025-09-17T12:19:31.973" v="0"/>
        <pc:sldMkLst>
          <pc:docMk/>
          <pc:sldMk cId="1756680134" sldId="259"/>
        </pc:sldMkLst>
        <pc:spChg chg="del">
          <ac:chgData name="Heinrich, Samantha R" userId="S::samantha.heinrich@sluhn.org::e832cf9e-571e-4350-94e7-f404bac22618" providerId="AD" clId="Web-{D4DC4AE2-E73F-FE9C-3F11-1FFF7CA63DB3}" dt="2025-09-17T12:19:31.973" v="0"/>
          <ac:spMkLst>
            <pc:docMk/>
            <pc:sldMk cId="1756680134" sldId="259"/>
            <ac:spMk id="5" creationId="{8AC6B134-0055-1B4D-8E5F-21CB5A46465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9EC38-4DBC-B52B-F106-72B037B62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7CF402-F0D7-81B2-2D5C-DAA0EB856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BAF80-890D-B503-C8FE-C67CC0F22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C91-CFEA-41FF-A908-18D8E629169D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10FE9-C3B6-0571-973A-33595F88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0BCF0-DA1C-896B-B7DD-D3F47105A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B88D-17C9-4F7E-A495-A04FE0CA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1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B684A-3488-B243-DFE2-42523294F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165741-6B78-EDED-5CE5-695D0F867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7D72A-4892-D7CB-E47D-7FDEE7E1E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C91-CFEA-41FF-A908-18D8E629169D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D948E-880E-DA34-7AEA-207C7D63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5B521-8084-7891-C801-7447BC037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B88D-17C9-4F7E-A495-A04FE0CA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5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1A2963-750E-C32A-D925-F4D1605EB3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F5698-2E6A-0A97-2217-BDAB9CE57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9D9E4-584C-7ACD-3AC3-24B5F3304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C91-CFEA-41FF-A908-18D8E629169D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8168B-FCB0-5961-486B-C48141F2E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D348-08EC-F853-B9C5-651C531C9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B88D-17C9-4F7E-A495-A04FE0CA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8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A7ECB-007C-D06A-F85D-8C752D3D6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A211B-B1B1-794B-C49F-9D45B358B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00FD0-32C2-EBB9-4BB5-DBB92786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C91-CFEA-41FF-A908-18D8E629169D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C51FC-E018-C4C1-51FA-8CE6DC8C4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A0DAC-E5F7-6636-BD46-A08B2EDD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B88D-17C9-4F7E-A495-A04FE0CA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A26A7-CA60-3EDF-F77B-B4C153AAE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C125D-ECBE-4E71-AA08-6F4719E22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759E6-4761-69AE-CEE2-C9DE4612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C91-CFEA-41FF-A908-18D8E629169D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06189-5732-673B-2824-7B214C539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0294A-98EE-C5B2-0841-1B4629165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B88D-17C9-4F7E-A495-A04FE0CA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3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9BD52-5F2E-D253-0A8F-BD16A7775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45168-3EE3-9A13-2168-C3AD1C2F19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DD121C-29FB-527A-6945-3EA0CE4C1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D2116-B11A-D4B8-B3BB-8A078F742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C91-CFEA-41FF-A908-18D8E629169D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600ED-B863-483E-C830-0555DCF14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8D2271-E809-9883-95A3-DF864362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B88D-17C9-4F7E-A495-A04FE0CA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5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2EA04-FB11-8336-D179-8A5C58522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451E7-7C65-1492-9BCB-833239418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D7161-0D57-BDFF-B3A8-B757F9A58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A0F3E6-74AD-C3B5-06A2-8B541C0D8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9A6BC0-80CD-71FA-D84B-40C395136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82083D-3649-A116-625B-C147A7CCE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C91-CFEA-41FF-A908-18D8E629169D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0C1160-6BE8-4F89-E62B-14BFB9ABB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29FB84-035E-4EB6-DE36-33B32D56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B88D-17C9-4F7E-A495-A04FE0CA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1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625AE-8CDD-38AF-9181-62006D364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97CC2A-344B-A2C1-D1E8-01AFAA03F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C91-CFEA-41FF-A908-18D8E629169D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C6E132-97CF-0345-8538-95622DE0A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9E86A-E861-5A3C-08A2-529A2C0B8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B88D-17C9-4F7E-A495-A04FE0CA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3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3EAFFD-16A8-B40C-E78A-9D3759C96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C91-CFEA-41FF-A908-18D8E629169D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F6E1CB-9AE2-C9C2-6050-21C5E21C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3989CC-5BBF-8036-59E9-161FCDB52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B88D-17C9-4F7E-A495-A04FE0CA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1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ACCAE-0727-3642-3A3B-5C2F8742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F7AC5-FEC1-EA94-9789-9AD0C8D38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CE4010-E769-07B0-7092-F20960C4E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571AD-BE2F-697A-D4F5-8D062590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C91-CFEA-41FF-A908-18D8E629169D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C0357-F15A-BF46-3A06-A628ED82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0D701-A288-7447-ABB9-53A858C1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B88D-17C9-4F7E-A495-A04FE0CA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5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B14B1-DB8B-5559-C150-E44C5DA6E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9C4431-3F7E-3F5C-F916-88F34947D1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6A73C-EBC6-C8AF-CA4C-142529267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32C56-F071-622D-610C-DE7A9912F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C91-CFEA-41FF-A908-18D8E629169D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6C923-E4A9-B2FA-0525-6C385681A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C4822-4D44-20BC-C88E-E4747DFAB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B88D-17C9-4F7E-A495-A04FE0CA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8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504532-7B2B-0A12-6DF9-DAA91EDE5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FC0CC-7419-5EF1-56BE-1886CD1D4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A333B-3445-251C-4EA3-7EAC8FC882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14AC91-CFEA-41FF-A908-18D8E629169D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4F7C4-BE42-BE0B-6CD1-4A1408CA1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680FE-8058-6964-C69E-0D2AC1A998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5EB88D-17C9-4F7E-A495-A04FE0CA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0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E2BB81B-66D1-B00E-414D-38D988F7C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</a:rPr>
              <a:t>LV-AACN Community Outreach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0BF19F-54F7-0E22-27AE-91D8C53F7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2135" y="4001587"/>
            <a:ext cx="5188034" cy="1314011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Howie's House</a:t>
            </a:r>
          </a:p>
          <a:p>
            <a:r>
              <a:rPr lang="en-US" sz="2800" dirty="0">
                <a:solidFill>
                  <a:schemeClr val="tx2"/>
                </a:solidFill>
              </a:rPr>
              <a:t>August 1, 2025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5101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A203437-703A-4E00-A8C0-91D328D6C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3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52A81B-CC9E-05E5-F9EA-9B4F11ABC9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60"/>
          <a:stretch>
            <a:fillRect/>
          </a:stretch>
        </p:blipFill>
        <p:spPr>
          <a:xfrm>
            <a:off x="4555236" y="6"/>
            <a:ext cx="7636763" cy="2762724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CD84038B-4A56-439B-A184-79B2D4506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762729"/>
            <a:ext cx="12192000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pic>
        <p:nvPicPr>
          <p:cNvPr id="5" name="Content Placeholder 4" descr="A building with a large entrance&#10;&#10;AI-generated content may be incorrect.">
            <a:extLst>
              <a:ext uri="{FF2B5EF4-FFF2-40B4-BE49-F238E27FC236}">
                <a16:creationId xmlns:a16="http://schemas.microsoft.com/office/drawing/2014/main" id="{A6BC09F0-1AC2-17F9-FB3A-BE2D852A96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83" r="-2" b="21996"/>
          <a:stretch>
            <a:fillRect/>
          </a:stretch>
        </p:blipFill>
        <p:spPr>
          <a:xfrm>
            <a:off x="-1" y="2826737"/>
            <a:ext cx="4565779" cy="40312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C786A1-A6C4-7BD2-C054-16BDAAE24650}"/>
              </a:ext>
            </a:extLst>
          </p:cNvPr>
          <p:cNvSpPr txBox="1"/>
          <p:nvPr/>
        </p:nvSpPr>
        <p:spPr>
          <a:xfrm>
            <a:off x="5449633" y="3455208"/>
            <a:ext cx="5742432" cy="2344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Philadelphia PA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“A home away from home”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providing temporary, affordable lodging, and supportive services to those who travel for transplant-related care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F96EE13-2C4D-4262-812E-DDE5FC35F0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58239" y="3396995"/>
            <a:ext cx="6858002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827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4C642D-8947-D420-1D46-CC6DE241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Home Cook Heroes</a:t>
            </a:r>
          </a:p>
        </p:txBody>
      </p:sp>
      <p:pic>
        <p:nvPicPr>
          <p:cNvPr id="5" name="Content Placeholder 4" descr="A sign on the wall&#10;&#10;AI-generated content may be incorrect.">
            <a:extLst>
              <a:ext uri="{FF2B5EF4-FFF2-40B4-BE49-F238E27FC236}">
                <a16:creationId xmlns:a16="http://schemas.microsoft.com/office/drawing/2014/main" id="{2A1358E5-976D-BE5E-7C69-A690D5BCAE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" r="8351"/>
          <a:stretch>
            <a:fillRect/>
          </a:stretch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0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1D082C-C48C-F663-D526-BD5F6E13C971}"/>
              </a:ext>
            </a:extLst>
          </p:cNvPr>
          <p:cNvSpPr txBox="1"/>
          <p:nvPr/>
        </p:nvSpPr>
        <p:spPr>
          <a:xfrm>
            <a:off x="5297762" y="2706624"/>
            <a:ext cx="6251110" cy="3483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Home Cook Hero volunteers are essential to helping us ensure all transplant families come back to a home-cooked meal during their stay in Philadelphia.</a:t>
            </a:r>
          </a:p>
        </p:txBody>
      </p:sp>
    </p:spTree>
    <p:extLst>
      <p:ext uri="{BB962C8B-B14F-4D97-AF65-F5344CB8AC3E}">
        <p14:creationId xmlns:p14="http://schemas.microsoft.com/office/powerpoint/2010/main" val="161173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6AC64E-44AC-0BAE-0310-3E3B8FCAE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Team Effort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67B830-9DE7-DACF-1997-962DE19CFCDF}"/>
              </a:ext>
            </a:extLst>
          </p:cNvPr>
          <p:cNvSpPr txBox="1"/>
          <p:nvPr/>
        </p:nvSpPr>
        <p:spPr>
          <a:xfrm>
            <a:off x="223936" y="2872899"/>
            <a:ext cx="4954554" cy="332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Susan Aquilina-Cook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Kathy Ramson-Cook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Lisa Reph-Delivery and Set Up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Gisele Commins-Delivery and Set Up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Member at Large-financial support</a:t>
            </a:r>
          </a:p>
        </p:txBody>
      </p:sp>
      <p:pic>
        <p:nvPicPr>
          <p:cNvPr id="5" name="Content Placeholder 4" descr="A chalkboard with writing on it&#10;&#10;AI-generated content may be incorrect.">
            <a:extLst>
              <a:ext uri="{FF2B5EF4-FFF2-40B4-BE49-F238E27FC236}">
                <a16:creationId xmlns:a16="http://schemas.microsoft.com/office/drawing/2014/main" id="{E2B1C5AD-FAB0-0878-8A89-AF428FBA57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0" r="14883"/>
          <a:stretch>
            <a:fillRect/>
          </a:stretch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44370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C39312-5460-F3B9-1933-210168CF4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Menu</a:t>
            </a:r>
          </a:p>
        </p:txBody>
      </p:sp>
      <p:sp>
        <p:nvSpPr>
          <p:cNvPr id="2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62B3121-7E2E-4203-6441-D8AA6A559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/>
              <a:t>Garden Salad</a:t>
            </a:r>
          </a:p>
          <a:p>
            <a:r>
              <a:rPr lang="en-US" sz="2200"/>
              <a:t>Cotton Candy Grapes</a:t>
            </a:r>
          </a:p>
          <a:p>
            <a:r>
              <a:rPr lang="en-US" sz="2200"/>
              <a:t>Baked Ziti</a:t>
            </a:r>
          </a:p>
          <a:p>
            <a:r>
              <a:rPr lang="en-US" sz="2200"/>
              <a:t>Italian Sausage</a:t>
            </a:r>
          </a:p>
          <a:p>
            <a:r>
              <a:rPr lang="en-US" sz="2200"/>
              <a:t>Tuscan Bread</a:t>
            </a:r>
          </a:p>
          <a:p>
            <a:r>
              <a:rPr lang="en-US" sz="2200"/>
              <a:t>Lemonade</a:t>
            </a:r>
          </a:p>
          <a:p>
            <a:r>
              <a:rPr lang="en-US" sz="2200"/>
              <a:t>Assorted Cookies</a:t>
            </a:r>
          </a:p>
        </p:txBody>
      </p:sp>
      <p:pic>
        <p:nvPicPr>
          <p:cNvPr id="5" name="Content Placeholder 4" descr="A buffet line with food on it&#10;&#10;AI-generated content may be incorrect.">
            <a:extLst>
              <a:ext uri="{FF2B5EF4-FFF2-40B4-BE49-F238E27FC236}">
                <a16:creationId xmlns:a16="http://schemas.microsoft.com/office/drawing/2014/main" id="{BB46F886-E2D0-DAA0-07F5-2B6245C430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4" r="8698"/>
          <a:stretch>
            <a:fillRect/>
          </a:stretch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87566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A94CAC-0A1A-8187-8B83-744C0DEA0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en-US" sz="5400"/>
              <a:t>LV-AACN Community Outreach Updates</a:t>
            </a:r>
          </a:p>
        </p:txBody>
      </p:sp>
      <p:pic>
        <p:nvPicPr>
          <p:cNvPr id="5" name="Content Placeholder 4" descr="Two women standing in a kitchen&#10;&#10;AI-generated content may be incorrect.">
            <a:extLst>
              <a:ext uri="{FF2B5EF4-FFF2-40B4-BE49-F238E27FC236}">
                <a16:creationId xmlns:a16="http://schemas.microsoft.com/office/drawing/2014/main" id="{5858E5CB-D009-511E-935A-68D16D837F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52" r="1" b="12345"/>
          <a:stretch>
            <a:fillRect/>
          </a:stretch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6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60299D6-329A-BC43-F6C1-F936E06A7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r>
              <a:rPr lang="en-US" sz="2200"/>
              <a:t>Hope to plan another Home Cook Heroes Date soon</a:t>
            </a:r>
          </a:p>
          <a:p>
            <a:r>
              <a:rPr lang="en-US" sz="2200"/>
              <a:t>Looking for more volunteers</a:t>
            </a:r>
          </a:p>
          <a:p>
            <a:r>
              <a:rPr lang="en-US" sz="2200"/>
              <a:t>Please share additional ideas for service projects</a:t>
            </a:r>
          </a:p>
        </p:txBody>
      </p:sp>
    </p:spTree>
    <p:extLst>
      <p:ext uri="{BB962C8B-B14F-4D97-AF65-F5344CB8AC3E}">
        <p14:creationId xmlns:p14="http://schemas.microsoft.com/office/powerpoint/2010/main" val="20447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5D98926C-7F19-382D-7837-6B6849B2A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en-US" sz="5200">
                <a:solidFill>
                  <a:schemeClr val="tx2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56680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ef4fd2f8-4c96-45ab-9b15-7831920f55cf}" enabled="0" method="" siteId="{ef4fd2f8-4c96-45ab-9b15-7831920f55c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123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LV-AACN Community Outreach</vt:lpstr>
      <vt:lpstr>PowerPoint Presentation</vt:lpstr>
      <vt:lpstr>Home Cook Heroes</vt:lpstr>
      <vt:lpstr>Team Effort</vt:lpstr>
      <vt:lpstr>Menu</vt:lpstr>
      <vt:lpstr>LV-AACN Community Outreach Updates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Commins, Gisele</dc:creator>
  <cp:lastModifiedBy>Commins, Gisele</cp:lastModifiedBy>
  <cp:revision>2</cp:revision>
  <dcterms:created xsi:type="dcterms:W3CDTF">2025-09-16T18:45:04Z</dcterms:created>
  <dcterms:modified xsi:type="dcterms:W3CDTF">2025-09-17T12:19:32Z</dcterms:modified>
</cp:coreProperties>
</file>