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3" r:id="rId13"/>
    <p:sldId id="268" r:id="rId14"/>
    <p:sldId id="269" r:id="rId15"/>
    <p:sldId id="270" r:id="rId16"/>
    <p:sldId id="271" r:id="rId17"/>
    <p:sldId id="272" r:id="rId18"/>
    <p:sldId id="273" r:id="rId19"/>
    <p:sldId id="295" r:id="rId20"/>
    <p:sldId id="275" r:id="rId21"/>
    <p:sldId id="276" r:id="rId22"/>
    <p:sldId id="277" r:id="rId23"/>
    <p:sldId id="278" r:id="rId24"/>
    <p:sldId id="294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DA972-3135-C6F9-3AB7-BFD9A8D3EDDF}" v="258" dt="2025-09-02T23:33:46.778"/>
    <p1510:client id="{8279DCB9-8BF6-B0A2-EAE9-8EABD674D3EE}" v="106" dt="2025-09-02T21:53:58.573"/>
    <p1510:client id="{D119B353-9F03-CF4C-9397-901BFBDABC42}" v="69" dt="2025-09-03T15:44:05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9"/>
    <p:restoredTop sz="94709"/>
  </p:normalViewPr>
  <p:slideViewPr>
    <p:cSldViewPr snapToGrid="0">
      <p:cViewPr varScale="1">
        <p:scale>
          <a:sx n="128" d="100"/>
          <a:sy n="128" d="100"/>
        </p:scale>
        <p:origin x="992" y="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4" Type="http://schemas.openxmlformats.org/officeDocument/2006/relationships/image" Target="../media/image29.svg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5.png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12" Type="http://schemas.openxmlformats.org/officeDocument/2006/relationships/image" Target="../media/image54.svg"/><Relationship Id="rId2" Type="http://schemas.openxmlformats.org/officeDocument/2006/relationships/image" Target="../media/image48.svg"/><Relationship Id="rId16" Type="http://schemas.openxmlformats.org/officeDocument/2006/relationships/image" Target="../media/image58.svg"/><Relationship Id="rId1" Type="http://schemas.openxmlformats.org/officeDocument/2006/relationships/image" Target="../media/image47.png"/><Relationship Id="rId6" Type="http://schemas.openxmlformats.org/officeDocument/2006/relationships/image" Target="../media/image50.sv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5" Type="http://schemas.openxmlformats.org/officeDocument/2006/relationships/image" Target="../media/image57.png"/><Relationship Id="rId10" Type="http://schemas.openxmlformats.org/officeDocument/2006/relationships/image" Target="../media/image7.svg"/><Relationship Id="rId4" Type="http://schemas.openxmlformats.org/officeDocument/2006/relationships/image" Target="../media/image43.svg"/><Relationship Id="rId9" Type="http://schemas.openxmlformats.org/officeDocument/2006/relationships/image" Target="../media/image6.png"/><Relationship Id="rId14" Type="http://schemas.openxmlformats.org/officeDocument/2006/relationships/image" Target="../media/image56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hyperlink" Target="https://www.mentimeter.com/app/presentation/alhbkds4vjp2u7m9t2oq7twjenqwfgfv/edit?source=share-moda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hyperlink" Target="https://www.researchgate.net/publication/358082907_New_Nurses%27_Perceptions_on_Transition_to_Practice_A_Thematic_Analysis?utm_source=chatgpt.com" TargetMode="Externa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4" Type="http://schemas.openxmlformats.org/officeDocument/2006/relationships/image" Target="../media/image29.svg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5.png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12" Type="http://schemas.openxmlformats.org/officeDocument/2006/relationships/image" Target="../media/image54.svg"/><Relationship Id="rId2" Type="http://schemas.openxmlformats.org/officeDocument/2006/relationships/image" Target="../media/image48.svg"/><Relationship Id="rId16" Type="http://schemas.openxmlformats.org/officeDocument/2006/relationships/image" Target="../media/image58.svg"/><Relationship Id="rId1" Type="http://schemas.openxmlformats.org/officeDocument/2006/relationships/image" Target="../media/image47.png"/><Relationship Id="rId6" Type="http://schemas.openxmlformats.org/officeDocument/2006/relationships/image" Target="../media/image50.sv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5" Type="http://schemas.openxmlformats.org/officeDocument/2006/relationships/image" Target="../media/image57.png"/><Relationship Id="rId10" Type="http://schemas.openxmlformats.org/officeDocument/2006/relationships/image" Target="../media/image7.svg"/><Relationship Id="rId4" Type="http://schemas.openxmlformats.org/officeDocument/2006/relationships/image" Target="../media/image43.svg"/><Relationship Id="rId9" Type="http://schemas.openxmlformats.org/officeDocument/2006/relationships/image" Target="../media/image6.png"/><Relationship Id="rId14" Type="http://schemas.openxmlformats.org/officeDocument/2006/relationships/image" Target="../media/image56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mentimeter.com/app/presentation/alhbkds4vjp2u7m9t2oq7twjenqwfgfv/edit?source=share-modal" TargetMode="External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3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3.svg"/><Relationship Id="rId16" Type="http://schemas.openxmlformats.org/officeDocument/2006/relationships/image" Target="../media/image26.pn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hyperlink" Target="https://www.researchgate.net/publication/358082907_New_Nurses%27_Perceptions_on_Transition_to_Practice_A_Thematic_Analysis?utm_source=chatgpt.com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25.sv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C2CB4-43D3-4FF7-9818-CF09FD046D0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B7D092-6258-4387-8F13-B9E044D5FBFB}">
      <dgm:prSet/>
      <dgm:spPr/>
      <dgm:t>
        <a:bodyPr/>
        <a:lstStyle/>
        <a:p>
          <a:r>
            <a:rPr lang="en-US" b="0" i="0" dirty="0"/>
            <a:t>To examine the key challenges and opportunities encountered by new graduate nurses during the transition to practice.</a:t>
          </a:r>
          <a:endParaRPr lang="en-US" dirty="0"/>
        </a:p>
      </dgm:t>
    </dgm:pt>
    <dgm:pt modelId="{90BB8CA5-CCEF-44E2-A0EF-333392521BEE}" type="parTrans" cxnId="{6C80A088-7CCD-400B-95A1-5FDC4015598B}">
      <dgm:prSet/>
      <dgm:spPr/>
      <dgm:t>
        <a:bodyPr/>
        <a:lstStyle/>
        <a:p>
          <a:endParaRPr lang="en-US"/>
        </a:p>
      </dgm:t>
    </dgm:pt>
    <dgm:pt modelId="{4F7AB384-2860-448C-9271-F1C00585B336}" type="sibTrans" cxnId="{6C80A088-7CCD-400B-95A1-5FDC4015598B}">
      <dgm:prSet/>
      <dgm:spPr/>
      <dgm:t>
        <a:bodyPr/>
        <a:lstStyle/>
        <a:p>
          <a:endParaRPr lang="en-US"/>
        </a:p>
      </dgm:t>
    </dgm:pt>
    <dgm:pt modelId="{C14C4D78-B714-4A3B-A234-50CA66F605EF}">
      <dgm:prSet/>
      <dgm:spPr/>
      <dgm:t>
        <a:bodyPr/>
        <a:lstStyle/>
        <a:p>
          <a:r>
            <a:rPr lang="en-US" b="0" i="0" dirty="0"/>
            <a:t>To discuss the role of reflection in fostering personal and professional growth during the early stages of nursing practice.</a:t>
          </a:r>
          <a:endParaRPr lang="en-US" dirty="0"/>
        </a:p>
      </dgm:t>
    </dgm:pt>
    <dgm:pt modelId="{46D47DF2-3070-4FED-B83F-EF8C865BCE47}" type="parTrans" cxnId="{21B01505-D18C-4395-87D3-F51CBD9337E7}">
      <dgm:prSet/>
      <dgm:spPr/>
      <dgm:t>
        <a:bodyPr/>
        <a:lstStyle/>
        <a:p>
          <a:endParaRPr lang="en-US"/>
        </a:p>
      </dgm:t>
    </dgm:pt>
    <dgm:pt modelId="{5C86F9A5-60F6-4289-8ED4-8ED67B9BAB1E}" type="sibTrans" cxnId="{21B01505-D18C-4395-87D3-F51CBD9337E7}">
      <dgm:prSet/>
      <dgm:spPr/>
      <dgm:t>
        <a:bodyPr/>
        <a:lstStyle/>
        <a:p>
          <a:endParaRPr lang="en-US"/>
        </a:p>
      </dgm:t>
    </dgm:pt>
    <dgm:pt modelId="{99BEA3F7-3189-45E4-A9C6-549D6057D0FD}">
      <dgm:prSet/>
      <dgm:spPr/>
      <dgm:t>
        <a:bodyPr/>
        <a:lstStyle/>
        <a:p>
          <a:r>
            <a:rPr lang="en-US" b="0" i="0" dirty="0"/>
            <a:t>To highlight the importance of interdisciplinary collaboration in enhancing patient care and supporting new graduate nurses in their roles.</a:t>
          </a:r>
          <a:endParaRPr lang="en-US" dirty="0"/>
        </a:p>
      </dgm:t>
    </dgm:pt>
    <dgm:pt modelId="{6FD2FC13-3206-4CFA-AE97-3120A09B0016}" type="parTrans" cxnId="{CF5E76F9-526A-4AD0-8BEF-F90F59F42EA0}">
      <dgm:prSet/>
      <dgm:spPr/>
      <dgm:t>
        <a:bodyPr/>
        <a:lstStyle/>
        <a:p>
          <a:endParaRPr lang="en-US"/>
        </a:p>
      </dgm:t>
    </dgm:pt>
    <dgm:pt modelId="{3F4AC255-4243-480B-A87E-0253FF3AF579}" type="sibTrans" cxnId="{CF5E76F9-526A-4AD0-8BEF-F90F59F42EA0}">
      <dgm:prSet/>
      <dgm:spPr/>
      <dgm:t>
        <a:bodyPr/>
        <a:lstStyle/>
        <a:p>
          <a:endParaRPr lang="en-US"/>
        </a:p>
      </dgm:t>
    </dgm:pt>
    <dgm:pt modelId="{488A816F-2597-482B-A94E-1056A73E47C0}">
      <dgm:prSet/>
      <dgm:spPr/>
      <dgm:t>
        <a:bodyPr/>
        <a:lstStyle/>
        <a:p>
          <a:r>
            <a:rPr lang="en-US" b="0" i="0" dirty="0"/>
            <a:t>To explore the benefits of mentorship in providing guidance, support, and professional development for new nurses.</a:t>
          </a:r>
          <a:endParaRPr lang="en-US" dirty="0"/>
        </a:p>
      </dgm:t>
    </dgm:pt>
    <dgm:pt modelId="{26DEEF01-CAFD-4A86-A065-5F6D4B3784DC}" type="parTrans" cxnId="{F9353D80-BAD0-4317-ABFC-637695DCA3D0}">
      <dgm:prSet/>
      <dgm:spPr/>
      <dgm:t>
        <a:bodyPr/>
        <a:lstStyle/>
        <a:p>
          <a:endParaRPr lang="en-US"/>
        </a:p>
      </dgm:t>
    </dgm:pt>
    <dgm:pt modelId="{F1D4D0C2-6ED5-48ED-9954-4431A6233C9E}" type="sibTrans" cxnId="{F9353D80-BAD0-4317-ABFC-637695DCA3D0}">
      <dgm:prSet/>
      <dgm:spPr/>
      <dgm:t>
        <a:bodyPr/>
        <a:lstStyle/>
        <a:p>
          <a:endParaRPr lang="en-US"/>
        </a:p>
      </dgm:t>
    </dgm:pt>
    <dgm:pt modelId="{66889067-EA2E-E24A-97C5-793D1C2AE4CB}" type="pres">
      <dgm:prSet presAssocID="{E5BC2CB4-43D3-4FF7-9818-CF09FD046D0D}" presName="linear" presStyleCnt="0">
        <dgm:presLayoutVars>
          <dgm:animLvl val="lvl"/>
          <dgm:resizeHandles val="exact"/>
        </dgm:presLayoutVars>
      </dgm:prSet>
      <dgm:spPr/>
    </dgm:pt>
    <dgm:pt modelId="{6D6F2A65-FBD5-FD4B-B22A-52D7627884AC}" type="pres">
      <dgm:prSet presAssocID="{82B7D092-6258-4387-8F13-B9E044D5FBF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2BB9DD3-C804-E147-BFAD-1AB9FE1BC51C}" type="pres">
      <dgm:prSet presAssocID="{4F7AB384-2860-448C-9271-F1C00585B336}" presName="spacer" presStyleCnt="0"/>
      <dgm:spPr/>
    </dgm:pt>
    <dgm:pt modelId="{452E0150-2473-0348-9C83-C43160604B06}" type="pres">
      <dgm:prSet presAssocID="{C14C4D78-B714-4A3B-A234-50CA66F605E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AF76E32-CE08-7949-885C-655472E0E139}" type="pres">
      <dgm:prSet presAssocID="{5C86F9A5-60F6-4289-8ED4-8ED67B9BAB1E}" presName="spacer" presStyleCnt="0"/>
      <dgm:spPr/>
    </dgm:pt>
    <dgm:pt modelId="{ABB5A20B-8891-4D44-B3C4-5A54845EEA6E}" type="pres">
      <dgm:prSet presAssocID="{99BEA3F7-3189-45E4-A9C6-549D6057D0F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110F9DE-C271-4A43-B8DE-4005DC268A57}" type="pres">
      <dgm:prSet presAssocID="{3F4AC255-4243-480B-A87E-0253FF3AF579}" presName="spacer" presStyleCnt="0"/>
      <dgm:spPr/>
    </dgm:pt>
    <dgm:pt modelId="{72474442-B2FF-D54E-AB42-9DF4CD6F3717}" type="pres">
      <dgm:prSet presAssocID="{488A816F-2597-482B-A94E-1056A73E47C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1B01505-D18C-4395-87D3-F51CBD9337E7}" srcId="{E5BC2CB4-43D3-4FF7-9818-CF09FD046D0D}" destId="{C14C4D78-B714-4A3B-A234-50CA66F605EF}" srcOrd="1" destOrd="0" parTransId="{46D47DF2-3070-4FED-B83F-EF8C865BCE47}" sibTransId="{5C86F9A5-60F6-4289-8ED4-8ED67B9BAB1E}"/>
    <dgm:cxn modelId="{5A54C71E-B7D4-2C47-B019-235BC018AA75}" type="presOf" srcId="{E5BC2CB4-43D3-4FF7-9818-CF09FD046D0D}" destId="{66889067-EA2E-E24A-97C5-793D1C2AE4CB}" srcOrd="0" destOrd="0" presId="urn:microsoft.com/office/officeart/2005/8/layout/vList2"/>
    <dgm:cxn modelId="{8B249E54-9696-9948-ADF0-B8927D880338}" type="presOf" srcId="{99BEA3F7-3189-45E4-A9C6-549D6057D0FD}" destId="{ABB5A20B-8891-4D44-B3C4-5A54845EEA6E}" srcOrd="0" destOrd="0" presId="urn:microsoft.com/office/officeart/2005/8/layout/vList2"/>
    <dgm:cxn modelId="{F9353D80-BAD0-4317-ABFC-637695DCA3D0}" srcId="{E5BC2CB4-43D3-4FF7-9818-CF09FD046D0D}" destId="{488A816F-2597-482B-A94E-1056A73E47C0}" srcOrd="3" destOrd="0" parTransId="{26DEEF01-CAFD-4A86-A065-5F6D4B3784DC}" sibTransId="{F1D4D0C2-6ED5-48ED-9954-4431A6233C9E}"/>
    <dgm:cxn modelId="{6C80A088-7CCD-400B-95A1-5FDC4015598B}" srcId="{E5BC2CB4-43D3-4FF7-9818-CF09FD046D0D}" destId="{82B7D092-6258-4387-8F13-B9E044D5FBFB}" srcOrd="0" destOrd="0" parTransId="{90BB8CA5-CCEF-44E2-A0EF-333392521BEE}" sibTransId="{4F7AB384-2860-448C-9271-F1C00585B336}"/>
    <dgm:cxn modelId="{0E0E599F-1225-A146-AE86-10A791287031}" type="presOf" srcId="{C14C4D78-B714-4A3B-A234-50CA66F605EF}" destId="{452E0150-2473-0348-9C83-C43160604B06}" srcOrd="0" destOrd="0" presId="urn:microsoft.com/office/officeart/2005/8/layout/vList2"/>
    <dgm:cxn modelId="{E489BCC4-E3F9-3441-8962-B349A44046B9}" type="presOf" srcId="{82B7D092-6258-4387-8F13-B9E044D5FBFB}" destId="{6D6F2A65-FBD5-FD4B-B22A-52D7627884AC}" srcOrd="0" destOrd="0" presId="urn:microsoft.com/office/officeart/2005/8/layout/vList2"/>
    <dgm:cxn modelId="{B48EDED9-FECD-B543-B6D5-42DC00DC4887}" type="presOf" srcId="{488A816F-2597-482B-A94E-1056A73E47C0}" destId="{72474442-B2FF-D54E-AB42-9DF4CD6F3717}" srcOrd="0" destOrd="0" presId="urn:microsoft.com/office/officeart/2005/8/layout/vList2"/>
    <dgm:cxn modelId="{CF5E76F9-526A-4AD0-8BEF-F90F59F42EA0}" srcId="{E5BC2CB4-43D3-4FF7-9818-CF09FD046D0D}" destId="{99BEA3F7-3189-45E4-A9C6-549D6057D0FD}" srcOrd="2" destOrd="0" parTransId="{6FD2FC13-3206-4CFA-AE97-3120A09B0016}" sibTransId="{3F4AC255-4243-480B-A87E-0253FF3AF579}"/>
    <dgm:cxn modelId="{D931009F-0CCD-7F44-BFD8-E15BD6C6C441}" type="presParOf" srcId="{66889067-EA2E-E24A-97C5-793D1C2AE4CB}" destId="{6D6F2A65-FBD5-FD4B-B22A-52D7627884AC}" srcOrd="0" destOrd="0" presId="urn:microsoft.com/office/officeart/2005/8/layout/vList2"/>
    <dgm:cxn modelId="{7E77EB3A-45CA-6444-B72E-39735F7E0F43}" type="presParOf" srcId="{66889067-EA2E-E24A-97C5-793D1C2AE4CB}" destId="{F2BB9DD3-C804-E147-BFAD-1AB9FE1BC51C}" srcOrd="1" destOrd="0" presId="urn:microsoft.com/office/officeart/2005/8/layout/vList2"/>
    <dgm:cxn modelId="{58A62F7C-E3E4-B44C-BE7F-D1B5C2A4E9D6}" type="presParOf" srcId="{66889067-EA2E-E24A-97C5-793D1C2AE4CB}" destId="{452E0150-2473-0348-9C83-C43160604B06}" srcOrd="2" destOrd="0" presId="urn:microsoft.com/office/officeart/2005/8/layout/vList2"/>
    <dgm:cxn modelId="{F60DB04E-586D-E94A-8220-22B1B680F6CB}" type="presParOf" srcId="{66889067-EA2E-E24A-97C5-793D1C2AE4CB}" destId="{FAF76E32-CE08-7949-885C-655472E0E139}" srcOrd="3" destOrd="0" presId="urn:microsoft.com/office/officeart/2005/8/layout/vList2"/>
    <dgm:cxn modelId="{F1A4EE0C-2423-7041-AB4C-34892B49BFA6}" type="presParOf" srcId="{66889067-EA2E-E24A-97C5-793D1C2AE4CB}" destId="{ABB5A20B-8891-4D44-B3C4-5A54845EEA6E}" srcOrd="4" destOrd="0" presId="urn:microsoft.com/office/officeart/2005/8/layout/vList2"/>
    <dgm:cxn modelId="{B95879AA-AFBF-774D-9D85-D08E9C683F14}" type="presParOf" srcId="{66889067-EA2E-E24A-97C5-793D1C2AE4CB}" destId="{7110F9DE-C271-4A43-B8DE-4005DC268A57}" srcOrd="5" destOrd="0" presId="urn:microsoft.com/office/officeart/2005/8/layout/vList2"/>
    <dgm:cxn modelId="{D58BC169-1DDB-A44C-B72E-11B39DA514A1}" type="presParOf" srcId="{66889067-EA2E-E24A-97C5-793D1C2AE4CB}" destId="{72474442-B2FF-D54E-AB42-9DF4CD6F371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4DD217-697D-44C6-8DC5-E338CF3CFA02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722480A-D383-4AEE-B796-2FB895C5D774}">
      <dgm:prSet/>
      <dgm:spPr/>
      <dgm:t>
        <a:bodyPr/>
        <a:lstStyle/>
        <a:p>
          <a:r>
            <a:rPr lang="en-US" dirty="0"/>
            <a:t>Promotes personal growth and emotional intelligence</a:t>
          </a:r>
        </a:p>
      </dgm:t>
    </dgm:pt>
    <dgm:pt modelId="{4863959D-81E4-4991-ABC8-55343F813414}" type="parTrans" cxnId="{3626D0F8-2550-421F-A1CF-B50D5A5FBF47}">
      <dgm:prSet/>
      <dgm:spPr/>
      <dgm:t>
        <a:bodyPr/>
        <a:lstStyle/>
        <a:p>
          <a:endParaRPr lang="en-US"/>
        </a:p>
      </dgm:t>
    </dgm:pt>
    <dgm:pt modelId="{A2DD4F3D-322A-4B3B-994A-DE7FA1B7DD49}" type="sibTrans" cxnId="{3626D0F8-2550-421F-A1CF-B50D5A5FBF47}">
      <dgm:prSet/>
      <dgm:spPr/>
      <dgm:t>
        <a:bodyPr/>
        <a:lstStyle/>
        <a:p>
          <a:endParaRPr lang="en-US"/>
        </a:p>
      </dgm:t>
    </dgm:pt>
    <dgm:pt modelId="{AEF154DE-5B6B-451D-ABAF-2E2DA5960752}">
      <dgm:prSet/>
      <dgm:spPr/>
      <dgm:t>
        <a:bodyPr/>
        <a:lstStyle/>
        <a:p>
          <a:r>
            <a:rPr lang="en-US" dirty="0"/>
            <a:t>Increases self awareness</a:t>
          </a:r>
        </a:p>
      </dgm:t>
    </dgm:pt>
    <dgm:pt modelId="{8A185B47-6FDC-4615-8679-54C9EDC6E959}" type="parTrans" cxnId="{8B3A1BA8-A39E-40A5-8463-18B601E606A7}">
      <dgm:prSet/>
      <dgm:spPr/>
      <dgm:t>
        <a:bodyPr/>
        <a:lstStyle/>
        <a:p>
          <a:endParaRPr lang="en-US"/>
        </a:p>
      </dgm:t>
    </dgm:pt>
    <dgm:pt modelId="{9B02993A-67A7-441A-85F9-81E6BA88E853}" type="sibTrans" cxnId="{8B3A1BA8-A39E-40A5-8463-18B601E606A7}">
      <dgm:prSet/>
      <dgm:spPr/>
      <dgm:t>
        <a:bodyPr/>
        <a:lstStyle/>
        <a:p>
          <a:endParaRPr lang="en-US"/>
        </a:p>
      </dgm:t>
    </dgm:pt>
    <dgm:pt modelId="{2ACF7269-5B0B-45EB-9B51-1F3399CA6636}">
      <dgm:prSet/>
      <dgm:spPr/>
      <dgm:t>
        <a:bodyPr/>
        <a:lstStyle/>
        <a:p>
          <a:r>
            <a:rPr lang="en-US" dirty="0"/>
            <a:t>Builds resilience</a:t>
          </a:r>
        </a:p>
      </dgm:t>
    </dgm:pt>
    <dgm:pt modelId="{73294C7B-C31F-491F-A1A8-F6F36712DAF6}" type="parTrans" cxnId="{FF4C5341-1389-4FD0-9EC6-F95A13647994}">
      <dgm:prSet/>
      <dgm:spPr/>
      <dgm:t>
        <a:bodyPr/>
        <a:lstStyle/>
        <a:p>
          <a:endParaRPr lang="en-US"/>
        </a:p>
      </dgm:t>
    </dgm:pt>
    <dgm:pt modelId="{75329C42-4BBA-43B1-AB7A-7A1BBFCC8789}" type="sibTrans" cxnId="{FF4C5341-1389-4FD0-9EC6-F95A13647994}">
      <dgm:prSet/>
      <dgm:spPr/>
      <dgm:t>
        <a:bodyPr/>
        <a:lstStyle/>
        <a:p>
          <a:endParaRPr lang="en-US"/>
        </a:p>
      </dgm:t>
    </dgm:pt>
    <dgm:pt modelId="{32FBB931-5988-46D4-833C-F75D8BB49959}">
      <dgm:prSet/>
      <dgm:spPr/>
      <dgm:t>
        <a:bodyPr/>
        <a:lstStyle/>
        <a:p>
          <a:r>
            <a:rPr lang="en-US" dirty="0"/>
            <a:t>Reduces stress and anxiety</a:t>
          </a:r>
        </a:p>
      </dgm:t>
    </dgm:pt>
    <dgm:pt modelId="{45EEFD42-C79D-4D6D-822F-0AEBCBF77C1E}" type="parTrans" cxnId="{F64B83F6-19F2-4FBB-B056-41A80E2A4603}">
      <dgm:prSet/>
      <dgm:spPr/>
      <dgm:t>
        <a:bodyPr/>
        <a:lstStyle/>
        <a:p>
          <a:endParaRPr lang="en-US"/>
        </a:p>
      </dgm:t>
    </dgm:pt>
    <dgm:pt modelId="{8C8B926B-7403-49DD-B880-92FB71FF24F8}" type="sibTrans" cxnId="{F64B83F6-19F2-4FBB-B056-41A80E2A4603}">
      <dgm:prSet/>
      <dgm:spPr/>
      <dgm:t>
        <a:bodyPr/>
        <a:lstStyle/>
        <a:p>
          <a:endParaRPr lang="en-US"/>
        </a:p>
      </dgm:t>
    </dgm:pt>
    <dgm:pt modelId="{83870527-3FCB-4A41-9678-BCFB6CC0C183}">
      <dgm:prSet/>
      <dgm:spPr/>
      <dgm:t>
        <a:bodyPr/>
        <a:lstStyle/>
        <a:p>
          <a:r>
            <a:rPr lang="en-US" dirty="0"/>
            <a:t>Enhances meta-cognition</a:t>
          </a:r>
        </a:p>
      </dgm:t>
    </dgm:pt>
    <dgm:pt modelId="{3B86A2D9-34F8-4515-93F5-0BFC2A8EF4A6}" type="parTrans" cxnId="{8C1F02D6-277C-45F5-89C5-884FB6AF6F1A}">
      <dgm:prSet/>
      <dgm:spPr/>
      <dgm:t>
        <a:bodyPr/>
        <a:lstStyle/>
        <a:p>
          <a:endParaRPr lang="en-US"/>
        </a:p>
      </dgm:t>
    </dgm:pt>
    <dgm:pt modelId="{EF187716-86A5-4F39-A2FE-95B9799FDFDF}" type="sibTrans" cxnId="{8C1F02D6-277C-45F5-89C5-884FB6AF6F1A}">
      <dgm:prSet/>
      <dgm:spPr/>
      <dgm:t>
        <a:bodyPr/>
        <a:lstStyle/>
        <a:p>
          <a:endParaRPr lang="en-US"/>
        </a:p>
      </dgm:t>
    </dgm:pt>
    <dgm:pt modelId="{D8C8D69C-3D37-47CA-BD37-C11EE41725A7}">
      <dgm:prSet/>
      <dgm:spPr/>
      <dgm:t>
        <a:bodyPr/>
        <a:lstStyle/>
        <a:p>
          <a:r>
            <a:rPr lang="en-US" dirty="0"/>
            <a:t>Improves critical thinking, clinical judgment, and clinical confidence</a:t>
          </a:r>
        </a:p>
      </dgm:t>
    </dgm:pt>
    <dgm:pt modelId="{EEEFB071-5470-4289-8F1A-BFB8FBA530AF}" type="parTrans" cxnId="{D7F94799-AACE-432D-8997-74827BDBF557}">
      <dgm:prSet/>
      <dgm:spPr/>
      <dgm:t>
        <a:bodyPr/>
        <a:lstStyle/>
        <a:p>
          <a:endParaRPr lang="en-US"/>
        </a:p>
      </dgm:t>
    </dgm:pt>
    <dgm:pt modelId="{204C4483-4ECA-4D0E-8D9F-5F0C3D88B6BF}" type="sibTrans" cxnId="{D7F94799-AACE-432D-8997-74827BDBF557}">
      <dgm:prSet/>
      <dgm:spPr/>
      <dgm:t>
        <a:bodyPr/>
        <a:lstStyle/>
        <a:p>
          <a:endParaRPr lang="en-US"/>
        </a:p>
      </dgm:t>
    </dgm:pt>
    <dgm:pt modelId="{AF22EABB-D0D5-4A39-83CE-4F22A8B1B685}">
      <dgm:prSet/>
      <dgm:spPr/>
      <dgm:t>
        <a:bodyPr/>
        <a:lstStyle/>
        <a:p>
          <a:r>
            <a:rPr lang="en-US" dirty="0"/>
            <a:t>Improves patient care</a:t>
          </a:r>
        </a:p>
      </dgm:t>
    </dgm:pt>
    <dgm:pt modelId="{BB3D33E6-2B65-49D2-9F72-5EB04B0B8181}" type="parTrans" cxnId="{1B99CB19-6F5B-460D-B817-995B0D651598}">
      <dgm:prSet/>
      <dgm:spPr/>
      <dgm:t>
        <a:bodyPr/>
        <a:lstStyle/>
        <a:p>
          <a:endParaRPr lang="en-US"/>
        </a:p>
      </dgm:t>
    </dgm:pt>
    <dgm:pt modelId="{6D34DB53-E65B-43C4-8E88-51DF8CD3134D}" type="sibTrans" cxnId="{1B99CB19-6F5B-460D-B817-995B0D651598}">
      <dgm:prSet/>
      <dgm:spPr/>
      <dgm:t>
        <a:bodyPr/>
        <a:lstStyle/>
        <a:p>
          <a:endParaRPr lang="en-US"/>
        </a:p>
      </dgm:t>
    </dgm:pt>
    <dgm:pt modelId="{B29C9029-4664-5B4F-8B93-44E15153F228}" type="pres">
      <dgm:prSet presAssocID="{F54DD217-697D-44C6-8DC5-E338CF3CFA02}" presName="diagram" presStyleCnt="0">
        <dgm:presLayoutVars>
          <dgm:dir/>
          <dgm:resizeHandles val="exact"/>
        </dgm:presLayoutVars>
      </dgm:prSet>
      <dgm:spPr/>
    </dgm:pt>
    <dgm:pt modelId="{B847372C-3E15-6D43-B013-E50EF896AA1C}" type="pres">
      <dgm:prSet presAssocID="{B722480A-D383-4AEE-B796-2FB895C5D774}" presName="node" presStyleLbl="node1" presStyleIdx="0" presStyleCnt="7">
        <dgm:presLayoutVars>
          <dgm:bulletEnabled val="1"/>
        </dgm:presLayoutVars>
      </dgm:prSet>
      <dgm:spPr/>
    </dgm:pt>
    <dgm:pt modelId="{72814649-AB5A-E84A-90E3-9917285587D4}" type="pres">
      <dgm:prSet presAssocID="{A2DD4F3D-322A-4B3B-994A-DE7FA1B7DD49}" presName="sibTrans" presStyleCnt="0"/>
      <dgm:spPr/>
    </dgm:pt>
    <dgm:pt modelId="{5823ED9F-55A4-D442-A0E9-6184ED3C9509}" type="pres">
      <dgm:prSet presAssocID="{AEF154DE-5B6B-451D-ABAF-2E2DA5960752}" presName="node" presStyleLbl="node1" presStyleIdx="1" presStyleCnt="7">
        <dgm:presLayoutVars>
          <dgm:bulletEnabled val="1"/>
        </dgm:presLayoutVars>
      </dgm:prSet>
      <dgm:spPr/>
    </dgm:pt>
    <dgm:pt modelId="{70176136-DF4E-AC45-B42E-2237B85C0E48}" type="pres">
      <dgm:prSet presAssocID="{9B02993A-67A7-441A-85F9-81E6BA88E853}" presName="sibTrans" presStyleCnt="0"/>
      <dgm:spPr/>
    </dgm:pt>
    <dgm:pt modelId="{8B2C58AE-185F-154D-BBF4-172B67619740}" type="pres">
      <dgm:prSet presAssocID="{2ACF7269-5B0B-45EB-9B51-1F3399CA6636}" presName="node" presStyleLbl="node1" presStyleIdx="2" presStyleCnt="7">
        <dgm:presLayoutVars>
          <dgm:bulletEnabled val="1"/>
        </dgm:presLayoutVars>
      </dgm:prSet>
      <dgm:spPr/>
    </dgm:pt>
    <dgm:pt modelId="{B0758784-C107-F446-9BD6-887C206BE972}" type="pres">
      <dgm:prSet presAssocID="{75329C42-4BBA-43B1-AB7A-7A1BBFCC8789}" presName="sibTrans" presStyleCnt="0"/>
      <dgm:spPr/>
    </dgm:pt>
    <dgm:pt modelId="{A770FB90-BE55-C446-826E-B76D3FCA808A}" type="pres">
      <dgm:prSet presAssocID="{32FBB931-5988-46D4-833C-F75D8BB49959}" presName="node" presStyleLbl="node1" presStyleIdx="3" presStyleCnt="7">
        <dgm:presLayoutVars>
          <dgm:bulletEnabled val="1"/>
        </dgm:presLayoutVars>
      </dgm:prSet>
      <dgm:spPr/>
    </dgm:pt>
    <dgm:pt modelId="{25530544-549A-7940-88CE-2BB288D786B6}" type="pres">
      <dgm:prSet presAssocID="{8C8B926B-7403-49DD-B880-92FB71FF24F8}" presName="sibTrans" presStyleCnt="0"/>
      <dgm:spPr/>
    </dgm:pt>
    <dgm:pt modelId="{FDB3C295-980C-C340-9C7D-228E0F5810A2}" type="pres">
      <dgm:prSet presAssocID="{83870527-3FCB-4A41-9678-BCFB6CC0C183}" presName="node" presStyleLbl="node1" presStyleIdx="4" presStyleCnt="7">
        <dgm:presLayoutVars>
          <dgm:bulletEnabled val="1"/>
        </dgm:presLayoutVars>
      </dgm:prSet>
      <dgm:spPr/>
    </dgm:pt>
    <dgm:pt modelId="{4C7C74D9-453C-D646-9464-B9F0D3DAF0E0}" type="pres">
      <dgm:prSet presAssocID="{EF187716-86A5-4F39-A2FE-95B9799FDFDF}" presName="sibTrans" presStyleCnt="0"/>
      <dgm:spPr/>
    </dgm:pt>
    <dgm:pt modelId="{0D59C5AD-653F-444E-B176-E95C12244B9E}" type="pres">
      <dgm:prSet presAssocID="{D8C8D69C-3D37-47CA-BD37-C11EE41725A7}" presName="node" presStyleLbl="node1" presStyleIdx="5" presStyleCnt="7">
        <dgm:presLayoutVars>
          <dgm:bulletEnabled val="1"/>
        </dgm:presLayoutVars>
      </dgm:prSet>
      <dgm:spPr/>
    </dgm:pt>
    <dgm:pt modelId="{235793F0-7D16-784B-B065-B3A707B23A5D}" type="pres">
      <dgm:prSet presAssocID="{204C4483-4ECA-4D0E-8D9F-5F0C3D88B6BF}" presName="sibTrans" presStyleCnt="0"/>
      <dgm:spPr/>
    </dgm:pt>
    <dgm:pt modelId="{24AAA2CB-B27C-F44D-876B-BC5A35A3C0AF}" type="pres">
      <dgm:prSet presAssocID="{AF22EABB-D0D5-4A39-83CE-4F22A8B1B685}" presName="node" presStyleLbl="node1" presStyleIdx="6" presStyleCnt="7">
        <dgm:presLayoutVars>
          <dgm:bulletEnabled val="1"/>
        </dgm:presLayoutVars>
      </dgm:prSet>
      <dgm:spPr/>
    </dgm:pt>
  </dgm:ptLst>
  <dgm:cxnLst>
    <dgm:cxn modelId="{4701020E-7F24-9149-BE93-C54AF17646F9}" type="presOf" srcId="{32FBB931-5988-46D4-833C-F75D8BB49959}" destId="{A770FB90-BE55-C446-826E-B76D3FCA808A}" srcOrd="0" destOrd="0" presId="urn:microsoft.com/office/officeart/2005/8/layout/default"/>
    <dgm:cxn modelId="{1B99CB19-6F5B-460D-B817-995B0D651598}" srcId="{F54DD217-697D-44C6-8DC5-E338CF3CFA02}" destId="{AF22EABB-D0D5-4A39-83CE-4F22A8B1B685}" srcOrd="6" destOrd="0" parTransId="{BB3D33E6-2B65-49D2-9F72-5EB04B0B8181}" sibTransId="{6D34DB53-E65B-43C4-8E88-51DF8CD3134D}"/>
    <dgm:cxn modelId="{FF4C5341-1389-4FD0-9EC6-F95A13647994}" srcId="{F54DD217-697D-44C6-8DC5-E338CF3CFA02}" destId="{2ACF7269-5B0B-45EB-9B51-1F3399CA6636}" srcOrd="2" destOrd="0" parTransId="{73294C7B-C31F-491F-A1A8-F6F36712DAF6}" sibTransId="{75329C42-4BBA-43B1-AB7A-7A1BBFCC8789}"/>
    <dgm:cxn modelId="{498FE746-A25B-F247-BDFC-E668917198A3}" type="presOf" srcId="{F54DD217-697D-44C6-8DC5-E338CF3CFA02}" destId="{B29C9029-4664-5B4F-8B93-44E15153F228}" srcOrd="0" destOrd="0" presId="urn:microsoft.com/office/officeart/2005/8/layout/default"/>
    <dgm:cxn modelId="{7D5B224F-A143-4947-A0BE-FD0A56F161A9}" type="presOf" srcId="{83870527-3FCB-4A41-9678-BCFB6CC0C183}" destId="{FDB3C295-980C-C340-9C7D-228E0F5810A2}" srcOrd="0" destOrd="0" presId="urn:microsoft.com/office/officeart/2005/8/layout/default"/>
    <dgm:cxn modelId="{A7275566-BA83-3142-8008-82922C6D07E6}" type="presOf" srcId="{AEF154DE-5B6B-451D-ABAF-2E2DA5960752}" destId="{5823ED9F-55A4-D442-A0E9-6184ED3C9509}" srcOrd="0" destOrd="0" presId="urn:microsoft.com/office/officeart/2005/8/layout/default"/>
    <dgm:cxn modelId="{36E5046F-F09E-024D-9F92-3C980AF51AD8}" type="presOf" srcId="{AF22EABB-D0D5-4A39-83CE-4F22A8B1B685}" destId="{24AAA2CB-B27C-F44D-876B-BC5A35A3C0AF}" srcOrd="0" destOrd="0" presId="urn:microsoft.com/office/officeart/2005/8/layout/default"/>
    <dgm:cxn modelId="{8CB4C376-2278-BA47-A5AF-C4C78003EDC7}" type="presOf" srcId="{B722480A-D383-4AEE-B796-2FB895C5D774}" destId="{B847372C-3E15-6D43-B013-E50EF896AA1C}" srcOrd="0" destOrd="0" presId="urn:microsoft.com/office/officeart/2005/8/layout/default"/>
    <dgm:cxn modelId="{FA1A8B82-2014-C747-A7C3-086A5909AB46}" type="presOf" srcId="{2ACF7269-5B0B-45EB-9B51-1F3399CA6636}" destId="{8B2C58AE-185F-154D-BBF4-172B67619740}" srcOrd="0" destOrd="0" presId="urn:microsoft.com/office/officeart/2005/8/layout/default"/>
    <dgm:cxn modelId="{D7F94799-AACE-432D-8997-74827BDBF557}" srcId="{F54DD217-697D-44C6-8DC5-E338CF3CFA02}" destId="{D8C8D69C-3D37-47CA-BD37-C11EE41725A7}" srcOrd="5" destOrd="0" parTransId="{EEEFB071-5470-4289-8F1A-BFB8FBA530AF}" sibTransId="{204C4483-4ECA-4D0E-8D9F-5F0C3D88B6BF}"/>
    <dgm:cxn modelId="{8B3A1BA8-A39E-40A5-8463-18B601E606A7}" srcId="{F54DD217-697D-44C6-8DC5-E338CF3CFA02}" destId="{AEF154DE-5B6B-451D-ABAF-2E2DA5960752}" srcOrd="1" destOrd="0" parTransId="{8A185B47-6FDC-4615-8679-54C9EDC6E959}" sibTransId="{9B02993A-67A7-441A-85F9-81E6BA88E853}"/>
    <dgm:cxn modelId="{8888CFAF-C0BF-EE4A-85E2-16D18D2B4CB6}" type="presOf" srcId="{D8C8D69C-3D37-47CA-BD37-C11EE41725A7}" destId="{0D59C5AD-653F-444E-B176-E95C12244B9E}" srcOrd="0" destOrd="0" presId="urn:microsoft.com/office/officeart/2005/8/layout/default"/>
    <dgm:cxn modelId="{8C1F02D6-277C-45F5-89C5-884FB6AF6F1A}" srcId="{F54DD217-697D-44C6-8DC5-E338CF3CFA02}" destId="{83870527-3FCB-4A41-9678-BCFB6CC0C183}" srcOrd="4" destOrd="0" parTransId="{3B86A2D9-34F8-4515-93F5-0BFC2A8EF4A6}" sibTransId="{EF187716-86A5-4F39-A2FE-95B9799FDFDF}"/>
    <dgm:cxn modelId="{F64B83F6-19F2-4FBB-B056-41A80E2A4603}" srcId="{F54DD217-697D-44C6-8DC5-E338CF3CFA02}" destId="{32FBB931-5988-46D4-833C-F75D8BB49959}" srcOrd="3" destOrd="0" parTransId="{45EEFD42-C79D-4D6D-822F-0AEBCBF77C1E}" sibTransId="{8C8B926B-7403-49DD-B880-92FB71FF24F8}"/>
    <dgm:cxn modelId="{3626D0F8-2550-421F-A1CF-B50D5A5FBF47}" srcId="{F54DD217-697D-44C6-8DC5-E338CF3CFA02}" destId="{B722480A-D383-4AEE-B796-2FB895C5D774}" srcOrd="0" destOrd="0" parTransId="{4863959D-81E4-4991-ABC8-55343F813414}" sibTransId="{A2DD4F3D-322A-4B3B-994A-DE7FA1B7DD49}"/>
    <dgm:cxn modelId="{B88A52C3-DA02-0547-9CEC-E29E96C535C7}" type="presParOf" srcId="{B29C9029-4664-5B4F-8B93-44E15153F228}" destId="{B847372C-3E15-6D43-B013-E50EF896AA1C}" srcOrd="0" destOrd="0" presId="urn:microsoft.com/office/officeart/2005/8/layout/default"/>
    <dgm:cxn modelId="{838337BC-61E4-1144-9251-A53500AEA49E}" type="presParOf" srcId="{B29C9029-4664-5B4F-8B93-44E15153F228}" destId="{72814649-AB5A-E84A-90E3-9917285587D4}" srcOrd="1" destOrd="0" presId="urn:microsoft.com/office/officeart/2005/8/layout/default"/>
    <dgm:cxn modelId="{F1C89789-C630-0D44-95AD-6A2A79DF9C78}" type="presParOf" srcId="{B29C9029-4664-5B4F-8B93-44E15153F228}" destId="{5823ED9F-55A4-D442-A0E9-6184ED3C9509}" srcOrd="2" destOrd="0" presId="urn:microsoft.com/office/officeart/2005/8/layout/default"/>
    <dgm:cxn modelId="{5A51DFAA-D707-BD44-87AE-E3F0934C38AF}" type="presParOf" srcId="{B29C9029-4664-5B4F-8B93-44E15153F228}" destId="{70176136-DF4E-AC45-B42E-2237B85C0E48}" srcOrd="3" destOrd="0" presId="urn:microsoft.com/office/officeart/2005/8/layout/default"/>
    <dgm:cxn modelId="{72F429AB-9C6C-DF42-B78C-5D69C63611D7}" type="presParOf" srcId="{B29C9029-4664-5B4F-8B93-44E15153F228}" destId="{8B2C58AE-185F-154D-BBF4-172B67619740}" srcOrd="4" destOrd="0" presId="urn:microsoft.com/office/officeart/2005/8/layout/default"/>
    <dgm:cxn modelId="{7334222F-3363-3545-81F4-10D40268DC29}" type="presParOf" srcId="{B29C9029-4664-5B4F-8B93-44E15153F228}" destId="{B0758784-C107-F446-9BD6-887C206BE972}" srcOrd="5" destOrd="0" presId="urn:microsoft.com/office/officeart/2005/8/layout/default"/>
    <dgm:cxn modelId="{BF088D1C-3AEF-AB41-B1C9-32B98DB0C839}" type="presParOf" srcId="{B29C9029-4664-5B4F-8B93-44E15153F228}" destId="{A770FB90-BE55-C446-826E-B76D3FCA808A}" srcOrd="6" destOrd="0" presId="urn:microsoft.com/office/officeart/2005/8/layout/default"/>
    <dgm:cxn modelId="{473B8268-8B67-534C-AE45-43BB5F0134EC}" type="presParOf" srcId="{B29C9029-4664-5B4F-8B93-44E15153F228}" destId="{25530544-549A-7940-88CE-2BB288D786B6}" srcOrd="7" destOrd="0" presId="urn:microsoft.com/office/officeart/2005/8/layout/default"/>
    <dgm:cxn modelId="{361CABEE-CD13-2C47-A6E3-A6D26739B2A5}" type="presParOf" srcId="{B29C9029-4664-5B4F-8B93-44E15153F228}" destId="{FDB3C295-980C-C340-9C7D-228E0F5810A2}" srcOrd="8" destOrd="0" presId="urn:microsoft.com/office/officeart/2005/8/layout/default"/>
    <dgm:cxn modelId="{2068C810-73D4-0C40-A859-406EE4A8C762}" type="presParOf" srcId="{B29C9029-4664-5B4F-8B93-44E15153F228}" destId="{4C7C74D9-453C-D646-9464-B9F0D3DAF0E0}" srcOrd="9" destOrd="0" presId="urn:microsoft.com/office/officeart/2005/8/layout/default"/>
    <dgm:cxn modelId="{9E9FFB83-AD16-9841-9915-DC5051B5E212}" type="presParOf" srcId="{B29C9029-4664-5B4F-8B93-44E15153F228}" destId="{0D59C5AD-653F-444E-B176-E95C12244B9E}" srcOrd="10" destOrd="0" presId="urn:microsoft.com/office/officeart/2005/8/layout/default"/>
    <dgm:cxn modelId="{3BE0C5BA-B6F9-814B-B8D9-34B8EB59B0C5}" type="presParOf" srcId="{B29C9029-4664-5B4F-8B93-44E15153F228}" destId="{235793F0-7D16-784B-B065-B3A707B23A5D}" srcOrd="11" destOrd="0" presId="urn:microsoft.com/office/officeart/2005/8/layout/default"/>
    <dgm:cxn modelId="{9F74161D-C065-B347-BEBF-71E00F930727}" type="presParOf" srcId="{B29C9029-4664-5B4F-8B93-44E15153F228}" destId="{24AAA2CB-B27C-F44D-876B-BC5A35A3C0A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1F3A36-7ACF-4690-A69F-65B1340CC81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D1CB454-397D-43AC-8C0F-14DF93B6CF06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217 intensive care unit nurses were sampled</a:t>
          </a:r>
        </a:p>
      </dgm:t>
    </dgm:pt>
    <dgm:pt modelId="{9D1C995A-5CBE-4F3B-BCAF-D3FC7962905E}" type="parTrans" cxnId="{6A250283-25BE-4251-8D81-034FB6517DF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77C0D5-BD5D-480A-AE11-3D871FC4522C}" type="sibTrans" cxnId="{6A250283-25BE-4251-8D81-034FB6517DF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073CD0-0347-4D31-BEA1-40D6EF2210D4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When people experienced more role ambiguity and role conflict, they felt less compassion satisfaction and more compassion fatigue and death anxiety</a:t>
          </a:r>
        </a:p>
      </dgm:t>
    </dgm:pt>
    <dgm:pt modelId="{2AB64D7D-09D0-4911-AC1A-8CE4B0BA6047}" type="parTrans" cxnId="{C0007C7D-D8B5-47E9-A9DB-0FCA3CCB3E2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D1F79EA-824E-4AC5-8396-0912B342899D}" type="sibTrans" cxnId="{C0007C7D-D8B5-47E9-A9DB-0FCA3CCB3E2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C3A290-CB55-AA48-A2AA-D9DE6FD49847}" type="pres">
      <dgm:prSet presAssocID="{FC1F3A36-7ACF-4690-A69F-65B1340CC81E}" presName="vert0" presStyleCnt="0">
        <dgm:presLayoutVars>
          <dgm:dir/>
          <dgm:animOne val="branch"/>
          <dgm:animLvl val="lvl"/>
        </dgm:presLayoutVars>
      </dgm:prSet>
      <dgm:spPr/>
    </dgm:pt>
    <dgm:pt modelId="{1B17BDBC-BDDE-5B48-B4B0-21CD4D930A6C}" type="pres">
      <dgm:prSet presAssocID="{7D1CB454-397D-43AC-8C0F-14DF93B6CF06}" presName="thickLine" presStyleLbl="alignNode1" presStyleIdx="0" presStyleCnt="2"/>
      <dgm:spPr/>
    </dgm:pt>
    <dgm:pt modelId="{0D6B7243-66C7-BF43-B1B5-A2B316821DA7}" type="pres">
      <dgm:prSet presAssocID="{7D1CB454-397D-43AC-8C0F-14DF93B6CF06}" presName="horz1" presStyleCnt="0"/>
      <dgm:spPr/>
    </dgm:pt>
    <dgm:pt modelId="{A7FE1CD7-4CDB-5842-A028-0B884753D489}" type="pres">
      <dgm:prSet presAssocID="{7D1CB454-397D-43AC-8C0F-14DF93B6CF06}" presName="tx1" presStyleLbl="revTx" presStyleIdx="0" presStyleCnt="2"/>
      <dgm:spPr/>
    </dgm:pt>
    <dgm:pt modelId="{884F7916-3309-D742-8701-6C774CFB3587}" type="pres">
      <dgm:prSet presAssocID="{7D1CB454-397D-43AC-8C0F-14DF93B6CF06}" presName="vert1" presStyleCnt="0"/>
      <dgm:spPr/>
    </dgm:pt>
    <dgm:pt modelId="{3ECC3585-0103-EE4B-80DE-FD194A4B6CD0}" type="pres">
      <dgm:prSet presAssocID="{12073CD0-0347-4D31-BEA1-40D6EF2210D4}" presName="thickLine" presStyleLbl="alignNode1" presStyleIdx="1" presStyleCnt="2"/>
      <dgm:spPr/>
    </dgm:pt>
    <dgm:pt modelId="{473D3CD5-C834-0640-8CC5-F0FB87B9E03F}" type="pres">
      <dgm:prSet presAssocID="{12073CD0-0347-4D31-BEA1-40D6EF2210D4}" presName="horz1" presStyleCnt="0"/>
      <dgm:spPr/>
    </dgm:pt>
    <dgm:pt modelId="{1882BD7B-2EDA-C04F-A886-B1D82AFAEE18}" type="pres">
      <dgm:prSet presAssocID="{12073CD0-0347-4D31-BEA1-40D6EF2210D4}" presName="tx1" presStyleLbl="revTx" presStyleIdx="1" presStyleCnt="2"/>
      <dgm:spPr/>
    </dgm:pt>
    <dgm:pt modelId="{49EB88B7-968C-BE4E-B91A-AD4F1DB8975F}" type="pres">
      <dgm:prSet presAssocID="{12073CD0-0347-4D31-BEA1-40D6EF2210D4}" presName="vert1" presStyleCnt="0"/>
      <dgm:spPr/>
    </dgm:pt>
  </dgm:ptLst>
  <dgm:cxnLst>
    <dgm:cxn modelId="{C0007C7D-D8B5-47E9-A9DB-0FCA3CCB3E21}" srcId="{FC1F3A36-7ACF-4690-A69F-65B1340CC81E}" destId="{12073CD0-0347-4D31-BEA1-40D6EF2210D4}" srcOrd="1" destOrd="0" parTransId="{2AB64D7D-09D0-4911-AC1A-8CE4B0BA6047}" sibTransId="{7D1F79EA-824E-4AC5-8396-0912B342899D}"/>
    <dgm:cxn modelId="{6A250283-25BE-4251-8D81-034FB6517DFD}" srcId="{FC1F3A36-7ACF-4690-A69F-65B1340CC81E}" destId="{7D1CB454-397D-43AC-8C0F-14DF93B6CF06}" srcOrd="0" destOrd="0" parTransId="{9D1C995A-5CBE-4F3B-BCAF-D3FC7962905E}" sibTransId="{FE77C0D5-BD5D-480A-AE11-3D871FC4522C}"/>
    <dgm:cxn modelId="{0476C48D-4C33-0D47-906D-2F0B856F3452}" type="presOf" srcId="{7D1CB454-397D-43AC-8C0F-14DF93B6CF06}" destId="{A7FE1CD7-4CDB-5842-A028-0B884753D489}" srcOrd="0" destOrd="0" presId="urn:microsoft.com/office/officeart/2008/layout/LinedList"/>
    <dgm:cxn modelId="{423249C6-702A-8F42-AB44-8671531B1D6B}" type="presOf" srcId="{12073CD0-0347-4D31-BEA1-40D6EF2210D4}" destId="{1882BD7B-2EDA-C04F-A886-B1D82AFAEE18}" srcOrd="0" destOrd="0" presId="urn:microsoft.com/office/officeart/2008/layout/LinedList"/>
    <dgm:cxn modelId="{09533DE8-2DD8-6D49-891A-471C895C74DB}" type="presOf" srcId="{FC1F3A36-7ACF-4690-A69F-65B1340CC81E}" destId="{39C3A290-CB55-AA48-A2AA-D9DE6FD49847}" srcOrd="0" destOrd="0" presId="urn:microsoft.com/office/officeart/2008/layout/LinedList"/>
    <dgm:cxn modelId="{2DD65B85-B7A1-3946-8394-1AA30103E9A0}" type="presParOf" srcId="{39C3A290-CB55-AA48-A2AA-D9DE6FD49847}" destId="{1B17BDBC-BDDE-5B48-B4B0-21CD4D930A6C}" srcOrd="0" destOrd="0" presId="urn:microsoft.com/office/officeart/2008/layout/LinedList"/>
    <dgm:cxn modelId="{D2FECA1E-4BC9-5F47-9B9E-664CFB2143AD}" type="presParOf" srcId="{39C3A290-CB55-AA48-A2AA-D9DE6FD49847}" destId="{0D6B7243-66C7-BF43-B1B5-A2B316821DA7}" srcOrd="1" destOrd="0" presId="urn:microsoft.com/office/officeart/2008/layout/LinedList"/>
    <dgm:cxn modelId="{9FF46656-9817-CC41-9D12-40CC2B91438D}" type="presParOf" srcId="{0D6B7243-66C7-BF43-B1B5-A2B316821DA7}" destId="{A7FE1CD7-4CDB-5842-A028-0B884753D489}" srcOrd="0" destOrd="0" presId="urn:microsoft.com/office/officeart/2008/layout/LinedList"/>
    <dgm:cxn modelId="{85188121-CFA5-0A41-ABB5-AA1C6CADE6DC}" type="presParOf" srcId="{0D6B7243-66C7-BF43-B1B5-A2B316821DA7}" destId="{884F7916-3309-D742-8701-6C774CFB3587}" srcOrd="1" destOrd="0" presId="urn:microsoft.com/office/officeart/2008/layout/LinedList"/>
    <dgm:cxn modelId="{19B8244F-A0EA-6347-A022-F769F08FB202}" type="presParOf" srcId="{39C3A290-CB55-AA48-A2AA-D9DE6FD49847}" destId="{3ECC3585-0103-EE4B-80DE-FD194A4B6CD0}" srcOrd="2" destOrd="0" presId="urn:microsoft.com/office/officeart/2008/layout/LinedList"/>
    <dgm:cxn modelId="{2AEB5F11-6858-F447-B1CF-5C04E10EF59B}" type="presParOf" srcId="{39C3A290-CB55-AA48-A2AA-D9DE6FD49847}" destId="{473D3CD5-C834-0640-8CC5-F0FB87B9E03F}" srcOrd="3" destOrd="0" presId="urn:microsoft.com/office/officeart/2008/layout/LinedList"/>
    <dgm:cxn modelId="{52A724EA-94DF-E64E-AC5F-93E6629885FE}" type="presParOf" srcId="{473D3CD5-C834-0640-8CC5-F0FB87B9E03F}" destId="{1882BD7B-2EDA-C04F-A886-B1D82AFAEE18}" srcOrd="0" destOrd="0" presId="urn:microsoft.com/office/officeart/2008/layout/LinedList"/>
    <dgm:cxn modelId="{2A8F078F-ADD9-604F-8D5B-2D25E0FFF67C}" type="presParOf" srcId="{473D3CD5-C834-0640-8CC5-F0FB87B9E03F}" destId="{49EB88B7-968C-BE4E-B91A-AD4F1DB897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D8231D-60D9-4921-80B9-03DF2EDD6C91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1332C1-565E-46F3-B829-698F35AE3E17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Antecedents included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F8721F-F798-42E9-B3C2-715996E8008B}" type="parTrans" cxnId="{E4044F79-FA24-4B35-8D16-EA8D531F1DA9}">
      <dgm:prSet/>
      <dgm:spPr/>
      <dgm:t>
        <a:bodyPr/>
        <a:lstStyle/>
        <a:p>
          <a:endParaRPr lang="en-US"/>
        </a:p>
      </dgm:t>
    </dgm:pt>
    <dgm:pt modelId="{8EA476EE-6CF2-4266-8E2F-6ED954F47858}" type="sibTrans" cxnId="{E4044F79-FA24-4B35-8D16-EA8D531F1DA9}">
      <dgm:prSet/>
      <dgm:spPr/>
      <dgm:t>
        <a:bodyPr/>
        <a:lstStyle/>
        <a:p>
          <a:endParaRPr lang="en-US"/>
        </a:p>
      </dgm:t>
    </dgm:pt>
    <dgm:pt modelId="{1A8DD971-65A8-458B-9073-7C47C1C4BEC4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lack of clear role definitions, </a:t>
          </a:r>
        </a:p>
      </dgm:t>
    </dgm:pt>
    <dgm:pt modelId="{9BE3A746-26E6-4517-A805-3ECD79B65079}" type="parTrans" cxnId="{AC915FBD-52CC-4F63-BEA0-A7C28E58414A}">
      <dgm:prSet/>
      <dgm:spPr/>
      <dgm:t>
        <a:bodyPr/>
        <a:lstStyle/>
        <a:p>
          <a:endParaRPr lang="en-US"/>
        </a:p>
      </dgm:t>
    </dgm:pt>
    <dgm:pt modelId="{76AE70BB-23D4-4B05-98A9-EDC520B5B5B4}" type="sibTrans" cxnId="{AC915FBD-52CC-4F63-BEA0-A7C28E58414A}">
      <dgm:prSet/>
      <dgm:spPr/>
      <dgm:t>
        <a:bodyPr/>
        <a:lstStyle/>
        <a:p>
          <a:endParaRPr lang="en-US"/>
        </a:p>
      </dgm:t>
    </dgm:pt>
    <dgm:pt modelId="{3FE1A887-A1D9-4232-BA45-61D8666749E8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lack of education/training, communication problems</a:t>
          </a:r>
        </a:p>
      </dgm:t>
    </dgm:pt>
    <dgm:pt modelId="{3689420A-75F1-499D-A821-99E1EE789CD4}" type="parTrans" cxnId="{58FAD711-CBB5-40A7-97DE-2B761950AD85}">
      <dgm:prSet/>
      <dgm:spPr/>
      <dgm:t>
        <a:bodyPr/>
        <a:lstStyle/>
        <a:p>
          <a:endParaRPr lang="en-US"/>
        </a:p>
      </dgm:t>
    </dgm:pt>
    <dgm:pt modelId="{7E88EBB2-E2FC-4CA0-8FF1-530A9A0A6939}" type="sibTrans" cxnId="{58FAD711-CBB5-40A7-97DE-2B761950AD85}">
      <dgm:prSet/>
      <dgm:spPr/>
      <dgm:t>
        <a:bodyPr/>
        <a:lstStyle/>
        <a:p>
          <a:endParaRPr lang="en-US"/>
        </a:p>
      </dgm:t>
    </dgm:pt>
    <dgm:pt modelId="{3A838EC1-48F4-484C-BC50-6161AA0E2E18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supervisory behaviors and support</a:t>
          </a:r>
        </a:p>
      </dgm:t>
    </dgm:pt>
    <dgm:pt modelId="{48C2CF28-267F-4961-A4B8-EF0CC3702D0F}" type="parTrans" cxnId="{658A46E8-38D2-4D47-ADD6-52ED9CD78E98}">
      <dgm:prSet/>
      <dgm:spPr/>
      <dgm:t>
        <a:bodyPr/>
        <a:lstStyle/>
        <a:p>
          <a:endParaRPr lang="en-US"/>
        </a:p>
      </dgm:t>
    </dgm:pt>
    <dgm:pt modelId="{16A07B6D-FFD8-4601-99A5-1A3C3884EC21}" type="sibTrans" cxnId="{658A46E8-38D2-4D47-ADD6-52ED9CD78E98}">
      <dgm:prSet/>
      <dgm:spPr/>
      <dgm:t>
        <a:bodyPr/>
        <a:lstStyle/>
        <a:p>
          <a:endParaRPr lang="en-US"/>
        </a:p>
      </dgm:t>
    </dgm:pt>
    <dgm:pt modelId="{A0BE1D84-E3E9-484E-A39C-E3AC237B8A50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organizational culture</a:t>
          </a:r>
        </a:p>
      </dgm:t>
    </dgm:pt>
    <dgm:pt modelId="{B664A46F-2F20-487C-8011-8CF9AEB72A65}" type="parTrans" cxnId="{638DDD9B-BF9A-42CE-B800-3B0FE21BB671}">
      <dgm:prSet/>
      <dgm:spPr/>
      <dgm:t>
        <a:bodyPr/>
        <a:lstStyle/>
        <a:p>
          <a:endParaRPr lang="en-US"/>
        </a:p>
      </dgm:t>
    </dgm:pt>
    <dgm:pt modelId="{30F0526F-7773-498F-AABC-C6695EC4324C}" type="sibTrans" cxnId="{638DDD9B-BF9A-42CE-B800-3B0FE21BB671}">
      <dgm:prSet/>
      <dgm:spPr/>
      <dgm:t>
        <a:bodyPr/>
        <a:lstStyle/>
        <a:p>
          <a:endParaRPr lang="en-US"/>
        </a:p>
      </dgm:t>
    </dgm:pt>
    <dgm:pt modelId="{1F92CEB6-B02D-4BA3-B65E-4255EEE1E4BE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practice environment conditions, experience</a:t>
          </a:r>
        </a:p>
      </dgm:t>
    </dgm:pt>
    <dgm:pt modelId="{4A01299C-7CFC-4061-9C8A-ED8393E482BA}" type="parTrans" cxnId="{B45CFD11-D677-49EF-81E3-89F9F3E01924}">
      <dgm:prSet/>
      <dgm:spPr/>
      <dgm:t>
        <a:bodyPr/>
        <a:lstStyle/>
        <a:p>
          <a:endParaRPr lang="en-US"/>
        </a:p>
      </dgm:t>
    </dgm:pt>
    <dgm:pt modelId="{6E380DCC-A2C9-49EA-845D-ECCEEBF8B5A0}" type="sibTrans" cxnId="{B45CFD11-D677-49EF-81E3-89F9F3E01924}">
      <dgm:prSet/>
      <dgm:spPr/>
      <dgm:t>
        <a:bodyPr/>
        <a:lstStyle/>
        <a:p>
          <a:endParaRPr lang="en-US"/>
        </a:p>
      </dgm:t>
    </dgm:pt>
    <dgm:pt modelId="{31953D8A-C015-41D4-BC3C-DF2E6B858741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group cohesiveness</a:t>
          </a:r>
        </a:p>
      </dgm:t>
    </dgm:pt>
    <dgm:pt modelId="{BCECD919-5152-4AEC-925A-481EBA5845A8}" type="parTrans" cxnId="{5D9FDCBE-4F75-4E13-9585-5764F5A43589}">
      <dgm:prSet/>
      <dgm:spPr/>
      <dgm:t>
        <a:bodyPr/>
        <a:lstStyle/>
        <a:p>
          <a:endParaRPr lang="en-US"/>
        </a:p>
      </dgm:t>
    </dgm:pt>
    <dgm:pt modelId="{59159D91-6B50-46FB-8047-8005D5512CCE}" type="sibTrans" cxnId="{5D9FDCBE-4F75-4E13-9585-5764F5A43589}">
      <dgm:prSet/>
      <dgm:spPr/>
      <dgm:t>
        <a:bodyPr/>
        <a:lstStyle/>
        <a:p>
          <a:endParaRPr lang="en-US"/>
        </a:p>
      </dgm:t>
    </dgm:pt>
    <dgm:pt modelId="{3720925B-860E-4312-888C-2835FF4334CB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preferred work setting</a:t>
          </a:r>
        </a:p>
      </dgm:t>
    </dgm:pt>
    <dgm:pt modelId="{317F474F-A165-43E5-9C3D-61C1EE0E94DA}" type="parTrans" cxnId="{C8B15BCB-5608-4E63-9C16-E0E1E7521006}">
      <dgm:prSet/>
      <dgm:spPr/>
      <dgm:t>
        <a:bodyPr/>
        <a:lstStyle/>
        <a:p>
          <a:endParaRPr lang="en-US"/>
        </a:p>
      </dgm:t>
    </dgm:pt>
    <dgm:pt modelId="{8A11A03D-CB0D-48E9-BB34-E206FA63C13E}" type="sibTrans" cxnId="{C8B15BCB-5608-4E63-9C16-E0E1E7521006}">
      <dgm:prSet/>
      <dgm:spPr/>
      <dgm:t>
        <a:bodyPr/>
        <a:lstStyle/>
        <a:p>
          <a:endParaRPr lang="en-US"/>
        </a:p>
      </dgm:t>
    </dgm:pt>
    <dgm:pt modelId="{0A40E926-F0A6-014B-B2FA-8C84315C0F44}" type="pres">
      <dgm:prSet presAssocID="{2DD8231D-60D9-4921-80B9-03DF2EDD6C91}" presName="vert0" presStyleCnt="0">
        <dgm:presLayoutVars>
          <dgm:dir/>
          <dgm:animOne val="branch"/>
          <dgm:animLvl val="lvl"/>
        </dgm:presLayoutVars>
      </dgm:prSet>
      <dgm:spPr/>
    </dgm:pt>
    <dgm:pt modelId="{023FEDF1-B44D-8D4B-B8B6-A79CB53E127E}" type="pres">
      <dgm:prSet presAssocID="{A41332C1-565E-46F3-B829-698F35AE3E17}" presName="thickLine" presStyleLbl="alignNode1" presStyleIdx="0" presStyleCnt="1"/>
      <dgm:spPr/>
    </dgm:pt>
    <dgm:pt modelId="{5090F1F5-63FE-BF42-BCD4-A0A3B4FFA2B3}" type="pres">
      <dgm:prSet presAssocID="{A41332C1-565E-46F3-B829-698F35AE3E17}" presName="horz1" presStyleCnt="0"/>
      <dgm:spPr/>
    </dgm:pt>
    <dgm:pt modelId="{32827A32-DDEE-F849-AB7A-E60805B088BA}" type="pres">
      <dgm:prSet presAssocID="{A41332C1-565E-46F3-B829-698F35AE3E17}" presName="tx1" presStyleLbl="revTx" presStyleIdx="0" presStyleCnt="8"/>
      <dgm:spPr/>
    </dgm:pt>
    <dgm:pt modelId="{4C642E8D-217B-FD44-A6CF-D7E253792F8E}" type="pres">
      <dgm:prSet presAssocID="{A41332C1-565E-46F3-B829-698F35AE3E17}" presName="vert1" presStyleCnt="0"/>
      <dgm:spPr/>
    </dgm:pt>
    <dgm:pt modelId="{B0A419F8-E39C-094A-A6DB-F34DB23784C8}" type="pres">
      <dgm:prSet presAssocID="{1A8DD971-65A8-458B-9073-7C47C1C4BEC4}" presName="vertSpace2a" presStyleCnt="0"/>
      <dgm:spPr/>
    </dgm:pt>
    <dgm:pt modelId="{5CA9D6D3-B779-134F-8D50-B66501F6B8A1}" type="pres">
      <dgm:prSet presAssocID="{1A8DD971-65A8-458B-9073-7C47C1C4BEC4}" presName="horz2" presStyleCnt="0"/>
      <dgm:spPr/>
    </dgm:pt>
    <dgm:pt modelId="{675D2AA1-9CA6-974F-AD45-593DB3C29C19}" type="pres">
      <dgm:prSet presAssocID="{1A8DD971-65A8-458B-9073-7C47C1C4BEC4}" presName="horzSpace2" presStyleCnt="0"/>
      <dgm:spPr/>
    </dgm:pt>
    <dgm:pt modelId="{393C6E29-2A1E-564E-A64E-4D7139C543BA}" type="pres">
      <dgm:prSet presAssocID="{1A8DD971-65A8-458B-9073-7C47C1C4BEC4}" presName="tx2" presStyleLbl="revTx" presStyleIdx="1" presStyleCnt="8"/>
      <dgm:spPr/>
    </dgm:pt>
    <dgm:pt modelId="{26C0AD79-75E5-0C48-988F-CC2F6EF0B2AF}" type="pres">
      <dgm:prSet presAssocID="{1A8DD971-65A8-458B-9073-7C47C1C4BEC4}" presName="vert2" presStyleCnt="0"/>
      <dgm:spPr/>
    </dgm:pt>
    <dgm:pt modelId="{A46772F0-FFA0-CE4A-B191-13D864911959}" type="pres">
      <dgm:prSet presAssocID="{1A8DD971-65A8-458B-9073-7C47C1C4BEC4}" presName="thinLine2b" presStyleLbl="callout" presStyleIdx="0" presStyleCnt="7"/>
      <dgm:spPr/>
    </dgm:pt>
    <dgm:pt modelId="{1EC20D9E-8DDF-8846-99D5-BDB83CF7B437}" type="pres">
      <dgm:prSet presAssocID="{1A8DD971-65A8-458B-9073-7C47C1C4BEC4}" presName="vertSpace2b" presStyleCnt="0"/>
      <dgm:spPr/>
    </dgm:pt>
    <dgm:pt modelId="{B3F14698-3ACF-8A40-BB6D-297AC4BEE355}" type="pres">
      <dgm:prSet presAssocID="{3FE1A887-A1D9-4232-BA45-61D8666749E8}" presName="horz2" presStyleCnt="0"/>
      <dgm:spPr/>
    </dgm:pt>
    <dgm:pt modelId="{47FF4B7F-4E19-9F42-B74F-C88A0DAC12C6}" type="pres">
      <dgm:prSet presAssocID="{3FE1A887-A1D9-4232-BA45-61D8666749E8}" presName="horzSpace2" presStyleCnt="0"/>
      <dgm:spPr/>
    </dgm:pt>
    <dgm:pt modelId="{E8D51DE4-BC35-B846-8E05-5519538B5097}" type="pres">
      <dgm:prSet presAssocID="{3FE1A887-A1D9-4232-BA45-61D8666749E8}" presName="tx2" presStyleLbl="revTx" presStyleIdx="2" presStyleCnt="8"/>
      <dgm:spPr/>
    </dgm:pt>
    <dgm:pt modelId="{A9D796C5-59E1-6B42-A3F3-39D9E216389E}" type="pres">
      <dgm:prSet presAssocID="{3FE1A887-A1D9-4232-BA45-61D8666749E8}" presName="vert2" presStyleCnt="0"/>
      <dgm:spPr/>
    </dgm:pt>
    <dgm:pt modelId="{78A346FB-8570-374D-AEF7-14EC9CF7C23C}" type="pres">
      <dgm:prSet presAssocID="{3FE1A887-A1D9-4232-BA45-61D8666749E8}" presName="thinLine2b" presStyleLbl="callout" presStyleIdx="1" presStyleCnt="7"/>
      <dgm:spPr/>
    </dgm:pt>
    <dgm:pt modelId="{3C8445C7-2E46-2F40-B8E2-820BB1693BD4}" type="pres">
      <dgm:prSet presAssocID="{3FE1A887-A1D9-4232-BA45-61D8666749E8}" presName="vertSpace2b" presStyleCnt="0"/>
      <dgm:spPr/>
    </dgm:pt>
    <dgm:pt modelId="{D9E3262C-998A-1444-ACD2-83D8CB5F344F}" type="pres">
      <dgm:prSet presAssocID="{3A838EC1-48F4-484C-BC50-6161AA0E2E18}" presName="horz2" presStyleCnt="0"/>
      <dgm:spPr/>
    </dgm:pt>
    <dgm:pt modelId="{D5E97EB0-7574-2D4A-BEE8-2D83685E1874}" type="pres">
      <dgm:prSet presAssocID="{3A838EC1-48F4-484C-BC50-6161AA0E2E18}" presName="horzSpace2" presStyleCnt="0"/>
      <dgm:spPr/>
    </dgm:pt>
    <dgm:pt modelId="{EAA4A0A4-46B0-2744-B1CB-1205A1B780BF}" type="pres">
      <dgm:prSet presAssocID="{3A838EC1-48F4-484C-BC50-6161AA0E2E18}" presName="tx2" presStyleLbl="revTx" presStyleIdx="3" presStyleCnt="8"/>
      <dgm:spPr/>
    </dgm:pt>
    <dgm:pt modelId="{FBBA6DA4-0F61-734A-88A6-7E405204DD9D}" type="pres">
      <dgm:prSet presAssocID="{3A838EC1-48F4-484C-BC50-6161AA0E2E18}" presName="vert2" presStyleCnt="0"/>
      <dgm:spPr/>
    </dgm:pt>
    <dgm:pt modelId="{777A0717-2996-0843-BF7A-D93291861B54}" type="pres">
      <dgm:prSet presAssocID="{3A838EC1-48F4-484C-BC50-6161AA0E2E18}" presName="thinLine2b" presStyleLbl="callout" presStyleIdx="2" presStyleCnt="7"/>
      <dgm:spPr/>
    </dgm:pt>
    <dgm:pt modelId="{D7BFDD69-34A5-D34A-A16D-47CDFE01F16B}" type="pres">
      <dgm:prSet presAssocID="{3A838EC1-48F4-484C-BC50-6161AA0E2E18}" presName="vertSpace2b" presStyleCnt="0"/>
      <dgm:spPr/>
    </dgm:pt>
    <dgm:pt modelId="{68BD1D27-AC46-6447-946F-64B91B8D179D}" type="pres">
      <dgm:prSet presAssocID="{A0BE1D84-E3E9-484E-A39C-E3AC237B8A50}" presName="horz2" presStyleCnt="0"/>
      <dgm:spPr/>
    </dgm:pt>
    <dgm:pt modelId="{855F3734-301D-A44B-99B0-C469FC7EDAB7}" type="pres">
      <dgm:prSet presAssocID="{A0BE1D84-E3E9-484E-A39C-E3AC237B8A50}" presName="horzSpace2" presStyleCnt="0"/>
      <dgm:spPr/>
    </dgm:pt>
    <dgm:pt modelId="{73F937BC-0B28-FB44-BD03-D1B72224C6EA}" type="pres">
      <dgm:prSet presAssocID="{A0BE1D84-E3E9-484E-A39C-E3AC237B8A50}" presName="tx2" presStyleLbl="revTx" presStyleIdx="4" presStyleCnt="8"/>
      <dgm:spPr/>
    </dgm:pt>
    <dgm:pt modelId="{BF739B3F-12C7-0945-9C20-E8B60FF2256A}" type="pres">
      <dgm:prSet presAssocID="{A0BE1D84-E3E9-484E-A39C-E3AC237B8A50}" presName="vert2" presStyleCnt="0"/>
      <dgm:spPr/>
    </dgm:pt>
    <dgm:pt modelId="{60578D3E-C0AA-C240-8C8E-0C3DCBE60B0B}" type="pres">
      <dgm:prSet presAssocID="{A0BE1D84-E3E9-484E-A39C-E3AC237B8A50}" presName="thinLine2b" presStyleLbl="callout" presStyleIdx="3" presStyleCnt="7"/>
      <dgm:spPr/>
    </dgm:pt>
    <dgm:pt modelId="{DB6F6774-00E6-FC4F-9429-23A2B6874C30}" type="pres">
      <dgm:prSet presAssocID="{A0BE1D84-E3E9-484E-A39C-E3AC237B8A50}" presName="vertSpace2b" presStyleCnt="0"/>
      <dgm:spPr/>
    </dgm:pt>
    <dgm:pt modelId="{EC61155A-BF7C-B94F-8ADC-A64F60A8BD5B}" type="pres">
      <dgm:prSet presAssocID="{1F92CEB6-B02D-4BA3-B65E-4255EEE1E4BE}" presName="horz2" presStyleCnt="0"/>
      <dgm:spPr/>
    </dgm:pt>
    <dgm:pt modelId="{667771E8-57A4-B543-8F29-1978FB1BC74F}" type="pres">
      <dgm:prSet presAssocID="{1F92CEB6-B02D-4BA3-B65E-4255EEE1E4BE}" presName="horzSpace2" presStyleCnt="0"/>
      <dgm:spPr/>
    </dgm:pt>
    <dgm:pt modelId="{01AED72A-92A3-0946-9CDF-11272549C275}" type="pres">
      <dgm:prSet presAssocID="{1F92CEB6-B02D-4BA3-B65E-4255EEE1E4BE}" presName="tx2" presStyleLbl="revTx" presStyleIdx="5" presStyleCnt="8"/>
      <dgm:spPr/>
    </dgm:pt>
    <dgm:pt modelId="{E1136482-28FA-1144-8650-253D481232E5}" type="pres">
      <dgm:prSet presAssocID="{1F92CEB6-B02D-4BA3-B65E-4255EEE1E4BE}" presName="vert2" presStyleCnt="0"/>
      <dgm:spPr/>
    </dgm:pt>
    <dgm:pt modelId="{024B0B3E-1421-5E4F-B67C-E38FA278FE3D}" type="pres">
      <dgm:prSet presAssocID="{1F92CEB6-B02D-4BA3-B65E-4255EEE1E4BE}" presName="thinLine2b" presStyleLbl="callout" presStyleIdx="4" presStyleCnt="7"/>
      <dgm:spPr/>
    </dgm:pt>
    <dgm:pt modelId="{4F5D50C7-F688-A04A-BF66-381A73D95171}" type="pres">
      <dgm:prSet presAssocID="{1F92CEB6-B02D-4BA3-B65E-4255EEE1E4BE}" presName="vertSpace2b" presStyleCnt="0"/>
      <dgm:spPr/>
    </dgm:pt>
    <dgm:pt modelId="{2D98A914-9241-1249-AED6-FDBFA93A7D07}" type="pres">
      <dgm:prSet presAssocID="{31953D8A-C015-41D4-BC3C-DF2E6B858741}" presName="horz2" presStyleCnt="0"/>
      <dgm:spPr/>
    </dgm:pt>
    <dgm:pt modelId="{686ECCF4-C360-2E45-A19A-E01FA8D89030}" type="pres">
      <dgm:prSet presAssocID="{31953D8A-C015-41D4-BC3C-DF2E6B858741}" presName="horzSpace2" presStyleCnt="0"/>
      <dgm:spPr/>
    </dgm:pt>
    <dgm:pt modelId="{565C9171-E647-AA46-930F-6EB573A2F328}" type="pres">
      <dgm:prSet presAssocID="{31953D8A-C015-41D4-BC3C-DF2E6B858741}" presName="tx2" presStyleLbl="revTx" presStyleIdx="6" presStyleCnt="8"/>
      <dgm:spPr/>
    </dgm:pt>
    <dgm:pt modelId="{1AA7AB7D-3714-404A-A1D5-068D6BA01900}" type="pres">
      <dgm:prSet presAssocID="{31953D8A-C015-41D4-BC3C-DF2E6B858741}" presName="vert2" presStyleCnt="0"/>
      <dgm:spPr/>
    </dgm:pt>
    <dgm:pt modelId="{96A8F4C7-A9F6-5549-A7FF-2F35EF5283CC}" type="pres">
      <dgm:prSet presAssocID="{31953D8A-C015-41D4-BC3C-DF2E6B858741}" presName="thinLine2b" presStyleLbl="callout" presStyleIdx="5" presStyleCnt="7"/>
      <dgm:spPr/>
    </dgm:pt>
    <dgm:pt modelId="{BD488374-ED61-8240-ADA4-10CE8A61DF2E}" type="pres">
      <dgm:prSet presAssocID="{31953D8A-C015-41D4-BC3C-DF2E6B858741}" presName="vertSpace2b" presStyleCnt="0"/>
      <dgm:spPr/>
    </dgm:pt>
    <dgm:pt modelId="{3C10A9FA-32EC-9944-9393-FD10F101056C}" type="pres">
      <dgm:prSet presAssocID="{3720925B-860E-4312-888C-2835FF4334CB}" presName="horz2" presStyleCnt="0"/>
      <dgm:spPr/>
    </dgm:pt>
    <dgm:pt modelId="{F1C750F8-3798-CB4D-AC23-A20CCF59BD17}" type="pres">
      <dgm:prSet presAssocID="{3720925B-860E-4312-888C-2835FF4334CB}" presName="horzSpace2" presStyleCnt="0"/>
      <dgm:spPr/>
    </dgm:pt>
    <dgm:pt modelId="{01EF61B2-4336-C74A-8F80-5A1F72503C22}" type="pres">
      <dgm:prSet presAssocID="{3720925B-860E-4312-888C-2835FF4334CB}" presName="tx2" presStyleLbl="revTx" presStyleIdx="7" presStyleCnt="8"/>
      <dgm:spPr/>
    </dgm:pt>
    <dgm:pt modelId="{7AAD6A5A-21D7-0B45-AA1E-65A6CE8CDBF7}" type="pres">
      <dgm:prSet presAssocID="{3720925B-860E-4312-888C-2835FF4334CB}" presName="vert2" presStyleCnt="0"/>
      <dgm:spPr/>
    </dgm:pt>
    <dgm:pt modelId="{B395B02E-441B-E644-8FD4-286078B881B3}" type="pres">
      <dgm:prSet presAssocID="{3720925B-860E-4312-888C-2835FF4334CB}" presName="thinLine2b" presStyleLbl="callout" presStyleIdx="6" presStyleCnt="7"/>
      <dgm:spPr/>
    </dgm:pt>
    <dgm:pt modelId="{9FC9FBF1-4F41-7347-ACED-57E1347C5F06}" type="pres">
      <dgm:prSet presAssocID="{3720925B-860E-4312-888C-2835FF4334CB}" presName="vertSpace2b" presStyleCnt="0"/>
      <dgm:spPr/>
    </dgm:pt>
  </dgm:ptLst>
  <dgm:cxnLst>
    <dgm:cxn modelId="{58FAD711-CBB5-40A7-97DE-2B761950AD85}" srcId="{A41332C1-565E-46F3-B829-698F35AE3E17}" destId="{3FE1A887-A1D9-4232-BA45-61D8666749E8}" srcOrd="1" destOrd="0" parTransId="{3689420A-75F1-499D-A821-99E1EE789CD4}" sibTransId="{7E88EBB2-E2FC-4CA0-8FF1-530A9A0A6939}"/>
    <dgm:cxn modelId="{B45CFD11-D677-49EF-81E3-89F9F3E01924}" srcId="{A41332C1-565E-46F3-B829-698F35AE3E17}" destId="{1F92CEB6-B02D-4BA3-B65E-4255EEE1E4BE}" srcOrd="4" destOrd="0" parTransId="{4A01299C-7CFC-4061-9C8A-ED8393E482BA}" sibTransId="{6E380DCC-A2C9-49EA-845D-ECCEEBF8B5A0}"/>
    <dgm:cxn modelId="{AA7DCD18-19E4-5E49-84AF-8013BD7F0AF3}" type="presOf" srcId="{3A838EC1-48F4-484C-BC50-6161AA0E2E18}" destId="{EAA4A0A4-46B0-2744-B1CB-1205A1B780BF}" srcOrd="0" destOrd="0" presId="urn:microsoft.com/office/officeart/2008/layout/LinedList"/>
    <dgm:cxn modelId="{31703959-41E4-3E4E-A9C5-C162D7D20FEC}" type="presOf" srcId="{1A8DD971-65A8-458B-9073-7C47C1C4BEC4}" destId="{393C6E29-2A1E-564E-A64E-4D7139C543BA}" srcOrd="0" destOrd="0" presId="urn:microsoft.com/office/officeart/2008/layout/LinedList"/>
    <dgm:cxn modelId="{1654466A-DA26-6347-94B4-2629FDB02181}" type="presOf" srcId="{3FE1A887-A1D9-4232-BA45-61D8666749E8}" destId="{E8D51DE4-BC35-B846-8E05-5519538B5097}" srcOrd="0" destOrd="0" presId="urn:microsoft.com/office/officeart/2008/layout/LinedList"/>
    <dgm:cxn modelId="{E4044F79-FA24-4B35-8D16-EA8D531F1DA9}" srcId="{2DD8231D-60D9-4921-80B9-03DF2EDD6C91}" destId="{A41332C1-565E-46F3-B829-698F35AE3E17}" srcOrd="0" destOrd="0" parTransId="{28F8721F-F798-42E9-B3C2-715996E8008B}" sibTransId="{8EA476EE-6CF2-4266-8E2F-6ED954F47858}"/>
    <dgm:cxn modelId="{638DDD9B-BF9A-42CE-B800-3B0FE21BB671}" srcId="{A41332C1-565E-46F3-B829-698F35AE3E17}" destId="{A0BE1D84-E3E9-484E-A39C-E3AC237B8A50}" srcOrd="3" destOrd="0" parTransId="{B664A46F-2F20-487C-8011-8CF9AEB72A65}" sibTransId="{30F0526F-7773-498F-AABC-C6695EC4324C}"/>
    <dgm:cxn modelId="{23F594A9-869A-5241-B7AA-BA5C736E5CD6}" type="presOf" srcId="{3720925B-860E-4312-888C-2835FF4334CB}" destId="{01EF61B2-4336-C74A-8F80-5A1F72503C22}" srcOrd="0" destOrd="0" presId="urn:microsoft.com/office/officeart/2008/layout/LinedList"/>
    <dgm:cxn modelId="{99113FB4-E4D5-884D-A4FD-877129472C35}" type="presOf" srcId="{A0BE1D84-E3E9-484E-A39C-E3AC237B8A50}" destId="{73F937BC-0B28-FB44-BD03-D1B72224C6EA}" srcOrd="0" destOrd="0" presId="urn:microsoft.com/office/officeart/2008/layout/LinedList"/>
    <dgm:cxn modelId="{C06823B7-EE3A-444E-BA08-CAA035DF7042}" type="presOf" srcId="{2DD8231D-60D9-4921-80B9-03DF2EDD6C91}" destId="{0A40E926-F0A6-014B-B2FA-8C84315C0F44}" srcOrd="0" destOrd="0" presId="urn:microsoft.com/office/officeart/2008/layout/LinedList"/>
    <dgm:cxn modelId="{AC915FBD-52CC-4F63-BEA0-A7C28E58414A}" srcId="{A41332C1-565E-46F3-B829-698F35AE3E17}" destId="{1A8DD971-65A8-458B-9073-7C47C1C4BEC4}" srcOrd="0" destOrd="0" parTransId="{9BE3A746-26E6-4517-A805-3ECD79B65079}" sibTransId="{76AE70BB-23D4-4B05-98A9-EDC520B5B5B4}"/>
    <dgm:cxn modelId="{5D9FDCBE-4F75-4E13-9585-5764F5A43589}" srcId="{A41332C1-565E-46F3-B829-698F35AE3E17}" destId="{31953D8A-C015-41D4-BC3C-DF2E6B858741}" srcOrd="5" destOrd="0" parTransId="{BCECD919-5152-4AEC-925A-481EBA5845A8}" sibTransId="{59159D91-6B50-46FB-8047-8005D5512CCE}"/>
    <dgm:cxn modelId="{C8B15BCB-5608-4E63-9C16-E0E1E7521006}" srcId="{A41332C1-565E-46F3-B829-698F35AE3E17}" destId="{3720925B-860E-4312-888C-2835FF4334CB}" srcOrd="6" destOrd="0" parTransId="{317F474F-A165-43E5-9C3D-61C1EE0E94DA}" sibTransId="{8A11A03D-CB0D-48E9-BB34-E206FA63C13E}"/>
    <dgm:cxn modelId="{D3813AD1-7626-4E46-8EDA-7F5770C64ED5}" type="presOf" srcId="{A41332C1-565E-46F3-B829-698F35AE3E17}" destId="{32827A32-DDEE-F849-AB7A-E60805B088BA}" srcOrd="0" destOrd="0" presId="urn:microsoft.com/office/officeart/2008/layout/LinedList"/>
    <dgm:cxn modelId="{0919F9D5-B967-0842-A444-FD77F5A5464A}" type="presOf" srcId="{31953D8A-C015-41D4-BC3C-DF2E6B858741}" destId="{565C9171-E647-AA46-930F-6EB573A2F328}" srcOrd="0" destOrd="0" presId="urn:microsoft.com/office/officeart/2008/layout/LinedList"/>
    <dgm:cxn modelId="{658A46E8-38D2-4D47-ADD6-52ED9CD78E98}" srcId="{A41332C1-565E-46F3-B829-698F35AE3E17}" destId="{3A838EC1-48F4-484C-BC50-6161AA0E2E18}" srcOrd="2" destOrd="0" parTransId="{48C2CF28-267F-4961-A4B8-EF0CC3702D0F}" sibTransId="{16A07B6D-FFD8-4601-99A5-1A3C3884EC21}"/>
    <dgm:cxn modelId="{89A214F5-25B5-5B42-8D58-B0F742E4818B}" type="presOf" srcId="{1F92CEB6-B02D-4BA3-B65E-4255EEE1E4BE}" destId="{01AED72A-92A3-0946-9CDF-11272549C275}" srcOrd="0" destOrd="0" presId="urn:microsoft.com/office/officeart/2008/layout/LinedList"/>
    <dgm:cxn modelId="{C0752A93-76A8-E544-8B9C-F4BB34D86CBB}" type="presParOf" srcId="{0A40E926-F0A6-014B-B2FA-8C84315C0F44}" destId="{023FEDF1-B44D-8D4B-B8B6-A79CB53E127E}" srcOrd="0" destOrd="0" presId="urn:microsoft.com/office/officeart/2008/layout/LinedList"/>
    <dgm:cxn modelId="{FD2FF521-5C1F-B84B-AB29-79077699851B}" type="presParOf" srcId="{0A40E926-F0A6-014B-B2FA-8C84315C0F44}" destId="{5090F1F5-63FE-BF42-BCD4-A0A3B4FFA2B3}" srcOrd="1" destOrd="0" presId="urn:microsoft.com/office/officeart/2008/layout/LinedList"/>
    <dgm:cxn modelId="{4C3AFDD0-FFEA-AA48-B929-9970E9ACE872}" type="presParOf" srcId="{5090F1F5-63FE-BF42-BCD4-A0A3B4FFA2B3}" destId="{32827A32-DDEE-F849-AB7A-E60805B088BA}" srcOrd="0" destOrd="0" presId="urn:microsoft.com/office/officeart/2008/layout/LinedList"/>
    <dgm:cxn modelId="{5E0C26F9-1F32-AC43-9052-CC274D56A262}" type="presParOf" srcId="{5090F1F5-63FE-BF42-BCD4-A0A3B4FFA2B3}" destId="{4C642E8D-217B-FD44-A6CF-D7E253792F8E}" srcOrd="1" destOrd="0" presId="urn:microsoft.com/office/officeart/2008/layout/LinedList"/>
    <dgm:cxn modelId="{FB0D810E-CFCA-6C4D-8E49-596B28639096}" type="presParOf" srcId="{4C642E8D-217B-FD44-A6CF-D7E253792F8E}" destId="{B0A419F8-E39C-094A-A6DB-F34DB23784C8}" srcOrd="0" destOrd="0" presId="urn:microsoft.com/office/officeart/2008/layout/LinedList"/>
    <dgm:cxn modelId="{5FF82C0C-8A0E-9141-9D3C-5559EEBE8D9F}" type="presParOf" srcId="{4C642E8D-217B-FD44-A6CF-D7E253792F8E}" destId="{5CA9D6D3-B779-134F-8D50-B66501F6B8A1}" srcOrd="1" destOrd="0" presId="urn:microsoft.com/office/officeart/2008/layout/LinedList"/>
    <dgm:cxn modelId="{69919D12-459A-F946-8562-E54FDCDB368B}" type="presParOf" srcId="{5CA9D6D3-B779-134F-8D50-B66501F6B8A1}" destId="{675D2AA1-9CA6-974F-AD45-593DB3C29C19}" srcOrd="0" destOrd="0" presId="urn:microsoft.com/office/officeart/2008/layout/LinedList"/>
    <dgm:cxn modelId="{67D70175-4F8C-D744-8620-94739FBF9BFF}" type="presParOf" srcId="{5CA9D6D3-B779-134F-8D50-B66501F6B8A1}" destId="{393C6E29-2A1E-564E-A64E-4D7139C543BA}" srcOrd="1" destOrd="0" presId="urn:microsoft.com/office/officeart/2008/layout/LinedList"/>
    <dgm:cxn modelId="{8571EAED-4CB2-3D48-AD17-BADD61EDFEA4}" type="presParOf" srcId="{5CA9D6D3-B779-134F-8D50-B66501F6B8A1}" destId="{26C0AD79-75E5-0C48-988F-CC2F6EF0B2AF}" srcOrd="2" destOrd="0" presId="urn:microsoft.com/office/officeart/2008/layout/LinedList"/>
    <dgm:cxn modelId="{75FC3DF3-F0C0-6D4B-BE09-4A4A41C4A450}" type="presParOf" srcId="{4C642E8D-217B-FD44-A6CF-D7E253792F8E}" destId="{A46772F0-FFA0-CE4A-B191-13D864911959}" srcOrd="2" destOrd="0" presId="urn:microsoft.com/office/officeart/2008/layout/LinedList"/>
    <dgm:cxn modelId="{4E266E5C-7C09-1843-A2C5-6FFD5A8D7EDA}" type="presParOf" srcId="{4C642E8D-217B-FD44-A6CF-D7E253792F8E}" destId="{1EC20D9E-8DDF-8846-99D5-BDB83CF7B437}" srcOrd="3" destOrd="0" presId="urn:microsoft.com/office/officeart/2008/layout/LinedList"/>
    <dgm:cxn modelId="{32D03C6C-AF4B-E047-9C37-645A1AE7F130}" type="presParOf" srcId="{4C642E8D-217B-FD44-A6CF-D7E253792F8E}" destId="{B3F14698-3ACF-8A40-BB6D-297AC4BEE355}" srcOrd="4" destOrd="0" presId="urn:microsoft.com/office/officeart/2008/layout/LinedList"/>
    <dgm:cxn modelId="{0F75B540-AB04-8043-B764-2245C1DD7143}" type="presParOf" srcId="{B3F14698-3ACF-8A40-BB6D-297AC4BEE355}" destId="{47FF4B7F-4E19-9F42-B74F-C88A0DAC12C6}" srcOrd="0" destOrd="0" presId="urn:microsoft.com/office/officeart/2008/layout/LinedList"/>
    <dgm:cxn modelId="{1BE1B395-E989-024E-AF61-F602889AE7BA}" type="presParOf" srcId="{B3F14698-3ACF-8A40-BB6D-297AC4BEE355}" destId="{E8D51DE4-BC35-B846-8E05-5519538B5097}" srcOrd="1" destOrd="0" presId="urn:microsoft.com/office/officeart/2008/layout/LinedList"/>
    <dgm:cxn modelId="{E5BE062F-B2E4-234C-987C-C18949B425C5}" type="presParOf" srcId="{B3F14698-3ACF-8A40-BB6D-297AC4BEE355}" destId="{A9D796C5-59E1-6B42-A3F3-39D9E216389E}" srcOrd="2" destOrd="0" presId="urn:microsoft.com/office/officeart/2008/layout/LinedList"/>
    <dgm:cxn modelId="{E52914C5-B03D-474C-9C01-227B6D26723E}" type="presParOf" srcId="{4C642E8D-217B-FD44-A6CF-D7E253792F8E}" destId="{78A346FB-8570-374D-AEF7-14EC9CF7C23C}" srcOrd="5" destOrd="0" presId="urn:microsoft.com/office/officeart/2008/layout/LinedList"/>
    <dgm:cxn modelId="{7E5EE1C4-7D9D-FA47-AAB6-E833BF4AEE11}" type="presParOf" srcId="{4C642E8D-217B-FD44-A6CF-D7E253792F8E}" destId="{3C8445C7-2E46-2F40-B8E2-820BB1693BD4}" srcOrd="6" destOrd="0" presId="urn:microsoft.com/office/officeart/2008/layout/LinedList"/>
    <dgm:cxn modelId="{94689D35-31BF-1C42-BDD6-E9BD1A30347B}" type="presParOf" srcId="{4C642E8D-217B-FD44-A6CF-D7E253792F8E}" destId="{D9E3262C-998A-1444-ACD2-83D8CB5F344F}" srcOrd="7" destOrd="0" presId="urn:microsoft.com/office/officeart/2008/layout/LinedList"/>
    <dgm:cxn modelId="{C2A1CF77-4714-1040-A914-602EF81182F0}" type="presParOf" srcId="{D9E3262C-998A-1444-ACD2-83D8CB5F344F}" destId="{D5E97EB0-7574-2D4A-BEE8-2D83685E1874}" srcOrd="0" destOrd="0" presId="urn:microsoft.com/office/officeart/2008/layout/LinedList"/>
    <dgm:cxn modelId="{63BE0D61-CD78-AB43-8F63-CE409E464C43}" type="presParOf" srcId="{D9E3262C-998A-1444-ACD2-83D8CB5F344F}" destId="{EAA4A0A4-46B0-2744-B1CB-1205A1B780BF}" srcOrd="1" destOrd="0" presId="urn:microsoft.com/office/officeart/2008/layout/LinedList"/>
    <dgm:cxn modelId="{6D3ECF15-AF1C-DC46-B64F-C5DFE1859E39}" type="presParOf" srcId="{D9E3262C-998A-1444-ACD2-83D8CB5F344F}" destId="{FBBA6DA4-0F61-734A-88A6-7E405204DD9D}" srcOrd="2" destOrd="0" presId="urn:microsoft.com/office/officeart/2008/layout/LinedList"/>
    <dgm:cxn modelId="{A11A841B-B407-BE48-9154-E85E1B93F016}" type="presParOf" srcId="{4C642E8D-217B-FD44-A6CF-D7E253792F8E}" destId="{777A0717-2996-0843-BF7A-D93291861B54}" srcOrd="8" destOrd="0" presId="urn:microsoft.com/office/officeart/2008/layout/LinedList"/>
    <dgm:cxn modelId="{A75614A2-DD3E-DA4A-A50F-A7AECD08F31E}" type="presParOf" srcId="{4C642E8D-217B-FD44-A6CF-D7E253792F8E}" destId="{D7BFDD69-34A5-D34A-A16D-47CDFE01F16B}" srcOrd="9" destOrd="0" presId="urn:microsoft.com/office/officeart/2008/layout/LinedList"/>
    <dgm:cxn modelId="{DC421668-2F6A-BD4D-9F91-3E03F2647FD5}" type="presParOf" srcId="{4C642E8D-217B-FD44-A6CF-D7E253792F8E}" destId="{68BD1D27-AC46-6447-946F-64B91B8D179D}" srcOrd="10" destOrd="0" presId="urn:microsoft.com/office/officeart/2008/layout/LinedList"/>
    <dgm:cxn modelId="{03E8FDE9-D60D-9D4B-A6B7-402EE7C2BB23}" type="presParOf" srcId="{68BD1D27-AC46-6447-946F-64B91B8D179D}" destId="{855F3734-301D-A44B-99B0-C469FC7EDAB7}" srcOrd="0" destOrd="0" presId="urn:microsoft.com/office/officeart/2008/layout/LinedList"/>
    <dgm:cxn modelId="{972FA92D-C5A4-014D-A343-CC9E1283332E}" type="presParOf" srcId="{68BD1D27-AC46-6447-946F-64B91B8D179D}" destId="{73F937BC-0B28-FB44-BD03-D1B72224C6EA}" srcOrd="1" destOrd="0" presId="urn:microsoft.com/office/officeart/2008/layout/LinedList"/>
    <dgm:cxn modelId="{1174DB57-60D8-9F47-A0C7-A4B494DF2F03}" type="presParOf" srcId="{68BD1D27-AC46-6447-946F-64B91B8D179D}" destId="{BF739B3F-12C7-0945-9C20-E8B60FF2256A}" srcOrd="2" destOrd="0" presId="urn:microsoft.com/office/officeart/2008/layout/LinedList"/>
    <dgm:cxn modelId="{A75A3442-091E-0D4D-AEB5-E442CBA885D1}" type="presParOf" srcId="{4C642E8D-217B-FD44-A6CF-D7E253792F8E}" destId="{60578D3E-C0AA-C240-8C8E-0C3DCBE60B0B}" srcOrd="11" destOrd="0" presId="urn:microsoft.com/office/officeart/2008/layout/LinedList"/>
    <dgm:cxn modelId="{3344A341-07A1-524B-810E-553588D83CCC}" type="presParOf" srcId="{4C642E8D-217B-FD44-A6CF-D7E253792F8E}" destId="{DB6F6774-00E6-FC4F-9429-23A2B6874C30}" srcOrd="12" destOrd="0" presId="urn:microsoft.com/office/officeart/2008/layout/LinedList"/>
    <dgm:cxn modelId="{7F5F3CF6-BBE6-C642-92E2-B1B8CF2AD53D}" type="presParOf" srcId="{4C642E8D-217B-FD44-A6CF-D7E253792F8E}" destId="{EC61155A-BF7C-B94F-8ADC-A64F60A8BD5B}" srcOrd="13" destOrd="0" presId="urn:microsoft.com/office/officeart/2008/layout/LinedList"/>
    <dgm:cxn modelId="{FAFADCFA-2296-C043-8D74-642104C8E41F}" type="presParOf" srcId="{EC61155A-BF7C-B94F-8ADC-A64F60A8BD5B}" destId="{667771E8-57A4-B543-8F29-1978FB1BC74F}" srcOrd="0" destOrd="0" presId="urn:microsoft.com/office/officeart/2008/layout/LinedList"/>
    <dgm:cxn modelId="{A455DE80-9BA7-8240-8E82-6CC2816D36F2}" type="presParOf" srcId="{EC61155A-BF7C-B94F-8ADC-A64F60A8BD5B}" destId="{01AED72A-92A3-0946-9CDF-11272549C275}" srcOrd="1" destOrd="0" presId="urn:microsoft.com/office/officeart/2008/layout/LinedList"/>
    <dgm:cxn modelId="{999069B4-CE87-6941-806D-E92517AA3C29}" type="presParOf" srcId="{EC61155A-BF7C-B94F-8ADC-A64F60A8BD5B}" destId="{E1136482-28FA-1144-8650-253D481232E5}" srcOrd="2" destOrd="0" presId="urn:microsoft.com/office/officeart/2008/layout/LinedList"/>
    <dgm:cxn modelId="{ADB65FD2-E0C8-5644-BBD7-B2B7C68FD8D6}" type="presParOf" srcId="{4C642E8D-217B-FD44-A6CF-D7E253792F8E}" destId="{024B0B3E-1421-5E4F-B67C-E38FA278FE3D}" srcOrd="14" destOrd="0" presId="urn:microsoft.com/office/officeart/2008/layout/LinedList"/>
    <dgm:cxn modelId="{7114B6A4-BC43-1140-AD25-04F384F3DE27}" type="presParOf" srcId="{4C642E8D-217B-FD44-A6CF-D7E253792F8E}" destId="{4F5D50C7-F688-A04A-BF66-381A73D95171}" srcOrd="15" destOrd="0" presId="urn:microsoft.com/office/officeart/2008/layout/LinedList"/>
    <dgm:cxn modelId="{9CDD36F4-7EAB-554C-BE6F-35AC1B9BD92B}" type="presParOf" srcId="{4C642E8D-217B-FD44-A6CF-D7E253792F8E}" destId="{2D98A914-9241-1249-AED6-FDBFA93A7D07}" srcOrd="16" destOrd="0" presId="urn:microsoft.com/office/officeart/2008/layout/LinedList"/>
    <dgm:cxn modelId="{8CF159EF-F769-4B40-8F69-C96263619011}" type="presParOf" srcId="{2D98A914-9241-1249-AED6-FDBFA93A7D07}" destId="{686ECCF4-C360-2E45-A19A-E01FA8D89030}" srcOrd="0" destOrd="0" presId="urn:microsoft.com/office/officeart/2008/layout/LinedList"/>
    <dgm:cxn modelId="{955C2023-813B-CB41-8B87-2A41C942D6A0}" type="presParOf" srcId="{2D98A914-9241-1249-AED6-FDBFA93A7D07}" destId="{565C9171-E647-AA46-930F-6EB573A2F328}" srcOrd="1" destOrd="0" presId="urn:microsoft.com/office/officeart/2008/layout/LinedList"/>
    <dgm:cxn modelId="{30244AB0-2758-BD47-AF57-BEE956F848DB}" type="presParOf" srcId="{2D98A914-9241-1249-AED6-FDBFA93A7D07}" destId="{1AA7AB7D-3714-404A-A1D5-068D6BA01900}" srcOrd="2" destOrd="0" presId="urn:microsoft.com/office/officeart/2008/layout/LinedList"/>
    <dgm:cxn modelId="{D1670388-EB90-BA44-BA42-9616F4EA4802}" type="presParOf" srcId="{4C642E8D-217B-FD44-A6CF-D7E253792F8E}" destId="{96A8F4C7-A9F6-5549-A7FF-2F35EF5283CC}" srcOrd="17" destOrd="0" presId="urn:microsoft.com/office/officeart/2008/layout/LinedList"/>
    <dgm:cxn modelId="{9F7C8E4C-6741-2F48-B4F8-7E51D78A7AA9}" type="presParOf" srcId="{4C642E8D-217B-FD44-A6CF-D7E253792F8E}" destId="{BD488374-ED61-8240-ADA4-10CE8A61DF2E}" srcOrd="18" destOrd="0" presId="urn:microsoft.com/office/officeart/2008/layout/LinedList"/>
    <dgm:cxn modelId="{C1C33771-0452-9C4E-8AE2-CE86D78DEDD0}" type="presParOf" srcId="{4C642E8D-217B-FD44-A6CF-D7E253792F8E}" destId="{3C10A9FA-32EC-9944-9393-FD10F101056C}" srcOrd="19" destOrd="0" presId="urn:microsoft.com/office/officeart/2008/layout/LinedList"/>
    <dgm:cxn modelId="{FF09C4D9-3F67-0048-A42D-C22AF5DE2174}" type="presParOf" srcId="{3C10A9FA-32EC-9944-9393-FD10F101056C}" destId="{F1C750F8-3798-CB4D-AC23-A20CCF59BD17}" srcOrd="0" destOrd="0" presId="urn:microsoft.com/office/officeart/2008/layout/LinedList"/>
    <dgm:cxn modelId="{5CD52BC9-748C-6D4C-BFBA-A98C0C500893}" type="presParOf" srcId="{3C10A9FA-32EC-9944-9393-FD10F101056C}" destId="{01EF61B2-4336-C74A-8F80-5A1F72503C22}" srcOrd="1" destOrd="0" presId="urn:microsoft.com/office/officeart/2008/layout/LinedList"/>
    <dgm:cxn modelId="{46A99242-E879-7847-8CC3-F4C62274CC58}" type="presParOf" srcId="{3C10A9FA-32EC-9944-9393-FD10F101056C}" destId="{7AAD6A5A-21D7-0B45-AA1E-65A6CE8CDBF7}" srcOrd="2" destOrd="0" presId="urn:microsoft.com/office/officeart/2008/layout/LinedList"/>
    <dgm:cxn modelId="{9BF5E268-A8EA-EC46-814F-F2B728B6D24B}" type="presParOf" srcId="{4C642E8D-217B-FD44-A6CF-D7E253792F8E}" destId="{B395B02E-441B-E644-8FD4-286078B881B3}" srcOrd="20" destOrd="0" presId="urn:microsoft.com/office/officeart/2008/layout/LinedList"/>
    <dgm:cxn modelId="{F35872E8-1D0C-8348-9507-D33787929010}" type="presParOf" srcId="{4C642E8D-217B-FD44-A6CF-D7E253792F8E}" destId="{9FC9FBF1-4F41-7347-ACED-57E1347C5F06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94F2B5-DA0F-4509-91EB-B70148E3061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6E2290D-1960-49DB-81D3-41946699E9B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Nurses who reported 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more coaching from their supervisors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experienced 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less role ambiguity 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8A178CDF-641E-404F-A096-D772E4D1B956}" type="parTrans" cxnId="{CBE5F1C1-5C48-4971-9259-C15A9F3D788D}">
      <dgm:prSet/>
      <dgm:spPr/>
      <dgm:t>
        <a:bodyPr/>
        <a:lstStyle/>
        <a:p>
          <a:endParaRPr lang="en-US"/>
        </a:p>
      </dgm:t>
    </dgm:pt>
    <dgm:pt modelId="{04D6148E-05DE-449A-A119-3F6DEABD1F2C}" type="sibTrans" cxnId="{CBE5F1C1-5C48-4971-9259-C15A9F3D788D}">
      <dgm:prSet/>
      <dgm:spPr/>
      <dgm:t>
        <a:bodyPr/>
        <a:lstStyle/>
        <a:p>
          <a:endParaRPr lang="en-US"/>
        </a:p>
      </dgm:t>
    </dgm:pt>
    <dgm:pt modelId="{6061F4F7-ED92-4BC1-8D52-528C8A08732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Coaching involves providing individual and meaningful feedback </a:t>
          </a:r>
        </a:p>
      </dgm:t>
    </dgm:pt>
    <dgm:pt modelId="{3997CFA0-6527-4207-8292-48AB8B16048B}" type="parTrans" cxnId="{485B3D69-330F-4C9C-A5B5-5FB6047F6087}">
      <dgm:prSet/>
      <dgm:spPr/>
      <dgm:t>
        <a:bodyPr/>
        <a:lstStyle/>
        <a:p>
          <a:endParaRPr lang="en-US"/>
        </a:p>
      </dgm:t>
    </dgm:pt>
    <dgm:pt modelId="{FE1845B9-4692-4C96-B3D6-91852A9CDD4F}" type="sibTrans" cxnId="{485B3D69-330F-4C9C-A5B5-5FB6047F6087}">
      <dgm:prSet/>
      <dgm:spPr/>
      <dgm:t>
        <a:bodyPr/>
        <a:lstStyle/>
        <a:p>
          <a:endParaRPr lang="en-US"/>
        </a:p>
      </dgm:t>
    </dgm:pt>
    <dgm:pt modelId="{FE06B09D-A180-4825-A8C0-C46F2CF146A9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Improvements in mentorship as outlined previously </a:t>
          </a:r>
        </a:p>
      </dgm:t>
    </dgm:pt>
    <dgm:pt modelId="{56BFF625-54D9-427C-9160-B8170CE3E3B0}" type="parTrans" cxnId="{94910596-759C-4177-A473-57C545121193}">
      <dgm:prSet/>
      <dgm:spPr/>
      <dgm:t>
        <a:bodyPr/>
        <a:lstStyle/>
        <a:p>
          <a:endParaRPr lang="en-US"/>
        </a:p>
      </dgm:t>
    </dgm:pt>
    <dgm:pt modelId="{3C8055A9-5E21-4549-843C-5F2CD9605E4D}" type="sibTrans" cxnId="{94910596-759C-4177-A473-57C545121193}">
      <dgm:prSet/>
      <dgm:spPr/>
      <dgm:t>
        <a:bodyPr/>
        <a:lstStyle/>
        <a:p>
          <a:endParaRPr lang="en-US"/>
        </a:p>
      </dgm:t>
    </dgm:pt>
    <dgm:pt modelId="{ADED31FB-248F-486C-A9F9-5B3A742794B2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Structured facilitative and person centered care programs that integrate theory, clinical skills and psychological awareness </a:t>
          </a:r>
        </a:p>
      </dgm:t>
    </dgm:pt>
    <dgm:pt modelId="{2C0AE727-A75F-4918-8D5C-442DDA5AA3DE}" type="parTrans" cxnId="{4BB35A64-0801-4CC5-857D-09F2F4B9B3BF}">
      <dgm:prSet/>
      <dgm:spPr/>
      <dgm:t>
        <a:bodyPr/>
        <a:lstStyle/>
        <a:p>
          <a:endParaRPr lang="en-US"/>
        </a:p>
      </dgm:t>
    </dgm:pt>
    <dgm:pt modelId="{C382C996-4B0D-405E-B3E1-842193D2C4FF}" type="sibTrans" cxnId="{4BB35A64-0801-4CC5-857D-09F2F4B9B3BF}">
      <dgm:prSet/>
      <dgm:spPr/>
      <dgm:t>
        <a:bodyPr/>
        <a:lstStyle/>
        <a:p>
          <a:endParaRPr lang="en-US"/>
        </a:p>
      </dgm:t>
    </dgm:pt>
    <dgm:pt modelId="{5367B159-25FB-43E2-8A29-700AACBC5761}" type="pres">
      <dgm:prSet presAssocID="{1094F2B5-DA0F-4509-91EB-B70148E30618}" presName="root" presStyleCnt="0">
        <dgm:presLayoutVars>
          <dgm:dir/>
          <dgm:resizeHandles val="exact"/>
        </dgm:presLayoutVars>
      </dgm:prSet>
      <dgm:spPr/>
    </dgm:pt>
    <dgm:pt modelId="{8CE05C62-5F36-4A29-BFB7-B4E1AAB68112}" type="pres">
      <dgm:prSet presAssocID="{96E2290D-1960-49DB-81D3-41946699E9B0}" presName="compNode" presStyleCnt="0"/>
      <dgm:spPr/>
    </dgm:pt>
    <dgm:pt modelId="{3056DC5A-9AF8-4692-98A9-7308A95E5AED}" type="pres">
      <dgm:prSet presAssocID="{96E2290D-1960-49DB-81D3-41946699E9B0}" presName="bgRect" presStyleLbl="bgShp" presStyleIdx="0" presStyleCnt="4" custLinFactNeighborY="-24172"/>
      <dgm:spPr>
        <a:solidFill>
          <a:schemeClr val="accent1">
            <a:lumMod val="60000"/>
            <a:lumOff val="40000"/>
          </a:schemeClr>
        </a:solidFill>
      </dgm:spPr>
    </dgm:pt>
    <dgm:pt modelId="{EB667D04-C8BA-48BE-84E5-0D7C90E88F71}" type="pres">
      <dgm:prSet presAssocID="{96E2290D-1960-49DB-81D3-41946699E9B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CABAFED-6867-4BB1-9F70-6879912AD06A}" type="pres">
      <dgm:prSet presAssocID="{96E2290D-1960-49DB-81D3-41946699E9B0}" presName="spaceRect" presStyleCnt="0"/>
      <dgm:spPr/>
    </dgm:pt>
    <dgm:pt modelId="{E1274DC1-34C8-4A29-9C39-7DAD8E2AC3EE}" type="pres">
      <dgm:prSet presAssocID="{96E2290D-1960-49DB-81D3-41946699E9B0}" presName="parTx" presStyleLbl="revTx" presStyleIdx="0" presStyleCnt="4">
        <dgm:presLayoutVars>
          <dgm:chMax val="0"/>
          <dgm:chPref val="0"/>
        </dgm:presLayoutVars>
      </dgm:prSet>
      <dgm:spPr/>
    </dgm:pt>
    <dgm:pt modelId="{99034D69-317D-4949-8850-DB95136F94A6}" type="pres">
      <dgm:prSet presAssocID="{04D6148E-05DE-449A-A119-3F6DEABD1F2C}" presName="sibTrans" presStyleCnt="0"/>
      <dgm:spPr/>
    </dgm:pt>
    <dgm:pt modelId="{79F0B72B-D60F-4CB0-BF28-F928E07E9E22}" type="pres">
      <dgm:prSet presAssocID="{6061F4F7-ED92-4BC1-8D52-528C8A087321}" presName="compNode" presStyleCnt="0"/>
      <dgm:spPr/>
    </dgm:pt>
    <dgm:pt modelId="{8823979A-DCF5-49D5-872B-4D5B000D69E6}" type="pres">
      <dgm:prSet presAssocID="{6061F4F7-ED92-4BC1-8D52-528C8A087321}" presName="bgRect" presStyleLbl="bgShp" presStyleIdx="1" presStyleCnt="4"/>
      <dgm:spPr>
        <a:solidFill>
          <a:schemeClr val="accent1">
            <a:lumMod val="60000"/>
            <a:lumOff val="40000"/>
          </a:schemeClr>
        </a:solidFill>
      </dgm:spPr>
    </dgm:pt>
    <dgm:pt modelId="{256B736C-F758-4341-8619-CE403DCE4BD1}" type="pres">
      <dgm:prSet presAssocID="{6061F4F7-ED92-4BC1-8D52-528C8A08732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3DDDB13-44B4-47EB-92D8-0A59D77C5DB5}" type="pres">
      <dgm:prSet presAssocID="{6061F4F7-ED92-4BC1-8D52-528C8A087321}" presName="spaceRect" presStyleCnt="0"/>
      <dgm:spPr/>
    </dgm:pt>
    <dgm:pt modelId="{932E786B-B64F-43C0-80B0-7109C3AB0F67}" type="pres">
      <dgm:prSet presAssocID="{6061F4F7-ED92-4BC1-8D52-528C8A087321}" presName="parTx" presStyleLbl="revTx" presStyleIdx="1" presStyleCnt="4">
        <dgm:presLayoutVars>
          <dgm:chMax val="0"/>
          <dgm:chPref val="0"/>
        </dgm:presLayoutVars>
      </dgm:prSet>
      <dgm:spPr/>
    </dgm:pt>
    <dgm:pt modelId="{E4D4707F-2A78-4564-8212-7C7E1CDB4D8E}" type="pres">
      <dgm:prSet presAssocID="{FE1845B9-4692-4C96-B3D6-91852A9CDD4F}" presName="sibTrans" presStyleCnt="0"/>
      <dgm:spPr/>
    </dgm:pt>
    <dgm:pt modelId="{2BAFDA03-0082-4040-B2A2-07A696B0EE82}" type="pres">
      <dgm:prSet presAssocID="{FE06B09D-A180-4825-A8C0-C46F2CF146A9}" presName="compNode" presStyleCnt="0"/>
      <dgm:spPr/>
    </dgm:pt>
    <dgm:pt modelId="{3CAFAE0F-0CDC-4E15-B1FC-966EA61BB0E3}" type="pres">
      <dgm:prSet presAssocID="{FE06B09D-A180-4825-A8C0-C46F2CF146A9}" presName="bgRect" presStyleLbl="bgShp" presStyleIdx="2" presStyleCnt="4"/>
      <dgm:spPr>
        <a:solidFill>
          <a:schemeClr val="accent1">
            <a:lumMod val="60000"/>
            <a:lumOff val="40000"/>
          </a:schemeClr>
        </a:solidFill>
      </dgm:spPr>
    </dgm:pt>
    <dgm:pt modelId="{080A61F0-B95B-4F46-8C0F-7F5140378497}" type="pres">
      <dgm:prSet presAssocID="{FE06B09D-A180-4825-A8C0-C46F2CF146A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0A528696-7C04-4634-84D3-A46C1DB5651C}" type="pres">
      <dgm:prSet presAssocID="{FE06B09D-A180-4825-A8C0-C46F2CF146A9}" presName="spaceRect" presStyleCnt="0"/>
      <dgm:spPr/>
    </dgm:pt>
    <dgm:pt modelId="{172874E9-09C0-4949-9ADA-A79BB0BA6E6E}" type="pres">
      <dgm:prSet presAssocID="{FE06B09D-A180-4825-A8C0-C46F2CF146A9}" presName="parTx" presStyleLbl="revTx" presStyleIdx="2" presStyleCnt="4">
        <dgm:presLayoutVars>
          <dgm:chMax val="0"/>
          <dgm:chPref val="0"/>
        </dgm:presLayoutVars>
      </dgm:prSet>
      <dgm:spPr/>
    </dgm:pt>
    <dgm:pt modelId="{BB5FA143-C21E-4930-9B80-D790D9576900}" type="pres">
      <dgm:prSet presAssocID="{3C8055A9-5E21-4549-843C-5F2CD9605E4D}" presName="sibTrans" presStyleCnt="0"/>
      <dgm:spPr/>
    </dgm:pt>
    <dgm:pt modelId="{7AD56488-D10A-4919-9B9C-090353CBFBEA}" type="pres">
      <dgm:prSet presAssocID="{ADED31FB-248F-486C-A9F9-5B3A742794B2}" presName="compNode" presStyleCnt="0"/>
      <dgm:spPr/>
    </dgm:pt>
    <dgm:pt modelId="{B28D735E-FDA9-4BE0-B49C-F247906834B0}" type="pres">
      <dgm:prSet presAssocID="{ADED31FB-248F-486C-A9F9-5B3A742794B2}" presName="bgRect" presStyleLbl="bgShp" presStyleIdx="3" presStyleCnt="4"/>
      <dgm:spPr>
        <a:solidFill>
          <a:schemeClr val="accent1">
            <a:lumMod val="60000"/>
            <a:lumOff val="40000"/>
          </a:schemeClr>
        </a:solidFill>
      </dgm:spPr>
    </dgm:pt>
    <dgm:pt modelId="{6A5496A3-E4E5-4774-97D2-CD1BCE3AC229}" type="pres">
      <dgm:prSet presAssocID="{ADED31FB-248F-486C-A9F9-5B3A742794B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A7750FA-5E3D-4D7F-B15E-6C7AD1BE86FB}" type="pres">
      <dgm:prSet presAssocID="{ADED31FB-248F-486C-A9F9-5B3A742794B2}" presName="spaceRect" presStyleCnt="0"/>
      <dgm:spPr/>
    </dgm:pt>
    <dgm:pt modelId="{81E20153-CA79-4F55-A37A-28EF7397AD47}" type="pres">
      <dgm:prSet presAssocID="{ADED31FB-248F-486C-A9F9-5B3A742794B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BB35A64-0801-4CC5-857D-09F2F4B9B3BF}" srcId="{1094F2B5-DA0F-4509-91EB-B70148E30618}" destId="{ADED31FB-248F-486C-A9F9-5B3A742794B2}" srcOrd="3" destOrd="0" parTransId="{2C0AE727-A75F-4918-8D5C-442DDA5AA3DE}" sibTransId="{C382C996-4B0D-405E-B3E1-842193D2C4FF}"/>
    <dgm:cxn modelId="{BAF85165-7A7C-41E7-9956-86216A3AFFB7}" type="presOf" srcId="{1094F2B5-DA0F-4509-91EB-B70148E30618}" destId="{5367B159-25FB-43E2-8A29-700AACBC5761}" srcOrd="0" destOrd="0" presId="urn:microsoft.com/office/officeart/2018/2/layout/IconVerticalSolidList"/>
    <dgm:cxn modelId="{485B3D69-330F-4C9C-A5B5-5FB6047F6087}" srcId="{1094F2B5-DA0F-4509-91EB-B70148E30618}" destId="{6061F4F7-ED92-4BC1-8D52-528C8A087321}" srcOrd="1" destOrd="0" parTransId="{3997CFA0-6527-4207-8292-48AB8B16048B}" sibTransId="{FE1845B9-4692-4C96-B3D6-91852A9CDD4F}"/>
    <dgm:cxn modelId="{E6FC1B75-3718-4F8D-9D37-2D9C723399BB}" type="presOf" srcId="{ADED31FB-248F-486C-A9F9-5B3A742794B2}" destId="{81E20153-CA79-4F55-A37A-28EF7397AD47}" srcOrd="0" destOrd="0" presId="urn:microsoft.com/office/officeart/2018/2/layout/IconVerticalSolidList"/>
    <dgm:cxn modelId="{94910596-759C-4177-A473-57C545121193}" srcId="{1094F2B5-DA0F-4509-91EB-B70148E30618}" destId="{FE06B09D-A180-4825-A8C0-C46F2CF146A9}" srcOrd="2" destOrd="0" parTransId="{56BFF625-54D9-427C-9160-B8170CE3E3B0}" sibTransId="{3C8055A9-5E21-4549-843C-5F2CD9605E4D}"/>
    <dgm:cxn modelId="{16F038AD-A33F-4A76-96F2-60CFA5325739}" type="presOf" srcId="{6061F4F7-ED92-4BC1-8D52-528C8A087321}" destId="{932E786B-B64F-43C0-80B0-7109C3AB0F67}" srcOrd="0" destOrd="0" presId="urn:microsoft.com/office/officeart/2018/2/layout/IconVerticalSolidList"/>
    <dgm:cxn modelId="{30E613BB-93BF-45DF-A39B-324B5B569F1E}" type="presOf" srcId="{96E2290D-1960-49DB-81D3-41946699E9B0}" destId="{E1274DC1-34C8-4A29-9C39-7DAD8E2AC3EE}" srcOrd="0" destOrd="0" presId="urn:microsoft.com/office/officeart/2018/2/layout/IconVerticalSolidList"/>
    <dgm:cxn modelId="{CBE5F1C1-5C48-4971-9259-C15A9F3D788D}" srcId="{1094F2B5-DA0F-4509-91EB-B70148E30618}" destId="{96E2290D-1960-49DB-81D3-41946699E9B0}" srcOrd="0" destOrd="0" parTransId="{8A178CDF-641E-404F-A096-D772E4D1B956}" sibTransId="{04D6148E-05DE-449A-A119-3F6DEABD1F2C}"/>
    <dgm:cxn modelId="{534759D6-B902-45B5-916F-C920CEC4DB63}" type="presOf" srcId="{FE06B09D-A180-4825-A8C0-C46F2CF146A9}" destId="{172874E9-09C0-4949-9ADA-A79BB0BA6E6E}" srcOrd="0" destOrd="0" presId="urn:microsoft.com/office/officeart/2018/2/layout/IconVerticalSolidList"/>
    <dgm:cxn modelId="{3275038C-DE30-4138-A8E7-A696E8CAFB07}" type="presParOf" srcId="{5367B159-25FB-43E2-8A29-700AACBC5761}" destId="{8CE05C62-5F36-4A29-BFB7-B4E1AAB68112}" srcOrd="0" destOrd="0" presId="urn:microsoft.com/office/officeart/2018/2/layout/IconVerticalSolidList"/>
    <dgm:cxn modelId="{B0719C51-FC04-4CDB-9C94-63320C71C80C}" type="presParOf" srcId="{8CE05C62-5F36-4A29-BFB7-B4E1AAB68112}" destId="{3056DC5A-9AF8-4692-98A9-7308A95E5AED}" srcOrd="0" destOrd="0" presId="urn:microsoft.com/office/officeart/2018/2/layout/IconVerticalSolidList"/>
    <dgm:cxn modelId="{7A8C0D5E-9D27-4A76-A41E-1F7FD0F1BB20}" type="presParOf" srcId="{8CE05C62-5F36-4A29-BFB7-B4E1AAB68112}" destId="{EB667D04-C8BA-48BE-84E5-0D7C90E88F71}" srcOrd="1" destOrd="0" presId="urn:microsoft.com/office/officeart/2018/2/layout/IconVerticalSolidList"/>
    <dgm:cxn modelId="{05E7DB42-DD7A-4122-B62D-572176B699A6}" type="presParOf" srcId="{8CE05C62-5F36-4A29-BFB7-B4E1AAB68112}" destId="{5CABAFED-6867-4BB1-9F70-6879912AD06A}" srcOrd="2" destOrd="0" presId="urn:microsoft.com/office/officeart/2018/2/layout/IconVerticalSolidList"/>
    <dgm:cxn modelId="{22B93216-B668-48DE-941A-A126E820BFB7}" type="presParOf" srcId="{8CE05C62-5F36-4A29-BFB7-B4E1AAB68112}" destId="{E1274DC1-34C8-4A29-9C39-7DAD8E2AC3EE}" srcOrd="3" destOrd="0" presId="urn:microsoft.com/office/officeart/2018/2/layout/IconVerticalSolidList"/>
    <dgm:cxn modelId="{4EEF2E64-3567-427B-99F1-D2D943913EFE}" type="presParOf" srcId="{5367B159-25FB-43E2-8A29-700AACBC5761}" destId="{99034D69-317D-4949-8850-DB95136F94A6}" srcOrd="1" destOrd="0" presId="urn:microsoft.com/office/officeart/2018/2/layout/IconVerticalSolidList"/>
    <dgm:cxn modelId="{F2E3C2CB-921E-45F2-82E1-8B267CD0437B}" type="presParOf" srcId="{5367B159-25FB-43E2-8A29-700AACBC5761}" destId="{79F0B72B-D60F-4CB0-BF28-F928E07E9E22}" srcOrd="2" destOrd="0" presId="urn:microsoft.com/office/officeart/2018/2/layout/IconVerticalSolidList"/>
    <dgm:cxn modelId="{200D46E0-5125-4E64-BC84-51F7188E9B29}" type="presParOf" srcId="{79F0B72B-D60F-4CB0-BF28-F928E07E9E22}" destId="{8823979A-DCF5-49D5-872B-4D5B000D69E6}" srcOrd="0" destOrd="0" presId="urn:microsoft.com/office/officeart/2018/2/layout/IconVerticalSolidList"/>
    <dgm:cxn modelId="{0343063C-0E45-48BB-B53C-52871F3DE2CE}" type="presParOf" srcId="{79F0B72B-D60F-4CB0-BF28-F928E07E9E22}" destId="{256B736C-F758-4341-8619-CE403DCE4BD1}" srcOrd="1" destOrd="0" presId="urn:microsoft.com/office/officeart/2018/2/layout/IconVerticalSolidList"/>
    <dgm:cxn modelId="{B814AEF2-4469-406F-9961-F0F30F7B2216}" type="presParOf" srcId="{79F0B72B-D60F-4CB0-BF28-F928E07E9E22}" destId="{03DDDB13-44B4-47EB-92D8-0A59D77C5DB5}" srcOrd="2" destOrd="0" presId="urn:microsoft.com/office/officeart/2018/2/layout/IconVerticalSolidList"/>
    <dgm:cxn modelId="{445FB093-0C62-475F-AC03-5243E5125096}" type="presParOf" srcId="{79F0B72B-D60F-4CB0-BF28-F928E07E9E22}" destId="{932E786B-B64F-43C0-80B0-7109C3AB0F67}" srcOrd="3" destOrd="0" presId="urn:microsoft.com/office/officeart/2018/2/layout/IconVerticalSolidList"/>
    <dgm:cxn modelId="{657B1883-0850-4B9A-8FCE-F1E1B15746EB}" type="presParOf" srcId="{5367B159-25FB-43E2-8A29-700AACBC5761}" destId="{E4D4707F-2A78-4564-8212-7C7E1CDB4D8E}" srcOrd="3" destOrd="0" presId="urn:microsoft.com/office/officeart/2018/2/layout/IconVerticalSolidList"/>
    <dgm:cxn modelId="{0B4C4776-9621-4C52-838F-B12C9CFFB416}" type="presParOf" srcId="{5367B159-25FB-43E2-8A29-700AACBC5761}" destId="{2BAFDA03-0082-4040-B2A2-07A696B0EE82}" srcOrd="4" destOrd="0" presId="urn:microsoft.com/office/officeart/2018/2/layout/IconVerticalSolidList"/>
    <dgm:cxn modelId="{6F416741-9061-4A1A-A97A-3ECADEA34FFE}" type="presParOf" srcId="{2BAFDA03-0082-4040-B2A2-07A696B0EE82}" destId="{3CAFAE0F-0CDC-4E15-B1FC-966EA61BB0E3}" srcOrd="0" destOrd="0" presId="urn:microsoft.com/office/officeart/2018/2/layout/IconVerticalSolidList"/>
    <dgm:cxn modelId="{5DE385B5-7A16-4BD7-92DB-EDB0683E7F8E}" type="presParOf" srcId="{2BAFDA03-0082-4040-B2A2-07A696B0EE82}" destId="{080A61F0-B95B-4F46-8C0F-7F5140378497}" srcOrd="1" destOrd="0" presId="urn:microsoft.com/office/officeart/2018/2/layout/IconVerticalSolidList"/>
    <dgm:cxn modelId="{831FBCC7-DA43-45E1-94AE-06E6C56F4500}" type="presParOf" srcId="{2BAFDA03-0082-4040-B2A2-07A696B0EE82}" destId="{0A528696-7C04-4634-84D3-A46C1DB5651C}" srcOrd="2" destOrd="0" presId="urn:microsoft.com/office/officeart/2018/2/layout/IconVerticalSolidList"/>
    <dgm:cxn modelId="{43C6F326-3738-4ABA-B442-E5FEC481B7E6}" type="presParOf" srcId="{2BAFDA03-0082-4040-B2A2-07A696B0EE82}" destId="{172874E9-09C0-4949-9ADA-A79BB0BA6E6E}" srcOrd="3" destOrd="0" presId="urn:microsoft.com/office/officeart/2018/2/layout/IconVerticalSolidList"/>
    <dgm:cxn modelId="{38FEFB58-580F-4E94-9064-A1584FCADDBE}" type="presParOf" srcId="{5367B159-25FB-43E2-8A29-700AACBC5761}" destId="{BB5FA143-C21E-4930-9B80-D790D9576900}" srcOrd="5" destOrd="0" presId="urn:microsoft.com/office/officeart/2018/2/layout/IconVerticalSolidList"/>
    <dgm:cxn modelId="{53C06774-6E46-426E-BDD6-EF813C7E0FAE}" type="presParOf" srcId="{5367B159-25FB-43E2-8A29-700AACBC5761}" destId="{7AD56488-D10A-4919-9B9C-090353CBFBEA}" srcOrd="6" destOrd="0" presId="urn:microsoft.com/office/officeart/2018/2/layout/IconVerticalSolidList"/>
    <dgm:cxn modelId="{C546B01F-3258-4999-BEF5-2B07D3077EA5}" type="presParOf" srcId="{7AD56488-D10A-4919-9B9C-090353CBFBEA}" destId="{B28D735E-FDA9-4BE0-B49C-F247906834B0}" srcOrd="0" destOrd="0" presId="urn:microsoft.com/office/officeart/2018/2/layout/IconVerticalSolidList"/>
    <dgm:cxn modelId="{8D345A88-AD54-4CDC-BA23-ABD6C4DA71A2}" type="presParOf" srcId="{7AD56488-D10A-4919-9B9C-090353CBFBEA}" destId="{6A5496A3-E4E5-4774-97D2-CD1BCE3AC229}" srcOrd="1" destOrd="0" presId="urn:microsoft.com/office/officeart/2018/2/layout/IconVerticalSolidList"/>
    <dgm:cxn modelId="{AD46D728-EE68-4CE8-9F45-9EC974F5C0AF}" type="presParOf" srcId="{7AD56488-D10A-4919-9B9C-090353CBFBEA}" destId="{8A7750FA-5E3D-4D7F-B15E-6C7AD1BE86FB}" srcOrd="2" destOrd="0" presId="urn:microsoft.com/office/officeart/2018/2/layout/IconVerticalSolidList"/>
    <dgm:cxn modelId="{BCA9FDBC-7E81-4A20-ABB9-59E5A7D7D5E6}" type="presParOf" srcId="{7AD56488-D10A-4919-9B9C-090353CBFBEA}" destId="{81E20153-CA79-4F55-A37A-28EF7397AD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98EBD3-8A8A-48D0-9B06-F07FA5C5391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73D297-67E4-4C06-97F2-6A517208C923}">
      <dgm:prSet/>
      <dgm:spPr/>
      <dgm:t>
        <a:bodyPr/>
        <a:lstStyle/>
        <a:p>
          <a:r>
            <a:rPr lang="en-US" dirty="0"/>
            <a:t>More hands on experience in the academic and practice settings </a:t>
          </a:r>
        </a:p>
      </dgm:t>
    </dgm:pt>
    <dgm:pt modelId="{1D26D70D-73DA-4BA7-863D-0E9BBD821C3B}" type="parTrans" cxnId="{49D464F7-EF0E-4773-9568-E0BC3731C8A5}">
      <dgm:prSet/>
      <dgm:spPr/>
      <dgm:t>
        <a:bodyPr/>
        <a:lstStyle/>
        <a:p>
          <a:endParaRPr lang="en-US"/>
        </a:p>
      </dgm:t>
    </dgm:pt>
    <dgm:pt modelId="{F78ADE8C-D27A-468E-8AD1-357FE2A56B5A}" type="sibTrans" cxnId="{49D464F7-EF0E-4773-9568-E0BC3731C8A5}">
      <dgm:prSet/>
      <dgm:spPr/>
      <dgm:t>
        <a:bodyPr/>
        <a:lstStyle/>
        <a:p>
          <a:endParaRPr lang="en-US"/>
        </a:p>
      </dgm:t>
    </dgm:pt>
    <dgm:pt modelId="{48795CD2-C8E1-4BA9-A01B-416F81A55188}">
      <dgm:prSet/>
      <dgm:spPr/>
      <dgm:t>
        <a:bodyPr/>
        <a:lstStyle/>
        <a:p>
          <a:r>
            <a:rPr lang="en-US" dirty="0"/>
            <a:t>Enhancing the “real life” aspect </a:t>
          </a:r>
        </a:p>
      </dgm:t>
    </dgm:pt>
    <dgm:pt modelId="{A0A44F8C-6AC1-4B71-8552-7B6E17C1ED30}" type="parTrans" cxnId="{36A476C4-4244-4113-9AEA-653CE0524AD2}">
      <dgm:prSet/>
      <dgm:spPr/>
      <dgm:t>
        <a:bodyPr/>
        <a:lstStyle/>
        <a:p>
          <a:endParaRPr lang="en-US"/>
        </a:p>
      </dgm:t>
    </dgm:pt>
    <dgm:pt modelId="{79F23D81-0EB6-4A94-9F2D-015460A8039B}" type="sibTrans" cxnId="{36A476C4-4244-4113-9AEA-653CE0524AD2}">
      <dgm:prSet/>
      <dgm:spPr/>
      <dgm:t>
        <a:bodyPr/>
        <a:lstStyle/>
        <a:p>
          <a:endParaRPr lang="en-US"/>
        </a:p>
      </dgm:t>
    </dgm:pt>
    <dgm:pt modelId="{CBDC2682-C1B2-46AD-917C-1C4F5F9C489C}">
      <dgm:prSet/>
      <dgm:spPr/>
      <dgm:t>
        <a:bodyPr/>
        <a:lstStyle/>
        <a:p>
          <a:r>
            <a:rPr lang="en-US" dirty="0"/>
            <a:t>Empowerment </a:t>
          </a:r>
        </a:p>
      </dgm:t>
    </dgm:pt>
    <dgm:pt modelId="{83B559C2-1B42-4BAD-A049-9A7583B78791}" type="parTrans" cxnId="{44032C0B-F637-465D-AC57-EE4F1FB60E66}">
      <dgm:prSet/>
      <dgm:spPr/>
      <dgm:t>
        <a:bodyPr/>
        <a:lstStyle/>
        <a:p>
          <a:endParaRPr lang="en-US"/>
        </a:p>
      </dgm:t>
    </dgm:pt>
    <dgm:pt modelId="{8C8852AE-DFE6-4D36-8952-90FF830B6BDA}" type="sibTrans" cxnId="{44032C0B-F637-465D-AC57-EE4F1FB60E66}">
      <dgm:prSet/>
      <dgm:spPr/>
      <dgm:t>
        <a:bodyPr/>
        <a:lstStyle/>
        <a:p>
          <a:endParaRPr lang="en-US"/>
        </a:p>
      </dgm:t>
    </dgm:pt>
    <dgm:pt modelId="{9B788EF3-B915-B340-AF41-CB5D3F1B0DB6}" type="pres">
      <dgm:prSet presAssocID="{2998EBD3-8A8A-48D0-9B06-F07FA5C53914}" presName="linear" presStyleCnt="0">
        <dgm:presLayoutVars>
          <dgm:animLvl val="lvl"/>
          <dgm:resizeHandles val="exact"/>
        </dgm:presLayoutVars>
      </dgm:prSet>
      <dgm:spPr/>
    </dgm:pt>
    <dgm:pt modelId="{812F65D9-926C-4140-ABFC-9B61EFEDDFD3}" type="pres">
      <dgm:prSet presAssocID="{9673D297-67E4-4C06-97F2-6A517208C92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B532CF-6EAC-DC4F-A8AB-AD95B0EEE764}" type="pres">
      <dgm:prSet presAssocID="{F78ADE8C-D27A-468E-8AD1-357FE2A56B5A}" presName="spacer" presStyleCnt="0"/>
      <dgm:spPr/>
    </dgm:pt>
    <dgm:pt modelId="{6B7FD7A0-376B-8449-8173-E0EACE2B7BF6}" type="pres">
      <dgm:prSet presAssocID="{48795CD2-C8E1-4BA9-A01B-416F81A551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9F2245-EB55-4D44-84EB-3F0F4C25D1BA}" type="pres">
      <dgm:prSet presAssocID="{79F23D81-0EB6-4A94-9F2D-015460A8039B}" presName="spacer" presStyleCnt="0"/>
      <dgm:spPr/>
    </dgm:pt>
    <dgm:pt modelId="{30E35B69-A0AA-5247-B3E5-2EB0F65BCDBD}" type="pres">
      <dgm:prSet presAssocID="{CBDC2682-C1B2-46AD-917C-1C4F5F9C489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4032C0B-F637-465D-AC57-EE4F1FB60E66}" srcId="{2998EBD3-8A8A-48D0-9B06-F07FA5C53914}" destId="{CBDC2682-C1B2-46AD-917C-1C4F5F9C489C}" srcOrd="2" destOrd="0" parTransId="{83B559C2-1B42-4BAD-A049-9A7583B78791}" sibTransId="{8C8852AE-DFE6-4D36-8952-90FF830B6BDA}"/>
    <dgm:cxn modelId="{CF3BDD2C-A48F-AD45-8161-7605543AA781}" type="presOf" srcId="{9673D297-67E4-4C06-97F2-6A517208C923}" destId="{812F65D9-926C-4140-ABFC-9B61EFEDDFD3}" srcOrd="0" destOrd="0" presId="urn:microsoft.com/office/officeart/2005/8/layout/vList2"/>
    <dgm:cxn modelId="{B96943BE-1AE9-7244-A50F-6FB0FFF3EF40}" type="presOf" srcId="{48795CD2-C8E1-4BA9-A01B-416F81A55188}" destId="{6B7FD7A0-376B-8449-8173-E0EACE2B7BF6}" srcOrd="0" destOrd="0" presId="urn:microsoft.com/office/officeart/2005/8/layout/vList2"/>
    <dgm:cxn modelId="{36A476C4-4244-4113-9AEA-653CE0524AD2}" srcId="{2998EBD3-8A8A-48D0-9B06-F07FA5C53914}" destId="{48795CD2-C8E1-4BA9-A01B-416F81A55188}" srcOrd="1" destOrd="0" parTransId="{A0A44F8C-6AC1-4B71-8552-7B6E17C1ED30}" sibTransId="{79F23D81-0EB6-4A94-9F2D-015460A8039B}"/>
    <dgm:cxn modelId="{906CD8D6-BC9F-EA46-AE1B-5725127FACF0}" type="presOf" srcId="{CBDC2682-C1B2-46AD-917C-1C4F5F9C489C}" destId="{30E35B69-A0AA-5247-B3E5-2EB0F65BCDBD}" srcOrd="0" destOrd="0" presId="urn:microsoft.com/office/officeart/2005/8/layout/vList2"/>
    <dgm:cxn modelId="{32433AE1-4621-BD43-BDC1-87ED352FE6E9}" type="presOf" srcId="{2998EBD3-8A8A-48D0-9B06-F07FA5C53914}" destId="{9B788EF3-B915-B340-AF41-CB5D3F1B0DB6}" srcOrd="0" destOrd="0" presId="urn:microsoft.com/office/officeart/2005/8/layout/vList2"/>
    <dgm:cxn modelId="{49D464F7-EF0E-4773-9568-E0BC3731C8A5}" srcId="{2998EBD3-8A8A-48D0-9B06-F07FA5C53914}" destId="{9673D297-67E4-4C06-97F2-6A517208C923}" srcOrd="0" destOrd="0" parTransId="{1D26D70D-73DA-4BA7-863D-0E9BBD821C3B}" sibTransId="{F78ADE8C-D27A-468E-8AD1-357FE2A56B5A}"/>
    <dgm:cxn modelId="{C76EB025-567D-3B49-B92D-2AF2B5809A9C}" type="presParOf" srcId="{9B788EF3-B915-B340-AF41-CB5D3F1B0DB6}" destId="{812F65D9-926C-4140-ABFC-9B61EFEDDFD3}" srcOrd="0" destOrd="0" presId="urn:microsoft.com/office/officeart/2005/8/layout/vList2"/>
    <dgm:cxn modelId="{A6EAC0A8-0E9C-5647-996C-A9CFE7B0F8DF}" type="presParOf" srcId="{9B788EF3-B915-B340-AF41-CB5D3F1B0DB6}" destId="{96B532CF-6EAC-DC4F-A8AB-AD95B0EEE764}" srcOrd="1" destOrd="0" presId="urn:microsoft.com/office/officeart/2005/8/layout/vList2"/>
    <dgm:cxn modelId="{06F7F244-E4E0-4E4B-8E09-96B8B2873580}" type="presParOf" srcId="{9B788EF3-B915-B340-AF41-CB5D3F1B0DB6}" destId="{6B7FD7A0-376B-8449-8173-E0EACE2B7BF6}" srcOrd="2" destOrd="0" presId="urn:microsoft.com/office/officeart/2005/8/layout/vList2"/>
    <dgm:cxn modelId="{06ABE14F-F43F-5F4E-B631-8F0AE6AD4D58}" type="presParOf" srcId="{9B788EF3-B915-B340-AF41-CB5D3F1B0DB6}" destId="{359F2245-EB55-4D44-84EB-3F0F4C25D1BA}" srcOrd="3" destOrd="0" presId="urn:microsoft.com/office/officeart/2005/8/layout/vList2"/>
    <dgm:cxn modelId="{002D2A30-7999-1748-9800-79C945A40F7B}" type="presParOf" srcId="{9B788EF3-B915-B340-AF41-CB5D3F1B0DB6}" destId="{30E35B69-A0AA-5247-B3E5-2EB0F65BCD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DC02C49-C006-47AA-863E-BD8EA4CCFB74}" type="doc">
      <dgm:prSet loTypeId="urn:microsoft.com/office/officeart/2005/8/layout/hierarchy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42772FD-EC58-45B8-8C1A-9522ABB15BB5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Fostering a safe space for NGRNs </a:t>
          </a:r>
        </a:p>
      </dgm:t>
    </dgm:pt>
    <dgm:pt modelId="{6787D88B-2E71-4E35-A98F-36AD3025C1E4}" type="parTrans" cxnId="{962C1EAB-CA1F-4E5F-83AD-83A11845DC2B}">
      <dgm:prSet/>
      <dgm:spPr/>
      <dgm:t>
        <a:bodyPr/>
        <a:lstStyle/>
        <a:p>
          <a:endParaRPr lang="en-US"/>
        </a:p>
      </dgm:t>
    </dgm:pt>
    <dgm:pt modelId="{0C4AB804-46A0-47E7-99E9-A4F96C263351}" type="sibTrans" cxnId="{962C1EAB-CA1F-4E5F-83AD-83A11845DC2B}">
      <dgm:prSet/>
      <dgm:spPr/>
      <dgm:t>
        <a:bodyPr/>
        <a:lstStyle/>
        <a:p>
          <a:endParaRPr lang="en-US"/>
        </a:p>
      </dgm:t>
    </dgm:pt>
    <dgm:pt modelId="{ADF0FA39-C058-47FF-909C-8825B2C81AC9}">
      <dgm:prSet/>
      <dgm:spPr/>
      <dgm:t>
        <a:bodyPr/>
        <a:lstStyle/>
        <a:p>
          <a:r>
            <a:rPr lang="en-US" i="1" dirty="0">
              <a:latin typeface="Calibri" panose="020F0502020204030204" pitchFamily="34" charset="0"/>
              <a:cs typeface="Calibri" panose="020F0502020204030204" pitchFamily="34" charset="0"/>
            </a:rPr>
            <a:t>The Future of Nursing 2020-2030 report, specifically Chapter 7: “Educating Nurses for the Future,” reports that mentoring programs are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vital measures and effective approaches for supporting nursing students and novice nurses (Voss, 2022).</a:t>
          </a:r>
        </a:p>
      </dgm:t>
    </dgm:pt>
    <dgm:pt modelId="{DC64F150-73FD-49BE-8818-608588599879}" type="parTrans" cxnId="{87BFD883-1869-4B56-A4A7-497969C36422}">
      <dgm:prSet/>
      <dgm:spPr/>
      <dgm:t>
        <a:bodyPr/>
        <a:lstStyle/>
        <a:p>
          <a:endParaRPr lang="en-US"/>
        </a:p>
      </dgm:t>
    </dgm:pt>
    <dgm:pt modelId="{938AB280-B918-4C7D-8229-4B2C3CB8C57F}" type="sibTrans" cxnId="{87BFD883-1869-4B56-A4A7-497969C36422}">
      <dgm:prSet/>
      <dgm:spPr/>
      <dgm:t>
        <a:bodyPr/>
        <a:lstStyle/>
        <a:p>
          <a:endParaRPr lang="en-US"/>
        </a:p>
      </dgm:t>
    </dgm:pt>
    <dgm:pt modelId="{92FF95CD-E03D-104E-9EF4-ABC0F0181613}" type="pres">
      <dgm:prSet presAssocID="{5DC02C49-C006-47AA-863E-BD8EA4CCFB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F4612A-226B-D44F-8E89-95235E1765FC}" type="pres">
      <dgm:prSet presAssocID="{A42772FD-EC58-45B8-8C1A-9522ABB15BB5}" presName="hierRoot1" presStyleCnt="0"/>
      <dgm:spPr/>
    </dgm:pt>
    <dgm:pt modelId="{71670792-CF9F-7E4F-A40B-2652D03B3543}" type="pres">
      <dgm:prSet presAssocID="{A42772FD-EC58-45B8-8C1A-9522ABB15BB5}" presName="composite" presStyleCnt="0"/>
      <dgm:spPr/>
    </dgm:pt>
    <dgm:pt modelId="{112B7567-871A-8045-91AB-FCFD97B33503}" type="pres">
      <dgm:prSet presAssocID="{A42772FD-EC58-45B8-8C1A-9522ABB15BB5}" presName="background" presStyleLbl="node0" presStyleIdx="0" presStyleCnt="2"/>
      <dgm:spPr/>
    </dgm:pt>
    <dgm:pt modelId="{5701C326-D472-DA47-A80E-E7F796F6F922}" type="pres">
      <dgm:prSet presAssocID="{A42772FD-EC58-45B8-8C1A-9522ABB15BB5}" presName="text" presStyleLbl="fgAcc0" presStyleIdx="0" presStyleCnt="2">
        <dgm:presLayoutVars>
          <dgm:chPref val="3"/>
        </dgm:presLayoutVars>
      </dgm:prSet>
      <dgm:spPr/>
    </dgm:pt>
    <dgm:pt modelId="{D182FB78-0F8B-F540-8FED-458EEDAF0221}" type="pres">
      <dgm:prSet presAssocID="{A42772FD-EC58-45B8-8C1A-9522ABB15BB5}" presName="hierChild2" presStyleCnt="0"/>
      <dgm:spPr/>
    </dgm:pt>
    <dgm:pt modelId="{0A017D1A-4C07-C446-8FE1-961C03391592}" type="pres">
      <dgm:prSet presAssocID="{ADF0FA39-C058-47FF-909C-8825B2C81AC9}" presName="hierRoot1" presStyleCnt="0"/>
      <dgm:spPr/>
    </dgm:pt>
    <dgm:pt modelId="{F437FC7F-8F65-094D-A3FF-6C453DBBA493}" type="pres">
      <dgm:prSet presAssocID="{ADF0FA39-C058-47FF-909C-8825B2C81AC9}" presName="composite" presStyleCnt="0"/>
      <dgm:spPr/>
    </dgm:pt>
    <dgm:pt modelId="{2C6F1B8D-5920-7846-BA5B-9D3B28D538C5}" type="pres">
      <dgm:prSet presAssocID="{ADF0FA39-C058-47FF-909C-8825B2C81AC9}" presName="background" presStyleLbl="node0" presStyleIdx="1" presStyleCnt="2"/>
      <dgm:spPr/>
    </dgm:pt>
    <dgm:pt modelId="{49649079-37BB-CE4A-A951-9662C7097FD2}" type="pres">
      <dgm:prSet presAssocID="{ADF0FA39-C058-47FF-909C-8825B2C81AC9}" presName="text" presStyleLbl="fgAcc0" presStyleIdx="1" presStyleCnt="2">
        <dgm:presLayoutVars>
          <dgm:chPref val="3"/>
        </dgm:presLayoutVars>
      </dgm:prSet>
      <dgm:spPr/>
    </dgm:pt>
    <dgm:pt modelId="{CDC89053-212C-AD46-8495-93D086A8A8EF}" type="pres">
      <dgm:prSet presAssocID="{ADF0FA39-C058-47FF-909C-8825B2C81AC9}" presName="hierChild2" presStyleCnt="0"/>
      <dgm:spPr/>
    </dgm:pt>
  </dgm:ptLst>
  <dgm:cxnLst>
    <dgm:cxn modelId="{46037559-53EA-B642-9069-D53CBF905CC2}" type="presOf" srcId="{A42772FD-EC58-45B8-8C1A-9522ABB15BB5}" destId="{5701C326-D472-DA47-A80E-E7F796F6F922}" srcOrd="0" destOrd="0" presId="urn:microsoft.com/office/officeart/2005/8/layout/hierarchy1"/>
    <dgm:cxn modelId="{1459C55D-7208-104F-A1A8-53A65335C8B9}" type="presOf" srcId="{5DC02C49-C006-47AA-863E-BD8EA4CCFB74}" destId="{92FF95CD-E03D-104E-9EF4-ABC0F0181613}" srcOrd="0" destOrd="0" presId="urn:microsoft.com/office/officeart/2005/8/layout/hierarchy1"/>
    <dgm:cxn modelId="{87BFD883-1869-4B56-A4A7-497969C36422}" srcId="{5DC02C49-C006-47AA-863E-BD8EA4CCFB74}" destId="{ADF0FA39-C058-47FF-909C-8825B2C81AC9}" srcOrd="1" destOrd="0" parTransId="{DC64F150-73FD-49BE-8818-608588599879}" sibTransId="{938AB280-B918-4C7D-8229-4B2C3CB8C57F}"/>
    <dgm:cxn modelId="{962C1EAB-CA1F-4E5F-83AD-83A11845DC2B}" srcId="{5DC02C49-C006-47AA-863E-BD8EA4CCFB74}" destId="{A42772FD-EC58-45B8-8C1A-9522ABB15BB5}" srcOrd="0" destOrd="0" parTransId="{6787D88B-2E71-4E35-A98F-36AD3025C1E4}" sibTransId="{0C4AB804-46A0-47E7-99E9-A4F96C263351}"/>
    <dgm:cxn modelId="{6E17B3C9-7883-0648-93AD-E55879F85A90}" type="presOf" srcId="{ADF0FA39-C058-47FF-909C-8825B2C81AC9}" destId="{49649079-37BB-CE4A-A951-9662C7097FD2}" srcOrd="0" destOrd="0" presId="urn:microsoft.com/office/officeart/2005/8/layout/hierarchy1"/>
    <dgm:cxn modelId="{84C83EFE-80F9-BD4C-A465-C3DD9AF4005A}" type="presParOf" srcId="{92FF95CD-E03D-104E-9EF4-ABC0F0181613}" destId="{14F4612A-226B-D44F-8E89-95235E1765FC}" srcOrd="0" destOrd="0" presId="urn:microsoft.com/office/officeart/2005/8/layout/hierarchy1"/>
    <dgm:cxn modelId="{C848CE96-2C5F-E74D-BC02-D803DE53786D}" type="presParOf" srcId="{14F4612A-226B-D44F-8E89-95235E1765FC}" destId="{71670792-CF9F-7E4F-A40B-2652D03B3543}" srcOrd="0" destOrd="0" presId="urn:microsoft.com/office/officeart/2005/8/layout/hierarchy1"/>
    <dgm:cxn modelId="{4BAF56B7-0867-A64B-9E89-4CF60F724102}" type="presParOf" srcId="{71670792-CF9F-7E4F-A40B-2652D03B3543}" destId="{112B7567-871A-8045-91AB-FCFD97B33503}" srcOrd="0" destOrd="0" presId="urn:microsoft.com/office/officeart/2005/8/layout/hierarchy1"/>
    <dgm:cxn modelId="{0146D402-848C-8F41-9BA1-7CC6BF919209}" type="presParOf" srcId="{71670792-CF9F-7E4F-A40B-2652D03B3543}" destId="{5701C326-D472-DA47-A80E-E7F796F6F922}" srcOrd="1" destOrd="0" presId="urn:microsoft.com/office/officeart/2005/8/layout/hierarchy1"/>
    <dgm:cxn modelId="{2CEB6144-9872-784C-AB80-0200A7C00816}" type="presParOf" srcId="{14F4612A-226B-D44F-8E89-95235E1765FC}" destId="{D182FB78-0F8B-F540-8FED-458EEDAF0221}" srcOrd="1" destOrd="0" presId="urn:microsoft.com/office/officeart/2005/8/layout/hierarchy1"/>
    <dgm:cxn modelId="{78682F2E-F5BD-D34C-AF0E-36CDDB70A070}" type="presParOf" srcId="{92FF95CD-E03D-104E-9EF4-ABC0F0181613}" destId="{0A017D1A-4C07-C446-8FE1-961C03391592}" srcOrd="1" destOrd="0" presId="urn:microsoft.com/office/officeart/2005/8/layout/hierarchy1"/>
    <dgm:cxn modelId="{BF7785BD-76D8-C848-8A62-E519169DE44F}" type="presParOf" srcId="{0A017D1A-4C07-C446-8FE1-961C03391592}" destId="{F437FC7F-8F65-094D-A3FF-6C453DBBA493}" srcOrd="0" destOrd="0" presId="urn:microsoft.com/office/officeart/2005/8/layout/hierarchy1"/>
    <dgm:cxn modelId="{EFABC9A3-0B1E-924E-8204-6EEFEFFB1329}" type="presParOf" srcId="{F437FC7F-8F65-094D-A3FF-6C453DBBA493}" destId="{2C6F1B8D-5920-7846-BA5B-9D3B28D538C5}" srcOrd="0" destOrd="0" presId="urn:microsoft.com/office/officeart/2005/8/layout/hierarchy1"/>
    <dgm:cxn modelId="{881D61C9-634B-FF4B-8848-6F340871C1D4}" type="presParOf" srcId="{F437FC7F-8F65-094D-A3FF-6C453DBBA493}" destId="{49649079-37BB-CE4A-A951-9662C7097FD2}" srcOrd="1" destOrd="0" presId="urn:microsoft.com/office/officeart/2005/8/layout/hierarchy1"/>
    <dgm:cxn modelId="{086A1842-548F-F946-A35B-FF89037753C2}" type="presParOf" srcId="{0A017D1A-4C07-C446-8FE1-961C03391592}" destId="{CDC89053-212C-AD46-8495-93D086A8A8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5B3AB47-73CD-4042-8A3A-58DAD059129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A7EA21-1F83-4B3B-AC02-1D27B0BA7AA0}">
      <dgm:prSet/>
      <dgm:spPr/>
      <dgm:t>
        <a:bodyPr/>
        <a:lstStyle/>
        <a:p>
          <a:r>
            <a:rPr lang="en-US" dirty="0"/>
            <a:t>In the work by Hardiman et al. (2022) the newly graduated nurses participated in research, they assisted with data collection and data analysis for research on their colleagues </a:t>
          </a:r>
        </a:p>
      </dgm:t>
    </dgm:pt>
    <dgm:pt modelId="{5C065E78-B71E-44C9-B5E0-126445D1141B}" type="parTrans" cxnId="{D8161149-7718-4957-AA23-F8CC603AC5C8}">
      <dgm:prSet/>
      <dgm:spPr/>
      <dgm:t>
        <a:bodyPr/>
        <a:lstStyle/>
        <a:p>
          <a:endParaRPr lang="en-US"/>
        </a:p>
      </dgm:t>
    </dgm:pt>
    <dgm:pt modelId="{9BB07854-3E77-4B55-8F50-FC4E11E2FF6B}" type="sibTrans" cxnId="{D8161149-7718-4957-AA23-F8CC603AC5C8}">
      <dgm:prSet/>
      <dgm:spPr/>
      <dgm:t>
        <a:bodyPr/>
        <a:lstStyle/>
        <a:p>
          <a:endParaRPr lang="en-US"/>
        </a:p>
      </dgm:t>
    </dgm:pt>
    <dgm:pt modelId="{CA3612D0-5AAB-4932-A072-FD924FE5C8C8}">
      <dgm:prSet/>
      <dgm:spPr/>
      <dgm:t>
        <a:bodyPr/>
        <a:lstStyle/>
        <a:p>
          <a:r>
            <a:rPr lang="en-US" dirty="0"/>
            <a:t>This strategy served to enhance professional empowerment among the new graduates while simultaneously strengthening their commitment to the institution.</a:t>
          </a:r>
        </a:p>
      </dgm:t>
    </dgm:pt>
    <dgm:pt modelId="{1A915A2E-5ED9-4F16-86F8-D387B7FE693A}" type="parTrans" cxnId="{17EFF567-2C64-4BAA-B0F9-98EBC95B1E70}">
      <dgm:prSet/>
      <dgm:spPr/>
      <dgm:t>
        <a:bodyPr/>
        <a:lstStyle/>
        <a:p>
          <a:endParaRPr lang="en-US"/>
        </a:p>
      </dgm:t>
    </dgm:pt>
    <dgm:pt modelId="{F629448D-DCF4-433F-BD2E-01BA7D802110}" type="sibTrans" cxnId="{17EFF567-2C64-4BAA-B0F9-98EBC95B1E70}">
      <dgm:prSet/>
      <dgm:spPr/>
      <dgm:t>
        <a:bodyPr/>
        <a:lstStyle/>
        <a:p>
          <a:endParaRPr lang="en-US"/>
        </a:p>
      </dgm:t>
    </dgm:pt>
    <dgm:pt modelId="{78AB8DED-9BD2-47EF-ABD6-300BC5B96CD9}" type="pres">
      <dgm:prSet presAssocID="{05B3AB47-73CD-4042-8A3A-58DAD059129D}" presName="root" presStyleCnt="0">
        <dgm:presLayoutVars>
          <dgm:dir/>
          <dgm:resizeHandles val="exact"/>
        </dgm:presLayoutVars>
      </dgm:prSet>
      <dgm:spPr/>
    </dgm:pt>
    <dgm:pt modelId="{43704987-8AE4-4213-B0FC-2A9EB888FB11}" type="pres">
      <dgm:prSet presAssocID="{64A7EA21-1F83-4B3B-AC02-1D27B0BA7AA0}" presName="compNode" presStyleCnt="0"/>
      <dgm:spPr/>
    </dgm:pt>
    <dgm:pt modelId="{A1C4786A-28B7-42B7-A3B6-FF9C74A487DF}" type="pres">
      <dgm:prSet presAssocID="{64A7EA21-1F83-4B3B-AC02-1D27B0BA7AA0}" presName="bgRect" presStyleLbl="bgShp" presStyleIdx="0" presStyleCnt="2"/>
      <dgm:spPr/>
    </dgm:pt>
    <dgm:pt modelId="{498E4969-411D-4A16-8235-59F5DE8744D8}" type="pres">
      <dgm:prSet presAssocID="{64A7EA21-1F83-4B3B-AC02-1D27B0BA7AA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D67A3092-8B23-4BFC-A818-3190341395DC}" type="pres">
      <dgm:prSet presAssocID="{64A7EA21-1F83-4B3B-AC02-1D27B0BA7AA0}" presName="spaceRect" presStyleCnt="0"/>
      <dgm:spPr/>
    </dgm:pt>
    <dgm:pt modelId="{0C4EB9BF-F9A9-4452-8044-423F212B4FC7}" type="pres">
      <dgm:prSet presAssocID="{64A7EA21-1F83-4B3B-AC02-1D27B0BA7AA0}" presName="parTx" presStyleLbl="revTx" presStyleIdx="0" presStyleCnt="2">
        <dgm:presLayoutVars>
          <dgm:chMax val="0"/>
          <dgm:chPref val="0"/>
        </dgm:presLayoutVars>
      </dgm:prSet>
      <dgm:spPr/>
    </dgm:pt>
    <dgm:pt modelId="{16B42F1D-3D6B-4F34-9F57-EB7ABB2389D3}" type="pres">
      <dgm:prSet presAssocID="{9BB07854-3E77-4B55-8F50-FC4E11E2FF6B}" presName="sibTrans" presStyleCnt="0"/>
      <dgm:spPr/>
    </dgm:pt>
    <dgm:pt modelId="{4151872A-FFC5-495C-ADAC-F97FE27CC14C}" type="pres">
      <dgm:prSet presAssocID="{CA3612D0-5AAB-4932-A072-FD924FE5C8C8}" presName="compNode" presStyleCnt="0"/>
      <dgm:spPr/>
    </dgm:pt>
    <dgm:pt modelId="{E3B31C3F-434E-4515-8AC4-B57B5A6F6621}" type="pres">
      <dgm:prSet presAssocID="{CA3612D0-5AAB-4932-A072-FD924FE5C8C8}" presName="bgRect" presStyleLbl="bgShp" presStyleIdx="1" presStyleCnt="2"/>
      <dgm:spPr/>
    </dgm:pt>
    <dgm:pt modelId="{1CEB258F-6E1E-4A43-A3BC-30F382028982}" type="pres">
      <dgm:prSet presAssocID="{CA3612D0-5AAB-4932-A072-FD924FE5C8C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66BE8DF-762B-4F69-9D50-7BC0D4704B28}" type="pres">
      <dgm:prSet presAssocID="{CA3612D0-5AAB-4932-A072-FD924FE5C8C8}" presName="spaceRect" presStyleCnt="0"/>
      <dgm:spPr/>
    </dgm:pt>
    <dgm:pt modelId="{9B0C5663-3C4A-4850-9DC5-100CCD7073DE}" type="pres">
      <dgm:prSet presAssocID="{CA3612D0-5AAB-4932-A072-FD924FE5C8C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78CEC17-6D01-462D-AEC6-E0965CE7D02F}" type="presOf" srcId="{64A7EA21-1F83-4B3B-AC02-1D27B0BA7AA0}" destId="{0C4EB9BF-F9A9-4452-8044-423F212B4FC7}" srcOrd="0" destOrd="0" presId="urn:microsoft.com/office/officeart/2018/2/layout/IconVerticalSolidList"/>
    <dgm:cxn modelId="{5A0F3E28-BDB0-44DA-A557-67553FDB544A}" type="presOf" srcId="{CA3612D0-5AAB-4932-A072-FD924FE5C8C8}" destId="{9B0C5663-3C4A-4850-9DC5-100CCD7073DE}" srcOrd="0" destOrd="0" presId="urn:microsoft.com/office/officeart/2018/2/layout/IconVerticalSolidList"/>
    <dgm:cxn modelId="{D8161149-7718-4957-AA23-F8CC603AC5C8}" srcId="{05B3AB47-73CD-4042-8A3A-58DAD059129D}" destId="{64A7EA21-1F83-4B3B-AC02-1D27B0BA7AA0}" srcOrd="0" destOrd="0" parTransId="{5C065E78-B71E-44C9-B5E0-126445D1141B}" sibTransId="{9BB07854-3E77-4B55-8F50-FC4E11E2FF6B}"/>
    <dgm:cxn modelId="{17EFF567-2C64-4BAA-B0F9-98EBC95B1E70}" srcId="{05B3AB47-73CD-4042-8A3A-58DAD059129D}" destId="{CA3612D0-5AAB-4932-A072-FD924FE5C8C8}" srcOrd="1" destOrd="0" parTransId="{1A915A2E-5ED9-4F16-86F8-D387B7FE693A}" sibTransId="{F629448D-DCF4-433F-BD2E-01BA7D802110}"/>
    <dgm:cxn modelId="{37902BA9-46B3-4B57-B5B6-4C9966DA0C69}" type="presOf" srcId="{05B3AB47-73CD-4042-8A3A-58DAD059129D}" destId="{78AB8DED-9BD2-47EF-ABD6-300BC5B96CD9}" srcOrd="0" destOrd="0" presId="urn:microsoft.com/office/officeart/2018/2/layout/IconVerticalSolidList"/>
    <dgm:cxn modelId="{48886576-08A6-4127-B977-741545259C58}" type="presParOf" srcId="{78AB8DED-9BD2-47EF-ABD6-300BC5B96CD9}" destId="{43704987-8AE4-4213-B0FC-2A9EB888FB11}" srcOrd="0" destOrd="0" presId="urn:microsoft.com/office/officeart/2018/2/layout/IconVerticalSolidList"/>
    <dgm:cxn modelId="{870EC9D3-008D-4A02-94B6-37329EF50C74}" type="presParOf" srcId="{43704987-8AE4-4213-B0FC-2A9EB888FB11}" destId="{A1C4786A-28B7-42B7-A3B6-FF9C74A487DF}" srcOrd="0" destOrd="0" presId="urn:microsoft.com/office/officeart/2018/2/layout/IconVerticalSolidList"/>
    <dgm:cxn modelId="{28B539D7-5EB8-4C5E-8923-FA396AF1149E}" type="presParOf" srcId="{43704987-8AE4-4213-B0FC-2A9EB888FB11}" destId="{498E4969-411D-4A16-8235-59F5DE8744D8}" srcOrd="1" destOrd="0" presId="urn:microsoft.com/office/officeart/2018/2/layout/IconVerticalSolidList"/>
    <dgm:cxn modelId="{AC9875D8-456A-4DBC-A580-ADEAB5053723}" type="presParOf" srcId="{43704987-8AE4-4213-B0FC-2A9EB888FB11}" destId="{D67A3092-8B23-4BFC-A818-3190341395DC}" srcOrd="2" destOrd="0" presId="urn:microsoft.com/office/officeart/2018/2/layout/IconVerticalSolidList"/>
    <dgm:cxn modelId="{EAC33E11-D97D-4368-AD71-D89FDAABC0BB}" type="presParOf" srcId="{43704987-8AE4-4213-B0FC-2A9EB888FB11}" destId="{0C4EB9BF-F9A9-4452-8044-423F212B4FC7}" srcOrd="3" destOrd="0" presId="urn:microsoft.com/office/officeart/2018/2/layout/IconVerticalSolidList"/>
    <dgm:cxn modelId="{C5873BCD-1F59-4033-9182-6E625486E574}" type="presParOf" srcId="{78AB8DED-9BD2-47EF-ABD6-300BC5B96CD9}" destId="{16B42F1D-3D6B-4F34-9F57-EB7ABB2389D3}" srcOrd="1" destOrd="0" presId="urn:microsoft.com/office/officeart/2018/2/layout/IconVerticalSolidList"/>
    <dgm:cxn modelId="{57E6B5E7-ED2B-4462-B3C4-1E46968CBB16}" type="presParOf" srcId="{78AB8DED-9BD2-47EF-ABD6-300BC5B96CD9}" destId="{4151872A-FFC5-495C-ADAC-F97FE27CC14C}" srcOrd="2" destOrd="0" presId="urn:microsoft.com/office/officeart/2018/2/layout/IconVerticalSolidList"/>
    <dgm:cxn modelId="{742E7575-8CAB-4F55-A69C-E95B305C7ABB}" type="presParOf" srcId="{4151872A-FFC5-495C-ADAC-F97FE27CC14C}" destId="{E3B31C3F-434E-4515-8AC4-B57B5A6F6621}" srcOrd="0" destOrd="0" presId="urn:microsoft.com/office/officeart/2018/2/layout/IconVerticalSolidList"/>
    <dgm:cxn modelId="{954EB0C4-6604-4C38-BD48-D51497CFEC0A}" type="presParOf" srcId="{4151872A-FFC5-495C-ADAC-F97FE27CC14C}" destId="{1CEB258F-6E1E-4A43-A3BC-30F382028982}" srcOrd="1" destOrd="0" presId="urn:microsoft.com/office/officeart/2018/2/layout/IconVerticalSolidList"/>
    <dgm:cxn modelId="{E9BAA3BE-6E2B-42AB-9713-E70B9FB20D6E}" type="presParOf" srcId="{4151872A-FFC5-495C-ADAC-F97FE27CC14C}" destId="{466BE8DF-762B-4F69-9D50-7BC0D4704B28}" srcOrd="2" destOrd="0" presId="urn:microsoft.com/office/officeart/2018/2/layout/IconVerticalSolidList"/>
    <dgm:cxn modelId="{778D0C20-24A7-493A-A049-F60E8D9F3B14}" type="presParOf" srcId="{4151872A-FFC5-495C-ADAC-F97FE27CC14C}" destId="{9B0C5663-3C4A-4850-9DC5-100CCD7073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7D5C311-6638-4A16-8438-68BEE7DA48D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C7F883F-C5CF-4EBF-92BB-9535625F835B}">
      <dgm:prSet/>
      <dgm:spPr/>
      <dgm:t>
        <a:bodyPr/>
        <a:lstStyle/>
        <a:p>
          <a:r>
            <a:rPr lang="en-US" dirty="0"/>
            <a:t>Curriculum Integration</a:t>
          </a:r>
        </a:p>
      </dgm:t>
    </dgm:pt>
    <dgm:pt modelId="{AED88272-E745-4958-B47A-6EFDDA76DC6E}" type="parTrans" cxnId="{44DEDC35-23AF-42DF-BFB2-7D95DE3C4907}">
      <dgm:prSet/>
      <dgm:spPr/>
      <dgm:t>
        <a:bodyPr/>
        <a:lstStyle/>
        <a:p>
          <a:endParaRPr lang="en-US"/>
        </a:p>
      </dgm:t>
    </dgm:pt>
    <dgm:pt modelId="{F37ADD73-02C9-4F91-94FC-6AFD03943482}" type="sibTrans" cxnId="{44DEDC35-23AF-42DF-BFB2-7D95DE3C4907}">
      <dgm:prSet/>
      <dgm:spPr/>
      <dgm:t>
        <a:bodyPr/>
        <a:lstStyle/>
        <a:p>
          <a:endParaRPr lang="en-US"/>
        </a:p>
      </dgm:t>
    </dgm:pt>
    <dgm:pt modelId="{BE0B0ACA-2727-47C3-9A65-86A218FF23CF}">
      <dgm:prSet/>
      <dgm:spPr/>
      <dgm:t>
        <a:bodyPr/>
        <a:lstStyle/>
        <a:p>
          <a:r>
            <a:rPr lang="en-US" dirty="0"/>
            <a:t>Simulation  </a:t>
          </a:r>
        </a:p>
      </dgm:t>
    </dgm:pt>
    <dgm:pt modelId="{AEA438EC-4874-46E3-8940-2DACA71CD5A9}" type="parTrans" cxnId="{97DADFD1-0571-4517-82A0-0645EB4B7CD0}">
      <dgm:prSet/>
      <dgm:spPr/>
      <dgm:t>
        <a:bodyPr/>
        <a:lstStyle/>
        <a:p>
          <a:endParaRPr lang="en-US"/>
        </a:p>
      </dgm:t>
    </dgm:pt>
    <dgm:pt modelId="{A89B9B96-23E5-4C8A-9146-9A7F84F7DEF4}" type="sibTrans" cxnId="{97DADFD1-0571-4517-82A0-0645EB4B7CD0}">
      <dgm:prSet/>
      <dgm:spPr/>
      <dgm:t>
        <a:bodyPr/>
        <a:lstStyle/>
        <a:p>
          <a:endParaRPr lang="en-US"/>
        </a:p>
      </dgm:t>
    </dgm:pt>
    <dgm:pt modelId="{DACC5A83-C667-4B9C-B96C-3879DEFA42D1}">
      <dgm:prSet/>
      <dgm:spPr/>
      <dgm:t>
        <a:bodyPr/>
        <a:lstStyle/>
        <a:p>
          <a:r>
            <a:rPr lang="en-US" dirty="0"/>
            <a:t>Authenticity  </a:t>
          </a:r>
        </a:p>
      </dgm:t>
    </dgm:pt>
    <dgm:pt modelId="{2E9FDF91-2FB2-4207-9DE1-B22843DE9DA7}" type="parTrans" cxnId="{05679761-5383-4D0D-8A74-FD9AC9E10055}">
      <dgm:prSet/>
      <dgm:spPr/>
      <dgm:t>
        <a:bodyPr/>
        <a:lstStyle/>
        <a:p>
          <a:endParaRPr lang="en-US"/>
        </a:p>
      </dgm:t>
    </dgm:pt>
    <dgm:pt modelId="{4FF74FCE-842A-4361-94C8-072A3E3DBC4B}" type="sibTrans" cxnId="{05679761-5383-4D0D-8A74-FD9AC9E10055}">
      <dgm:prSet/>
      <dgm:spPr/>
      <dgm:t>
        <a:bodyPr/>
        <a:lstStyle/>
        <a:p>
          <a:endParaRPr lang="en-US"/>
        </a:p>
      </dgm:t>
    </dgm:pt>
    <dgm:pt modelId="{2B5C5E00-3A80-4CFC-B0C9-F051217B248A}">
      <dgm:prSet/>
      <dgm:spPr/>
      <dgm:t>
        <a:bodyPr/>
        <a:lstStyle/>
        <a:p>
          <a:r>
            <a:rPr lang="en-US" dirty="0"/>
            <a:t>Peer Support </a:t>
          </a:r>
        </a:p>
      </dgm:t>
    </dgm:pt>
    <dgm:pt modelId="{1BD417A7-BDC2-464F-852C-AF73D2BD5BFE}" type="parTrans" cxnId="{3E83CF64-C3AF-47EF-9DD1-2686E5CBE8C0}">
      <dgm:prSet/>
      <dgm:spPr/>
      <dgm:t>
        <a:bodyPr/>
        <a:lstStyle/>
        <a:p>
          <a:endParaRPr lang="en-US"/>
        </a:p>
      </dgm:t>
    </dgm:pt>
    <dgm:pt modelId="{04C0D931-F934-4BC8-A06E-30A391711047}" type="sibTrans" cxnId="{3E83CF64-C3AF-47EF-9DD1-2686E5CBE8C0}">
      <dgm:prSet/>
      <dgm:spPr/>
      <dgm:t>
        <a:bodyPr/>
        <a:lstStyle/>
        <a:p>
          <a:endParaRPr lang="en-US"/>
        </a:p>
      </dgm:t>
    </dgm:pt>
    <dgm:pt modelId="{8F5FE6C2-CDAA-49B9-8771-D68A1700E367}">
      <dgm:prSet/>
      <dgm:spPr/>
      <dgm:t>
        <a:bodyPr/>
        <a:lstStyle/>
        <a:p>
          <a:r>
            <a:rPr lang="en-US" dirty="0"/>
            <a:t>Critical Reflection </a:t>
          </a:r>
        </a:p>
      </dgm:t>
    </dgm:pt>
    <dgm:pt modelId="{D7C76D45-0974-4331-BDEF-A195C5598A68}" type="parTrans" cxnId="{36179597-CE1E-4F04-846E-7E4DCD492E3E}">
      <dgm:prSet/>
      <dgm:spPr/>
      <dgm:t>
        <a:bodyPr/>
        <a:lstStyle/>
        <a:p>
          <a:endParaRPr lang="en-US"/>
        </a:p>
      </dgm:t>
    </dgm:pt>
    <dgm:pt modelId="{D304FEB3-0191-45C6-8392-FC1D9BA50CDB}" type="sibTrans" cxnId="{36179597-CE1E-4F04-846E-7E4DCD492E3E}">
      <dgm:prSet/>
      <dgm:spPr/>
      <dgm:t>
        <a:bodyPr/>
        <a:lstStyle/>
        <a:p>
          <a:endParaRPr lang="en-US"/>
        </a:p>
      </dgm:t>
    </dgm:pt>
    <dgm:pt modelId="{AD240C64-8F1F-44B3-A090-A547C9F6279F}">
      <dgm:prSet/>
      <dgm:spPr/>
      <dgm:t>
        <a:bodyPr/>
        <a:lstStyle/>
        <a:p>
          <a:r>
            <a:rPr lang="en-US" dirty="0"/>
            <a:t>Mentorship </a:t>
          </a:r>
        </a:p>
      </dgm:t>
    </dgm:pt>
    <dgm:pt modelId="{240970E8-994F-45AD-A71D-3EA4452318A1}" type="parTrans" cxnId="{9D542B01-E93C-428E-8E69-9605F89DED5A}">
      <dgm:prSet/>
      <dgm:spPr/>
      <dgm:t>
        <a:bodyPr/>
        <a:lstStyle/>
        <a:p>
          <a:endParaRPr lang="en-US"/>
        </a:p>
      </dgm:t>
    </dgm:pt>
    <dgm:pt modelId="{C5DB52FD-D625-4110-8BAF-8C55E06A5D1A}" type="sibTrans" cxnId="{9D542B01-E93C-428E-8E69-9605F89DED5A}">
      <dgm:prSet/>
      <dgm:spPr/>
      <dgm:t>
        <a:bodyPr/>
        <a:lstStyle/>
        <a:p>
          <a:endParaRPr lang="en-US"/>
        </a:p>
      </dgm:t>
    </dgm:pt>
    <dgm:pt modelId="{B58EC454-3121-4EC3-8FFC-94D24ECC01AA}">
      <dgm:prSet/>
      <dgm:spPr/>
      <dgm:t>
        <a:bodyPr/>
        <a:lstStyle/>
        <a:p>
          <a:r>
            <a:rPr lang="en-US" dirty="0"/>
            <a:t>Empowerment </a:t>
          </a:r>
        </a:p>
      </dgm:t>
    </dgm:pt>
    <dgm:pt modelId="{49045DE0-CA44-4484-9D9F-0202F3E0C3F1}" type="parTrans" cxnId="{FB775C38-E7D5-4C31-9FC0-532AE5FED04C}">
      <dgm:prSet/>
      <dgm:spPr/>
      <dgm:t>
        <a:bodyPr/>
        <a:lstStyle/>
        <a:p>
          <a:endParaRPr lang="en-US"/>
        </a:p>
      </dgm:t>
    </dgm:pt>
    <dgm:pt modelId="{0768957E-EE87-4019-9EED-5F24A499566B}" type="sibTrans" cxnId="{FB775C38-E7D5-4C31-9FC0-532AE5FED04C}">
      <dgm:prSet/>
      <dgm:spPr/>
      <dgm:t>
        <a:bodyPr/>
        <a:lstStyle/>
        <a:p>
          <a:endParaRPr lang="en-US"/>
        </a:p>
      </dgm:t>
    </dgm:pt>
    <dgm:pt modelId="{895476FA-3CD7-4073-AED8-141D8C95B3AB}">
      <dgm:prSet/>
      <dgm:spPr/>
      <dgm:t>
        <a:bodyPr/>
        <a:lstStyle/>
        <a:p>
          <a:r>
            <a:rPr lang="en-US" dirty="0"/>
            <a:t>How will this impact your practice? — mentimeter </a:t>
          </a:r>
        </a:p>
      </dgm:t>
    </dgm:pt>
    <dgm:pt modelId="{EE99D5F0-5CD2-4DD4-917E-367C02EC7457}" type="parTrans" cxnId="{9B3AADF0-27EE-4987-AA81-E2FB535E94B2}">
      <dgm:prSet/>
      <dgm:spPr/>
      <dgm:t>
        <a:bodyPr/>
        <a:lstStyle/>
        <a:p>
          <a:endParaRPr lang="en-US"/>
        </a:p>
      </dgm:t>
    </dgm:pt>
    <dgm:pt modelId="{486BC5EC-F902-4B76-A904-B4CDB66DE13A}" type="sibTrans" cxnId="{9B3AADF0-27EE-4987-AA81-E2FB535E94B2}">
      <dgm:prSet/>
      <dgm:spPr/>
      <dgm:t>
        <a:bodyPr/>
        <a:lstStyle/>
        <a:p>
          <a:endParaRPr lang="en-US"/>
        </a:p>
      </dgm:t>
    </dgm:pt>
    <dgm:pt modelId="{CA8C8C85-EC8C-4557-A0B9-D28700F65A0E}" type="pres">
      <dgm:prSet presAssocID="{A7D5C311-6638-4A16-8438-68BEE7DA48DB}" presName="root" presStyleCnt="0">
        <dgm:presLayoutVars>
          <dgm:dir/>
          <dgm:resizeHandles val="exact"/>
        </dgm:presLayoutVars>
      </dgm:prSet>
      <dgm:spPr/>
    </dgm:pt>
    <dgm:pt modelId="{3422D607-B971-4807-BC79-1BFC6C963288}" type="pres">
      <dgm:prSet presAssocID="{CC7F883F-C5CF-4EBF-92BB-9535625F835B}" presName="compNode" presStyleCnt="0"/>
      <dgm:spPr/>
    </dgm:pt>
    <dgm:pt modelId="{1B115E44-F702-490B-9341-66D8A0B5653F}" type="pres">
      <dgm:prSet presAssocID="{CC7F883F-C5CF-4EBF-92BB-9535625F835B}" presName="bgRect" presStyleLbl="bgShp" presStyleIdx="0" presStyleCnt="8"/>
      <dgm:spPr/>
    </dgm:pt>
    <dgm:pt modelId="{C30DADA4-3CFC-4FB0-844C-138A0D25A921}" type="pres">
      <dgm:prSet presAssocID="{CC7F883F-C5CF-4EBF-92BB-9535625F835B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902844A-3A86-488F-92A5-2F473F3A7888}" type="pres">
      <dgm:prSet presAssocID="{CC7F883F-C5CF-4EBF-92BB-9535625F835B}" presName="spaceRect" presStyleCnt="0"/>
      <dgm:spPr/>
    </dgm:pt>
    <dgm:pt modelId="{74FB3DC8-BD82-4014-8F80-571E8E87E450}" type="pres">
      <dgm:prSet presAssocID="{CC7F883F-C5CF-4EBF-92BB-9535625F835B}" presName="parTx" presStyleLbl="revTx" presStyleIdx="0" presStyleCnt="8">
        <dgm:presLayoutVars>
          <dgm:chMax val="0"/>
          <dgm:chPref val="0"/>
        </dgm:presLayoutVars>
      </dgm:prSet>
      <dgm:spPr/>
    </dgm:pt>
    <dgm:pt modelId="{FA51C3A1-CED7-461C-AB96-AAFCF5A4EFE1}" type="pres">
      <dgm:prSet presAssocID="{F37ADD73-02C9-4F91-94FC-6AFD03943482}" presName="sibTrans" presStyleCnt="0"/>
      <dgm:spPr/>
    </dgm:pt>
    <dgm:pt modelId="{D0E41450-645A-47C6-AA36-199689192596}" type="pres">
      <dgm:prSet presAssocID="{BE0B0ACA-2727-47C3-9A65-86A218FF23CF}" presName="compNode" presStyleCnt="0"/>
      <dgm:spPr/>
    </dgm:pt>
    <dgm:pt modelId="{3BE8A0E5-6EF5-40AB-A289-1BF2D3D4959A}" type="pres">
      <dgm:prSet presAssocID="{BE0B0ACA-2727-47C3-9A65-86A218FF23CF}" presName="bgRect" presStyleLbl="bgShp" presStyleIdx="1" presStyleCnt="8"/>
      <dgm:spPr/>
    </dgm:pt>
    <dgm:pt modelId="{E28A0569-1DDA-4EAC-B6E8-95FA2010A82B}" type="pres">
      <dgm:prSet presAssocID="{BE0B0ACA-2727-47C3-9A65-86A218FF23CF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7026D52-14C3-49C8-A020-40BB3B08FFB7}" type="pres">
      <dgm:prSet presAssocID="{BE0B0ACA-2727-47C3-9A65-86A218FF23CF}" presName="spaceRect" presStyleCnt="0"/>
      <dgm:spPr/>
    </dgm:pt>
    <dgm:pt modelId="{F7233592-0DDD-40A9-97A6-719ED40463BE}" type="pres">
      <dgm:prSet presAssocID="{BE0B0ACA-2727-47C3-9A65-86A218FF23CF}" presName="parTx" presStyleLbl="revTx" presStyleIdx="1" presStyleCnt="8">
        <dgm:presLayoutVars>
          <dgm:chMax val="0"/>
          <dgm:chPref val="0"/>
        </dgm:presLayoutVars>
      </dgm:prSet>
      <dgm:spPr/>
    </dgm:pt>
    <dgm:pt modelId="{A27F9ED4-E297-49A4-9652-67FEB96453BD}" type="pres">
      <dgm:prSet presAssocID="{A89B9B96-23E5-4C8A-9146-9A7F84F7DEF4}" presName="sibTrans" presStyleCnt="0"/>
      <dgm:spPr/>
    </dgm:pt>
    <dgm:pt modelId="{5136B777-1FBC-44F3-B3F1-8CA7965B821E}" type="pres">
      <dgm:prSet presAssocID="{DACC5A83-C667-4B9C-B96C-3879DEFA42D1}" presName="compNode" presStyleCnt="0"/>
      <dgm:spPr/>
    </dgm:pt>
    <dgm:pt modelId="{263FDE53-1F26-4CAC-BF7B-D20FA4F69CCE}" type="pres">
      <dgm:prSet presAssocID="{DACC5A83-C667-4B9C-B96C-3879DEFA42D1}" presName="bgRect" presStyleLbl="bgShp" presStyleIdx="2" presStyleCnt="8"/>
      <dgm:spPr/>
    </dgm:pt>
    <dgm:pt modelId="{B0183D04-76EA-4377-B2C5-1762CCACE2A0}" type="pres">
      <dgm:prSet presAssocID="{DACC5A83-C667-4B9C-B96C-3879DEFA42D1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D103575A-3BBD-46B5-B9AF-7B32D109C322}" type="pres">
      <dgm:prSet presAssocID="{DACC5A83-C667-4B9C-B96C-3879DEFA42D1}" presName="spaceRect" presStyleCnt="0"/>
      <dgm:spPr/>
    </dgm:pt>
    <dgm:pt modelId="{946AF872-4383-4A3E-A0AC-1FBF8FFB9A20}" type="pres">
      <dgm:prSet presAssocID="{DACC5A83-C667-4B9C-B96C-3879DEFA42D1}" presName="parTx" presStyleLbl="revTx" presStyleIdx="2" presStyleCnt="8">
        <dgm:presLayoutVars>
          <dgm:chMax val="0"/>
          <dgm:chPref val="0"/>
        </dgm:presLayoutVars>
      </dgm:prSet>
      <dgm:spPr/>
    </dgm:pt>
    <dgm:pt modelId="{FC254004-D8B2-4046-9F1E-7A1E00C4A179}" type="pres">
      <dgm:prSet presAssocID="{4FF74FCE-842A-4361-94C8-072A3E3DBC4B}" presName="sibTrans" presStyleCnt="0"/>
      <dgm:spPr/>
    </dgm:pt>
    <dgm:pt modelId="{7455919E-E5F9-48E7-81B9-DDC06F05F3BA}" type="pres">
      <dgm:prSet presAssocID="{2B5C5E00-3A80-4CFC-B0C9-F051217B248A}" presName="compNode" presStyleCnt="0"/>
      <dgm:spPr/>
    </dgm:pt>
    <dgm:pt modelId="{4E4EBF72-DD5D-423B-8EAA-F0147B6961D5}" type="pres">
      <dgm:prSet presAssocID="{2B5C5E00-3A80-4CFC-B0C9-F051217B248A}" presName="bgRect" presStyleLbl="bgShp" presStyleIdx="3" presStyleCnt="8"/>
      <dgm:spPr/>
    </dgm:pt>
    <dgm:pt modelId="{C5C3310B-E10F-4CD5-AD8B-A2AC6DFC2ED3}" type="pres">
      <dgm:prSet presAssocID="{2B5C5E00-3A80-4CFC-B0C9-F051217B248A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23E0692-0501-4A63-94C4-8D56F3C77BF9}" type="pres">
      <dgm:prSet presAssocID="{2B5C5E00-3A80-4CFC-B0C9-F051217B248A}" presName="spaceRect" presStyleCnt="0"/>
      <dgm:spPr/>
    </dgm:pt>
    <dgm:pt modelId="{BC45E8D3-AA8F-4C1A-BE3D-76DDBD6C48ED}" type="pres">
      <dgm:prSet presAssocID="{2B5C5E00-3A80-4CFC-B0C9-F051217B248A}" presName="parTx" presStyleLbl="revTx" presStyleIdx="3" presStyleCnt="8">
        <dgm:presLayoutVars>
          <dgm:chMax val="0"/>
          <dgm:chPref val="0"/>
        </dgm:presLayoutVars>
      </dgm:prSet>
      <dgm:spPr/>
    </dgm:pt>
    <dgm:pt modelId="{BCC11A1A-3E03-4B26-AE51-7C6E5EFD022A}" type="pres">
      <dgm:prSet presAssocID="{04C0D931-F934-4BC8-A06E-30A391711047}" presName="sibTrans" presStyleCnt="0"/>
      <dgm:spPr/>
    </dgm:pt>
    <dgm:pt modelId="{4FED0C08-9DA3-4906-9FCD-7F6D331F0B6E}" type="pres">
      <dgm:prSet presAssocID="{8F5FE6C2-CDAA-49B9-8771-D68A1700E367}" presName="compNode" presStyleCnt="0"/>
      <dgm:spPr/>
    </dgm:pt>
    <dgm:pt modelId="{62FE172C-9016-420E-BB46-90ABC6453013}" type="pres">
      <dgm:prSet presAssocID="{8F5FE6C2-CDAA-49B9-8771-D68A1700E367}" presName="bgRect" presStyleLbl="bgShp" presStyleIdx="4" presStyleCnt="8"/>
      <dgm:spPr/>
    </dgm:pt>
    <dgm:pt modelId="{256F7C6D-7FA3-41AF-A3B8-253A0B77340B}" type="pres">
      <dgm:prSet presAssocID="{8F5FE6C2-CDAA-49B9-8771-D68A1700E367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60189FC3-AE92-41FA-8F2E-09647FB2F77F}" type="pres">
      <dgm:prSet presAssocID="{8F5FE6C2-CDAA-49B9-8771-D68A1700E367}" presName="spaceRect" presStyleCnt="0"/>
      <dgm:spPr/>
    </dgm:pt>
    <dgm:pt modelId="{8BD990C1-11FE-43BF-8599-7AF16EE6C454}" type="pres">
      <dgm:prSet presAssocID="{8F5FE6C2-CDAA-49B9-8771-D68A1700E367}" presName="parTx" presStyleLbl="revTx" presStyleIdx="4" presStyleCnt="8">
        <dgm:presLayoutVars>
          <dgm:chMax val="0"/>
          <dgm:chPref val="0"/>
        </dgm:presLayoutVars>
      </dgm:prSet>
      <dgm:spPr/>
    </dgm:pt>
    <dgm:pt modelId="{12C38800-0A34-4604-968D-6CE6C429E4F3}" type="pres">
      <dgm:prSet presAssocID="{D304FEB3-0191-45C6-8392-FC1D9BA50CDB}" presName="sibTrans" presStyleCnt="0"/>
      <dgm:spPr/>
    </dgm:pt>
    <dgm:pt modelId="{668CF20F-6D54-494C-988D-E0A1CF2110E7}" type="pres">
      <dgm:prSet presAssocID="{AD240C64-8F1F-44B3-A090-A547C9F6279F}" presName="compNode" presStyleCnt="0"/>
      <dgm:spPr/>
    </dgm:pt>
    <dgm:pt modelId="{45E6E01F-EC4C-4428-ACFA-EEEF21D5C10F}" type="pres">
      <dgm:prSet presAssocID="{AD240C64-8F1F-44B3-A090-A547C9F6279F}" presName="bgRect" presStyleLbl="bgShp" presStyleIdx="5" presStyleCnt="8"/>
      <dgm:spPr/>
    </dgm:pt>
    <dgm:pt modelId="{8DA7EAE9-B220-4DA9-8AB4-DD4FB8257DF7}" type="pres">
      <dgm:prSet presAssocID="{AD240C64-8F1F-44B3-A090-A547C9F6279F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FE2EC2E-1BAB-4FBC-B49D-19F18DF80F56}" type="pres">
      <dgm:prSet presAssocID="{AD240C64-8F1F-44B3-A090-A547C9F6279F}" presName="spaceRect" presStyleCnt="0"/>
      <dgm:spPr/>
    </dgm:pt>
    <dgm:pt modelId="{A4570494-E5BA-4D35-B91B-2581CFA5F7FE}" type="pres">
      <dgm:prSet presAssocID="{AD240C64-8F1F-44B3-A090-A547C9F6279F}" presName="parTx" presStyleLbl="revTx" presStyleIdx="5" presStyleCnt="8">
        <dgm:presLayoutVars>
          <dgm:chMax val="0"/>
          <dgm:chPref val="0"/>
        </dgm:presLayoutVars>
      </dgm:prSet>
      <dgm:spPr/>
    </dgm:pt>
    <dgm:pt modelId="{6BC988C4-2DCA-4F80-B2C3-583DC379862B}" type="pres">
      <dgm:prSet presAssocID="{C5DB52FD-D625-4110-8BAF-8C55E06A5D1A}" presName="sibTrans" presStyleCnt="0"/>
      <dgm:spPr/>
    </dgm:pt>
    <dgm:pt modelId="{45B41CF8-35C5-46C4-ABDF-D9368F94A64F}" type="pres">
      <dgm:prSet presAssocID="{B58EC454-3121-4EC3-8FFC-94D24ECC01AA}" presName="compNode" presStyleCnt="0"/>
      <dgm:spPr/>
    </dgm:pt>
    <dgm:pt modelId="{0E7ED86B-F1E4-42A4-8516-41FF96A35A0B}" type="pres">
      <dgm:prSet presAssocID="{B58EC454-3121-4EC3-8FFC-94D24ECC01AA}" presName="bgRect" presStyleLbl="bgShp" presStyleIdx="6" presStyleCnt="8"/>
      <dgm:spPr/>
    </dgm:pt>
    <dgm:pt modelId="{D6753785-58F8-4FD7-BBCC-E3265397834F}" type="pres">
      <dgm:prSet presAssocID="{B58EC454-3121-4EC3-8FFC-94D24ECC01AA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EBCA773-D7CF-4A2E-87C8-D17A3F8A3F11}" type="pres">
      <dgm:prSet presAssocID="{B58EC454-3121-4EC3-8FFC-94D24ECC01AA}" presName="spaceRect" presStyleCnt="0"/>
      <dgm:spPr/>
    </dgm:pt>
    <dgm:pt modelId="{7B08E36D-4574-4EEF-BA8C-7F6E37D37208}" type="pres">
      <dgm:prSet presAssocID="{B58EC454-3121-4EC3-8FFC-94D24ECC01AA}" presName="parTx" presStyleLbl="revTx" presStyleIdx="6" presStyleCnt="8">
        <dgm:presLayoutVars>
          <dgm:chMax val="0"/>
          <dgm:chPref val="0"/>
        </dgm:presLayoutVars>
      </dgm:prSet>
      <dgm:spPr/>
    </dgm:pt>
    <dgm:pt modelId="{F77067CD-8654-43B7-A75D-C04F842D4607}" type="pres">
      <dgm:prSet presAssocID="{0768957E-EE87-4019-9EED-5F24A499566B}" presName="sibTrans" presStyleCnt="0"/>
      <dgm:spPr/>
    </dgm:pt>
    <dgm:pt modelId="{7D0A0A9C-2BBB-4756-8036-9BD6461737FC}" type="pres">
      <dgm:prSet presAssocID="{895476FA-3CD7-4073-AED8-141D8C95B3AB}" presName="compNode" presStyleCnt="0"/>
      <dgm:spPr/>
    </dgm:pt>
    <dgm:pt modelId="{1DA7DADC-5155-4EFC-A098-C0E938E67A2F}" type="pres">
      <dgm:prSet presAssocID="{895476FA-3CD7-4073-AED8-141D8C95B3AB}" presName="bgRect" presStyleLbl="bgShp" presStyleIdx="7" presStyleCnt="8"/>
      <dgm:spPr/>
    </dgm:pt>
    <dgm:pt modelId="{7ABD2239-F9C3-46CB-BA6D-F185F06BF1FB}" type="pres">
      <dgm:prSet presAssocID="{895476FA-3CD7-4073-AED8-141D8C95B3AB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2BA3E782-9B00-4F5C-AC5A-1704E912958A}" type="pres">
      <dgm:prSet presAssocID="{895476FA-3CD7-4073-AED8-141D8C95B3AB}" presName="spaceRect" presStyleCnt="0"/>
      <dgm:spPr/>
    </dgm:pt>
    <dgm:pt modelId="{BE5C92E1-5AC3-4E12-8C39-9D429BAD78B8}" type="pres">
      <dgm:prSet presAssocID="{895476FA-3CD7-4073-AED8-141D8C95B3AB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9D542B01-E93C-428E-8E69-9605F89DED5A}" srcId="{A7D5C311-6638-4A16-8438-68BEE7DA48DB}" destId="{AD240C64-8F1F-44B3-A090-A547C9F6279F}" srcOrd="5" destOrd="0" parTransId="{240970E8-994F-45AD-A71D-3EA4452318A1}" sibTransId="{C5DB52FD-D625-4110-8BAF-8C55E06A5D1A}"/>
    <dgm:cxn modelId="{4F8E2C30-58F1-4169-B069-2D609B5DBB2E}" type="presOf" srcId="{BE0B0ACA-2727-47C3-9A65-86A218FF23CF}" destId="{F7233592-0DDD-40A9-97A6-719ED40463BE}" srcOrd="0" destOrd="0" presId="urn:microsoft.com/office/officeart/2018/2/layout/IconVerticalSolidList"/>
    <dgm:cxn modelId="{44DEDC35-23AF-42DF-BFB2-7D95DE3C4907}" srcId="{A7D5C311-6638-4A16-8438-68BEE7DA48DB}" destId="{CC7F883F-C5CF-4EBF-92BB-9535625F835B}" srcOrd="0" destOrd="0" parTransId="{AED88272-E745-4958-B47A-6EFDDA76DC6E}" sibTransId="{F37ADD73-02C9-4F91-94FC-6AFD03943482}"/>
    <dgm:cxn modelId="{FB775C38-E7D5-4C31-9FC0-532AE5FED04C}" srcId="{A7D5C311-6638-4A16-8438-68BEE7DA48DB}" destId="{B58EC454-3121-4EC3-8FFC-94D24ECC01AA}" srcOrd="6" destOrd="0" parTransId="{49045DE0-CA44-4484-9D9F-0202F3E0C3F1}" sibTransId="{0768957E-EE87-4019-9EED-5F24A499566B}"/>
    <dgm:cxn modelId="{D05B3D56-C68D-4679-A085-518DBF504DB5}" type="presOf" srcId="{8F5FE6C2-CDAA-49B9-8771-D68A1700E367}" destId="{8BD990C1-11FE-43BF-8599-7AF16EE6C454}" srcOrd="0" destOrd="0" presId="urn:microsoft.com/office/officeart/2018/2/layout/IconVerticalSolidList"/>
    <dgm:cxn modelId="{05679761-5383-4D0D-8A74-FD9AC9E10055}" srcId="{A7D5C311-6638-4A16-8438-68BEE7DA48DB}" destId="{DACC5A83-C667-4B9C-B96C-3879DEFA42D1}" srcOrd="2" destOrd="0" parTransId="{2E9FDF91-2FB2-4207-9DE1-B22843DE9DA7}" sibTransId="{4FF74FCE-842A-4361-94C8-072A3E3DBC4B}"/>
    <dgm:cxn modelId="{3E83CF64-C3AF-47EF-9DD1-2686E5CBE8C0}" srcId="{A7D5C311-6638-4A16-8438-68BEE7DA48DB}" destId="{2B5C5E00-3A80-4CFC-B0C9-F051217B248A}" srcOrd="3" destOrd="0" parTransId="{1BD417A7-BDC2-464F-852C-AF73D2BD5BFE}" sibTransId="{04C0D931-F934-4BC8-A06E-30A391711047}"/>
    <dgm:cxn modelId="{4F8EFE65-A676-4808-A098-F673514FAB6E}" type="presOf" srcId="{A7D5C311-6638-4A16-8438-68BEE7DA48DB}" destId="{CA8C8C85-EC8C-4557-A0B9-D28700F65A0E}" srcOrd="0" destOrd="0" presId="urn:microsoft.com/office/officeart/2018/2/layout/IconVerticalSolidList"/>
    <dgm:cxn modelId="{36179597-CE1E-4F04-846E-7E4DCD492E3E}" srcId="{A7D5C311-6638-4A16-8438-68BEE7DA48DB}" destId="{8F5FE6C2-CDAA-49B9-8771-D68A1700E367}" srcOrd="4" destOrd="0" parTransId="{D7C76D45-0974-4331-BDEF-A195C5598A68}" sibTransId="{D304FEB3-0191-45C6-8392-FC1D9BA50CDB}"/>
    <dgm:cxn modelId="{FDC973A1-2872-4126-A66A-204BE431C534}" type="presOf" srcId="{DACC5A83-C667-4B9C-B96C-3879DEFA42D1}" destId="{946AF872-4383-4A3E-A0AC-1FBF8FFB9A20}" srcOrd="0" destOrd="0" presId="urn:microsoft.com/office/officeart/2018/2/layout/IconVerticalSolidList"/>
    <dgm:cxn modelId="{E773ADB2-1784-430A-A179-655819870F81}" type="presOf" srcId="{CC7F883F-C5CF-4EBF-92BB-9535625F835B}" destId="{74FB3DC8-BD82-4014-8F80-571E8E87E450}" srcOrd="0" destOrd="0" presId="urn:microsoft.com/office/officeart/2018/2/layout/IconVerticalSolidList"/>
    <dgm:cxn modelId="{DC1093B4-53C9-426A-867C-BB311974302D}" type="presOf" srcId="{B58EC454-3121-4EC3-8FFC-94D24ECC01AA}" destId="{7B08E36D-4574-4EEF-BA8C-7F6E37D37208}" srcOrd="0" destOrd="0" presId="urn:microsoft.com/office/officeart/2018/2/layout/IconVerticalSolidList"/>
    <dgm:cxn modelId="{E226C4BB-2B66-4ABD-A37D-E2FCEE9BF210}" type="presOf" srcId="{895476FA-3CD7-4073-AED8-141D8C95B3AB}" destId="{BE5C92E1-5AC3-4E12-8C39-9D429BAD78B8}" srcOrd="0" destOrd="0" presId="urn:microsoft.com/office/officeart/2018/2/layout/IconVerticalSolidList"/>
    <dgm:cxn modelId="{75F960C6-8455-43A2-A6C0-9B6D60D03C29}" type="presOf" srcId="{2B5C5E00-3A80-4CFC-B0C9-F051217B248A}" destId="{BC45E8D3-AA8F-4C1A-BE3D-76DDBD6C48ED}" srcOrd="0" destOrd="0" presId="urn:microsoft.com/office/officeart/2018/2/layout/IconVerticalSolidList"/>
    <dgm:cxn modelId="{97DADFD1-0571-4517-82A0-0645EB4B7CD0}" srcId="{A7D5C311-6638-4A16-8438-68BEE7DA48DB}" destId="{BE0B0ACA-2727-47C3-9A65-86A218FF23CF}" srcOrd="1" destOrd="0" parTransId="{AEA438EC-4874-46E3-8940-2DACA71CD5A9}" sibTransId="{A89B9B96-23E5-4C8A-9146-9A7F84F7DEF4}"/>
    <dgm:cxn modelId="{9F2A6BE4-D571-4CC3-AE62-CC6FE4C7E5E1}" type="presOf" srcId="{AD240C64-8F1F-44B3-A090-A547C9F6279F}" destId="{A4570494-E5BA-4D35-B91B-2581CFA5F7FE}" srcOrd="0" destOrd="0" presId="urn:microsoft.com/office/officeart/2018/2/layout/IconVerticalSolidList"/>
    <dgm:cxn modelId="{9B3AADF0-27EE-4987-AA81-E2FB535E94B2}" srcId="{A7D5C311-6638-4A16-8438-68BEE7DA48DB}" destId="{895476FA-3CD7-4073-AED8-141D8C95B3AB}" srcOrd="7" destOrd="0" parTransId="{EE99D5F0-5CD2-4DD4-917E-367C02EC7457}" sibTransId="{486BC5EC-F902-4B76-A904-B4CDB66DE13A}"/>
    <dgm:cxn modelId="{9FF30C8B-4200-4BEB-A6F2-DB55883E0EFE}" type="presParOf" srcId="{CA8C8C85-EC8C-4557-A0B9-D28700F65A0E}" destId="{3422D607-B971-4807-BC79-1BFC6C963288}" srcOrd="0" destOrd="0" presId="urn:microsoft.com/office/officeart/2018/2/layout/IconVerticalSolidList"/>
    <dgm:cxn modelId="{FF098B0A-DC51-4118-AC7E-1CE9788FE1EF}" type="presParOf" srcId="{3422D607-B971-4807-BC79-1BFC6C963288}" destId="{1B115E44-F702-490B-9341-66D8A0B5653F}" srcOrd="0" destOrd="0" presId="urn:microsoft.com/office/officeart/2018/2/layout/IconVerticalSolidList"/>
    <dgm:cxn modelId="{5D832244-CBA8-4D2B-91D3-5F594E58B675}" type="presParOf" srcId="{3422D607-B971-4807-BC79-1BFC6C963288}" destId="{C30DADA4-3CFC-4FB0-844C-138A0D25A921}" srcOrd="1" destOrd="0" presId="urn:microsoft.com/office/officeart/2018/2/layout/IconVerticalSolidList"/>
    <dgm:cxn modelId="{C2149977-2912-4AE6-8F24-A3AC8041EBCB}" type="presParOf" srcId="{3422D607-B971-4807-BC79-1BFC6C963288}" destId="{6902844A-3A86-488F-92A5-2F473F3A7888}" srcOrd="2" destOrd="0" presId="urn:microsoft.com/office/officeart/2018/2/layout/IconVerticalSolidList"/>
    <dgm:cxn modelId="{508B29AF-8E76-45AC-B5EC-B4CFA5BC24B5}" type="presParOf" srcId="{3422D607-B971-4807-BC79-1BFC6C963288}" destId="{74FB3DC8-BD82-4014-8F80-571E8E87E450}" srcOrd="3" destOrd="0" presId="urn:microsoft.com/office/officeart/2018/2/layout/IconVerticalSolidList"/>
    <dgm:cxn modelId="{CB9DCC8D-71C1-4EFA-8AE4-5FB2D07CA622}" type="presParOf" srcId="{CA8C8C85-EC8C-4557-A0B9-D28700F65A0E}" destId="{FA51C3A1-CED7-461C-AB96-AAFCF5A4EFE1}" srcOrd="1" destOrd="0" presId="urn:microsoft.com/office/officeart/2018/2/layout/IconVerticalSolidList"/>
    <dgm:cxn modelId="{25286488-10CF-4DB1-8BC6-76E324923EAD}" type="presParOf" srcId="{CA8C8C85-EC8C-4557-A0B9-D28700F65A0E}" destId="{D0E41450-645A-47C6-AA36-199689192596}" srcOrd="2" destOrd="0" presId="urn:microsoft.com/office/officeart/2018/2/layout/IconVerticalSolidList"/>
    <dgm:cxn modelId="{DD9D14FD-978D-476F-BD8B-1A863540E27B}" type="presParOf" srcId="{D0E41450-645A-47C6-AA36-199689192596}" destId="{3BE8A0E5-6EF5-40AB-A289-1BF2D3D4959A}" srcOrd="0" destOrd="0" presId="urn:microsoft.com/office/officeart/2018/2/layout/IconVerticalSolidList"/>
    <dgm:cxn modelId="{A7529C7F-FC10-4019-8943-FD0B31C6CB0A}" type="presParOf" srcId="{D0E41450-645A-47C6-AA36-199689192596}" destId="{E28A0569-1DDA-4EAC-B6E8-95FA2010A82B}" srcOrd="1" destOrd="0" presId="urn:microsoft.com/office/officeart/2018/2/layout/IconVerticalSolidList"/>
    <dgm:cxn modelId="{8194614F-62AD-442D-9E0B-F1166F9324A1}" type="presParOf" srcId="{D0E41450-645A-47C6-AA36-199689192596}" destId="{77026D52-14C3-49C8-A020-40BB3B08FFB7}" srcOrd="2" destOrd="0" presId="urn:microsoft.com/office/officeart/2018/2/layout/IconVerticalSolidList"/>
    <dgm:cxn modelId="{05CF7133-4C87-4D6F-8901-A8729A98F96F}" type="presParOf" srcId="{D0E41450-645A-47C6-AA36-199689192596}" destId="{F7233592-0DDD-40A9-97A6-719ED40463BE}" srcOrd="3" destOrd="0" presId="urn:microsoft.com/office/officeart/2018/2/layout/IconVerticalSolidList"/>
    <dgm:cxn modelId="{80B642AB-7819-4617-8B6E-28C2FDBD809F}" type="presParOf" srcId="{CA8C8C85-EC8C-4557-A0B9-D28700F65A0E}" destId="{A27F9ED4-E297-49A4-9652-67FEB96453BD}" srcOrd="3" destOrd="0" presId="urn:microsoft.com/office/officeart/2018/2/layout/IconVerticalSolidList"/>
    <dgm:cxn modelId="{9C2FF77A-C58E-40FF-84A2-7F32DEA4A6D6}" type="presParOf" srcId="{CA8C8C85-EC8C-4557-A0B9-D28700F65A0E}" destId="{5136B777-1FBC-44F3-B3F1-8CA7965B821E}" srcOrd="4" destOrd="0" presId="urn:microsoft.com/office/officeart/2018/2/layout/IconVerticalSolidList"/>
    <dgm:cxn modelId="{8EA4CDDB-E0FA-41E5-8354-D8AB148C5832}" type="presParOf" srcId="{5136B777-1FBC-44F3-B3F1-8CA7965B821E}" destId="{263FDE53-1F26-4CAC-BF7B-D20FA4F69CCE}" srcOrd="0" destOrd="0" presId="urn:microsoft.com/office/officeart/2018/2/layout/IconVerticalSolidList"/>
    <dgm:cxn modelId="{8552B542-B1C1-455B-B11B-EF01769D4D89}" type="presParOf" srcId="{5136B777-1FBC-44F3-B3F1-8CA7965B821E}" destId="{B0183D04-76EA-4377-B2C5-1762CCACE2A0}" srcOrd="1" destOrd="0" presId="urn:microsoft.com/office/officeart/2018/2/layout/IconVerticalSolidList"/>
    <dgm:cxn modelId="{02D32C6E-DF28-49BD-9418-4E4F63D2D1A8}" type="presParOf" srcId="{5136B777-1FBC-44F3-B3F1-8CA7965B821E}" destId="{D103575A-3BBD-46B5-B9AF-7B32D109C322}" srcOrd="2" destOrd="0" presId="urn:microsoft.com/office/officeart/2018/2/layout/IconVerticalSolidList"/>
    <dgm:cxn modelId="{5E4FDE37-0AA6-4B23-89FA-A87B8C599510}" type="presParOf" srcId="{5136B777-1FBC-44F3-B3F1-8CA7965B821E}" destId="{946AF872-4383-4A3E-A0AC-1FBF8FFB9A20}" srcOrd="3" destOrd="0" presId="urn:microsoft.com/office/officeart/2018/2/layout/IconVerticalSolidList"/>
    <dgm:cxn modelId="{1DAD48E3-1C43-4770-A07A-A4A98E2A2D74}" type="presParOf" srcId="{CA8C8C85-EC8C-4557-A0B9-D28700F65A0E}" destId="{FC254004-D8B2-4046-9F1E-7A1E00C4A179}" srcOrd="5" destOrd="0" presId="urn:microsoft.com/office/officeart/2018/2/layout/IconVerticalSolidList"/>
    <dgm:cxn modelId="{CCB61FB1-C9DC-4091-99A6-B610CEA62B4E}" type="presParOf" srcId="{CA8C8C85-EC8C-4557-A0B9-D28700F65A0E}" destId="{7455919E-E5F9-48E7-81B9-DDC06F05F3BA}" srcOrd="6" destOrd="0" presId="urn:microsoft.com/office/officeart/2018/2/layout/IconVerticalSolidList"/>
    <dgm:cxn modelId="{DCA93837-4797-42E2-9FF0-7BF2FD5966B4}" type="presParOf" srcId="{7455919E-E5F9-48E7-81B9-DDC06F05F3BA}" destId="{4E4EBF72-DD5D-423B-8EAA-F0147B6961D5}" srcOrd="0" destOrd="0" presId="urn:microsoft.com/office/officeart/2018/2/layout/IconVerticalSolidList"/>
    <dgm:cxn modelId="{5EAB6BD5-DEF4-4FC7-8F99-DF80318801D9}" type="presParOf" srcId="{7455919E-E5F9-48E7-81B9-DDC06F05F3BA}" destId="{C5C3310B-E10F-4CD5-AD8B-A2AC6DFC2ED3}" srcOrd="1" destOrd="0" presId="urn:microsoft.com/office/officeart/2018/2/layout/IconVerticalSolidList"/>
    <dgm:cxn modelId="{DF7D7F3B-17CC-4C6A-9422-02855B641F47}" type="presParOf" srcId="{7455919E-E5F9-48E7-81B9-DDC06F05F3BA}" destId="{823E0692-0501-4A63-94C4-8D56F3C77BF9}" srcOrd="2" destOrd="0" presId="urn:microsoft.com/office/officeart/2018/2/layout/IconVerticalSolidList"/>
    <dgm:cxn modelId="{8DFD185C-8A40-47DF-A8FC-49BEEB706D35}" type="presParOf" srcId="{7455919E-E5F9-48E7-81B9-DDC06F05F3BA}" destId="{BC45E8D3-AA8F-4C1A-BE3D-76DDBD6C48ED}" srcOrd="3" destOrd="0" presId="urn:microsoft.com/office/officeart/2018/2/layout/IconVerticalSolidList"/>
    <dgm:cxn modelId="{04E5B3B2-C2FB-4E8C-BE7B-1A0352D36C2C}" type="presParOf" srcId="{CA8C8C85-EC8C-4557-A0B9-D28700F65A0E}" destId="{BCC11A1A-3E03-4B26-AE51-7C6E5EFD022A}" srcOrd="7" destOrd="0" presId="urn:microsoft.com/office/officeart/2018/2/layout/IconVerticalSolidList"/>
    <dgm:cxn modelId="{7FA5DFD9-B4F2-4A26-814B-F77F773C9B84}" type="presParOf" srcId="{CA8C8C85-EC8C-4557-A0B9-D28700F65A0E}" destId="{4FED0C08-9DA3-4906-9FCD-7F6D331F0B6E}" srcOrd="8" destOrd="0" presId="urn:microsoft.com/office/officeart/2018/2/layout/IconVerticalSolidList"/>
    <dgm:cxn modelId="{A89CAAED-0A64-40D7-81B4-9AFE0C5FB7B5}" type="presParOf" srcId="{4FED0C08-9DA3-4906-9FCD-7F6D331F0B6E}" destId="{62FE172C-9016-420E-BB46-90ABC6453013}" srcOrd="0" destOrd="0" presId="urn:microsoft.com/office/officeart/2018/2/layout/IconVerticalSolidList"/>
    <dgm:cxn modelId="{56D4991E-FFAF-492B-827D-6D030EC3B49E}" type="presParOf" srcId="{4FED0C08-9DA3-4906-9FCD-7F6D331F0B6E}" destId="{256F7C6D-7FA3-41AF-A3B8-253A0B77340B}" srcOrd="1" destOrd="0" presId="urn:microsoft.com/office/officeart/2018/2/layout/IconVerticalSolidList"/>
    <dgm:cxn modelId="{AC4C1530-A14C-40F0-89D6-163E6DAA4B49}" type="presParOf" srcId="{4FED0C08-9DA3-4906-9FCD-7F6D331F0B6E}" destId="{60189FC3-AE92-41FA-8F2E-09647FB2F77F}" srcOrd="2" destOrd="0" presId="urn:microsoft.com/office/officeart/2018/2/layout/IconVerticalSolidList"/>
    <dgm:cxn modelId="{2BFF93B8-38E1-4920-B573-480DFBFB864C}" type="presParOf" srcId="{4FED0C08-9DA3-4906-9FCD-7F6D331F0B6E}" destId="{8BD990C1-11FE-43BF-8599-7AF16EE6C454}" srcOrd="3" destOrd="0" presId="urn:microsoft.com/office/officeart/2018/2/layout/IconVerticalSolidList"/>
    <dgm:cxn modelId="{AE3E1D2E-C34F-49B1-A905-E2428F587C53}" type="presParOf" srcId="{CA8C8C85-EC8C-4557-A0B9-D28700F65A0E}" destId="{12C38800-0A34-4604-968D-6CE6C429E4F3}" srcOrd="9" destOrd="0" presId="urn:microsoft.com/office/officeart/2018/2/layout/IconVerticalSolidList"/>
    <dgm:cxn modelId="{5E6C1B37-2490-4345-83B5-31FE2AE92C43}" type="presParOf" srcId="{CA8C8C85-EC8C-4557-A0B9-D28700F65A0E}" destId="{668CF20F-6D54-494C-988D-E0A1CF2110E7}" srcOrd="10" destOrd="0" presId="urn:microsoft.com/office/officeart/2018/2/layout/IconVerticalSolidList"/>
    <dgm:cxn modelId="{A4A89919-3CF7-4A2A-A25B-010D68E738A5}" type="presParOf" srcId="{668CF20F-6D54-494C-988D-E0A1CF2110E7}" destId="{45E6E01F-EC4C-4428-ACFA-EEEF21D5C10F}" srcOrd="0" destOrd="0" presId="urn:microsoft.com/office/officeart/2018/2/layout/IconVerticalSolidList"/>
    <dgm:cxn modelId="{8D1C144E-0EAE-4747-8501-F8893DF2C0DB}" type="presParOf" srcId="{668CF20F-6D54-494C-988D-E0A1CF2110E7}" destId="{8DA7EAE9-B220-4DA9-8AB4-DD4FB8257DF7}" srcOrd="1" destOrd="0" presId="urn:microsoft.com/office/officeart/2018/2/layout/IconVerticalSolidList"/>
    <dgm:cxn modelId="{BC6BCE55-74A1-4E89-9816-2615F5723996}" type="presParOf" srcId="{668CF20F-6D54-494C-988D-E0A1CF2110E7}" destId="{EFE2EC2E-1BAB-4FBC-B49D-19F18DF80F56}" srcOrd="2" destOrd="0" presId="urn:microsoft.com/office/officeart/2018/2/layout/IconVerticalSolidList"/>
    <dgm:cxn modelId="{D4002DC1-5077-4D52-8190-F83F64981C86}" type="presParOf" srcId="{668CF20F-6D54-494C-988D-E0A1CF2110E7}" destId="{A4570494-E5BA-4D35-B91B-2581CFA5F7FE}" srcOrd="3" destOrd="0" presId="urn:microsoft.com/office/officeart/2018/2/layout/IconVerticalSolidList"/>
    <dgm:cxn modelId="{BCA65B46-F253-41D0-8409-70606ACD0F7D}" type="presParOf" srcId="{CA8C8C85-EC8C-4557-A0B9-D28700F65A0E}" destId="{6BC988C4-2DCA-4F80-B2C3-583DC379862B}" srcOrd="11" destOrd="0" presId="urn:microsoft.com/office/officeart/2018/2/layout/IconVerticalSolidList"/>
    <dgm:cxn modelId="{2E9CF1CD-852E-44E3-A1DC-BCDF222BF935}" type="presParOf" srcId="{CA8C8C85-EC8C-4557-A0B9-D28700F65A0E}" destId="{45B41CF8-35C5-46C4-ABDF-D9368F94A64F}" srcOrd="12" destOrd="0" presId="urn:microsoft.com/office/officeart/2018/2/layout/IconVerticalSolidList"/>
    <dgm:cxn modelId="{0D25059C-086F-4C53-9A98-47CF4980A228}" type="presParOf" srcId="{45B41CF8-35C5-46C4-ABDF-D9368F94A64F}" destId="{0E7ED86B-F1E4-42A4-8516-41FF96A35A0B}" srcOrd="0" destOrd="0" presId="urn:microsoft.com/office/officeart/2018/2/layout/IconVerticalSolidList"/>
    <dgm:cxn modelId="{F73710CE-1D7D-4200-98D0-940FB1FB5557}" type="presParOf" srcId="{45B41CF8-35C5-46C4-ABDF-D9368F94A64F}" destId="{D6753785-58F8-4FD7-BBCC-E3265397834F}" srcOrd="1" destOrd="0" presId="urn:microsoft.com/office/officeart/2018/2/layout/IconVerticalSolidList"/>
    <dgm:cxn modelId="{E933A93E-B30C-4A8F-813C-BD4295B08BD2}" type="presParOf" srcId="{45B41CF8-35C5-46C4-ABDF-D9368F94A64F}" destId="{EEBCA773-D7CF-4A2E-87C8-D17A3F8A3F11}" srcOrd="2" destOrd="0" presId="urn:microsoft.com/office/officeart/2018/2/layout/IconVerticalSolidList"/>
    <dgm:cxn modelId="{2F0EC873-848D-4F0A-894A-512E2728B45F}" type="presParOf" srcId="{45B41CF8-35C5-46C4-ABDF-D9368F94A64F}" destId="{7B08E36D-4574-4EEF-BA8C-7F6E37D37208}" srcOrd="3" destOrd="0" presId="urn:microsoft.com/office/officeart/2018/2/layout/IconVerticalSolidList"/>
    <dgm:cxn modelId="{0F928F0A-16A2-4DEB-BBEA-F0B1352AFD03}" type="presParOf" srcId="{CA8C8C85-EC8C-4557-A0B9-D28700F65A0E}" destId="{F77067CD-8654-43B7-A75D-C04F842D4607}" srcOrd="13" destOrd="0" presId="urn:microsoft.com/office/officeart/2018/2/layout/IconVerticalSolidList"/>
    <dgm:cxn modelId="{8277D2CE-C04A-414C-899F-79B84C452341}" type="presParOf" srcId="{CA8C8C85-EC8C-4557-A0B9-D28700F65A0E}" destId="{7D0A0A9C-2BBB-4756-8036-9BD6461737FC}" srcOrd="14" destOrd="0" presId="urn:microsoft.com/office/officeart/2018/2/layout/IconVerticalSolidList"/>
    <dgm:cxn modelId="{08543243-21C3-4201-A096-8DDF054CC881}" type="presParOf" srcId="{7D0A0A9C-2BBB-4756-8036-9BD6461737FC}" destId="{1DA7DADC-5155-4EFC-A098-C0E938E67A2F}" srcOrd="0" destOrd="0" presId="urn:microsoft.com/office/officeart/2018/2/layout/IconVerticalSolidList"/>
    <dgm:cxn modelId="{F86E1E27-2E7E-42E4-95A1-8E4B1EABB4BE}" type="presParOf" srcId="{7D0A0A9C-2BBB-4756-8036-9BD6461737FC}" destId="{7ABD2239-F9C3-46CB-BA6D-F185F06BF1FB}" srcOrd="1" destOrd="0" presId="urn:microsoft.com/office/officeart/2018/2/layout/IconVerticalSolidList"/>
    <dgm:cxn modelId="{6304AEF0-C5DD-40D9-ADFB-1D01BEF881A7}" type="presParOf" srcId="{7D0A0A9C-2BBB-4756-8036-9BD6461737FC}" destId="{2BA3E782-9B00-4F5C-AC5A-1704E912958A}" srcOrd="2" destOrd="0" presId="urn:microsoft.com/office/officeart/2018/2/layout/IconVerticalSolidList"/>
    <dgm:cxn modelId="{7C6C4F4D-AA95-46F4-99FE-1E4BDB13B548}" type="presParOf" srcId="{7D0A0A9C-2BBB-4756-8036-9BD6461737FC}" destId="{BE5C92E1-5AC3-4E12-8C39-9D429BAD78B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A11D8D3-DF0A-47E2-B79D-77B7FFD1EB9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B8F4341-CC16-49C9-A223-2BCABB13B19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In this approximately one-hour presentation, new </a:t>
          </a:r>
          <a:r>
            <a:rPr lang="en-US" i="1" dirty="0">
              <a:latin typeface="Calibri" panose="020F0502020204030204" pitchFamily="34" charset="0"/>
              <a:cs typeface="Calibri" panose="020F0502020204030204" pitchFamily="34" charset="0"/>
            </a:rPr>
            <a:t>graduate nurses have made 120 clinical decisions </a:t>
          </a:r>
        </a:p>
      </dgm:t>
    </dgm:pt>
    <dgm:pt modelId="{36E79F3D-6742-4402-80EC-8EDB67241DB7}" type="parTrans" cxnId="{00CD4B7A-5D62-425D-A9B0-166D69013396}">
      <dgm:prSet/>
      <dgm:spPr/>
      <dgm:t>
        <a:bodyPr/>
        <a:lstStyle/>
        <a:p>
          <a:endParaRPr lang="en-US"/>
        </a:p>
      </dgm:t>
    </dgm:pt>
    <dgm:pt modelId="{AB89A39A-87F2-4DCD-8EB9-E79F1F5B435D}" type="sibTrans" cxnId="{00CD4B7A-5D62-425D-A9B0-166D69013396}">
      <dgm:prSet/>
      <dgm:spPr/>
      <dgm:t>
        <a:bodyPr/>
        <a:lstStyle/>
        <a:p>
          <a:endParaRPr lang="en-US"/>
        </a:p>
      </dgm:t>
    </dgm:pt>
    <dgm:pt modelId="{ADE64F49-8D29-492F-840D-D9282CF4FDC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What is one strategy you plan to use in the future? </a:t>
          </a:r>
        </a:p>
      </dgm:t>
    </dgm:pt>
    <dgm:pt modelId="{11C6FA6A-B361-4BEA-AFCC-93DA0B14F1F9}" type="parTrans" cxnId="{411B6BB3-0E23-46FC-9BDD-B62FE7CD211F}">
      <dgm:prSet/>
      <dgm:spPr/>
      <dgm:t>
        <a:bodyPr/>
        <a:lstStyle/>
        <a:p>
          <a:endParaRPr lang="en-US"/>
        </a:p>
      </dgm:t>
    </dgm:pt>
    <dgm:pt modelId="{AA95E4EC-F09C-4236-949A-D5B2F36B172A}" type="sibTrans" cxnId="{411B6BB3-0E23-46FC-9BDD-B62FE7CD211F}">
      <dgm:prSet/>
      <dgm:spPr/>
      <dgm:t>
        <a:bodyPr/>
        <a:lstStyle/>
        <a:p>
          <a:endParaRPr lang="en-US"/>
        </a:p>
      </dgm:t>
    </dgm:pt>
    <dgm:pt modelId="{B02BE554-A935-41DD-A6F3-CC8C18767199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What was one of your main takeaways?</a:t>
          </a:r>
        </a:p>
      </dgm:t>
    </dgm:pt>
    <dgm:pt modelId="{E2D96FFF-9404-4D30-9009-826685395D43}" type="parTrans" cxnId="{7A27C90F-7198-4322-88CE-A7E3F5498EEB}">
      <dgm:prSet/>
      <dgm:spPr/>
      <dgm:t>
        <a:bodyPr/>
        <a:lstStyle/>
        <a:p>
          <a:endParaRPr lang="en-US"/>
        </a:p>
      </dgm:t>
    </dgm:pt>
    <dgm:pt modelId="{37B63D50-8A70-4A86-A13B-76325CA2FDBC}" type="sibTrans" cxnId="{7A27C90F-7198-4322-88CE-A7E3F5498EEB}">
      <dgm:prSet/>
      <dgm:spPr/>
      <dgm:t>
        <a:bodyPr/>
        <a:lstStyle/>
        <a:p>
          <a:endParaRPr lang="en-US"/>
        </a:p>
      </dgm:t>
    </dgm:pt>
    <dgm:pt modelId="{E033C6C9-190A-4117-AF35-BCAD35748D3B}" type="pres">
      <dgm:prSet presAssocID="{3A11D8D3-DF0A-47E2-B79D-77B7FFD1EB9D}" presName="root" presStyleCnt="0">
        <dgm:presLayoutVars>
          <dgm:dir/>
          <dgm:resizeHandles val="exact"/>
        </dgm:presLayoutVars>
      </dgm:prSet>
      <dgm:spPr/>
    </dgm:pt>
    <dgm:pt modelId="{F876AB7E-3E31-43F1-85ED-259C557FC882}" type="pres">
      <dgm:prSet presAssocID="{BB8F4341-CC16-49C9-A223-2BCABB13B191}" presName="compNode" presStyleCnt="0"/>
      <dgm:spPr/>
    </dgm:pt>
    <dgm:pt modelId="{B2E7E5BB-7A65-4A00-B82C-673C690BBB49}" type="pres">
      <dgm:prSet presAssocID="{BB8F4341-CC16-49C9-A223-2BCABB13B191}" presName="bgRect" presStyleLbl="bgShp" presStyleIdx="0" presStyleCnt="3"/>
      <dgm:spPr/>
    </dgm:pt>
    <dgm:pt modelId="{08777BE3-5D98-42C6-A805-8E460311EABB}" type="pres">
      <dgm:prSet presAssocID="{BB8F4341-CC16-49C9-A223-2BCABB13B19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308B415D-B5C7-43BD-BE76-1F5073DAFA56}" type="pres">
      <dgm:prSet presAssocID="{BB8F4341-CC16-49C9-A223-2BCABB13B191}" presName="spaceRect" presStyleCnt="0"/>
      <dgm:spPr/>
    </dgm:pt>
    <dgm:pt modelId="{7234A60F-74DB-4465-A804-4EFEDF4C0600}" type="pres">
      <dgm:prSet presAssocID="{BB8F4341-CC16-49C9-A223-2BCABB13B191}" presName="parTx" presStyleLbl="revTx" presStyleIdx="0" presStyleCnt="3">
        <dgm:presLayoutVars>
          <dgm:chMax val="0"/>
          <dgm:chPref val="0"/>
        </dgm:presLayoutVars>
      </dgm:prSet>
      <dgm:spPr/>
    </dgm:pt>
    <dgm:pt modelId="{46C12FBC-51A0-4EE0-8CE9-67EF041E4392}" type="pres">
      <dgm:prSet presAssocID="{AB89A39A-87F2-4DCD-8EB9-E79F1F5B435D}" presName="sibTrans" presStyleCnt="0"/>
      <dgm:spPr/>
    </dgm:pt>
    <dgm:pt modelId="{473CFBA6-4993-4AD6-B2FB-3931EF865D5F}" type="pres">
      <dgm:prSet presAssocID="{ADE64F49-8D29-492F-840D-D9282CF4FDC0}" presName="compNode" presStyleCnt="0"/>
      <dgm:spPr/>
    </dgm:pt>
    <dgm:pt modelId="{F97D2E21-08B1-4B91-9F54-AC4B2978A89A}" type="pres">
      <dgm:prSet presAssocID="{ADE64F49-8D29-492F-840D-D9282CF4FDC0}" presName="bgRect" presStyleLbl="bgShp" presStyleIdx="1" presStyleCnt="3"/>
      <dgm:spPr/>
    </dgm:pt>
    <dgm:pt modelId="{5447F3D9-C89F-42B0-A91B-7D9F10B472A2}" type="pres">
      <dgm:prSet presAssocID="{ADE64F49-8D29-492F-840D-D9282CF4FDC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77E6E45D-F30F-4FD8-B6E1-26F4640B9918}" type="pres">
      <dgm:prSet presAssocID="{ADE64F49-8D29-492F-840D-D9282CF4FDC0}" presName="spaceRect" presStyleCnt="0"/>
      <dgm:spPr/>
    </dgm:pt>
    <dgm:pt modelId="{B332AB13-47D4-4D99-8C45-3215BA70CAA4}" type="pres">
      <dgm:prSet presAssocID="{ADE64F49-8D29-492F-840D-D9282CF4FDC0}" presName="parTx" presStyleLbl="revTx" presStyleIdx="1" presStyleCnt="3">
        <dgm:presLayoutVars>
          <dgm:chMax val="0"/>
          <dgm:chPref val="0"/>
        </dgm:presLayoutVars>
      </dgm:prSet>
      <dgm:spPr/>
    </dgm:pt>
    <dgm:pt modelId="{41952CDF-A1D5-4746-AFA1-E4EED5FD909E}" type="pres">
      <dgm:prSet presAssocID="{AA95E4EC-F09C-4236-949A-D5B2F36B172A}" presName="sibTrans" presStyleCnt="0"/>
      <dgm:spPr/>
    </dgm:pt>
    <dgm:pt modelId="{E2035991-8B4F-42E8-A035-DF706597C08E}" type="pres">
      <dgm:prSet presAssocID="{B02BE554-A935-41DD-A6F3-CC8C18767199}" presName="compNode" presStyleCnt="0"/>
      <dgm:spPr/>
    </dgm:pt>
    <dgm:pt modelId="{729ACD00-8A29-4521-BC98-EA71A4958FE6}" type="pres">
      <dgm:prSet presAssocID="{B02BE554-A935-41DD-A6F3-CC8C18767199}" presName="bgRect" presStyleLbl="bgShp" presStyleIdx="2" presStyleCnt="3" custLinFactNeighborX="-13764" custLinFactNeighborY="2037"/>
      <dgm:spPr/>
    </dgm:pt>
    <dgm:pt modelId="{DFBCD27D-6D9E-4B76-96DA-CB51F357C4D0}" type="pres">
      <dgm:prSet presAssocID="{B02BE554-A935-41DD-A6F3-CC8C187671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C1218037-85A8-4429-928F-D3B5B931C11A}" type="pres">
      <dgm:prSet presAssocID="{B02BE554-A935-41DD-A6F3-CC8C18767199}" presName="spaceRect" presStyleCnt="0"/>
      <dgm:spPr/>
    </dgm:pt>
    <dgm:pt modelId="{5288CCDC-A3BF-44D3-99AF-B99C75343573}" type="pres">
      <dgm:prSet presAssocID="{B02BE554-A935-41DD-A6F3-CC8C1876719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A27C90F-7198-4322-88CE-A7E3F5498EEB}" srcId="{3A11D8D3-DF0A-47E2-B79D-77B7FFD1EB9D}" destId="{B02BE554-A935-41DD-A6F3-CC8C18767199}" srcOrd="2" destOrd="0" parTransId="{E2D96FFF-9404-4D30-9009-826685395D43}" sibTransId="{37B63D50-8A70-4A86-A13B-76325CA2FDBC}"/>
    <dgm:cxn modelId="{28C61E58-E524-41B5-8D00-7666B1F244B9}" type="presOf" srcId="{3A11D8D3-DF0A-47E2-B79D-77B7FFD1EB9D}" destId="{E033C6C9-190A-4117-AF35-BCAD35748D3B}" srcOrd="0" destOrd="0" presId="urn:microsoft.com/office/officeart/2018/2/layout/IconVerticalSolidList"/>
    <dgm:cxn modelId="{00CD4B7A-5D62-425D-A9B0-166D69013396}" srcId="{3A11D8D3-DF0A-47E2-B79D-77B7FFD1EB9D}" destId="{BB8F4341-CC16-49C9-A223-2BCABB13B191}" srcOrd="0" destOrd="0" parTransId="{36E79F3D-6742-4402-80EC-8EDB67241DB7}" sibTransId="{AB89A39A-87F2-4DCD-8EB9-E79F1F5B435D}"/>
    <dgm:cxn modelId="{651FDC8A-83B3-4753-9A6B-A7E677D3AB30}" type="presOf" srcId="{ADE64F49-8D29-492F-840D-D9282CF4FDC0}" destId="{B332AB13-47D4-4D99-8C45-3215BA70CAA4}" srcOrd="0" destOrd="0" presId="urn:microsoft.com/office/officeart/2018/2/layout/IconVerticalSolidList"/>
    <dgm:cxn modelId="{DE8DC491-21A6-44C0-8C84-18FDD31CCF9A}" type="presOf" srcId="{B02BE554-A935-41DD-A6F3-CC8C18767199}" destId="{5288CCDC-A3BF-44D3-99AF-B99C75343573}" srcOrd="0" destOrd="0" presId="urn:microsoft.com/office/officeart/2018/2/layout/IconVerticalSolidList"/>
    <dgm:cxn modelId="{411B6BB3-0E23-46FC-9BDD-B62FE7CD211F}" srcId="{3A11D8D3-DF0A-47E2-B79D-77B7FFD1EB9D}" destId="{ADE64F49-8D29-492F-840D-D9282CF4FDC0}" srcOrd="1" destOrd="0" parTransId="{11C6FA6A-B361-4BEA-AFCC-93DA0B14F1F9}" sibTransId="{AA95E4EC-F09C-4236-949A-D5B2F36B172A}"/>
    <dgm:cxn modelId="{81F730F7-E594-4418-A6AF-C0CA51163C75}" type="presOf" srcId="{BB8F4341-CC16-49C9-A223-2BCABB13B191}" destId="{7234A60F-74DB-4465-A804-4EFEDF4C0600}" srcOrd="0" destOrd="0" presId="urn:microsoft.com/office/officeart/2018/2/layout/IconVerticalSolidList"/>
    <dgm:cxn modelId="{2B33E573-8BA3-4D63-9EA0-AC6AC0F91073}" type="presParOf" srcId="{E033C6C9-190A-4117-AF35-BCAD35748D3B}" destId="{F876AB7E-3E31-43F1-85ED-259C557FC882}" srcOrd="0" destOrd="0" presId="urn:microsoft.com/office/officeart/2018/2/layout/IconVerticalSolidList"/>
    <dgm:cxn modelId="{AA76B929-BC2D-4E3F-8CD2-0E42F940E367}" type="presParOf" srcId="{F876AB7E-3E31-43F1-85ED-259C557FC882}" destId="{B2E7E5BB-7A65-4A00-B82C-673C690BBB49}" srcOrd="0" destOrd="0" presId="urn:microsoft.com/office/officeart/2018/2/layout/IconVerticalSolidList"/>
    <dgm:cxn modelId="{3BDCDEBE-066E-48EF-B53A-C4A45C668601}" type="presParOf" srcId="{F876AB7E-3E31-43F1-85ED-259C557FC882}" destId="{08777BE3-5D98-42C6-A805-8E460311EABB}" srcOrd="1" destOrd="0" presId="urn:microsoft.com/office/officeart/2018/2/layout/IconVerticalSolidList"/>
    <dgm:cxn modelId="{9397B8C4-7F55-4817-9CB3-1C9FBD927238}" type="presParOf" srcId="{F876AB7E-3E31-43F1-85ED-259C557FC882}" destId="{308B415D-B5C7-43BD-BE76-1F5073DAFA56}" srcOrd="2" destOrd="0" presId="urn:microsoft.com/office/officeart/2018/2/layout/IconVerticalSolidList"/>
    <dgm:cxn modelId="{EBC7C085-EC47-413E-AAE1-1FB7A79295D6}" type="presParOf" srcId="{F876AB7E-3E31-43F1-85ED-259C557FC882}" destId="{7234A60F-74DB-4465-A804-4EFEDF4C0600}" srcOrd="3" destOrd="0" presId="urn:microsoft.com/office/officeart/2018/2/layout/IconVerticalSolidList"/>
    <dgm:cxn modelId="{A1A98AF3-0A69-4403-A17A-2DC11CAF5360}" type="presParOf" srcId="{E033C6C9-190A-4117-AF35-BCAD35748D3B}" destId="{46C12FBC-51A0-4EE0-8CE9-67EF041E4392}" srcOrd="1" destOrd="0" presId="urn:microsoft.com/office/officeart/2018/2/layout/IconVerticalSolidList"/>
    <dgm:cxn modelId="{001B36DD-C3B8-40FF-B07E-583C7AA28300}" type="presParOf" srcId="{E033C6C9-190A-4117-AF35-BCAD35748D3B}" destId="{473CFBA6-4993-4AD6-B2FB-3931EF865D5F}" srcOrd="2" destOrd="0" presId="urn:microsoft.com/office/officeart/2018/2/layout/IconVerticalSolidList"/>
    <dgm:cxn modelId="{569F0B4C-3632-4EAC-8A3A-9FC04F16915E}" type="presParOf" srcId="{473CFBA6-4993-4AD6-B2FB-3931EF865D5F}" destId="{F97D2E21-08B1-4B91-9F54-AC4B2978A89A}" srcOrd="0" destOrd="0" presId="urn:microsoft.com/office/officeart/2018/2/layout/IconVerticalSolidList"/>
    <dgm:cxn modelId="{51142E05-AE48-4C08-AD05-6818B2AB9907}" type="presParOf" srcId="{473CFBA6-4993-4AD6-B2FB-3931EF865D5F}" destId="{5447F3D9-C89F-42B0-A91B-7D9F10B472A2}" srcOrd="1" destOrd="0" presId="urn:microsoft.com/office/officeart/2018/2/layout/IconVerticalSolidList"/>
    <dgm:cxn modelId="{11ED4F82-F991-46BB-A544-3DB1E334F599}" type="presParOf" srcId="{473CFBA6-4993-4AD6-B2FB-3931EF865D5F}" destId="{77E6E45D-F30F-4FD8-B6E1-26F4640B9918}" srcOrd="2" destOrd="0" presId="urn:microsoft.com/office/officeart/2018/2/layout/IconVerticalSolidList"/>
    <dgm:cxn modelId="{906668F9-A99F-46C8-8C70-614BDF2831DD}" type="presParOf" srcId="{473CFBA6-4993-4AD6-B2FB-3931EF865D5F}" destId="{B332AB13-47D4-4D99-8C45-3215BA70CAA4}" srcOrd="3" destOrd="0" presId="urn:microsoft.com/office/officeart/2018/2/layout/IconVerticalSolidList"/>
    <dgm:cxn modelId="{4278A253-FCDA-4C32-8424-ED6BF2B0E40E}" type="presParOf" srcId="{E033C6C9-190A-4117-AF35-BCAD35748D3B}" destId="{41952CDF-A1D5-4746-AFA1-E4EED5FD909E}" srcOrd="3" destOrd="0" presId="urn:microsoft.com/office/officeart/2018/2/layout/IconVerticalSolidList"/>
    <dgm:cxn modelId="{84D49199-F89F-433A-8410-56FB46F9342A}" type="presParOf" srcId="{E033C6C9-190A-4117-AF35-BCAD35748D3B}" destId="{E2035991-8B4F-42E8-A035-DF706597C08E}" srcOrd="4" destOrd="0" presId="urn:microsoft.com/office/officeart/2018/2/layout/IconVerticalSolidList"/>
    <dgm:cxn modelId="{FC07E51F-611C-401B-BE82-3E75E04AD578}" type="presParOf" srcId="{E2035991-8B4F-42E8-A035-DF706597C08E}" destId="{729ACD00-8A29-4521-BC98-EA71A4958FE6}" srcOrd="0" destOrd="0" presId="urn:microsoft.com/office/officeart/2018/2/layout/IconVerticalSolidList"/>
    <dgm:cxn modelId="{C9C99174-1203-4C47-9911-F4A3A2BA356B}" type="presParOf" srcId="{E2035991-8B4F-42E8-A035-DF706597C08E}" destId="{DFBCD27D-6D9E-4B76-96DA-CB51F357C4D0}" srcOrd="1" destOrd="0" presId="urn:microsoft.com/office/officeart/2018/2/layout/IconVerticalSolidList"/>
    <dgm:cxn modelId="{33854D53-7ECF-424A-9998-94DD5683568E}" type="presParOf" srcId="{E2035991-8B4F-42E8-A035-DF706597C08E}" destId="{C1218037-85A8-4429-928F-D3B5B931C11A}" srcOrd="2" destOrd="0" presId="urn:microsoft.com/office/officeart/2018/2/layout/IconVerticalSolidList"/>
    <dgm:cxn modelId="{0A95B3F8-9198-4360-A0BB-7603C1366009}" type="presParOf" srcId="{E2035991-8B4F-42E8-A035-DF706597C08E}" destId="{5288CCDC-A3BF-44D3-99AF-B99C753435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92BC47-E188-4339-B8AC-D57FD568A4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7A95E0F-10BF-45E7-A9B5-07D01563ACAE}">
      <dgm:prSet/>
      <dgm:spPr/>
      <dgm:t>
        <a:bodyPr/>
        <a:lstStyle/>
        <a:p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Think about what that means.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D7AD0A-35EF-4C09-8CCF-69DEC4C84A3E}" type="parTrans" cxnId="{9688E65E-1899-4748-942B-31E951FFACF4}">
      <dgm:prSet/>
      <dgm:spPr/>
      <dgm:t>
        <a:bodyPr/>
        <a:lstStyle/>
        <a:p>
          <a:endParaRPr lang="en-US"/>
        </a:p>
      </dgm:t>
    </dgm:pt>
    <dgm:pt modelId="{0C7A2F58-934C-4469-9F9E-105E08FEB0DD}" type="sibTrans" cxnId="{9688E65E-1899-4748-942B-31E951FFACF4}">
      <dgm:prSet/>
      <dgm:spPr/>
      <dgm:t>
        <a:bodyPr/>
        <a:lstStyle/>
        <a:p>
          <a:endParaRPr lang="en-US"/>
        </a:p>
      </dgm:t>
    </dgm:pt>
    <dgm:pt modelId="{EC88D20E-A7B8-47E5-A958-53F9D9D8C694}">
      <dgm:prSet/>
      <dgm:spPr/>
      <dgm:t>
        <a:bodyPr/>
        <a:lstStyle/>
        <a:p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Think back to when you were a new grad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100649-059E-41E4-BE01-90C96768E561}" type="parTrans" cxnId="{310E98A9-7A60-4E8B-942E-B3EC2EABB7F4}">
      <dgm:prSet/>
      <dgm:spPr/>
      <dgm:t>
        <a:bodyPr/>
        <a:lstStyle/>
        <a:p>
          <a:endParaRPr lang="en-US"/>
        </a:p>
      </dgm:t>
    </dgm:pt>
    <dgm:pt modelId="{50EA7854-6789-4E4A-BDA3-1AA1FBA6B2DE}" type="sibTrans" cxnId="{310E98A9-7A60-4E8B-942E-B3EC2EABB7F4}">
      <dgm:prSet/>
      <dgm:spPr/>
      <dgm:t>
        <a:bodyPr/>
        <a:lstStyle/>
        <a:p>
          <a:endParaRPr lang="en-US"/>
        </a:p>
      </dgm:t>
    </dgm:pt>
    <dgm:pt modelId="{7FB3906D-E67E-4894-AE4F-B4B459B55A45}">
      <dgm:prSet/>
      <dgm:spPr/>
      <dgm:t>
        <a:bodyPr/>
        <a:lstStyle/>
        <a:p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https://www.mentimeter.com/app/presentation/alhbkds4vjp2u7m9t2oq7twjenqwfgfv/edit?source=share-modal</a:t>
          </a:r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(This link will expire on 9/14, will need to renew )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5510E3-F736-4BAF-A7AB-7BC1BE221BE1}" type="parTrans" cxnId="{B37F9B7C-8DFA-428C-A6A8-38BEDC589C63}">
      <dgm:prSet/>
      <dgm:spPr/>
      <dgm:t>
        <a:bodyPr/>
        <a:lstStyle/>
        <a:p>
          <a:endParaRPr lang="en-US"/>
        </a:p>
      </dgm:t>
    </dgm:pt>
    <dgm:pt modelId="{4AC926C0-43FF-4B05-B237-2CFBEA457DE4}" type="sibTrans" cxnId="{B37F9B7C-8DFA-428C-A6A8-38BEDC589C63}">
      <dgm:prSet/>
      <dgm:spPr/>
      <dgm:t>
        <a:bodyPr/>
        <a:lstStyle/>
        <a:p>
          <a:endParaRPr lang="en-US"/>
        </a:p>
      </dgm:t>
    </dgm:pt>
    <dgm:pt modelId="{00F0B03C-D644-4E43-97EF-B09F4B329C0D}" type="pres">
      <dgm:prSet presAssocID="{8F92BC47-E188-4339-B8AC-D57FD568A47D}" presName="root" presStyleCnt="0">
        <dgm:presLayoutVars>
          <dgm:dir/>
          <dgm:resizeHandles val="exact"/>
        </dgm:presLayoutVars>
      </dgm:prSet>
      <dgm:spPr/>
    </dgm:pt>
    <dgm:pt modelId="{A5B4E828-11F4-4A31-9EF7-DFCD21543C0F}" type="pres">
      <dgm:prSet presAssocID="{97A95E0F-10BF-45E7-A9B5-07D01563ACAE}" presName="compNode" presStyleCnt="0"/>
      <dgm:spPr/>
    </dgm:pt>
    <dgm:pt modelId="{9929BE87-FA0E-4886-B67D-C9F8D49C6A35}" type="pres">
      <dgm:prSet presAssocID="{97A95E0F-10BF-45E7-A9B5-07D01563ACAE}" presName="bgRect" presStyleLbl="bgShp" presStyleIdx="0" presStyleCnt="3" custLinFactNeighborX="-32457" custLinFactNeighborY="-14981"/>
      <dgm:spPr/>
    </dgm:pt>
    <dgm:pt modelId="{E43231F4-0990-46FC-B3AC-0443E38DBBA6}" type="pres">
      <dgm:prSet presAssocID="{97A95E0F-10BF-45E7-A9B5-07D01563ACAE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6181F760-9BFB-4BA4-BFBA-C7D7096400BD}" type="pres">
      <dgm:prSet presAssocID="{97A95E0F-10BF-45E7-A9B5-07D01563ACAE}" presName="spaceRect" presStyleCnt="0"/>
      <dgm:spPr/>
    </dgm:pt>
    <dgm:pt modelId="{CD850D00-83C1-4F2D-BDF1-565310D52DE9}" type="pres">
      <dgm:prSet presAssocID="{97A95E0F-10BF-45E7-A9B5-07D01563ACAE}" presName="parTx" presStyleLbl="revTx" presStyleIdx="0" presStyleCnt="3">
        <dgm:presLayoutVars>
          <dgm:chMax val="0"/>
          <dgm:chPref val="0"/>
        </dgm:presLayoutVars>
      </dgm:prSet>
      <dgm:spPr/>
    </dgm:pt>
    <dgm:pt modelId="{80F4C084-6355-41A3-9A08-A7F151890B7B}" type="pres">
      <dgm:prSet presAssocID="{0C7A2F58-934C-4469-9F9E-105E08FEB0DD}" presName="sibTrans" presStyleCnt="0"/>
      <dgm:spPr/>
    </dgm:pt>
    <dgm:pt modelId="{86AB333A-239D-4134-A5F6-DD575BD0CFC3}" type="pres">
      <dgm:prSet presAssocID="{EC88D20E-A7B8-47E5-A958-53F9D9D8C694}" presName="compNode" presStyleCnt="0"/>
      <dgm:spPr/>
    </dgm:pt>
    <dgm:pt modelId="{072CC566-E59A-460B-991D-1A5B3E9C1C6D}" type="pres">
      <dgm:prSet presAssocID="{EC88D20E-A7B8-47E5-A958-53F9D9D8C694}" presName="bgRect" presStyleLbl="bgShp" presStyleIdx="1" presStyleCnt="3"/>
      <dgm:spPr/>
    </dgm:pt>
    <dgm:pt modelId="{0A867534-C81B-48F0-844F-34CB4BB90300}" type="pres">
      <dgm:prSet presAssocID="{EC88D20E-A7B8-47E5-A958-53F9D9D8C694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2CEA401F-E816-4927-897E-7F3C59DC52FD}" type="pres">
      <dgm:prSet presAssocID="{EC88D20E-A7B8-47E5-A958-53F9D9D8C694}" presName="spaceRect" presStyleCnt="0"/>
      <dgm:spPr/>
    </dgm:pt>
    <dgm:pt modelId="{95ADA291-036D-4B4D-800E-C474E5FAC201}" type="pres">
      <dgm:prSet presAssocID="{EC88D20E-A7B8-47E5-A958-53F9D9D8C694}" presName="parTx" presStyleLbl="revTx" presStyleIdx="1" presStyleCnt="3">
        <dgm:presLayoutVars>
          <dgm:chMax val="0"/>
          <dgm:chPref val="0"/>
        </dgm:presLayoutVars>
      </dgm:prSet>
      <dgm:spPr/>
    </dgm:pt>
    <dgm:pt modelId="{00C0E2F0-5274-4F55-AE22-E9B5C678EDA4}" type="pres">
      <dgm:prSet presAssocID="{50EA7854-6789-4E4A-BDA3-1AA1FBA6B2DE}" presName="sibTrans" presStyleCnt="0"/>
      <dgm:spPr/>
    </dgm:pt>
    <dgm:pt modelId="{68BD0D60-7063-4F80-8817-2CBA75424186}" type="pres">
      <dgm:prSet presAssocID="{7FB3906D-E67E-4894-AE4F-B4B459B55A45}" presName="compNode" presStyleCnt="0"/>
      <dgm:spPr/>
    </dgm:pt>
    <dgm:pt modelId="{0359B9B6-3BA8-4831-9119-77E3CA073B15}" type="pres">
      <dgm:prSet presAssocID="{7FB3906D-E67E-4894-AE4F-B4B459B55A45}" presName="bgRect" presStyleLbl="bgShp" presStyleIdx="2" presStyleCnt="3"/>
      <dgm:spPr/>
    </dgm:pt>
    <dgm:pt modelId="{DEFBF556-83E7-4498-BAC2-B650958C4E66}" type="pres">
      <dgm:prSet presAssocID="{7FB3906D-E67E-4894-AE4F-B4B459B55A45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B3273325-D2C8-4F4C-AD50-18E1B97E0A3D}" type="pres">
      <dgm:prSet presAssocID="{7FB3906D-E67E-4894-AE4F-B4B459B55A45}" presName="spaceRect" presStyleCnt="0"/>
      <dgm:spPr/>
    </dgm:pt>
    <dgm:pt modelId="{6198536D-9415-4789-9469-07899E857484}" type="pres">
      <dgm:prSet presAssocID="{7FB3906D-E67E-4894-AE4F-B4B459B55A4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A3F5D31-E595-4798-BA31-52F8D7EC0CDF}" type="presOf" srcId="{97A95E0F-10BF-45E7-A9B5-07D01563ACAE}" destId="{CD850D00-83C1-4F2D-BDF1-565310D52DE9}" srcOrd="0" destOrd="0" presId="urn:microsoft.com/office/officeart/2018/2/layout/IconVerticalSolidList"/>
    <dgm:cxn modelId="{91B7D75D-EFAC-4C2A-80A3-A699311D1A46}" type="presOf" srcId="{EC88D20E-A7B8-47E5-A958-53F9D9D8C694}" destId="{95ADA291-036D-4B4D-800E-C474E5FAC201}" srcOrd="0" destOrd="0" presId="urn:microsoft.com/office/officeart/2018/2/layout/IconVerticalSolidList"/>
    <dgm:cxn modelId="{9688E65E-1899-4748-942B-31E951FFACF4}" srcId="{8F92BC47-E188-4339-B8AC-D57FD568A47D}" destId="{97A95E0F-10BF-45E7-A9B5-07D01563ACAE}" srcOrd="0" destOrd="0" parTransId="{8BD7AD0A-35EF-4C09-8CCF-69DEC4C84A3E}" sibTransId="{0C7A2F58-934C-4469-9F9E-105E08FEB0DD}"/>
    <dgm:cxn modelId="{B37F9B7C-8DFA-428C-A6A8-38BEDC589C63}" srcId="{8F92BC47-E188-4339-B8AC-D57FD568A47D}" destId="{7FB3906D-E67E-4894-AE4F-B4B459B55A45}" srcOrd="2" destOrd="0" parTransId="{B85510E3-F736-4BAF-A7AB-7BC1BE221BE1}" sibTransId="{4AC926C0-43FF-4B05-B237-2CFBEA457DE4}"/>
    <dgm:cxn modelId="{310E98A9-7A60-4E8B-942E-B3EC2EABB7F4}" srcId="{8F92BC47-E188-4339-B8AC-D57FD568A47D}" destId="{EC88D20E-A7B8-47E5-A958-53F9D9D8C694}" srcOrd="1" destOrd="0" parTransId="{39100649-059E-41E4-BE01-90C96768E561}" sibTransId="{50EA7854-6789-4E4A-BDA3-1AA1FBA6B2DE}"/>
    <dgm:cxn modelId="{359D0DC6-112D-4EEF-BDAD-F343E54E2ACD}" type="presOf" srcId="{7FB3906D-E67E-4894-AE4F-B4B459B55A45}" destId="{6198536D-9415-4789-9469-07899E857484}" srcOrd="0" destOrd="0" presId="urn:microsoft.com/office/officeart/2018/2/layout/IconVerticalSolidList"/>
    <dgm:cxn modelId="{DEAD47E4-0CC9-4299-8E03-9EC290E92D0A}" type="presOf" srcId="{8F92BC47-E188-4339-B8AC-D57FD568A47D}" destId="{00F0B03C-D644-4E43-97EF-B09F4B329C0D}" srcOrd="0" destOrd="0" presId="urn:microsoft.com/office/officeart/2018/2/layout/IconVerticalSolidList"/>
    <dgm:cxn modelId="{B8AD3052-1A58-4CB7-9990-DE1178E387D0}" type="presParOf" srcId="{00F0B03C-D644-4E43-97EF-B09F4B329C0D}" destId="{A5B4E828-11F4-4A31-9EF7-DFCD21543C0F}" srcOrd="0" destOrd="0" presId="urn:microsoft.com/office/officeart/2018/2/layout/IconVerticalSolidList"/>
    <dgm:cxn modelId="{006B4B13-D4B0-4074-B485-3121ED6DB2A0}" type="presParOf" srcId="{A5B4E828-11F4-4A31-9EF7-DFCD21543C0F}" destId="{9929BE87-FA0E-4886-B67D-C9F8D49C6A35}" srcOrd="0" destOrd="0" presId="urn:microsoft.com/office/officeart/2018/2/layout/IconVerticalSolidList"/>
    <dgm:cxn modelId="{16FD9D93-24D8-4CD8-9C68-7A286C266316}" type="presParOf" srcId="{A5B4E828-11F4-4A31-9EF7-DFCD21543C0F}" destId="{E43231F4-0990-46FC-B3AC-0443E38DBBA6}" srcOrd="1" destOrd="0" presId="urn:microsoft.com/office/officeart/2018/2/layout/IconVerticalSolidList"/>
    <dgm:cxn modelId="{B7B1AAE5-D76C-4201-BD1F-6560AE78D9B3}" type="presParOf" srcId="{A5B4E828-11F4-4A31-9EF7-DFCD21543C0F}" destId="{6181F760-9BFB-4BA4-BFBA-C7D7096400BD}" srcOrd="2" destOrd="0" presId="urn:microsoft.com/office/officeart/2018/2/layout/IconVerticalSolidList"/>
    <dgm:cxn modelId="{ACD46164-FF81-4D42-9466-C25BEEBB0DED}" type="presParOf" srcId="{A5B4E828-11F4-4A31-9EF7-DFCD21543C0F}" destId="{CD850D00-83C1-4F2D-BDF1-565310D52DE9}" srcOrd="3" destOrd="0" presId="urn:microsoft.com/office/officeart/2018/2/layout/IconVerticalSolidList"/>
    <dgm:cxn modelId="{95643063-E30A-44B2-8346-529E1ED1FA2F}" type="presParOf" srcId="{00F0B03C-D644-4E43-97EF-B09F4B329C0D}" destId="{80F4C084-6355-41A3-9A08-A7F151890B7B}" srcOrd="1" destOrd="0" presId="urn:microsoft.com/office/officeart/2018/2/layout/IconVerticalSolidList"/>
    <dgm:cxn modelId="{F368874C-F409-4A1B-94AF-51A3ACC9CF4A}" type="presParOf" srcId="{00F0B03C-D644-4E43-97EF-B09F4B329C0D}" destId="{86AB333A-239D-4134-A5F6-DD575BD0CFC3}" srcOrd="2" destOrd="0" presId="urn:microsoft.com/office/officeart/2018/2/layout/IconVerticalSolidList"/>
    <dgm:cxn modelId="{67705330-63E1-4ECC-81B5-3DE60ECBE6C0}" type="presParOf" srcId="{86AB333A-239D-4134-A5F6-DD575BD0CFC3}" destId="{072CC566-E59A-460B-991D-1A5B3E9C1C6D}" srcOrd="0" destOrd="0" presId="urn:microsoft.com/office/officeart/2018/2/layout/IconVerticalSolidList"/>
    <dgm:cxn modelId="{CA5B5EA5-150E-4051-835C-D21CE592D3B9}" type="presParOf" srcId="{86AB333A-239D-4134-A5F6-DD575BD0CFC3}" destId="{0A867534-C81B-48F0-844F-34CB4BB90300}" srcOrd="1" destOrd="0" presId="urn:microsoft.com/office/officeart/2018/2/layout/IconVerticalSolidList"/>
    <dgm:cxn modelId="{BC8028A2-E5C9-443D-ACE3-5DC668B9C81F}" type="presParOf" srcId="{86AB333A-239D-4134-A5F6-DD575BD0CFC3}" destId="{2CEA401F-E816-4927-897E-7F3C59DC52FD}" srcOrd="2" destOrd="0" presId="urn:microsoft.com/office/officeart/2018/2/layout/IconVerticalSolidList"/>
    <dgm:cxn modelId="{568D9943-E2C4-4C9F-A7DF-8FA68A3F5880}" type="presParOf" srcId="{86AB333A-239D-4134-A5F6-DD575BD0CFC3}" destId="{95ADA291-036D-4B4D-800E-C474E5FAC201}" srcOrd="3" destOrd="0" presId="urn:microsoft.com/office/officeart/2018/2/layout/IconVerticalSolidList"/>
    <dgm:cxn modelId="{6A92A26B-E673-4C09-9DEA-47703C195F0B}" type="presParOf" srcId="{00F0B03C-D644-4E43-97EF-B09F4B329C0D}" destId="{00C0E2F0-5274-4F55-AE22-E9B5C678EDA4}" srcOrd="3" destOrd="0" presId="urn:microsoft.com/office/officeart/2018/2/layout/IconVerticalSolidList"/>
    <dgm:cxn modelId="{464E1DB1-727D-4F5A-859F-FED6E953B5DA}" type="presParOf" srcId="{00F0B03C-D644-4E43-97EF-B09F4B329C0D}" destId="{68BD0D60-7063-4F80-8817-2CBA75424186}" srcOrd="4" destOrd="0" presId="urn:microsoft.com/office/officeart/2018/2/layout/IconVerticalSolidList"/>
    <dgm:cxn modelId="{A4D9939D-5734-4CFC-9CD4-FE8DB2BE7C1B}" type="presParOf" srcId="{68BD0D60-7063-4F80-8817-2CBA75424186}" destId="{0359B9B6-3BA8-4831-9119-77E3CA073B15}" srcOrd="0" destOrd="0" presId="urn:microsoft.com/office/officeart/2018/2/layout/IconVerticalSolidList"/>
    <dgm:cxn modelId="{2BCE142B-F8FD-44FE-9C65-0F0BE17835B0}" type="presParOf" srcId="{68BD0D60-7063-4F80-8817-2CBA75424186}" destId="{DEFBF556-83E7-4498-BAC2-B650958C4E66}" srcOrd="1" destOrd="0" presId="urn:microsoft.com/office/officeart/2018/2/layout/IconVerticalSolidList"/>
    <dgm:cxn modelId="{92EEEBBB-D1C6-4D75-9626-BDE121FDC40B}" type="presParOf" srcId="{68BD0D60-7063-4F80-8817-2CBA75424186}" destId="{B3273325-D2C8-4F4C-AD50-18E1B97E0A3D}" srcOrd="2" destOrd="0" presId="urn:microsoft.com/office/officeart/2018/2/layout/IconVerticalSolidList"/>
    <dgm:cxn modelId="{30D159CE-2DCD-4344-91D8-92E405B0203C}" type="presParOf" srcId="{68BD0D60-7063-4F80-8817-2CBA75424186}" destId="{6198536D-9415-4789-9469-07899E8574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CD6A6D-D1A7-40F1-B999-71524C12B1D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55767B-52D7-4569-990D-717D57173D15}">
      <dgm:prSet/>
      <dgm:spPr/>
      <dgm:t>
        <a:bodyPr/>
        <a:lstStyle/>
        <a:p>
          <a:r>
            <a:rPr lang="en-US" dirty="0"/>
            <a:t>Lack of support</a:t>
          </a:r>
        </a:p>
      </dgm:t>
    </dgm:pt>
    <dgm:pt modelId="{E96C9308-09F3-483B-A69C-499A0919CF1C}" type="parTrans" cxnId="{BA2E476E-7AE0-4D1F-AD6E-A1EC078631E6}">
      <dgm:prSet/>
      <dgm:spPr/>
      <dgm:t>
        <a:bodyPr/>
        <a:lstStyle/>
        <a:p>
          <a:endParaRPr lang="en-US"/>
        </a:p>
      </dgm:t>
    </dgm:pt>
    <dgm:pt modelId="{687F5C1A-A921-47CC-9098-486C99B430FA}" type="sibTrans" cxnId="{BA2E476E-7AE0-4D1F-AD6E-A1EC078631E6}">
      <dgm:prSet/>
      <dgm:spPr/>
      <dgm:t>
        <a:bodyPr/>
        <a:lstStyle/>
        <a:p>
          <a:endParaRPr lang="en-US"/>
        </a:p>
      </dgm:t>
    </dgm:pt>
    <dgm:pt modelId="{98DD43C5-6372-4C92-B996-CEF15208F28B}">
      <dgm:prSet/>
      <dgm:spPr/>
      <dgm:t>
        <a:bodyPr/>
        <a:lstStyle/>
        <a:p>
          <a:r>
            <a:rPr lang="en-US" dirty="0"/>
            <a:t>Unclear expectations and responsibilities</a:t>
          </a:r>
        </a:p>
      </dgm:t>
    </dgm:pt>
    <dgm:pt modelId="{B016DB14-235B-4F6C-AB78-30E6C4DBBCAF}" type="parTrans" cxnId="{7EDF5038-8C06-4FDC-A3C2-9B00B7877871}">
      <dgm:prSet/>
      <dgm:spPr/>
      <dgm:t>
        <a:bodyPr/>
        <a:lstStyle/>
        <a:p>
          <a:endParaRPr lang="en-US"/>
        </a:p>
      </dgm:t>
    </dgm:pt>
    <dgm:pt modelId="{84A07BD9-D405-4B73-9F35-32B7EF7B343C}" type="sibTrans" cxnId="{7EDF5038-8C06-4FDC-A3C2-9B00B7877871}">
      <dgm:prSet/>
      <dgm:spPr/>
      <dgm:t>
        <a:bodyPr/>
        <a:lstStyle/>
        <a:p>
          <a:endParaRPr lang="en-US"/>
        </a:p>
      </dgm:t>
    </dgm:pt>
    <dgm:pt modelId="{DACD6B0A-AF53-455F-8FC6-97542C230E13}">
      <dgm:prSet/>
      <dgm:spPr/>
      <dgm:t>
        <a:bodyPr/>
        <a:lstStyle/>
        <a:p>
          <a:r>
            <a:rPr lang="en-US" dirty="0"/>
            <a:t>Excessive workload</a:t>
          </a:r>
        </a:p>
      </dgm:t>
    </dgm:pt>
    <dgm:pt modelId="{223DAFFA-6F2C-4FEE-BA28-67DDF9D50296}" type="parTrans" cxnId="{DF6A576E-DEC8-44FB-8DF3-4FB34161A946}">
      <dgm:prSet/>
      <dgm:spPr/>
      <dgm:t>
        <a:bodyPr/>
        <a:lstStyle/>
        <a:p>
          <a:endParaRPr lang="en-US"/>
        </a:p>
      </dgm:t>
    </dgm:pt>
    <dgm:pt modelId="{4BAE78A3-611F-409F-9804-7217111E8373}" type="sibTrans" cxnId="{DF6A576E-DEC8-44FB-8DF3-4FB34161A946}">
      <dgm:prSet/>
      <dgm:spPr/>
      <dgm:t>
        <a:bodyPr/>
        <a:lstStyle/>
        <a:p>
          <a:endParaRPr lang="en-US"/>
        </a:p>
      </dgm:t>
    </dgm:pt>
    <dgm:pt modelId="{70C63FC7-CD77-419F-977A-ED152C17E1B2}">
      <dgm:prSet/>
      <dgm:spPr/>
      <dgm:t>
        <a:bodyPr/>
        <a:lstStyle/>
        <a:p>
          <a:r>
            <a:rPr lang="en-US" dirty="0"/>
            <a:t>Poor staffing</a:t>
          </a:r>
        </a:p>
      </dgm:t>
    </dgm:pt>
    <dgm:pt modelId="{3206EB57-0ADE-49C2-8771-EB929BEA9ADA}" type="parTrans" cxnId="{B244D254-9773-4BA5-9B07-D3273C7E1B9C}">
      <dgm:prSet/>
      <dgm:spPr/>
      <dgm:t>
        <a:bodyPr/>
        <a:lstStyle/>
        <a:p>
          <a:endParaRPr lang="en-US"/>
        </a:p>
      </dgm:t>
    </dgm:pt>
    <dgm:pt modelId="{A3B10DAF-F1A3-4764-9DE1-7580E311B9E2}" type="sibTrans" cxnId="{B244D254-9773-4BA5-9B07-D3273C7E1B9C}">
      <dgm:prSet/>
      <dgm:spPr/>
      <dgm:t>
        <a:bodyPr/>
        <a:lstStyle/>
        <a:p>
          <a:endParaRPr lang="en-US"/>
        </a:p>
      </dgm:t>
    </dgm:pt>
    <dgm:pt modelId="{34922CA9-787D-4EC7-86C3-A5F2292155AB}">
      <dgm:prSet/>
      <dgm:spPr/>
      <dgm:t>
        <a:bodyPr/>
        <a:lstStyle/>
        <a:p>
          <a:r>
            <a:rPr lang="en-US" dirty="0"/>
            <a:t>Limited autonomy</a:t>
          </a:r>
        </a:p>
      </dgm:t>
    </dgm:pt>
    <dgm:pt modelId="{D6701AC0-42E5-4626-8214-C370B4433B0D}" type="parTrans" cxnId="{282A034B-FA53-4E1A-9CCD-D688E23833EA}">
      <dgm:prSet/>
      <dgm:spPr/>
      <dgm:t>
        <a:bodyPr/>
        <a:lstStyle/>
        <a:p>
          <a:endParaRPr lang="en-US"/>
        </a:p>
      </dgm:t>
    </dgm:pt>
    <dgm:pt modelId="{BC98F19F-6EE1-43D4-8590-91E7880607E3}" type="sibTrans" cxnId="{282A034B-FA53-4E1A-9CCD-D688E23833EA}">
      <dgm:prSet/>
      <dgm:spPr/>
      <dgm:t>
        <a:bodyPr/>
        <a:lstStyle/>
        <a:p>
          <a:endParaRPr lang="en-US"/>
        </a:p>
      </dgm:t>
    </dgm:pt>
    <dgm:pt modelId="{22E59850-5B0B-4047-B4C2-0BADCF9324F8}">
      <dgm:prSet/>
      <dgm:spPr/>
      <dgm:t>
        <a:bodyPr/>
        <a:lstStyle/>
        <a:p>
          <a:r>
            <a:rPr lang="en-US" dirty="0"/>
            <a:t>Role conflicts</a:t>
          </a:r>
        </a:p>
      </dgm:t>
    </dgm:pt>
    <dgm:pt modelId="{AB91A46C-F9EB-4977-AB14-CF2CF55FB961}" type="parTrans" cxnId="{8144571E-6617-4425-819D-F502B32D128D}">
      <dgm:prSet/>
      <dgm:spPr/>
      <dgm:t>
        <a:bodyPr/>
        <a:lstStyle/>
        <a:p>
          <a:endParaRPr lang="en-US"/>
        </a:p>
      </dgm:t>
    </dgm:pt>
    <dgm:pt modelId="{7CB418D4-1828-4BD0-BF4B-9F222916ACC5}" type="sibTrans" cxnId="{8144571E-6617-4425-819D-F502B32D128D}">
      <dgm:prSet/>
      <dgm:spPr/>
      <dgm:t>
        <a:bodyPr/>
        <a:lstStyle/>
        <a:p>
          <a:endParaRPr lang="en-US"/>
        </a:p>
      </dgm:t>
    </dgm:pt>
    <dgm:pt modelId="{06D76767-7655-4EB3-BD1B-07244427CD13}">
      <dgm:prSet/>
      <dgm:spPr/>
      <dgm:t>
        <a:bodyPr/>
        <a:lstStyle/>
        <a:p>
          <a:r>
            <a:rPr lang="en-US" dirty="0"/>
            <a:t>Reality shock</a:t>
          </a:r>
        </a:p>
      </dgm:t>
    </dgm:pt>
    <dgm:pt modelId="{60651616-1B05-4790-9076-7D5BCE5A51BE}" type="parTrans" cxnId="{D01E8328-39B8-46CD-BF5E-F73111AD23A5}">
      <dgm:prSet/>
      <dgm:spPr/>
      <dgm:t>
        <a:bodyPr/>
        <a:lstStyle/>
        <a:p>
          <a:endParaRPr lang="en-US"/>
        </a:p>
      </dgm:t>
    </dgm:pt>
    <dgm:pt modelId="{89B23CF5-408C-4045-86C1-36B863EDAEE1}" type="sibTrans" cxnId="{D01E8328-39B8-46CD-BF5E-F73111AD23A5}">
      <dgm:prSet/>
      <dgm:spPr/>
      <dgm:t>
        <a:bodyPr/>
        <a:lstStyle/>
        <a:p>
          <a:endParaRPr lang="en-US"/>
        </a:p>
      </dgm:t>
    </dgm:pt>
    <dgm:pt modelId="{936CC8CE-4CDC-4612-BE96-3A5F80310A1E}">
      <dgm:prSet/>
      <dgm:spPr/>
      <dgm:t>
        <a:bodyPr/>
        <a:lstStyle/>
        <a:p>
          <a:r>
            <a:rPr lang="en-US" dirty="0"/>
            <a:t>Depersonalization from patients</a:t>
          </a:r>
        </a:p>
      </dgm:t>
    </dgm:pt>
    <dgm:pt modelId="{D42C2DD2-946A-4F75-AD6C-6292F59BF5D8}" type="parTrans" cxnId="{173D9DB5-D588-4F25-BFA2-85DC8B1E0090}">
      <dgm:prSet/>
      <dgm:spPr/>
      <dgm:t>
        <a:bodyPr/>
        <a:lstStyle/>
        <a:p>
          <a:endParaRPr lang="en-US"/>
        </a:p>
      </dgm:t>
    </dgm:pt>
    <dgm:pt modelId="{C4755C3A-C4F2-43FF-9BBA-AF695214BB4C}" type="sibTrans" cxnId="{173D9DB5-D588-4F25-BFA2-85DC8B1E0090}">
      <dgm:prSet/>
      <dgm:spPr/>
      <dgm:t>
        <a:bodyPr/>
        <a:lstStyle/>
        <a:p>
          <a:endParaRPr lang="en-US"/>
        </a:p>
      </dgm:t>
    </dgm:pt>
    <dgm:pt modelId="{285AA323-18D0-463B-9A8F-DBCE1551EF9F}" type="pres">
      <dgm:prSet presAssocID="{F9CD6A6D-D1A7-40F1-B999-71524C12B1D9}" presName="linear" presStyleCnt="0">
        <dgm:presLayoutVars>
          <dgm:animLvl val="lvl"/>
          <dgm:resizeHandles val="exact"/>
        </dgm:presLayoutVars>
      </dgm:prSet>
      <dgm:spPr/>
    </dgm:pt>
    <dgm:pt modelId="{55581EB5-5C5D-4225-88FD-DD84EA2BE803}" type="pres">
      <dgm:prSet presAssocID="{A555767B-52D7-4569-990D-717D57173D1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4A57927-D221-4828-AFD1-26DC7E375419}" type="pres">
      <dgm:prSet presAssocID="{687F5C1A-A921-47CC-9098-486C99B430FA}" presName="spacer" presStyleCnt="0"/>
      <dgm:spPr/>
    </dgm:pt>
    <dgm:pt modelId="{2F025ABF-D81B-414B-9F0D-B6CAC392FA6D}" type="pres">
      <dgm:prSet presAssocID="{98DD43C5-6372-4C92-B996-CEF15208F28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258F6337-5FA9-4D8D-9577-FB6F55838EDC}" type="pres">
      <dgm:prSet presAssocID="{84A07BD9-D405-4B73-9F35-32B7EF7B343C}" presName="spacer" presStyleCnt="0"/>
      <dgm:spPr/>
    </dgm:pt>
    <dgm:pt modelId="{F05F18F1-AF1C-418C-A8D3-0414A90726CB}" type="pres">
      <dgm:prSet presAssocID="{DACD6B0A-AF53-455F-8FC6-97542C230E1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F31DE029-A647-4FFD-B053-AD73647A1FDF}" type="pres">
      <dgm:prSet presAssocID="{4BAE78A3-611F-409F-9804-7217111E8373}" presName="spacer" presStyleCnt="0"/>
      <dgm:spPr/>
    </dgm:pt>
    <dgm:pt modelId="{B8A95EFB-4229-4DE6-BE0A-020293529A74}" type="pres">
      <dgm:prSet presAssocID="{70C63FC7-CD77-419F-977A-ED152C17E1B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8B8C050-33C4-4BCC-878E-844271472607}" type="pres">
      <dgm:prSet presAssocID="{A3B10DAF-F1A3-4764-9DE1-7580E311B9E2}" presName="spacer" presStyleCnt="0"/>
      <dgm:spPr/>
    </dgm:pt>
    <dgm:pt modelId="{0CB3CDEA-F2F7-427F-BF53-AE6071941078}" type="pres">
      <dgm:prSet presAssocID="{34922CA9-787D-4EC7-86C3-A5F2292155AB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912F44BF-5E23-4737-A207-7696C1D91041}" type="pres">
      <dgm:prSet presAssocID="{BC98F19F-6EE1-43D4-8590-91E7880607E3}" presName="spacer" presStyleCnt="0"/>
      <dgm:spPr/>
    </dgm:pt>
    <dgm:pt modelId="{2C6F639D-B7E0-4737-9698-95C100406217}" type="pres">
      <dgm:prSet presAssocID="{22E59850-5B0B-4047-B4C2-0BADCF9324F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58753F9-728F-438A-B503-92701F79E5C1}" type="pres">
      <dgm:prSet presAssocID="{7CB418D4-1828-4BD0-BF4B-9F222916ACC5}" presName="spacer" presStyleCnt="0"/>
      <dgm:spPr/>
    </dgm:pt>
    <dgm:pt modelId="{C02C6321-3A4F-497D-9845-CCE748EC2520}" type="pres">
      <dgm:prSet presAssocID="{06D76767-7655-4EB3-BD1B-07244427CD1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C7A1CB01-71C4-412D-989F-7983015754E9}" type="pres">
      <dgm:prSet presAssocID="{89B23CF5-408C-4045-86C1-36B863EDAEE1}" presName="spacer" presStyleCnt="0"/>
      <dgm:spPr/>
    </dgm:pt>
    <dgm:pt modelId="{0064D579-226D-4216-8592-237F659FD9C3}" type="pres">
      <dgm:prSet presAssocID="{936CC8CE-4CDC-4612-BE96-3A5F80310A1E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8144571E-6617-4425-819D-F502B32D128D}" srcId="{F9CD6A6D-D1A7-40F1-B999-71524C12B1D9}" destId="{22E59850-5B0B-4047-B4C2-0BADCF9324F8}" srcOrd="5" destOrd="0" parTransId="{AB91A46C-F9EB-4977-AB14-CF2CF55FB961}" sibTransId="{7CB418D4-1828-4BD0-BF4B-9F222916ACC5}"/>
    <dgm:cxn modelId="{0A17F025-2EFE-4C42-9C31-242880C23438}" type="presOf" srcId="{DACD6B0A-AF53-455F-8FC6-97542C230E13}" destId="{F05F18F1-AF1C-418C-A8D3-0414A90726CB}" srcOrd="0" destOrd="0" presId="urn:microsoft.com/office/officeart/2005/8/layout/vList2"/>
    <dgm:cxn modelId="{D01E8328-39B8-46CD-BF5E-F73111AD23A5}" srcId="{F9CD6A6D-D1A7-40F1-B999-71524C12B1D9}" destId="{06D76767-7655-4EB3-BD1B-07244427CD13}" srcOrd="6" destOrd="0" parTransId="{60651616-1B05-4790-9076-7D5BCE5A51BE}" sibTransId="{89B23CF5-408C-4045-86C1-36B863EDAEE1}"/>
    <dgm:cxn modelId="{7EDF5038-8C06-4FDC-A3C2-9B00B7877871}" srcId="{F9CD6A6D-D1A7-40F1-B999-71524C12B1D9}" destId="{98DD43C5-6372-4C92-B996-CEF15208F28B}" srcOrd="1" destOrd="0" parTransId="{B016DB14-235B-4F6C-AB78-30E6C4DBBCAF}" sibTransId="{84A07BD9-D405-4B73-9F35-32B7EF7B343C}"/>
    <dgm:cxn modelId="{4421DB49-8EC3-794F-B1E2-114901CC8134}" type="presOf" srcId="{F9CD6A6D-D1A7-40F1-B999-71524C12B1D9}" destId="{285AA323-18D0-463B-9A8F-DBCE1551EF9F}" srcOrd="0" destOrd="0" presId="urn:microsoft.com/office/officeart/2005/8/layout/vList2"/>
    <dgm:cxn modelId="{282A034B-FA53-4E1A-9CCD-D688E23833EA}" srcId="{F9CD6A6D-D1A7-40F1-B999-71524C12B1D9}" destId="{34922CA9-787D-4EC7-86C3-A5F2292155AB}" srcOrd="4" destOrd="0" parTransId="{D6701AC0-42E5-4626-8214-C370B4433B0D}" sibTransId="{BC98F19F-6EE1-43D4-8590-91E7880607E3}"/>
    <dgm:cxn modelId="{2F98FF4E-89CC-2E49-A6B3-7958125AC5F0}" type="presOf" srcId="{06D76767-7655-4EB3-BD1B-07244427CD13}" destId="{C02C6321-3A4F-497D-9845-CCE748EC2520}" srcOrd="0" destOrd="0" presId="urn:microsoft.com/office/officeart/2005/8/layout/vList2"/>
    <dgm:cxn modelId="{45546E51-C9B9-C34A-9F63-E5513725C330}" type="presOf" srcId="{936CC8CE-4CDC-4612-BE96-3A5F80310A1E}" destId="{0064D579-226D-4216-8592-237F659FD9C3}" srcOrd="0" destOrd="0" presId="urn:microsoft.com/office/officeart/2005/8/layout/vList2"/>
    <dgm:cxn modelId="{B244D254-9773-4BA5-9B07-D3273C7E1B9C}" srcId="{F9CD6A6D-D1A7-40F1-B999-71524C12B1D9}" destId="{70C63FC7-CD77-419F-977A-ED152C17E1B2}" srcOrd="3" destOrd="0" parTransId="{3206EB57-0ADE-49C2-8771-EB929BEA9ADA}" sibTransId="{A3B10DAF-F1A3-4764-9DE1-7580E311B9E2}"/>
    <dgm:cxn modelId="{3B3F4A60-130F-E14C-9A2F-55FB621CB9BA}" type="presOf" srcId="{A555767B-52D7-4569-990D-717D57173D15}" destId="{55581EB5-5C5D-4225-88FD-DD84EA2BE803}" srcOrd="0" destOrd="0" presId="urn:microsoft.com/office/officeart/2005/8/layout/vList2"/>
    <dgm:cxn modelId="{BA2E476E-7AE0-4D1F-AD6E-A1EC078631E6}" srcId="{F9CD6A6D-D1A7-40F1-B999-71524C12B1D9}" destId="{A555767B-52D7-4569-990D-717D57173D15}" srcOrd="0" destOrd="0" parTransId="{E96C9308-09F3-483B-A69C-499A0919CF1C}" sibTransId="{687F5C1A-A921-47CC-9098-486C99B430FA}"/>
    <dgm:cxn modelId="{DF6A576E-DEC8-44FB-8DF3-4FB34161A946}" srcId="{F9CD6A6D-D1A7-40F1-B999-71524C12B1D9}" destId="{DACD6B0A-AF53-455F-8FC6-97542C230E13}" srcOrd="2" destOrd="0" parTransId="{223DAFFA-6F2C-4FEE-BA28-67DDF9D50296}" sibTransId="{4BAE78A3-611F-409F-9804-7217111E8373}"/>
    <dgm:cxn modelId="{BDA4CB88-9AD4-2449-99A9-4902AD580D5E}" type="presOf" srcId="{98DD43C5-6372-4C92-B996-CEF15208F28B}" destId="{2F025ABF-D81B-414B-9F0D-B6CAC392FA6D}" srcOrd="0" destOrd="0" presId="urn:microsoft.com/office/officeart/2005/8/layout/vList2"/>
    <dgm:cxn modelId="{630C418D-3040-4D47-96DD-44A943AE0819}" type="presOf" srcId="{70C63FC7-CD77-419F-977A-ED152C17E1B2}" destId="{B8A95EFB-4229-4DE6-BE0A-020293529A74}" srcOrd="0" destOrd="0" presId="urn:microsoft.com/office/officeart/2005/8/layout/vList2"/>
    <dgm:cxn modelId="{173D9DB5-D588-4F25-BFA2-85DC8B1E0090}" srcId="{F9CD6A6D-D1A7-40F1-B999-71524C12B1D9}" destId="{936CC8CE-4CDC-4612-BE96-3A5F80310A1E}" srcOrd="7" destOrd="0" parTransId="{D42C2DD2-946A-4F75-AD6C-6292F59BF5D8}" sibTransId="{C4755C3A-C4F2-43FF-9BBA-AF695214BB4C}"/>
    <dgm:cxn modelId="{90F23ED6-AF37-2A4C-AB94-1126A1E388BC}" type="presOf" srcId="{34922CA9-787D-4EC7-86C3-A5F2292155AB}" destId="{0CB3CDEA-F2F7-427F-BF53-AE6071941078}" srcOrd="0" destOrd="0" presId="urn:microsoft.com/office/officeart/2005/8/layout/vList2"/>
    <dgm:cxn modelId="{8DD38AD7-5FEB-CC42-9B3D-3579D14ED411}" type="presOf" srcId="{22E59850-5B0B-4047-B4C2-0BADCF9324F8}" destId="{2C6F639D-B7E0-4737-9698-95C100406217}" srcOrd="0" destOrd="0" presId="urn:microsoft.com/office/officeart/2005/8/layout/vList2"/>
    <dgm:cxn modelId="{D4B7C0B0-7455-9C40-BD23-431EE26B24EB}" type="presParOf" srcId="{285AA323-18D0-463B-9A8F-DBCE1551EF9F}" destId="{55581EB5-5C5D-4225-88FD-DD84EA2BE803}" srcOrd="0" destOrd="0" presId="urn:microsoft.com/office/officeart/2005/8/layout/vList2"/>
    <dgm:cxn modelId="{6D37AC97-1407-C842-B684-0EA91B4C342F}" type="presParOf" srcId="{285AA323-18D0-463B-9A8F-DBCE1551EF9F}" destId="{84A57927-D221-4828-AFD1-26DC7E375419}" srcOrd="1" destOrd="0" presId="urn:microsoft.com/office/officeart/2005/8/layout/vList2"/>
    <dgm:cxn modelId="{857F2B55-7AA1-4045-8F0B-51BC2BE05B5D}" type="presParOf" srcId="{285AA323-18D0-463B-9A8F-DBCE1551EF9F}" destId="{2F025ABF-D81B-414B-9F0D-B6CAC392FA6D}" srcOrd="2" destOrd="0" presId="urn:microsoft.com/office/officeart/2005/8/layout/vList2"/>
    <dgm:cxn modelId="{02481D45-3D70-2746-82F7-4C6E42475287}" type="presParOf" srcId="{285AA323-18D0-463B-9A8F-DBCE1551EF9F}" destId="{258F6337-5FA9-4D8D-9577-FB6F55838EDC}" srcOrd="3" destOrd="0" presId="urn:microsoft.com/office/officeart/2005/8/layout/vList2"/>
    <dgm:cxn modelId="{DC49977B-3102-C140-929C-819E3647DC54}" type="presParOf" srcId="{285AA323-18D0-463B-9A8F-DBCE1551EF9F}" destId="{F05F18F1-AF1C-418C-A8D3-0414A90726CB}" srcOrd="4" destOrd="0" presId="urn:microsoft.com/office/officeart/2005/8/layout/vList2"/>
    <dgm:cxn modelId="{97E20F85-7A0F-EF4B-9DC4-670F8DF010C8}" type="presParOf" srcId="{285AA323-18D0-463B-9A8F-DBCE1551EF9F}" destId="{F31DE029-A647-4FFD-B053-AD73647A1FDF}" srcOrd="5" destOrd="0" presId="urn:microsoft.com/office/officeart/2005/8/layout/vList2"/>
    <dgm:cxn modelId="{9A77FF03-4675-2F45-A9FC-BF94BF99C4A3}" type="presParOf" srcId="{285AA323-18D0-463B-9A8F-DBCE1551EF9F}" destId="{B8A95EFB-4229-4DE6-BE0A-020293529A74}" srcOrd="6" destOrd="0" presId="urn:microsoft.com/office/officeart/2005/8/layout/vList2"/>
    <dgm:cxn modelId="{34401A39-2D35-F040-976A-337FDE682A95}" type="presParOf" srcId="{285AA323-18D0-463B-9A8F-DBCE1551EF9F}" destId="{C8B8C050-33C4-4BCC-878E-844271472607}" srcOrd="7" destOrd="0" presId="urn:microsoft.com/office/officeart/2005/8/layout/vList2"/>
    <dgm:cxn modelId="{43750833-F613-304B-9A4D-71CB13A9A88D}" type="presParOf" srcId="{285AA323-18D0-463B-9A8F-DBCE1551EF9F}" destId="{0CB3CDEA-F2F7-427F-BF53-AE6071941078}" srcOrd="8" destOrd="0" presId="urn:microsoft.com/office/officeart/2005/8/layout/vList2"/>
    <dgm:cxn modelId="{7B429A00-ADD2-594D-A81C-408CFC2865CC}" type="presParOf" srcId="{285AA323-18D0-463B-9A8F-DBCE1551EF9F}" destId="{912F44BF-5E23-4737-A207-7696C1D91041}" srcOrd="9" destOrd="0" presId="urn:microsoft.com/office/officeart/2005/8/layout/vList2"/>
    <dgm:cxn modelId="{30A75C80-0316-0D4C-96D1-D1E5D2978143}" type="presParOf" srcId="{285AA323-18D0-463B-9A8F-DBCE1551EF9F}" destId="{2C6F639D-B7E0-4737-9698-95C100406217}" srcOrd="10" destOrd="0" presId="urn:microsoft.com/office/officeart/2005/8/layout/vList2"/>
    <dgm:cxn modelId="{57F7BFAF-786B-CC42-86EF-E363D4AC64A3}" type="presParOf" srcId="{285AA323-18D0-463B-9A8F-DBCE1551EF9F}" destId="{058753F9-728F-438A-B503-92701F79E5C1}" srcOrd="11" destOrd="0" presId="urn:microsoft.com/office/officeart/2005/8/layout/vList2"/>
    <dgm:cxn modelId="{975C3649-BFFB-1944-B80C-A5D7D9F61036}" type="presParOf" srcId="{285AA323-18D0-463B-9A8F-DBCE1551EF9F}" destId="{C02C6321-3A4F-497D-9845-CCE748EC2520}" srcOrd="12" destOrd="0" presId="urn:microsoft.com/office/officeart/2005/8/layout/vList2"/>
    <dgm:cxn modelId="{B2A35BAE-15D1-224B-BA34-550FD8FAC325}" type="presParOf" srcId="{285AA323-18D0-463B-9A8F-DBCE1551EF9F}" destId="{C7A1CB01-71C4-412D-989F-7983015754E9}" srcOrd="13" destOrd="0" presId="urn:microsoft.com/office/officeart/2005/8/layout/vList2"/>
    <dgm:cxn modelId="{776A0184-76EA-BC44-AE25-96EF31259106}" type="presParOf" srcId="{285AA323-18D0-463B-9A8F-DBCE1551EF9F}" destId="{0064D579-226D-4216-8592-237F659FD9C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D23402-0628-4E2A-8AD8-C283A0BC5AA5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0A8FFA-8391-425C-8DF8-A766752F5DE2}">
      <dgm:prSet/>
      <dgm:spPr/>
      <dgm:t>
        <a:bodyPr/>
        <a:lstStyle/>
        <a:p>
          <a:r>
            <a:rPr lang="en-US" dirty="0"/>
            <a:t>Stress</a:t>
          </a:r>
        </a:p>
      </dgm:t>
    </dgm:pt>
    <dgm:pt modelId="{AB5DF35F-92E9-49A3-B8E4-B24016FD6C8C}" type="parTrans" cxnId="{982BC03C-6FA0-4786-AAEB-2F11A5A11184}">
      <dgm:prSet/>
      <dgm:spPr/>
      <dgm:t>
        <a:bodyPr/>
        <a:lstStyle/>
        <a:p>
          <a:endParaRPr lang="en-US"/>
        </a:p>
      </dgm:t>
    </dgm:pt>
    <dgm:pt modelId="{76107AA8-9873-4ED4-8A1B-03D612CCAFAF}" type="sibTrans" cxnId="{982BC03C-6FA0-4786-AAEB-2F11A5A11184}">
      <dgm:prSet/>
      <dgm:spPr/>
      <dgm:t>
        <a:bodyPr/>
        <a:lstStyle/>
        <a:p>
          <a:endParaRPr lang="en-US"/>
        </a:p>
      </dgm:t>
    </dgm:pt>
    <dgm:pt modelId="{E196492F-4DCB-4AB6-8C03-723D2236C9F1}">
      <dgm:prSet/>
      <dgm:spPr/>
      <dgm:t>
        <a:bodyPr/>
        <a:lstStyle/>
        <a:p>
          <a:r>
            <a:rPr lang="en-US" dirty="0"/>
            <a:t>Anxiety</a:t>
          </a:r>
        </a:p>
      </dgm:t>
    </dgm:pt>
    <dgm:pt modelId="{DA64911A-FD55-4898-A95D-1D5825429F53}" type="parTrans" cxnId="{5218ACB1-1C2B-45A0-9401-4A373535BCF4}">
      <dgm:prSet/>
      <dgm:spPr/>
      <dgm:t>
        <a:bodyPr/>
        <a:lstStyle/>
        <a:p>
          <a:endParaRPr lang="en-US"/>
        </a:p>
      </dgm:t>
    </dgm:pt>
    <dgm:pt modelId="{2C68341C-8240-4E83-8999-6323AE949314}" type="sibTrans" cxnId="{5218ACB1-1C2B-45A0-9401-4A373535BCF4}">
      <dgm:prSet/>
      <dgm:spPr/>
      <dgm:t>
        <a:bodyPr/>
        <a:lstStyle/>
        <a:p>
          <a:endParaRPr lang="en-US"/>
        </a:p>
      </dgm:t>
    </dgm:pt>
    <dgm:pt modelId="{59AC6316-02FB-4129-89E9-70FF7BC06F2D}">
      <dgm:prSet/>
      <dgm:spPr/>
      <dgm:t>
        <a:bodyPr/>
        <a:lstStyle/>
        <a:p>
          <a:r>
            <a:rPr lang="en-US" dirty="0"/>
            <a:t>Emotional exhaustion</a:t>
          </a:r>
        </a:p>
      </dgm:t>
    </dgm:pt>
    <dgm:pt modelId="{171BB898-51EC-4DE5-B183-C6CF83F3EBFE}" type="parTrans" cxnId="{9557FEA3-E1CF-414D-855E-E9ADE6E36D05}">
      <dgm:prSet/>
      <dgm:spPr/>
      <dgm:t>
        <a:bodyPr/>
        <a:lstStyle/>
        <a:p>
          <a:endParaRPr lang="en-US"/>
        </a:p>
      </dgm:t>
    </dgm:pt>
    <dgm:pt modelId="{B6B5C29D-B0E4-48CF-A3D9-D7044171E195}" type="sibTrans" cxnId="{9557FEA3-E1CF-414D-855E-E9ADE6E36D05}">
      <dgm:prSet/>
      <dgm:spPr/>
      <dgm:t>
        <a:bodyPr/>
        <a:lstStyle/>
        <a:p>
          <a:endParaRPr lang="en-US"/>
        </a:p>
      </dgm:t>
    </dgm:pt>
    <dgm:pt modelId="{58B29C2D-7C23-4B6F-BAFC-F727E2B9040B}">
      <dgm:prSet/>
      <dgm:spPr/>
      <dgm:t>
        <a:bodyPr/>
        <a:lstStyle/>
        <a:p>
          <a:r>
            <a:rPr lang="en-US" dirty="0"/>
            <a:t>Poor job satisfaction</a:t>
          </a:r>
        </a:p>
      </dgm:t>
    </dgm:pt>
    <dgm:pt modelId="{2E17F2F4-34C8-42DD-8728-CE26C7727242}" type="parTrans" cxnId="{9AD38CE1-4DB4-40E0-B6C6-9AD49527B41E}">
      <dgm:prSet/>
      <dgm:spPr/>
      <dgm:t>
        <a:bodyPr/>
        <a:lstStyle/>
        <a:p>
          <a:endParaRPr lang="en-US"/>
        </a:p>
      </dgm:t>
    </dgm:pt>
    <dgm:pt modelId="{E8CB9CF8-7D10-43A8-92BE-7C782C5E50A5}" type="sibTrans" cxnId="{9AD38CE1-4DB4-40E0-B6C6-9AD49527B41E}">
      <dgm:prSet/>
      <dgm:spPr/>
      <dgm:t>
        <a:bodyPr/>
        <a:lstStyle/>
        <a:p>
          <a:endParaRPr lang="en-US"/>
        </a:p>
      </dgm:t>
    </dgm:pt>
    <dgm:pt modelId="{DF877513-A2BE-40F8-BF76-1AA0FB9F6CF7}">
      <dgm:prSet/>
      <dgm:spPr/>
      <dgm:t>
        <a:bodyPr/>
        <a:lstStyle/>
        <a:p>
          <a:r>
            <a:rPr lang="en-US" dirty="0"/>
            <a:t>High turnover</a:t>
          </a:r>
        </a:p>
      </dgm:t>
    </dgm:pt>
    <dgm:pt modelId="{D6B8C906-25E7-44B9-A5CD-072E9C8C60FC}" type="parTrans" cxnId="{87C35714-1EE1-4B56-A131-18534D473D31}">
      <dgm:prSet/>
      <dgm:spPr/>
      <dgm:t>
        <a:bodyPr/>
        <a:lstStyle/>
        <a:p>
          <a:endParaRPr lang="en-US"/>
        </a:p>
      </dgm:t>
    </dgm:pt>
    <dgm:pt modelId="{0D4A5985-5B24-44D4-AA3B-066483A11F79}" type="sibTrans" cxnId="{87C35714-1EE1-4B56-A131-18534D473D31}">
      <dgm:prSet/>
      <dgm:spPr/>
      <dgm:t>
        <a:bodyPr/>
        <a:lstStyle/>
        <a:p>
          <a:endParaRPr lang="en-US"/>
        </a:p>
      </dgm:t>
    </dgm:pt>
    <dgm:pt modelId="{C6C745AE-AF9A-49A9-ABB2-1E0270706D64}">
      <dgm:prSet/>
      <dgm:spPr/>
      <dgm:t>
        <a:bodyPr/>
        <a:lstStyle/>
        <a:p>
          <a:r>
            <a:rPr lang="en-US" dirty="0"/>
            <a:t>Medical errors</a:t>
          </a:r>
        </a:p>
      </dgm:t>
    </dgm:pt>
    <dgm:pt modelId="{3170FBBF-8646-43B2-9F1E-E4A83F903FFF}" type="parTrans" cxnId="{8561995F-0AF2-4A6A-846C-1A51D6156F12}">
      <dgm:prSet/>
      <dgm:spPr/>
      <dgm:t>
        <a:bodyPr/>
        <a:lstStyle/>
        <a:p>
          <a:endParaRPr lang="en-US"/>
        </a:p>
      </dgm:t>
    </dgm:pt>
    <dgm:pt modelId="{275B5FCE-05C2-4A40-9347-5C8E9F762D4B}" type="sibTrans" cxnId="{8561995F-0AF2-4A6A-846C-1A51D6156F12}">
      <dgm:prSet/>
      <dgm:spPr/>
      <dgm:t>
        <a:bodyPr/>
        <a:lstStyle/>
        <a:p>
          <a:endParaRPr lang="en-US"/>
        </a:p>
      </dgm:t>
    </dgm:pt>
    <dgm:pt modelId="{B8D1EABE-A27C-47DB-91DE-72D2EB79FA2B}">
      <dgm:prSet/>
      <dgm:spPr/>
      <dgm:t>
        <a:bodyPr/>
        <a:lstStyle/>
        <a:p>
          <a:r>
            <a:rPr lang="en-US" dirty="0"/>
            <a:t>Diminished quality of patient care</a:t>
          </a:r>
        </a:p>
      </dgm:t>
    </dgm:pt>
    <dgm:pt modelId="{D8F734F6-7529-4414-9071-36B5C6059E67}" type="parTrans" cxnId="{0099DF89-4AC4-4DFF-BAE2-B91F81505F13}">
      <dgm:prSet/>
      <dgm:spPr/>
      <dgm:t>
        <a:bodyPr/>
        <a:lstStyle/>
        <a:p>
          <a:endParaRPr lang="en-US"/>
        </a:p>
      </dgm:t>
    </dgm:pt>
    <dgm:pt modelId="{3CC1AA3E-1A70-4B22-8DEB-14F7E7DB28B3}" type="sibTrans" cxnId="{0099DF89-4AC4-4DFF-BAE2-B91F81505F13}">
      <dgm:prSet/>
      <dgm:spPr/>
      <dgm:t>
        <a:bodyPr/>
        <a:lstStyle/>
        <a:p>
          <a:endParaRPr lang="en-US"/>
        </a:p>
      </dgm:t>
    </dgm:pt>
    <dgm:pt modelId="{BD9280CE-17FC-42A5-AA9E-D2C6CD6A7DC3}">
      <dgm:prSet/>
      <dgm:spPr/>
      <dgm:t>
        <a:bodyPr/>
        <a:lstStyle/>
        <a:p>
          <a:r>
            <a:rPr lang="en-US" dirty="0"/>
            <a:t>Reduced clinical confidence</a:t>
          </a:r>
        </a:p>
      </dgm:t>
    </dgm:pt>
    <dgm:pt modelId="{470DB68D-24AF-4844-8C13-CA05108E7062}" type="parTrans" cxnId="{B1D7586A-8DF5-4951-BA3E-5FA193BAF9DB}">
      <dgm:prSet/>
      <dgm:spPr/>
      <dgm:t>
        <a:bodyPr/>
        <a:lstStyle/>
        <a:p>
          <a:endParaRPr lang="en-US"/>
        </a:p>
      </dgm:t>
    </dgm:pt>
    <dgm:pt modelId="{A25B886F-82FA-49E2-91AD-74401024DCFA}" type="sibTrans" cxnId="{B1D7586A-8DF5-4951-BA3E-5FA193BAF9DB}">
      <dgm:prSet/>
      <dgm:spPr/>
      <dgm:t>
        <a:bodyPr/>
        <a:lstStyle/>
        <a:p>
          <a:endParaRPr lang="en-US"/>
        </a:p>
      </dgm:t>
    </dgm:pt>
    <dgm:pt modelId="{35C2B8B4-7AE3-485C-AE46-DF1E53AF647E}">
      <dgm:prSet/>
      <dgm:spPr/>
      <dgm:t>
        <a:bodyPr/>
        <a:lstStyle/>
        <a:p>
          <a:r>
            <a:rPr lang="en-US" dirty="0"/>
            <a:t>Detachment</a:t>
          </a:r>
        </a:p>
      </dgm:t>
    </dgm:pt>
    <dgm:pt modelId="{C24CB56A-1FA5-4AB5-8997-3DB062877D93}" type="parTrans" cxnId="{C8008D04-167B-49E7-9D3C-B5C878BBBCBD}">
      <dgm:prSet/>
      <dgm:spPr/>
      <dgm:t>
        <a:bodyPr/>
        <a:lstStyle/>
        <a:p>
          <a:endParaRPr lang="en-US"/>
        </a:p>
      </dgm:t>
    </dgm:pt>
    <dgm:pt modelId="{AF26EF69-3234-40D3-AC48-45B52A09037B}" type="sibTrans" cxnId="{C8008D04-167B-49E7-9D3C-B5C878BBBCBD}">
      <dgm:prSet/>
      <dgm:spPr/>
      <dgm:t>
        <a:bodyPr/>
        <a:lstStyle/>
        <a:p>
          <a:endParaRPr lang="en-US"/>
        </a:p>
      </dgm:t>
    </dgm:pt>
    <dgm:pt modelId="{31AD9065-3A2D-40F8-A2FB-4495A65045A0}">
      <dgm:prSet/>
      <dgm:spPr/>
      <dgm:t>
        <a:bodyPr/>
        <a:lstStyle/>
        <a:p>
          <a:r>
            <a:rPr lang="en-US" dirty="0"/>
            <a:t>Low personal efficacy</a:t>
          </a:r>
        </a:p>
      </dgm:t>
    </dgm:pt>
    <dgm:pt modelId="{F6330C09-9DC7-4791-B76D-6D9C3FB48E49}" type="parTrans" cxnId="{662A0E59-1A08-44AF-812C-6515E8C34111}">
      <dgm:prSet/>
      <dgm:spPr/>
      <dgm:t>
        <a:bodyPr/>
        <a:lstStyle/>
        <a:p>
          <a:endParaRPr lang="en-US"/>
        </a:p>
      </dgm:t>
    </dgm:pt>
    <dgm:pt modelId="{60FA6154-A5F3-4709-B959-C97B3D602115}" type="sibTrans" cxnId="{662A0E59-1A08-44AF-812C-6515E8C34111}">
      <dgm:prSet/>
      <dgm:spPr/>
      <dgm:t>
        <a:bodyPr/>
        <a:lstStyle/>
        <a:p>
          <a:endParaRPr lang="en-US"/>
        </a:p>
      </dgm:t>
    </dgm:pt>
    <dgm:pt modelId="{285391EA-912D-4EBE-BB7D-945633A3B12D}" type="pres">
      <dgm:prSet presAssocID="{8CD23402-0628-4E2A-8AD8-C283A0BC5AA5}" presName="diagram" presStyleCnt="0">
        <dgm:presLayoutVars>
          <dgm:dir/>
          <dgm:resizeHandles val="exact"/>
        </dgm:presLayoutVars>
      </dgm:prSet>
      <dgm:spPr/>
    </dgm:pt>
    <dgm:pt modelId="{B9AC8295-C32A-4850-A268-253768209A12}" type="pres">
      <dgm:prSet presAssocID="{6C0A8FFA-8391-425C-8DF8-A766752F5DE2}" presName="node" presStyleLbl="node1" presStyleIdx="0" presStyleCnt="10">
        <dgm:presLayoutVars>
          <dgm:bulletEnabled val="1"/>
        </dgm:presLayoutVars>
      </dgm:prSet>
      <dgm:spPr/>
    </dgm:pt>
    <dgm:pt modelId="{163C0768-41FD-47E6-A5E2-83A39E62CD38}" type="pres">
      <dgm:prSet presAssocID="{76107AA8-9873-4ED4-8A1B-03D612CCAFAF}" presName="sibTrans" presStyleCnt="0"/>
      <dgm:spPr/>
    </dgm:pt>
    <dgm:pt modelId="{EA7C6B09-0D80-4AB2-A163-797DB57DCE94}" type="pres">
      <dgm:prSet presAssocID="{E196492F-4DCB-4AB6-8C03-723D2236C9F1}" presName="node" presStyleLbl="node1" presStyleIdx="1" presStyleCnt="10">
        <dgm:presLayoutVars>
          <dgm:bulletEnabled val="1"/>
        </dgm:presLayoutVars>
      </dgm:prSet>
      <dgm:spPr/>
    </dgm:pt>
    <dgm:pt modelId="{F0BEC20F-9E4B-4ADA-A8B7-532644EC6D34}" type="pres">
      <dgm:prSet presAssocID="{2C68341C-8240-4E83-8999-6323AE949314}" presName="sibTrans" presStyleCnt="0"/>
      <dgm:spPr/>
    </dgm:pt>
    <dgm:pt modelId="{5C408BAB-B2A1-4775-8D7B-2057C2E83A5C}" type="pres">
      <dgm:prSet presAssocID="{59AC6316-02FB-4129-89E9-70FF7BC06F2D}" presName="node" presStyleLbl="node1" presStyleIdx="2" presStyleCnt="10">
        <dgm:presLayoutVars>
          <dgm:bulletEnabled val="1"/>
        </dgm:presLayoutVars>
      </dgm:prSet>
      <dgm:spPr/>
    </dgm:pt>
    <dgm:pt modelId="{9BCBF58D-E5EF-4E82-AF52-C66E60E5C311}" type="pres">
      <dgm:prSet presAssocID="{B6B5C29D-B0E4-48CF-A3D9-D7044171E195}" presName="sibTrans" presStyleCnt="0"/>
      <dgm:spPr/>
    </dgm:pt>
    <dgm:pt modelId="{A0E785A7-2A14-4C50-8C0D-CF8BC9BB9D6C}" type="pres">
      <dgm:prSet presAssocID="{58B29C2D-7C23-4B6F-BAFC-F727E2B9040B}" presName="node" presStyleLbl="node1" presStyleIdx="3" presStyleCnt="10">
        <dgm:presLayoutVars>
          <dgm:bulletEnabled val="1"/>
        </dgm:presLayoutVars>
      </dgm:prSet>
      <dgm:spPr/>
    </dgm:pt>
    <dgm:pt modelId="{D1DD728D-D1F2-4421-B739-5E8144EA172D}" type="pres">
      <dgm:prSet presAssocID="{E8CB9CF8-7D10-43A8-92BE-7C782C5E50A5}" presName="sibTrans" presStyleCnt="0"/>
      <dgm:spPr/>
    </dgm:pt>
    <dgm:pt modelId="{E4FA8915-E58E-4272-9C17-01B49399C056}" type="pres">
      <dgm:prSet presAssocID="{DF877513-A2BE-40F8-BF76-1AA0FB9F6CF7}" presName="node" presStyleLbl="node1" presStyleIdx="4" presStyleCnt="10">
        <dgm:presLayoutVars>
          <dgm:bulletEnabled val="1"/>
        </dgm:presLayoutVars>
      </dgm:prSet>
      <dgm:spPr/>
    </dgm:pt>
    <dgm:pt modelId="{CA4BABE8-BD2C-4C86-B4D1-06419D480796}" type="pres">
      <dgm:prSet presAssocID="{0D4A5985-5B24-44D4-AA3B-066483A11F79}" presName="sibTrans" presStyleCnt="0"/>
      <dgm:spPr/>
    </dgm:pt>
    <dgm:pt modelId="{E2808135-2612-43B3-9234-1B2D5EB0CDBC}" type="pres">
      <dgm:prSet presAssocID="{C6C745AE-AF9A-49A9-ABB2-1E0270706D64}" presName="node" presStyleLbl="node1" presStyleIdx="5" presStyleCnt="10">
        <dgm:presLayoutVars>
          <dgm:bulletEnabled val="1"/>
        </dgm:presLayoutVars>
      </dgm:prSet>
      <dgm:spPr/>
    </dgm:pt>
    <dgm:pt modelId="{0CB5F5E4-FC4C-4625-A6E3-D9F2451C2C95}" type="pres">
      <dgm:prSet presAssocID="{275B5FCE-05C2-4A40-9347-5C8E9F762D4B}" presName="sibTrans" presStyleCnt="0"/>
      <dgm:spPr/>
    </dgm:pt>
    <dgm:pt modelId="{88D0A018-34B7-4E95-B8BA-094F73F87D4B}" type="pres">
      <dgm:prSet presAssocID="{B8D1EABE-A27C-47DB-91DE-72D2EB79FA2B}" presName="node" presStyleLbl="node1" presStyleIdx="6" presStyleCnt="10">
        <dgm:presLayoutVars>
          <dgm:bulletEnabled val="1"/>
        </dgm:presLayoutVars>
      </dgm:prSet>
      <dgm:spPr/>
    </dgm:pt>
    <dgm:pt modelId="{A3FCC989-29F2-49C0-9E61-E6ACCE3B12BE}" type="pres">
      <dgm:prSet presAssocID="{3CC1AA3E-1A70-4B22-8DEB-14F7E7DB28B3}" presName="sibTrans" presStyleCnt="0"/>
      <dgm:spPr/>
    </dgm:pt>
    <dgm:pt modelId="{0C401829-7387-4AF5-AA30-0842BD0B634B}" type="pres">
      <dgm:prSet presAssocID="{BD9280CE-17FC-42A5-AA9E-D2C6CD6A7DC3}" presName="node" presStyleLbl="node1" presStyleIdx="7" presStyleCnt="10">
        <dgm:presLayoutVars>
          <dgm:bulletEnabled val="1"/>
        </dgm:presLayoutVars>
      </dgm:prSet>
      <dgm:spPr/>
    </dgm:pt>
    <dgm:pt modelId="{BE4CBCEB-D209-426C-87ED-41C5E52A9163}" type="pres">
      <dgm:prSet presAssocID="{A25B886F-82FA-49E2-91AD-74401024DCFA}" presName="sibTrans" presStyleCnt="0"/>
      <dgm:spPr/>
    </dgm:pt>
    <dgm:pt modelId="{42ECF257-D8B6-4023-97A8-156E6CB2091B}" type="pres">
      <dgm:prSet presAssocID="{35C2B8B4-7AE3-485C-AE46-DF1E53AF647E}" presName="node" presStyleLbl="node1" presStyleIdx="8" presStyleCnt="10">
        <dgm:presLayoutVars>
          <dgm:bulletEnabled val="1"/>
        </dgm:presLayoutVars>
      </dgm:prSet>
      <dgm:spPr/>
    </dgm:pt>
    <dgm:pt modelId="{5F86B6B3-E6A5-4EF8-9392-18A027403CFE}" type="pres">
      <dgm:prSet presAssocID="{AF26EF69-3234-40D3-AC48-45B52A09037B}" presName="sibTrans" presStyleCnt="0"/>
      <dgm:spPr/>
    </dgm:pt>
    <dgm:pt modelId="{63A73523-09F6-44F4-A28C-40FE32DDBF1A}" type="pres">
      <dgm:prSet presAssocID="{31AD9065-3A2D-40F8-A2FB-4495A65045A0}" presName="node" presStyleLbl="node1" presStyleIdx="9" presStyleCnt="10">
        <dgm:presLayoutVars>
          <dgm:bulletEnabled val="1"/>
        </dgm:presLayoutVars>
      </dgm:prSet>
      <dgm:spPr/>
    </dgm:pt>
  </dgm:ptLst>
  <dgm:cxnLst>
    <dgm:cxn modelId="{C8008D04-167B-49E7-9D3C-B5C878BBBCBD}" srcId="{8CD23402-0628-4E2A-8AD8-C283A0BC5AA5}" destId="{35C2B8B4-7AE3-485C-AE46-DF1E53AF647E}" srcOrd="8" destOrd="0" parTransId="{C24CB56A-1FA5-4AB5-8997-3DB062877D93}" sibTransId="{AF26EF69-3234-40D3-AC48-45B52A09037B}"/>
    <dgm:cxn modelId="{726DAC08-F90B-864F-B94A-A5EA755C90FA}" type="presOf" srcId="{C6C745AE-AF9A-49A9-ABB2-1E0270706D64}" destId="{E2808135-2612-43B3-9234-1B2D5EB0CDBC}" srcOrd="0" destOrd="0" presId="urn:microsoft.com/office/officeart/2005/8/layout/default"/>
    <dgm:cxn modelId="{D147F708-2890-2242-B60D-6FBF3094A124}" type="presOf" srcId="{58B29C2D-7C23-4B6F-BAFC-F727E2B9040B}" destId="{A0E785A7-2A14-4C50-8C0D-CF8BC9BB9D6C}" srcOrd="0" destOrd="0" presId="urn:microsoft.com/office/officeart/2005/8/layout/default"/>
    <dgm:cxn modelId="{7AAB0812-CB52-FA42-9724-0567037C997D}" type="presOf" srcId="{59AC6316-02FB-4129-89E9-70FF7BC06F2D}" destId="{5C408BAB-B2A1-4775-8D7B-2057C2E83A5C}" srcOrd="0" destOrd="0" presId="urn:microsoft.com/office/officeart/2005/8/layout/default"/>
    <dgm:cxn modelId="{87C35714-1EE1-4B56-A131-18534D473D31}" srcId="{8CD23402-0628-4E2A-8AD8-C283A0BC5AA5}" destId="{DF877513-A2BE-40F8-BF76-1AA0FB9F6CF7}" srcOrd="4" destOrd="0" parTransId="{D6B8C906-25E7-44B9-A5CD-072E9C8C60FC}" sibTransId="{0D4A5985-5B24-44D4-AA3B-066483A11F79}"/>
    <dgm:cxn modelId="{982BC03C-6FA0-4786-AAEB-2F11A5A11184}" srcId="{8CD23402-0628-4E2A-8AD8-C283A0BC5AA5}" destId="{6C0A8FFA-8391-425C-8DF8-A766752F5DE2}" srcOrd="0" destOrd="0" parTransId="{AB5DF35F-92E9-49A3-B8E4-B24016FD6C8C}" sibTransId="{76107AA8-9873-4ED4-8A1B-03D612CCAFAF}"/>
    <dgm:cxn modelId="{A7454A42-0D41-8144-A052-40DE78328E9D}" type="presOf" srcId="{B8D1EABE-A27C-47DB-91DE-72D2EB79FA2B}" destId="{88D0A018-34B7-4E95-B8BA-094F73F87D4B}" srcOrd="0" destOrd="0" presId="urn:microsoft.com/office/officeart/2005/8/layout/default"/>
    <dgm:cxn modelId="{AE280644-4E15-5742-A980-43A2A0684D31}" type="presOf" srcId="{8CD23402-0628-4E2A-8AD8-C283A0BC5AA5}" destId="{285391EA-912D-4EBE-BB7D-945633A3B12D}" srcOrd="0" destOrd="0" presId="urn:microsoft.com/office/officeart/2005/8/layout/default"/>
    <dgm:cxn modelId="{662A0E59-1A08-44AF-812C-6515E8C34111}" srcId="{8CD23402-0628-4E2A-8AD8-C283A0BC5AA5}" destId="{31AD9065-3A2D-40F8-A2FB-4495A65045A0}" srcOrd="9" destOrd="0" parTransId="{F6330C09-9DC7-4791-B76D-6D9C3FB48E49}" sibTransId="{60FA6154-A5F3-4709-B959-C97B3D602115}"/>
    <dgm:cxn modelId="{C6F5D15C-2AC4-DF45-95D1-55CACAF088DB}" type="presOf" srcId="{DF877513-A2BE-40F8-BF76-1AA0FB9F6CF7}" destId="{E4FA8915-E58E-4272-9C17-01B49399C056}" srcOrd="0" destOrd="0" presId="urn:microsoft.com/office/officeart/2005/8/layout/default"/>
    <dgm:cxn modelId="{8561995F-0AF2-4A6A-846C-1A51D6156F12}" srcId="{8CD23402-0628-4E2A-8AD8-C283A0BC5AA5}" destId="{C6C745AE-AF9A-49A9-ABB2-1E0270706D64}" srcOrd="5" destOrd="0" parTransId="{3170FBBF-8646-43B2-9F1E-E4A83F903FFF}" sibTransId="{275B5FCE-05C2-4A40-9347-5C8E9F762D4B}"/>
    <dgm:cxn modelId="{B1D7586A-8DF5-4951-BA3E-5FA193BAF9DB}" srcId="{8CD23402-0628-4E2A-8AD8-C283A0BC5AA5}" destId="{BD9280CE-17FC-42A5-AA9E-D2C6CD6A7DC3}" srcOrd="7" destOrd="0" parTransId="{470DB68D-24AF-4844-8C13-CA05108E7062}" sibTransId="{A25B886F-82FA-49E2-91AD-74401024DCFA}"/>
    <dgm:cxn modelId="{7B9F726E-D70C-FA43-9A46-C304F6519857}" type="presOf" srcId="{BD9280CE-17FC-42A5-AA9E-D2C6CD6A7DC3}" destId="{0C401829-7387-4AF5-AA30-0842BD0B634B}" srcOrd="0" destOrd="0" presId="urn:microsoft.com/office/officeart/2005/8/layout/default"/>
    <dgm:cxn modelId="{7792EA85-0822-DB48-9D56-860076D023A0}" type="presOf" srcId="{E196492F-4DCB-4AB6-8C03-723D2236C9F1}" destId="{EA7C6B09-0D80-4AB2-A163-797DB57DCE94}" srcOrd="0" destOrd="0" presId="urn:microsoft.com/office/officeart/2005/8/layout/default"/>
    <dgm:cxn modelId="{0099DF89-4AC4-4DFF-BAE2-B91F81505F13}" srcId="{8CD23402-0628-4E2A-8AD8-C283A0BC5AA5}" destId="{B8D1EABE-A27C-47DB-91DE-72D2EB79FA2B}" srcOrd="6" destOrd="0" parTransId="{D8F734F6-7529-4414-9071-36B5C6059E67}" sibTransId="{3CC1AA3E-1A70-4B22-8DEB-14F7E7DB28B3}"/>
    <dgm:cxn modelId="{9557FEA3-E1CF-414D-855E-E9ADE6E36D05}" srcId="{8CD23402-0628-4E2A-8AD8-C283A0BC5AA5}" destId="{59AC6316-02FB-4129-89E9-70FF7BC06F2D}" srcOrd="2" destOrd="0" parTransId="{171BB898-51EC-4DE5-B183-C6CF83F3EBFE}" sibTransId="{B6B5C29D-B0E4-48CF-A3D9-D7044171E195}"/>
    <dgm:cxn modelId="{5218ACB1-1C2B-45A0-9401-4A373535BCF4}" srcId="{8CD23402-0628-4E2A-8AD8-C283A0BC5AA5}" destId="{E196492F-4DCB-4AB6-8C03-723D2236C9F1}" srcOrd="1" destOrd="0" parTransId="{DA64911A-FD55-4898-A95D-1D5825429F53}" sibTransId="{2C68341C-8240-4E83-8999-6323AE949314}"/>
    <dgm:cxn modelId="{7940FBC0-4EE9-4643-8A43-6A1855A92771}" type="presOf" srcId="{31AD9065-3A2D-40F8-A2FB-4495A65045A0}" destId="{63A73523-09F6-44F4-A28C-40FE32DDBF1A}" srcOrd="0" destOrd="0" presId="urn:microsoft.com/office/officeart/2005/8/layout/default"/>
    <dgm:cxn modelId="{E933D9C5-A8ED-0E49-A1F8-66A3A8361E23}" type="presOf" srcId="{35C2B8B4-7AE3-485C-AE46-DF1E53AF647E}" destId="{42ECF257-D8B6-4023-97A8-156E6CB2091B}" srcOrd="0" destOrd="0" presId="urn:microsoft.com/office/officeart/2005/8/layout/default"/>
    <dgm:cxn modelId="{853553C6-30A9-EB40-BEB4-F92BA65D4489}" type="presOf" srcId="{6C0A8FFA-8391-425C-8DF8-A766752F5DE2}" destId="{B9AC8295-C32A-4850-A268-253768209A12}" srcOrd="0" destOrd="0" presId="urn:microsoft.com/office/officeart/2005/8/layout/default"/>
    <dgm:cxn modelId="{9AD38CE1-4DB4-40E0-B6C6-9AD49527B41E}" srcId="{8CD23402-0628-4E2A-8AD8-C283A0BC5AA5}" destId="{58B29C2D-7C23-4B6F-BAFC-F727E2B9040B}" srcOrd="3" destOrd="0" parTransId="{2E17F2F4-34C8-42DD-8728-CE26C7727242}" sibTransId="{E8CB9CF8-7D10-43A8-92BE-7C782C5E50A5}"/>
    <dgm:cxn modelId="{38DE07B8-996D-9C4A-8866-9A6513186CB4}" type="presParOf" srcId="{285391EA-912D-4EBE-BB7D-945633A3B12D}" destId="{B9AC8295-C32A-4850-A268-253768209A12}" srcOrd="0" destOrd="0" presId="urn:microsoft.com/office/officeart/2005/8/layout/default"/>
    <dgm:cxn modelId="{220D47C0-CE45-9543-BDAB-7C4A6DDBFEFD}" type="presParOf" srcId="{285391EA-912D-4EBE-BB7D-945633A3B12D}" destId="{163C0768-41FD-47E6-A5E2-83A39E62CD38}" srcOrd="1" destOrd="0" presId="urn:microsoft.com/office/officeart/2005/8/layout/default"/>
    <dgm:cxn modelId="{60A72499-C6E9-D448-AF12-774E2DAE5FDA}" type="presParOf" srcId="{285391EA-912D-4EBE-BB7D-945633A3B12D}" destId="{EA7C6B09-0D80-4AB2-A163-797DB57DCE94}" srcOrd="2" destOrd="0" presId="urn:microsoft.com/office/officeart/2005/8/layout/default"/>
    <dgm:cxn modelId="{9811F430-5D23-654A-9DE0-71DFD1595A69}" type="presParOf" srcId="{285391EA-912D-4EBE-BB7D-945633A3B12D}" destId="{F0BEC20F-9E4B-4ADA-A8B7-532644EC6D34}" srcOrd="3" destOrd="0" presId="urn:microsoft.com/office/officeart/2005/8/layout/default"/>
    <dgm:cxn modelId="{2FB63C10-416C-FB40-9EF5-9C648FA77980}" type="presParOf" srcId="{285391EA-912D-4EBE-BB7D-945633A3B12D}" destId="{5C408BAB-B2A1-4775-8D7B-2057C2E83A5C}" srcOrd="4" destOrd="0" presId="urn:microsoft.com/office/officeart/2005/8/layout/default"/>
    <dgm:cxn modelId="{1355F67F-59B9-1D40-89AA-0DB12E51974D}" type="presParOf" srcId="{285391EA-912D-4EBE-BB7D-945633A3B12D}" destId="{9BCBF58D-E5EF-4E82-AF52-C66E60E5C311}" srcOrd="5" destOrd="0" presId="urn:microsoft.com/office/officeart/2005/8/layout/default"/>
    <dgm:cxn modelId="{2401F0C8-CC3C-1440-A847-7E02FA198464}" type="presParOf" srcId="{285391EA-912D-4EBE-BB7D-945633A3B12D}" destId="{A0E785A7-2A14-4C50-8C0D-CF8BC9BB9D6C}" srcOrd="6" destOrd="0" presId="urn:microsoft.com/office/officeart/2005/8/layout/default"/>
    <dgm:cxn modelId="{4D90E48F-82EA-F84C-86D5-242CA90D6441}" type="presParOf" srcId="{285391EA-912D-4EBE-BB7D-945633A3B12D}" destId="{D1DD728D-D1F2-4421-B739-5E8144EA172D}" srcOrd="7" destOrd="0" presId="urn:microsoft.com/office/officeart/2005/8/layout/default"/>
    <dgm:cxn modelId="{B8BFD50B-2C37-2D4B-A6B4-CC4A09CF6294}" type="presParOf" srcId="{285391EA-912D-4EBE-BB7D-945633A3B12D}" destId="{E4FA8915-E58E-4272-9C17-01B49399C056}" srcOrd="8" destOrd="0" presId="urn:microsoft.com/office/officeart/2005/8/layout/default"/>
    <dgm:cxn modelId="{89BE0EF2-39F3-2E46-8659-32E5440FE0C7}" type="presParOf" srcId="{285391EA-912D-4EBE-BB7D-945633A3B12D}" destId="{CA4BABE8-BD2C-4C86-B4D1-06419D480796}" srcOrd="9" destOrd="0" presId="urn:microsoft.com/office/officeart/2005/8/layout/default"/>
    <dgm:cxn modelId="{B78D7EB7-DE22-0242-A18E-1D2EBA6570C1}" type="presParOf" srcId="{285391EA-912D-4EBE-BB7D-945633A3B12D}" destId="{E2808135-2612-43B3-9234-1B2D5EB0CDBC}" srcOrd="10" destOrd="0" presId="urn:microsoft.com/office/officeart/2005/8/layout/default"/>
    <dgm:cxn modelId="{16747358-4F99-6B4E-9F74-BE6AFB2B4FD0}" type="presParOf" srcId="{285391EA-912D-4EBE-BB7D-945633A3B12D}" destId="{0CB5F5E4-FC4C-4625-A6E3-D9F2451C2C95}" srcOrd="11" destOrd="0" presId="urn:microsoft.com/office/officeart/2005/8/layout/default"/>
    <dgm:cxn modelId="{B5DC3A4C-465B-0D4A-B7AE-1F4F7EC9382C}" type="presParOf" srcId="{285391EA-912D-4EBE-BB7D-945633A3B12D}" destId="{88D0A018-34B7-4E95-B8BA-094F73F87D4B}" srcOrd="12" destOrd="0" presId="urn:microsoft.com/office/officeart/2005/8/layout/default"/>
    <dgm:cxn modelId="{D739C541-393F-D346-A627-F94DDC64FDDE}" type="presParOf" srcId="{285391EA-912D-4EBE-BB7D-945633A3B12D}" destId="{A3FCC989-29F2-49C0-9E61-E6ACCE3B12BE}" srcOrd="13" destOrd="0" presId="urn:microsoft.com/office/officeart/2005/8/layout/default"/>
    <dgm:cxn modelId="{E872F76F-D7AF-6D48-B816-3DB638320A44}" type="presParOf" srcId="{285391EA-912D-4EBE-BB7D-945633A3B12D}" destId="{0C401829-7387-4AF5-AA30-0842BD0B634B}" srcOrd="14" destOrd="0" presId="urn:microsoft.com/office/officeart/2005/8/layout/default"/>
    <dgm:cxn modelId="{A7096884-F4EC-6E45-BD4E-4A4BF29E0216}" type="presParOf" srcId="{285391EA-912D-4EBE-BB7D-945633A3B12D}" destId="{BE4CBCEB-D209-426C-87ED-41C5E52A9163}" srcOrd="15" destOrd="0" presId="urn:microsoft.com/office/officeart/2005/8/layout/default"/>
    <dgm:cxn modelId="{0C295B94-C2F9-7043-94C1-65B8B43E58E5}" type="presParOf" srcId="{285391EA-912D-4EBE-BB7D-945633A3B12D}" destId="{42ECF257-D8B6-4023-97A8-156E6CB2091B}" srcOrd="16" destOrd="0" presId="urn:microsoft.com/office/officeart/2005/8/layout/default"/>
    <dgm:cxn modelId="{F9A175F5-B219-BE49-B494-8BC2A1141A51}" type="presParOf" srcId="{285391EA-912D-4EBE-BB7D-945633A3B12D}" destId="{5F86B6B3-E6A5-4EF8-9392-18A027403CFE}" srcOrd="17" destOrd="0" presId="urn:microsoft.com/office/officeart/2005/8/layout/default"/>
    <dgm:cxn modelId="{6B841DFB-9097-4B4D-9DCD-A983AA56095B}" type="presParOf" srcId="{285391EA-912D-4EBE-BB7D-945633A3B12D}" destId="{63A73523-09F6-44F4-A28C-40FE32DDBF1A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6AD25E-F84E-4012-83D8-CC7238413245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1A17455-223C-4036-AC1F-F6D56E239BC4}">
      <dgm:prSet/>
      <dgm:spPr/>
      <dgm:t>
        <a:bodyPr/>
        <a:lstStyle/>
        <a:p>
          <a:r>
            <a:rPr lang="en-US" b="1" dirty="0"/>
            <a:t>Curriculum Integration</a:t>
          </a:r>
          <a:br>
            <a:rPr lang="en-US" b="1" dirty="0"/>
          </a:br>
          <a:endParaRPr lang="en-US" dirty="0"/>
        </a:p>
      </dgm:t>
    </dgm:pt>
    <dgm:pt modelId="{CFEB06E1-6ABB-4261-BA57-191867A7B994}" type="parTrans" cxnId="{DAC30FF8-71C8-462F-BF86-A80354F47DBD}">
      <dgm:prSet/>
      <dgm:spPr/>
      <dgm:t>
        <a:bodyPr/>
        <a:lstStyle/>
        <a:p>
          <a:endParaRPr lang="en-US"/>
        </a:p>
      </dgm:t>
    </dgm:pt>
    <dgm:pt modelId="{3FC79585-0BB0-4B41-82B9-5568D8CF6C97}" type="sibTrans" cxnId="{DAC30FF8-71C8-462F-BF86-A80354F47DBD}">
      <dgm:prSet/>
      <dgm:spPr/>
      <dgm:t>
        <a:bodyPr/>
        <a:lstStyle/>
        <a:p>
          <a:endParaRPr lang="en-US"/>
        </a:p>
      </dgm:t>
    </dgm:pt>
    <dgm:pt modelId="{A2DADCCB-4CBF-4924-9F7C-593FF8766A0F}">
      <dgm:prSet/>
      <dgm:spPr/>
      <dgm:t>
        <a:bodyPr/>
        <a:lstStyle/>
        <a:p>
          <a:r>
            <a:rPr lang="en-US" dirty="0"/>
            <a:t>Develop and deliver clinical orientation workshops </a:t>
          </a:r>
        </a:p>
      </dgm:t>
    </dgm:pt>
    <dgm:pt modelId="{2F083EA5-82C2-4151-A8CB-A5D08A145F38}" type="parTrans" cxnId="{74146BBD-C896-4D83-80DB-FDACC7714BB3}">
      <dgm:prSet/>
      <dgm:spPr/>
      <dgm:t>
        <a:bodyPr/>
        <a:lstStyle/>
        <a:p>
          <a:endParaRPr lang="en-US"/>
        </a:p>
      </dgm:t>
    </dgm:pt>
    <dgm:pt modelId="{8C671985-898B-4277-90DD-A215B8931D90}" type="sibTrans" cxnId="{74146BBD-C896-4D83-80DB-FDACC7714BB3}">
      <dgm:prSet/>
      <dgm:spPr/>
      <dgm:t>
        <a:bodyPr/>
        <a:lstStyle/>
        <a:p>
          <a:endParaRPr lang="en-US"/>
        </a:p>
      </dgm:t>
    </dgm:pt>
    <dgm:pt modelId="{F5542F60-CB51-4A60-883F-835EAC784D42}">
      <dgm:prSet/>
      <dgm:spPr/>
      <dgm:t>
        <a:bodyPr/>
        <a:lstStyle/>
        <a:p>
          <a:r>
            <a:rPr lang="en-US" dirty="0"/>
            <a:t>Review typical RN duties, scope of practice, and professional accountability.</a:t>
          </a:r>
          <a:br>
            <a:rPr lang="en-US" dirty="0"/>
          </a:br>
          <a:endParaRPr lang="en-US" dirty="0"/>
        </a:p>
      </dgm:t>
    </dgm:pt>
    <dgm:pt modelId="{BFF2D9C8-C46C-4066-8A07-F939C8CC6E82}" type="parTrans" cxnId="{17AFCB70-257B-4537-A6DC-CF3E7FD72BF6}">
      <dgm:prSet/>
      <dgm:spPr/>
      <dgm:t>
        <a:bodyPr/>
        <a:lstStyle/>
        <a:p>
          <a:endParaRPr lang="en-US"/>
        </a:p>
      </dgm:t>
    </dgm:pt>
    <dgm:pt modelId="{EA798016-5BDF-42FD-A8D7-4C54FC3E2456}" type="sibTrans" cxnId="{17AFCB70-257B-4537-A6DC-CF3E7FD72BF6}">
      <dgm:prSet/>
      <dgm:spPr/>
      <dgm:t>
        <a:bodyPr/>
        <a:lstStyle/>
        <a:p>
          <a:endParaRPr lang="en-US"/>
        </a:p>
      </dgm:t>
    </dgm:pt>
    <dgm:pt modelId="{09D85214-BBA5-4295-852A-7EF952ABA3E9}">
      <dgm:prSet/>
      <dgm:spPr/>
      <dgm:t>
        <a:bodyPr/>
        <a:lstStyle/>
        <a:p>
          <a:r>
            <a:rPr lang="en-US" sz="2200" dirty="0"/>
            <a:t>Partner with clinical sites</a:t>
          </a:r>
        </a:p>
      </dgm:t>
    </dgm:pt>
    <dgm:pt modelId="{D1290C3E-A4D9-46C9-A235-A46D0EF4C2CE}" type="parTrans" cxnId="{118026EB-BCF9-45BE-8477-D9F4104DC1B4}">
      <dgm:prSet/>
      <dgm:spPr/>
      <dgm:t>
        <a:bodyPr/>
        <a:lstStyle/>
        <a:p>
          <a:endParaRPr lang="en-US"/>
        </a:p>
      </dgm:t>
    </dgm:pt>
    <dgm:pt modelId="{45B9B91E-BBF0-4403-B834-9DBE5F670789}" type="sibTrans" cxnId="{118026EB-BCF9-45BE-8477-D9F4104DC1B4}">
      <dgm:prSet/>
      <dgm:spPr/>
      <dgm:t>
        <a:bodyPr/>
        <a:lstStyle/>
        <a:p>
          <a:endParaRPr lang="en-US"/>
        </a:p>
      </dgm:t>
    </dgm:pt>
    <dgm:pt modelId="{B8972964-376B-41F8-8032-E0356F918540}">
      <dgm:prSet/>
      <dgm:spPr/>
      <dgm:t>
        <a:bodyPr/>
        <a:lstStyle/>
        <a:p>
          <a:r>
            <a:rPr lang="en-US" dirty="0"/>
            <a:t>Include preceptors and nurse educators in curriculum planning workshops</a:t>
          </a:r>
        </a:p>
      </dgm:t>
    </dgm:pt>
    <dgm:pt modelId="{C22A2EEB-4FB7-4C55-B392-01ACF2106EAC}" type="parTrans" cxnId="{5C18CFC2-41C9-47E5-8C94-2EB7F47ED126}">
      <dgm:prSet/>
      <dgm:spPr/>
      <dgm:t>
        <a:bodyPr/>
        <a:lstStyle/>
        <a:p>
          <a:endParaRPr lang="en-US"/>
        </a:p>
      </dgm:t>
    </dgm:pt>
    <dgm:pt modelId="{A92AE9CE-7B2B-4020-904B-7E9040C119E0}" type="sibTrans" cxnId="{5C18CFC2-41C9-47E5-8C94-2EB7F47ED126}">
      <dgm:prSet/>
      <dgm:spPr/>
      <dgm:t>
        <a:bodyPr/>
        <a:lstStyle/>
        <a:p>
          <a:endParaRPr lang="en-US"/>
        </a:p>
      </dgm:t>
    </dgm:pt>
    <dgm:pt modelId="{C5992D84-F58F-4A06-AD2B-53C3DFAE3863}">
      <dgm:prSet/>
      <dgm:spPr/>
      <dgm:t>
        <a:bodyPr/>
        <a:lstStyle/>
        <a:p>
          <a:r>
            <a:rPr lang="en-US" dirty="0"/>
            <a:t>Invite transition program leaders to evaluate student readiness and share program gaps.</a:t>
          </a:r>
        </a:p>
      </dgm:t>
    </dgm:pt>
    <dgm:pt modelId="{B729EDA5-EEB8-46B6-B516-A77D7B3F4528}" type="parTrans" cxnId="{D7F4F12C-1BEB-4CBF-8FC1-10FCF10A5E3C}">
      <dgm:prSet/>
      <dgm:spPr/>
      <dgm:t>
        <a:bodyPr/>
        <a:lstStyle/>
        <a:p>
          <a:endParaRPr lang="en-US"/>
        </a:p>
      </dgm:t>
    </dgm:pt>
    <dgm:pt modelId="{D0B83C0A-DB09-4379-893F-730F5B9EEFC8}" type="sibTrans" cxnId="{D7F4F12C-1BEB-4CBF-8FC1-10FCF10A5E3C}">
      <dgm:prSet/>
      <dgm:spPr/>
      <dgm:t>
        <a:bodyPr/>
        <a:lstStyle/>
        <a:p>
          <a:endParaRPr lang="en-US"/>
        </a:p>
      </dgm:t>
    </dgm:pt>
    <dgm:pt modelId="{12B35D25-379B-4BCF-A551-BBF4AACEE9D8}">
      <dgm:prSet/>
      <dgm:spPr/>
      <dgm:t>
        <a:bodyPr/>
        <a:lstStyle/>
        <a:p>
          <a:r>
            <a:rPr lang="en-US" dirty="0"/>
            <a:t>Host panels with recent grads</a:t>
          </a:r>
        </a:p>
      </dgm:t>
    </dgm:pt>
    <dgm:pt modelId="{CCAF0B66-9405-41DE-9C8A-C8B92857790C}" type="parTrans" cxnId="{B69FA14A-BB4C-40E5-B36D-7B48840EAA7A}">
      <dgm:prSet/>
      <dgm:spPr/>
      <dgm:t>
        <a:bodyPr/>
        <a:lstStyle/>
        <a:p>
          <a:endParaRPr lang="en-US"/>
        </a:p>
      </dgm:t>
    </dgm:pt>
    <dgm:pt modelId="{03261E81-05DB-4553-AE95-700D80E1F5D9}" type="sibTrans" cxnId="{B69FA14A-BB4C-40E5-B36D-7B48840EAA7A}">
      <dgm:prSet/>
      <dgm:spPr/>
      <dgm:t>
        <a:bodyPr/>
        <a:lstStyle/>
        <a:p>
          <a:endParaRPr lang="en-US"/>
        </a:p>
      </dgm:t>
    </dgm:pt>
    <dgm:pt modelId="{7938D087-DB8F-46B5-8B7F-C8352C81C40A}">
      <dgm:prSet/>
      <dgm:spPr/>
      <dgm:t>
        <a:bodyPr/>
        <a:lstStyle/>
        <a:p>
          <a:r>
            <a:rPr lang="en-US" dirty="0"/>
            <a:t>Discuss how they addressed challenging workplace behaviors. </a:t>
          </a:r>
        </a:p>
      </dgm:t>
    </dgm:pt>
    <dgm:pt modelId="{5A775C31-101A-4524-8B8A-3A1B9182C8C4}" type="parTrans" cxnId="{32656BC0-FDF3-4DB7-884A-35CF66C0A76B}">
      <dgm:prSet/>
      <dgm:spPr/>
      <dgm:t>
        <a:bodyPr/>
        <a:lstStyle/>
        <a:p>
          <a:endParaRPr lang="en-US"/>
        </a:p>
      </dgm:t>
    </dgm:pt>
    <dgm:pt modelId="{E309C9D9-B3CD-4C73-BAE7-385AAD1FB0E3}" type="sibTrans" cxnId="{32656BC0-FDF3-4DB7-884A-35CF66C0A76B}">
      <dgm:prSet/>
      <dgm:spPr/>
      <dgm:t>
        <a:bodyPr/>
        <a:lstStyle/>
        <a:p>
          <a:endParaRPr lang="en-US"/>
        </a:p>
      </dgm:t>
    </dgm:pt>
    <dgm:pt modelId="{F93B0629-60CA-4F9F-BDBA-F4A321797E55}">
      <dgm:prSet/>
      <dgm:spPr/>
      <dgm:t>
        <a:bodyPr/>
        <a:lstStyle/>
        <a:p>
          <a:r>
            <a:rPr lang="en-US" dirty="0"/>
            <a:t>Share real-world “day-in-the-life” experiences </a:t>
          </a:r>
        </a:p>
      </dgm:t>
    </dgm:pt>
    <dgm:pt modelId="{BCB3C1C6-33B8-4FB5-82F5-E7A7D708ADC9}" type="parTrans" cxnId="{B9E915F5-5ABC-4FED-8FC4-6720D4AAFBC2}">
      <dgm:prSet/>
      <dgm:spPr/>
      <dgm:t>
        <a:bodyPr/>
        <a:lstStyle/>
        <a:p>
          <a:endParaRPr lang="en-US"/>
        </a:p>
      </dgm:t>
    </dgm:pt>
    <dgm:pt modelId="{0CB2F6BD-3C4D-49A1-B871-D565DDC0608C}" type="sibTrans" cxnId="{B9E915F5-5ABC-4FED-8FC4-6720D4AAFBC2}">
      <dgm:prSet/>
      <dgm:spPr/>
      <dgm:t>
        <a:bodyPr/>
        <a:lstStyle/>
        <a:p>
          <a:endParaRPr lang="en-US"/>
        </a:p>
      </dgm:t>
    </dgm:pt>
    <dgm:pt modelId="{CFE788FA-61CE-9D44-A907-4DDB4C65DDBB}" type="pres">
      <dgm:prSet presAssocID="{7F6AD25E-F84E-4012-83D8-CC72384132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609D197-C9F8-7248-A1D4-169B4E2C6EF5}" type="pres">
      <dgm:prSet presAssocID="{71A17455-223C-4036-AC1F-F6D56E239BC4}" presName="hierRoot1" presStyleCnt="0">
        <dgm:presLayoutVars>
          <dgm:hierBranch val="init"/>
        </dgm:presLayoutVars>
      </dgm:prSet>
      <dgm:spPr/>
    </dgm:pt>
    <dgm:pt modelId="{F17C2EED-5A61-5347-8E60-EA8420B1B2D4}" type="pres">
      <dgm:prSet presAssocID="{71A17455-223C-4036-AC1F-F6D56E239BC4}" presName="rootComposite1" presStyleCnt="0"/>
      <dgm:spPr/>
    </dgm:pt>
    <dgm:pt modelId="{2DC31483-4C60-444F-9BE5-59C6165A6F3F}" type="pres">
      <dgm:prSet presAssocID="{71A17455-223C-4036-AC1F-F6D56E239BC4}" presName="rootText1" presStyleLbl="node0" presStyleIdx="0" presStyleCnt="3">
        <dgm:presLayoutVars>
          <dgm:chPref val="3"/>
        </dgm:presLayoutVars>
      </dgm:prSet>
      <dgm:spPr/>
    </dgm:pt>
    <dgm:pt modelId="{73A61F4D-353B-664E-9B21-118BF5CB04EB}" type="pres">
      <dgm:prSet presAssocID="{71A17455-223C-4036-AC1F-F6D56E239BC4}" presName="rootConnector1" presStyleLbl="node1" presStyleIdx="0" presStyleCnt="0"/>
      <dgm:spPr/>
    </dgm:pt>
    <dgm:pt modelId="{54B083E2-5109-8243-8D23-497CB175FF36}" type="pres">
      <dgm:prSet presAssocID="{71A17455-223C-4036-AC1F-F6D56E239BC4}" presName="hierChild2" presStyleCnt="0"/>
      <dgm:spPr/>
    </dgm:pt>
    <dgm:pt modelId="{D1BCD484-5EB9-8B44-81FC-B583B6F3C31A}" type="pres">
      <dgm:prSet presAssocID="{2F083EA5-82C2-4151-A8CB-A5D08A145F38}" presName="Name64" presStyleLbl="parChTrans1D2" presStyleIdx="0" presStyleCnt="4"/>
      <dgm:spPr/>
    </dgm:pt>
    <dgm:pt modelId="{4F18E350-718D-0541-964F-C1FBDAFA79CE}" type="pres">
      <dgm:prSet presAssocID="{A2DADCCB-4CBF-4924-9F7C-593FF8766A0F}" presName="hierRoot2" presStyleCnt="0">
        <dgm:presLayoutVars>
          <dgm:hierBranch val="init"/>
        </dgm:presLayoutVars>
      </dgm:prSet>
      <dgm:spPr/>
    </dgm:pt>
    <dgm:pt modelId="{4141E1EA-A5F2-7948-B901-CF3B79273B1B}" type="pres">
      <dgm:prSet presAssocID="{A2DADCCB-4CBF-4924-9F7C-593FF8766A0F}" presName="rootComposite" presStyleCnt="0"/>
      <dgm:spPr/>
    </dgm:pt>
    <dgm:pt modelId="{C7115391-C214-FA40-B697-4881AFD1BE5F}" type="pres">
      <dgm:prSet presAssocID="{A2DADCCB-4CBF-4924-9F7C-593FF8766A0F}" presName="rootText" presStyleLbl="node2" presStyleIdx="0" presStyleCnt="4">
        <dgm:presLayoutVars>
          <dgm:chPref val="3"/>
        </dgm:presLayoutVars>
      </dgm:prSet>
      <dgm:spPr/>
    </dgm:pt>
    <dgm:pt modelId="{F11D0D75-A3AC-C846-8B62-61A7F4333822}" type="pres">
      <dgm:prSet presAssocID="{A2DADCCB-4CBF-4924-9F7C-593FF8766A0F}" presName="rootConnector" presStyleLbl="node2" presStyleIdx="0" presStyleCnt="4"/>
      <dgm:spPr/>
    </dgm:pt>
    <dgm:pt modelId="{0AB1B003-4CE3-CF48-8D11-CEAC69F45525}" type="pres">
      <dgm:prSet presAssocID="{A2DADCCB-4CBF-4924-9F7C-593FF8766A0F}" presName="hierChild4" presStyleCnt="0"/>
      <dgm:spPr/>
    </dgm:pt>
    <dgm:pt modelId="{419D0BA7-220B-A443-8AD0-D4C6E9816166}" type="pres">
      <dgm:prSet presAssocID="{BFF2D9C8-C46C-4066-8A07-F939C8CC6E82}" presName="Name64" presStyleLbl="parChTrans1D3" presStyleIdx="0" presStyleCnt="2"/>
      <dgm:spPr/>
    </dgm:pt>
    <dgm:pt modelId="{47C7CA21-F17C-6549-AAB5-90C86183CB22}" type="pres">
      <dgm:prSet presAssocID="{F5542F60-CB51-4A60-883F-835EAC784D42}" presName="hierRoot2" presStyleCnt="0">
        <dgm:presLayoutVars>
          <dgm:hierBranch val="init"/>
        </dgm:presLayoutVars>
      </dgm:prSet>
      <dgm:spPr/>
    </dgm:pt>
    <dgm:pt modelId="{C4955602-5379-0947-9CC1-8DC26EDE783F}" type="pres">
      <dgm:prSet presAssocID="{F5542F60-CB51-4A60-883F-835EAC784D42}" presName="rootComposite" presStyleCnt="0"/>
      <dgm:spPr/>
    </dgm:pt>
    <dgm:pt modelId="{9785DF46-C789-2146-B5ED-8ACB6836356D}" type="pres">
      <dgm:prSet presAssocID="{F5542F60-CB51-4A60-883F-835EAC784D42}" presName="rootText" presStyleLbl="node3" presStyleIdx="0" presStyleCnt="2">
        <dgm:presLayoutVars>
          <dgm:chPref val="3"/>
        </dgm:presLayoutVars>
      </dgm:prSet>
      <dgm:spPr/>
    </dgm:pt>
    <dgm:pt modelId="{AA5D6F2A-3096-7E48-9B55-434C0143BD6D}" type="pres">
      <dgm:prSet presAssocID="{F5542F60-CB51-4A60-883F-835EAC784D42}" presName="rootConnector" presStyleLbl="node3" presStyleIdx="0" presStyleCnt="2"/>
      <dgm:spPr/>
    </dgm:pt>
    <dgm:pt modelId="{D2A7B315-ADF4-6D49-AF4C-B6E92DD01D83}" type="pres">
      <dgm:prSet presAssocID="{F5542F60-CB51-4A60-883F-835EAC784D42}" presName="hierChild4" presStyleCnt="0"/>
      <dgm:spPr/>
    </dgm:pt>
    <dgm:pt modelId="{8DE283B4-B912-6446-B7C7-2486B6BA023C}" type="pres">
      <dgm:prSet presAssocID="{F5542F60-CB51-4A60-883F-835EAC784D42}" presName="hierChild5" presStyleCnt="0"/>
      <dgm:spPr/>
    </dgm:pt>
    <dgm:pt modelId="{67C03941-2A43-524E-987F-BD8ED7AAA149}" type="pres">
      <dgm:prSet presAssocID="{A2DADCCB-4CBF-4924-9F7C-593FF8766A0F}" presName="hierChild5" presStyleCnt="0"/>
      <dgm:spPr/>
    </dgm:pt>
    <dgm:pt modelId="{3B242769-4951-FB42-909E-D5D9CFDF6799}" type="pres">
      <dgm:prSet presAssocID="{71A17455-223C-4036-AC1F-F6D56E239BC4}" presName="hierChild3" presStyleCnt="0"/>
      <dgm:spPr/>
    </dgm:pt>
    <dgm:pt modelId="{2D88C1CC-7A03-413C-BA5A-A5929F3A3EEB}" type="pres">
      <dgm:prSet presAssocID="{09D85214-BBA5-4295-852A-7EF952ABA3E9}" presName="hierRoot1" presStyleCnt="0">
        <dgm:presLayoutVars>
          <dgm:hierBranch val="init"/>
        </dgm:presLayoutVars>
      </dgm:prSet>
      <dgm:spPr/>
    </dgm:pt>
    <dgm:pt modelId="{7349FADA-DB26-4F1B-B01C-FD7A50D7293E}" type="pres">
      <dgm:prSet presAssocID="{09D85214-BBA5-4295-852A-7EF952ABA3E9}" presName="rootComposite1" presStyleCnt="0"/>
      <dgm:spPr/>
    </dgm:pt>
    <dgm:pt modelId="{8E03DC54-74DC-4AF1-9C4C-6E2B04355505}" type="pres">
      <dgm:prSet presAssocID="{09D85214-BBA5-4295-852A-7EF952ABA3E9}" presName="rootText1" presStyleLbl="node0" presStyleIdx="1" presStyleCnt="3">
        <dgm:presLayoutVars>
          <dgm:chPref val="3"/>
        </dgm:presLayoutVars>
      </dgm:prSet>
      <dgm:spPr/>
    </dgm:pt>
    <dgm:pt modelId="{97E8A538-A301-497B-B029-0FCD4BB01BCD}" type="pres">
      <dgm:prSet presAssocID="{09D85214-BBA5-4295-852A-7EF952ABA3E9}" presName="rootConnector1" presStyleLbl="node1" presStyleIdx="0" presStyleCnt="0"/>
      <dgm:spPr/>
    </dgm:pt>
    <dgm:pt modelId="{D62871B3-E926-469A-B263-FF70AC6A90D1}" type="pres">
      <dgm:prSet presAssocID="{09D85214-BBA5-4295-852A-7EF952ABA3E9}" presName="hierChild2" presStyleCnt="0"/>
      <dgm:spPr/>
    </dgm:pt>
    <dgm:pt modelId="{AAF4A784-43BD-C340-9A50-A968335518D0}" type="pres">
      <dgm:prSet presAssocID="{C22A2EEB-4FB7-4C55-B392-01ACF2106EAC}" presName="Name64" presStyleLbl="parChTrans1D2" presStyleIdx="1" presStyleCnt="4"/>
      <dgm:spPr/>
    </dgm:pt>
    <dgm:pt modelId="{9F8FCD4B-5044-084D-AE36-83D71FF14FCC}" type="pres">
      <dgm:prSet presAssocID="{B8972964-376B-41F8-8032-E0356F918540}" presName="hierRoot2" presStyleCnt="0">
        <dgm:presLayoutVars>
          <dgm:hierBranch val="init"/>
        </dgm:presLayoutVars>
      </dgm:prSet>
      <dgm:spPr/>
    </dgm:pt>
    <dgm:pt modelId="{4428EB6C-6B37-C841-888F-E13AECBAE236}" type="pres">
      <dgm:prSet presAssocID="{B8972964-376B-41F8-8032-E0356F918540}" presName="rootComposite" presStyleCnt="0"/>
      <dgm:spPr/>
    </dgm:pt>
    <dgm:pt modelId="{FE500102-4040-D049-92B9-BD58CDD7116D}" type="pres">
      <dgm:prSet presAssocID="{B8972964-376B-41F8-8032-E0356F918540}" presName="rootText" presStyleLbl="node2" presStyleIdx="1" presStyleCnt="4">
        <dgm:presLayoutVars>
          <dgm:chPref val="3"/>
        </dgm:presLayoutVars>
      </dgm:prSet>
      <dgm:spPr/>
    </dgm:pt>
    <dgm:pt modelId="{1AA2229F-8985-ED44-98D9-C7DAF5156AF1}" type="pres">
      <dgm:prSet presAssocID="{B8972964-376B-41F8-8032-E0356F918540}" presName="rootConnector" presStyleLbl="node2" presStyleIdx="1" presStyleCnt="4"/>
      <dgm:spPr/>
    </dgm:pt>
    <dgm:pt modelId="{E3FB9058-C569-A74F-AF53-04D74EFED9EF}" type="pres">
      <dgm:prSet presAssocID="{B8972964-376B-41F8-8032-E0356F918540}" presName="hierChild4" presStyleCnt="0"/>
      <dgm:spPr/>
    </dgm:pt>
    <dgm:pt modelId="{8A982064-7522-9549-8D8F-C4FBEC298B87}" type="pres">
      <dgm:prSet presAssocID="{B729EDA5-EEB8-46B6-B516-A77D7B3F4528}" presName="Name64" presStyleLbl="parChTrans1D3" presStyleIdx="1" presStyleCnt="2"/>
      <dgm:spPr/>
    </dgm:pt>
    <dgm:pt modelId="{E5FC7D4B-BBA9-7A48-BB52-0184EE44DA96}" type="pres">
      <dgm:prSet presAssocID="{C5992D84-F58F-4A06-AD2B-53C3DFAE3863}" presName="hierRoot2" presStyleCnt="0">
        <dgm:presLayoutVars>
          <dgm:hierBranch val="init"/>
        </dgm:presLayoutVars>
      </dgm:prSet>
      <dgm:spPr/>
    </dgm:pt>
    <dgm:pt modelId="{C27838F7-B36A-6246-9631-834EB996C1C4}" type="pres">
      <dgm:prSet presAssocID="{C5992D84-F58F-4A06-AD2B-53C3DFAE3863}" presName="rootComposite" presStyleCnt="0"/>
      <dgm:spPr/>
    </dgm:pt>
    <dgm:pt modelId="{DD9AB373-DF4A-DD4F-B888-68E2AAAB1109}" type="pres">
      <dgm:prSet presAssocID="{C5992D84-F58F-4A06-AD2B-53C3DFAE3863}" presName="rootText" presStyleLbl="node3" presStyleIdx="1" presStyleCnt="2">
        <dgm:presLayoutVars>
          <dgm:chPref val="3"/>
        </dgm:presLayoutVars>
      </dgm:prSet>
      <dgm:spPr/>
    </dgm:pt>
    <dgm:pt modelId="{D8041246-7860-6B4F-821C-8826D5DEB149}" type="pres">
      <dgm:prSet presAssocID="{C5992D84-F58F-4A06-AD2B-53C3DFAE3863}" presName="rootConnector" presStyleLbl="node3" presStyleIdx="1" presStyleCnt="2"/>
      <dgm:spPr/>
    </dgm:pt>
    <dgm:pt modelId="{080F3EB5-EA96-3F45-A813-EE2C783D5995}" type="pres">
      <dgm:prSet presAssocID="{C5992D84-F58F-4A06-AD2B-53C3DFAE3863}" presName="hierChild4" presStyleCnt="0"/>
      <dgm:spPr/>
    </dgm:pt>
    <dgm:pt modelId="{A8B2B67A-5508-7F49-A130-7CBF22DA214A}" type="pres">
      <dgm:prSet presAssocID="{C5992D84-F58F-4A06-AD2B-53C3DFAE3863}" presName="hierChild5" presStyleCnt="0"/>
      <dgm:spPr/>
    </dgm:pt>
    <dgm:pt modelId="{5ABC07B1-D0BF-CF43-AE7F-26E79EA405AB}" type="pres">
      <dgm:prSet presAssocID="{B8972964-376B-41F8-8032-E0356F918540}" presName="hierChild5" presStyleCnt="0"/>
      <dgm:spPr/>
    </dgm:pt>
    <dgm:pt modelId="{665891D0-5EA3-4296-94B1-FB05FADCD046}" type="pres">
      <dgm:prSet presAssocID="{09D85214-BBA5-4295-852A-7EF952ABA3E9}" presName="hierChild3" presStyleCnt="0"/>
      <dgm:spPr/>
    </dgm:pt>
    <dgm:pt modelId="{D4BCF711-27D3-524B-8D44-C223C247FFB0}" type="pres">
      <dgm:prSet presAssocID="{12B35D25-379B-4BCF-A551-BBF4AACEE9D8}" presName="hierRoot1" presStyleCnt="0">
        <dgm:presLayoutVars>
          <dgm:hierBranch val="init"/>
        </dgm:presLayoutVars>
      </dgm:prSet>
      <dgm:spPr/>
    </dgm:pt>
    <dgm:pt modelId="{CCD5A41F-D496-6140-98BD-8B7AA9E4B950}" type="pres">
      <dgm:prSet presAssocID="{12B35D25-379B-4BCF-A551-BBF4AACEE9D8}" presName="rootComposite1" presStyleCnt="0"/>
      <dgm:spPr/>
    </dgm:pt>
    <dgm:pt modelId="{E3BF6CFE-7DF4-4044-8345-A079692FC7F9}" type="pres">
      <dgm:prSet presAssocID="{12B35D25-379B-4BCF-A551-BBF4AACEE9D8}" presName="rootText1" presStyleLbl="node0" presStyleIdx="2" presStyleCnt="3">
        <dgm:presLayoutVars>
          <dgm:chPref val="3"/>
        </dgm:presLayoutVars>
      </dgm:prSet>
      <dgm:spPr/>
    </dgm:pt>
    <dgm:pt modelId="{CA706DB2-5C4C-F645-BC87-9B7157E333F1}" type="pres">
      <dgm:prSet presAssocID="{12B35D25-379B-4BCF-A551-BBF4AACEE9D8}" presName="rootConnector1" presStyleLbl="node1" presStyleIdx="0" presStyleCnt="0"/>
      <dgm:spPr/>
    </dgm:pt>
    <dgm:pt modelId="{194B6057-BED8-2D43-AD85-F7FA021A89A1}" type="pres">
      <dgm:prSet presAssocID="{12B35D25-379B-4BCF-A551-BBF4AACEE9D8}" presName="hierChild2" presStyleCnt="0"/>
      <dgm:spPr/>
    </dgm:pt>
    <dgm:pt modelId="{0C29485D-8123-5848-9BEB-08B3D7159AE8}" type="pres">
      <dgm:prSet presAssocID="{5A775C31-101A-4524-8B8A-3A1B9182C8C4}" presName="Name64" presStyleLbl="parChTrans1D2" presStyleIdx="2" presStyleCnt="4"/>
      <dgm:spPr/>
    </dgm:pt>
    <dgm:pt modelId="{B31794B5-7F3F-F941-916F-855DBCC78BAA}" type="pres">
      <dgm:prSet presAssocID="{7938D087-DB8F-46B5-8B7F-C8352C81C40A}" presName="hierRoot2" presStyleCnt="0">
        <dgm:presLayoutVars>
          <dgm:hierBranch val="init"/>
        </dgm:presLayoutVars>
      </dgm:prSet>
      <dgm:spPr/>
    </dgm:pt>
    <dgm:pt modelId="{C8825699-6E56-684C-90AE-4AB3E4D49FC0}" type="pres">
      <dgm:prSet presAssocID="{7938D087-DB8F-46B5-8B7F-C8352C81C40A}" presName="rootComposite" presStyleCnt="0"/>
      <dgm:spPr/>
    </dgm:pt>
    <dgm:pt modelId="{ECA293BD-9238-DA44-9609-59087DC828A8}" type="pres">
      <dgm:prSet presAssocID="{7938D087-DB8F-46B5-8B7F-C8352C81C40A}" presName="rootText" presStyleLbl="node2" presStyleIdx="2" presStyleCnt="4">
        <dgm:presLayoutVars>
          <dgm:chPref val="3"/>
        </dgm:presLayoutVars>
      </dgm:prSet>
      <dgm:spPr/>
    </dgm:pt>
    <dgm:pt modelId="{0464EAE4-FF8C-1543-987A-A86B44530D46}" type="pres">
      <dgm:prSet presAssocID="{7938D087-DB8F-46B5-8B7F-C8352C81C40A}" presName="rootConnector" presStyleLbl="node2" presStyleIdx="2" presStyleCnt="4"/>
      <dgm:spPr/>
    </dgm:pt>
    <dgm:pt modelId="{3C929F47-9B4D-B049-97A6-0F1C0FDCC4FA}" type="pres">
      <dgm:prSet presAssocID="{7938D087-DB8F-46B5-8B7F-C8352C81C40A}" presName="hierChild4" presStyleCnt="0"/>
      <dgm:spPr/>
    </dgm:pt>
    <dgm:pt modelId="{12B36511-23B6-0A44-9499-E7BA4B549B4F}" type="pres">
      <dgm:prSet presAssocID="{7938D087-DB8F-46B5-8B7F-C8352C81C40A}" presName="hierChild5" presStyleCnt="0"/>
      <dgm:spPr/>
    </dgm:pt>
    <dgm:pt modelId="{A89032DF-A99F-2D49-AC30-35C269339459}" type="pres">
      <dgm:prSet presAssocID="{BCB3C1C6-33B8-4FB5-82F5-E7A7D708ADC9}" presName="Name64" presStyleLbl="parChTrans1D2" presStyleIdx="3" presStyleCnt="4"/>
      <dgm:spPr/>
    </dgm:pt>
    <dgm:pt modelId="{10922099-1BA3-AA47-83C1-3343D5328B28}" type="pres">
      <dgm:prSet presAssocID="{F93B0629-60CA-4F9F-BDBA-F4A321797E55}" presName="hierRoot2" presStyleCnt="0">
        <dgm:presLayoutVars>
          <dgm:hierBranch val="init"/>
        </dgm:presLayoutVars>
      </dgm:prSet>
      <dgm:spPr/>
    </dgm:pt>
    <dgm:pt modelId="{45F5C13D-0E0C-F242-8CF2-621C6A65075F}" type="pres">
      <dgm:prSet presAssocID="{F93B0629-60CA-4F9F-BDBA-F4A321797E55}" presName="rootComposite" presStyleCnt="0"/>
      <dgm:spPr/>
    </dgm:pt>
    <dgm:pt modelId="{9F1F0748-E82C-524D-BF6D-97A9264A8D40}" type="pres">
      <dgm:prSet presAssocID="{F93B0629-60CA-4F9F-BDBA-F4A321797E55}" presName="rootText" presStyleLbl="node2" presStyleIdx="3" presStyleCnt="4">
        <dgm:presLayoutVars>
          <dgm:chPref val="3"/>
        </dgm:presLayoutVars>
      </dgm:prSet>
      <dgm:spPr/>
    </dgm:pt>
    <dgm:pt modelId="{443AB4C7-2B1B-2940-8FFD-FAF25BB1FDAC}" type="pres">
      <dgm:prSet presAssocID="{F93B0629-60CA-4F9F-BDBA-F4A321797E55}" presName="rootConnector" presStyleLbl="node2" presStyleIdx="3" presStyleCnt="4"/>
      <dgm:spPr/>
    </dgm:pt>
    <dgm:pt modelId="{0D564D9B-4828-8144-AF89-E8F53C7F0597}" type="pres">
      <dgm:prSet presAssocID="{F93B0629-60CA-4F9F-BDBA-F4A321797E55}" presName="hierChild4" presStyleCnt="0"/>
      <dgm:spPr/>
    </dgm:pt>
    <dgm:pt modelId="{88975CAF-2111-4540-A75E-2575E52E7EF3}" type="pres">
      <dgm:prSet presAssocID="{F93B0629-60CA-4F9F-BDBA-F4A321797E55}" presName="hierChild5" presStyleCnt="0"/>
      <dgm:spPr/>
    </dgm:pt>
    <dgm:pt modelId="{4978D6D4-4D04-5E40-B3C9-063D850FD82C}" type="pres">
      <dgm:prSet presAssocID="{12B35D25-379B-4BCF-A551-BBF4AACEE9D8}" presName="hierChild3" presStyleCnt="0"/>
      <dgm:spPr/>
    </dgm:pt>
  </dgm:ptLst>
  <dgm:cxnLst>
    <dgm:cxn modelId="{EB029E02-DC60-664F-846E-264E9B2FD323}" type="presOf" srcId="{B729EDA5-EEB8-46B6-B516-A77D7B3F4528}" destId="{8A982064-7522-9549-8D8F-C4FBEC298B87}" srcOrd="0" destOrd="0" presId="urn:microsoft.com/office/officeart/2009/3/layout/HorizontalOrganizationChart"/>
    <dgm:cxn modelId="{42EE3206-0820-A34D-AD72-9EAEADB0FC4F}" type="presOf" srcId="{12B35D25-379B-4BCF-A551-BBF4AACEE9D8}" destId="{CA706DB2-5C4C-F645-BC87-9B7157E333F1}" srcOrd="1" destOrd="0" presId="urn:microsoft.com/office/officeart/2009/3/layout/HorizontalOrganizationChart"/>
    <dgm:cxn modelId="{87FB4A10-DF0F-C54B-9C05-1EF0B5B5843F}" type="presOf" srcId="{BFF2D9C8-C46C-4066-8A07-F939C8CC6E82}" destId="{419D0BA7-220B-A443-8AD0-D4C6E9816166}" srcOrd="0" destOrd="0" presId="urn:microsoft.com/office/officeart/2009/3/layout/HorizontalOrganizationChart"/>
    <dgm:cxn modelId="{BC3B2518-C05F-C24C-8BA0-B1F1F7574A0A}" type="presOf" srcId="{B8972964-376B-41F8-8032-E0356F918540}" destId="{FE500102-4040-D049-92B9-BD58CDD7116D}" srcOrd="0" destOrd="0" presId="urn:microsoft.com/office/officeart/2009/3/layout/HorizontalOrganizationChart"/>
    <dgm:cxn modelId="{58381B2A-8181-F64E-AE83-2353CE4E6E2A}" type="presOf" srcId="{12B35D25-379B-4BCF-A551-BBF4AACEE9D8}" destId="{E3BF6CFE-7DF4-4044-8345-A079692FC7F9}" srcOrd="0" destOrd="0" presId="urn:microsoft.com/office/officeart/2009/3/layout/HorizontalOrganizationChart"/>
    <dgm:cxn modelId="{D7F4F12C-1BEB-4CBF-8FC1-10FCF10A5E3C}" srcId="{B8972964-376B-41F8-8032-E0356F918540}" destId="{C5992D84-F58F-4A06-AD2B-53C3DFAE3863}" srcOrd="0" destOrd="0" parTransId="{B729EDA5-EEB8-46B6-B516-A77D7B3F4528}" sibTransId="{D0B83C0A-DB09-4379-893F-730F5B9EEFC8}"/>
    <dgm:cxn modelId="{00AD5A30-4EAA-004D-9526-4180CD0E7F20}" type="presOf" srcId="{71A17455-223C-4036-AC1F-F6D56E239BC4}" destId="{2DC31483-4C60-444F-9BE5-59C6165A6F3F}" srcOrd="0" destOrd="0" presId="urn:microsoft.com/office/officeart/2009/3/layout/HorizontalOrganizationChart"/>
    <dgm:cxn modelId="{D823A834-0908-7C47-9C68-823295C0C164}" type="presOf" srcId="{BCB3C1C6-33B8-4FB5-82F5-E7A7D708ADC9}" destId="{A89032DF-A99F-2D49-AC30-35C269339459}" srcOrd="0" destOrd="0" presId="urn:microsoft.com/office/officeart/2009/3/layout/HorizontalOrganizationChart"/>
    <dgm:cxn modelId="{788A0536-1482-3544-9F24-9359AA40DC59}" type="presOf" srcId="{C22A2EEB-4FB7-4C55-B392-01ACF2106EAC}" destId="{AAF4A784-43BD-C340-9A50-A968335518D0}" srcOrd="0" destOrd="0" presId="urn:microsoft.com/office/officeart/2009/3/layout/HorizontalOrganizationChart"/>
    <dgm:cxn modelId="{E4EB8B3C-FD2E-0945-8B62-2E085E324273}" type="presOf" srcId="{F5542F60-CB51-4A60-883F-835EAC784D42}" destId="{9785DF46-C789-2146-B5ED-8ACB6836356D}" srcOrd="0" destOrd="0" presId="urn:microsoft.com/office/officeart/2009/3/layout/HorizontalOrganizationChart"/>
    <dgm:cxn modelId="{B69FA14A-BB4C-40E5-B36D-7B48840EAA7A}" srcId="{7F6AD25E-F84E-4012-83D8-CC7238413245}" destId="{12B35D25-379B-4BCF-A551-BBF4AACEE9D8}" srcOrd="2" destOrd="0" parTransId="{CCAF0B66-9405-41DE-9C8A-C8B92857790C}" sibTransId="{03261E81-05DB-4553-AE95-700D80E1F5D9}"/>
    <dgm:cxn modelId="{E8B98151-FB40-D043-8D05-04387CD464DC}" type="presOf" srcId="{7938D087-DB8F-46B5-8B7F-C8352C81C40A}" destId="{ECA293BD-9238-DA44-9609-59087DC828A8}" srcOrd="0" destOrd="0" presId="urn:microsoft.com/office/officeart/2009/3/layout/HorizontalOrganizationChart"/>
    <dgm:cxn modelId="{E5B06C58-8C23-3847-A37E-89970296185D}" type="presOf" srcId="{71A17455-223C-4036-AC1F-F6D56E239BC4}" destId="{73A61F4D-353B-664E-9B21-118BF5CB04EB}" srcOrd="1" destOrd="0" presId="urn:microsoft.com/office/officeart/2009/3/layout/HorizontalOrganizationChart"/>
    <dgm:cxn modelId="{D375135F-85C6-A64C-B722-1036A27E6660}" type="presOf" srcId="{C5992D84-F58F-4A06-AD2B-53C3DFAE3863}" destId="{DD9AB373-DF4A-DD4F-B888-68E2AAAB1109}" srcOrd="0" destOrd="0" presId="urn:microsoft.com/office/officeart/2009/3/layout/HorizontalOrganizationChart"/>
    <dgm:cxn modelId="{6FF29A5F-31E2-2C4F-9C89-F4D7A92E8847}" type="presOf" srcId="{A2DADCCB-4CBF-4924-9F7C-593FF8766A0F}" destId="{C7115391-C214-FA40-B697-4881AFD1BE5F}" srcOrd="0" destOrd="0" presId="urn:microsoft.com/office/officeart/2009/3/layout/HorizontalOrganizationChart"/>
    <dgm:cxn modelId="{5D5FAF69-E565-D444-9AFF-ABD86715D5D3}" type="presOf" srcId="{5A775C31-101A-4524-8B8A-3A1B9182C8C4}" destId="{0C29485D-8123-5848-9BEB-08B3D7159AE8}" srcOrd="0" destOrd="0" presId="urn:microsoft.com/office/officeart/2009/3/layout/HorizontalOrganizationChart"/>
    <dgm:cxn modelId="{8D088F6A-8278-0A4D-9F65-184D2FD2CFB2}" type="presOf" srcId="{C5992D84-F58F-4A06-AD2B-53C3DFAE3863}" destId="{D8041246-7860-6B4F-821C-8826D5DEB149}" srcOrd="1" destOrd="0" presId="urn:microsoft.com/office/officeart/2009/3/layout/HorizontalOrganizationChart"/>
    <dgm:cxn modelId="{17AFCB70-257B-4537-A6DC-CF3E7FD72BF6}" srcId="{A2DADCCB-4CBF-4924-9F7C-593FF8766A0F}" destId="{F5542F60-CB51-4A60-883F-835EAC784D42}" srcOrd="0" destOrd="0" parTransId="{BFF2D9C8-C46C-4066-8A07-F939C8CC6E82}" sibTransId="{EA798016-5BDF-42FD-A8D7-4C54FC3E2456}"/>
    <dgm:cxn modelId="{00133A71-D21A-AF40-A5BB-993AFFC9BAA9}" type="presOf" srcId="{2F083EA5-82C2-4151-A8CB-A5D08A145F38}" destId="{D1BCD484-5EB9-8B44-81FC-B583B6F3C31A}" srcOrd="0" destOrd="0" presId="urn:microsoft.com/office/officeart/2009/3/layout/HorizontalOrganizationChart"/>
    <dgm:cxn modelId="{74146BBD-C896-4D83-80DB-FDACC7714BB3}" srcId="{71A17455-223C-4036-AC1F-F6D56E239BC4}" destId="{A2DADCCB-4CBF-4924-9F7C-593FF8766A0F}" srcOrd="0" destOrd="0" parTransId="{2F083EA5-82C2-4151-A8CB-A5D08A145F38}" sibTransId="{8C671985-898B-4277-90DD-A215B8931D90}"/>
    <dgm:cxn modelId="{00FE17C0-2B0A-B24A-B283-56115C460E1A}" type="presOf" srcId="{09D85214-BBA5-4295-852A-7EF952ABA3E9}" destId="{97E8A538-A301-497B-B029-0FCD4BB01BCD}" srcOrd="1" destOrd="0" presId="urn:microsoft.com/office/officeart/2009/3/layout/HorizontalOrganizationChart"/>
    <dgm:cxn modelId="{32656BC0-FDF3-4DB7-884A-35CF66C0A76B}" srcId="{12B35D25-379B-4BCF-A551-BBF4AACEE9D8}" destId="{7938D087-DB8F-46B5-8B7F-C8352C81C40A}" srcOrd="0" destOrd="0" parTransId="{5A775C31-101A-4524-8B8A-3A1B9182C8C4}" sibTransId="{E309C9D9-B3CD-4C73-BAE7-385AAD1FB0E3}"/>
    <dgm:cxn modelId="{5C18CFC2-41C9-47E5-8C94-2EB7F47ED126}" srcId="{09D85214-BBA5-4295-852A-7EF952ABA3E9}" destId="{B8972964-376B-41F8-8032-E0356F918540}" srcOrd="0" destOrd="0" parTransId="{C22A2EEB-4FB7-4C55-B392-01ACF2106EAC}" sibTransId="{A92AE9CE-7B2B-4020-904B-7E9040C119E0}"/>
    <dgm:cxn modelId="{303EF3C2-DC44-034F-B3BC-607DDEAD0F6D}" type="presOf" srcId="{F93B0629-60CA-4F9F-BDBA-F4A321797E55}" destId="{9F1F0748-E82C-524D-BF6D-97A9264A8D40}" srcOrd="0" destOrd="0" presId="urn:microsoft.com/office/officeart/2009/3/layout/HorizontalOrganizationChart"/>
    <dgm:cxn modelId="{B7054FCC-F543-664B-B41A-9CB051746AB9}" type="presOf" srcId="{B8972964-376B-41F8-8032-E0356F918540}" destId="{1AA2229F-8985-ED44-98D9-C7DAF5156AF1}" srcOrd="1" destOrd="0" presId="urn:microsoft.com/office/officeart/2009/3/layout/HorizontalOrganizationChart"/>
    <dgm:cxn modelId="{C159B2D9-A943-1D40-AE21-68E32B22A42B}" type="presOf" srcId="{F93B0629-60CA-4F9F-BDBA-F4A321797E55}" destId="{443AB4C7-2B1B-2940-8FFD-FAF25BB1FDAC}" srcOrd="1" destOrd="0" presId="urn:microsoft.com/office/officeart/2009/3/layout/HorizontalOrganizationChart"/>
    <dgm:cxn modelId="{D55C11DD-1908-E247-B934-0EEF14C752D9}" type="presOf" srcId="{7F6AD25E-F84E-4012-83D8-CC7238413245}" destId="{CFE788FA-61CE-9D44-A907-4DDB4C65DDBB}" srcOrd="0" destOrd="0" presId="urn:microsoft.com/office/officeart/2009/3/layout/HorizontalOrganizationChart"/>
    <dgm:cxn modelId="{8B3185E6-F438-B04A-855F-6E3A5BC15BE0}" type="presOf" srcId="{7938D087-DB8F-46B5-8B7F-C8352C81C40A}" destId="{0464EAE4-FF8C-1543-987A-A86B44530D46}" srcOrd="1" destOrd="0" presId="urn:microsoft.com/office/officeart/2009/3/layout/HorizontalOrganizationChart"/>
    <dgm:cxn modelId="{EDE4D1E8-3F6F-8D42-AC96-2B8C84A4183C}" type="presOf" srcId="{09D85214-BBA5-4295-852A-7EF952ABA3E9}" destId="{8E03DC54-74DC-4AF1-9C4C-6E2B04355505}" srcOrd="0" destOrd="0" presId="urn:microsoft.com/office/officeart/2009/3/layout/HorizontalOrganizationChart"/>
    <dgm:cxn modelId="{118026EB-BCF9-45BE-8477-D9F4104DC1B4}" srcId="{7F6AD25E-F84E-4012-83D8-CC7238413245}" destId="{09D85214-BBA5-4295-852A-7EF952ABA3E9}" srcOrd="1" destOrd="0" parTransId="{D1290C3E-A4D9-46C9-A235-A46D0EF4C2CE}" sibTransId="{45B9B91E-BBF0-4403-B834-9DBE5F670789}"/>
    <dgm:cxn modelId="{EE6A3FF0-027A-F241-912A-42571FDB58CF}" type="presOf" srcId="{A2DADCCB-4CBF-4924-9F7C-593FF8766A0F}" destId="{F11D0D75-A3AC-C846-8B62-61A7F4333822}" srcOrd="1" destOrd="0" presId="urn:microsoft.com/office/officeart/2009/3/layout/HorizontalOrganizationChart"/>
    <dgm:cxn modelId="{B9E915F5-5ABC-4FED-8FC4-6720D4AAFBC2}" srcId="{12B35D25-379B-4BCF-A551-BBF4AACEE9D8}" destId="{F93B0629-60CA-4F9F-BDBA-F4A321797E55}" srcOrd="1" destOrd="0" parTransId="{BCB3C1C6-33B8-4FB5-82F5-E7A7D708ADC9}" sibTransId="{0CB2F6BD-3C4D-49A1-B871-D565DDC0608C}"/>
    <dgm:cxn modelId="{DAC30FF8-71C8-462F-BF86-A80354F47DBD}" srcId="{7F6AD25E-F84E-4012-83D8-CC7238413245}" destId="{71A17455-223C-4036-AC1F-F6D56E239BC4}" srcOrd="0" destOrd="0" parTransId="{CFEB06E1-6ABB-4261-BA57-191867A7B994}" sibTransId="{3FC79585-0BB0-4B41-82B9-5568D8CF6C97}"/>
    <dgm:cxn modelId="{2B79FCFA-4583-204C-A954-8E84E8B1EF59}" type="presOf" srcId="{F5542F60-CB51-4A60-883F-835EAC784D42}" destId="{AA5D6F2A-3096-7E48-9B55-434C0143BD6D}" srcOrd="1" destOrd="0" presId="urn:microsoft.com/office/officeart/2009/3/layout/HorizontalOrganizationChart"/>
    <dgm:cxn modelId="{DAE47C79-767F-2446-ADDD-6A14BCD8ADC1}" type="presParOf" srcId="{CFE788FA-61CE-9D44-A907-4DDB4C65DDBB}" destId="{4609D197-C9F8-7248-A1D4-169B4E2C6EF5}" srcOrd="0" destOrd="0" presId="urn:microsoft.com/office/officeart/2009/3/layout/HorizontalOrganizationChart"/>
    <dgm:cxn modelId="{6B6BCB5B-12CA-FC4B-BC6C-8F601F84FBC8}" type="presParOf" srcId="{4609D197-C9F8-7248-A1D4-169B4E2C6EF5}" destId="{F17C2EED-5A61-5347-8E60-EA8420B1B2D4}" srcOrd="0" destOrd="0" presId="urn:microsoft.com/office/officeart/2009/3/layout/HorizontalOrganizationChart"/>
    <dgm:cxn modelId="{D49935B1-F084-6D4F-94E3-DE0601EC7A64}" type="presParOf" srcId="{F17C2EED-5A61-5347-8E60-EA8420B1B2D4}" destId="{2DC31483-4C60-444F-9BE5-59C6165A6F3F}" srcOrd="0" destOrd="0" presId="urn:microsoft.com/office/officeart/2009/3/layout/HorizontalOrganizationChart"/>
    <dgm:cxn modelId="{AF94E428-0DFA-1842-AB6C-D0D48D38A305}" type="presParOf" srcId="{F17C2EED-5A61-5347-8E60-EA8420B1B2D4}" destId="{73A61F4D-353B-664E-9B21-118BF5CB04EB}" srcOrd="1" destOrd="0" presId="urn:microsoft.com/office/officeart/2009/3/layout/HorizontalOrganizationChart"/>
    <dgm:cxn modelId="{FA19EC10-B56E-E842-B9E9-0B3D3C2EA9E3}" type="presParOf" srcId="{4609D197-C9F8-7248-A1D4-169B4E2C6EF5}" destId="{54B083E2-5109-8243-8D23-497CB175FF36}" srcOrd="1" destOrd="0" presId="urn:microsoft.com/office/officeart/2009/3/layout/HorizontalOrganizationChart"/>
    <dgm:cxn modelId="{2264BE91-3E38-BA44-9A3B-E14498C93835}" type="presParOf" srcId="{54B083E2-5109-8243-8D23-497CB175FF36}" destId="{D1BCD484-5EB9-8B44-81FC-B583B6F3C31A}" srcOrd="0" destOrd="0" presId="urn:microsoft.com/office/officeart/2009/3/layout/HorizontalOrganizationChart"/>
    <dgm:cxn modelId="{3072847F-2296-6444-9454-055CFC21B706}" type="presParOf" srcId="{54B083E2-5109-8243-8D23-497CB175FF36}" destId="{4F18E350-718D-0541-964F-C1FBDAFA79CE}" srcOrd="1" destOrd="0" presId="urn:microsoft.com/office/officeart/2009/3/layout/HorizontalOrganizationChart"/>
    <dgm:cxn modelId="{33A11813-6ABE-8742-A0CD-99F46DFFF698}" type="presParOf" srcId="{4F18E350-718D-0541-964F-C1FBDAFA79CE}" destId="{4141E1EA-A5F2-7948-B901-CF3B79273B1B}" srcOrd="0" destOrd="0" presId="urn:microsoft.com/office/officeart/2009/3/layout/HorizontalOrganizationChart"/>
    <dgm:cxn modelId="{1B1A09B0-F8B3-254F-B144-D15B88BD8260}" type="presParOf" srcId="{4141E1EA-A5F2-7948-B901-CF3B79273B1B}" destId="{C7115391-C214-FA40-B697-4881AFD1BE5F}" srcOrd="0" destOrd="0" presId="urn:microsoft.com/office/officeart/2009/3/layout/HorizontalOrganizationChart"/>
    <dgm:cxn modelId="{A333856B-E3A9-E54B-8338-2A74B8767E57}" type="presParOf" srcId="{4141E1EA-A5F2-7948-B901-CF3B79273B1B}" destId="{F11D0D75-A3AC-C846-8B62-61A7F4333822}" srcOrd="1" destOrd="0" presId="urn:microsoft.com/office/officeart/2009/3/layout/HorizontalOrganizationChart"/>
    <dgm:cxn modelId="{5488C832-A0BA-7843-8710-38D95BAAC52D}" type="presParOf" srcId="{4F18E350-718D-0541-964F-C1FBDAFA79CE}" destId="{0AB1B003-4CE3-CF48-8D11-CEAC69F45525}" srcOrd="1" destOrd="0" presId="urn:microsoft.com/office/officeart/2009/3/layout/HorizontalOrganizationChart"/>
    <dgm:cxn modelId="{E1EBE873-77AB-E348-8F9E-79D3930BE9C7}" type="presParOf" srcId="{0AB1B003-4CE3-CF48-8D11-CEAC69F45525}" destId="{419D0BA7-220B-A443-8AD0-D4C6E9816166}" srcOrd="0" destOrd="0" presId="urn:microsoft.com/office/officeart/2009/3/layout/HorizontalOrganizationChart"/>
    <dgm:cxn modelId="{1F42230D-EDAE-7248-BE79-2693F1E3A61D}" type="presParOf" srcId="{0AB1B003-4CE3-CF48-8D11-CEAC69F45525}" destId="{47C7CA21-F17C-6549-AAB5-90C86183CB22}" srcOrd="1" destOrd="0" presId="urn:microsoft.com/office/officeart/2009/3/layout/HorizontalOrganizationChart"/>
    <dgm:cxn modelId="{F7A02B1C-4160-E44C-8F5B-07A56D15D160}" type="presParOf" srcId="{47C7CA21-F17C-6549-AAB5-90C86183CB22}" destId="{C4955602-5379-0947-9CC1-8DC26EDE783F}" srcOrd="0" destOrd="0" presId="urn:microsoft.com/office/officeart/2009/3/layout/HorizontalOrganizationChart"/>
    <dgm:cxn modelId="{799E664D-6573-8B48-85E8-DF7CEDC6E259}" type="presParOf" srcId="{C4955602-5379-0947-9CC1-8DC26EDE783F}" destId="{9785DF46-C789-2146-B5ED-8ACB6836356D}" srcOrd="0" destOrd="0" presId="urn:microsoft.com/office/officeart/2009/3/layout/HorizontalOrganizationChart"/>
    <dgm:cxn modelId="{928A8913-C829-FC42-ABA7-5D64C584ECF9}" type="presParOf" srcId="{C4955602-5379-0947-9CC1-8DC26EDE783F}" destId="{AA5D6F2A-3096-7E48-9B55-434C0143BD6D}" srcOrd="1" destOrd="0" presId="urn:microsoft.com/office/officeart/2009/3/layout/HorizontalOrganizationChart"/>
    <dgm:cxn modelId="{EA9C10C0-E85B-9A49-B991-B7A788713E33}" type="presParOf" srcId="{47C7CA21-F17C-6549-AAB5-90C86183CB22}" destId="{D2A7B315-ADF4-6D49-AF4C-B6E92DD01D83}" srcOrd="1" destOrd="0" presId="urn:microsoft.com/office/officeart/2009/3/layout/HorizontalOrganizationChart"/>
    <dgm:cxn modelId="{D60E746E-789E-F640-9EB2-3E6879B7EA84}" type="presParOf" srcId="{47C7CA21-F17C-6549-AAB5-90C86183CB22}" destId="{8DE283B4-B912-6446-B7C7-2486B6BA023C}" srcOrd="2" destOrd="0" presId="urn:microsoft.com/office/officeart/2009/3/layout/HorizontalOrganizationChart"/>
    <dgm:cxn modelId="{1914F63B-E85F-2143-912A-2654D1056B21}" type="presParOf" srcId="{4F18E350-718D-0541-964F-C1FBDAFA79CE}" destId="{67C03941-2A43-524E-987F-BD8ED7AAA149}" srcOrd="2" destOrd="0" presId="urn:microsoft.com/office/officeart/2009/3/layout/HorizontalOrganizationChart"/>
    <dgm:cxn modelId="{83947628-F42C-C349-9D85-753B4808B775}" type="presParOf" srcId="{4609D197-C9F8-7248-A1D4-169B4E2C6EF5}" destId="{3B242769-4951-FB42-909E-D5D9CFDF6799}" srcOrd="2" destOrd="0" presId="urn:microsoft.com/office/officeart/2009/3/layout/HorizontalOrganizationChart"/>
    <dgm:cxn modelId="{85F6B3D9-7808-6E40-8D09-4578F6304E5D}" type="presParOf" srcId="{CFE788FA-61CE-9D44-A907-4DDB4C65DDBB}" destId="{2D88C1CC-7A03-413C-BA5A-A5929F3A3EEB}" srcOrd="1" destOrd="0" presId="urn:microsoft.com/office/officeart/2009/3/layout/HorizontalOrganizationChart"/>
    <dgm:cxn modelId="{658C88B6-16FF-1D4A-A4E8-B2BDD79D8F3F}" type="presParOf" srcId="{2D88C1CC-7A03-413C-BA5A-A5929F3A3EEB}" destId="{7349FADA-DB26-4F1B-B01C-FD7A50D7293E}" srcOrd="0" destOrd="0" presId="urn:microsoft.com/office/officeart/2009/3/layout/HorizontalOrganizationChart"/>
    <dgm:cxn modelId="{8842E5EC-9092-1A45-9A4F-E5DDE18503FF}" type="presParOf" srcId="{7349FADA-DB26-4F1B-B01C-FD7A50D7293E}" destId="{8E03DC54-74DC-4AF1-9C4C-6E2B04355505}" srcOrd="0" destOrd="0" presId="urn:microsoft.com/office/officeart/2009/3/layout/HorizontalOrganizationChart"/>
    <dgm:cxn modelId="{BDE22910-0F1E-014D-9DAB-A9AAFD8B1339}" type="presParOf" srcId="{7349FADA-DB26-4F1B-B01C-FD7A50D7293E}" destId="{97E8A538-A301-497B-B029-0FCD4BB01BCD}" srcOrd="1" destOrd="0" presId="urn:microsoft.com/office/officeart/2009/3/layout/HorizontalOrganizationChart"/>
    <dgm:cxn modelId="{DEA196A1-A68D-774C-A70B-69AD95FA6EAC}" type="presParOf" srcId="{2D88C1CC-7A03-413C-BA5A-A5929F3A3EEB}" destId="{D62871B3-E926-469A-B263-FF70AC6A90D1}" srcOrd="1" destOrd="0" presId="urn:microsoft.com/office/officeart/2009/3/layout/HorizontalOrganizationChart"/>
    <dgm:cxn modelId="{71A02BB8-B328-8944-B178-E203589A9E90}" type="presParOf" srcId="{D62871B3-E926-469A-B263-FF70AC6A90D1}" destId="{AAF4A784-43BD-C340-9A50-A968335518D0}" srcOrd="0" destOrd="0" presId="urn:microsoft.com/office/officeart/2009/3/layout/HorizontalOrganizationChart"/>
    <dgm:cxn modelId="{B6B215C1-88DD-3541-A4ED-DC079AC9364B}" type="presParOf" srcId="{D62871B3-E926-469A-B263-FF70AC6A90D1}" destId="{9F8FCD4B-5044-084D-AE36-83D71FF14FCC}" srcOrd="1" destOrd="0" presId="urn:microsoft.com/office/officeart/2009/3/layout/HorizontalOrganizationChart"/>
    <dgm:cxn modelId="{98FF20C4-B3E4-6D4D-9C1E-B4CE8BAFE3F4}" type="presParOf" srcId="{9F8FCD4B-5044-084D-AE36-83D71FF14FCC}" destId="{4428EB6C-6B37-C841-888F-E13AECBAE236}" srcOrd="0" destOrd="0" presId="urn:microsoft.com/office/officeart/2009/3/layout/HorizontalOrganizationChart"/>
    <dgm:cxn modelId="{8E501ED4-0D22-7747-BE16-7F5957BF1CBA}" type="presParOf" srcId="{4428EB6C-6B37-C841-888F-E13AECBAE236}" destId="{FE500102-4040-D049-92B9-BD58CDD7116D}" srcOrd="0" destOrd="0" presId="urn:microsoft.com/office/officeart/2009/3/layout/HorizontalOrganizationChart"/>
    <dgm:cxn modelId="{D21C18CE-A2DA-5940-B01C-366D09285BD7}" type="presParOf" srcId="{4428EB6C-6B37-C841-888F-E13AECBAE236}" destId="{1AA2229F-8985-ED44-98D9-C7DAF5156AF1}" srcOrd="1" destOrd="0" presId="urn:microsoft.com/office/officeart/2009/3/layout/HorizontalOrganizationChart"/>
    <dgm:cxn modelId="{E58B79C1-0AE8-124F-AF63-B101844EFC3E}" type="presParOf" srcId="{9F8FCD4B-5044-084D-AE36-83D71FF14FCC}" destId="{E3FB9058-C569-A74F-AF53-04D74EFED9EF}" srcOrd="1" destOrd="0" presId="urn:microsoft.com/office/officeart/2009/3/layout/HorizontalOrganizationChart"/>
    <dgm:cxn modelId="{048B2F15-6CD2-4242-B27C-554F29D58B56}" type="presParOf" srcId="{E3FB9058-C569-A74F-AF53-04D74EFED9EF}" destId="{8A982064-7522-9549-8D8F-C4FBEC298B87}" srcOrd="0" destOrd="0" presId="urn:microsoft.com/office/officeart/2009/3/layout/HorizontalOrganizationChart"/>
    <dgm:cxn modelId="{69F24107-129C-CC4C-8D07-C9DCED5F9FBF}" type="presParOf" srcId="{E3FB9058-C569-A74F-AF53-04D74EFED9EF}" destId="{E5FC7D4B-BBA9-7A48-BB52-0184EE44DA96}" srcOrd="1" destOrd="0" presId="urn:microsoft.com/office/officeart/2009/3/layout/HorizontalOrganizationChart"/>
    <dgm:cxn modelId="{B8645E0D-4F12-2E43-9DB5-08B09E228B65}" type="presParOf" srcId="{E5FC7D4B-BBA9-7A48-BB52-0184EE44DA96}" destId="{C27838F7-B36A-6246-9631-834EB996C1C4}" srcOrd="0" destOrd="0" presId="urn:microsoft.com/office/officeart/2009/3/layout/HorizontalOrganizationChart"/>
    <dgm:cxn modelId="{31636161-1CAC-7347-BD74-A6363AE17AF8}" type="presParOf" srcId="{C27838F7-B36A-6246-9631-834EB996C1C4}" destId="{DD9AB373-DF4A-DD4F-B888-68E2AAAB1109}" srcOrd="0" destOrd="0" presId="urn:microsoft.com/office/officeart/2009/3/layout/HorizontalOrganizationChart"/>
    <dgm:cxn modelId="{FA4E4125-709E-5C43-9C35-2B7A2D5D76B5}" type="presParOf" srcId="{C27838F7-B36A-6246-9631-834EB996C1C4}" destId="{D8041246-7860-6B4F-821C-8826D5DEB149}" srcOrd="1" destOrd="0" presId="urn:microsoft.com/office/officeart/2009/3/layout/HorizontalOrganizationChart"/>
    <dgm:cxn modelId="{9291183B-5E48-184E-BE56-818A182EE880}" type="presParOf" srcId="{E5FC7D4B-BBA9-7A48-BB52-0184EE44DA96}" destId="{080F3EB5-EA96-3F45-A813-EE2C783D5995}" srcOrd="1" destOrd="0" presId="urn:microsoft.com/office/officeart/2009/3/layout/HorizontalOrganizationChart"/>
    <dgm:cxn modelId="{F16B8102-31FA-AB46-B62E-0FBE655AC89F}" type="presParOf" srcId="{E5FC7D4B-BBA9-7A48-BB52-0184EE44DA96}" destId="{A8B2B67A-5508-7F49-A130-7CBF22DA214A}" srcOrd="2" destOrd="0" presId="urn:microsoft.com/office/officeart/2009/3/layout/HorizontalOrganizationChart"/>
    <dgm:cxn modelId="{36A33740-7ADA-A845-9826-0BBA25125819}" type="presParOf" srcId="{9F8FCD4B-5044-084D-AE36-83D71FF14FCC}" destId="{5ABC07B1-D0BF-CF43-AE7F-26E79EA405AB}" srcOrd="2" destOrd="0" presId="urn:microsoft.com/office/officeart/2009/3/layout/HorizontalOrganizationChart"/>
    <dgm:cxn modelId="{2212F34C-085F-B14A-900D-32940843D1BC}" type="presParOf" srcId="{2D88C1CC-7A03-413C-BA5A-A5929F3A3EEB}" destId="{665891D0-5EA3-4296-94B1-FB05FADCD046}" srcOrd="2" destOrd="0" presId="urn:microsoft.com/office/officeart/2009/3/layout/HorizontalOrganizationChart"/>
    <dgm:cxn modelId="{12DFC73A-C479-2E44-B118-9B7519C187D4}" type="presParOf" srcId="{CFE788FA-61CE-9D44-A907-4DDB4C65DDBB}" destId="{D4BCF711-27D3-524B-8D44-C223C247FFB0}" srcOrd="2" destOrd="0" presId="urn:microsoft.com/office/officeart/2009/3/layout/HorizontalOrganizationChart"/>
    <dgm:cxn modelId="{F0A78E9C-81AA-E645-99D9-72F97CE213A3}" type="presParOf" srcId="{D4BCF711-27D3-524B-8D44-C223C247FFB0}" destId="{CCD5A41F-D496-6140-98BD-8B7AA9E4B950}" srcOrd="0" destOrd="0" presId="urn:microsoft.com/office/officeart/2009/3/layout/HorizontalOrganizationChart"/>
    <dgm:cxn modelId="{9894A84A-3E8A-0742-9D00-05EC5AA6E57F}" type="presParOf" srcId="{CCD5A41F-D496-6140-98BD-8B7AA9E4B950}" destId="{E3BF6CFE-7DF4-4044-8345-A079692FC7F9}" srcOrd="0" destOrd="0" presId="urn:microsoft.com/office/officeart/2009/3/layout/HorizontalOrganizationChart"/>
    <dgm:cxn modelId="{02C9016C-DE87-AF4C-B3B4-9A90D65094DE}" type="presParOf" srcId="{CCD5A41F-D496-6140-98BD-8B7AA9E4B950}" destId="{CA706DB2-5C4C-F645-BC87-9B7157E333F1}" srcOrd="1" destOrd="0" presId="urn:microsoft.com/office/officeart/2009/3/layout/HorizontalOrganizationChart"/>
    <dgm:cxn modelId="{EF863179-A501-BD45-84BD-13122BC010A8}" type="presParOf" srcId="{D4BCF711-27D3-524B-8D44-C223C247FFB0}" destId="{194B6057-BED8-2D43-AD85-F7FA021A89A1}" srcOrd="1" destOrd="0" presId="urn:microsoft.com/office/officeart/2009/3/layout/HorizontalOrganizationChart"/>
    <dgm:cxn modelId="{D685C6A5-0433-F04C-81FD-568C56DC6C34}" type="presParOf" srcId="{194B6057-BED8-2D43-AD85-F7FA021A89A1}" destId="{0C29485D-8123-5848-9BEB-08B3D7159AE8}" srcOrd="0" destOrd="0" presId="urn:microsoft.com/office/officeart/2009/3/layout/HorizontalOrganizationChart"/>
    <dgm:cxn modelId="{5F37E75E-D590-0643-BE00-FD2CE7A883A1}" type="presParOf" srcId="{194B6057-BED8-2D43-AD85-F7FA021A89A1}" destId="{B31794B5-7F3F-F941-916F-855DBCC78BAA}" srcOrd="1" destOrd="0" presId="urn:microsoft.com/office/officeart/2009/3/layout/HorizontalOrganizationChart"/>
    <dgm:cxn modelId="{1FB35DC2-816F-8343-BFB7-8FF453CE13E1}" type="presParOf" srcId="{B31794B5-7F3F-F941-916F-855DBCC78BAA}" destId="{C8825699-6E56-684C-90AE-4AB3E4D49FC0}" srcOrd="0" destOrd="0" presId="urn:microsoft.com/office/officeart/2009/3/layout/HorizontalOrganizationChart"/>
    <dgm:cxn modelId="{E63A85C2-407F-7A49-9CD9-9E89846EDAD7}" type="presParOf" srcId="{C8825699-6E56-684C-90AE-4AB3E4D49FC0}" destId="{ECA293BD-9238-DA44-9609-59087DC828A8}" srcOrd="0" destOrd="0" presId="urn:microsoft.com/office/officeart/2009/3/layout/HorizontalOrganizationChart"/>
    <dgm:cxn modelId="{D01AA5D2-FED8-4946-9F53-4590C66A2D7C}" type="presParOf" srcId="{C8825699-6E56-684C-90AE-4AB3E4D49FC0}" destId="{0464EAE4-FF8C-1543-987A-A86B44530D46}" srcOrd="1" destOrd="0" presId="urn:microsoft.com/office/officeart/2009/3/layout/HorizontalOrganizationChart"/>
    <dgm:cxn modelId="{5DD426C9-EA42-FB46-AABD-868A3C042547}" type="presParOf" srcId="{B31794B5-7F3F-F941-916F-855DBCC78BAA}" destId="{3C929F47-9B4D-B049-97A6-0F1C0FDCC4FA}" srcOrd="1" destOrd="0" presId="urn:microsoft.com/office/officeart/2009/3/layout/HorizontalOrganizationChart"/>
    <dgm:cxn modelId="{EA477C37-C4E8-6C42-91E2-F3F33AE53ECF}" type="presParOf" srcId="{B31794B5-7F3F-F941-916F-855DBCC78BAA}" destId="{12B36511-23B6-0A44-9499-E7BA4B549B4F}" srcOrd="2" destOrd="0" presId="urn:microsoft.com/office/officeart/2009/3/layout/HorizontalOrganizationChart"/>
    <dgm:cxn modelId="{B4211AEE-6DEF-EB41-B208-00893199DD8C}" type="presParOf" srcId="{194B6057-BED8-2D43-AD85-F7FA021A89A1}" destId="{A89032DF-A99F-2D49-AC30-35C269339459}" srcOrd="2" destOrd="0" presId="urn:microsoft.com/office/officeart/2009/3/layout/HorizontalOrganizationChart"/>
    <dgm:cxn modelId="{2CB0EB37-C7D0-6D42-9E71-F107BC79334F}" type="presParOf" srcId="{194B6057-BED8-2D43-AD85-F7FA021A89A1}" destId="{10922099-1BA3-AA47-83C1-3343D5328B28}" srcOrd="3" destOrd="0" presId="urn:microsoft.com/office/officeart/2009/3/layout/HorizontalOrganizationChart"/>
    <dgm:cxn modelId="{BA6A000D-B2A4-A641-BA25-F427558870BB}" type="presParOf" srcId="{10922099-1BA3-AA47-83C1-3343D5328B28}" destId="{45F5C13D-0E0C-F242-8CF2-621C6A65075F}" srcOrd="0" destOrd="0" presId="urn:microsoft.com/office/officeart/2009/3/layout/HorizontalOrganizationChart"/>
    <dgm:cxn modelId="{11B0BFE7-839B-2048-A1FC-2BD34480359F}" type="presParOf" srcId="{45F5C13D-0E0C-F242-8CF2-621C6A65075F}" destId="{9F1F0748-E82C-524D-BF6D-97A9264A8D40}" srcOrd="0" destOrd="0" presId="urn:microsoft.com/office/officeart/2009/3/layout/HorizontalOrganizationChart"/>
    <dgm:cxn modelId="{4E03494C-1D27-B04E-B4C7-FC8BB1D8BD62}" type="presParOf" srcId="{45F5C13D-0E0C-F242-8CF2-621C6A65075F}" destId="{443AB4C7-2B1B-2940-8FFD-FAF25BB1FDAC}" srcOrd="1" destOrd="0" presId="urn:microsoft.com/office/officeart/2009/3/layout/HorizontalOrganizationChart"/>
    <dgm:cxn modelId="{FA8DE3B2-039E-594C-9CC7-4AFAE8D2EA95}" type="presParOf" srcId="{10922099-1BA3-AA47-83C1-3343D5328B28}" destId="{0D564D9B-4828-8144-AF89-E8F53C7F0597}" srcOrd="1" destOrd="0" presId="urn:microsoft.com/office/officeart/2009/3/layout/HorizontalOrganizationChart"/>
    <dgm:cxn modelId="{F4548930-EDC8-E54F-8246-C52CF1BAF1E6}" type="presParOf" srcId="{10922099-1BA3-AA47-83C1-3343D5328B28}" destId="{88975CAF-2111-4540-A75E-2575E52E7EF3}" srcOrd="2" destOrd="0" presId="urn:microsoft.com/office/officeart/2009/3/layout/HorizontalOrganizationChart"/>
    <dgm:cxn modelId="{3B02730D-8FB7-2949-8B72-F7F07403D600}" type="presParOf" srcId="{D4BCF711-27D3-524B-8D44-C223C247FFB0}" destId="{4978D6D4-4D04-5E40-B3C9-063D850FD82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82C02D-1C92-47D2-BB23-F7B20AE9EC31}" type="doc">
      <dgm:prSet loTypeId="urn:microsoft.com/office/officeart/2005/8/layout/vList5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93734E0-FD9D-416C-86B8-59AFB38F75BB}">
      <dgm:prSet/>
      <dgm:spPr/>
      <dgm:t>
        <a:bodyPr/>
        <a:lstStyle/>
        <a:p>
          <a:r>
            <a:rPr lang="en-US" b="0" i="0" dirty="0"/>
            <a:t>Employee Assistance Programs</a:t>
          </a:r>
          <a:br>
            <a:rPr lang="en-US" b="0" i="0" dirty="0"/>
          </a:br>
          <a:endParaRPr lang="en-US" dirty="0"/>
        </a:p>
      </dgm:t>
    </dgm:pt>
    <dgm:pt modelId="{9D05732D-4E44-4ADC-922A-57C9CD83BBE2}" type="parTrans" cxnId="{1F9D10B8-64DB-4705-8A4C-F824285629A8}">
      <dgm:prSet/>
      <dgm:spPr/>
      <dgm:t>
        <a:bodyPr/>
        <a:lstStyle/>
        <a:p>
          <a:endParaRPr lang="en-US"/>
        </a:p>
      </dgm:t>
    </dgm:pt>
    <dgm:pt modelId="{7F15DDB4-07E4-403E-9D8D-8121309672E2}" type="sibTrans" cxnId="{1F9D10B8-64DB-4705-8A4C-F824285629A8}">
      <dgm:prSet/>
      <dgm:spPr/>
      <dgm:t>
        <a:bodyPr/>
        <a:lstStyle/>
        <a:p>
          <a:endParaRPr lang="en-US"/>
        </a:p>
      </dgm:t>
    </dgm:pt>
    <dgm:pt modelId="{37728159-2CEC-44F4-8A47-6E3F43CB7D5F}">
      <dgm:prSet/>
      <dgm:spPr/>
      <dgm:t>
        <a:bodyPr/>
        <a:lstStyle/>
        <a:p>
          <a:r>
            <a:rPr lang="en-US" b="0" i="0" dirty="0"/>
            <a:t>Implementing programs that offer counseling and mental health support can address personal issues contributing to stress.​</a:t>
          </a:r>
          <a:br>
            <a:rPr lang="en-US" b="0" i="0" dirty="0"/>
          </a:br>
          <a:endParaRPr lang="en-US" dirty="0"/>
        </a:p>
      </dgm:t>
    </dgm:pt>
    <dgm:pt modelId="{BC779391-0FEB-4857-A61C-B62FEDC88A36}" type="parTrans" cxnId="{54BD6477-F818-405C-9FA6-4152BF048329}">
      <dgm:prSet/>
      <dgm:spPr/>
      <dgm:t>
        <a:bodyPr/>
        <a:lstStyle/>
        <a:p>
          <a:endParaRPr lang="en-US"/>
        </a:p>
      </dgm:t>
    </dgm:pt>
    <dgm:pt modelId="{FE8CF73E-95C5-452B-8ADA-5C236874D831}" type="sibTrans" cxnId="{54BD6477-F818-405C-9FA6-4152BF048329}">
      <dgm:prSet/>
      <dgm:spPr/>
      <dgm:t>
        <a:bodyPr/>
        <a:lstStyle/>
        <a:p>
          <a:endParaRPr lang="en-US"/>
        </a:p>
      </dgm:t>
    </dgm:pt>
    <dgm:pt modelId="{0198728E-E6BF-45AD-AA8C-12C57AD7AE19}">
      <dgm:prSet/>
      <dgm:spPr/>
      <dgm:t>
        <a:bodyPr/>
        <a:lstStyle/>
        <a:p>
          <a:r>
            <a:rPr lang="en-US" b="0" i="0" dirty="0"/>
            <a:t>Recognition and Reward Systems</a:t>
          </a:r>
          <a:br>
            <a:rPr lang="en-US" b="0" i="0" dirty="0"/>
          </a:br>
          <a:endParaRPr lang="en-US" dirty="0"/>
        </a:p>
      </dgm:t>
    </dgm:pt>
    <dgm:pt modelId="{E095165C-B246-4A89-AE53-E026AD23222B}" type="parTrans" cxnId="{C74B2081-50AE-43DE-8793-D35B17478F5C}">
      <dgm:prSet/>
      <dgm:spPr/>
      <dgm:t>
        <a:bodyPr/>
        <a:lstStyle/>
        <a:p>
          <a:endParaRPr lang="en-US"/>
        </a:p>
      </dgm:t>
    </dgm:pt>
    <dgm:pt modelId="{569D968D-CEF4-4442-9CCC-5A6D4910DE7F}" type="sibTrans" cxnId="{C74B2081-50AE-43DE-8793-D35B17478F5C}">
      <dgm:prSet/>
      <dgm:spPr/>
      <dgm:t>
        <a:bodyPr/>
        <a:lstStyle/>
        <a:p>
          <a:endParaRPr lang="en-US"/>
        </a:p>
      </dgm:t>
    </dgm:pt>
    <dgm:pt modelId="{9C541F51-0C7A-46C1-9FC9-7E936D6D84C8}">
      <dgm:prSet/>
      <dgm:spPr/>
      <dgm:t>
        <a:bodyPr/>
        <a:lstStyle/>
        <a:p>
          <a:r>
            <a:rPr lang="en-US" b="0" i="0" dirty="0"/>
            <a:t>Acknowledging nurses' contributions through recognition and rewards can boost morale and reduce burnout.​</a:t>
          </a:r>
          <a:br>
            <a:rPr lang="en-US" b="0" i="0" dirty="0"/>
          </a:br>
          <a:endParaRPr lang="en-US" dirty="0"/>
        </a:p>
      </dgm:t>
    </dgm:pt>
    <dgm:pt modelId="{508BB629-F4D1-40A6-B1B9-725AA5D5272C}" type="parTrans" cxnId="{34DCF399-F745-4972-8F49-8AEF358AABFB}">
      <dgm:prSet/>
      <dgm:spPr/>
      <dgm:t>
        <a:bodyPr/>
        <a:lstStyle/>
        <a:p>
          <a:endParaRPr lang="en-US"/>
        </a:p>
      </dgm:t>
    </dgm:pt>
    <dgm:pt modelId="{E377417F-FEC7-49D1-A697-9D4BEBA1E430}" type="sibTrans" cxnId="{34DCF399-F745-4972-8F49-8AEF358AABFB}">
      <dgm:prSet/>
      <dgm:spPr/>
      <dgm:t>
        <a:bodyPr/>
        <a:lstStyle/>
        <a:p>
          <a:endParaRPr lang="en-US"/>
        </a:p>
      </dgm:t>
    </dgm:pt>
    <dgm:pt modelId="{F6918859-5A2E-4267-AA1A-80E46865C7F4}">
      <dgm:prSet/>
      <dgm:spPr/>
      <dgm:t>
        <a:bodyPr/>
        <a:lstStyle/>
        <a:p>
          <a:r>
            <a:rPr lang="en-US" b="0" i="0" dirty="0"/>
            <a:t>Promoting Resilience</a:t>
          </a:r>
          <a:br>
            <a:rPr lang="en-US" b="0" i="0" dirty="0"/>
          </a:br>
          <a:endParaRPr lang="en-US" dirty="0"/>
        </a:p>
      </dgm:t>
    </dgm:pt>
    <dgm:pt modelId="{E5368028-F293-49AB-BBD6-85D5C7534A79}" type="parTrans" cxnId="{FBE7A62F-A68A-4426-9E65-E7CC2852F534}">
      <dgm:prSet/>
      <dgm:spPr/>
      <dgm:t>
        <a:bodyPr/>
        <a:lstStyle/>
        <a:p>
          <a:endParaRPr lang="en-US"/>
        </a:p>
      </dgm:t>
    </dgm:pt>
    <dgm:pt modelId="{5482AC10-AC9A-4A1C-908A-7C0C399E43AC}" type="sibTrans" cxnId="{FBE7A62F-A68A-4426-9E65-E7CC2852F534}">
      <dgm:prSet/>
      <dgm:spPr/>
      <dgm:t>
        <a:bodyPr/>
        <a:lstStyle/>
        <a:p>
          <a:endParaRPr lang="en-US"/>
        </a:p>
      </dgm:t>
    </dgm:pt>
    <dgm:pt modelId="{213D05A0-655A-41B7-A8B5-B31C4568C4ED}">
      <dgm:prSet/>
      <dgm:spPr/>
      <dgm:t>
        <a:bodyPr/>
        <a:lstStyle/>
        <a:p>
          <a:r>
            <a:rPr lang="en-US" b="0" i="0" dirty="0"/>
            <a:t>Training in resilience-building techniques equips nurses to handle stress effectively</a:t>
          </a:r>
          <a:endParaRPr lang="en-US" dirty="0"/>
        </a:p>
      </dgm:t>
    </dgm:pt>
    <dgm:pt modelId="{974FC2F5-F001-4E33-A598-BCF37AEFD3D7}" type="parTrans" cxnId="{E3B72459-F0BE-4599-BE32-65ECC4742584}">
      <dgm:prSet/>
      <dgm:spPr/>
      <dgm:t>
        <a:bodyPr/>
        <a:lstStyle/>
        <a:p>
          <a:endParaRPr lang="en-US"/>
        </a:p>
      </dgm:t>
    </dgm:pt>
    <dgm:pt modelId="{7A0255A7-0A5D-4B76-A26C-08EB25705FFF}" type="sibTrans" cxnId="{E3B72459-F0BE-4599-BE32-65ECC4742584}">
      <dgm:prSet/>
      <dgm:spPr/>
      <dgm:t>
        <a:bodyPr/>
        <a:lstStyle/>
        <a:p>
          <a:endParaRPr lang="en-US"/>
        </a:p>
      </dgm:t>
    </dgm:pt>
    <dgm:pt modelId="{A0E1959D-F614-8743-A3D3-AD381D56704A}" type="pres">
      <dgm:prSet presAssocID="{EF82C02D-1C92-47D2-BB23-F7B20AE9EC31}" presName="Name0" presStyleCnt="0">
        <dgm:presLayoutVars>
          <dgm:dir/>
          <dgm:animLvl val="lvl"/>
          <dgm:resizeHandles val="exact"/>
        </dgm:presLayoutVars>
      </dgm:prSet>
      <dgm:spPr/>
    </dgm:pt>
    <dgm:pt modelId="{9CE04CED-7FB2-6841-BC5E-5AD090D2AE5B}" type="pres">
      <dgm:prSet presAssocID="{393734E0-FD9D-416C-86B8-59AFB38F75BB}" presName="linNode" presStyleCnt="0"/>
      <dgm:spPr/>
    </dgm:pt>
    <dgm:pt modelId="{0F6B83C9-4893-6548-904A-D2115349C480}" type="pres">
      <dgm:prSet presAssocID="{393734E0-FD9D-416C-86B8-59AFB38F75B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3260C50-1D62-A846-B9F4-E037D3C41485}" type="pres">
      <dgm:prSet presAssocID="{393734E0-FD9D-416C-86B8-59AFB38F75BB}" presName="descendantText" presStyleLbl="alignAccFollowNode1" presStyleIdx="0" presStyleCnt="3">
        <dgm:presLayoutVars>
          <dgm:bulletEnabled val="1"/>
        </dgm:presLayoutVars>
      </dgm:prSet>
      <dgm:spPr/>
    </dgm:pt>
    <dgm:pt modelId="{A7CEC65A-5957-8343-91C6-4C1B2691CABF}" type="pres">
      <dgm:prSet presAssocID="{7F15DDB4-07E4-403E-9D8D-8121309672E2}" presName="sp" presStyleCnt="0"/>
      <dgm:spPr/>
    </dgm:pt>
    <dgm:pt modelId="{5AC1AE87-CC32-A647-A0DD-3A2B9A172809}" type="pres">
      <dgm:prSet presAssocID="{0198728E-E6BF-45AD-AA8C-12C57AD7AE19}" presName="linNode" presStyleCnt="0"/>
      <dgm:spPr/>
    </dgm:pt>
    <dgm:pt modelId="{FC26F05E-13A9-6F4A-B897-AA354B13943C}" type="pres">
      <dgm:prSet presAssocID="{0198728E-E6BF-45AD-AA8C-12C57AD7AE1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6F7B4B2-DB6F-9B4A-A418-39D5740E6857}" type="pres">
      <dgm:prSet presAssocID="{0198728E-E6BF-45AD-AA8C-12C57AD7AE19}" presName="descendantText" presStyleLbl="alignAccFollowNode1" presStyleIdx="1" presStyleCnt="3">
        <dgm:presLayoutVars>
          <dgm:bulletEnabled val="1"/>
        </dgm:presLayoutVars>
      </dgm:prSet>
      <dgm:spPr/>
    </dgm:pt>
    <dgm:pt modelId="{8B341D43-D968-2C44-8746-6B4565A8036C}" type="pres">
      <dgm:prSet presAssocID="{569D968D-CEF4-4442-9CCC-5A6D4910DE7F}" presName="sp" presStyleCnt="0"/>
      <dgm:spPr/>
    </dgm:pt>
    <dgm:pt modelId="{F772BE0D-4BE7-FF4E-BE01-F3FF9A4135CF}" type="pres">
      <dgm:prSet presAssocID="{F6918859-5A2E-4267-AA1A-80E46865C7F4}" presName="linNode" presStyleCnt="0"/>
      <dgm:spPr/>
    </dgm:pt>
    <dgm:pt modelId="{2ACE8DCD-99D6-9A4C-AE51-F7E0EE8DD759}" type="pres">
      <dgm:prSet presAssocID="{F6918859-5A2E-4267-AA1A-80E46865C7F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E7203A9-035E-6746-95F5-37178AF7E92B}" type="pres">
      <dgm:prSet presAssocID="{F6918859-5A2E-4267-AA1A-80E46865C7F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BE7A62F-A68A-4426-9E65-E7CC2852F534}" srcId="{EF82C02D-1C92-47D2-BB23-F7B20AE9EC31}" destId="{F6918859-5A2E-4267-AA1A-80E46865C7F4}" srcOrd="2" destOrd="0" parTransId="{E5368028-F293-49AB-BBD6-85D5C7534A79}" sibTransId="{5482AC10-AC9A-4A1C-908A-7C0C399E43AC}"/>
    <dgm:cxn modelId="{2CFDE036-4282-C94B-B56A-8616E508011D}" type="presOf" srcId="{9C541F51-0C7A-46C1-9FC9-7E936D6D84C8}" destId="{96F7B4B2-DB6F-9B4A-A418-39D5740E6857}" srcOrd="0" destOrd="0" presId="urn:microsoft.com/office/officeart/2005/8/layout/vList5"/>
    <dgm:cxn modelId="{C60A2243-8577-4141-AFA5-D5EF2ED4CF66}" type="presOf" srcId="{213D05A0-655A-41B7-A8B5-B31C4568C4ED}" destId="{DE7203A9-035E-6746-95F5-37178AF7E92B}" srcOrd="0" destOrd="0" presId="urn:microsoft.com/office/officeart/2005/8/layout/vList5"/>
    <dgm:cxn modelId="{E3B72459-F0BE-4599-BE32-65ECC4742584}" srcId="{F6918859-5A2E-4267-AA1A-80E46865C7F4}" destId="{213D05A0-655A-41B7-A8B5-B31C4568C4ED}" srcOrd="0" destOrd="0" parTransId="{974FC2F5-F001-4E33-A598-BCF37AEFD3D7}" sibTransId="{7A0255A7-0A5D-4B76-A26C-08EB25705FFF}"/>
    <dgm:cxn modelId="{3B25D667-1A9A-A44A-87E2-9502695443F9}" type="presOf" srcId="{0198728E-E6BF-45AD-AA8C-12C57AD7AE19}" destId="{FC26F05E-13A9-6F4A-B897-AA354B13943C}" srcOrd="0" destOrd="0" presId="urn:microsoft.com/office/officeart/2005/8/layout/vList5"/>
    <dgm:cxn modelId="{54BD6477-F818-405C-9FA6-4152BF048329}" srcId="{393734E0-FD9D-416C-86B8-59AFB38F75BB}" destId="{37728159-2CEC-44F4-8A47-6E3F43CB7D5F}" srcOrd="0" destOrd="0" parTransId="{BC779391-0FEB-4857-A61C-B62FEDC88A36}" sibTransId="{FE8CF73E-95C5-452B-8ADA-5C236874D831}"/>
    <dgm:cxn modelId="{DEA9347E-56D6-D645-9505-4B0EB0D1F24A}" type="presOf" srcId="{393734E0-FD9D-416C-86B8-59AFB38F75BB}" destId="{0F6B83C9-4893-6548-904A-D2115349C480}" srcOrd="0" destOrd="0" presId="urn:microsoft.com/office/officeart/2005/8/layout/vList5"/>
    <dgm:cxn modelId="{C74B2081-50AE-43DE-8793-D35B17478F5C}" srcId="{EF82C02D-1C92-47D2-BB23-F7B20AE9EC31}" destId="{0198728E-E6BF-45AD-AA8C-12C57AD7AE19}" srcOrd="1" destOrd="0" parTransId="{E095165C-B246-4A89-AE53-E026AD23222B}" sibTransId="{569D968D-CEF4-4442-9CCC-5A6D4910DE7F}"/>
    <dgm:cxn modelId="{34DCF399-F745-4972-8F49-8AEF358AABFB}" srcId="{0198728E-E6BF-45AD-AA8C-12C57AD7AE19}" destId="{9C541F51-0C7A-46C1-9FC9-7E936D6D84C8}" srcOrd="0" destOrd="0" parTransId="{508BB629-F4D1-40A6-B1B9-725AA5D5272C}" sibTransId="{E377417F-FEC7-49D1-A697-9D4BEBA1E430}"/>
    <dgm:cxn modelId="{895658A0-D87D-4D48-928C-A4F96146F8D6}" type="presOf" srcId="{EF82C02D-1C92-47D2-BB23-F7B20AE9EC31}" destId="{A0E1959D-F614-8743-A3D3-AD381D56704A}" srcOrd="0" destOrd="0" presId="urn:microsoft.com/office/officeart/2005/8/layout/vList5"/>
    <dgm:cxn modelId="{1F9D10B8-64DB-4705-8A4C-F824285629A8}" srcId="{EF82C02D-1C92-47D2-BB23-F7B20AE9EC31}" destId="{393734E0-FD9D-416C-86B8-59AFB38F75BB}" srcOrd="0" destOrd="0" parTransId="{9D05732D-4E44-4ADC-922A-57C9CD83BBE2}" sibTransId="{7F15DDB4-07E4-403E-9D8D-8121309672E2}"/>
    <dgm:cxn modelId="{4B2DF2CF-871B-5649-876A-2729BB3E4542}" type="presOf" srcId="{37728159-2CEC-44F4-8A47-6E3F43CB7D5F}" destId="{83260C50-1D62-A846-B9F4-E037D3C41485}" srcOrd="0" destOrd="0" presId="urn:microsoft.com/office/officeart/2005/8/layout/vList5"/>
    <dgm:cxn modelId="{898C8CEE-D901-BA48-8855-DDB8DE9337BC}" type="presOf" srcId="{F6918859-5A2E-4267-AA1A-80E46865C7F4}" destId="{2ACE8DCD-99D6-9A4C-AE51-F7E0EE8DD759}" srcOrd="0" destOrd="0" presId="urn:microsoft.com/office/officeart/2005/8/layout/vList5"/>
    <dgm:cxn modelId="{D918FB67-71E7-AC46-B841-116927059A08}" type="presParOf" srcId="{A0E1959D-F614-8743-A3D3-AD381D56704A}" destId="{9CE04CED-7FB2-6841-BC5E-5AD090D2AE5B}" srcOrd="0" destOrd="0" presId="urn:microsoft.com/office/officeart/2005/8/layout/vList5"/>
    <dgm:cxn modelId="{57E0BA33-3492-E44C-A23A-97093B7ABFEA}" type="presParOf" srcId="{9CE04CED-7FB2-6841-BC5E-5AD090D2AE5B}" destId="{0F6B83C9-4893-6548-904A-D2115349C480}" srcOrd="0" destOrd="0" presId="urn:microsoft.com/office/officeart/2005/8/layout/vList5"/>
    <dgm:cxn modelId="{FDA4EB6F-DC7B-4848-8927-1D0EC151C8DF}" type="presParOf" srcId="{9CE04CED-7FB2-6841-BC5E-5AD090D2AE5B}" destId="{83260C50-1D62-A846-B9F4-E037D3C41485}" srcOrd="1" destOrd="0" presId="urn:microsoft.com/office/officeart/2005/8/layout/vList5"/>
    <dgm:cxn modelId="{448BFDFE-C676-9342-A3D1-66000E5C146D}" type="presParOf" srcId="{A0E1959D-F614-8743-A3D3-AD381D56704A}" destId="{A7CEC65A-5957-8343-91C6-4C1B2691CABF}" srcOrd="1" destOrd="0" presId="urn:microsoft.com/office/officeart/2005/8/layout/vList5"/>
    <dgm:cxn modelId="{2C3B8B06-2517-4041-B558-0CFD70FEF4C0}" type="presParOf" srcId="{A0E1959D-F614-8743-A3D3-AD381D56704A}" destId="{5AC1AE87-CC32-A647-A0DD-3A2B9A172809}" srcOrd="2" destOrd="0" presId="urn:microsoft.com/office/officeart/2005/8/layout/vList5"/>
    <dgm:cxn modelId="{F242E458-752D-5B4D-BDFE-E73F4E56460A}" type="presParOf" srcId="{5AC1AE87-CC32-A647-A0DD-3A2B9A172809}" destId="{FC26F05E-13A9-6F4A-B897-AA354B13943C}" srcOrd="0" destOrd="0" presId="urn:microsoft.com/office/officeart/2005/8/layout/vList5"/>
    <dgm:cxn modelId="{C058A29E-6CED-4F4B-9958-1A00277DF92C}" type="presParOf" srcId="{5AC1AE87-CC32-A647-A0DD-3A2B9A172809}" destId="{96F7B4B2-DB6F-9B4A-A418-39D5740E6857}" srcOrd="1" destOrd="0" presId="urn:microsoft.com/office/officeart/2005/8/layout/vList5"/>
    <dgm:cxn modelId="{3309065B-2138-8A44-8760-9FA1BBC1980E}" type="presParOf" srcId="{A0E1959D-F614-8743-A3D3-AD381D56704A}" destId="{8B341D43-D968-2C44-8746-6B4565A8036C}" srcOrd="3" destOrd="0" presId="urn:microsoft.com/office/officeart/2005/8/layout/vList5"/>
    <dgm:cxn modelId="{B1144D5D-9B65-204C-A936-C0152A3C0198}" type="presParOf" srcId="{A0E1959D-F614-8743-A3D3-AD381D56704A}" destId="{F772BE0D-4BE7-FF4E-BE01-F3FF9A4135CF}" srcOrd="4" destOrd="0" presId="urn:microsoft.com/office/officeart/2005/8/layout/vList5"/>
    <dgm:cxn modelId="{A652B055-8599-6340-98B7-D5792BBC0201}" type="presParOf" srcId="{F772BE0D-4BE7-FF4E-BE01-F3FF9A4135CF}" destId="{2ACE8DCD-99D6-9A4C-AE51-F7E0EE8DD759}" srcOrd="0" destOrd="0" presId="urn:microsoft.com/office/officeart/2005/8/layout/vList5"/>
    <dgm:cxn modelId="{768C2813-5A06-184C-BF40-F372B1788E45}" type="presParOf" srcId="{F772BE0D-4BE7-FF4E-BE01-F3FF9A4135CF}" destId="{DE7203A9-035E-6746-95F5-37178AF7E9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6A4565-C559-499B-8D22-BD45E2F6382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547FAB-5F3D-4686-9F53-547009D169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Disconnect between academic learning and real-world clinical practice</a:t>
          </a:r>
        </a:p>
      </dgm:t>
    </dgm:pt>
    <dgm:pt modelId="{FC6A8415-4B99-4077-8C45-8355B5867CC1}" type="parTrans" cxnId="{EFB3AF8F-9086-431D-A9A1-C9BEFDF868AD}">
      <dgm:prSet/>
      <dgm:spPr/>
      <dgm:t>
        <a:bodyPr/>
        <a:lstStyle/>
        <a:p>
          <a:endParaRPr lang="en-US"/>
        </a:p>
      </dgm:t>
    </dgm:pt>
    <dgm:pt modelId="{31117CB5-7C8C-49D0-B164-9D6BB7E08940}" type="sibTrans" cxnId="{EFB3AF8F-9086-431D-A9A1-C9BEFDF868AD}">
      <dgm:prSet/>
      <dgm:spPr/>
      <dgm:t>
        <a:bodyPr/>
        <a:lstStyle/>
        <a:p>
          <a:endParaRPr lang="en-US"/>
        </a:p>
      </dgm:t>
    </dgm:pt>
    <dgm:pt modelId="{1751870A-E950-49E9-B569-55C62FA421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Heavy workloads</a:t>
          </a:r>
        </a:p>
      </dgm:t>
    </dgm:pt>
    <dgm:pt modelId="{200DC498-4F67-4C81-8ECD-FF9EC0BB87A4}" type="parTrans" cxnId="{A36A4881-9165-453A-9516-FA8296913A0D}">
      <dgm:prSet/>
      <dgm:spPr/>
      <dgm:t>
        <a:bodyPr/>
        <a:lstStyle/>
        <a:p>
          <a:endParaRPr lang="en-US"/>
        </a:p>
      </dgm:t>
    </dgm:pt>
    <dgm:pt modelId="{C79D6A4E-274F-4270-8D43-D09D1C7B533A}" type="sibTrans" cxnId="{A36A4881-9165-453A-9516-FA8296913A0D}">
      <dgm:prSet/>
      <dgm:spPr/>
      <dgm:t>
        <a:bodyPr/>
        <a:lstStyle/>
        <a:p>
          <a:endParaRPr lang="en-US"/>
        </a:p>
      </dgm:t>
    </dgm:pt>
    <dgm:pt modelId="{902EC6F5-C40F-4EF9-939E-9298BA0502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Non-nursing tasks</a:t>
          </a:r>
        </a:p>
      </dgm:t>
    </dgm:pt>
    <dgm:pt modelId="{98E7B9A6-A04B-4FB9-9154-A591EF931AFE}" type="parTrans" cxnId="{71A7941B-C16D-48E0-9B9A-8AF563A5871B}">
      <dgm:prSet/>
      <dgm:spPr/>
      <dgm:t>
        <a:bodyPr/>
        <a:lstStyle/>
        <a:p>
          <a:endParaRPr lang="en-US"/>
        </a:p>
      </dgm:t>
    </dgm:pt>
    <dgm:pt modelId="{7599289A-6875-448E-8AF2-8838BB43B0A6}" type="sibTrans" cxnId="{71A7941B-C16D-48E0-9B9A-8AF563A5871B}">
      <dgm:prSet/>
      <dgm:spPr/>
      <dgm:t>
        <a:bodyPr/>
        <a:lstStyle/>
        <a:p>
          <a:endParaRPr lang="en-US"/>
        </a:p>
      </dgm:t>
    </dgm:pt>
    <dgm:pt modelId="{A6AF112E-9D7A-4B50-BFEB-8D69BB64E3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Limited time for documentation</a:t>
          </a:r>
        </a:p>
      </dgm:t>
    </dgm:pt>
    <dgm:pt modelId="{215F1FC3-C70F-40A3-BF84-61964EEAFC2B}" type="parTrans" cxnId="{CA306B97-788D-4B2B-B81F-7D5CC64B05C1}">
      <dgm:prSet/>
      <dgm:spPr/>
      <dgm:t>
        <a:bodyPr/>
        <a:lstStyle/>
        <a:p>
          <a:endParaRPr lang="en-US"/>
        </a:p>
      </dgm:t>
    </dgm:pt>
    <dgm:pt modelId="{6194587B-4293-4E99-841F-A0419989DAF2}" type="sibTrans" cxnId="{CA306B97-788D-4B2B-B81F-7D5CC64B05C1}">
      <dgm:prSet/>
      <dgm:spPr/>
      <dgm:t>
        <a:bodyPr/>
        <a:lstStyle/>
        <a:p>
          <a:endParaRPr lang="en-US"/>
        </a:p>
      </dgm:t>
    </dgm:pt>
    <dgm:pt modelId="{285C42A7-ED70-4362-AC41-4564E52EA6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High acuity cases</a:t>
          </a:r>
          <a:r>
            <a:rPr lang="en-US" dirty="0">
              <a:hlinkClick xmlns:r="http://schemas.openxmlformats.org/officeDocument/2006/relationships" r:id="rId1"/>
            </a:rPr>
            <a:t> </a:t>
          </a:r>
          <a:endParaRPr lang="en-US" dirty="0"/>
        </a:p>
      </dgm:t>
    </dgm:pt>
    <dgm:pt modelId="{89719126-ED19-413A-81A9-CAA218120AC0}" type="parTrans" cxnId="{EF22CC00-6837-416B-B2C1-760D0DAE69F2}">
      <dgm:prSet/>
      <dgm:spPr/>
      <dgm:t>
        <a:bodyPr/>
        <a:lstStyle/>
        <a:p>
          <a:endParaRPr lang="en-US"/>
        </a:p>
      </dgm:t>
    </dgm:pt>
    <dgm:pt modelId="{F9E7B8E6-4C23-42F7-B652-7EA03D7430A4}" type="sibTrans" cxnId="{EF22CC00-6837-416B-B2C1-760D0DAE69F2}">
      <dgm:prSet/>
      <dgm:spPr/>
      <dgm:t>
        <a:bodyPr/>
        <a:lstStyle/>
        <a:p>
          <a:endParaRPr lang="en-US"/>
        </a:p>
      </dgm:t>
    </dgm:pt>
    <dgm:pt modelId="{2A905186-2F81-4A4E-B420-04F295F859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Delegation</a:t>
          </a:r>
        </a:p>
      </dgm:t>
    </dgm:pt>
    <dgm:pt modelId="{8EBD8979-B19E-422C-8D7A-5F3031B542D1}" type="parTrans" cxnId="{91177165-9473-463B-B22A-C727B8C88F45}">
      <dgm:prSet/>
      <dgm:spPr/>
      <dgm:t>
        <a:bodyPr/>
        <a:lstStyle/>
        <a:p>
          <a:endParaRPr lang="en-US"/>
        </a:p>
      </dgm:t>
    </dgm:pt>
    <dgm:pt modelId="{BEEF56EB-1B81-4038-973E-21D3CAF730EE}" type="sibTrans" cxnId="{91177165-9473-463B-B22A-C727B8C88F45}">
      <dgm:prSet/>
      <dgm:spPr/>
      <dgm:t>
        <a:bodyPr/>
        <a:lstStyle/>
        <a:p>
          <a:endParaRPr lang="en-US"/>
        </a:p>
      </dgm:t>
    </dgm:pt>
    <dgm:pt modelId="{ADB942FF-2C28-4A0A-A3D6-A4E3D949AD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Interprofessional and patient communication</a:t>
          </a:r>
        </a:p>
      </dgm:t>
    </dgm:pt>
    <dgm:pt modelId="{4058EF92-BFDC-47C7-ACE7-B5E890386DD8}" type="parTrans" cxnId="{F7C671F1-5F0A-4395-A67C-C87C47AD9324}">
      <dgm:prSet/>
      <dgm:spPr/>
      <dgm:t>
        <a:bodyPr/>
        <a:lstStyle/>
        <a:p>
          <a:endParaRPr lang="en-US"/>
        </a:p>
      </dgm:t>
    </dgm:pt>
    <dgm:pt modelId="{46754BF5-CBFA-4F6B-94F8-06ED8D6DA5F6}" type="sibTrans" cxnId="{F7C671F1-5F0A-4395-A67C-C87C47AD9324}">
      <dgm:prSet/>
      <dgm:spPr/>
      <dgm:t>
        <a:bodyPr/>
        <a:lstStyle/>
        <a:p>
          <a:endParaRPr lang="en-US"/>
        </a:p>
      </dgm:t>
    </dgm:pt>
    <dgm:pt modelId="{590BFCE1-39AA-4849-9360-A9CCDEB79C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Prioritization </a:t>
          </a:r>
        </a:p>
      </dgm:t>
    </dgm:pt>
    <dgm:pt modelId="{A60B6C48-025D-4A7A-9D76-88C996774A0D}" type="parTrans" cxnId="{8774892A-2C2B-4F25-B017-6544BB4F7D50}">
      <dgm:prSet/>
      <dgm:spPr/>
      <dgm:t>
        <a:bodyPr/>
        <a:lstStyle/>
        <a:p>
          <a:endParaRPr lang="en-US"/>
        </a:p>
      </dgm:t>
    </dgm:pt>
    <dgm:pt modelId="{4D6BB68A-C790-48CD-B37C-236C44CD3043}" type="sibTrans" cxnId="{8774892A-2C2B-4F25-B017-6544BB4F7D50}">
      <dgm:prSet/>
      <dgm:spPr/>
      <dgm:t>
        <a:bodyPr/>
        <a:lstStyle/>
        <a:p>
          <a:endParaRPr lang="en-US"/>
        </a:p>
      </dgm:t>
    </dgm:pt>
    <dgm:pt modelId="{ED6DB63D-F041-4E70-A84F-7AC3D03BE0F5}" type="pres">
      <dgm:prSet presAssocID="{F16A4565-C559-499B-8D22-BD45E2F6382C}" presName="root" presStyleCnt="0">
        <dgm:presLayoutVars>
          <dgm:dir/>
          <dgm:resizeHandles val="exact"/>
        </dgm:presLayoutVars>
      </dgm:prSet>
      <dgm:spPr/>
    </dgm:pt>
    <dgm:pt modelId="{B151EC70-E333-4BE5-9D4E-3C5D65D361DC}" type="pres">
      <dgm:prSet presAssocID="{BD547FAB-5F3D-4686-9F53-547009D16916}" presName="compNode" presStyleCnt="0"/>
      <dgm:spPr/>
    </dgm:pt>
    <dgm:pt modelId="{E0BB3745-1207-4344-8E88-1FC5BB76946C}" type="pres">
      <dgm:prSet presAssocID="{BD547FAB-5F3D-4686-9F53-547009D16916}" presName="bgRect" presStyleLbl="bgShp" presStyleIdx="0" presStyleCnt="8"/>
      <dgm:spPr/>
    </dgm:pt>
    <dgm:pt modelId="{66CE5BA8-24C5-4BF2-96CB-8AAB7D909458}" type="pres">
      <dgm:prSet presAssocID="{BD547FAB-5F3D-4686-9F53-547009D16916}" presName="iconRect" presStyleLbl="node1" presStyleIdx="0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034134A5-E602-4251-8DEA-66E599BD0B6C}" type="pres">
      <dgm:prSet presAssocID="{BD547FAB-5F3D-4686-9F53-547009D16916}" presName="spaceRect" presStyleCnt="0"/>
      <dgm:spPr/>
    </dgm:pt>
    <dgm:pt modelId="{86C74E2C-AA0E-4C88-B474-2D7DBBDABCA7}" type="pres">
      <dgm:prSet presAssocID="{BD547FAB-5F3D-4686-9F53-547009D16916}" presName="parTx" presStyleLbl="revTx" presStyleIdx="0" presStyleCnt="8">
        <dgm:presLayoutVars>
          <dgm:chMax val="0"/>
          <dgm:chPref val="0"/>
        </dgm:presLayoutVars>
      </dgm:prSet>
      <dgm:spPr/>
    </dgm:pt>
    <dgm:pt modelId="{8B743DC4-A6AE-4030-B458-7670E1D70D71}" type="pres">
      <dgm:prSet presAssocID="{31117CB5-7C8C-49D0-B164-9D6BB7E08940}" presName="sibTrans" presStyleCnt="0"/>
      <dgm:spPr/>
    </dgm:pt>
    <dgm:pt modelId="{B0876CA8-DDCA-46F5-B10D-7151220ED59A}" type="pres">
      <dgm:prSet presAssocID="{1751870A-E950-49E9-B569-55C62FA421BF}" presName="compNode" presStyleCnt="0"/>
      <dgm:spPr/>
    </dgm:pt>
    <dgm:pt modelId="{75624826-806E-42BA-A11B-7CD0BB94743C}" type="pres">
      <dgm:prSet presAssocID="{1751870A-E950-49E9-B569-55C62FA421BF}" presName="bgRect" presStyleLbl="bgShp" presStyleIdx="1" presStyleCnt="8"/>
      <dgm:spPr/>
    </dgm:pt>
    <dgm:pt modelId="{32482C8D-15E0-45F6-8ECF-C1A7A1DF5BB3}" type="pres">
      <dgm:prSet presAssocID="{1751870A-E950-49E9-B569-55C62FA421BF}" presName="iconRect" presStyleLbl="node1" presStyleIdx="1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F18A7C17-AAC7-427B-913E-379673C8C1DE}" type="pres">
      <dgm:prSet presAssocID="{1751870A-E950-49E9-B569-55C62FA421BF}" presName="spaceRect" presStyleCnt="0"/>
      <dgm:spPr/>
    </dgm:pt>
    <dgm:pt modelId="{194D39BC-077A-4606-B651-C68008BBB3EC}" type="pres">
      <dgm:prSet presAssocID="{1751870A-E950-49E9-B569-55C62FA421BF}" presName="parTx" presStyleLbl="revTx" presStyleIdx="1" presStyleCnt="8">
        <dgm:presLayoutVars>
          <dgm:chMax val="0"/>
          <dgm:chPref val="0"/>
        </dgm:presLayoutVars>
      </dgm:prSet>
      <dgm:spPr/>
    </dgm:pt>
    <dgm:pt modelId="{9FA0943B-6B29-4646-A208-FB8BC8952194}" type="pres">
      <dgm:prSet presAssocID="{C79D6A4E-274F-4270-8D43-D09D1C7B533A}" presName="sibTrans" presStyleCnt="0"/>
      <dgm:spPr/>
    </dgm:pt>
    <dgm:pt modelId="{4E785D36-6990-44C4-94CC-8090055B36FC}" type="pres">
      <dgm:prSet presAssocID="{902EC6F5-C40F-4EF9-939E-9298BA050220}" presName="compNode" presStyleCnt="0"/>
      <dgm:spPr/>
    </dgm:pt>
    <dgm:pt modelId="{39234F14-E0BD-46BE-83C8-03D5E71177D3}" type="pres">
      <dgm:prSet presAssocID="{902EC6F5-C40F-4EF9-939E-9298BA050220}" presName="bgRect" presStyleLbl="bgShp" presStyleIdx="2" presStyleCnt="8"/>
      <dgm:spPr/>
    </dgm:pt>
    <dgm:pt modelId="{231223D7-9158-4CC2-809C-0D312E0B6655}" type="pres">
      <dgm:prSet presAssocID="{902EC6F5-C40F-4EF9-939E-9298BA050220}" presName="iconRect" presStyleLbl="node1" presStyleIdx="2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6FD062AB-8640-4B9B-803D-441F960302F3}" type="pres">
      <dgm:prSet presAssocID="{902EC6F5-C40F-4EF9-939E-9298BA050220}" presName="spaceRect" presStyleCnt="0"/>
      <dgm:spPr/>
    </dgm:pt>
    <dgm:pt modelId="{B520E90F-19AC-45D8-8543-E740CDE18CD6}" type="pres">
      <dgm:prSet presAssocID="{902EC6F5-C40F-4EF9-939E-9298BA050220}" presName="parTx" presStyleLbl="revTx" presStyleIdx="2" presStyleCnt="8">
        <dgm:presLayoutVars>
          <dgm:chMax val="0"/>
          <dgm:chPref val="0"/>
        </dgm:presLayoutVars>
      </dgm:prSet>
      <dgm:spPr/>
    </dgm:pt>
    <dgm:pt modelId="{9500F057-4BC0-4FEC-8D30-FEEBD89CEA25}" type="pres">
      <dgm:prSet presAssocID="{7599289A-6875-448E-8AF2-8838BB43B0A6}" presName="sibTrans" presStyleCnt="0"/>
      <dgm:spPr/>
    </dgm:pt>
    <dgm:pt modelId="{5E3FA355-A90E-4B69-A434-FB0AFB80828B}" type="pres">
      <dgm:prSet presAssocID="{A6AF112E-9D7A-4B50-BFEB-8D69BB64E3D7}" presName="compNode" presStyleCnt="0"/>
      <dgm:spPr/>
    </dgm:pt>
    <dgm:pt modelId="{1CA3CA9F-D637-45E1-A1F1-E9CCC7E69295}" type="pres">
      <dgm:prSet presAssocID="{A6AF112E-9D7A-4B50-BFEB-8D69BB64E3D7}" presName="bgRect" presStyleLbl="bgShp" presStyleIdx="3" presStyleCnt="8"/>
      <dgm:spPr/>
    </dgm:pt>
    <dgm:pt modelId="{D4B6498C-13DC-40DB-9599-ED73B578B460}" type="pres">
      <dgm:prSet presAssocID="{A6AF112E-9D7A-4B50-BFEB-8D69BB64E3D7}" presName="iconRect" presStyleLbl="node1" presStyleIdx="3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2119FD2-0A67-4BAB-9E09-D9AA0ED64EA5}" type="pres">
      <dgm:prSet presAssocID="{A6AF112E-9D7A-4B50-BFEB-8D69BB64E3D7}" presName="spaceRect" presStyleCnt="0"/>
      <dgm:spPr/>
    </dgm:pt>
    <dgm:pt modelId="{D7F942CF-560F-4FCF-99DD-A61EDEBD6273}" type="pres">
      <dgm:prSet presAssocID="{A6AF112E-9D7A-4B50-BFEB-8D69BB64E3D7}" presName="parTx" presStyleLbl="revTx" presStyleIdx="3" presStyleCnt="8">
        <dgm:presLayoutVars>
          <dgm:chMax val="0"/>
          <dgm:chPref val="0"/>
        </dgm:presLayoutVars>
      </dgm:prSet>
      <dgm:spPr/>
    </dgm:pt>
    <dgm:pt modelId="{962A3718-7737-4D67-9C1D-BE50AFBA60D8}" type="pres">
      <dgm:prSet presAssocID="{6194587B-4293-4E99-841F-A0419989DAF2}" presName="sibTrans" presStyleCnt="0"/>
      <dgm:spPr/>
    </dgm:pt>
    <dgm:pt modelId="{88C40108-15B0-4147-87AD-93F3D5933174}" type="pres">
      <dgm:prSet presAssocID="{285C42A7-ED70-4362-AC41-4564E52EA62B}" presName="compNode" presStyleCnt="0"/>
      <dgm:spPr/>
    </dgm:pt>
    <dgm:pt modelId="{4181283A-B84C-474A-BD74-F6C5717C4471}" type="pres">
      <dgm:prSet presAssocID="{285C42A7-ED70-4362-AC41-4564E52EA62B}" presName="bgRect" presStyleLbl="bgShp" presStyleIdx="4" presStyleCnt="8"/>
      <dgm:spPr/>
    </dgm:pt>
    <dgm:pt modelId="{A84F4EEA-9E17-46DD-B84A-0724C881A93A}" type="pres">
      <dgm:prSet presAssocID="{285C42A7-ED70-4362-AC41-4564E52EA62B}" presName="iconRect" presStyleLbl="node1" presStyleIdx="4" presStyleCnt="8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8336F429-6F06-4854-B5CC-49D579F25F0C}" type="pres">
      <dgm:prSet presAssocID="{285C42A7-ED70-4362-AC41-4564E52EA62B}" presName="spaceRect" presStyleCnt="0"/>
      <dgm:spPr/>
    </dgm:pt>
    <dgm:pt modelId="{027754E0-F17F-41B2-8144-802A51775739}" type="pres">
      <dgm:prSet presAssocID="{285C42A7-ED70-4362-AC41-4564E52EA62B}" presName="parTx" presStyleLbl="revTx" presStyleIdx="4" presStyleCnt="8">
        <dgm:presLayoutVars>
          <dgm:chMax val="0"/>
          <dgm:chPref val="0"/>
        </dgm:presLayoutVars>
      </dgm:prSet>
      <dgm:spPr/>
    </dgm:pt>
    <dgm:pt modelId="{D19E10C6-0323-4F62-B004-71B428C50BCE}" type="pres">
      <dgm:prSet presAssocID="{F9E7B8E6-4C23-42F7-B652-7EA03D7430A4}" presName="sibTrans" presStyleCnt="0"/>
      <dgm:spPr/>
    </dgm:pt>
    <dgm:pt modelId="{BA6A0A4E-A5A7-4989-821A-9F58115F54EC}" type="pres">
      <dgm:prSet presAssocID="{2A905186-2F81-4A4E-B420-04F295F8597C}" presName="compNode" presStyleCnt="0"/>
      <dgm:spPr/>
    </dgm:pt>
    <dgm:pt modelId="{EEEA2EA2-6F84-402B-A010-E6E6C885AFAE}" type="pres">
      <dgm:prSet presAssocID="{2A905186-2F81-4A4E-B420-04F295F8597C}" presName="bgRect" presStyleLbl="bgShp" presStyleIdx="5" presStyleCnt="8"/>
      <dgm:spPr/>
    </dgm:pt>
    <dgm:pt modelId="{7730E62F-8D7E-46B5-BD9F-A34ABF53ED68}" type="pres">
      <dgm:prSet presAssocID="{2A905186-2F81-4A4E-B420-04F295F8597C}" presName="iconRect" presStyleLbl="node1" presStyleIdx="5" presStyleCnt="8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E02CC9B-6B6F-4EFA-A12E-D623A7249E82}" type="pres">
      <dgm:prSet presAssocID="{2A905186-2F81-4A4E-B420-04F295F8597C}" presName="spaceRect" presStyleCnt="0"/>
      <dgm:spPr/>
    </dgm:pt>
    <dgm:pt modelId="{B6216AF0-28E4-4730-A68A-829ED3637281}" type="pres">
      <dgm:prSet presAssocID="{2A905186-2F81-4A4E-B420-04F295F8597C}" presName="parTx" presStyleLbl="revTx" presStyleIdx="5" presStyleCnt="8">
        <dgm:presLayoutVars>
          <dgm:chMax val="0"/>
          <dgm:chPref val="0"/>
        </dgm:presLayoutVars>
      </dgm:prSet>
      <dgm:spPr/>
    </dgm:pt>
    <dgm:pt modelId="{40052612-8457-4735-944C-00B91C972B7E}" type="pres">
      <dgm:prSet presAssocID="{BEEF56EB-1B81-4038-973E-21D3CAF730EE}" presName="sibTrans" presStyleCnt="0"/>
      <dgm:spPr/>
    </dgm:pt>
    <dgm:pt modelId="{CB98E962-8A87-4C2D-9370-62734A502739}" type="pres">
      <dgm:prSet presAssocID="{ADB942FF-2C28-4A0A-A3D6-A4E3D949AD2B}" presName="compNode" presStyleCnt="0"/>
      <dgm:spPr/>
    </dgm:pt>
    <dgm:pt modelId="{A28C253F-B6F2-4EEB-A5A0-03CE8E0CB7E4}" type="pres">
      <dgm:prSet presAssocID="{ADB942FF-2C28-4A0A-A3D6-A4E3D949AD2B}" presName="bgRect" presStyleLbl="bgShp" presStyleIdx="6" presStyleCnt="8"/>
      <dgm:spPr/>
    </dgm:pt>
    <dgm:pt modelId="{59D209A9-D902-48E9-A6D4-6DA9DC195293}" type="pres">
      <dgm:prSet presAssocID="{ADB942FF-2C28-4A0A-A3D6-A4E3D949AD2B}" presName="iconRect" presStyleLbl="node1" presStyleIdx="6" presStyleCnt="8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362A8090-2848-4FEE-A82D-A9BF829BAF20}" type="pres">
      <dgm:prSet presAssocID="{ADB942FF-2C28-4A0A-A3D6-A4E3D949AD2B}" presName="spaceRect" presStyleCnt="0"/>
      <dgm:spPr/>
    </dgm:pt>
    <dgm:pt modelId="{0C757C84-F087-4F70-A2CA-6B5BD3F3A29B}" type="pres">
      <dgm:prSet presAssocID="{ADB942FF-2C28-4A0A-A3D6-A4E3D949AD2B}" presName="parTx" presStyleLbl="revTx" presStyleIdx="6" presStyleCnt="8">
        <dgm:presLayoutVars>
          <dgm:chMax val="0"/>
          <dgm:chPref val="0"/>
        </dgm:presLayoutVars>
      </dgm:prSet>
      <dgm:spPr/>
    </dgm:pt>
    <dgm:pt modelId="{C90CA58A-0FC6-453A-98B3-49DF308997A4}" type="pres">
      <dgm:prSet presAssocID="{46754BF5-CBFA-4F6B-94F8-06ED8D6DA5F6}" presName="sibTrans" presStyleCnt="0"/>
      <dgm:spPr/>
    </dgm:pt>
    <dgm:pt modelId="{078F48AA-C614-440F-A47A-AFA367ED2A16}" type="pres">
      <dgm:prSet presAssocID="{590BFCE1-39AA-4849-9360-A9CCDEB79C7B}" presName="compNode" presStyleCnt="0"/>
      <dgm:spPr/>
    </dgm:pt>
    <dgm:pt modelId="{FFC17B84-9897-4727-8A4D-AD04B484B64D}" type="pres">
      <dgm:prSet presAssocID="{590BFCE1-39AA-4849-9360-A9CCDEB79C7B}" presName="bgRect" presStyleLbl="bgShp" presStyleIdx="7" presStyleCnt="8"/>
      <dgm:spPr/>
    </dgm:pt>
    <dgm:pt modelId="{F3B8BC95-0F57-43A7-8C03-55A726CC848E}" type="pres">
      <dgm:prSet presAssocID="{590BFCE1-39AA-4849-9360-A9CCDEB79C7B}" presName="iconRect" presStyleLbl="node1" presStyleIdx="7" presStyleCnt="8"/>
      <dgm:spPr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5222F4C-9348-4872-B9EE-7F9BD43BF53A}" type="pres">
      <dgm:prSet presAssocID="{590BFCE1-39AA-4849-9360-A9CCDEB79C7B}" presName="spaceRect" presStyleCnt="0"/>
      <dgm:spPr/>
    </dgm:pt>
    <dgm:pt modelId="{1FFBD19D-85A1-461B-82BB-39E019EE9F2E}" type="pres">
      <dgm:prSet presAssocID="{590BFCE1-39AA-4849-9360-A9CCDEB79C7B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EF22CC00-6837-416B-B2C1-760D0DAE69F2}" srcId="{F16A4565-C559-499B-8D22-BD45E2F6382C}" destId="{285C42A7-ED70-4362-AC41-4564E52EA62B}" srcOrd="4" destOrd="0" parTransId="{89719126-ED19-413A-81A9-CAA218120AC0}" sibTransId="{F9E7B8E6-4C23-42F7-B652-7EA03D7430A4}"/>
    <dgm:cxn modelId="{D893D30B-C7D9-624F-9D7A-1CAD406EC343}" type="presOf" srcId="{ADB942FF-2C28-4A0A-A3D6-A4E3D949AD2B}" destId="{0C757C84-F087-4F70-A2CA-6B5BD3F3A29B}" srcOrd="0" destOrd="0" presId="urn:microsoft.com/office/officeart/2018/2/layout/IconVerticalSolidList"/>
    <dgm:cxn modelId="{71A7941B-C16D-48E0-9B9A-8AF563A5871B}" srcId="{F16A4565-C559-499B-8D22-BD45E2F6382C}" destId="{902EC6F5-C40F-4EF9-939E-9298BA050220}" srcOrd="2" destOrd="0" parTransId="{98E7B9A6-A04B-4FB9-9154-A591EF931AFE}" sibTransId="{7599289A-6875-448E-8AF2-8838BB43B0A6}"/>
    <dgm:cxn modelId="{366DFE21-4DDA-C24D-A9A4-ABFC38550FE0}" type="presOf" srcId="{BD547FAB-5F3D-4686-9F53-547009D16916}" destId="{86C74E2C-AA0E-4C88-B474-2D7DBBDABCA7}" srcOrd="0" destOrd="0" presId="urn:microsoft.com/office/officeart/2018/2/layout/IconVerticalSolidList"/>
    <dgm:cxn modelId="{8774892A-2C2B-4F25-B017-6544BB4F7D50}" srcId="{F16A4565-C559-499B-8D22-BD45E2F6382C}" destId="{590BFCE1-39AA-4849-9360-A9CCDEB79C7B}" srcOrd="7" destOrd="0" parTransId="{A60B6C48-025D-4A7A-9D76-88C996774A0D}" sibTransId="{4D6BB68A-C790-48CD-B37C-236C44CD3043}"/>
    <dgm:cxn modelId="{27BE512F-AFE0-6848-BAEA-539EC0DC1AE8}" type="presOf" srcId="{285C42A7-ED70-4362-AC41-4564E52EA62B}" destId="{027754E0-F17F-41B2-8144-802A51775739}" srcOrd="0" destOrd="0" presId="urn:microsoft.com/office/officeart/2018/2/layout/IconVerticalSolidList"/>
    <dgm:cxn modelId="{EA480735-A8E0-4344-AD60-2F7E67E7FFA6}" type="presOf" srcId="{590BFCE1-39AA-4849-9360-A9CCDEB79C7B}" destId="{1FFBD19D-85A1-461B-82BB-39E019EE9F2E}" srcOrd="0" destOrd="0" presId="urn:microsoft.com/office/officeart/2018/2/layout/IconVerticalSolidList"/>
    <dgm:cxn modelId="{91177165-9473-463B-B22A-C727B8C88F45}" srcId="{F16A4565-C559-499B-8D22-BD45E2F6382C}" destId="{2A905186-2F81-4A4E-B420-04F295F8597C}" srcOrd="5" destOrd="0" parTransId="{8EBD8979-B19E-422C-8D7A-5F3031B542D1}" sibTransId="{BEEF56EB-1B81-4038-973E-21D3CAF730EE}"/>
    <dgm:cxn modelId="{A36A4881-9165-453A-9516-FA8296913A0D}" srcId="{F16A4565-C559-499B-8D22-BD45E2F6382C}" destId="{1751870A-E950-49E9-B569-55C62FA421BF}" srcOrd="1" destOrd="0" parTransId="{200DC498-4F67-4C81-8ECD-FF9EC0BB87A4}" sibTransId="{C79D6A4E-274F-4270-8D43-D09D1C7B533A}"/>
    <dgm:cxn modelId="{A3EEC88E-3DFE-0F45-8791-DE4F34FBBC36}" type="presOf" srcId="{2A905186-2F81-4A4E-B420-04F295F8597C}" destId="{B6216AF0-28E4-4730-A68A-829ED3637281}" srcOrd="0" destOrd="0" presId="urn:microsoft.com/office/officeart/2018/2/layout/IconVerticalSolidList"/>
    <dgm:cxn modelId="{EFB3AF8F-9086-431D-A9A1-C9BEFDF868AD}" srcId="{F16A4565-C559-499B-8D22-BD45E2F6382C}" destId="{BD547FAB-5F3D-4686-9F53-547009D16916}" srcOrd="0" destOrd="0" parTransId="{FC6A8415-4B99-4077-8C45-8355B5867CC1}" sibTransId="{31117CB5-7C8C-49D0-B164-9D6BB7E08940}"/>
    <dgm:cxn modelId="{CA306B97-788D-4B2B-B81F-7D5CC64B05C1}" srcId="{F16A4565-C559-499B-8D22-BD45E2F6382C}" destId="{A6AF112E-9D7A-4B50-BFEB-8D69BB64E3D7}" srcOrd="3" destOrd="0" parTransId="{215F1FC3-C70F-40A3-BF84-61964EEAFC2B}" sibTransId="{6194587B-4293-4E99-841F-A0419989DAF2}"/>
    <dgm:cxn modelId="{F6B822A2-1AC9-A841-A1B8-028D8345ED0C}" type="presOf" srcId="{902EC6F5-C40F-4EF9-939E-9298BA050220}" destId="{B520E90F-19AC-45D8-8543-E740CDE18CD6}" srcOrd="0" destOrd="0" presId="urn:microsoft.com/office/officeart/2018/2/layout/IconVerticalSolidList"/>
    <dgm:cxn modelId="{88806BA8-1174-1041-99D3-1B55C9C3B7CC}" type="presOf" srcId="{A6AF112E-9D7A-4B50-BFEB-8D69BB64E3D7}" destId="{D7F942CF-560F-4FCF-99DD-A61EDEBD6273}" srcOrd="0" destOrd="0" presId="urn:microsoft.com/office/officeart/2018/2/layout/IconVerticalSolidList"/>
    <dgm:cxn modelId="{F1370CAC-3D77-FB43-8C66-96D3C3113EC1}" type="presOf" srcId="{F16A4565-C559-499B-8D22-BD45E2F6382C}" destId="{ED6DB63D-F041-4E70-A84F-7AC3D03BE0F5}" srcOrd="0" destOrd="0" presId="urn:microsoft.com/office/officeart/2018/2/layout/IconVerticalSolidList"/>
    <dgm:cxn modelId="{EB2CD5D1-91C7-2844-BA9F-AFD0924DE337}" type="presOf" srcId="{1751870A-E950-49E9-B569-55C62FA421BF}" destId="{194D39BC-077A-4606-B651-C68008BBB3EC}" srcOrd="0" destOrd="0" presId="urn:microsoft.com/office/officeart/2018/2/layout/IconVerticalSolidList"/>
    <dgm:cxn modelId="{F7C671F1-5F0A-4395-A67C-C87C47AD9324}" srcId="{F16A4565-C559-499B-8D22-BD45E2F6382C}" destId="{ADB942FF-2C28-4A0A-A3D6-A4E3D949AD2B}" srcOrd="6" destOrd="0" parTransId="{4058EF92-BFDC-47C7-ACE7-B5E890386DD8}" sibTransId="{46754BF5-CBFA-4F6B-94F8-06ED8D6DA5F6}"/>
    <dgm:cxn modelId="{6CD4546F-5B5D-024B-AE35-0C83FB1BFBED}" type="presParOf" srcId="{ED6DB63D-F041-4E70-A84F-7AC3D03BE0F5}" destId="{B151EC70-E333-4BE5-9D4E-3C5D65D361DC}" srcOrd="0" destOrd="0" presId="urn:microsoft.com/office/officeart/2018/2/layout/IconVerticalSolidList"/>
    <dgm:cxn modelId="{316521B3-7422-104E-84EF-8092187D0105}" type="presParOf" srcId="{B151EC70-E333-4BE5-9D4E-3C5D65D361DC}" destId="{E0BB3745-1207-4344-8E88-1FC5BB76946C}" srcOrd="0" destOrd="0" presId="urn:microsoft.com/office/officeart/2018/2/layout/IconVerticalSolidList"/>
    <dgm:cxn modelId="{F5D17929-2E51-774E-9442-9A1F0C71B7D0}" type="presParOf" srcId="{B151EC70-E333-4BE5-9D4E-3C5D65D361DC}" destId="{66CE5BA8-24C5-4BF2-96CB-8AAB7D909458}" srcOrd="1" destOrd="0" presId="urn:microsoft.com/office/officeart/2018/2/layout/IconVerticalSolidList"/>
    <dgm:cxn modelId="{57D7E37B-E073-C74C-AD92-4CA297EF70F3}" type="presParOf" srcId="{B151EC70-E333-4BE5-9D4E-3C5D65D361DC}" destId="{034134A5-E602-4251-8DEA-66E599BD0B6C}" srcOrd="2" destOrd="0" presId="urn:microsoft.com/office/officeart/2018/2/layout/IconVerticalSolidList"/>
    <dgm:cxn modelId="{A1613AAC-0A9A-184C-9218-66F0C0060633}" type="presParOf" srcId="{B151EC70-E333-4BE5-9D4E-3C5D65D361DC}" destId="{86C74E2C-AA0E-4C88-B474-2D7DBBDABCA7}" srcOrd="3" destOrd="0" presId="urn:microsoft.com/office/officeart/2018/2/layout/IconVerticalSolidList"/>
    <dgm:cxn modelId="{A8144139-10DE-584B-BC24-F9FFD04992A9}" type="presParOf" srcId="{ED6DB63D-F041-4E70-A84F-7AC3D03BE0F5}" destId="{8B743DC4-A6AE-4030-B458-7670E1D70D71}" srcOrd="1" destOrd="0" presId="urn:microsoft.com/office/officeart/2018/2/layout/IconVerticalSolidList"/>
    <dgm:cxn modelId="{89B72EB5-7034-3447-A6A3-6330800C5FBF}" type="presParOf" srcId="{ED6DB63D-F041-4E70-A84F-7AC3D03BE0F5}" destId="{B0876CA8-DDCA-46F5-B10D-7151220ED59A}" srcOrd="2" destOrd="0" presId="urn:microsoft.com/office/officeart/2018/2/layout/IconVerticalSolidList"/>
    <dgm:cxn modelId="{1F3BA59C-6EE7-2948-8CCC-1F67FA453BCA}" type="presParOf" srcId="{B0876CA8-DDCA-46F5-B10D-7151220ED59A}" destId="{75624826-806E-42BA-A11B-7CD0BB94743C}" srcOrd="0" destOrd="0" presId="urn:microsoft.com/office/officeart/2018/2/layout/IconVerticalSolidList"/>
    <dgm:cxn modelId="{B306FDA8-1259-3146-BA3E-28207B62CF2D}" type="presParOf" srcId="{B0876CA8-DDCA-46F5-B10D-7151220ED59A}" destId="{32482C8D-15E0-45F6-8ECF-C1A7A1DF5BB3}" srcOrd="1" destOrd="0" presId="urn:microsoft.com/office/officeart/2018/2/layout/IconVerticalSolidList"/>
    <dgm:cxn modelId="{04DD0B0E-874A-D548-8BC5-75BA9B725ABF}" type="presParOf" srcId="{B0876CA8-DDCA-46F5-B10D-7151220ED59A}" destId="{F18A7C17-AAC7-427B-913E-379673C8C1DE}" srcOrd="2" destOrd="0" presId="urn:microsoft.com/office/officeart/2018/2/layout/IconVerticalSolidList"/>
    <dgm:cxn modelId="{3079CC46-08D5-AC46-8C66-B8C681B4D587}" type="presParOf" srcId="{B0876CA8-DDCA-46F5-B10D-7151220ED59A}" destId="{194D39BC-077A-4606-B651-C68008BBB3EC}" srcOrd="3" destOrd="0" presId="urn:microsoft.com/office/officeart/2018/2/layout/IconVerticalSolidList"/>
    <dgm:cxn modelId="{C998946A-9BB8-7345-AD4C-E737334FA03A}" type="presParOf" srcId="{ED6DB63D-F041-4E70-A84F-7AC3D03BE0F5}" destId="{9FA0943B-6B29-4646-A208-FB8BC8952194}" srcOrd="3" destOrd="0" presId="urn:microsoft.com/office/officeart/2018/2/layout/IconVerticalSolidList"/>
    <dgm:cxn modelId="{E77D71B0-6A5D-D246-A4C2-825C5FF9340B}" type="presParOf" srcId="{ED6DB63D-F041-4E70-A84F-7AC3D03BE0F5}" destId="{4E785D36-6990-44C4-94CC-8090055B36FC}" srcOrd="4" destOrd="0" presId="urn:microsoft.com/office/officeart/2018/2/layout/IconVerticalSolidList"/>
    <dgm:cxn modelId="{441B88BD-A82D-544E-A1F4-7CD35DFF7D55}" type="presParOf" srcId="{4E785D36-6990-44C4-94CC-8090055B36FC}" destId="{39234F14-E0BD-46BE-83C8-03D5E71177D3}" srcOrd="0" destOrd="0" presId="urn:microsoft.com/office/officeart/2018/2/layout/IconVerticalSolidList"/>
    <dgm:cxn modelId="{2DF61D16-0ADF-484C-B117-B6497F7EEF91}" type="presParOf" srcId="{4E785D36-6990-44C4-94CC-8090055B36FC}" destId="{231223D7-9158-4CC2-809C-0D312E0B6655}" srcOrd="1" destOrd="0" presId="urn:microsoft.com/office/officeart/2018/2/layout/IconVerticalSolidList"/>
    <dgm:cxn modelId="{DE63C4F7-7524-CC44-870D-0579DD803B86}" type="presParOf" srcId="{4E785D36-6990-44C4-94CC-8090055B36FC}" destId="{6FD062AB-8640-4B9B-803D-441F960302F3}" srcOrd="2" destOrd="0" presId="urn:microsoft.com/office/officeart/2018/2/layout/IconVerticalSolidList"/>
    <dgm:cxn modelId="{06F22D20-EBE1-394C-9821-393C34ECEB3C}" type="presParOf" srcId="{4E785D36-6990-44C4-94CC-8090055B36FC}" destId="{B520E90F-19AC-45D8-8543-E740CDE18CD6}" srcOrd="3" destOrd="0" presId="urn:microsoft.com/office/officeart/2018/2/layout/IconVerticalSolidList"/>
    <dgm:cxn modelId="{73546819-1DF9-1348-BF40-371D50F32EE7}" type="presParOf" srcId="{ED6DB63D-F041-4E70-A84F-7AC3D03BE0F5}" destId="{9500F057-4BC0-4FEC-8D30-FEEBD89CEA25}" srcOrd="5" destOrd="0" presId="urn:microsoft.com/office/officeart/2018/2/layout/IconVerticalSolidList"/>
    <dgm:cxn modelId="{64AEFFAA-B1E3-0945-943E-84076470F8EE}" type="presParOf" srcId="{ED6DB63D-F041-4E70-A84F-7AC3D03BE0F5}" destId="{5E3FA355-A90E-4B69-A434-FB0AFB80828B}" srcOrd="6" destOrd="0" presId="urn:microsoft.com/office/officeart/2018/2/layout/IconVerticalSolidList"/>
    <dgm:cxn modelId="{F41F3C2D-4872-9F44-8392-87574927CDFE}" type="presParOf" srcId="{5E3FA355-A90E-4B69-A434-FB0AFB80828B}" destId="{1CA3CA9F-D637-45E1-A1F1-E9CCC7E69295}" srcOrd="0" destOrd="0" presId="urn:microsoft.com/office/officeart/2018/2/layout/IconVerticalSolidList"/>
    <dgm:cxn modelId="{50C7024D-438F-9743-8DF3-58AA2C02B1F6}" type="presParOf" srcId="{5E3FA355-A90E-4B69-A434-FB0AFB80828B}" destId="{D4B6498C-13DC-40DB-9599-ED73B578B460}" srcOrd="1" destOrd="0" presId="urn:microsoft.com/office/officeart/2018/2/layout/IconVerticalSolidList"/>
    <dgm:cxn modelId="{C8015D02-B15B-BB4F-BDBE-E6B3E13FBF58}" type="presParOf" srcId="{5E3FA355-A90E-4B69-A434-FB0AFB80828B}" destId="{92119FD2-0A67-4BAB-9E09-D9AA0ED64EA5}" srcOrd="2" destOrd="0" presId="urn:microsoft.com/office/officeart/2018/2/layout/IconVerticalSolidList"/>
    <dgm:cxn modelId="{D3E044A8-EAB9-6249-9FEE-D1F645A756D2}" type="presParOf" srcId="{5E3FA355-A90E-4B69-A434-FB0AFB80828B}" destId="{D7F942CF-560F-4FCF-99DD-A61EDEBD6273}" srcOrd="3" destOrd="0" presId="urn:microsoft.com/office/officeart/2018/2/layout/IconVerticalSolidList"/>
    <dgm:cxn modelId="{F9019B12-15BA-BE4D-91E7-AE89964DEB8B}" type="presParOf" srcId="{ED6DB63D-F041-4E70-A84F-7AC3D03BE0F5}" destId="{962A3718-7737-4D67-9C1D-BE50AFBA60D8}" srcOrd="7" destOrd="0" presId="urn:microsoft.com/office/officeart/2018/2/layout/IconVerticalSolidList"/>
    <dgm:cxn modelId="{8E32982B-C0A6-8C49-8671-9F365D7B3D0B}" type="presParOf" srcId="{ED6DB63D-F041-4E70-A84F-7AC3D03BE0F5}" destId="{88C40108-15B0-4147-87AD-93F3D5933174}" srcOrd="8" destOrd="0" presId="urn:microsoft.com/office/officeart/2018/2/layout/IconVerticalSolidList"/>
    <dgm:cxn modelId="{3ACC3C03-FA03-0243-BEDC-65070314F058}" type="presParOf" srcId="{88C40108-15B0-4147-87AD-93F3D5933174}" destId="{4181283A-B84C-474A-BD74-F6C5717C4471}" srcOrd="0" destOrd="0" presId="urn:microsoft.com/office/officeart/2018/2/layout/IconVerticalSolidList"/>
    <dgm:cxn modelId="{1AC27787-5F2F-1542-9CCE-4E448622A1C7}" type="presParOf" srcId="{88C40108-15B0-4147-87AD-93F3D5933174}" destId="{A84F4EEA-9E17-46DD-B84A-0724C881A93A}" srcOrd="1" destOrd="0" presId="urn:microsoft.com/office/officeart/2018/2/layout/IconVerticalSolidList"/>
    <dgm:cxn modelId="{2244CED4-E1FD-1E44-B7B3-48CFCF893559}" type="presParOf" srcId="{88C40108-15B0-4147-87AD-93F3D5933174}" destId="{8336F429-6F06-4854-B5CC-49D579F25F0C}" srcOrd="2" destOrd="0" presId="urn:microsoft.com/office/officeart/2018/2/layout/IconVerticalSolidList"/>
    <dgm:cxn modelId="{69B6B300-5CBB-4C4D-BCE4-31E7ABB62DAF}" type="presParOf" srcId="{88C40108-15B0-4147-87AD-93F3D5933174}" destId="{027754E0-F17F-41B2-8144-802A51775739}" srcOrd="3" destOrd="0" presId="urn:microsoft.com/office/officeart/2018/2/layout/IconVerticalSolidList"/>
    <dgm:cxn modelId="{A2D0A1EE-3442-FA4B-88FD-C63D79E0460F}" type="presParOf" srcId="{ED6DB63D-F041-4E70-A84F-7AC3D03BE0F5}" destId="{D19E10C6-0323-4F62-B004-71B428C50BCE}" srcOrd="9" destOrd="0" presId="urn:microsoft.com/office/officeart/2018/2/layout/IconVerticalSolidList"/>
    <dgm:cxn modelId="{9EE92896-C28F-C64A-B9CB-FE2AF4CA68EF}" type="presParOf" srcId="{ED6DB63D-F041-4E70-A84F-7AC3D03BE0F5}" destId="{BA6A0A4E-A5A7-4989-821A-9F58115F54EC}" srcOrd="10" destOrd="0" presId="urn:microsoft.com/office/officeart/2018/2/layout/IconVerticalSolidList"/>
    <dgm:cxn modelId="{14F879BD-2E4A-634C-A0C8-5424366228E5}" type="presParOf" srcId="{BA6A0A4E-A5A7-4989-821A-9F58115F54EC}" destId="{EEEA2EA2-6F84-402B-A010-E6E6C885AFAE}" srcOrd="0" destOrd="0" presId="urn:microsoft.com/office/officeart/2018/2/layout/IconVerticalSolidList"/>
    <dgm:cxn modelId="{49C306F8-EC5E-5B45-8170-6C1007314C31}" type="presParOf" srcId="{BA6A0A4E-A5A7-4989-821A-9F58115F54EC}" destId="{7730E62F-8D7E-46B5-BD9F-A34ABF53ED68}" srcOrd="1" destOrd="0" presId="urn:microsoft.com/office/officeart/2018/2/layout/IconVerticalSolidList"/>
    <dgm:cxn modelId="{F0E634E7-3DA7-5749-BC79-1B8F72DBAE82}" type="presParOf" srcId="{BA6A0A4E-A5A7-4989-821A-9F58115F54EC}" destId="{7E02CC9B-6B6F-4EFA-A12E-D623A7249E82}" srcOrd="2" destOrd="0" presId="urn:microsoft.com/office/officeart/2018/2/layout/IconVerticalSolidList"/>
    <dgm:cxn modelId="{9D703BF0-C6D6-F944-B206-B0951F729A85}" type="presParOf" srcId="{BA6A0A4E-A5A7-4989-821A-9F58115F54EC}" destId="{B6216AF0-28E4-4730-A68A-829ED3637281}" srcOrd="3" destOrd="0" presId="urn:microsoft.com/office/officeart/2018/2/layout/IconVerticalSolidList"/>
    <dgm:cxn modelId="{B7E523CF-3460-B84E-A493-DD2D306F0820}" type="presParOf" srcId="{ED6DB63D-F041-4E70-A84F-7AC3D03BE0F5}" destId="{40052612-8457-4735-944C-00B91C972B7E}" srcOrd="11" destOrd="0" presId="urn:microsoft.com/office/officeart/2018/2/layout/IconVerticalSolidList"/>
    <dgm:cxn modelId="{64F40333-A5B9-D245-9D97-6898C407B70D}" type="presParOf" srcId="{ED6DB63D-F041-4E70-A84F-7AC3D03BE0F5}" destId="{CB98E962-8A87-4C2D-9370-62734A502739}" srcOrd="12" destOrd="0" presId="urn:microsoft.com/office/officeart/2018/2/layout/IconVerticalSolidList"/>
    <dgm:cxn modelId="{4407D36A-F8B2-3544-960B-25BE46E2A9F2}" type="presParOf" srcId="{CB98E962-8A87-4C2D-9370-62734A502739}" destId="{A28C253F-B6F2-4EEB-A5A0-03CE8E0CB7E4}" srcOrd="0" destOrd="0" presId="urn:microsoft.com/office/officeart/2018/2/layout/IconVerticalSolidList"/>
    <dgm:cxn modelId="{947D4442-0B5F-FF4E-B41C-4B89F17EDB04}" type="presParOf" srcId="{CB98E962-8A87-4C2D-9370-62734A502739}" destId="{59D209A9-D902-48E9-A6D4-6DA9DC195293}" srcOrd="1" destOrd="0" presId="urn:microsoft.com/office/officeart/2018/2/layout/IconVerticalSolidList"/>
    <dgm:cxn modelId="{C10AB2E0-0D01-BB4A-8ED5-03DBA174DFD0}" type="presParOf" srcId="{CB98E962-8A87-4C2D-9370-62734A502739}" destId="{362A8090-2848-4FEE-A82D-A9BF829BAF20}" srcOrd="2" destOrd="0" presId="urn:microsoft.com/office/officeart/2018/2/layout/IconVerticalSolidList"/>
    <dgm:cxn modelId="{401F5D85-EE95-A149-B6AE-2B0E07946D73}" type="presParOf" srcId="{CB98E962-8A87-4C2D-9370-62734A502739}" destId="{0C757C84-F087-4F70-A2CA-6B5BD3F3A29B}" srcOrd="3" destOrd="0" presId="urn:microsoft.com/office/officeart/2018/2/layout/IconVerticalSolidList"/>
    <dgm:cxn modelId="{FA14D79C-350E-684A-872F-3BBFE5B57570}" type="presParOf" srcId="{ED6DB63D-F041-4E70-A84F-7AC3D03BE0F5}" destId="{C90CA58A-0FC6-453A-98B3-49DF308997A4}" srcOrd="13" destOrd="0" presId="urn:microsoft.com/office/officeart/2018/2/layout/IconVerticalSolidList"/>
    <dgm:cxn modelId="{B530B6EC-DA74-3D43-81DC-4E5A556DDA9A}" type="presParOf" srcId="{ED6DB63D-F041-4E70-A84F-7AC3D03BE0F5}" destId="{078F48AA-C614-440F-A47A-AFA367ED2A16}" srcOrd="14" destOrd="0" presId="urn:microsoft.com/office/officeart/2018/2/layout/IconVerticalSolidList"/>
    <dgm:cxn modelId="{3DEE9DB7-C5CC-384E-AB39-922C4E3C2A54}" type="presParOf" srcId="{078F48AA-C614-440F-A47A-AFA367ED2A16}" destId="{FFC17B84-9897-4727-8A4D-AD04B484B64D}" srcOrd="0" destOrd="0" presId="urn:microsoft.com/office/officeart/2018/2/layout/IconVerticalSolidList"/>
    <dgm:cxn modelId="{8964772D-F4B7-AA4E-97AC-B636A882EA96}" type="presParOf" srcId="{078F48AA-C614-440F-A47A-AFA367ED2A16}" destId="{F3B8BC95-0F57-43A7-8C03-55A726CC848E}" srcOrd="1" destOrd="0" presId="urn:microsoft.com/office/officeart/2018/2/layout/IconVerticalSolidList"/>
    <dgm:cxn modelId="{67A73407-E5DF-BB46-8878-7DB754E9DC3B}" type="presParOf" srcId="{078F48AA-C614-440F-A47A-AFA367ED2A16}" destId="{35222F4C-9348-4872-B9EE-7F9BD43BF53A}" srcOrd="2" destOrd="0" presId="urn:microsoft.com/office/officeart/2018/2/layout/IconVerticalSolidList"/>
    <dgm:cxn modelId="{CF8CF408-6F6D-4F48-9CA7-0899C4340118}" type="presParOf" srcId="{078F48AA-C614-440F-A47A-AFA367ED2A16}" destId="{1FFBD19D-85A1-461B-82BB-39E019EE9F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11E77E-6BA8-44EF-9C4D-BEAA68E541B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343400-F6FA-464D-88C7-ABA2C7AAE7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Mentoring</a:t>
          </a:r>
          <a:endParaRPr lang="en-US" dirty="0"/>
        </a:p>
      </dgm:t>
    </dgm:pt>
    <dgm:pt modelId="{6D828808-ACB9-4966-96CB-26F4039CD4DF}" type="parTrans" cxnId="{D9D4F7D7-3FEA-4F7B-A7E3-53A228B1428E}">
      <dgm:prSet/>
      <dgm:spPr/>
      <dgm:t>
        <a:bodyPr/>
        <a:lstStyle/>
        <a:p>
          <a:endParaRPr lang="en-US"/>
        </a:p>
      </dgm:t>
    </dgm:pt>
    <dgm:pt modelId="{75171FE1-9C08-4247-A087-CBD7CB1D6B6B}" type="sibTrans" cxnId="{D9D4F7D7-3FEA-4F7B-A7E3-53A228B1428E}">
      <dgm:prSet/>
      <dgm:spPr/>
      <dgm:t>
        <a:bodyPr/>
        <a:lstStyle/>
        <a:p>
          <a:endParaRPr lang="en-US"/>
        </a:p>
      </dgm:t>
    </dgm:pt>
    <dgm:pt modelId="{EA3A8F63-30A7-463B-ACA4-409DF7FC7A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Pair students together </a:t>
          </a:r>
          <a:endParaRPr lang="en-US" dirty="0"/>
        </a:p>
      </dgm:t>
    </dgm:pt>
    <dgm:pt modelId="{95A73D2A-18E5-49F4-A7CF-0D9C3643CDBF}" type="parTrans" cxnId="{4F0E6C6B-B2BC-4575-8CF3-B969F8411DBC}">
      <dgm:prSet/>
      <dgm:spPr/>
      <dgm:t>
        <a:bodyPr/>
        <a:lstStyle/>
        <a:p>
          <a:endParaRPr lang="en-US"/>
        </a:p>
      </dgm:t>
    </dgm:pt>
    <dgm:pt modelId="{3E814C2B-4FE0-48B0-8757-023FF65841F2}" type="sibTrans" cxnId="{4F0E6C6B-B2BC-4575-8CF3-B969F8411DBC}">
      <dgm:prSet/>
      <dgm:spPr/>
      <dgm:t>
        <a:bodyPr/>
        <a:lstStyle/>
        <a:p>
          <a:endParaRPr lang="en-US"/>
        </a:p>
      </dgm:t>
    </dgm:pt>
    <dgm:pt modelId="{05F50C83-29C0-442E-9FAB-492D48CAD0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Faculty mentorship during student practicum periods.</a:t>
          </a:r>
          <a:endParaRPr lang="en-US" dirty="0"/>
        </a:p>
      </dgm:t>
    </dgm:pt>
    <dgm:pt modelId="{93831DE9-DC9D-458F-B09F-4F85F99A5EFD}" type="parTrans" cxnId="{B8531FCA-CF20-4AC2-AEBC-FA8C9B507931}">
      <dgm:prSet/>
      <dgm:spPr/>
      <dgm:t>
        <a:bodyPr/>
        <a:lstStyle/>
        <a:p>
          <a:endParaRPr lang="en-US"/>
        </a:p>
      </dgm:t>
    </dgm:pt>
    <dgm:pt modelId="{1370D470-C245-4522-A890-841D9F21933F}" type="sibTrans" cxnId="{B8531FCA-CF20-4AC2-AEBC-FA8C9B507931}">
      <dgm:prSet/>
      <dgm:spPr/>
      <dgm:t>
        <a:bodyPr/>
        <a:lstStyle/>
        <a:p>
          <a:endParaRPr lang="en-US"/>
        </a:p>
      </dgm:t>
    </dgm:pt>
    <dgm:pt modelId="{DDBD0C7D-D059-4FB8-BB14-57B4BC5117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Set Realistic and Clear Expectations</a:t>
          </a:r>
          <a:br>
            <a:rPr lang="en-US" b="1" i="0" dirty="0"/>
          </a:br>
          <a:endParaRPr lang="en-US" dirty="0"/>
        </a:p>
      </dgm:t>
    </dgm:pt>
    <dgm:pt modelId="{B467AFF8-5CD8-4615-BBF6-08F1417F775E}" type="parTrans" cxnId="{1E847CA9-42EB-441E-9AE8-ABC18579F9D0}">
      <dgm:prSet/>
      <dgm:spPr/>
      <dgm:t>
        <a:bodyPr/>
        <a:lstStyle/>
        <a:p>
          <a:endParaRPr lang="en-US"/>
        </a:p>
      </dgm:t>
    </dgm:pt>
    <dgm:pt modelId="{0487C3F1-9560-4CA4-9F8A-72B3346ED13F}" type="sibTrans" cxnId="{1E847CA9-42EB-441E-9AE8-ABC18579F9D0}">
      <dgm:prSet/>
      <dgm:spPr/>
      <dgm:t>
        <a:bodyPr/>
        <a:lstStyle/>
        <a:p>
          <a:endParaRPr lang="en-US"/>
        </a:p>
      </dgm:t>
    </dgm:pt>
    <dgm:pt modelId="{23AE3AEB-6F36-4A87-B8B0-7CF7C56EA4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Clearly define</a:t>
          </a:r>
          <a:r>
            <a:rPr lang="en-US" b="0" i="0" dirty="0">
              <a:latin typeface="Arial"/>
            </a:rPr>
            <a:t> </a:t>
          </a:r>
          <a:r>
            <a:rPr lang="en-US" b="0" i="0" dirty="0"/>
            <a:t> competencies in courses and mirror those expectations </a:t>
          </a:r>
          <a:endParaRPr lang="en-US" dirty="0"/>
        </a:p>
      </dgm:t>
    </dgm:pt>
    <dgm:pt modelId="{4D10849D-70B5-422B-8A73-5F5CC585F352}" type="parTrans" cxnId="{A6A738EF-91E8-4B32-A86E-8C9CABD60BD5}">
      <dgm:prSet/>
      <dgm:spPr/>
      <dgm:t>
        <a:bodyPr/>
        <a:lstStyle/>
        <a:p>
          <a:endParaRPr lang="en-US"/>
        </a:p>
      </dgm:t>
    </dgm:pt>
    <dgm:pt modelId="{F1FE38E9-7619-43B4-98B2-782E81577878}" type="sibTrans" cxnId="{A6A738EF-91E8-4B32-A86E-8C9CABD60BD5}">
      <dgm:prSet/>
      <dgm:spPr/>
      <dgm:t>
        <a:bodyPr/>
        <a:lstStyle/>
        <a:p>
          <a:endParaRPr lang="en-US"/>
        </a:p>
      </dgm:t>
    </dgm:pt>
    <dgm:pt modelId="{03CF0009-BEA5-4F65-B87A-2DA896BC24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Discuss realistic patient assignments</a:t>
          </a:r>
          <a:endParaRPr lang="en-US" dirty="0"/>
        </a:p>
      </dgm:t>
    </dgm:pt>
    <dgm:pt modelId="{95DD1D02-0F22-438F-BA08-0666906EE62C}" type="parTrans" cxnId="{BAF2CC4D-7570-4FFC-BEB3-A7E74096E3E1}">
      <dgm:prSet/>
      <dgm:spPr/>
      <dgm:t>
        <a:bodyPr/>
        <a:lstStyle/>
        <a:p>
          <a:endParaRPr lang="en-US"/>
        </a:p>
      </dgm:t>
    </dgm:pt>
    <dgm:pt modelId="{2EF8BC08-D021-4D38-B4AF-DF25ED37D0A1}" type="sibTrans" cxnId="{BAF2CC4D-7570-4FFC-BEB3-A7E74096E3E1}">
      <dgm:prSet/>
      <dgm:spPr/>
      <dgm:t>
        <a:bodyPr/>
        <a:lstStyle/>
        <a:p>
          <a:endParaRPr lang="en-US"/>
        </a:p>
      </dgm:t>
    </dgm:pt>
    <dgm:pt modelId="{021AB5E9-52D1-4D48-AF93-C95EA3A5CD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Review strategies for triage, delegation, and self-care.</a:t>
          </a:r>
          <a:endParaRPr lang="en-US" dirty="0"/>
        </a:p>
      </dgm:t>
    </dgm:pt>
    <dgm:pt modelId="{7209C544-EF90-42EA-A9E0-395E1C9BF849}" type="parTrans" cxnId="{7489CC08-6699-445C-9ABD-C51A81419080}">
      <dgm:prSet/>
      <dgm:spPr/>
      <dgm:t>
        <a:bodyPr/>
        <a:lstStyle/>
        <a:p>
          <a:endParaRPr lang="en-US"/>
        </a:p>
      </dgm:t>
    </dgm:pt>
    <dgm:pt modelId="{906A34EF-2767-4755-AA05-1EC140273993}" type="sibTrans" cxnId="{7489CC08-6699-445C-9ABD-C51A81419080}">
      <dgm:prSet/>
      <dgm:spPr/>
      <dgm:t>
        <a:bodyPr/>
        <a:lstStyle/>
        <a:p>
          <a:endParaRPr lang="en-US"/>
        </a:p>
      </dgm:t>
    </dgm:pt>
    <dgm:pt modelId="{A12077A8-8098-4C59-9C28-2D47F57A7B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Communication</a:t>
          </a:r>
          <a:endParaRPr lang="en-US" dirty="0"/>
        </a:p>
      </dgm:t>
    </dgm:pt>
    <dgm:pt modelId="{5732F4DF-765D-4805-BFB4-67BA252C3F2D}" type="parTrans" cxnId="{539FF02B-9A6F-4D16-B797-6B85C3FAD2BE}">
      <dgm:prSet/>
      <dgm:spPr/>
      <dgm:t>
        <a:bodyPr/>
        <a:lstStyle/>
        <a:p>
          <a:endParaRPr lang="en-US"/>
        </a:p>
      </dgm:t>
    </dgm:pt>
    <dgm:pt modelId="{A4A55FA7-C41A-43E1-8FAC-684D0FFEAFCA}" type="sibTrans" cxnId="{539FF02B-9A6F-4D16-B797-6B85C3FAD2BE}">
      <dgm:prSet/>
      <dgm:spPr/>
      <dgm:t>
        <a:bodyPr/>
        <a:lstStyle/>
        <a:p>
          <a:endParaRPr lang="en-US"/>
        </a:p>
      </dgm:t>
    </dgm:pt>
    <dgm:pt modelId="{0795A7FE-68C8-40A9-8E16-D9874C5B89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Include multidisciplinary team members</a:t>
          </a:r>
          <a:endParaRPr lang="en-US" dirty="0"/>
        </a:p>
      </dgm:t>
    </dgm:pt>
    <dgm:pt modelId="{67F9D04E-43E5-479B-97C8-1B948B6763D4}" type="parTrans" cxnId="{322BEBD8-B411-44E9-B543-9A80D572AC66}">
      <dgm:prSet/>
      <dgm:spPr/>
      <dgm:t>
        <a:bodyPr/>
        <a:lstStyle/>
        <a:p>
          <a:endParaRPr lang="en-US"/>
        </a:p>
      </dgm:t>
    </dgm:pt>
    <dgm:pt modelId="{FA925BAB-B3CE-4125-8E4F-B8ACE79D022B}" type="sibTrans" cxnId="{322BEBD8-B411-44E9-B543-9A80D572AC66}">
      <dgm:prSet/>
      <dgm:spPr/>
      <dgm:t>
        <a:bodyPr/>
        <a:lstStyle/>
        <a:p>
          <a:endParaRPr lang="en-US"/>
        </a:p>
      </dgm:t>
    </dgm:pt>
    <dgm:pt modelId="{6CB1C153-9E08-43EB-AD25-D912E4CCB3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Teach communication tools and prioritize conflict resolution skills </a:t>
          </a:r>
          <a:endParaRPr lang="en-US" dirty="0"/>
        </a:p>
      </dgm:t>
    </dgm:pt>
    <dgm:pt modelId="{4C85F7C2-E17E-4557-8D36-FFDD1F5A2291}" type="parTrans" cxnId="{0B6C26EC-B609-4BBC-ADA6-B1CCC4BF2808}">
      <dgm:prSet/>
      <dgm:spPr/>
      <dgm:t>
        <a:bodyPr/>
        <a:lstStyle/>
        <a:p>
          <a:endParaRPr lang="en-US"/>
        </a:p>
      </dgm:t>
    </dgm:pt>
    <dgm:pt modelId="{B3AC527E-CF67-435A-9489-082F86B978D9}" type="sibTrans" cxnId="{0B6C26EC-B609-4BBC-ADA6-B1CCC4BF2808}">
      <dgm:prSet/>
      <dgm:spPr/>
      <dgm:t>
        <a:bodyPr/>
        <a:lstStyle/>
        <a:p>
          <a:endParaRPr lang="en-US"/>
        </a:p>
      </dgm:t>
    </dgm:pt>
    <dgm:pt modelId="{8AA4883C-836B-4485-94F3-D1303464A5BD}">
      <dgm:prSet/>
      <dgm:spPr/>
      <dgm:t>
        <a:bodyPr/>
        <a:lstStyle/>
        <a:p>
          <a:r>
            <a:rPr lang="en-US" b="0" i="0" dirty="0"/>
            <a:t>SBAR</a:t>
          </a:r>
          <a:endParaRPr lang="en-US" dirty="0"/>
        </a:p>
      </dgm:t>
    </dgm:pt>
    <dgm:pt modelId="{B272AE11-5C08-4CA6-9608-234DC5568E56}" type="parTrans" cxnId="{E03F47D9-E5AA-44C3-BB26-310BB6D60CE6}">
      <dgm:prSet/>
      <dgm:spPr/>
      <dgm:t>
        <a:bodyPr/>
        <a:lstStyle/>
        <a:p>
          <a:endParaRPr lang="en-US"/>
        </a:p>
      </dgm:t>
    </dgm:pt>
    <dgm:pt modelId="{B6460CBD-0E61-4FA3-BC26-F9B434D019E5}" type="sibTrans" cxnId="{E03F47D9-E5AA-44C3-BB26-310BB6D60CE6}">
      <dgm:prSet/>
      <dgm:spPr/>
      <dgm:t>
        <a:bodyPr/>
        <a:lstStyle/>
        <a:p>
          <a:endParaRPr lang="en-US"/>
        </a:p>
      </dgm:t>
    </dgm:pt>
    <dgm:pt modelId="{9348AB2F-7B2E-4A38-B7F0-E8C51C87FC2F}" type="pres">
      <dgm:prSet presAssocID="{C411E77E-6BA8-44EF-9C4D-BEAA68E541B7}" presName="root" presStyleCnt="0">
        <dgm:presLayoutVars>
          <dgm:dir/>
          <dgm:resizeHandles val="exact"/>
        </dgm:presLayoutVars>
      </dgm:prSet>
      <dgm:spPr/>
    </dgm:pt>
    <dgm:pt modelId="{4197B9A4-73A8-41D0-9E79-C209F8DEA37E}" type="pres">
      <dgm:prSet presAssocID="{80343400-F6FA-464D-88C7-ABA2C7AAE706}" presName="compNode" presStyleCnt="0"/>
      <dgm:spPr/>
    </dgm:pt>
    <dgm:pt modelId="{C4618BA4-B518-4934-8B4F-A9E69DF6DB6B}" type="pres">
      <dgm:prSet presAssocID="{80343400-F6FA-464D-88C7-ABA2C7AAE706}" presName="bgRect" presStyleLbl="bgShp" presStyleIdx="0" presStyleCnt="3"/>
      <dgm:spPr/>
    </dgm:pt>
    <dgm:pt modelId="{27029245-DDC2-4609-BDB5-ACD85CB033E7}" type="pres">
      <dgm:prSet presAssocID="{80343400-F6FA-464D-88C7-ABA2C7AAE70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1318981-FA98-492B-8B27-C0C509DDC34A}" type="pres">
      <dgm:prSet presAssocID="{80343400-F6FA-464D-88C7-ABA2C7AAE706}" presName="spaceRect" presStyleCnt="0"/>
      <dgm:spPr/>
    </dgm:pt>
    <dgm:pt modelId="{B88A7A67-887E-42FC-B4AB-C7B1BFF39F3D}" type="pres">
      <dgm:prSet presAssocID="{80343400-F6FA-464D-88C7-ABA2C7AAE706}" presName="parTx" presStyleLbl="revTx" presStyleIdx="0" presStyleCnt="6">
        <dgm:presLayoutVars>
          <dgm:chMax val="0"/>
          <dgm:chPref val="0"/>
        </dgm:presLayoutVars>
      </dgm:prSet>
      <dgm:spPr/>
    </dgm:pt>
    <dgm:pt modelId="{508A70FD-B042-411A-9AA3-768F7AB4910B}" type="pres">
      <dgm:prSet presAssocID="{80343400-F6FA-464D-88C7-ABA2C7AAE706}" presName="desTx" presStyleLbl="revTx" presStyleIdx="1" presStyleCnt="6">
        <dgm:presLayoutVars/>
      </dgm:prSet>
      <dgm:spPr/>
    </dgm:pt>
    <dgm:pt modelId="{8AD31EC3-44FB-4B7F-9677-A3C2E7016E97}" type="pres">
      <dgm:prSet presAssocID="{75171FE1-9C08-4247-A087-CBD7CB1D6B6B}" presName="sibTrans" presStyleCnt="0"/>
      <dgm:spPr/>
    </dgm:pt>
    <dgm:pt modelId="{24DF08AD-64A6-4F4E-9989-96B95AD6B29B}" type="pres">
      <dgm:prSet presAssocID="{DDBD0C7D-D059-4FB8-BB14-57B4BC5117DB}" presName="compNode" presStyleCnt="0"/>
      <dgm:spPr/>
    </dgm:pt>
    <dgm:pt modelId="{E39F8673-C6C4-43FC-9D79-24FB98B872B3}" type="pres">
      <dgm:prSet presAssocID="{DDBD0C7D-D059-4FB8-BB14-57B4BC5117DB}" presName="bgRect" presStyleLbl="bgShp" presStyleIdx="1" presStyleCnt="3"/>
      <dgm:spPr/>
    </dgm:pt>
    <dgm:pt modelId="{A9B52255-7206-48C6-BEA2-10BFAAC864E1}" type="pres">
      <dgm:prSet presAssocID="{DDBD0C7D-D059-4FB8-BB14-57B4BC5117D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B1608E9-66EF-47A5-BD64-BB560D4850FE}" type="pres">
      <dgm:prSet presAssocID="{DDBD0C7D-D059-4FB8-BB14-57B4BC5117DB}" presName="spaceRect" presStyleCnt="0"/>
      <dgm:spPr/>
    </dgm:pt>
    <dgm:pt modelId="{4E4EF098-39E7-40EC-BCAD-122707E2F707}" type="pres">
      <dgm:prSet presAssocID="{DDBD0C7D-D059-4FB8-BB14-57B4BC5117DB}" presName="parTx" presStyleLbl="revTx" presStyleIdx="2" presStyleCnt="6">
        <dgm:presLayoutVars>
          <dgm:chMax val="0"/>
          <dgm:chPref val="0"/>
        </dgm:presLayoutVars>
      </dgm:prSet>
      <dgm:spPr/>
    </dgm:pt>
    <dgm:pt modelId="{40439E02-4A29-4EC3-AD5E-AE1B7F6A599D}" type="pres">
      <dgm:prSet presAssocID="{DDBD0C7D-D059-4FB8-BB14-57B4BC5117DB}" presName="desTx" presStyleLbl="revTx" presStyleIdx="3" presStyleCnt="6">
        <dgm:presLayoutVars/>
      </dgm:prSet>
      <dgm:spPr/>
    </dgm:pt>
    <dgm:pt modelId="{26066127-AD25-4208-9AEE-C127A8C9A3F5}" type="pres">
      <dgm:prSet presAssocID="{0487C3F1-9560-4CA4-9F8A-72B3346ED13F}" presName="sibTrans" presStyleCnt="0"/>
      <dgm:spPr/>
    </dgm:pt>
    <dgm:pt modelId="{139F98E2-2069-49CB-B1A7-14CC755EADA8}" type="pres">
      <dgm:prSet presAssocID="{A12077A8-8098-4C59-9C28-2D47F57A7B99}" presName="compNode" presStyleCnt="0"/>
      <dgm:spPr/>
    </dgm:pt>
    <dgm:pt modelId="{5840B121-6305-468F-A8B5-1BE65A8A6D57}" type="pres">
      <dgm:prSet presAssocID="{A12077A8-8098-4C59-9C28-2D47F57A7B99}" presName="bgRect" presStyleLbl="bgShp" presStyleIdx="2" presStyleCnt="3"/>
      <dgm:spPr/>
    </dgm:pt>
    <dgm:pt modelId="{0608724A-5894-4AC0-BECC-EB8CAC267EF8}" type="pres">
      <dgm:prSet presAssocID="{A12077A8-8098-4C59-9C28-2D47F57A7B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FFE530CC-C99D-43EA-AAB6-6A9354C0C125}" type="pres">
      <dgm:prSet presAssocID="{A12077A8-8098-4C59-9C28-2D47F57A7B99}" presName="spaceRect" presStyleCnt="0"/>
      <dgm:spPr/>
    </dgm:pt>
    <dgm:pt modelId="{C82F0613-2E2F-4513-A1E5-5096EDA8AC29}" type="pres">
      <dgm:prSet presAssocID="{A12077A8-8098-4C59-9C28-2D47F57A7B99}" presName="parTx" presStyleLbl="revTx" presStyleIdx="4" presStyleCnt="6">
        <dgm:presLayoutVars>
          <dgm:chMax val="0"/>
          <dgm:chPref val="0"/>
        </dgm:presLayoutVars>
      </dgm:prSet>
      <dgm:spPr/>
    </dgm:pt>
    <dgm:pt modelId="{68FAD110-8D44-41B7-B1E8-261473274D30}" type="pres">
      <dgm:prSet presAssocID="{A12077A8-8098-4C59-9C28-2D47F57A7B99}" presName="desTx" presStyleLbl="revTx" presStyleIdx="5" presStyleCnt="6">
        <dgm:presLayoutVars/>
      </dgm:prSet>
      <dgm:spPr/>
    </dgm:pt>
  </dgm:ptLst>
  <dgm:cxnLst>
    <dgm:cxn modelId="{7489CC08-6699-445C-9ABD-C51A81419080}" srcId="{DDBD0C7D-D059-4FB8-BB14-57B4BC5117DB}" destId="{021AB5E9-52D1-4D48-AF93-C95EA3A5CD54}" srcOrd="2" destOrd="0" parTransId="{7209C544-EF90-42EA-A9E0-395E1C9BF849}" sibTransId="{906A34EF-2767-4755-AA05-1EC140273993}"/>
    <dgm:cxn modelId="{56800E1B-B92A-4124-8D6D-64F67212BF48}" type="presOf" srcId="{021AB5E9-52D1-4D48-AF93-C95EA3A5CD54}" destId="{40439E02-4A29-4EC3-AD5E-AE1B7F6A599D}" srcOrd="0" destOrd="2" presId="urn:microsoft.com/office/officeart/2018/2/layout/IconVerticalSolidList"/>
    <dgm:cxn modelId="{2A425C21-ADDA-477A-8316-A78A6A630C10}" type="presOf" srcId="{A12077A8-8098-4C59-9C28-2D47F57A7B99}" destId="{C82F0613-2E2F-4513-A1E5-5096EDA8AC29}" srcOrd="0" destOrd="0" presId="urn:microsoft.com/office/officeart/2018/2/layout/IconVerticalSolidList"/>
    <dgm:cxn modelId="{517E3F29-940D-4B8A-BFD5-FBA197C221B5}" type="presOf" srcId="{05F50C83-29C0-442E-9FAB-492D48CAD08D}" destId="{508A70FD-B042-411A-9AA3-768F7AB4910B}" srcOrd="0" destOrd="1" presId="urn:microsoft.com/office/officeart/2018/2/layout/IconVerticalSolidList"/>
    <dgm:cxn modelId="{901FE72A-160C-46DC-9484-5AEFC763D031}" type="presOf" srcId="{0795A7FE-68C8-40A9-8E16-D9874C5B89C7}" destId="{68FAD110-8D44-41B7-B1E8-261473274D30}" srcOrd="0" destOrd="0" presId="urn:microsoft.com/office/officeart/2018/2/layout/IconVerticalSolidList"/>
    <dgm:cxn modelId="{539FF02B-9A6F-4D16-B797-6B85C3FAD2BE}" srcId="{C411E77E-6BA8-44EF-9C4D-BEAA68E541B7}" destId="{A12077A8-8098-4C59-9C28-2D47F57A7B99}" srcOrd="2" destOrd="0" parTransId="{5732F4DF-765D-4805-BFB4-67BA252C3F2D}" sibTransId="{A4A55FA7-C41A-43E1-8FAC-684D0FFEAFCA}"/>
    <dgm:cxn modelId="{7283C038-2C03-475F-820D-8C27DC673E88}" type="presOf" srcId="{23AE3AEB-6F36-4A87-B8B0-7CF7C56EA4B6}" destId="{40439E02-4A29-4EC3-AD5E-AE1B7F6A599D}" srcOrd="0" destOrd="0" presId="urn:microsoft.com/office/officeart/2018/2/layout/IconVerticalSolidList"/>
    <dgm:cxn modelId="{BAF2CC4D-7570-4FFC-BEB3-A7E74096E3E1}" srcId="{DDBD0C7D-D059-4FB8-BB14-57B4BC5117DB}" destId="{03CF0009-BEA5-4F65-B87A-2DA896BC2419}" srcOrd="1" destOrd="0" parTransId="{95DD1D02-0F22-438F-BA08-0666906EE62C}" sibTransId="{2EF8BC08-D021-4D38-B4AF-DF25ED37D0A1}"/>
    <dgm:cxn modelId="{A705646B-ACB5-41AB-93B4-6FAD333BC5E8}" type="presOf" srcId="{C411E77E-6BA8-44EF-9C4D-BEAA68E541B7}" destId="{9348AB2F-7B2E-4A38-B7F0-E8C51C87FC2F}" srcOrd="0" destOrd="0" presId="urn:microsoft.com/office/officeart/2018/2/layout/IconVerticalSolidList"/>
    <dgm:cxn modelId="{4F0E6C6B-B2BC-4575-8CF3-B969F8411DBC}" srcId="{80343400-F6FA-464D-88C7-ABA2C7AAE706}" destId="{EA3A8F63-30A7-463B-ACA4-409DF7FC7A2E}" srcOrd="0" destOrd="0" parTransId="{95A73D2A-18E5-49F4-A7CF-0D9C3643CDBF}" sibTransId="{3E814C2B-4FE0-48B0-8757-023FF65841F2}"/>
    <dgm:cxn modelId="{E38B97A3-8356-41BB-A235-5FD2A4257729}" type="presOf" srcId="{EA3A8F63-30A7-463B-ACA4-409DF7FC7A2E}" destId="{508A70FD-B042-411A-9AA3-768F7AB4910B}" srcOrd="0" destOrd="0" presId="urn:microsoft.com/office/officeart/2018/2/layout/IconVerticalSolidList"/>
    <dgm:cxn modelId="{1E847CA9-42EB-441E-9AE8-ABC18579F9D0}" srcId="{C411E77E-6BA8-44EF-9C4D-BEAA68E541B7}" destId="{DDBD0C7D-D059-4FB8-BB14-57B4BC5117DB}" srcOrd="1" destOrd="0" parTransId="{B467AFF8-5CD8-4615-BBF6-08F1417F775E}" sibTransId="{0487C3F1-9560-4CA4-9F8A-72B3346ED13F}"/>
    <dgm:cxn modelId="{01CD77BB-74B2-4B50-9592-0C3BBB852404}" type="presOf" srcId="{80343400-F6FA-464D-88C7-ABA2C7AAE706}" destId="{B88A7A67-887E-42FC-B4AB-C7B1BFF39F3D}" srcOrd="0" destOrd="0" presId="urn:microsoft.com/office/officeart/2018/2/layout/IconVerticalSolidList"/>
    <dgm:cxn modelId="{C1F52DC3-4539-413D-99F5-9D15F2F5FE88}" type="presOf" srcId="{DDBD0C7D-D059-4FB8-BB14-57B4BC5117DB}" destId="{4E4EF098-39E7-40EC-BCAD-122707E2F707}" srcOrd="0" destOrd="0" presId="urn:microsoft.com/office/officeart/2018/2/layout/IconVerticalSolidList"/>
    <dgm:cxn modelId="{B8531FCA-CF20-4AC2-AEBC-FA8C9B507931}" srcId="{80343400-F6FA-464D-88C7-ABA2C7AAE706}" destId="{05F50C83-29C0-442E-9FAB-492D48CAD08D}" srcOrd="1" destOrd="0" parTransId="{93831DE9-DC9D-458F-B09F-4F85F99A5EFD}" sibTransId="{1370D470-C245-4522-A890-841D9F21933F}"/>
    <dgm:cxn modelId="{E8AAA2CB-87C5-4086-8EB9-AC6CA6371C58}" type="presOf" srcId="{03CF0009-BEA5-4F65-B87A-2DA896BC2419}" destId="{40439E02-4A29-4EC3-AD5E-AE1B7F6A599D}" srcOrd="0" destOrd="1" presId="urn:microsoft.com/office/officeart/2018/2/layout/IconVerticalSolidList"/>
    <dgm:cxn modelId="{D9D4F7D7-3FEA-4F7B-A7E3-53A228B1428E}" srcId="{C411E77E-6BA8-44EF-9C4D-BEAA68E541B7}" destId="{80343400-F6FA-464D-88C7-ABA2C7AAE706}" srcOrd="0" destOrd="0" parTransId="{6D828808-ACB9-4966-96CB-26F4039CD4DF}" sibTransId="{75171FE1-9C08-4247-A087-CBD7CB1D6B6B}"/>
    <dgm:cxn modelId="{322BEBD8-B411-44E9-B543-9A80D572AC66}" srcId="{A12077A8-8098-4C59-9C28-2D47F57A7B99}" destId="{0795A7FE-68C8-40A9-8E16-D9874C5B89C7}" srcOrd="0" destOrd="0" parTransId="{67F9D04E-43E5-479B-97C8-1B948B6763D4}" sibTransId="{FA925BAB-B3CE-4125-8E4F-B8ACE79D022B}"/>
    <dgm:cxn modelId="{E03F47D9-E5AA-44C3-BB26-310BB6D60CE6}" srcId="{6CB1C153-9E08-43EB-AD25-D912E4CCB3CB}" destId="{8AA4883C-836B-4485-94F3-D1303464A5BD}" srcOrd="0" destOrd="0" parTransId="{B272AE11-5C08-4CA6-9608-234DC5568E56}" sibTransId="{B6460CBD-0E61-4FA3-BC26-F9B434D019E5}"/>
    <dgm:cxn modelId="{0EC802E5-EDD5-49EA-9007-3A9C290E3DF0}" type="presOf" srcId="{8AA4883C-836B-4485-94F3-D1303464A5BD}" destId="{68FAD110-8D44-41B7-B1E8-261473274D30}" srcOrd="0" destOrd="2" presId="urn:microsoft.com/office/officeart/2018/2/layout/IconVerticalSolidList"/>
    <dgm:cxn modelId="{0B6C26EC-B609-4BBC-ADA6-B1CCC4BF2808}" srcId="{A12077A8-8098-4C59-9C28-2D47F57A7B99}" destId="{6CB1C153-9E08-43EB-AD25-D912E4CCB3CB}" srcOrd="1" destOrd="0" parTransId="{4C85F7C2-E17E-4557-8D36-FFDD1F5A2291}" sibTransId="{B3AC527E-CF67-435A-9489-082F86B978D9}"/>
    <dgm:cxn modelId="{A6A738EF-91E8-4B32-A86E-8C9CABD60BD5}" srcId="{DDBD0C7D-D059-4FB8-BB14-57B4BC5117DB}" destId="{23AE3AEB-6F36-4A87-B8B0-7CF7C56EA4B6}" srcOrd="0" destOrd="0" parTransId="{4D10849D-70B5-422B-8A73-5F5CC585F352}" sibTransId="{F1FE38E9-7619-43B4-98B2-782E81577878}"/>
    <dgm:cxn modelId="{81833FF5-A8F8-4733-8C2A-9167E68F7A58}" type="presOf" srcId="{6CB1C153-9E08-43EB-AD25-D912E4CCB3CB}" destId="{68FAD110-8D44-41B7-B1E8-261473274D30}" srcOrd="0" destOrd="1" presId="urn:microsoft.com/office/officeart/2018/2/layout/IconVerticalSolidList"/>
    <dgm:cxn modelId="{E0308EDD-9632-47EC-9221-48721B8C7891}" type="presParOf" srcId="{9348AB2F-7B2E-4A38-B7F0-E8C51C87FC2F}" destId="{4197B9A4-73A8-41D0-9E79-C209F8DEA37E}" srcOrd="0" destOrd="0" presId="urn:microsoft.com/office/officeart/2018/2/layout/IconVerticalSolidList"/>
    <dgm:cxn modelId="{E54E0C4B-1F93-4652-8C89-44FB1D4D0F42}" type="presParOf" srcId="{4197B9A4-73A8-41D0-9E79-C209F8DEA37E}" destId="{C4618BA4-B518-4934-8B4F-A9E69DF6DB6B}" srcOrd="0" destOrd="0" presId="urn:microsoft.com/office/officeart/2018/2/layout/IconVerticalSolidList"/>
    <dgm:cxn modelId="{6CA2E8DD-A0A1-4997-9042-7B25938B6B03}" type="presParOf" srcId="{4197B9A4-73A8-41D0-9E79-C209F8DEA37E}" destId="{27029245-DDC2-4609-BDB5-ACD85CB033E7}" srcOrd="1" destOrd="0" presId="urn:microsoft.com/office/officeart/2018/2/layout/IconVerticalSolidList"/>
    <dgm:cxn modelId="{9A145B6D-E808-44EB-A1BA-903D4ACD0D79}" type="presParOf" srcId="{4197B9A4-73A8-41D0-9E79-C209F8DEA37E}" destId="{A1318981-FA98-492B-8B27-C0C509DDC34A}" srcOrd="2" destOrd="0" presId="urn:microsoft.com/office/officeart/2018/2/layout/IconVerticalSolidList"/>
    <dgm:cxn modelId="{4A9661F0-41AD-4096-BCF5-CD699E667DF8}" type="presParOf" srcId="{4197B9A4-73A8-41D0-9E79-C209F8DEA37E}" destId="{B88A7A67-887E-42FC-B4AB-C7B1BFF39F3D}" srcOrd="3" destOrd="0" presId="urn:microsoft.com/office/officeart/2018/2/layout/IconVerticalSolidList"/>
    <dgm:cxn modelId="{35E02F3C-ECFF-461F-97F1-2F59169E2833}" type="presParOf" srcId="{4197B9A4-73A8-41D0-9E79-C209F8DEA37E}" destId="{508A70FD-B042-411A-9AA3-768F7AB4910B}" srcOrd="4" destOrd="0" presId="urn:microsoft.com/office/officeart/2018/2/layout/IconVerticalSolidList"/>
    <dgm:cxn modelId="{2490292E-0EE4-4F2D-905F-AFCA30797B9B}" type="presParOf" srcId="{9348AB2F-7B2E-4A38-B7F0-E8C51C87FC2F}" destId="{8AD31EC3-44FB-4B7F-9677-A3C2E7016E97}" srcOrd="1" destOrd="0" presId="urn:microsoft.com/office/officeart/2018/2/layout/IconVerticalSolidList"/>
    <dgm:cxn modelId="{A6284B10-5BF9-4F62-A8A5-E904BB41FDDA}" type="presParOf" srcId="{9348AB2F-7B2E-4A38-B7F0-E8C51C87FC2F}" destId="{24DF08AD-64A6-4F4E-9989-96B95AD6B29B}" srcOrd="2" destOrd="0" presId="urn:microsoft.com/office/officeart/2018/2/layout/IconVerticalSolidList"/>
    <dgm:cxn modelId="{08C32D1A-F9FB-4147-B448-72B7EDCE6602}" type="presParOf" srcId="{24DF08AD-64A6-4F4E-9989-96B95AD6B29B}" destId="{E39F8673-C6C4-43FC-9D79-24FB98B872B3}" srcOrd="0" destOrd="0" presId="urn:microsoft.com/office/officeart/2018/2/layout/IconVerticalSolidList"/>
    <dgm:cxn modelId="{AD9DAE01-4E82-4135-AFFB-10A711E6F6E4}" type="presParOf" srcId="{24DF08AD-64A6-4F4E-9989-96B95AD6B29B}" destId="{A9B52255-7206-48C6-BEA2-10BFAAC864E1}" srcOrd="1" destOrd="0" presId="urn:microsoft.com/office/officeart/2018/2/layout/IconVerticalSolidList"/>
    <dgm:cxn modelId="{FCF7A4B5-977E-4BC6-8A36-38518C5B73F6}" type="presParOf" srcId="{24DF08AD-64A6-4F4E-9989-96B95AD6B29B}" destId="{3B1608E9-66EF-47A5-BD64-BB560D4850FE}" srcOrd="2" destOrd="0" presId="urn:microsoft.com/office/officeart/2018/2/layout/IconVerticalSolidList"/>
    <dgm:cxn modelId="{9C077A1E-7FFA-4055-946C-C460E23A7257}" type="presParOf" srcId="{24DF08AD-64A6-4F4E-9989-96B95AD6B29B}" destId="{4E4EF098-39E7-40EC-BCAD-122707E2F707}" srcOrd="3" destOrd="0" presId="urn:microsoft.com/office/officeart/2018/2/layout/IconVerticalSolidList"/>
    <dgm:cxn modelId="{1B7C475F-D210-406E-9C26-CB2F7AE13B6D}" type="presParOf" srcId="{24DF08AD-64A6-4F4E-9989-96B95AD6B29B}" destId="{40439E02-4A29-4EC3-AD5E-AE1B7F6A599D}" srcOrd="4" destOrd="0" presId="urn:microsoft.com/office/officeart/2018/2/layout/IconVerticalSolidList"/>
    <dgm:cxn modelId="{C4E7F8D0-7A84-4211-9474-16450759DA1A}" type="presParOf" srcId="{9348AB2F-7B2E-4A38-B7F0-E8C51C87FC2F}" destId="{26066127-AD25-4208-9AEE-C127A8C9A3F5}" srcOrd="3" destOrd="0" presId="urn:microsoft.com/office/officeart/2018/2/layout/IconVerticalSolidList"/>
    <dgm:cxn modelId="{175523DC-88F0-4361-BC5B-14A8F0DD7F25}" type="presParOf" srcId="{9348AB2F-7B2E-4A38-B7F0-E8C51C87FC2F}" destId="{139F98E2-2069-49CB-B1A7-14CC755EADA8}" srcOrd="4" destOrd="0" presId="urn:microsoft.com/office/officeart/2018/2/layout/IconVerticalSolidList"/>
    <dgm:cxn modelId="{F21A1563-30DF-4C09-85AD-19053463ECEF}" type="presParOf" srcId="{139F98E2-2069-49CB-B1A7-14CC755EADA8}" destId="{5840B121-6305-468F-A8B5-1BE65A8A6D57}" srcOrd="0" destOrd="0" presId="urn:microsoft.com/office/officeart/2018/2/layout/IconVerticalSolidList"/>
    <dgm:cxn modelId="{EC1459FB-A554-43F3-8C5F-D79B52DB074B}" type="presParOf" srcId="{139F98E2-2069-49CB-B1A7-14CC755EADA8}" destId="{0608724A-5894-4AC0-BECC-EB8CAC267EF8}" srcOrd="1" destOrd="0" presId="urn:microsoft.com/office/officeart/2018/2/layout/IconVerticalSolidList"/>
    <dgm:cxn modelId="{D70DF7C0-052F-4EF5-9EF5-BC305E234B8F}" type="presParOf" srcId="{139F98E2-2069-49CB-B1A7-14CC755EADA8}" destId="{FFE530CC-C99D-43EA-AAB6-6A9354C0C125}" srcOrd="2" destOrd="0" presId="urn:microsoft.com/office/officeart/2018/2/layout/IconVerticalSolidList"/>
    <dgm:cxn modelId="{D2351103-9635-4CFA-9056-B856CC6D2D94}" type="presParOf" srcId="{139F98E2-2069-49CB-B1A7-14CC755EADA8}" destId="{C82F0613-2E2F-4513-A1E5-5096EDA8AC29}" srcOrd="3" destOrd="0" presId="urn:microsoft.com/office/officeart/2018/2/layout/IconVerticalSolidList"/>
    <dgm:cxn modelId="{743BBC0A-B310-4BD0-A55A-579F364F8717}" type="presParOf" srcId="{139F98E2-2069-49CB-B1A7-14CC755EADA8}" destId="{68FAD110-8D44-41B7-B1E8-261473274D3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620BA7-9EA5-47C5-87EC-09D91CAB490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EA3A35-9ADE-4895-807F-2BD94A8AE30F}">
      <dgm:prSet/>
      <dgm:spPr/>
      <dgm:t>
        <a:bodyPr/>
        <a:lstStyle/>
        <a:p>
          <a:r>
            <a:rPr lang="en-US" dirty="0"/>
            <a:t>Reflective practice serves as a bridge between theory and practice</a:t>
          </a:r>
        </a:p>
      </dgm:t>
    </dgm:pt>
    <dgm:pt modelId="{22659A8B-4CA8-48C6-99FA-6BE8ECB3B2A0}" type="parTrans" cxnId="{8A906297-8B70-43EC-8E7D-72036FC4EA4B}">
      <dgm:prSet/>
      <dgm:spPr/>
      <dgm:t>
        <a:bodyPr/>
        <a:lstStyle/>
        <a:p>
          <a:endParaRPr lang="en-US"/>
        </a:p>
      </dgm:t>
    </dgm:pt>
    <dgm:pt modelId="{6EC4C0A5-B7DD-4B6E-8831-F64EDA7B02A5}" type="sibTrans" cxnId="{8A906297-8B70-43EC-8E7D-72036FC4EA4B}">
      <dgm:prSet/>
      <dgm:spPr/>
      <dgm:t>
        <a:bodyPr/>
        <a:lstStyle/>
        <a:p>
          <a:endParaRPr lang="en-US" dirty="0"/>
        </a:p>
      </dgm:t>
    </dgm:pt>
    <dgm:pt modelId="{64411B09-F851-49E3-AD5F-B0AC5ACD594D}">
      <dgm:prSet/>
      <dgm:spPr/>
      <dgm:t>
        <a:bodyPr/>
        <a:lstStyle/>
        <a:p>
          <a:r>
            <a:rPr lang="en-US" dirty="0"/>
            <a:t>Reflective practice is now embedded within nursing curricula to help students learn from clinical experiences </a:t>
          </a:r>
        </a:p>
      </dgm:t>
    </dgm:pt>
    <dgm:pt modelId="{9C82BB29-9314-40E8-A573-C7BEA62F9A7E}" type="parTrans" cxnId="{AA851F19-A1F3-4FD8-B7F4-9A180DC283FA}">
      <dgm:prSet/>
      <dgm:spPr/>
      <dgm:t>
        <a:bodyPr/>
        <a:lstStyle/>
        <a:p>
          <a:endParaRPr lang="en-US"/>
        </a:p>
      </dgm:t>
    </dgm:pt>
    <dgm:pt modelId="{23F97322-BD4C-46E9-9040-8A9712B672B2}" type="sibTrans" cxnId="{AA851F19-A1F3-4FD8-B7F4-9A180DC283FA}">
      <dgm:prSet/>
      <dgm:spPr/>
      <dgm:t>
        <a:bodyPr/>
        <a:lstStyle/>
        <a:p>
          <a:endParaRPr lang="en-US" dirty="0"/>
        </a:p>
      </dgm:t>
    </dgm:pt>
    <dgm:pt modelId="{957B3538-3F62-469A-B995-2E7F90CC0EB8}">
      <dgm:prSet/>
      <dgm:spPr/>
      <dgm:t>
        <a:bodyPr/>
        <a:lstStyle/>
        <a:p>
          <a:pPr rtl="0"/>
          <a:r>
            <a:rPr lang="en-US" dirty="0"/>
            <a:t>Students can identify missteps, rethink situations, and formulate plans for improvement</a:t>
          </a:r>
          <a:r>
            <a:rPr lang="en-US" dirty="0">
              <a:latin typeface="Arial"/>
            </a:rPr>
            <a:t> in the future</a:t>
          </a:r>
          <a:endParaRPr lang="en-US" dirty="0"/>
        </a:p>
      </dgm:t>
    </dgm:pt>
    <dgm:pt modelId="{C5BEBFB7-9A90-41E7-97D4-4091725A195A}" type="parTrans" cxnId="{5316F93E-E14F-469A-B816-61AA0B8C744D}">
      <dgm:prSet/>
      <dgm:spPr/>
      <dgm:t>
        <a:bodyPr/>
        <a:lstStyle/>
        <a:p>
          <a:endParaRPr lang="en-US"/>
        </a:p>
      </dgm:t>
    </dgm:pt>
    <dgm:pt modelId="{9E39B720-5928-431D-9463-6CE0E5A7223E}" type="sibTrans" cxnId="{5316F93E-E14F-469A-B816-61AA0B8C744D}">
      <dgm:prSet/>
      <dgm:spPr/>
      <dgm:t>
        <a:bodyPr/>
        <a:lstStyle/>
        <a:p>
          <a:endParaRPr lang="en-US" dirty="0"/>
        </a:p>
      </dgm:t>
    </dgm:pt>
    <dgm:pt modelId="{48F398BE-0BE8-4E3F-B486-24759903B7AF}">
      <dgm:prSet/>
      <dgm:spPr/>
      <dgm:t>
        <a:bodyPr/>
        <a:lstStyle/>
        <a:p>
          <a:pPr rtl="0"/>
          <a:r>
            <a:rPr lang="en-US" dirty="0"/>
            <a:t>Involves critically evaluating learning experiences </a:t>
          </a:r>
          <a:r>
            <a:rPr lang="en-US" dirty="0">
              <a:latin typeface="Arial"/>
            </a:rPr>
            <a:t>and </a:t>
          </a:r>
          <a:r>
            <a:rPr lang="en-US" dirty="0"/>
            <a:t>analyzing actions and decisions</a:t>
          </a:r>
        </a:p>
      </dgm:t>
    </dgm:pt>
    <dgm:pt modelId="{3AF500F2-BDD6-4503-83B9-151A79CC58E2}" type="parTrans" cxnId="{B40A64DA-01DD-474B-B507-EC49F2367299}">
      <dgm:prSet/>
      <dgm:spPr/>
      <dgm:t>
        <a:bodyPr/>
        <a:lstStyle/>
        <a:p>
          <a:endParaRPr lang="en-US"/>
        </a:p>
      </dgm:t>
    </dgm:pt>
    <dgm:pt modelId="{FD101AA2-E83D-4AA8-9B76-142D643100F8}" type="sibTrans" cxnId="{B40A64DA-01DD-474B-B507-EC49F2367299}">
      <dgm:prSet/>
      <dgm:spPr/>
      <dgm:t>
        <a:bodyPr/>
        <a:lstStyle/>
        <a:p>
          <a:endParaRPr lang="en-US" dirty="0"/>
        </a:p>
      </dgm:t>
    </dgm:pt>
    <dgm:pt modelId="{0874BE6B-B129-4A9E-BE7B-5ABA213A087B}">
      <dgm:prSet/>
      <dgm:spPr/>
      <dgm:t>
        <a:bodyPr/>
        <a:lstStyle/>
        <a:p>
          <a:r>
            <a:rPr lang="en-US" dirty="0"/>
            <a:t>Self-reflection is a fundamental requirement to ensure nurses remain competent, accountable, and "fit to practice" </a:t>
          </a:r>
        </a:p>
      </dgm:t>
    </dgm:pt>
    <dgm:pt modelId="{E8ABD174-0BC6-4F94-9ACC-C888A1460AF6}" type="parTrans" cxnId="{3FA97382-9667-4FB6-9E6C-47CB5A11739F}">
      <dgm:prSet/>
      <dgm:spPr/>
      <dgm:t>
        <a:bodyPr/>
        <a:lstStyle/>
        <a:p>
          <a:endParaRPr lang="en-US"/>
        </a:p>
      </dgm:t>
    </dgm:pt>
    <dgm:pt modelId="{384FB1E0-E02B-48ED-91F5-189AD57DC7E1}" type="sibTrans" cxnId="{3FA97382-9667-4FB6-9E6C-47CB5A11739F}">
      <dgm:prSet/>
      <dgm:spPr/>
      <dgm:t>
        <a:bodyPr/>
        <a:lstStyle/>
        <a:p>
          <a:endParaRPr lang="en-US" dirty="0"/>
        </a:p>
      </dgm:t>
    </dgm:pt>
    <dgm:pt modelId="{EFE0DCDD-422E-49E5-B440-F9E73D65F4F4}">
      <dgm:prSet/>
      <dgm:spPr/>
      <dgm:t>
        <a:bodyPr/>
        <a:lstStyle/>
        <a:p>
          <a:r>
            <a:rPr lang="en-US" dirty="0"/>
            <a:t>Self-reflection is not a one-time event but a continuous, evolving cycle of learning, self-assessment, and growth </a:t>
          </a:r>
        </a:p>
      </dgm:t>
    </dgm:pt>
    <dgm:pt modelId="{271172A6-2F0D-456A-A003-A36DEB992769}" type="parTrans" cxnId="{F9795634-B89A-4F4C-B756-C5EF92355395}">
      <dgm:prSet/>
      <dgm:spPr/>
      <dgm:t>
        <a:bodyPr/>
        <a:lstStyle/>
        <a:p>
          <a:endParaRPr lang="en-US"/>
        </a:p>
      </dgm:t>
    </dgm:pt>
    <dgm:pt modelId="{035101D4-0010-4E60-A8FC-3592FC431108}" type="sibTrans" cxnId="{F9795634-B89A-4F4C-B756-C5EF92355395}">
      <dgm:prSet/>
      <dgm:spPr/>
      <dgm:t>
        <a:bodyPr/>
        <a:lstStyle/>
        <a:p>
          <a:endParaRPr lang="en-US"/>
        </a:p>
      </dgm:t>
    </dgm:pt>
    <dgm:pt modelId="{906957BD-77AA-4B4A-988E-CECCDF5912B7}" type="pres">
      <dgm:prSet presAssocID="{C5620BA7-9EA5-47C5-87EC-09D91CAB4900}" presName="Name0" presStyleCnt="0">
        <dgm:presLayoutVars>
          <dgm:dir/>
          <dgm:resizeHandles val="exact"/>
        </dgm:presLayoutVars>
      </dgm:prSet>
      <dgm:spPr/>
    </dgm:pt>
    <dgm:pt modelId="{76BF179E-7BE2-9D4E-B786-892EEB27ECE2}" type="pres">
      <dgm:prSet presAssocID="{C0EA3A35-9ADE-4895-807F-2BD94A8AE30F}" presName="node" presStyleLbl="node1" presStyleIdx="0" presStyleCnt="6">
        <dgm:presLayoutVars>
          <dgm:bulletEnabled val="1"/>
        </dgm:presLayoutVars>
      </dgm:prSet>
      <dgm:spPr/>
    </dgm:pt>
    <dgm:pt modelId="{67D93211-F3BF-184F-A1FD-49DA4E88AEFC}" type="pres">
      <dgm:prSet presAssocID="{6EC4C0A5-B7DD-4B6E-8831-F64EDA7B02A5}" presName="sibTrans" presStyleLbl="sibTrans1D1" presStyleIdx="0" presStyleCnt="5"/>
      <dgm:spPr/>
    </dgm:pt>
    <dgm:pt modelId="{5A9BF674-6B72-3246-830F-477FC58453CE}" type="pres">
      <dgm:prSet presAssocID="{6EC4C0A5-B7DD-4B6E-8831-F64EDA7B02A5}" presName="connectorText" presStyleLbl="sibTrans1D1" presStyleIdx="0" presStyleCnt="5"/>
      <dgm:spPr/>
    </dgm:pt>
    <dgm:pt modelId="{28B21C12-BEF3-E04F-9733-67296C43059E}" type="pres">
      <dgm:prSet presAssocID="{64411B09-F851-49E3-AD5F-B0AC5ACD594D}" presName="node" presStyleLbl="node1" presStyleIdx="1" presStyleCnt="6">
        <dgm:presLayoutVars>
          <dgm:bulletEnabled val="1"/>
        </dgm:presLayoutVars>
      </dgm:prSet>
      <dgm:spPr/>
    </dgm:pt>
    <dgm:pt modelId="{2955D703-AF13-9546-944E-A59E668780B9}" type="pres">
      <dgm:prSet presAssocID="{23F97322-BD4C-46E9-9040-8A9712B672B2}" presName="sibTrans" presStyleLbl="sibTrans1D1" presStyleIdx="1" presStyleCnt="5"/>
      <dgm:spPr/>
    </dgm:pt>
    <dgm:pt modelId="{F56993D2-78A0-8A4A-BC36-5F324027592D}" type="pres">
      <dgm:prSet presAssocID="{23F97322-BD4C-46E9-9040-8A9712B672B2}" presName="connectorText" presStyleLbl="sibTrans1D1" presStyleIdx="1" presStyleCnt="5"/>
      <dgm:spPr/>
    </dgm:pt>
    <dgm:pt modelId="{EE38172B-74AD-E346-8E11-7EE7EE13FC65}" type="pres">
      <dgm:prSet presAssocID="{957B3538-3F62-469A-B995-2E7F90CC0EB8}" presName="node" presStyleLbl="node1" presStyleIdx="2" presStyleCnt="6">
        <dgm:presLayoutVars>
          <dgm:bulletEnabled val="1"/>
        </dgm:presLayoutVars>
      </dgm:prSet>
      <dgm:spPr/>
    </dgm:pt>
    <dgm:pt modelId="{99E0C127-93BA-0C40-B9FB-66A6FA7A7730}" type="pres">
      <dgm:prSet presAssocID="{9E39B720-5928-431D-9463-6CE0E5A7223E}" presName="sibTrans" presStyleLbl="sibTrans1D1" presStyleIdx="2" presStyleCnt="5"/>
      <dgm:spPr/>
    </dgm:pt>
    <dgm:pt modelId="{5A043F81-C92E-3443-87EE-57B5CA186AEE}" type="pres">
      <dgm:prSet presAssocID="{9E39B720-5928-431D-9463-6CE0E5A7223E}" presName="connectorText" presStyleLbl="sibTrans1D1" presStyleIdx="2" presStyleCnt="5"/>
      <dgm:spPr/>
    </dgm:pt>
    <dgm:pt modelId="{2C36D09A-FDB8-5D4A-8DFE-B744800E9E59}" type="pres">
      <dgm:prSet presAssocID="{48F398BE-0BE8-4E3F-B486-24759903B7AF}" presName="node" presStyleLbl="node1" presStyleIdx="3" presStyleCnt="6">
        <dgm:presLayoutVars>
          <dgm:bulletEnabled val="1"/>
        </dgm:presLayoutVars>
      </dgm:prSet>
      <dgm:spPr/>
    </dgm:pt>
    <dgm:pt modelId="{37CA0286-D230-C640-8615-8E28863C9490}" type="pres">
      <dgm:prSet presAssocID="{FD101AA2-E83D-4AA8-9B76-142D643100F8}" presName="sibTrans" presStyleLbl="sibTrans1D1" presStyleIdx="3" presStyleCnt="5"/>
      <dgm:spPr/>
    </dgm:pt>
    <dgm:pt modelId="{9C986D44-DDDE-144A-A448-FD39155D16E2}" type="pres">
      <dgm:prSet presAssocID="{FD101AA2-E83D-4AA8-9B76-142D643100F8}" presName="connectorText" presStyleLbl="sibTrans1D1" presStyleIdx="3" presStyleCnt="5"/>
      <dgm:spPr/>
    </dgm:pt>
    <dgm:pt modelId="{39069E4A-5F39-8641-B192-55F77F6B727A}" type="pres">
      <dgm:prSet presAssocID="{0874BE6B-B129-4A9E-BE7B-5ABA213A087B}" presName="node" presStyleLbl="node1" presStyleIdx="4" presStyleCnt="6">
        <dgm:presLayoutVars>
          <dgm:bulletEnabled val="1"/>
        </dgm:presLayoutVars>
      </dgm:prSet>
      <dgm:spPr/>
    </dgm:pt>
    <dgm:pt modelId="{67DFEEB5-FD97-1740-BC57-A6A4952695D6}" type="pres">
      <dgm:prSet presAssocID="{384FB1E0-E02B-48ED-91F5-189AD57DC7E1}" presName="sibTrans" presStyleLbl="sibTrans1D1" presStyleIdx="4" presStyleCnt="5"/>
      <dgm:spPr/>
    </dgm:pt>
    <dgm:pt modelId="{AEFC113E-DC64-0840-B3C3-CC941F1B5F58}" type="pres">
      <dgm:prSet presAssocID="{384FB1E0-E02B-48ED-91F5-189AD57DC7E1}" presName="connectorText" presStyleLbl="sibTrans1D1" presStyleIdx="4" presStyleCnt="5"/>
      <dgm:spPr/>
    </dgm:pt>
    <dgm:pt modelId="{DBBD041D-7DF5-8840-BCDD-7C08EFE7BF3E}" type="pres">
      <dgm:prSet presAssocID="{EFE0DCDD-422E-49E5-B440-F9E73D65F4F4}" presName="node" presStyleLbl="node1" presStyleIdx="5" presStyleCnt="6">
        <dgm:presLayoutVars>
          <dgm:bulletEnabled val="1"/>
        </dgm:presLayoutVars>
      </dgm:prSet>
      <dgm:spPr/>
    </dgm:pt>
  </dgm:ptLst>
  <dgm:cxnLst>
    <dgm:cxn modelId="{20D9A411-2D20-A34D-B761-9112ED1AD157}" type="presOf" srcId="{FD101AA2-E83D-4AA8-9B76-142D643100F8}" destId="{9C986D44-DDDE-144A-A448-FD39155D16E2}" srcOrd="1" destOrd="0" presId="urn:microsoft.com/office/officeart/2016/7/layout/RepeatingBendingProcessNew"/>
    <dgm:cxn modelId="{AA851F19-A1F3-4FD8-B7F4-9A180DC283FA}" srcId="{C5620BA7-9EA5-47C5-87EC-09D91CAB4900}" destId="{64411B09-F851-49E3-AD5F-B0AC5ACD594D}" srcOrd="1" destOrd="0" parTransId="{9C82BB29-9314-40E8-A573-C7BEA62F9A7E}" sibTransId="{23F97322-BD4C-46E9-9040-8A9712B672B2}"/>
    <dgm:cxn modelId="{0C178D1B-AE62-404F-AC91-3BCD04ED2B33}" type="presOf" srcId="{6EC4C0A5-B7DD-4B6E-8831-F64EDA7B02A5}" destId="{5A9BF674-6B72-3246-830F-477FC58453CE}" srcOrd="1" destOrd="0" presId="urn:microsoft.com/office/officeart/2016/7/layout/RepeatingBendingProcessNew"/>
    <dgm:cxn modelId="{E7BF2130-8585-CB49-918D-C385C3A77680}" type="presOf" srcId="{957B3538-3F62-469A-B995-2E7F90CC0EB8}" destId="{EE38172B-74AD-E346-8E11-7EE7EE13FC65}" srcOrd="0" destOrd="0" presId="urn:microsoft.com/office/officeart/2016/7/layout/RepeatingBendingProcessNew"/>
    <dgm:cxn modelId="{F9795634-B89A-4F4C-B756-C5EF92355395}" srcId="{C5620BA7-9EA5-47C5-87EC-09D91CAB4900}" destId="{EFE0DCDD-422E-49E5-B440-F9E73D65F4F4}" srcOrd="5" destOrd="0" parTransId="{271172A6-2F0D-456A-A003-A36DEB992769}" sibTransId="{035101D4-0010-4E60-A8FC-3592FC431108}"/>
    <dgm:cxn modelId="{F938EA36-254F-8848-9052-6E396395E999}" type="presOf" srcId="{384FB1E0-E02B-48ED-91F5-189AD57DC7E1}" destId="{AEFC113E-DC64-0840-B3C3-CC941F1B5F58}" srcOrd="1" destOrd="0" presId="urn:microsoft.com/office/officeart/2016/7/layout/RepeatingBendingProcessNew"/>
    <dgm:cxn modelId="{5316F93E-E14F-469A-B816-61AA0B8C744D}" srcId="{C5620BA7-9EA5-47C5-87EC-09D91CAB4900}" destId="{957B3538-3F62-469A-B995-2E7F90CC0EB8}" srcOrd="2" destOrd="0" parTransId="{C5BEBFB7-9A90-41E7-97D4-4091725A195A}" sibTransId="{9E39B720-5928-431D-9463-6CE0E5A7223E}"/>
    <dgm:cxn modelId="{E4641056-8DC2-CD41-9608-9A7A94326C2C}" type="presOf" srcId="{0874BE6B-B129-4A9E-BE7B-5ABA213A087B}" destId="{39069E4A-5F39-8641-B192-55F77F6B727A}" srcOrd="0" destOrd="0" presId="urn:microsoft.com/office/officeart/2016/7/layout/RepeatingBendingProcessNew"/>
    <dgm:cxn modelId="{1657E766-C38F-0B4E-9305-07401AAE5610}" type="presOf" srcId="{FD101AA2-E83D-4AA8-9B76-142D643100F8}" destId="{37CA0286-D230-C640-8615-8E28863C9490}" srcOrd="0" destOrd="0" presId="urn:microsoft.com/office/officeart/2016/7/layout/RepeatingBendingProcessNew"/>
    <dgm:cxn modelId="{7ACF1F6F-CF8D-CD46-9BEE-4D3AE2DE1FFD}" type="presOf" srcId="{23F97322-BD4C-46E9-9040-8A9712B672B2}" destId="{F56993D2-78A0-8A4A-BC36-5F324027592D}" srcOrd="1" destOrd="0" presId="urn:microsoft.com/office/officeart/2016/7/layout/RepeatingBendingProcessNew"/>
    <dgm:cxn modelId="{CB7C1F7F-82F6-6043-92E3-B62B94F89F40}" type="presOf" srcId="{EFE0DCDD-422E-49E5-B440-F9E73D65F4F4}" destId="{DBBD041D-7DF5-8840-BCDD-7C08EFE7BF3E}" srcOrd="0" destOrd="0" presId="urn:microsoft.com/office/officeart/2016/7/layout/RepeatingBendingProcessNew"/>
    <dgm:cxn modelId="{3FA97382-9667-4FB6-9E6C-47CB5A11739F}" srcId="{C5620BA7-9EA5-47C5-87EC-09D91CAB4900}" destId="{0874BE6B-B129-4A9E-BE7B-5ABA213A087B}" srcOrd="4" destOrd="0" parTransId="{E8ABD174-0BC6-4F94-9ACC-C888A1460AF6}" sibTransId="{384FB1E0-E02B-48ED-91F5-189AD57DC7E1}"/>
    <dgm:cxn modelId="{FBA1288D-2145-5B47-AD68-FCC55DFD460E}" type="presOf" srcId="{64411B09-F851-49E3-AD5F-B0AC5ACD594D}" destId="{28B21C12-BEF3-E04F-9733-67296C43059E}" srcOrd="0" destOrd="0" presId="urn:microsoft.com/office/officeart/2016/7/layout/RepeatingBendingProcessNew"/>
    <dgm:cxn modelId="{80899D93-2D9C-BD48-AF7B-4FD3888F9D19}" type="presOf" srcId="{9E39B720-5928-431D-9463-6CE0E5A7223E}" destId="{99E0C127-93BA-0C40-B9FB-66A6FA7A7730}" srcOrd="0" destOrd="0" presId="urn:microsoft.com/office/officeart/2016/7/layout/RepeatingBendingProcessNew"/>
    <dgm:cxn modelId="{8A906297-8B70-43EC-8E7D-72036FC4EA4B}" srcId="{C5620BA7-9EA5-47C5-87EC-09D91CAB4900}" destId="{C0EA3A35-9ADE-4895-807F-2BD94A8AE30F}" srcOrd="0" destOrd="0" parTransId="{22659A8B-4CA8-48C6-99FA-6BE8ECB3B2A0}" sibTransId="{6EC4C0A5-B7DD-4B6E-8831-F64EDA7B02A5}"/>
    <dgm:cxn modelId="{27F21BB4-74CE-1041-A310-FCDC10F8CCC0}" type="presOf" srcId="{C5620BA7-9EA5-47C5-87EC-09D91CAB4900}" destId="{906957BD-77AA-4B4A-988E-CECCDF5912B7}" srcOrd="0" destOrd="0" presId="urn:microsoft.com/office/officeart/2016/7/layout/RepeatingBendingProcessNew"/>
    <dgm:cxn modelId="{C82341B4-099B-004F-8DEC-DD34094A316F}" type="presOf" srcId="{23F97322-BD4C-46E9-9040-8A9712B672B2}" destId="{2955D703-AF13-9546-944E-A59E668780B9}" srcOrd="0" destOrd="0" presId="urn:microsoft.com/office/officeart/2016/7/layout/RepeatingBendingProcessNew"/>
    <dgm:cxn modelId="{4668D0BE-1BF6-F74B-B91E-FDACBF461E6E}" type="presOf" srcId="{48F398BE-0BE8-4E3F-B486-24759903B7AF}" destId="{2C36D09A-FDB8-5D4A-8DFE-B744800E9E59}" srcOrd="0" destOrd="0" presId="urn:microsoft.com/office/officeart/2016/7/layout/RepeatingBendingProcessNew"/>
    <dgm:cxn modelId="{1606E9D4-4BCF-B54B-A331-8CA3CAA73432}" type="presOf" srcId="{6EC4C0A5-B7DD-4B6E-8831-F64EDA7B02A5}" destId="{67D93211-F3BF-184F-A1FD-49DA4E88AEFC}" srcOrd="0" destOrd="0" presId="urn:microsoft.com/office/officeart/2016/7/layout/RepeatingBendingProcessNew"/>
    <dgm:cxn modelId="{B40A64DA-01DD-474B-B507-EC49F2367299}" srcId="{C5620BA7-9EA5-47C5-87EC-09D91CAB4900}" destId="{48F398BE-0BE8-4E3F-B486-24759903B7AF}" srcOrd="3" destOrd="0" parTransId="{3AF500F2-BDD6-4503-83B9-151A79CC58E2}" sibTransId="{FD101AA2-E83D-4AA8-9B76-142D643100F8}"/>
    <dgm:cxn modelId="{538B64DE-9ACB-1C49-8CD5-8A189D7B3E43}" type="presOf" srcId="{384FB1E0-E02B-48ED-91F5-189AD57DC7E1}" destId="{67DFEEB5-FD97-1740-BC57-A6A4952695D6}" srcOrd="0" destOrd="0" presId="urn:microsoft.com/office/officeart/2016/7/layout/RepeatingBendingProcessNew"/>
    <dgm:cxn modelId="{85A277E0-7805-9C4C-A26D-213A8227FDA8}" type="presOf" srcId="{9E39B720-5928-431D-9463-6CE0E5A7223E}" destId="{5A043F81-C92E-3443-87EE-57B5CA186AEE}" srcOrd="1" destOrd="0" presId="urn:microsoft.com/office/officeart/2016/7/layout/RepeatingBendingProcessNew"/>
    <dgm:cxn modelId="{3F7B30E2-E23E-BB4B-9362-A4D54E2380FF}" type="presOf" srcId="{C0EA3A35-9ADE-4895-807F-2BD94A8AE30F}" destId="{76BF179E-7BE2-9D4E-B786-892EEB27ECE2}" srcOrd="0" destOrd="0" presId="urn:microsoft.com/office/officeart/2016/7/layout/RepeatingBendingProcessNew"/>
    <dgm:cxn modelId="{0DE30631-3453-8245-B72D-1BC88BA3EC40}" type="presParOf" srcId="{906957BD-77AA-4B4A-988E-CECCDF5912B7}" destId="{76BF179E-7BE2-9D4E-B786-892EEB27ECE2}" srcOrd="0" destOrd="0" presId="urn:microsoft.com/office/officeart/2016/7/layout/RepeatingBendingProcessNew"/>
    <dgm:cxn modelId="{AB4DDF75-6596-3F44-80A0-C125A758BA33}" type="presParOf" srcId="{906957BD-77AA-4B4A-988E-CECCDF5912B7}" destId="{67D93211-F3BF-184F-A1FD-49DA4E88AEFC}" srcOrd="1" destOrd="0" presId="urn:microsoft.com/office/officeart/2016/7/layout/RepeatingBendingProcessNew"/>
    <dgm:cxn modelId="{1AC0CF3C-10C0-994D-A8FF-24B59A1EA777}" type="presParOf" srcId="{67D93211-F3BF-184F-A1FD-49DA4E88AEFC}" destId="{5A9BF674-6B72-3246-830F-477FC58453CE}" srcOrd="0" destOrd="0" presId="urn:microsoft.com/office/officeart/2016/7/layout/RepeatingBendingProcessNew"/>
    <dgm:cxn modelId="{3C035D55-F3FC-9D4F-B4CF-2AC540E73E3D}" type="presParOf" srcId="{906957BD-77AA-4B4A-988E-CECCDF5912B7}" destId="{28B21C12-BEF3-E04F-9733-67296C43059E}" srcOrd="2" destOrd="0" presId="urn:microsoft.com/office/officeart/2016/7/layout/RepeatingBendingProcessNew"/>
    <dgm:cxn modelId="{B40E429F-FC61-9346-A086-ECF52080E961}" type="presParOf" srcId="{906957BD-77AA-4B4A-988E-CECCDF5912B7}" destId="{2955D703-AF13-9546-944E-A59E668780B9}" srcOrd="3" destOrd="0" presId="urn:microsoft.com/office/officeart/2016/7/layout/RepeatingBendingProcessNew"/>
    <dgm:cxn modelId="{1EDFE5B6-8D13-1441-861A-D069DD4913DF}" type="presParOf" srcId="{2955D703-AF13-9546-944E-A59E668780B9}" destId="{F56993D2-78A0-8A4A-BC36-5F324027592D}" srcOrd="0" destOrd="0" presId="urn:microsoft.com/office/officeart/2016/7/layout/RepeatingBendingProcessNew"/>
    <dgm:cxn modelId="{55350BF3-AFA7-4947-8F27-29EC511BA79C}" type="presParOf" srcId="{906957BD-77AA-4B4A-988E-CECCDF5912B7}" destId="{EE38172B-74AD-E346-8E11-7EE7EE13FC65}" srcOrd="4" destOrd="0" presId="urn:microsoft.com/office/officeart/2016/7/layout/RepeatingBendingProcessNew"/>
    <dgm:cxn modelId="{2BF32A5A-C840-4A46-96D5-56BD499C3521}" type="presParOf" srcId="{906957BD-77AA-4B4A-988E-CECCDF5912B7}" destId="{99E0C127-93BA-0C40-B9FB-66A6FA7A7730}" srcOrd="5" destOrd="0" presId="urn:microsoft.com/office/officeart/2016/7/layout/RepeatingBendingProcessNew"/>
    <dgm:cxn modelId="{00B3C02E-E27F-FA46-99E6-238C2D702913}" type="presParOf" srcId="{99E0C127-93BA-0C40-B9FB-66A6FA7A7730}" destId="{5A043F81-C92E-3443-87EE-57B5CA186AEE}" srcOrd="0" destOrd="0" presId="urn:microsoft.com/office/officeart/2016/7/layout/RepeatingBendingProcessNew"/>
    <dgm:cxn modelId="{29D56779-7792-0B40-9BA3-CAACA39A5485}" type="presParOf" srcId="{906957BD-77AA-4B4A-988E-CECCDF5912B7}" destId="{2C36D09A-FDB8-5D4A-8DFE-B744800E9E59}" srcOrd="6" destOrd="0" presId="urn:microsoft.com/office/officeart/2016/7/layout/RepeatingBendingProcessNew"/>
    <dgm:cxn modelId="{862D6447-E3EA-034D-AE85-10F977971727}" type="presParOf" srcId="{906957BD-77AA-4B4A-988E-CECCDF5912B7}" destId="{37CA0286-D230-C640-8615-8E28863C9490}" srcOrd="7" destOrd="0" presId="urn:microsoft.com/office/officeart/2016/7/layout/RepeatingBendingProcessNew"/>
    <dgm:cxn modelId="{C81CACC9-1E5F-8247-9495-2EF65278E9C5}" type="presParOf" srcId="{37CA0286-D230-C640-8615-8E28863C9490}" destId="{9C986D44-DDDE-144A-A448-FD39155D16E2}" srcOrd="0" destOrd="0" presId="urn:microsoft.com/office/officeart/2016/7/layout/RepeatingBendingProcessNew"/>
    <dgm:cxn modelId="{DC5A7BC6-688F-4341-BC94-CD754668970E}" type="presParOf" srcId="{906957BD-77AA-4B4A-988E-CECCDF5912B7}" destId="{39069E4A-5F39-8641-B192-55F77F6B727A}" srcOrd="8" destOrd="0" presId="urn:microsoft.com/office/officeart/2016/7/layout/RepeatingBendingProcessNew"/>
    <dgm:cxn modelId="{6F52F8B4-59B6-C047-9BA2-9AA2BFF77B35}" type="presParOf" srcId="{906957BD-77AA-4B4A-988E-CECCDF5912B7}" destId="{67DFEEB5-FD97-1740-BC57-A6A4952695D6}" srcOrd="9" destOrd="0" presId="urn:microsoft.com/office/officeart/2016/7/layout/RepeatingBendingProcessNew"/>
    <dgm:cxn modelId="{E9615CFE-D813-5E45-BEC6-7C790D16BD3C}" type="presParOf" srcId="{67DFEEB5-FD97-1740-BC57-A6A4952695D6}" destId="{AEFC113E-DC64-0840-B3C3-CC941F1B5F58}" srcOrd="0" destOrd="0" presId="urn:microsoft.com/office/officeart/2016/7/layout/RepeatingBendingProcessNew"/>
    <dgm:cxn modelId="{42C81A42-2D4C-8843-A696-3EC7981D9A88}" type="presParOf" srcId="{906957BD-77AA-4B4A-988E-CECCDF5912B7}" destId="{DBBD041D-7DF5-8840-BCDD-7C08EFE7BF3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F2A65-FBD5-FD4B-B22A-52D7627884AC}">
      <dsp:nvSpPr>
        <dsp:cNvPr id="0" name=""/>
        <dsp:cNvSpPr/>
      </dsp:nvSpPr>
      <dsp:spPr>
        <a:xfrm>
          <a:off x="0" y="1403"/>
          <a:ext cx="8520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To examine the key challenges and opportunities encountered by new graduate nurses during the transition to practice.</a:t>
          </a:r>
          <a:endParaRPr lang="en-US" sz="2000" kern="1200" dirty="0"/>
        </a:p>
      </dsp:txBody>
      <dsp:txXfrm>
        <a:off x="37696" y="39099"/>
        <a:ext cx="8445208" cy="696808"/>
      </dsp:txXfrm>
    </dsp:sp>
    <dsp:sp modelId="{452E0150-2473-0348-9C83-C43160604B06}">
      <dsp:nvSpPr>
        <dsp:cNvPr id="0" name=""/>
        <dsp:cNvSpPr/>
      </dsp:nvSpPr>
      <dsp:spPr>
        <a:xfrm>
          <a:off x="0" y="831203"/>
          <a:ext cx="8520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To discuss the role of reflection in fostering personal and professional growth during the early stages of nursing practice.</a:t>
          </a:r>
          <a:endParaRPr lang="en-US" sz="2000" kern="1200" dirty="0"/>
        </a:p>
      </dsp:txBody>
      <dsp:txXfrm>
        <a:off x="37696" y="868899"/>
        <a:ext cx="8445208" cy="696808"/>
      </dsp:txXfrm>
    </dsp:sp>
    <dsp:sp modelId="{ABB5A20B-8891-4D44-B3C4-5A54845EEA6E}">
      <dsp:nvSpPr>
        <dsp:cNvPr id="0" name=""/>
        <dsp:cNvSpPr/>
      </dsp:nvSpPr>
      <dsp:spPr>
        <a:xfrm>
          <a:off x="0" y="1661004"/>
          <a:ext cx="8520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To highlight the importance of interdisciplinary collaboration in enhancing patient care and supporting new graduate nurses in their roles.</a:t>
          </a:r>
          <a:endParaRPr lang="en-US" sz="2000" kern="1200" dirty="0"/>
        </a:p>
      </dsp:txBody>
      <dsp:txXfrm>
        <a:off x="37696" y="1698700"/>
        <a:ext cx="8445208" cy="696808"/>
      </dsp:txXfrm>
    </dsp:sp>
    <dsp:sp modelId="{72474442-B2FF-D54E-AB42-9DF4CD6F3717}">
      <dsp:nvSpPr>
        <dsp:cNvPr id="0" name=""/>
        <dsp:cNvSpPr/>
      </dsp:nvSpPr>
      <dsp:spPr>
        <a:xfrm>
          <a:off x="0" y="2490803"/>
          <a:ext cx="8520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To explore the benefits of mentorship in providing guidance, support, and professional development for new nurses.</a:t>
          </a:r>
          <a:endParaRPr lang="en-US" sz="2000" kern="1200" dirty="0"/>
        </a:p>
      </dsp:txBody>
      <dsp:txXfrm>
        <a:off x="37696" y="2528499"/>
        <a:ext cx="8445208" cy="6968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7372C-3E15-6D43-B013-E50EF896AA1C}">
      <dsp:nvSpPr>
        <dsp:cNvPr id="0" name=""/>
        <dsp:cNvSpPr/>
      </dsp:nvSpPr>
      <dsp:spPr>
        <a:xfrm>
          <a:off x="2496" y="344961"/>
          <a:ext cx="1980373" cy="11882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Promotes personal growth and emotional intelligence</a:t>
          </a:r>
        </a:p>
      </dsp:txBody>
      <dsp:txXfrm>
        <a:off x="2496" y="344961"/>
        <a:ext cx="1980373" cy="1188224"/>
      </dsp:txXfrm>
    </dsp:sp>
    <dsp:sp modelId="{5823ED9F-55A4-D442-A0E9-6184ED3C9509}">
      <dsp:nvSpPr>
        <dsp:cNvPr id="0" name=""/>
        <dsp:cNvSpPr/>
      </dsp:nvSpPr>
      <dsp:spPr>
        <a:xfrm>
          <a:off x="2180907" y="344961"/>
          <a:ext cx="1980373" cy="11882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Increases self awareness</a:t>
          </a:r>
        </a:p>
      </dsp:txBody>
      <dsp:txXfrm>
        <a:off x="2180907" y="344961"/>
        <a:ext cx="1980373" cy="1188224"/>
      </dsp:txXfrm>
    </dsp:sp>
    <dsp:sp modelId="{8B2C58AE-185F-154D-BBF4-172B67619740}">
      <dsp:nvSpPr>
        <dsp:cNvPr id="0" name=""/>
        <dsp:cNvSpPr/>
      </dsp:nvSpPr>
      <dsp:spPr>
        <a:xfrm>
          <a:off x="4359318" y="344961"/>
          <a:ext cx="1980373" cy="11882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Builds resilience</a:t>
          </a:r>
        </a:p>
      </dsp:txBody>
      <dsp:txXfrm>
        <a:off x="4359318" y="344961"/>
        <a:ext cx="1980373" cy="1188224"/>
      </dsp:txXfrm>
    </dsp:sp>
    <dsp:sp modelId="{A770FB90-BE55-C446-826E-B76D3FCA808A}">
      <dsp:nvSpPr>
        <dsp:cNvPr id="0" name=""/>
        <dsp:cNvSpPr/>
      </dsp:nvSpPr>
      <dsp:spPr>
        <a:xfrm>
          <a:off x="6537729" y="344961"/>
          <a:ext cx="1980373" cy="11882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Reduces stress and anxiety</a:t>
          </a:r>
        </a:p>
      </dsp:txBody>
      <dsp:txXfrm>
        <a:off x="6537729" y="344961"/>
        <a:ext cx="1980373" cy="1188224"/>
      </dsp:txXfrm>
    </dsp:sp>
    <dsp:sp modelId="{FDB3C295-980C-C340-9C7D-228E0F5810A2}">
      <dsp:nvSpPr>
        <dsp:cNvPr id="0" name=""/>
        <dsp:cNvSpPr/>
      </dsp:nvSpPr>
      <dsp:spPr>
        <a:xfrm>
          <a:off x="1091701" y="1731222"/>
          <a:ext cx="1980373" cy="11882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Enhances meta-cognition</a:t>
          </a:r>
        </a:p>
      </dsp:txBody>
      <dsp:txXfrm>
        <a:off x="1091701" y="1731222"/>
        <a:ext cx="1980373" cy="1188224"/>
      </dsp:txXfrm>
    </dsp:sp>
    <dsp:sp modelId="{0D59C5AD-653F-444E-B176-E95C12244B9E}">
      <dsp:nvSpPr>
        <dsp:cNvPr id="0" name=""/>
        <dsp:cNvSpPr/>
      </dsp:nvSpPr>
      <dsp:spPr>
        <a:xfrm>
          <a:off x="3270113" y="1731222"/>
          <a:ext cx="1980373" cy="11882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Improves critical thinking, clinical judgment, and clinical confidence</a:t>
          </a:r>
        </a:p>
      </dsp:txBody>
      <dsp:txXfrm>
        <a:off x="3270113" y="1731222"/>
        <a:ext cx="1980373" cy="1188224"/>
      </dsp:txXfrm>
    </dsp:sp>
    <dsp:sp modelId="{24AAA2CB-B27C-F44D-876B-BC5A35A3C0AF}">
      <dsp:nvSpPr>
        <dsp:cNvPr id="0" name=""/>
        <dsp:cNvSpPr/>
      </dsp:nvSpPr>
      <dsp:spPr>
        <a:xfrm>
          <a:off x="5448524" y="1731222"/>
          <a:ext cx="1980373" cy="11882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Improves patient care</a:t>
          </a:r>
        </a:p>
      </dsp:txBody>
      <dsp:txXfrm>
        <a:off x="5448524" y="1731222"/>
        <a:ext cx="1980373" cy="11882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7BDBC-BDDE-5B48-B4B0-21CD4D930A6C}">
      <dsp:nvSpPr>
        <dsp:cNvPr id="0" name=""/>
        <dsp:cNvSpPr/>
      </dsp:nvSpPr>
      <dsp:spPr>
        <a:xfrm>
          <a:off x="0" y="0"/>
          <a:ext cx="8520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E1CD7-4CDB-5842-A028-0B884753D489}">
      <dsp:nvSpPr>
        <dsp:cNvPr id="0" name=""/>
        <dsp:cNvSpPr/>
      </dsp:nvSpPr>
      <dsp:spPr>
        <a:xfrm>
          <a:off x="0" y="0"/>
          <a:ext cx="8520600" cy="170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" panose="020F0502020204030204" pitchFamily="34" charset="0"/>
              <a:cs typeface="Calibri" panose="020F0502020204030204" pitchFamily="34" charset="0"/>
            </a:rPr>
            <a:t>217 intensive care unit nurses were sampled</a:t>
          </a:r>
        </a:p>
      </dsp:txBody>
      <dsp:txXfrm>
        <a:off x="0" y="0"/>
        <a:ext cx="8520600" cy="1708200"/>
      </dsp:txXfrm>
    </dsp:sp>
    <dsp:sp modelId="{3ECC3585-0103-EE4B-80DE-FD194A4B6CD0}">
      <dsp:nvSpPr>
        <dsp:cNvPr id="0" name=""/>
        <dsp:cNvSpPr/>
      </dsp:nvSpPr>
      <dsp:spPr>
        <a:xfrm>
          <a:off x="0" y="1708200"/>
          <a:ext cx="8520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2BD7B-2EDA-C04F-A886-B1D82AFAEE18}">
      <dsp:nvSpPr>
        <dsp:cNvPr id="0" name=""/>
        <dsp:cNvSpPr/>
      </dsp:nvSpPr>
      <dsp:spPr>
        <a:xfrm>
          <a:off x="0" y="1708200"/>
          <a:ext cx="8520600" cy="170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" panose="020F0502020204030204" pitchFamily="34" charset="0"/>
              <a:cs typeface="Calibri" panose="020F0502020204030204" pitchFamily="34" charset="0"/>
            </a:rPr>
            <a:t>When people experienced more role ambiguity and role conflict, they felt less compassion satisfaction and more compassion fatigue and death anxiety</a:t>
          </a:r>
        </a:p>
      </dsp:txBody>
      <dsp:txXfrm>
        <a:off x="0" y="1708200"/>
        <a:ext cx="8520600" cy="17082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FEDF1-B44D-8D4B-B8B6-A79CB53E127E}">
      <dsp:nvSpPr>
        <dsp:cNvPr id="0" name=""/>
        <dsp:cNvSpPr/>
      </dsp:nvSpPr>
      <dsp:spPr>
        <a:xfrm>
          <a:off x="0" y="0"/>
          <a:ext cx="8520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827A32-DDEE-F849-AB7A-E60805B088BA}">
      <dsp:nvSpPr>
        <dsp:cNvPr id="0" name=""/>
        <dsp:cNvSpPr/>
      </dsp:nvSpPr>
      <dsp:spPr>
        <a:xfrm>
          <a:off x="0" y="0"/>
          <a:ext cx="1704120" cy="363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Antecedents included </a:t>
          </a:r>
          <a:endParaRPr lang="en-US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1704120" cy="3638186"/>
      </dsp:txXfrm>
    </dsp:sp>
    <dsp:sp modelId="{393C6E29-2A1E-564E-A64E-4D7139C543BA}">
      <dsp:nvSpPr>
        <dsp:cNvPr id="0" name=""/>
        <dsp:cNvSpPr/>
      </dsp:nvSpPr>
      <dsp:spPr>
        <a:xfrm>
          <a:off x="1831929" y="24559"/>
          <a:ext cx="6688671" cy="491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lack of clear role definitions, </a:t>
          </a:r>
        </a:p>
      </dsp:txBody>
      <dsp:txXfrm>
        <a:off x="1831929" y="24559"/>
        <a:ext cx="6688671" cy="491190"/>
      </dsp:txXfrm>
    </dsp:sp>
    <dsp:sp modelId="{A46772F0-FFA0-CE4A-B191-13D864911959}">
      <dsp:nvSpPr>
        <dsp:cNvPr id="0" name=""/>
        <dsp:cNvSpPr/>
      </dsp:nvSpPr>
      <dsp:spPr>
        <a:xfrm>
          <a:off x="1704120" y="515750"/>
          <a:ext cx="68164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8D51DE4-BC35-B846-8E05-5519538B5097}">
      <dsp:nvSpPr>
        <dsp:cNvPr id="0" name=""/>
        <dsp:cNvSpPr/>
      </dsp:nvSpPr>
      <dsp:spPr>
        <a:xfrm>
          <a:off x="1831929" y="540309"/>
          <a:ext cx="6688671" cy="491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lack of education/training, communication problems</a:t>
          </a:r>
        </a:p>
      </dsp:txBody>
      <dsp:txXfrm>
        <a:off x="1831929" y="540309"/>
        <a:ext cx="6688671" cy="491190"/>
      </dsp:txXfrm>
    </dsp:sp>
    <dsp:sp modelId="{78A346FB-8570-374D-AEF7-14EC9CF7C23C}">
      <dsp:nvSpPr>
        <dsp:cNvPr id="0" name=""/>
        <dsp:cNvSpPr/>
      </dsp:nvSpPr>
      <dsp:spPr>
        <a:xfrm>
          <a:off x="1704120" y="1031500"/>
          <a:ext cx="68164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AA4A0A4-46B0-2744-B1CB-1205A1B780BF}">
      <dsp:nvSpPr>
        <dsp:cNvPr id="0" name=""/>
        <dsp:cNvSpPr/>
      </dsp:nvSpPr>
      <dsp:spPr>
        <a:xfrm>
          <a:off x="1831929" y="1056059"/>
          <a:ext cx="6688671" cy="491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supervisory behaviors and support</a:t>
          </a:r>
        </a:p>
      </dsp:txBody>
      <dsp:txXfrm>
        <a:off x="1831929" y="1056059"/>
        <a:ext cx="6688671" cy="491190"/>
      </dsp:txXfrm>
    </dsp:sp>
    <dsp:sp modelId="{777A0717-2996-0843-BF7A-D93291861B54}">
      <dsp:nvSpPr>
        <dsp:cNvPr id="0" name=""/>
        <dsp:cNvSpPr/>
      </dsp:nvSpPr>
      <dsp:spPr>
        <a:xfrm>
          <a:off x="1704120" y="1547250"/>
          <a:ext cx="68164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3F937BC-0B28-FB44-BD03-D1B72224C6EA}">
      <dsp:nvSpPr>
        <dsp:cNvPr id="0" name=""/>
        <dsp:cNvSpPr/>
      </dsp:nvSpPr>
      <dsp:spPr>
        <a:xfrm>
          <a:off x="1831929" y="1571810"/>
          <a:ext cx="6688671" cy="491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organizational culture</a:t>
          </a:r>
        </a:p>
      </dsp:txBody>
      <dsp:txXfrm>
        <a:off x="1831929" y="1571810"/>
        <a:ext cx="6688671" cy="491190"/>
      </dsp:txXfrm>
    </dsp:sp>
    <dsp:sp modelId="{60578D3E-C0AA-C240-8C8E-0C3DCBE60B0B}">
      <dsp:nvSpPr>
        <dsp:cNvPr id="0" name=""/>
        <dsp:cNvSpPr/>
      </dsp:nvSpPr>
      <dsp:spPr>
        <a:xfrm>
          <a:off x="1704120" y="2063000"/>
          <a:ext cx="68164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1AED72A-92A3-0946-9CDF-11272549C275}">
      <dsp:nvSpPr>
        <dsp:cNvPr id="0" name=""/>
        <dsp:cNvSpPr/>
      </dsp:nvSpPr>
      <dsp:spPr>
        <a:xfrm>
          <a:off x="1831929" y="2087560"/>
          <a:ext cx="6688671" cy="491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practice environment conditions, experience</a:t>
          </a:r>
        </a:p>
      </dsp:txBody>
      <dsp:txXfrm>
        <a:off x="1831929" y="2087560"/>
        <a:ext cx="6688671" cy="491190"/>
      </dsp:txXfrm>
    </dsp:sp>
    <dsp:sp modelId="{024B0B3E-1421-5E4F-B67C-E38FA278FE3D}">
      <dsp:nvSpPr>
        <dsp:cNvPr id="0" name=""/>
        <dsp:cNvSpPr/>
      </dsp:nvSpPr>
      <dsp:spPr>
        <a:xfrm>
          <a:off x="1704120" y="2578750"/>
          <a:ext cx="68164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65C9171-E647-AA46-930F-6EB573A2F328}">
      <dsp:nvSpPr>
        <dsp:cNvPr id="0" name=""/>
        <dsp:cNvSpPr/>
      </dsp:nvSpPr>
      <dsp:spPr>
        <a:xfrm>
          <a:off x="1831929" y="2603310"/>
          <a:ext cx="6688671" cy="491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group cohesiveness</a:t>
          </a:r>
        </a:p>
      </dsp:txBody>
      <dsp:txXfrm>
        <a:off x="1831929" y="2603310"/>
        <a:ext cx="6688671" cy="491190"/>
      </dsp:txXfrm>
    </dsp:sp>
    <dsp:sp modelId="{96A8F4C7-A9F6-5549-A7FF-2F35EF5283CC}">
      <dsp:nvSpPr>
        <dsp:cNvPr id="0" name=""/>
        <dsp:cNvSpPr/>
      </dsp:nvSpPr>
      <dsp:spPr>
        <a:xfrm>
          <a:off x="1704120" y="3094501"/>
          <a:ext cx="68164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1EF61B2-4336-C74A-8F80-5A1F72503C22}">
      <dsp:nvSpPr>
        <dsp:cNvPr id="0" name=""/>
        <dsp:cNvSpPr/>
      </dsp:nvSpPr>
      <dsp:spPr>
        <a:xfrm>
          <a:off x="1831929" y="3119060"/>
          <a:ext cx="6688671" cy="491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preferred work setting</a:t>
          </a:r>
        </a:p>
      </dsp:txBody>
      <dsp:txXfrm>
        <a:off x="1831929" y="3119060"/>
        <a:ext cx="6688671" cy="491190"/>
      </dsp:txXfrm>
    </dsp:sp>
    <dsp:sp modelId="{B395B02E-441B-E644-8FD4-286078B881B3}">
      <dsp:nvSpPr>
        <dsp:cNvPr id="0" name=""/>
        <dsp:cNvSpPr/>
      </dsp:nvSpPr>
      <dsp:spPr>
        <a:xfrm>
          <a:off x="1704120" y="3610251"/>
          <a:ext cx="6816480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6DC5A-9AF8-4692-98A9-7308A95E5AED}">
      <dsp:nvSpPr>
        <dsp:cNvPr id="0" name=""/>
        <dsp:cNvSpPr/>
      </dsp:nvSpPr>
      <dsp:spPr>
        <a:xfrm>
          <a:off x="0" y="0"/>
          <a:ext cx="8520600" cy="71864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67D04-C8BA-48BE-84E5-0D7C90E88F71}">
      <dsp:nvSpPr>
        <dsp:cNvPr id="0" name=""/>
        <dsp:cNvSpPr/>
      </dsp:nvSpPr>
      <dsp:spPr>
        <a:xfrm>
          <a:off x="217390" y="163113"/>
          <a:ext cx="395254" cy="3952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74DC1-34C8-4A29-9C39-7DAD8E2AC3EE}">
      <dsp:nvSpPr>
        <dsp:cNvPr id="0" name=""/>
        <dsp:cNvSpPr/>
      </dsp:nvSpPr>
      <dsp:spPr>
        <a:xfrm>
          <a:off x="830035" y="1417"/>
          <a:ext cx="7690564" cy="7186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57" tIns="76057" rIns="76057" bIns="7605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Nurses who reported </a:t>
          </a: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more coaching from their supervisors</a:t>
          </a: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 experienced </a:t>
          </a:r>
          <a:r>
            <a:rPr lang="en-U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less role ambiguity </a:t>
          </a: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830035" y="1417"/>
        <a:ext cx="7690564" cy="718645"/>
      </dsp:txXfrm>
    </dsp:sp>
    <dsp:sp modelId="{8823979A-DCF5-49D5-872B-4D5B000D69E6}">
      <dsp:nvSpPr>
        <dsp:cNvPr id="0" name=""/>
        <dsp:cNvSpPr/>
      </dsp:nvSpPr>
      <dsp:spPr>
        <a:xfrm>
          <a:off x="0" y="899724"/>
          <a:ext cx="8520600" cy="71864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B736C-F758-4341-8619-CE403DCE4BD1}">
      <dsp:nvSpPr>
        <dsp:cNvPr id="0" name=""/>
        <dsp:cNvSpPr/>
      </dsp:nvSpPr>
      <dsp:spPr>
        <a:xfrm>
          <a:off x="217390" y="1061419"/>
          <a:ext cx="395254" cy="3952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E786B-B64F-43C0-80B0-7109C3AB0F67}">
      <dsp:nvSpPr>
        <dsp:cNvPr id="0" name=""/>
        <dsp:cNvSpPr/>
      </dsp:nvSpPr>
      <dsp:spPr>
        <a:xfrm>
          <a:off x="830035" y="899724"/>
          <a:ext cx="7690564" cy="7186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57" tIns="76057" rIns="76057" bIns="7605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Coaching involves providing individual and meaningful feedback </a:t>
          </a:r>
        </a:p>
      </dsp:txBody>
      <dsp:txXfrm>
        <a:off x="830035" y="899724"/>
        <a:ext cx="7690564" cy="718645"/>
      </dsp:txXfrm>
    </dsp:sp>
    <dsp:sp modelId="{3CAFAE0F-0CDC-4E15-B1FC-966EA61BB0E3}">
      <dsp:nvSpPr>
        <dsp:cNvPr id="0" name=""/>
        <dsp:cNvSpPr/>
      </dsp:nvSpPr>
      <dsp:spPr>
        <a:xfrm>
          <a:off x="0" y="1798030"/>
          <a:ext cx="8520600" cy="71864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A61F0-B95B-4F46-8C0F-7F5140378497}">
      <dsp:nvSpPr>
        <dsp:cNvPr id="0" name=""/>
        <dsp:cNvSpPr/>
      </dsp:nvSpPr>
      <dsp:spPr>
        <a:xfrm>
          <a:off x="217390" y="1959725"/>
          <a:ext cx="395254" cy="3952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874E9-09C0-4949-9ADA-A79BB0BA6E6E}">
      <dsp:nvSpPr>
        <dsp:cNvPr id="0" name=""/>
        <dsp:cNvSpPr/>
      </dsp:nvSpPr>
      <dsp:spPr>
        <a:xfrm>
          <a:off x="830035" y="1798030"/>
          <a:ext cx="7690564" cy="7186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57" tIns="76057" rIns="76057" bIns="7605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Improvements in mentorship as outlined previously </a:t>
          </a:r>
        </a:p>
      </dsp:txBody>
      <dsp:txXfrm>
        <a:off x="830035" y="1798030"/>
        <a:ext cx="7690564" cy="718645"/>
      </dsp:txXfrm>
    </dsp:sp>
    <dsp:sp modelId="{B28D735E-FDA9-4BE0-B49C-F247906834B0}">
      <dsp:nvSpPr>
        <dsp:cNvPr id="0" name=""/>
        <dsp:cNvSpPr/>
      </dsp:nvSpPr>
      <dsp:spPr>
        <a:xfrm>
          <a:off x="0" y="2696336"/>
          <a:ext cx="8520600" cy="71864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496A3-E4E5-4774-97D2-CD1BCE3AC229}">
      <dsp:nvSpPr>
        <dsp:cNvPr id="0" name=""/>
        <dsp:cNvSpPr/>
      </dsp:nvSpPr>
      <dsp:spPr>
        <a:xfrm>
          <a:off x="217390" y="2858032"/>
          <a:ext cx="395254" cy="3952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20153-CA79-4F55-A37A-28EF7397AD47}">
      <dsp:nvSpPr>
        <dsp:cNvPr id="0" name=""/>
        <dsp:cNvSpPr/>
      </dsp:nvSpPr>
      <dsp:spPr>
        <a:xfrm>
          <a:off x="830035" y="2696336"/>
          <a:ext cx="7690564" cy="7186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057" tIns="76057" rIns="76057" bIns="7605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Structured facilitative and person centered care programs that integrate theory, clinical skills and psychological awareness </a:t>
          </a:r>
        </a:p>
      </dsp:txBody>
      <dsp:txXfrm>
        <a:off x="830035" y="2696336"/>
        <a:ext cx="7690564" cy="7186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F65D9-926C-4140-ABFC-9B61EFEDDFD3}">
      <dsp:nvSpPr>
        <dsp:cNvPr id="0" name=""/>
        <dsp:cNvSpPr/>
      </dsp:nvSpPr>
      <dsp:spPr>
        <a:xfrm>
          <a:off x="0" y="5940"/>
          <a:ext cx="8520600" cy="108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More hands on experience in the academic and practice settings </a:t>
          </a:r>
        </a:p>
      </dsp:txBody>
      <dsp:txXfrm>
        <a:off x="52774" y="58714"/>
        <a:ext cx="8415052" cy="975532"/>
      </dsp:txXfrm>
    </dsp:sp>
    <dsp:sp modelId="{6B7FD7A0-376B-8449-8173-E0EACE2B7BF6}">
      <dsp:nvSpPr>
        <dsp:cNvPr id="0" name=""/>
        <dsp:cNvSpPr/>
      </dsp:nvSpPr>
      <dsp:spPr>
        <a:xfrm>
          <a:off x="0" y="1167660"/>
          <a:ext cx="8520600" cy="108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Enhancing the “real life” aspect </a:t>
          </a:r>
        </a:p>
      </dsp:txBody>
      <dsp:txXfrm>
        <a:off x="52774" y="1220434"/>
        <a:ext cx="8415052" cy="975532"/>
      </dsp:txXfrm>
    </dsp:sp>
    <dsp:sp modelId="{30E35B69-A0AA-5247-B3E5-2EB0F65BCDBD}">
      <dsp:nvSpPr>
        <dsp:cNvPr id="0" name=""/>
        <dsp:cNvSpPr/>
      </dsp:nvSpPr>
      <dsp:spPr>
        <a:xfrm>
          <a:off x="0" y="2329380"/>
          <a:ext cx="8520600" cy="108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Empowerment </a:t>
          </a:r>
        </a:p>
      </dsp:txBody>
      <dsp:txXfrm>
        <a:off x="52774" y="2382154"/>
        <a:ext cx="8415052" cy="9755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B7567-871A-8045-91AB-FCFD97B33503}">
      <dsp:nvSpPr>
        <dsp:cNvPr id="0" name=""/>
        <dsp:cNvSpPr/>
      </dsp:nvSpPr>
      <dsp:spPr>
        <a:xfrm>
          <a:off x="1040" y="280396"/>
          <a:ext cx="3650794" cy="2318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01C326-D472-DA47-A80E-E7F796F6F922}">
      <dsp:nvSpPr>
        <dsp:cNvPr id="0" name=""/>
        <dsp:cNvSpPr/>
      </dsp:nvSpPr>
      <dsp:spPr>
        <a:xfrm>
          <a:off x="406683" y="665757"/>
          <a:ext cx="3650794" cy="2318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Fostering a safe space for NGRNs </a:t>
          </a:r>
        </a:p>
      </dsp:txBody>
      <dsp:txXfrm>
        <a:off x="474582" y="733656"/>
        <a:ext cx="3514996" cy="2182456"/>
      </dsp:txXfrm>
    </dsp:sp>
    <dsp:sp modelId="{2C6F1B8D-5920-7846-BA5B-9D3B28D538C5}">
      <dsp:nvSpPr>
        <dsp:cNvPr id="0" name=""/>
        <dsp:cNvSpPr/>
      </dsp:nvSpPr>
      <dsp:spPr>
        <a:xfrm>
          <a:off x="4463121" y="280396"/>
          <a:ext cx="3650794" cy="2318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649079-37BB-CE4A-A951-9662C7097FD2}">
      <dsp:nvSpPr>
        <dsp:cNvPr id="0" name=""/>
        <dsp:cNvSpPr/>
      </dsp:nvSpPr>
      <dsp:spPr>
        <a:xfrm>
          <a:off x="4868765" y="665757"/>
          <a:ext cx="3650794" cy="2318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latin typeface="Calibri" panose="020F0502020204030204" pitchFamily="34" charset="0"/>
              <a:cs typeface="Calibri" panose="020F0502020204030204" pitchFamily="34" charset="0"/>
            </a:rPr>
            <a:t>The Future of Nursing 2020-2030 report, specifically Chapter 7: “Educating Nurses for the Future,” reports that mentoring programs are</a:t>
          </a: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 vital measures and effective approaches for supporting nursing students and novice nurses (Voss, 2022).</a:t>
          </a:r>
        </a:p>
      </dsp:txBody>
      <dsp:txXfrm>
        <a:off x="4936664" y="733656"/>
        <a:ext cx="3514996" cy="218245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4786A-28B7-42B7-A3B6-FF9C74A487DF}">
      <dsp:nvSpPr>
        <dsp:cNvPr id="0" name=""/>
        <dsp:cNvSpPr/>
      </dsp:nvSpPr>
      <dsp:spPr>
        <a:xfrm>
          <a:off x="0" y="530466"/>
          <a:ext cx="8520600" cy="9793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E4969-411D-4A16-8235-59F5DE8744D8}">
      <dsp:nvSpPr>
        <dsp:cNvPr id="0" name=""/>
        <dsp:cNvSpPr/>
      </dsp:nvSpPr>
      <dsp:spPr>
        <a:xfrm>
          <a:off x="296245" y="750813"/>
          <a:ext cx="538627" cy="5386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EB9BF-F9A9-4452-8044-423F212B4FC7}">
      <dsp:nvSpPr>
        <dsp:cNvPr id="0" name=""/>
        <dsp:cNvSpPr/>
      </dsp:nvSpPr>
      <dsp:spPr>
        <a:xfrm>
          <a:off x="1131117" y="530466"/>
          <a:ext cx="7389482" cy="97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45" tIns="103645" rIns="103645" bIns="1036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 the work by Hardiman et al. (2022) the newly graduated nurses participated in research, they assisted with data collection and data analysis for research on their colleagues </a:t>
          </a:r>
        </a:p>
      </dsp:txBody>
      <dsp:txXfrm>
        <a:off x="1131117" y="530466"/>
        <a:ext cx="7389482" cy="979322"/>
      </dsp:txXfrm>
    </dsp:sp>
    <dsp:sp modelId="{E3B31C3F-434E-4515-8AC4-B57B5A6F6621}">
      <dsp:nvSpPr>
        <dsp:cNvPr id="0" name=""/>
        <dsp:cNvSpPr/>
      </dsp:nvSpPr>
      <dsp:spPr>
        <a:xfrm>
          <a:off x="0" y="1754619"/>
          <a:ext cx="8520600" cy="9793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B258F-6E1E-4A43-A3BC-30F382028982}">
      <dsp:nvSpPr>
        <dsp:cNvPr id="0" name=""/>
        <dsp:cNvSpPr/>
      </dsp:nvSpPr>
      <dsp:spPr>
        <a:xfrm>
          <a:off x="296245" y="1974966"/>
          <a:ext cx="538627" cy="5386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C5663-3C4A-4850-9DC5-100CCD7073DE}">
      <dsp:nvSpPr>
        <dsp:cNvPr id="0" name=""/>
        <dsp:cNvSpPr/>
      </dsp:nvSpPr>
      <dsp:spPr>
        <a:xfrm>
          <a:off x="1131117" y="1754619"/>
          <a:ext cx="7389482" cy="97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45" tIns="103645" rIns="103645" bIns="1036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This strategy served to enhance professional empowerment among the new graduates while simultaneously strengthening their commitment to the institution.</a:t>
          </a:r>
        </a:p>
      </dsp:txBody>
      <dsp:txXfrm>
        <a:off x="1131117" y="1754619"/>
        <a:ext cx="7389482" cy="9793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15E44-F702-490B-9341-66D8A0B5653F}">
      <dsp:nvSpPr>
        <dsp:cNvPr id="0" name=""/>
        <dsp:cNvSpPr/>
      </dsp:nvSpPr>
      <dsp:spPr>
        <a:xfrm>
          <a:off x="0" y="398"/>
          <a:ext cx="8520600" cy="3347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DADA4-3CFC-4FB0-844C-138A0D25A921}">
      <dsp:nvSpPr>
        <dsp:cNvPr id="0" name=""/>
        <dsp:cNvSpPr/>
      </dsp:nvSpPr>
      <dsp:spPr>
        <a:xfrm>
          <a:off x="101255" y="75712"/>
          <a:ext cx="184101" cy="1841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B3DC8-BD82-4014-8F80-571E8E87E450}">
      <dsp:nvSpPr>
        <dsp:cNvPr id="0" name=""/>
        <dsp:cNvSpPr/>
      </dsp:nvSpPr>
      <dsp:spPr>
        <a:xfrm>
          <a:off x="386612" y="398"/>
          <a:ext cx="8133987" cy="33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26" tIns="35426" rIns="35426" bIns="3542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Curriculum Integration</a:t>
          </a:r>
        </a:p>
      </dsp:txBody>
      <dsp:txXfrm>
        <a:off x="386612" y="398"/>
        <a:ext cx="8133987" cy="334729"/>
      </dsp:txXfrm>
    </dsp:sp>
    <dsp:sp modelId="{3BE8A0E5-6EF5-40AB-A289-1BF2D3D4959A}">
      <dsp:nvSpPr>
        <dsp:cNvPr id="0" name=""/>
        <dsp:cNvSpPr/>
      </dsp:nvSpPr>
      <dsp:spPr>
        <a:xfrm>
          <a:off x="0" y="418810"/>
          <a:ext cx="8520600" cy="3347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A0569-1DDA-4EAC-B6E8-95FA2010A82B}">
      <dsp:nvSpPr>
        <dsp:cNvPr id="0" name=""/>
        <dsp:cNvSpPr/>
      </dsp:nvSpPr>
      <dsp:spPr>
        <a:xfrm>
          <a:off x="101255" y="494124"/>
          <a:ext cx="184101" cy="1841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33592-0DDD-40A9-97A6-719ED40463BE}">
      <dsp:nvSpPr>
        <dsp:cNvPr id="0" name=""/>
        <dsp:cNvSpPr/>
      </dsp:nvSpPr>
      <dsp:spPr>
        <a:xfrm>
          <a:off x="386612" y="418810"/>
          <a:ext cx="8133987" cy="33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26" tIns="35426" rIns="35426" bIns="3542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Simulation  </a:t>
          </a:r>
        </a:p>
      </dsp:txBody>
      <dsp:txXfrm>
        <a:off x="386612" y="418810"/>
        <a:ext cx="8133987" cy="334729"/>
      </dsp:txXfrm>
    </dsp:sp>
    <dsp:sp modelId="{263FDE53-1F26-4CAC-BF7B-D20FA4F69CCE}">
      <dsp:nvSpPr>
        <dsp:cNvPr id="0" name=""/>
        <dsp:cNvSpPr/>
      </dsp:nvSpPr>
      <dsp:spPr>
        <a:xfrm>
          <a:off x="0" y="837221"/>
          <a:ext cx="8520600" cy="3347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83D04-76EA-4377-B2C5-1762CCACE2A0}">
      <dsp:nvSpPr>
        <dsp:cNvPr id="0" name=""/>
        <dsp:cNvSpPr/>
      </dsp:nvSpPr>
      <dsp:spPr>
        <a:xfrm>
          <a:off x="101255" y="912535"/>
          <a:ext cx="184101" cy="1841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AF872-4383-4A3E-A0AC-1FBF8FFB9A20}">
      <dsp:nvSpPr>
        <dsp:cNvPr id="0" name=""/>
        <dsp:cNvSpPr/>
      </dsp:nvSpPr>
      <dsp:spPr>
        <a:xfrm>
          <a:off x="386612" y="837221"/>
          <a:ext cx="8133987" cy="33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26" tIns="35426" rIns="35426" bIns="3542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Authenticity  </a:t>
          </a:r>
        </a:p>
      </dsp:txBody>
      <dsp:txXfrm>
        <a:off x="386612" y="837221"/>
        <a:ext cx="8133987" cy="334729"/>
      </dsp:txXfrm>
    </dsp:sp>
    <dsp:sp modelId="{4E4EBF72-DD5D-423B-8EAA-F0147B6961D5}">
      <dsp:nvSpPr>
        <dsp:cNvPr id="0" name=""/>
        <dsp:cNvSpPr/>
      </dsp:nvSpPr>
      <dsp:spPr>
        <a:xfrm>
          <a:off x="0" y="1255633"/>
          <a:ext cx="8520600" cy="3347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3310B-E10F-4CD5-AD8B-A2AC6DFC2ED3}">
      <dsp:nvSpPr>
        <dsp:cNvPr id="0" name=""/>
        <dsp:cNvSpPr/>
      </dsp:nvSpPr>
      <dsp:spPr>
        <a:xfrm>
          <a:off x="101255" y="1330947"/>
          <a:ext cx="184101" cy="1841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5E8D3-AA8F-4C1A-BE3D-76DDBD6C48ED}">
      <dsp:nvSpPr>
        <dsp:cNvPr id="0" name=""/>
        <dsp:cNvSpPr/>
      </dsp:nvSpPr>
      <dsp:spPr>
        <a:xfrm>
          <a:off x="386612" y="1255633"/>
          <a:ext cx="8133987" cy="33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26" tIns="35426" rIns="35426" bIns="3542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Peer Support </a:t>
          </a:r>
        </a:p>
      </dsp:txBody>
      <dsp:txXfrm>
        <a:off x="386612" y="1255633"/>
        <a:ext cx="8133987" cy="334729"/>
      </dsp:txXfrm>
    </dsp:sp>
    <dsp:sp modelId="{62FE172C-9016-420E-BB46-90ABC6453013}">
      <dsp:nvSpPr>
        <dsp:cNvPr id="0" name=""/>
        <dsp:cNvSpPr/>
      </dsp:nvSpPr>
      <dsp:spPr>
        <a:xfrm>
          <a:off x="0" y="1674045"/>
          <a:ext cx="8520600" cy="3347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F7C6D-7FA3-41AF-A3B8-253A0B77340B}">
      <dsp:nvSpPr>
        <dsp:cNvPr id="0" name=""/>
        <dsp:cNvSpPr/>
      </dsp:nvSpPr>
      <dsp:spPr>
        <a:xfrm>
          <a:off x="101255" y="1749359"/>
          <a:ext cx="184101" cy="1841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990C1-11FE-43BF-8599-7AF16EE6C454}">
      <dsp:nvSpPr>
        <dsp:cNvPr id="0" name=""/>
        <dsp:cNvSpPr/>
      </dsp:nvSpPr>
      <dsp:spPr>
        <a:xfrm>
          <a:off x="386612" y="1674045"/>
          <a:ext cx="8133987" cy="33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26" tIns="35426" rIns="35426" bIns="3542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Critical Reflection </a:t>
          </a:r>
        </a:p>
      </dsp:txBody>
      <dsp:txXfrm>
        <a:off x="386612" y="1674045"/>
        <a:ext cx="8133987" cy="334729"/>
      </dsp:txXfrm>
    </dsp:sp>
    <dsp:sp modelId="{45E6E01F-EC4C-4428-ACFA-EEEF21D5C10F}">
      <dsp:nvSpPr>
        <dsp:cNvPr id="0" name=""/>
        <dsp:cNvSpPr/>
      </dsp:nvSpPr>
      <dsp:spPr>
        <a:xfrm>
          <a:off x="0" y="2092456"/>
          <a:ext cx="8520600" cy="3347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7EAE9-B220-4DA9-8AB4-DD4FB8257DF7}">
      <dsp:nvSpPr>
        <dsp:cNvPr id="0" name=""/>
        <dsp:cNvSpPr/>
      </dsp:nvSpPr>
      <dsp:spPr>
        <a:xfrm>
          <a:off x="101255" y="2167770"/>
          <a:ext cx="184101" cy="18410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70494-E5BA-4D35-B91B-2581CFA5F7FE}">
      <dsp:nvSpPr>
        <dsp:cNvPr id="0" name=""/>
        <dsp:cNvSpPr/>
      </dsp:nvSpPr>
      <dsp:spPr>
        <a:xfrm>
          <a:off x="386612" y="2092456"/>
          <a:ext cx="8133987" cy="33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26" tIns="35426" rIns="35426" bIns="3542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Mentorship </a:t>
          </a:r>
        </a:p>
      </dsp:txBody>
      <dsp:txXfrm>
        <a:off x="386612" y="2092456"/>
        <a:ext cx="8133987" cy="334729"/>
      </dsp:txXfrm>
    </dsp:sp>
    <dsp:sp modelId="{0E7ED86B-F1E4-42A4-8516-41FF96A35A0B}">
      <dsp:nvSpPr>
        <dsp:cNvPr id="0" name=""/>
        <dsp:cNvSpPr/>
      </dsp:nvSpPr>
      <dsp:spPr>
        <a:xfrm>
          <a:off x="0" y="2510868"/>
          <a:ext cx="8520600" cy="3347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53785-58F8-4FD7-BBCC-E3265397834F}">
      <dsp:nvSpPr>
        <dsp:cNvPr id="0" name=""/>
        <dsp:cNvSpPr/>
      </dsp:nvSpPr>
      <dsp:spPr>
        <a:xfrm>
          <a:off x="101255" y="2586182"/>
          <a:ext cx="184101" cy="18410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8E36D-4574-4EEF-BA8C-7F6E37D37208}">
      <dsp:nvSpPr>
        <dsp:cNvPr id="0" name=""/>
        <dsp:cNvSpPr/>
      </dsp:nvSpPr>
      <dsp:spPr>
        <a:xfrm>
          <a:off x="386612" y="2510868"/>
          <a:ext cx="8133987" cy="33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26" tIns="35426" rIns="35426" bIns="3542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Empowerment </a:t>
          </a:r>
        </a:p>
      </dsp:txBody>
      <dsp:txXfrm>
        <a:off x="386612" y="2510868"/>
        <a:ext cx="8133987" cy="334729"/>
      </dsp:txXfrm>
    </dsp:sp>
    <dsp:sp modelId="{1DA7DADC-5155-4EFC-A098-C0E938E67A2F}">
      <dsp:nvSpPr>
        <dsp:cNvPr id="0" name=""/>
        <dsp:cNvSpPr/>
      </dsp:nvSpPr>
      <dsp:spPr>
        <a:xfrm>
          <a:off x="0" y="2929280"/>
          <a:ext cx="8520600" cy="33472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D2239-F9C3-46CB-BA6D-F185F06BF1FB}">
      <dsp:nvSpPr>
        <dsp:cNvPr id="0" name=""/>
        <dsp:cNvSpPr/>
      </dsp:nvSpPr>
      <dsp:spPr>
        <a:xfrm>
          <a:off x="101255" y="3004594"/>
          <a:ext cx="184101" cy="18410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C92E1-5AC3-4E12-8C39-9D429BAD78B8}">
      <dsp:nvSpPr>
        <dsp:cNvPr id="0" name=""/>
        <dsp:cNvSpPr/>
      </dsp:nvSpPr>
      <dsp:spPr>
        <a:xfrm>
          <a:off x="386612" y="2929280"/>
          <a:ext cx="8133987" cy="33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26" tIns="35426" rIns="35426" bIns="3542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How will this impact your practice? — mentimeter </a:t>
          </a:r>
        </a:p>
      </dsp:txBody>
      <dsp:txXfrm>
        <a:off x="386612" y="2929280"/>
        <a:ext cx="8133987" cy="33472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7E5BB-7A65-4A00-B82C-673C690BBB49}">
      <dsp:nvSpPr>
        <dsp:cNvPr id="0" name=""/>
        <dsp:cNvSpPr/>
      </dsp:nvSpPr>
      <dsp:spPr>
        <a:xfrm>
          <a:off x="0" y="417"/>
          <a:ext cx="8520600" cy="975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77BE3-5D98-42C6-A805-8E460311EABB}">
      <dsp:nvSpPr>
        <dsp:cNvPr id="0" name=""/>
        <dsp:cNvSpPr/>
      </dsp:nvSpPr>
      <dsp:spPr>
        <a:xfrm>
          <a:off x="295202" y="219989"/>
          <a:ext cx="536731" cy="5367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4A60F-74DB-4465-A804-4EFEDF4C0600}">
      <dsp:nvSpPr>
        <dsp:cNvPr id="0" name=""/>
        <dsp:cNvSpPr/>
      </dsp:nvSpPr>
      <dsp:spPr>
        <a:xfrm>
          <a:off x="1127136" y="417"/>
          <a:ext cx="7393463" cy="97587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80" tIns="103280" rIns="103280" bIns="10328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" panose="020F0502020204030204" pitchFamily="34" charset="0"/>
              <a:cs typeface="Calibri" panose="020F0502020204030204" pitchFamily="34" charset="0"/>
            </a:rPr>
            <a:t>In this approximately one-hour presentation, new </a:t>
          </a:r>
          <a:r>
            <a:rPr lang="en-US" sz="2500" i="1" kern="1200" dirty="0">
              <a:latin typeface="Calibri" panose="020F0502020204030204" pitchFamily="34" charset="0"/>
              <a:cs typeface="Calibri" panose="020F0502020204030204" pitchFamily="34" charset="0"/>
            </a:rPr>
            <a:t>graduate nurses have made 120 clinical decisions </a:t>
          </a:r>
        </a:p>
      </dsp:txBody>
      <dsp:txXfrm>
        <a:off x="1127136" y="417"/>
        <a:ext cx="7393463" cy="975875"/>
      </dsp:txXfrm>
    </dsp:sp>
    <dsp:sp modelId="{F97D2E21-08B1-4B91-9F54-AC4B2978A89A}">
      <dsp:nvSpPr>
        <dsp:cNvPr id="0" name=""/>
        <dsp:cNvSpPr/>
      </dsp:nvSpPr>
      <dsp:spPr>
        <a:xfrm>
          <a:off x="0" y="1220262"/>
          <a:ext cx="8520600" cy="975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7F3D9-C89F-42B0-A91B-7D9F10B472A2}">
      <dsp:nvSpPr>
        <dsp:cNvPr id="0" name=""/>
        <dsp:cNvSpPr/>
      </dsp:nvSpPr>
      <dsp:spPr>
        <a:xfrm>
          <a:off x="295202" y="1439834"/>
          <a:ext cx="536731" cy="5367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2AB13-47D4-4D99-8C45-3215BA70CAA4}">
      <dsp:nvSpPr>
        <dsp:cNvPr id="0" name=""/>
        <dsp:cNvSpPr/>
      </dsp:nvSpPr>
      <dsp:spPr>
        <a:xfrm>
          <a:off x="1127136" y="1220262"/>
          <a:ext cx="7393463" cy="97587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80" tIns="103280" rIns="103280" bIns="10328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" panose="020F0502020204030204" pitchFamily="34" charset="0"/>
              <a:cs typeface="Calibri" panose="020F0502020204030204" pitchFamily="34" charset="0"/>
            </a:rPr>
            <a:t>What is one strategy you plan to use in the future? </a:t>
          </a:r>
        </a:p>
      </dsp:txBody>
      <dsp:txXfrm>
        <a:off x="1127136" y="1220262"/>
        <a:ext cx="7393463" cy="975875"/>
      </dsp:txXfrm>
    </dsp:sp>
    <dsp:sp modelId="{729ACD00-8A29-4521-BC98-EA71A4958FE6}">
      <dsp:nvSpPr>
        <dsp:cNvPr id="0" name=""/>
        <dsp:cNvSpPr/>
      </dsp:nvSpPr>
      <dsp:spPr>
        <a:xfrm>
          <a:off x="0" y="2440524"/>
          <a:ext cx="8520600" cy="975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CD27D-6D9E-4B76-96DA-CB51F357C4D0}">
      <dsp:nvSpPr>
        <dsp:cNvPr id="0" name=""/>
        <dsp:cNvSpPr/>
      </dsp:nvSpPr>
      <dsp:spPr>
        <a:xfrm>
          <a:off x="295202" y="2659679"/>
          <a:ext cx="536731" cy="5367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8CCDC-A3BF-44D3-99AF-B99C75343573}">
      <dsp:nvSpPr>
        <dsp:cNvPr id="0" name=""/>
        <dsp:cNvSpPr/>
      </dsp:nvSpPr>
      <dsp:spPr>
        <a:xfrm>
          <a:off x="1127136" y="2440106"/>
          <a:ext cx="7393463" cy="97587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80" tIns="103280" rIns="103280" bIns="10328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" panose="020F0502020204030204" pitchFamily="34" charset="0"/>
              <a:cs typeface="Calibri" panose="020F0502020204030204" pitchFamily="34" charset="0"/>
            </a:rPr>
            <a:t>What was one of your main takeaways?</a:t>
          </a:r>
        </a:p>
      </dsp:txBody>
      <dsp:txXfrm>
        <a:off x="1127136" y="2440106"/>
        <a:ext cx="7393463" cy="975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9BE87-FA0E-4886-B67D-C9F8D49C6A35}">
      <dsp:nvSpPr>
        <dsp:cNvPr id="0" name=""/>
        <dsp:cNvSpPr/>
      </dsp:nvSpPr>
      <dsp:spPr>
        <a:xfrm>
          <a:off x="0" y="0"/>
          <a:ext cx="8520600" cy="9201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231F4-0990-46FC-B3AC-0443E38DBBA6}">
      <dsp:nvSpPr>
        <dsp:cNvPr id="0" name=""/>
        <dsp:cNvSpPr/>
      </dsp:nvSpPr>
      <dsp:spPr>
        <a:xfrm>
          <a:off x="278351" y="210138"/>
          <a:ext cx="506588" cy="506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50D00-83C1-4F2D-BDF1-565310D52DE9}">
      <dsp:nvSpPr>
        <dsp:cNvPr id="0" name=""/>
        <dsp:cNvSpPr/>
      </dsp:nvSpPr>
      <dsp:spPr>
        <a:xfrm>
          <a:off x="1063290" y="3100"/>
          <a:ext cx="7382031" cy="97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66" tIns="103566" rIns="103566" bIns="10356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Think about what that means.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63290" y="3100"/>
        <a:ext cx="7382031" cy="978578"/>
      </dsp:txXfrm>
    </dsp:sp>
    <dsp:sp modelId="{072CC566-E59A-460B-991D-1A5B3E9C1C6D}">
      <dsp:nvSpPr>
        <dsp:cNvPr id="0" name=""/>
        <dsp:cNvSpPr/>
      </dsp:nvSpPr>
      <dsp:spPr>
        <a:xfrm>
          <a:off x="0" y="1218910"/>
          <a:ext cx="8520600" cy="9201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67534-C81B-48F0-844F-34CB4BB90300}">
      <dsp:nvSpPr>
        <dsp:cNvPr id="0" name=""/>
        <dsp:cNvSpPr/>
      </dsp:nvSpPr>
      <dsp:spPr>
        <a:xfrm>
          <a:off x="278351" y="1425948"/>
          <a:ext cx="506588" cy="506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DA291-036D-4B4D-800E-C474E5FAC201}">
      <dsp:nvSpPr>
        <dsp:cNvPr id="0" name=""/>
        <dsp:cNvSpPr/>
      </dsp:nvSpPr>
      <dsp:spPr>
        <a:xfrm>
          <a:off x="1063290" y="1218910"/>
          <a:ext cx="7382031" cy="97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66" tIns="103566" rIns="103566" bIns="10356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Think back to when you were a new grad 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63290" y="1218910"/>
        <a:ext cx="7382031" cy="978578"/>
      </dsp:txXfrm>
    </dsp:sp>
    <dsp:sp modelId="{0359B9B6-3BA8-4831-9119-77E3CA073B15}">
      <dsp:nvSpPr>
        <dsp:cNvPr id="0" name=""/>
        <dsp:cNvSpPr/>
      </dsp:nvSpPr>
      <dsp:spPr>
        <a:xfrm>
          <a:off x="0" y="2434720"/>
          <a:ext cx="8520600" cy="9201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BF556-83E7-4498-BAC2-B650958C4E66}">
      <dsp:nvSpPr>
        <dsp:cNvPr id="0" name=""/>
        <dsp:cNvSpPr/>
      </dsp:nvSpPr>
      <dsp:spPr>
        <a:xfrm>
          <a:off x="278623" y="2641758"/>
          <a:ext cx="506588" cy="5060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8536D-9415-4789-9469-07899E857484}">
      <dsp:nvSpPr>
        <dsp:cNvPr id="0" name=""/>
        <dsp:cNvSpPr/>
      </dsp:nvSpPr>
      <dsp:spPr>
        <a:xfrm>
          <a:off x="1063834" y="2434720"/>
          <a:ext cx="7382031" cy="97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66" tIns="103566" rIns="103566" bIns="10356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7"/>
            </a:rPr>
            <a:t>https://www.mentimeter.com/app/presentation/alhbkds4vjp2u7m9t2oq7twjenqwfgfv/edit?source=share-modal</a:t>
          </a: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(This link will expire on 9/14, will need to renew )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63834" y="2434720"/>
        <a:ext cx="7382031" cy="978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81EB5-5C5D-4225-88FD-DD84EA2BE803}">
      <dsp:nvSpPr>
        <dsp:cNvPr id="0" name=""/>
        <dsp:cNvSpPr/>
      </dsp:nvSpPr>
      <dsp:spPr>
        <a:xfrm>
          <a:off x="0" y="49319"/>
          <a:ext cx="8520600" cy="374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Lack of support</a:t>
          </a:r>
        </a:p>
      </dsp:txBody>
      <dsp:txXfrm>
        <a:off x="18277" y="67596"/>
        <a:ext cx="8484046" cy="337846"/>
      </dsp:txXfrm>
    </dsp:sp>
    <dsp:sp modelId="{2F025ABF-D81B-414B-9F0D-B6CAC392FA6D}">
      <dsp:nvSpPr>
        <dsp:cNvPr id="0" name=""/>
        <dsp:cNvSpPr/>
      </dsp:nvSpPr>
      <dsp:spPr>
        <a:xfrm>
          <a:off x="0" y="469799"/>
          <a:ext cx="8520600" cy="374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Unclear expectations and responsibilities</a:t>
          </a:r>
        </a:p>
      </dsp:txBody>
      <dsp:txXfrm>
        <a:off x="18277" y="488076"/>
        <a:ext cx="8484046" cy="337846"/>
      </dsp:txXfrm>
    </dsp:sp>
    <dsp:sp modelId="{F05F18F1-AF1C-418C-A8D3-0414A90726CB}">
      <dsp:nvSpPr>
        <dsp:cNvPr id="0" name=""/>
        <dsp:cNvSpPr/>
      </dsp:nvSpPr>
      <dsp:spPr>
        <a:xfrm>
          <a:off x="0" y="890279"/>
          <a:ext cx="8520600" cy="374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Excessive workload</a:t>
          </a:r>
        </a:p>
      </dsp:txBody>
      <dsp:txXfrm>
        <a:off x="18277" y="908556"/>
        <a:ext cx="8484046" cy="337846"/>
      </dsp:txXfrm>
    </dsp:sp>
    <dsp:sp modelId="{B8A95EFB-4229-4DE6-BE0A-020293529A74}">
      <dsp:nvSpPr>
        <dsp:cNvPr id="0" name=""/>
        <dsp:cNvSpPr/>
      </dsp:nvSpPr>
      <dsp:spPr>
        <a:xfrm>
          <a:off x="0" y="1310759"/>
          <a:ext cx="8520600" cy="374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Poor staffing</a:t>
          </a:r>
        </a:p>
      </dsp:txBody>
      <dsp:txXfrm>
        <a:off x="18277" y="1329036"/>
        <a:ext cx="8484046" cy="337846"/>
      </dsp:txXfrm>
    </dsp:sp>
    <dsp:sp modelId="{0CB3CDEA-F2F7-427F-BF53-AE6071941078}">
      <dsp:nvSpPr>
        <dsp:cNvPr id="0" name=""/>
        <dsp:cNvSpPr/>
      </dsp:nvSpPr>
      <dsp:spPr>
        <a:xfrm>
          <a:off x="0" y="1731240"/>
          <a:ext cx="8520600" cy="374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Limited autonomy</a:t>
          </a:r>
        </a:p>
      </dsp:txBody>
      <dsp:txXfrm>
        <a:off x="18277" y="1749517"/>
        <a:ext cx="8484046" cy="337846"/>
      </dsp:txXfrm>
    </dsp:sp>
    <dsp:sp modelId="{2C6F639D-B7E0-4737-9698-95C100406217}">
      <dsp:nvSpPr>
        <dsp:cNvPr id="0" name=""/>
        <dsp:cNvSpPr/>
      </dsp:nvSpPr>
      <dsp:spPr>
        <a:xfrm>
          <a:off x="0" y="2151720"/>
          <a:ext cx="8520600" cy="374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Role conflicts</a:t>
          </a:r>
        </a:p>
      </dsp:txBody>
      <dsp:txXfrm>
        <a:off x="18277" y="2169997"/>
        <a:ext cx="8484046" cy="337846"/>
      </dsp:txXfrm>
    </dsp:sp>
    <dsp:sp modelId="{C02C6321-3A4F-497D-9845-CCE748EC2520}">
      <dsp:nvSpPr>
        <dsp:cNvPr id="0" name=""/>
        <dsp:cNvSpPr/>
      </dsp:nvSpPr>
      <dsp:spPr>
        <a:xfrm>
          <a:off x="0" y="2572199"/>
          <a:ext cx="8520600" cy="374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Reality shock</a:t>
          </a:r>
        </a:p>
      </dsp:txBody>
      <dsp:txXfrm>
        <a:off x="18277" y="2590476"/>
        <a:ext cx="8484046" cy="337846"/>
      </dsp:txXfrm>
    </dsp:sp>
    <dsp:sp modelId="{0064D579-226D-4216-8592-237F659FD9C3}">
      <dsp:nvSpPr>
        <dsp:cNvPr id="0" name=""/>
        <dsp:cNvSpPr/>
      </dsp:nvSpPr>
      <dsp:spPr>
        <a:xfrm>
          <a:off x="0" y="2992680"/>
          <a:ext cx="8520600" cy="374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Depersonalization from patients</a:t>
          </a:r>
        </a:p>
      </dsp:txBody>
      <dsp:txXfrm>
        <a:off x="18277" y="3010957"/>
        <a:ext cx="8484046" cy="3378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C8295-C32A-4850-A268-253768209A12}">
      <dsp:nvSpPr>
        <dsp:cNvPr id="0" name=""/>
        <dsp:cNvSpPr/>
      </dsp:nvSpPr>
      <dsp:spPr>
        <a:xfrm>
          <a:off x="588391" y="335"/>
          <a:ext cx="1707864" cy="1024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Stress</a:t>
          </a:r>
        </a:p>
      </dsp:txBody>
      <dsp:txXfrm>
        <a:off x="588391" y="335"/>
        <a:ext cx="1707864" cy="1024718"/>
      </dsp:txXfrm>
    </dsp:sp>
    <dsp:sp modelId="{EA7C6B09-0D80-4AB2-A163-797DB57DCE94}">
      <dsp:nvSpPr>
        <dsp:cNvPr id="0" name=""/>
        <dsp:cNvSpPr/>
      </dsp:nvSpPr>
      <dsp:spPr>
        <a:xfrm>
          <a:off x="2467042" y="335"/>
          <a:ext cx="1707864" cy="1024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Anxiety</a:t>
          </a:r>
        </a:p>
      </dsp:txBody>
      <dsp:txXfrm>
        <a:off x="2467042" y="335"/>
        <a:ext cx="1707864" cy="1024718"/>
      </dsp:txXfrm>
    </dsp:sp>
    <dsp:sp modelId="{5C408BAB-B2A1-4775-8D7B-2057C2E83A5C}">
      <dsp:nvSpPr>
        <dsp:cNvPr id="0" name=""/>
        <dsp:cNvSpPr/>
      </dsp:nvSpPr>
      <dsp:spPr>
        <a:xfrm>
          <a:off x="4345693" y="335"/>
          <a:ext cx="1707864" cy="1024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Emotional exhaustion</a:t>
          </a:r>
        </a:p>
      </dsp:txBody>
      <dsp:txXfrm>
        <a:off x="4345693" y="335"/>
        <a:ext cx="1707864" cy="1024718"/>
      </dsp:txXfrm>
    </dsp:sp>
    <dsp:sp modelId="{A0E785A7-2A14-4C50-8C0D-CF8BC9BB9D6C}">
      <dsp:nvSpPr>
        <dsp:cNvPr id="0" name=""/>
        <dsp:cNvSpPr/>
      </dsp:nvSpPr>
      <dsp:spPr>
        <a:xfrm>
          <a:off x="6224344" y="335"/>
          <a:ext cx="1707864" cy="1024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Poor job satisfaction</a:t>
          </a:r>
        </a:p>
      </dsp:txBody>
      <dsp:txXfrm>
        <a:off x="6224344" y="335"/>
        <a:ext cx="1707864" cy="1024718"/>
      </dsp:txXfrm>
    </dsp:sp>
    <dsp:sp modelId="{E4FA8915-E58E-4272-9C17-01B49399C056}">
      <dsp:nvSpPr>
        <dsp:cNvPr id="0" name=""/>
        <dsp:cNvSpPr/>
      </dsp:nvSpPr>
      <dsp:spPr>
        <a:xfrm>
          <a:off x="588391" y="1195840"/>
          <a:ext cx="1707864" cy="1024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High turnover</a:t>
          </a:r>
        </a:p>
      </dsp:txBody>
      <dsp:txXfrm>
        <a:off x="588391" y="1195840"/>
        <a:ext cx="1707864" cy="1024718"/>
      </dsp:txXfrm>
    </dsp:sp>
    <dsp:sp modelId="{E2808135-2612-43B3-9234-1B2D5EB0CDBC}">
      <dsp:nvSpPr>
        <dsp:cNvPr id="0" name=""/>
        <dsp:cNvSpPr/>
      </dsp:nvSpPr>
      <dsp:spPr>
        <a:xfrm>
          <a:off x="2467042" y="1195840"/>
          <a:ext cx="1707864" cy="1024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Medical errors</a:t>
          </a:r>
        </a:p>
      </dsp:txBody>
      <dsp:txXfrm>
        <a:off x="2467042" y="1195840"/>
        <a:ext cx="1707864" cy="1024718"/>
      </dsp:txXfrm>
    </dsp:sp>
    <dsp:sp modelId="{88D0A018-34B7-4E95-B8BA-094F73F87D4B}">
      <dsp:nvSpPr>
        <dsp:cNvPr id="0" name=""/>
        <dsp:cNvSpPr/>
      </dsp:nvSpPr>
      <dsp:spPr>
        <a:xfrm>
          <a:off x="4345693" y="1195840"/>
          <a:ext cx="1707864" cy="1024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Diminished quality of patient care</a:t>
          </a:r>
        </a:p>
      </dsp:txBody>
      <dsp:txXfrm>
        <a:off x="4345693" y="1195840"/>
        <a:ext cx="1707864" cy="1024718"/>
      </dsp:txXfrm>
    </dsp:sp>
    <dsp:sp modelId="{0C401829-7387-4AF5-AA30-0842BD0B634B}">
      <dsp:nvSpPr>
        <dsp:cNvPr id="0" name=""/>
        <dsp:cNvSpPr/>
      </dsp:nvSpPr>
      <dsp:spPr>
        <a:xfrm>
          <a:off x="6224344" y="1195840"/>
          <a:ext cx="1707864" cy="1024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Reduced clinical confidence</a:t>
          </a:r>
        </a:p>
      </dsp:txBody>
      <dsp:txXfrm>
        <a:off x="6224344" y="1195840"/>
        <a:ext cx="1707864" cy="1024718"/>
      </dsp:txXfrm>
    </dsp:sp>
    <dsp:sp modelId="{42ECF257-D8B6-4023-97A8-156E6CB2091B}">
      <dsp:nvSpPr>
        <dsp:cNvPr id="0" name=""/>
        <dsp:cNvSpPr/>
      </dsp:nvSpPr>
      <dsp:spPr>
        <a:xfrm>
          <a:off x="2467042" y="2391345"/>
          <a:ext cx="1707864" cy="1024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Detachment</a:t>
          </a:r>
        </a:p>
      </dsp:txBody>
      <dsp:txXfrm>
        <a:off x="2467042" y="2391345"/>
        <a:ext cx="1707864" cy="1024718"/>
      </dsp:txXfrm>
    </dsp:sp>
    <dsp:sp modelId="{63A73523-09F6-44F4-A28C-40FE32DDBF1A}">
      <dsp:nvSpPr>
        <dsp:cNvPr id="0" name=""/>
        <dsp:cNvSpPr/>
      </dsp:nvSpPr>
      <dsp:spPr>
        <a:xfrm>
          <a:off x="4345693" y="2391345"/>
          <a:ext cx="1707864" cy="1024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Low personal efficacy</a:t>
          </a:r>
        </a:p>
      </dsp:txBody>
      <dsp:txXfrm>
        <a:off x="4345693" y="2391345"/>
        <a:ext cx="1707864" cy="1024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032DF-A99F-2D49-AC30-35C269339459}">
      <dsp:nvSpPr>
        <dsp:cNvPr id="0" name=""/>
        <dsp:cNvSpPr/>
      </dsp:nvSpPr>
      <dsp:spPr>
        <a:xfrm>
          <a:off x="2827805" y="2512165"/>
          <a:ext cx="409284" cy="439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642" y="0"/>
              </a:lnTo>
              <a:lnTo>
                <a:pt x="204642" y="439980"/>
              </a:lnTo>
              <a:lnTo>
                <a:pt x="409284" y="4399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9485D-8123-5848-9BEB-08B3D7159AE8}">
      <dsp:nvSpPr>
        <dsp:cNvPr id="0" name=""/>
        <dsp:cNvSpPr/>
      </dsp:nvSpPr>
      <dsp:spPr>
        <a:xfrm>
          <a:off x="2827805" y="2072184"/>
          <a:ext cx="409284" cy="439980"/>
        </a:xfrm>
        <a:custGeom>
          <a:avLst/>
          <a:gdLst/>
          <a:ahLst/>
          <a:cxnLst/>
          <a:rect l="0" t="0" r="0" b="0"/>
          <a:pathLst>
            <a:path>
              <a:moveTo>
                <a:pt x="0" y="439980"/>
              </a:moveTo>
              <a:lnTo>
                <a:pt x="204642" y="439980"/>
              </a:lnTo>
              <a:lnTo>
                <a:pt x="204642" y="0"/>
              </a:lnTo>
              <a:lnTo>
                <a:pt x="40928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82064-7522-9549-8D8F-C4FBEC298B87}">
      <dsp:nvSpPr>
        <dsp:cNvPr id="0" name=""/>
        <dsp:cNvSpPr/>
      </dsp:nvSpPr>
      <dsp:spPr>
        <a:xfrm>
          <a:off x="5283510" y="1146503"/>
          <a:ext cx="4092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284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A784-43BD-C340-9A50-A968335518D0}">
      <dsp:nvSpPr>
        <dsp:cNvPr id="0" name=""/>
        <dsp:cNvSpPr/>
      </dsp:nvSpPr>
      <dsp:spPr>
        <a:xfrm>
          <a:off x="2827805" y="1146503"/>
          <a:ext cx="4092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28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D0BA7-220B-A443-8AD0-D4C6E9816166}">
      <dsp:nvSpPr>
        <dsp:cNvPr id="0" name=""/>
        <dsp:cNvSpPr/>
      </dsp:nvSpPr>
      <dsp:spPr>
        <a:xfrm>
          <a:off x="5283510" y="266542"/>
          <a:ext cx="4092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284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CD484-5EB9-8B44-81FC-B583B6F3C31A}">
      <dsp:nvSpPr>
        <dsp:cNvPr id="0" name=""/>
        <dsp:cNvSpPr/>
      </dsp:nvSpPr>
      <dsp:spPr>
        <a:xfrm>
          <a:off x="2827805" y="266542"/>
          <a:ext cx="4092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284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31483-4C60-444F-9BE5-59C6165A6F3F}">
      <dsp:nvSpPr>
        <dsp:cNvPr id="0" name=""/>
        <dsp:cNvSpPr/>
      </dsp:nvSpPr>
      <dsp:spPr>
        <a:xfrm>
          <a:off x="781384" y="183"/>
          <a:ext cx="2046420" cy="624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Curriculum Integration</a:t>
          </a:r>
          <a:br>
            <a:rPr lang="en-US" sz="1100" b="1" kern="1200" dirty="0"/>
          </a:br>
          <a:endParaRPr lang="en-US" sz="1100" kern="1200" dirty="0"/>
        </a:p>
      </dsp:txBody>
      <dsp:txXfrm>
        <a:off x="781384" y="183"/>
        <a:ext cx="2046420" cy="624158"/>
      </dsp:txXfrm>
    </dsp:sp>
    <dsp:sp modelId="{C7115391-C214-FA40-B697-4881AFD1BE5F}">
      <dsp:nvSpPr>
        <dsp:cNvPr id="0" name=""/>
        <dsp:cNvSpPr/>
      </dsp:nvSpPr>
      <dsp:spPr>
        <a:xfrm>
          <a:off x="3237089" y="183"/>
          <a:ext cx="2046420" cy="624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Develop and deliver clinical orientation workshops </a:t>
          </a:r>
        </a:p>
      </dsp:txBody>
      <dsp:txXfrm>
        <a:off x="3237089" y="183"/>
        <a:ext cx="2046420" cy="624158"/>
      </dsp:txXfrm>
    </dsp:sp>
    <dsp:sp modelId="{9785DF46-C789-2146-B5ED-8ACB6836356D}">
      <dsp:nvSpPr>
        <dsp:cNvPr id="0" name=""/>
        <dsp:cNvSpPr/>
      </dsp:nvSpPr>
      <dsp:spPr>
        <a:xfrm>
          <a:off x="5692794" y="183"/>
          <a:ext cx="2046420" cy="624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Review typical RN duties, scope of practice, and professional accountability.</a:t>
          </a:r>
          <a:br>
            <a:rPr lang="en-US" sz="1100" kern="1200" dirty="0"/>
          </a:br>
          <a:endParaRPr lang="en-US" sz="1100" kern="1200" dirty="0"/>
        </a:p>
      </dsp:txBody>
      <dsp:txXfrm>
        <a:off x="5692794" y="183"/>
        <a:ext cx="2046420" cy="624158"/>
      </dsp:txXfrm>
    </dsp:sp>
    <dsp:sp modelId="{8E03DC54-74DC-4AF1-9C4C-6E2B04355505}">
      <dsp:nvSpPr>
        <dsp:cNvPr id="0" name=""/>
        <dsp:cNvSpPr/>
      </dsp:nvSpPr>
      <dsp:spPr>
        <a:xfrm>
          <a:off x="781384" y="880144"/>
          <a:ext cx="2046420" cy="624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Partner with clinical sites</a:t>
          </a:r>
        </a:p>
      </dsp:txBody>
      <dsp:txXfrm>
        <a:off x="781384" y="880144"/>
        <a:ext cx="2046420" cy="624158"/>
      </dsp:txXfrm>
    </dsp:sp>
    <dsp:sp modelId="{FE500102-4040-D049-92B9-BD58CDD7116D}">
      <dsp:nvSpPr>
        <dsp:cNvPr id="0" name=""/>
        <dsp:cNvSpPr/>
      </dsp:nvSpPr>
      <dsp:spPr>
        <a:xfrm>
          <a:off x="3237089" y="880144"/>
          <a:ext cx="2046420" cy="624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Include preceptors and nurse educators in curriculum planning workshops</a:t>
          </a:r>
        </a:p>
      </dsp:txBody>
      <dsp:txXfrm>
        <a:off x="3237089" y="880144"/>
        <a:ext cx="2046420" cy="624158"/>
      </dsp:txXfrm>
    </dsp:sp>
    <dsp:sp modelId="{DD9AB373-DF4A-DD4F-B888-68E2AAAB1109}">
      <dsp:nvSpPr>
        <dsp:cNvPr id="0" name=""/>
        <dsp:cNvSpPr/>
      </dsp:nvSpPr>
      <dsp:spPr>
        <a:xfrm>
          <a:off x="5692794" y="880144"/>
          <a:ext cx="2046420" cy="624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Invite transition program leaders to evaluate student readiness and share program gaps.</a:t>
          </a:r>
        </a:p>
      </dsp:txBody>
      <dsp:txXfrm>
        <a:off x="5692794" y="880144"/>
        <a:ext cx="2046420" cy="624158"/>
      </dsp:txXfrm>
    </dsp:sp>
    <dsp:sp modelId="{E3BF6CFE-7DF4-4044-8345-A079692FC7F9}">
      <dsp:nvSpPr>
        <dsp:cNvPr id="0" name=""/>
        <dsp:cNvSpPr/>
      </dsp:nvSpPr>
      <dsp:spPr>
        <a:xfrm>
          <a:off x="781384" y="2200085"/>
          <a:ext cx="2046420" cy="624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Host panels with recent grads</a:t>
          </a:r>
        </a:p>
      </dsp:txBody>
      <dsp:txXfrm>
        <a:off x="781384" y="2200085"/>
        <a:ext cx="2046420" cy="624158"/>
      </dsp:txXfrm>
    </dsp:sp>
    <dsp:sp modelId="{ECA293BD-9238-DA44-9609-59087DC828A8}">
      <dsp:nvSpPr>
        <dsp:cNvPr id="0" name=""/>
        <dsp:cNvSpPr/>
      </dsp:nvSpPr>
      <dsp:spPr>
        <a:xfrm>
          <a:off x="3237089" y="1760105"/>
          <a:ext cx="2046420" cy="624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Discuss how they addressed challenging workplace behaviors. </a:t>
          </a:r>
        </a:p>
      </dsp:txBody>
      <dsp:txXfrm>
        <a:off x="3237089" y="1760105"/>
        <a:ext cx="2046420" cy="624158"/>
      </dsp:txXfrm>
    </dsp:sp>
    <dsp:sp modelId="{9F1F0748-E82C-524D-BF6D-97A9264A8D40}">
      <dsp:nvSpPr>
        <dsp:cNvPr id="0" name=""/>
        <dsp:cNvSpPr/>
      </dsp:nvSpPr>
      <dsp:spPr>
        <a:xfrm>
          <a:off x="3237089" y="2640066"/>
          <a:ext cx="2046420" cy="624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Share real-world “day-in-the-life” experiences </a:t>
          </a:r>
        </a:p>
      </dsp:txBody>
      <dsp:txXfrm>
        <a:off x="3237089" y="2640066"/>
        <a:ext cx="2046420" cy="624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60C50-1D62-A846-B9F4-E037D3C41485}">
      <dsp:nvSpPr>
        <dsp:cNvPr id="0" name=""/>
        <dsp:cNvSpPr/>
      </dsp:nvSpPr>
      <dsp:spPr>
        <a:xfrm rot="5400000">
          <a:off x="5373205" y="-2198994"/>
          <a:ext cx="841605" cy="54531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Implementing programs that offer counseling and mental health support can address personal issues contributing to stress.​</a:t>
          </a:r>
          <a:br>
            <a:rPr lang="en-US" sz="1400" b="0" i="0" kern="1200" dirty="0"/>
          </a:br>
          <a:endParaRPr lang="en-US" sz="1400" kern="1200" dirty="0"/>
        </a:p>
      </dsp:txBody>
      <dsp:txXfrm rot="-5400000">
        <a:off x="3067416" y="147879"/>
        <a:ext cx="5412100" cy="759437"/>
      </dsp:txXfrm>
    </dsp:sp>
    <dsp:sp modelId="{0F6B83C9-4893-6548-904A-D2115349C480}">
      <dsp:nvSpPr>
        <dsp:cNvPr id="0" name=""/>
        <dsp:cNvSpPr/>
      </dsp:nvSpPr>
      <dsp:spPr>
        <a:xfrm>
          <a:off x="0" y="1593"/>
          <a:ext cx="3067416" cy="10520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Employee Assistance Programs</a:t>
          </a:r>
          <a:br>
            <a:rPr lang="en-US" sz="2100" b="0" i="0" kern="1200" dirty="0"/>
          </a:br>
          <a:endParaRPr lang="en-US" sz="2100" kern="1200" dirty="0"/>
        </a:p>
      </dsp:txBody>
      <dsp:txXfrm>
        <a:off x="51355" y="52948"/>
        <a:ext cx="2964706" cy="949296"/>
      </dsp:txXfrm>
    </dsp:sp>
    <dsp:sp modelId="{96F7B4B2-DB6F-9B4A-A418-39D5740E6857}">
      <dsp:nvSpPr>
        <dsp:cNvPr id="0" name=""/>
        <dsp:cNvSpPr/>
      </dsp:nvSpPr>
      <dsp:spPr>
        <a:xfrm rot="5400000">
          <a:off x="5373205" y="-1094388"/>
          <a:ext cx="841605" cy="54531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Acknowledging nurses' contributions through recognition and rewards can boost morale and reduce burnout.​</a:t>
          </a:r>
          <a:br>
            <a:rPr lang="en-US" sz="1400" b="0" i="0" kern="1200" dirty="0"/>
          </a:br>
          <a:endParaRPr lang="en-US" sz="1400" kern="1200" dirty="0"/>
        </a:p>
      </dsp:txBody>
      <dsp:txXfrm rot="-5400000">
        <a:off x="3067416" y="1252485"/>
        <a:ext cx="5412100" cy="759437"/>
      </dsp:txXfrm>
    </dsp:sp>
    <dsp:sp modelId="{FC26F05E-13A9-6F4A-B897-AA354B13943C}">
      <dsp:nvSpPr>
        <dsp:cNvPr id="0" name=""/>
        <dsp:cNvSpPr/>
      </dsp:nvSpPr>
      <dsp:spPr>
        <a:xfrm>
          <a:off x="0" y="1106200"/>
          <a:ext cx="3067416" cy="10520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Recognition and Reward Systems</a:t>
          </a:r>
          <a:br>
            <a:rPr lang="en-US" sz="2100" b="0" i="0" kern="1200" dirty="0"/>
          </a:br>
          <a:endParaRPr lang="en-US" sz="2100" kern="1200" dirty="0"/>
        </a:p>
      </dsp:txBody>
      <dsp:txXfrm>
        <a:off x="51355" y="1157555"/>
        <a:ext cx="2964706" cy="949296"/>
      </dsp:txXfrm>
    </dsp:sp>
    <dsp:sp modelId="{DE7203A9-035E-6746-95F5-37178AF7E92B}">
      <dsp:nvSpPr>
        <dsp:cNvPr id="0" name=""/>
        <dsp:cNvSpPr/>
      </dsp:nvSpPr>
      <dsp:spPr>
        <a:xfrm rot="5400000">
          <a:off x="5373205" y="10218"/>
          <a:ext cx="841605" cy="54531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/>
            <a:t>Training in resilience-building techniques equips nurses to handle stress effectively</a:t>
          </a:r>
          <a:endParaRPr lang="en-US" sz="1400" kern="1200" dirty="0"/>
        </a:p>
      </dsp:txBody>
      <dsp:txXfrm rot="-5400000">
        <a:off x="3067416" y="2357091"/>
        <a:ext cx="5412100" cy="759437"/>
      </dsp:txXfrm>
    </dsp:sp>
    <dsp:sp modelId="{2ACE8DCD-99D6-9A4C-AE51-F7E0EE8DD759}">
      <dsp:nvSpPr>
        <dsp:cNvPr id="0" name=""/>
        <dsp:cNvSpPr/>
      </dsp:nvSpPr>
      <dsp:spPr>
        <a:xfrm>
          <a:off x="0" y="2210807"/>
          <a:ext cx="3067416" cy="10520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Promoting Resilience</a:t>
          </a:r>
          <a:br>
            <a:rPr lang="en-US" sz="2100" b="0" i="0" kern="1200" dirty="0"/>
          </a:br>
          <a:endParaRPr lang="en-US" sz="2100" kern="1200" dirty="0"/>
        </a:p>
      </dsp:txBody>
      <dsp:txXfrm>
        <a:off x="51355" y="2262162"/>
        <a:ext cx="2964706" cy="9492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B3745-1207-4344-8E88-1FC5BB76946C}">
      <dsp:nvSpPr>
        <dsp:cNvPr id="0" name=""/>
        <dsp:cNvSpPr/>
      </dsp:nvSpPr>
      <dsp:spPr>
        <a:xfrm>
          <a:off x="0" y="417"/>
          <a:ext cx="8520600" cy="3503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E5BA8-24C5-4BF2-96CB-8AAB7D909458}">
      <dsp:nvSpPr>
        <dsp:cNvPr id="0" name=""/>
        <dsp:cNvSpPr/>
      </dsp:nvSpPr>
      <dsp:spPr>
        <a:xfrm>
          <a:off x="105970" y="79237"/>
          <a:ext cx="192672" cy="1926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74E2C-AA0E-4C88-B474-2D7DBBDABCA7}">
      <dsp:nvSpPr>
        <dsp:cNvPr id="0" name=""/>
        <dsp:cNvSpPr/>
      </dsp:nvSpPr>
      <dsp:spPr>
        <a:xfrm>
          <a:off x="404613" y="417"/>
          <a:ext cx="8115986" cy="35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75" tIns="37075" rIns="37075" bIns="370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Disconnect between academic learning and real-world clinical practice</a:t>
          </a:r>
        </a:p>
      </dsp:txBody>
      <dsp:txXfrm>
        <a:off x="404613" y="417"/>
        <a:ext cx="8115986" cy="350314"/>
      </dsp:txXfrm>
    </dsp:sp>
    <dsp:sp modelId="{75624826-806E-42BA-A11B-7CD0BB94743C}">
      <dsp:nvSpPr>
        <dsp:cNvPr id="0" name=""/>
        <dsp:cNvSpPr/>
      </dsp:nvSpPr>
      <dsp:spPr>
        <a:xfrm>
          <a:off x="0" y="438310"/>
          <a:ext cx="8520600" cy="3503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82C8D-15E0-45F6-8ECF-C1A7A1DF5BB3}">
      <dsp:nvSpPr>
        <dsp:cNvPr id="0" name=""/>
        <dsp:cNvSpPr/>
      </dsp:nvSpPr>
      <dsp:spPr>
        <a:xfrm>
          <a:off x="105970" y="517130"/>
          <a:ext cx="192672" cy="1926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D39BC-077A-4606-B651-C68008BBB3EC}">
      <dsp:nvSpPr>
        <dsp:cNvPr id="0" name=""/>
        <dsp:cNvSpPr/>
      </dsp:nvSpPr>
      <dsp:spPr>
        <a:xfrm>
          <a:off x="404613" y="438310"/>
          <a:ext cx="8115986" cy="35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75" tIns="37075" rIns="37075" bIns="370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Heavy workloads</a:t>
          </a:r>
        </a:p>
      </dsp:txBody>
      <dsp:txXfrm>
        <a:off x="404613" y="438310"/>
        <a:ext cx="8115986" cy="350314"/>
      </dsp:txXfrm>
    </dsp:sp>
    <dsp:sp modelId="{39234F14-E0BD-46BE-83C8-03D5E71177D3}">
      <dsp:nvSpPr>
        <dsp:cNvPr id="0" name=""/>
        <dsp:cNvSpPr/>
      </dsp:nvSpPr>
      <dsp:spPr>
        <a:xfrm>
          <a:off x="0" y="876203"/>
          <a:ext cx="8520600" cy="3503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223D7-9158-4CC2-809C-0D312E0B6655}">
      <dsp:nvSpPr>
        <dsp:cNvPr id="0" name=""/>
        <dsp:cNvSpPr/>
      </dsp:nvSpPr>
      <dsp:spPr>
        <a:xfrm>
          <a:off x="105970" y="955023"/>
          <a:ext cx="192672" cy="1926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0E90F-19AC-45D8-8543-E740CDE18CD6}">
      <dsp:nvSpPr>
        <dsp:cNvPr id="0" name=""/>
        <dsp:cNvSpPr/>
      </dsp:nvSpPr>
      <dsp:spPr>
        <a:xfrm>
          <a:off x="404613" y="876203"/>
          <a:ext cx="8115986" cy="35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75" tIns="37075" rIns="37075" bIns="370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Non-nursing tasks</a:t>
          </a:r>
        </a:p>
      </dsp:txBody>
      <dsp:txXfrm>
        <a:off x="404613" y="876203"/>
        <a:ext cx="8115986" cy="350314"/>
      </dsp:txXfrm>
    </dsp:sp>
    <dsp:sp modelId="{1CA3CA9F-D637-45E1-A1F1-E9CCC7E69295}">
      <dsp:nvSpPr>
        <dsp:cNvPr id="0" name=""/>
        <dsp:cNvSpPr/>
      </dsp:nvSpPr>
      <dsp:spPr>
        <a:xfrm>
          <a:off x="0" y="1314096"/>
          <a:ext cx="8520600" cy="3503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6498C-13DC-40DB-9599-ED73B578B460}">
      <dsp:nvSpPr>
        <dsp:cNvPr id="0" name=""/>
        <dsp:cNvSpPr/>
      </dsp:nvSpPr>
      <dsp:spPr>
        <a:xfrm>
          <a:off x="105970" y="1392916"/>
          <a:ext cx="192672" cy="1926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942CF-560F-4FCF-99DD-A61EDEBD6273}">
      <dsp:nvSpPr>
        <dsp:cNvPr id="0" name=""/>
        <dsp:cNvSpPr/>
      </dsp:nvSpPr>
      <dsp:spPr>
        <a:xfrm>
          <a:off x="404613" y="1314096"/>
          <a:ext cx="8115986" cy="35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75" tIns="37075" rIns="37075" bIns="370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Limited time for documentation</a:t>
          </a:r>
        </a:p>
      </dsp:txBody>
      <dsp:txXfrm>
        <a:off x="404613" y="1314096"/>
        <a:ext cx="8115986" cy="350314"/>
      </dsp:txXfrm>
    </dsp:sp>
    <dsp:sp modelId="{4181283A-B84C-474A-BD74-F6C5717C4471}">
      <dsp:nvSpPr>
        <dsp:cNvPr id="0" name=""/>
        <dsp:cNvSpPr/>
      </dsp:nvSpPr>
      <dsp:spPr>
        <a:xfrm>
          <a:off x="0" y="1751989"/>
          <a:ext cx="8520600" cy="3503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F4EEA-9E17-46DD-B84A-0724C881A93A}">
      <dsp:nvSpPr>
        <dsp:cNvPr id="0" name=""/>
        <dsp:cNvSpPr/>
      </dsp:nvSpPr>
      <dsp:spPr>
        <a:xfrm>
          <a:off x="105970" y="1830810"/>
          <a:ext cx="192672" cy="1926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754E0-F17F-41B2-8144-802A51775739}">
      <dsp:nvSpPr>
        <dsp:cNvPr id="0" name=""/>
        <dsp:cNvSpPr/>
      </dsp:nvSpPr>
      <dsp:spPr>
        <a:xfrm>
          <a:off x="404613" y="1751989"/>
          <a:ext cx="8115986" cy="35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75" tIns="37075" rIns="37075" bIns="370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High acuity cases</a:t>
          </a:r>
          <a:r>
            <a:rPr lang="en-US" sz="1600" kern="1200" dirty="0">
              <a:hlinkClick xmlns:r="http://schemas.openxmlformats.org/officeDocument/2006/relationships" r:id="rId11"/>
            </a:rPr>
            <a:t> </a:t>
          </a:r>
          <a:endParaRPr lang="en-US" sz="1600" kern="1200" dirty="0"/>
        </a:p>
      </dsp:txBody>
      <dsp:txXfrm>
        <a:off x="404613" y="1751989"/>
        <a:ext cx="8115986" cy="350314"/>
      </dsp:txXfrm>
    </dsp:sp>
    <dsp:sp modelId="{EEEA2EA2-6F84-402B-A010-E6E6C885AFAE}">
      <dsp:nvSpPr>
        <dsp:cNvPr id="0" name=""/>
        <dsp:cNvSpPr/>
      </dsp:nvSpPr>
      <dsp:spPr>
        <a:xfrm>
          <a:off x="0" y="2189882"/>
          <a:ext cx="8520600" cy="3503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0E62F-8D7E-46B5-BD9F-A34ABF53ED68}">
      <dsp:nvSpPr>
        <dsp:cNvPr id="0" name=""/>
        <dsp:cNvSpPr/>
      </dsp:nvSpPr>
      <dsp:spPr>
        <a:xfrm>
          <a:off x="105970" y="2268703"/>
          <a:ext cx="192672" cy="192672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16AF0-28E4-4730-A68A-829ED3637281}">
      <dsp:nvSpPr>
        <dsp:cNvPr id="0" name=""/>
        <dsp:cNvSpPr/>
      </dsp:nvSpPr>
      <dsp:spPr>
        <a:xfrm>
          <a:off x="404613" y="2189882"/>
          <a:ext cx="8115986" cy="35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75" tIns="37075" rIns="37075" bIns="370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Delegation</a:t>
          </a:r>
        </a:p>
      </dsp:txBody>
      <dsp:txXfrm>
        <a:off x="404613" y="2189882"/>
        <a:ext cx="8115986" cy="350314"/>
      </dsp:txXfrm>
    </dsp:sp>
    <dsp:sp modelId="{A28C253F-B6F2-4EEB-A5A0-03CE8E0CB7E4}">
      <dsp:nvSpPr>
        <dsp:cNvPr id="0" name=""/>
        <dsp:cNvSpPr/>
      </dsp:nvSpPr>
      <dsp:spPr>
        <a:xfrm>
          <a:off x="0" y="2627775"/>
          <a:ext cx="8520600" cy="3503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209A9-D902-48E9-A6D4-6DA9DC195293}">
      <dsp:nvSpPr>
        <dsp:cNvPr id="0" name=""/>
        <dsp:cNvSpPr/>
      </dsp:nvSpPr>
      <dsp:spPr>
        <a:xfrm>
          <a:off x="105970" y="2706596"/>
          <a:ext cx="192672" cy="192672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57C84-F087-4F70-A2CA-6B5BD3F3A29B}">
      <dsp:nvSpPr>
        <dsp:cNvPr id="0" name=""/>
        <dsp:cNvSpPr/>
      </dsp:nvSpPr>
      <dsp:spPr>
        <a:xfrm>
          <a:off x="404613" y="2627775"/>
          <a:ext cx="8115986" cy="35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75" tIns="37075" rIns="37075" bIns="370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Interprofessional and patient communication</a:t>
          </a:r>
        </a:p>
      </dsp:txBody>
      <dsp:txXfrm>
        <a:off x="404613" y="2627775"/>
        <a:ext cx="8115986" cy="350314"/>
      </dsp:txXfrm>
    </dsp:sp>
    <dsp:sp modelId="{FFC17B84-9897-4727-8A4D-AD04B484B64D}">
      <dsp:nvSpPr>
        <dsp:cNvPr id="0" name=""/>
        <dsp:cNvSpPr/>
      </dsp:nvSpPr>
      <dsp:spPr>
        <a:xfrm>
          <a:off x="0" y="3065668"/>
          <a:ext cx="8520600" cy="35031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8BC95-0F57-43A7-8C03-55A726CC848E}">
      <dsp:nvSpPr>
        <dsp:cNvPr id="0" name=""/>
        <dsp:cNvSpPr/>
      </dsp:nvSpPr>
      <dsp:spPr>
        <a:xfrm>
          <a:off x="105970" y="3144489"/>
          <a:ext cx="192672" cy="192672"/>
        </a:xfrm>
        <a:prstGeom prst="rect">
          <a:avLst/>
        </a:prstGeom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BD19D-85A1-461B-82BB-39E019EE9F2E}">
      <dsp:nvSpPr>
        <dsp:cNvPr id="0" name=""/>
        <dsp:cNvSpPr/>
      </dsp:nvSpPr>
      <dsp:spPr>
        <a:xfrm>
          <a:off x="404613" y="3065668"/>
          <a:ext cx="8115986" cy="350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75" tIns="37075" rIns="37075" bIns="370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Prioritization </a:t>
          </a:r>
        </a:p>
      </dsp:txBody>
      <dsp:txXfrm>
        <a:off x="404613" y="3065668"/>
        <a:ext cx="8115986" cy="3503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18BA4-B518-4934-8B4F-A9E69DF6DB6B}">
      <dsp:nvSpPr>
        <dsp:cNvPr id="0" name=""/>
        <dsp:cNvSpPr/>
      </dsp:nvSpPr>
      <dsp:spPr>
        <a:xfrm>
          <a:off x="0" y="1992"/>
          <a:ext cx="8520600" cy="9315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29245-DDC2-4609-BDB5-ACD85CB033E7}">
      <dsp:nvSpPr>
        <dsp:cNvPr id="0" name=""/>
        <dsp:cNvSpPr/>
      </dsp:nvSpPr>
      <dsp:spPr>
        <a:xfrm>
          <a:off x="281793" y="211590"/>
          <a:ext cx="512352" cy="5123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A7A67-887E-42FC-B4AB-C7B1BFF39F3D}">
      <dsp:nvSpPr>
        <dsp:cNvPr id="0" name=""/>
        <dsp:cNvSpPr/>
      </dsp:nvSpPr>
      <dsp:spPr>
        <a:xfrm>
          <a:off x="1075939" y="1992"/>
          <a:ext cx="3834270" cy="9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89" tIns="98589" rIns="98589" bIns="9858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Mentoring</a:t>
          </a:r>
          <a:endParaRPr lang="en-US" sz="1600" kern="1200" dirty="0"/>
        </a:p>
      </dsp:txBody>
      <dsp:txXfrm>
        <a:off x="1075939" y="1992"/>
        <a:ext cx="3834270" cy="931549"/>
      </dsp:txXfrm>
    </dsp:sp>
    <dsp:sp modelId="{508A70FD-B042-411A-9AA3-768F7AB4910B}">
      <dsp:nvSpPr>
        <dsp:cNvPr id="0" name=""/>
        <dsp:cNvSpPr/>
      </dsp:nvSpPr>
      <dsp:spPr>
        <a:xfrm>
          <a:off x="4910209" y="1992"/>
          <a:ext cx="3609338" cy="9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89" tIns="98589" rIns="98589" bIns="9858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Pair students together 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Faculty mentorship during student practicum periods.</a:t>
          </a:r>
          <a:endParaRPr lang="en-US" sz="1100" kern="1200" dirty="0"/>
        </a:p>
      </dsp:txBody>
      <dsp:txXfrm>
        <a:off x="4910209" y="1992"/>
        <a:ext cx="3609338" cy="931549"/>
      </dsp:txXfrm>
    </dsp:sp>
    <dsp:sp modelId="{E39F8673-C6C4-43FC-9D79-24FB98B872B3}">
      <dsp:nvSpPr>
        <dsp:cNvPr id="0" name=""/>
        <dsp:cNvSpPr/>
      </dsp:nvSpPr>
      <dsp:spPr>
        <a:xfrm>
          <a:off x="0" y="1166429"/>
          <a:ext cx="8520600" cy="9315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52255-7206-48C6-BEA2-10BFAAC864E1}">
      <dsp:nvSpPr>
        <dsp:cNvPr id="0" name=""/>
        <dsp:cNvSpPr/>
      </dsp:nvSpPr>
      <dsp:spPr>
        <a:xfrm>
          <a:off x="281793" y="1376027"/>
          <a:ext cx="512352" cy="5123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EF098-39E7-40EC-BCAD-122707E2F707}">
      <dsp:nvSpPr>
        <dsp:cNvPr id="0" name=""/>
        <dsp:cNvSpPr/>
      </dsp:nvSpPr>
      <dsp:spPr>
        <a:xfrm>
          <a:off x="1075939" y="1166429"/>
          <a:ext cx="3834270" cy="9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89" tIns="98589" rIns="98589" bIns="9858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Set Realistic and Clear Expectations</a:t>
          </a:r>
          <a:br>
            <a:rPr lang="en-US" sz="1600" b="1" i="0" kern="1200" dirty="0"/>
          </a:br>
          <a:endParaRPr lang="en-US" sz="1600" kern="1200" dirty="0"/>
        </a:p>
      </dsp:txBody>
      <dsp:txXfrm>
        <a:off x="1075939" y="1166429"/>
        <a:ext cx="3834270" cy="931549"/>
      </dsp:txXfrm>
    </dsp:sp>
    <dsp:sp modelId="{40439E02-4A29-4EC3-AD5E-AE1B7F6A599D}">
      <dsp:nvSpPr>
        <dsp:cNvPr id="0" name=""/>
        <dsp:cNvSpPr/>
      </dsp:nvSpPr>
      <dsp:spPr>
        <a:xfrm>
          <a:off x="4910209" y="1166429"/>
          <a:ext cx="3609338" cy="9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89" tIns="98589" rIns="98589" bIns="9858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Clearly define</a:t>
          </a:r>
          <a:r>
            <a:rPr lang="en-US" sz="1100" b="0" i="0" kern="1200" dirty="0">
              <a:latin typeface="Arial"/>
            </a:rPr>
            <a:t> </a:t>
          </a:r>
          <a:r>
            <a:rPr lang="en-US" sz="1100" b="0" i="0" kern="1200" dirty="0"/>
            <a:t> competencies in courses and mirror those expectations 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Discuss realistic patient assignments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Review strategies for triage, delegation, and self-care.</a:t>
          </a:r>
          <a:endParaRPr lang="en-US" sz="1100" kern="1200" dirty="0"/>
        </a:p>
      </dsp:txBody>
      <dsp:txXfrm>
        <a:off x="4910209" y="1166429"/>
        <a:ext cx="3609338" cy="931549"/>
      </dsp:txXfrm>
    </dsp:sp>
    <dsp:sp modelId="{5840B121-6305-468F-A8B5-1BE65A8A6D57}">
      <dsp:nvSpPr>
        <dsp:cNvPr id="0" name=""/>
        <dsp:cNvSpPr/>
      </dsp:nvSpPr>
      <dsp:spPr>
        <a:xfrm>
          <a:off x="0" y="2330866"/>
          <a:ext cx="8520600" cy="9315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8724A-5894-4AC0-BECC-EB8CAC267EF8}">
      <dsp:nvSpPr>
        <dsp:cNvPr id="0" name=""/>
        <dsp:cNvSpPr/>
      </dsp:nvSpPr>
      <dsp:spPr>
        <a:xfrm>
          <a:off x="281793" y="2540464"/>
          <a:ext cx="512352" cy="5123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F0613-2E2F-4513-A1E5-5096EDA8AC29}">
      <dsp:nvSpPr>
        <dsp:cNvPr id="0" name=""/>
        <dsp:cNvSpPr/>
      </dsp:nvSpPr>
      <dsp:spPr>
        <a:xfrm>
          <a:off x="1075939" y="2330866"/>
          <a:ext cx="3834270" cy="9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89" tIns="98589" rIns="98589" bIns="9858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Communication</a:t>
          </a:r>
          <a:endParaRPr lang="en-US" sz="1600" kern="1200" dirty="0"/>
        </a:p>
      </dsp:txBody>
      <dsp:txXfrm>
        <a:off x="1075939" y="2330866"/>
        <a:ext cx="3834270" cy="931549"/>
      </dsp:txXfrm>
    </dsp:sp>
    <dsp:sp modelId="{68FAD110-8D44-41B7-B1E8-261473274D30}">
      <dsp:nvSpPr>
        <dsp:cNvPr id="0" name=""/>
        <dsp:cNvSpPr/>
      </dsp:nvSpPr>
      <dsp:spPr>
        <a:xfrm>
          <a:off x="4910209" y="2330866"/>
          <a:ext cx="3609338" cy="931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89" tIns="98589" rIns="98589" bIns="9858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Include multidisciplinary team members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Teach communication tools and prioritize conflict resolution skills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/>
            <a:t>SBAR</a:t>
          </a:r>
          <a:endParaRPr lang="en-US" sz="1100" kern="1200" dirty="0"/>
        </a:p>
      </dsp:txBody>
      <dsp:txXfrm>
        <a:off x="4910209" y="2330866"/>
        <a:ext cx="3609338" cy="9315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93211-F3BF-184F-A1FD-49DA4E88AEFC}">
      <dsp:nvSpPr>
        <dsp:cNvPr id="0" name=""/>
        <dsp:cNvSpPr/>
      </dsp:nvSpPr>
      <dsp:spPr>
        <a:xfrm>
          <a:off x="2594153" y="640314"/>
          <a:ext cx="4937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378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827935" y="683412"/>
        <a:ext cx="26219" cy="5243"/>
      </dsp:txXfrm>
    </dsp:sp>
    <dsp:sp modelId="{76BF179E-7BE2-9D4E-B786-892EEB27ECE2}">
      <dsp:nvSpPr>
        <dsp:cNvPr id="0" name=""/>
        <dsp:cNvSpPr/>
      </dsp:nvSpPr>
      <dsp:spPr>
        <a:xfrm>
          <a:off x="316027" y="2056"/>
          <a:ext cx="2279926" cy="1367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18" tIns="117268" rIns="111718" bIns="1172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Reflective practice serves as a bridge between theory and practice</a:t>
          </a:r>
        </a:p>
      </dsp:txBody>
      <dsp:txXfrm>
        <a:off x="316027" y="2056"/>
        <a:ext cx="2279926" cy="1367955"/>
      </dsp:txXfrm>
    </dsp:sp>
    <dsp:sp modelId="{2955D703-AF13-9546-944E-A59E668780B9}">
      <dsp:nvSpPr>
        <dsp:cNvPr id="0" name=""/>
        <dsp:cNvSpPr/>
      </dsp:nvSpPr>
      <dsp:spPr>
        <a:xfrm>
          <a:off x="5398463" y="640314"/>
          <a:ext cx="4937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378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632245" y="683412"/>
        <a:ext cx="26219" cy="5243"/>
      </dsp:txXfrm>
    </dsp:sp>
    <dsp:sp modelId="{28B21C12-BEF3-E04F-9733-67296C43059E}">
      <dsp:nvSpPr>
        <dsp:cNvPr id="0" name=""/>
        <dsp:cNvSpPr/>
      </dsp:nvSpPr>
      <dsp:spPr>
        <a:xfrm>
          <a:off x="3120336" y="2056"/>
          <a:ext cx="2279926" cy="1367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18" tIns="117268" rIns="111718" bIns="1172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Reflective practice is now embedded within nursing curricula to help students learn from clinical experiences </a:t>
          </a:r>
        </a:p>
      </dsp:txBody>
      <dsp:txXfrm>
        <a:off x="3120336" y="2056"/>
        <a:ext cx="2279926" cy="1367955"/>
      </dsp:txXfrm>
    </dsp:sp>
    <dsp:sp modelId="{99E0C127-93BA-0C40-B9FB-66A6FA7A7730}">
      <dsp:nvSpPr>
        <dsp:cNvPr id="0" name=""/>
        <dsp:cNvSpPr/>
      </dsp:nvSpPr>
      <dsp:spPr>
        <a:xfrm>
          <a:off x="1455990" y="1368212"/>
          <a:ext cx="5608618" cy="493783"/>
        </a:xfrm>
        <a:custGeom>
          <a:avLst/>
          <a:gdLst/>
          <a:ahLst/>
          <a:cxnLst/>
          <a:rect l="0" t="0" r="0" b="0"/>
          <a:pathLst>
            <a:path>
              <a:moveTo>
                <a:pt x="5608618" y="0"/>
              </a:moveTo>
              <a:lnTo>
                <a:pt x="5608618" y="263991"/>
              </a:lnTo>
              <a:lnTo>
                <a:pt x="0" y="263991"/>
              </a:lnTo>
              <a:lnTo>
                <a:pt x="0" y="49378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119473" y="1612482"/>
        <a:ext cx="281653" cy="5243"/>
      </dsp:txXfrm>
    </dsp:sp>
    <dsp:sp modelId="{EE38172B-74AD-E346-8E11-7EE7EE13FC65}">
      <dsp:nvSpPr>
        <dsp:cNvPr id="0" name=""/>
        <dsp:cNvSpPr/>
      </dsp:nvSpPr>
      <dsp:spPr>
        <a:xfrm>
          <a:off x="5924646" y="2056"/>
          <a:ext cx="2279926" cy="1367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18" tIns="117268" rIns="111718" bIns="1172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Students can identify missteps, rethink situations, and formulate plans for improvement</a:t>
          </a:r>
          <a:r>
            <a:rPr lang="en-US" sz="1400" kern="1200" dirty="0">
              <a:latin typeface="Arial"/>
            </a:rPr>
            <a:t> in the future</a:t>
          </a:r>
          <a:endParaRPr lang="en-US" sz="1400" kern="1200" dirty="0"/>
        </a:p>
      </dsp:txBody>
      <dsp:txXfrm>
        <a:off x="5924646" y="2056"/>
        <a:ext cx="2279926" cy="1367955"/>
      </dsp:txXfrm>
    </dsp:sp>
    <dsp:sp modelId="{37CA0286-D230-C640-8615-8E28863C9490}">
      <dsp:nvSpPr>
        <dsp:cNvPr id="0" name=""/>
        <dsp:cNvSpPr/>
      </dsp:nvSpPr>
      <dsp:spPr>
        <a:xfrm>
          <a:off x="2594153" y="2532653"/>
          <a:ext cx="4937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378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827935" y="2575751"/>
        <a:ext cx="26219" cy="5243"/>
      </dsp:txXfrm>
    </dsp:sp>
    <dsp:sp modelId="{2C36D09A-FDB8-5D4A-8DFE-B744800E9E59}">
      <dsp:nvSpPr>
        <dsp:cNvPr id="0" name=""/>
        <dsp:cNvSpPr/>
      </dsp:nvSpPr>
      <dsp:spPr>
        <a:xfrm>
          <a:off x="316027" y="1894395"/>
          <a:ext cx="2279926" cy="1367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18" tIns="117268" rIns="111718" bIns="11726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Involves critically evaluating learning experiences </a:t>
          </a:r>
          <a:r>
            <a:rPr lang="en-US" sz="1400" kern="1200" dirty="0">
              <a:latin typeface="Arial"/>
            </a:rPr>
            <a:t>and </a:t>
          </a:r>
          <a:r>
            <a:rPr lang="en-US" sz="1400" kern="1200" dirty="0"/>
            <a:t>analyzing actions and decisions</a:t>
          </a:r>
        </a:p>
      </dsp:txBody>
      <dsp:txXfrm>
        <a:off x="316027" y="1894395"/>
        <a:ext cx="2279926" cy="1367955"/>
      </dsp:txXfrm>
    </dsp:sp>
    <dsp:sp modelId="{67DFEEB5-FD97-1740-BC57-A6A4952695D6}">
      <dsp:nvSpPr>
        <dsp:cNvPr id="0" name=""/>
        <dsp:cNvSpPr/>
      </dsp:nvSpPr>
      <dsp:spPr>
        <a:xfrm>
          <a:off x="5398463" y="2532653"/>
          <a:ext cx="4937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378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632245" y="2575751"/>
        <a:ext cx="26219" cy="5243"/>
      </dsp:txXfrm>
    </dsp:sp>
    <dsp:sp modelId="{39069E4A-5F39-8641-B192-55F77F6B727A}">
      <dsp:nvSpPr>
        <dsp:cNvPr id="0" name=""/>
        <dsp:cNvSpPr/>
      </dsp:nvSpPr>
      <dsp:spPr>
        <a:xfrm>
          <a:off x="3120336" y="1894395"/>
          <a:ext cx="2279926" cy="1367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18" tIns="117268" rIns="111718" bIns="1172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Self-reflection is a fundamental requirement to ensure nurses remain competent, accountable, and "fit to practice" </a:t>
          </a:r>
        </a:p>
      </dsp:txBody>
      <dsp:txXfrm>
        <a:off x="3120336" y="1894395"/>
        <a:ext cx="2279926" cy="1367955"/>
      </dsp:txXfrm>
    </dsp:sp>
    <dsp:sp modelId="{DBBD041D-7DF5-8840-BCDD-7C08EFE7BF3E}">
      <dsp:nvSpPr>
        <dsp:cNvPr id="0" name=""/>
        <dsp:cNvSpPr/>
      </dsp:nvSpPr>
      <dsp:spPr>
        <a:xfrm>
          <a:off x="5924646" y="1894395"/>
          <a:ext cx="2279926" cy="1367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18" tIns="117268" rIns="111718" bIns="1172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Self-reflection is not a one-time event but a continuous, evolving cycle of learning, self-assessment, and growth </a:t>
          </a:r>
        </a:p>
      </dsp:txBody>
      <dsp:txXfrm>
        <a:off x="5924646" y="1894395"/>
        <a:ext cx="2279926" cy="1367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110df5e3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110df5e3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110df5e3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7110df5e3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DE9D8-06DE-204C-B58D-3604C6F3701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65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7110df5e3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7110df5e3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110df5e3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7110df5e3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182f4542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7182f4542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Dulko et al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9c45b154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79c45b154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110df5e3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7110df5e3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110df5e3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7110df5e3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Aldosari et al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7110df5e3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7110df5e3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Halloran et al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7a76272a08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7a76272a08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a37f2491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7a37f2491a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7a37f2491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7a37f2491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7a37f2491a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7a37f2491a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110df5e3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7110df5e3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651495345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651495345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rgbClr val="3535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(Wells, 2021)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79b507c78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79b507c78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(Cengiz, 2021) </a:t>
            </a:r>
            <a:endParaRPr lang="en-US" sz="900" dirty="0">
              <a:solidFill>
                <a:schemeClr val="tx1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7a76272a08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7a76272a08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79b507c78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79b507c78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(Cengiz, 2021) </a:t>
            </a:r>
            <a:endParaRPr lang="en-US" sz="90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79b507c78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79b507c78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79b507c7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79b507c7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9b507c78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79b507c78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SG INTRO </a:t>
            </a: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712ea6d2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712ea6d2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" dirty="0"/>
              <a:t>(Lyu et al. 2021)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(Cengiz, 2021)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79b507c78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79b507c78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79b507c78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79b507c78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(Hardiman et al., 2022)</a:t>
            </a: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5157c98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65157c98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7a30d3e6d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7a30d3e6d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Now that we have identified the problems, here are the solutions </a:t>
            </a: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7a76272a0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7a76272a0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7a30d3e6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7a30d3e6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a37f2491a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4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37a37f2491a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g37a37f2491a_0_184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37a37f2491a_0_184:notes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9/29/2022</a:t>
            </a:r>
            <a:endParaRPr sz="1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79b507c78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79b507c78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595959"/>
                </a:solidFill>
              </a:rPr>
              <a:t>Growing pains, awkwardness, discomfort </a:t>
            </a:r>
            <a:endParaRPr sz="12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595959"/>
                </a:solidFill>
              </a:rPr>
              <a:t>SG INTRO </a:t>
            </a:r>
            <a:endParaRPr sz="12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51495345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51495345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9b507c78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79b507c78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79c45b15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79c45b15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9c45b154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79c45b154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42900" y="-133743"/>
            <a:ext cx="7269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946404" y="1371600"/>
            <a:ext cx="3545400" cy="10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9845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4684311" y="1371600"/>
            <a:ext cx="3545400" cy="10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457200" lvl="0" indent="-29845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30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535429" y="4837670"/>
            <a:ext cx="6006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cxnSp>
        <p:nvCxnSpPr>
          <p:cNvPr id="55" name="Google Shape;55;p13"/>
          <p:cNvCxnSpPr/>
          <p:nvPr/>
        </p:nvCxnSpPr>
        <p:spPr>
          <a:xfrm>
            <a:off x="334840" y="874217"/>
            <a:ext cx="7277700" cy="0"/>
          </a:xfrm>
          <a:prstGeom prst="straightConnector1">
            <a:avLst/>
          </a:prstGeom>
          <a:noFill/>
          <a:ln w="12850" cap="flat" cmpd="sng">
            <a:solidFill>
              <a:srgbClr val="E54C41">
                <a:alpha val="949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11430" dir="5400000" algn="tl" rotWithShape="0">
              <a:srgbClr val="000000">
                <a:alpha val="74900"/>
              </a:srgbClr>
            </a:outerShdw>
          </a:effectLst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E886-1E99-C834-995D-E3E44341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8FD5C-FC3D-11D6-76CB-5B81F755E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44D50-9E55-5C36-D9E2-192056B3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5F88-AAA8-8848-A0ED-3EB2860F9EB3}" type="datetimeFigureOut">
              <a:rPr lang="en-US" smtClean="0"/>
              <a:t>9/2/25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450E0-6C17-650B-0848-04B1357D2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BB824-CEBE-6CAE-1F1E-D15E135B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E58AF-484A-904E-B1EA-91F6C40BB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6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000" dirty="0"/>
          </a:p>
          <a:p>
            <a:pPr marL="0" lvl="0" indent="0" rtl="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Transition to Practice for New Graduate Nurses: Fostering Professional Development through Reflection, Collaboration, and Mentorship</a:t>
            </a: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lvl="0" indent="0" rtl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 White, MSN, RN-BC, CNEcl</a:t>
            </a:r>
          </a:p>
          <a:p>
            <a:pPr marL="0" lvl="0" indent="0" rtl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Sarah Ghozayel MSN, FNP-BC, CEN </a:t>
            </a:r>
          </a:p>
          <a:p>
            <a:pPr marL="0" lvl="0" indent="0" rtl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73BD1D-6E45-D3A3-D1E5-1FB66B9E75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Strategies to Mitigate Burnout/Stress: Didactic</a:t>
            </a:r>
          </a:p>
        </p:txBody>
      </p:sp>
      <p:graphicFrame>
        <p:nvGraphicFramePr>
          <p:cNvPr id="122" name="Google Shape;120;p23">
            <a:extLst>
              <a:ext uri="{FF2B5EF4-FFF2-40B4-BE49-F238E27FC236}">
                <a16:creationId xmlns:a16="http://schemas.microsoft.com/office/drawing/2014/main" id="{B392AF42-0D00-F86B-FEEF-1F8314C73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146622"/>
              </p:ext>
            </p:extLst>
          </p:nvPr>
        </p:nvGraphicFramePr>
        <p:xfrm>
          <a:off x="311700" y="1208225"/>
          <a:ext cx="85206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9DDC59-AA02-0CD4-C528-CC4201E8F8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260108" y="1944854"/>
            <a:ext cx="4045200" cy="14823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>
              <a:lnSpc>
                <a:spcPct val="90000"/>
              </a:lnSpc>
            </a:pPr>
            <a:r>
              <a:rPr lang="en-US" sz="2900" b="0" i="0" u="none" strike="noStrike" cap="non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Strategies to Mitigate Burnout/Stress: Simulation/Clinical</a:t>
            </a:r>
          </a:p>
          <a:p>
            <a:pPr marL="0" lvl="0" indent="0">
              <a:lnSpc>
                <a:spcPct val="90000"/>
              </a:lnSpc>
            </a:pPr>
            <a:endParaRPr lang="en-US" sz="29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4"/>
          <p:cNvSpPr txBox="1"/>
          <p:nvPr/>
        </p:nvSpPr>
        <p:spPr>
          <a:xfrm>
            <a:off x="6206588" y="4662020"/>
            <a:ext cx="2437464" cy="35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457200" lvl="0" indent="-342900" algn="ctr">
              <a:spcAft>
                <a:spcPts val="600"/>
              </a:spcAft>
              <a:buClr>
                <a:schemeClr val="dk2"/>
              </a:buClr>
              <a:buSzPts val="2100"/>
            </a:pPr>
            <a:r>
              <a:rPr lang="en-US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(Weller-Newton et al, 2022)</a:t>
            </a:r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2"/>
          </p:nvPr>
        </p:nvSpPr>
        <p:spPr>
          <a:xfrm>
            <a:off x="4939500" y="325104"/>
            <a:ext cx="3815435" cy="4325905"/>
          </a:xfr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05000"/>
              </a:lnSpc>
              <a:spcAft>
                <a:spcPts val="600"/>
              </a:spcAft>
            </a:pPr>
            <a:endParaRPr lang="en-US" sz="16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0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sz="1600" b="0" i="0" u="none" strike="noStrike" cap="none" dirty="0">
                <a:latin typeface="Calibri"/>
                <a:cs typeface="Calibri"/>
                <a:sym typeface="Arial"/>
              </a:rPr>
              <a:t>Reality-Shock Workshops</a:t>
            </a:r>
            <a:endParaRPr lang="en-US" sz="16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3" indent="-342900">
              <a:lnSpc>
                <a:spcPct val="105000"/>
              </a:lnSpc>
              <a:spcAft>
                <a:spcPts val="600"/>
              </a:spcAft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latin typeface="Calibri"/>
                <a:cs typeface="Calibri"/>
                <a:sym typeface="Arial"/>
              </a:rPr>
              <a:t>Reflect on common emotional struggles</a:t>
            </a:r>
            <a:endParaRPr lang="en-US" sz="16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3" indent="-342900">
              <a:lnSpc>
                <a:spcPct val="105000"/>
              </a:lnSpc>
              <a:spcAft>
                <a:spcPts val="600"/>
              </a:spcAft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latin typeface="Calibri"/>
                <a:cs typeface="Calibri"/>
                <a:sym typeface="Arial"/>
              </a:rPr>
              <a:t>Self-care and peer support strategies</a:t>
            </a:r>
            <a:br>
              <a:rPr lang="en-US" sz="1600" b="0" i="0" u="none" strike="noStrike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0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sz="1600" b="0" i="0" u="none" strike="noStrike" cap="none" dirty="0">
                <a:latin typeface="Calibri"/>
                <a:cs typeface="Calibri"/>
                <a:sym typeface="Arial"/>
              </a:rPr>
              <a:t>Structured Emotional Debriefing</a:t>
            </a:r>
            <a:endParaRPr lang="en-US" sz="16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-342900">
              <a:lnSpc>
                <a:spcPct val="105000"/>
              </a:lnSpc>
              <a:spcAft>
                <a:spcPts val="600"/>
              </a:spcAft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latin typeface="Calibri"/>
                <a:cs typeface="Calibri"/>
                <a:sym typeface="Arial"/>
              </a:rPr>
              <a:t>Focused on topics such </a:t>
            </a:r>
            <a:r>
              <a:rPr lang="en-US" sz="1600" dirty="0">
                <a:latin typeface="Calibri"/>
                <a:cs typeface="Calibri"/>
              </a:rPr>
              <a:t>as </a:t>
            </a:r>
            <a:r>
              <a:rPr lang="en-US" sz="1600" b="0" i="0" u="none" strike="noStrike" cap="none" dirty="0">
                <a:latin typeface="Calibri"/>
                <a:cs typeface="Calibri"/>
                <a:sym typeface="Arial"/>
              </a:rPr>
              <a:t>stress, culture adjustment, incivility, </a:t>
            </a:r>
            <a:r>
              <a:rPr lang="en-US" sz="1600" dirty="0">
                <a:latin typeface="Calibri"/>
                <a:cs typeface="Calibri"/>
              </a:rPr>
              <a:t>and ethical </a:t>
            </a:r>
            <a:r>
              <a:rPr lang="en-US" sz="1600" b="0" i="0" u="none" strike="noStrike" cap="none" dirty="0">
                <a:latin typeface="Calibri"/>
                <a:cs typeface="Calibri"/>
                <a:sym typeface="Arial"/>
              </a:rPr>
              <a:t>dilemmas.</a:t>
            </a:r>
            <a:endParaRPr lang="en-US" sz="16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-342900">
              <a:lnSpc>
                <a:spcPct val="105000"/>
              </a:lnSpc>
              <a:spcAft>
                <a:spcPts val="600"/>
              </a:spcAft>
              <a:buSzPts val="1800"/>
              <a:buFont typeface="Arial"/>
              <a:buChar char="•"/>
            </a:pPr>
            <a:r>
              <a:rPr lang="en-US" sz="1600" b="0" i="0" u="none" strike="noStrike" cap="none" dirty="0">
                <a:latin typeface="Calibri"/>
                <a:cs typeface="Calibri"/>
                <a:sym typeface="Arial"/>
              </a:rPr>
              <a:t>Use reflective prompts to identify coping methods and normalize </a:t>
            </a:r>
            <a:r>
              <a:rPr lang="en-US" sz="1600" dirty="0">
                <a:latin typeface="Calibri"/>
                <a:cs typeface="Calibri"/>
              </a:rPr>
              <a:t>the discomfort of transitions.</a:t>
            </a:r>
            <a:endParaRPr lang="en-US" sz="1600" b="0" i="0" u="none" strike="noStrike" cap="none" dirty="0">
              <a:latin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99F5CF-2AC2-5A0D-39E4-9125CFCDEE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65165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3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3" y="727288"/>
            <a:ext cx="2925268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9" y="1049958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EC0935-B5EE-C82F-EA70-E7E6810F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2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2100" dirty="0">
                <a:solidFill>
                  <a:srgbClr val="FFFFFF"/>
                </a:solidFill>
              </a:rPr>
              <a:t>How to Mitigate Burnout/Stress: Simulation/Clinical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84586-EC51-1038-4DD5-423B3C932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5" y="487111"/>
            <a:ext cx="4916510" cy="4159535"/>
          </a:xfr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fontAlgn="base">
              <a:spcBef>
                <a:spcPts val="900"/>
              </a:spcBef>
              <a:buNone/>
            </a:pPr>
            <a:br>
              <a:rPr lang="en-US" sz="1400" dirty="0">
                <a:latin typeface="Arial" panose="020B0604020202020204" pitchFamily="34" charset="0"/>
              </a:rPr>
            </a:br>
            <a:r>
              <a:rPr lang="en-US" sz="1400" dirty="0"/>
              <a:t>Schedule group debrief sessions after clinical shifts or simulation </a:t>
            </a:r>
            <a:endParaRPr lang="en-US" sz="1400" dirty="0">
              <a:latin typeface="Arial" panose="020B0604020202020204" pitchFamily="34" charset="0"/>
            </a:endParaRPr>
          </a:p>
          <a:p>
            <a:pPr marL="857250" lvl="2" indent="-171450" fontAlgn="base">
              <a:buFont typeface="Arial" panose="020B0604020202020204" pitchFamily="34" charset="0"/>
              <a:buChar char="•"/>
            </a:pPr>
            <a:r>
              <a:rPr lang="en-US" dirty="0"/>
              <a:t> Students can share their feelings and receive peer/faculty support</a:t>
            </a:r>
          </a:p>
          <a:p>
            <a:pPr marL="857250" lvl="2" indent="-171450" fontAlgn="base">
              <a:buFont typeface="Arial" panose="020B0604020202020204" pitchFamily="34" charset="0"/>
              <a:buChar char="•"/>
            </a:pPr>
            <a:r>
              <a:rPr lang="en-US" dirty="0"/>
              <a:t>Teaching stress management, mindfulness, and self-reflection</a:t>
            </a:r>
          </a:p>
          <a:p>
            <a:pPr marL="857250" lvl="2" indent="-171450">
              <a:lnSpc>
                <a:spcPct val="114999"/>
              </a:lnSpc>
              <a:buFont typeface="Arial,Sans-Serif"/>
              <a:buChar char="•"/>
            </a:pPr>
            <a:r>
              <a:rPr lang="en-US" dirty="0"/>
              <a:t>Introduce resilience workshops </a:t>
            </a:r>
          </a:p>
          <a:p>
            <a:pPr marL="114300" indent="0" fontAlgn="base">
              <a:buNone/>
            </a:pPr>
            <a:r>
              <a:rPr lang="en-US" sz="1400" dirty="0"/>
              <a:t>Empowering environments reduce burnout </a:t>
            </a:r>
          </a:p>
          <a:p>
            <a:pPr marL="1014095" lvl="2" indent="-171450" fontAlgn="base">
              <a:buFont typeface="Arial" panose="020B0604020202020204" pitchFamily="34" charset="0"/>
              <a:buChar char="•"/>
            </a:pPr>
            <a:r>
              <a:rPr lang="en-US" dirty="0"/>
              <a:t>Model shared governance in the classroom; invite students to co-create simulation scenarios</a:t>
            </a:r>
            <a:endParaRPr lang="en-US" dirty="0">
              <a:latin typeface="Arial" panose="020B0604020202020204" pitchFamily="34" charset="0"/>
            </a:endParaRPr>
          </a:p>
          <a:p>
            <a:pPr marL="1014095" lvl="2" indent="-171450" fontAlgn="base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/>
              <a:t>Offer leadership roles to students in clinical and simulation to enhance autonomy </a:t>
            </a:r>
          </a:p>
          <a:p>
            <a:pPr marL="1014095" lvl="2" indent="-171450">
              <a:lnSpc>
                <a:spcPct val="114999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/>
              <a:t>Teach tools like </a:t>
            </a:r>
            <a:r>
              <a:rPr lang="en-US" i="1" dirty="0"/>
              <a:t>CUS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51754E-CD2C-F21B-153A-E1537146F63F}"/>
              </a:ext>
            </a:extLst>
          </p:cNvPr>
          <p:cNvSpPr txBox="1"/>
          <p:nvPr/>
        </p:nvSpPr>
        <p:spPr>
          <a:xfrm>
            <a:off x="2287786" y="2433251"/>
            <a:ext cx="457557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1050" dirty="0"/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B908C-AB2F-9D11-DD5E-CA2DC444FCEF}"/>
              </a:ext>
            </a:extLst>
          </p:cNvPr>
          <p:cNvSpPr txBox="1"/>
          <p:nvPr/>
        </p:nvSpPr>
        <p:spPr>
          <a:xfrm>
            <a:off x="2286000" y="2433251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sz="105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5700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38CA702-6ADD-5A35-4C0B-8948E176B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935421"/>
            <a:ext cx="6502400" cy="355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CEB76B-B73F-6438-AF18-E53DC8ECAC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>
              <a:lnSpc>
                <a:spcPct val="90000"/>
              </a:lnSpc>
            </a:pPr>
            <a:r>
              <a:rPr lang="en-US" sz="2900" dirty="0">
                <a:solidFill>
                  <a:schemeClr val="accent1"/>
                </a:solidFill>
                <a:latin typeface="Calibri"/>
                <a:cs typeface="Calibri"/>
              </a:rPr>
              <a:t>How</a:t>
            </a:r>
            <a:r>
              <a:rPr lang="en-US" sz="2900" b="0" i="0" u="none" strike="noStrike" cap="none" dirty="0">
                <a:solidFill>
                  <a:schemeClr val="accent1"/>
                </a:solidFill>
                <a:latin typeface="Calibri"/>
                <a:cs typeface="Calibri"/>
                <a:sym typeface="Arial"/>
              </a:rPr>
              <a:t> to Mitigate Burnout/Stress: </a:t>
            </a:r>
            <a:r>
              <a:rPr lang="en-US" sz="2900" dirty="0">
                <a:solidFill>
                  <a:schemeClr val="accent1"/>
                </a:solidFill>
                <a:latin typeface="Calibri"/>
                <a:cs typeface="Calibri"/>
              </a:rPr>
              <a:t>Hospital/Workplace</a:t>
            </a:r>
            <a:endParaRPr lang="en-US" sz="2900" b="0" i="0" u="none" strike="noStrike" cap="none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5097546" y="4852663"/>
            <a:ext cx="4045200" cy="41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342900" algn="ctr">
              <a:spcAft>
                <a:spcPts val="600"/>
              </a:spcAft>
              <a:buClr>
                <a:schemeClr val="dk2"/>
              </a:buClr>
              <a:buSzPts val="2100"/>
            </a:pPr>
            <a:r>
              <a:rPr lang="en-US" sz="2100" b="0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(Dulko et al, 2022)</a:t>
            </a:r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2"/>
          </p:nvPr>
        </p:nvSpPr>
        <p:spPr>
          <a:xfrm>
            <a:off x="4572000" y="86684"/>
            <a:ext cx="4572000" cy="5056816"/>
          </a:xfr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lvl="0">
              <a:lnSpc>
                <a:spcPct val="105000"/>
              </a:lnSpc>
              <a:spcAft>
                <a:spcPts val="600"/>
              </a:spcAft>
            </a:pPr>
            <a:endParaRPr lang="en-US" b="0" i="0" u="none" strike="noStrike" cap="none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" lvl="0" indent="0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b="1" i="0" u="none" strike="noStrike" cap="none" dirty="0">
                <a:latin typeface="Calibri"/>
                <a:cs typeface="Calibri"/>
                <a:sym typeface="Arial"/>
              </a:rPr>
              <a:t>Empowering Work Environment:</a:t>
            </a:r>
            <a:br>
              <a:rPr lang="en-US" b="0" i="0" u="none" strike="noStrike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0" i="0" u="none" strike="noStrik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-342900">
              <a:lnSpc>
                <a:spcPct val="105000"/>
              </a:lnSpc>
              <a:spcAft>
                <a:spcPts val="600"/>
              </a:spcAft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latin typeface="Calibri"/>
                <a:cs typeface="Calibri"/>
                <a:sym typeface="Arial"/>
              </a:rPr>
              <a:t>Fostering a supportive workplace culture can alleviate stress and enhance job satisfaction. ​</a:t>
            </a:r>
            <a:endParaRPr lang="en-US" sz="1800" b="0" i="0" u="none" strike="noStrike" cap="none" dirty="0">
              <a:latin typeface="Calibri"/>
              <a:cs typeface="Calibri"/>
            </a:endParaRPr>
          </a:p>
          <a:p>
            <a:pPr marL="114300" lvl="0" indent="0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b="1" i="0" u="none" strike="noStrike" cap="none" dirty="0">
                <a:latin typeface="Calibri"/>
                <a:cs typeface="Calibri"/>
                <a:sym typeface="Arial"/>
              </a:rPr>
              <a:t>Work-Life Balance:</a:t>
            </a:r>
            <a:endParaRPr lang="en-US" b="0" i="0" u="none" strike="noStrik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-342900">
              <a:lnSpc>
                <a:spcPct val="105000"/>
              </a:lnSpc>
              <a:spcAft>
                <a:spcPts val="600"/>
              </a:spcAft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latin typeface="Calibri"/>
                <a:cs typeface="Calibri"/>
                <a:sym typeface="Arial"/>
              </a:rPr>
              <a:t>Encouraging flexible scheduling and adequate time off helps nurses manage personal and professional responsibilities</a:t>
            </a:r>
            <a:endParaRPr lang="en-US" sz="1800" b="0" i="0" u="none" strike="noStrike" cap="none" dirty="0">
              <a:latin typeface="Calibri"/>
              <a:cs typeface="Calibri"/>
            </a:endParaRPr>
          </a:p>
          <a:p>
            <a:pPr marL="114300" lvl="0" indent="0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b="1" i="0" u="none" strike="noStrike" cap="none" dirty="0">
                <a:latin typeface="Calibri"/>
                <a:cs typeface="Calibri"/>
                <a:sym typeface="Arial"/>
              </a:rPr>
              <a:t>Professional Development:</a:t>
            </a:r>
            <a:endParaRPr lang="en-US" b="0" i="0" u="none" strike="noStrik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-342900">
              <a:lnSpc>
                <a:spcPct val="105000"/>
              </a:lnSpc>
              <a:spcAft>
                <a:spcPts val="600"/>
              </a:spcAft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Providing opportunities for continuous education and career advancement </a:t>
            </a:r>
          </a:p>
          <a:p>
            <a:pPr marL="914400" lvl="3" indent="-342900">
              <a:lnSpc>
                <a:spcPct val="105000"/>
              </a:lnSpc>
              <a:spcAft>
                <a:spcPts val="600"/>
              </a:spcAft>
              <a:buSzPts val="1800"/>
            </a:pPr>
            <a:r>
              <a:rPr lang="en-US" sz="1800" b="0" i="0" u="none" strike="noStrike" cap="non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Increases job satisfaction and mitigate feelings of stagnation.​</a:t>
            </a:r>
            <a:br>
              <a:rPr lang="en-US" sz="900" b="0" i="0" u="none" strike="noStrike" cap="none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lang="en-US" sz="9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>
              <a:lnSpc>
                <a:spcPct val="105000"/>
              </a:lnSpc>
              <a:spcAft>
                <a:spcPts val="600"/>
              </a:spcAft>
            </a:pPr>
            <a:endParaRPr lang="en-US" sz="9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>
              <a:lnSpc>
                <a:spcPct val="105000"/>
              </a:lnSpc>
              <a:spcAft>
                <a:spcPts val="600"/>
              </a:spcAft>
            </a:pPr>
            <a:endParaRPr lang="en-US" sz="9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DB5C4D-178D-5768-F53D-F6328B967F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sz="2600" dirty="0">
                <a:solidFill>
                  <a:schemeClr val="accent1"/>
                </a:solidFill>
              </a:rPr>
              <a:t>How to Mitigate Burnout/Stress: Hospital/workplace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solidFill>
                <a:schemeClr val="accent1"/>
              </a:solidFill>
            </a:endParaRPr>
          </a:p>
        </p:txBody>
      </p:sp>
      <p:graphicFrame>
        <p:nvGraphicFramePr>
          <p:cNvPr id="154" name="Google Shape;152;p28">
            <a:extLst>
              <a:ext uri="{FF2B5EF4-FFF2-40B4-BE49-F238E27FC236}">
                <a16:creationId xmlns:a16="http://schemas.microsoft.com/office/drawing/2014/main" id="{A0AADF64-992D-38B0-C024-8892747A6E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827465"/>
              </p:ext>
            </p:extLst>
          </p:nvPr>
        </p:nvGraphicFramePr>
        <p:xfrm>
          <a:off x="311700" y="1208225"/>
          <a:ext cx="85206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56C6A-F0A2-3C89-D279-F5252A88AC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Lack of Clinical Judgement Factors and Obstacles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668EA9-41B4-7C3A-9569-FE184D20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700" cy="393600"/>
          </a:xfrm>
        </p:spPr>
        <p:txBody>
          <a:bodyPr wrap="square" anchor="ctr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900" smtClean="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16</a:t>
            </a:fld>
            <a:endParaRPr lang="en" sz="900" dirty="0"/>
          </a:p>
        </p:txBody>
      </p:sp>
      <p:graphicFrame>
        <p:nvGraphicFramePr>
          <p:cNvPr id="160" name="Google Shape;158;p29">
            <a:extLst>
              <a:ext uri="{FF2B5EF4-FFF2-40B4-BE49-F238E27FC236}">
                <a16:creationId xmlns:a16="http://schemas.microsoft.com/office/drawing/2014/main" id="{F0E43F4A-2ADE-9836-DACE-2FE8A5BD2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326178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How to enhance clinical judgement: Didactic/Simulation</a:t>
            </a:r>
          </a:p>
        </p:txBody>
      </p:sp>
      <p:graphicFrame>
        <p:nvGraphicFramePr>
          <p:cNvPr id="166" name="Google Shape;164;p30">
            <a:extLst>
              <a:ext uri="{FF2B5EF4-FFF2-40B4-BE49-F238E27FC236}">
                <a16:creationId xmlns:a16="http://schemas.microsoft.com/office/drawing/2014/main" id="{93FE5E4B-D7DF-73E8-D641-ADF9E9169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041622"/>
              </p:ext>
            </p:extLst>
          </p:nvPr>
        </p:nvGraphicFramePr>
        <p:xfrm>
          <a:off x="311700" y="1208225"/>
          <a:ext cx="85206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D773E-9293-7AC8-8EC9-B667BB3EE2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Calibri"/>
                <a:cs typeface="Calibri"/>
              </a:rPr>
              <a:t>How to enhance clinical judgement: Didactic/Simulation</a:t>
            </a:r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2"/>
          </p:nvPr>
        </p:nvSpPr>
        <p:spPr>
          <a:xfrm>
            <a:off x="4939500" y="333768"/>
            <a:ext cx="3820355" cy="4809732"/>
          </a:xfr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en-US" sz="1400" dirty="0">
                <a:latin typeface="Calibri"/>
                <a:cs typeface="Calibri"/>
              </a:rPr>
              <a:t>           Begin with simple isolated skill stations</a:t>
            </a:r>
            <a:endParaRPr lang="en-US" sz="1400" dirty="0">
              <a:latin typeface="Calibri"/>
            </a:endParaRPr>
          </a:p>
          <a:p>
            <a:pPr marL="1352550" lvl="2" indent="-28575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dirty="0">
                <a:latin typeface="Calibri"/>
                <a:cs typeface="Calibri"/>
              </a:rPr>
              <a:t>Wound care, med administration, IV tubing</a:t>
            </a:r>
          </a:p>
          <a:p>
            <a:pPr marL="1352550" lvl="2" indent="-285750">
              <a:lnSpc>
                <a:spcPct val="105000"/>
              </a:lnSpc>
              <a:buClr>
                <a:schemeClr val="dk1"/>
              </a:buClr>
              <a:buSzPts val="1200"/>
              <a:buChar char="•"/>
            </a:pPr>
            <a:r>
              <a:rPr lang="en-US" dirty="0">
                <a:latin typeface="Calibri"/>
                <a:cs typeface="Calibri"/>
              </a:rPr>
              <a:t>Track student progress and competence</a:t>
            </a:r>
            <a:endParaRPr lang="en-US" dirty="0">
              <a:latin typeface="Calibri"/>
            </a:endParaRPr>
          </a:p>
          <a:p>
            <a:pPr lvl="1" indent="-304800">
              <a:lnSpc>
                <a:spcPct val="105000"/>
              </a:lnSpc>
              <a:buClr>
                <a:schemeClr val="dk1"/>
              </a:buClr>
              <a:buSzPts val="1200"/>
            </a:pPr>
            <a:endParaRPr lang="en-US" dirty="0">
              <a:latin typeface="Calibri"/>
              <a:cs typeface="Calibri"/>
            </a:endParaRPr>
          </a:p>
          <a:p>
            <a:pPr marL="609600" lvl="1" indent="0">
              <a:lnSpc>
                <a:spcPct val="105000"/>
              </a:lnSpc>
              <a:buClr>
                <a:schemeClr val="dk1"/>
              </a:buClr>
              <a:buSzPts val="1200"/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Include simulations where students triage, delegate tasks, and prioritize care</a:t>
            </a:r>
            <a:endParaRPr lang="en-US" dirty="0">
              <a:latin typeface="Calibri"/>
              <a:cs typeface="Calibri"/>
            </a:endParaRPr>
          </a:p>
          <a:p>
            <a:pPr marL="609600" lvl="1" indent="0">
              <a:lnSpc>
                <a:spcPct val="105000"/>
              </a:lnSpc>
              <a:buClr>
                <a:schemeClr val="dk1"/>
              </a:buClr>
              <a:buSzPts val="1200"/>
              <a:buNone/>
            </a:pPr>
            <a:endParaRPr lang="en-US" dirty="0">
              <a:latin typeface="Calibri"/>
              <a:ea typeface="Calibri"/>
              <a:cs typeface="Calibri"/>
            </a:endParaRPr>
          </a:p>
          <a:p>
            <a:pPr marL="609600" lvl="1" indent="0">
              <a:lnSpc>
                <a:spcPct val="105000"/>
              </a:lnSpc>
              <a:buSzPts val="1200"/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Advance to full-case simulations that include realistic stressors</a:t>
            </a:r>
          </a:p>
          <a:p>
            <a: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dirty="0">
                <a:latin typeface="Calibri"/>
                <a:cs typeface="Calibri"/>
              </a:rPr>
              <a:t>Multiple patients with high acuity</a:t>
            </a:r>
          </a:p>
          <a:p>
            <a:pPr lvl="2" indent="-304800">
              <a:lnSpc>
                <a:spcPct val="105000"/>
              </a:lnSpc>
              <a:buClr>
                <a:schemeClr val="dk1"/>
              </a:buClr>
              <a:buSzPts val="1200"/>
              <a:buChar char="•"/>
            </a:pPr>
            <a:r>
              <a:rPr lang="en-US" dirty="0">
                <a:latin typeface="Calibri"/>
                <a:cs typeface="Calibri"/>
              </a:rPr>
              <a:t>Time-sensitive decisions</a:t>
            </a:r>
          </a:p>
          <a:p>
            <a: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dirty="0">
                <a:latin typeface="Calibri"/>
                <a:cs typeface="Calibri"/>
              </a:rPr>
              <a:t>Fluctuating vital signs</a:t>
            </a:r>
          </a:p>
          <a:p>
            <a: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dirty="0">
                <a:latin typeface="Calibri"/>
                <a:cs typeface="Calibri"/>
              </a:rPr>
              <a:t>Shift handoffs</a:t>
            </a:r>
          </a:p>
          <a:p>
            <a:pPr marL="1371600" lvl="2" indent="-30480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Char char="•"/>
            </a:pPr>
            <a:r>
              <a:rPr lang="en-US" dirty="0">
                <a:latin typeface="Calibri"/>
                <a:cs typeface="Calibri"/>
              </a:rPr>
              <a:t>Interprofessional interactions</a:t>
            </a:r>
          </a:p>
          <a:p>
            <a:pPr marL="914400" lvl="0" indent="0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1400" dirty="0">
              <a:latin typeface="Calibri"/>
            </a:endParaRPr>
          </a:p>
          <a:p>
            <a:pPr marL="457200" lvl="0" indent="0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1400" dirty="0">
              <a:latin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839DCD-6EC4-13D2-189E-D202DF8137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1028700" y="220904"/>
            <a:ext cx="7421963" cy="775252"/>
          </a:xfrm>
        </p:spPr>
        <p:txBody>
          <a:bodyPr spcFirstLastPara="1" vert="horz" lIns="68580" tIns="34290" rIns="68580" bIns="34290" rtlCol="0" anchor="ctr" anchorCtr="0">
            <a:normAutofit fontScale="9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ct val="39285"/>
            </a:pP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mitigate clinical judgement: Simulation</a:t>
            </a:r>
          </a:p>
          <a:p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4294967295"/>
          </p:nvPr>
        </p:nvSpPr>
        <p:spPr>
          <a:xfrm>
            <a:off x="1028700" y="1738648"/>
            <a:ext cx="7293023" cy="2762519"/>
          </a:xfrm>
        </p:spPr>
        <p:txBody>
          <a:bodyPr spcFirstLastPara="1" vert="horz" lIns="68580" tIns="34290" rIns="68580" bIns="34290" rtlCol="0" anchor="ctr" anchorCtr="0">
            <a:normAutofit lnSpcReduction="1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Aft>
                <a:spcPts val="600"/>
              </a:spcAft>
              <a:buClr>
                <a:srgbClr val="000000"/>
              </a:buClr>
            </a:pPr>
            <a:r>
              <a:rPr lang="en-US" sz="1275" dirty="0">
                <a:highlight>
                  <a:schemeClr val="lt1"/>
                </a:highlight>
              </a:rPr>
              <a:t>Reflection</a:t>
            </a:r>
          </a:p>
          <a:p>
            <a:pPr marL="914378" lvl="1">
              <a:spcAft>
                <a:spcPts val="600"/>
              </a:spcAft>
              <a:buClr>
                <a:srgbClr val="000000"/>
              </a:buClr>
              <a:buSzPts val="1200"/>
            </a:pPr>
            <a:r>
              <a:rPr lang="en-US" sz="1275" dirty="0">
                <a:highlight>
                  <a:schemeClr val="lt1"/>
                </a:highlight>
              </a:rPr>
              <a:t>Use reflective practice where students share successes and opportunities for improvement</a:t>
            </a:r>
          </a:p>
          <a:p>
            <a:pPr marL="914378" lvl="1">
              <a:spcAft>
                <a:spcPts val="600"/>
              </a:spcAft>
              <a:buClr>
                <a:srgbClr val="000000"/>
              </a:buClr>
              <a:buSzPts val="1200"/>
            </a:pPr>
            <a:r>
              <a:rPr lang="en-US" sz="1275" dirty="0"/>
              <a:t>Can include writing journals</a:t>
            </a:r>
          </a:p>
          <a:p>
            <a:pPr marL="914378" lvl="1">
              <a:spcAft>
                <a:spcPts val="600"/>
              </a:spcAft>
              <a:buClr>
                <a:srgbClr val="000000"/>
              </a:buClr>
              <a:buSzPts val="1200"/>
            </a:pPr>
            <a:r>
              <a:rPr lang="en-US" sz="1275" dirty="0"/>
              <a:t>Use open ended questions, encourage to </a:t>
            </a:r>
            <a:r>
              <a:rPr lang="en-US" sz="1275" dirty="0">
                <a:highlight>
                  <a:srgbClr val="00FFFF"/>
                </a:highlight>
              </a:rPr>
              <a:t>be specific</a:t>
            </a:r>
          </a:p>
          <a:p>
            <a:pPr marL="1371566" lvl="2">
              <a:spcAft>
                <a:spcPts val="600"/>
              </a:spcAft>
              <a:buClr>
                <a:srgbClr val="000000"/>
              </a:buClr>
              <a:buSzPts val="1200"/>
            </a:pPr>
            <a:r>
              <a:rPr lang="en-US" sz="1275" dirty="0"/>
              <a:t>What challenged your clinical judgment today?</a:t>
            </a:r>
          </a:p>
          <a:p>
            <a:pPr marL="1371566" lvl="2">
              <a:spcAft>
                <a:spcPts val="600"/>
              </a:spcAft>
              <a:buClr>
                <a:srgbClr val="000000"/>
              </a:buClr>
              <a:buSzPts val="1200"/>
            </a:pPr>
            <a:r>
              <a:rPr lang="en-US" sz="1275" dirty="0"/>
              <a:t>Describe a moment where you advocated for a patient—what did you learn about yourself?</a:t>
            </a:r>
          </a:p>
          <a:p>
            <a:pPr marL="1371566" lvl="2">
              <a:spcAft>
                <a:spcPts val="600"/>
              </a:spcAft>
              <a:buClr>
                <a:srgbClr val="000000"/>
              </a:buClr>
              <a:buSzPts val="1200"/>
            </a:pPr>
            <a:r>
              <a:rPr lang="en-US" sz="1275" dirty="0"/>
              <a:t>What did I handle well? </a:t>
            </a:r>
          </a:p>
          <a:p>
            <a:pPr marL="1371566" lvl="2">
              <a:spcAft>
                <a:spcPts val="600"/>
              </a:spcAft>
              <a:buClr>
                <a:srgbClr val="000000"/>
              </a:buClr>
              <a:buSzPts val="1200"/>
            </a:pPr>
            <a:r>
              <a:rPr lang="en-US" sz="1275" dirty="0"/>
              <a:t>What clinical decision surprised me?”</a:t>
            </a:r>
          </a:p>
          <a:p>
            <a:pPr marL="914378">
              <a:spcAft>
                <a:spcPts val="600"/>
              </a:spcAft>
              <a:buClr>
                <a:srgbClr val="000000"/>
              </a:buClr>
            </a:pPr>
            <a:endParaRPr lang="en-US" sz="1275" dirty="0">
              <a:highlight>
                <a:schemeClr val="lt1"/>
              </a:highlight>
            </a:endParaRPr>
          </a:p>
          <a:p>
            <a:pPr marL="0">
              <a:spcAft>
                <a:spcPts val="600"/>
              </a:spcAft>
              <a:buClr>
                <a:srgbClr val="000000"/>
              </a:buClr>
            </a:pPr>
            <a:endParaRPr lang="en-US" sz="1275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A3B2BB-8F68-35E3-7928-C7C4E47590C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78240" y="4841574"/>
            <a:ext cx="334435" cy="273844"/>
          </a:xfrm>
        </p:spPr>
        <p:txBody>
          <a:bodyPr vert="horz" lIns="68580" tIns="34290" rIns="68580" bIns="34290" rtlCol="0" anchor="ctr">
            <a:normAutofit/>
          </a:bodyPr>
          <a:lstStyle>
            <a:defPPr>
              <a:defRPr lang="en-US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fld id="{00000000-1234-1234-1234-123412341234}" type="slidenum">
              <a:rPr lang="en-US" sz="825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450"/>
                </a:spcAft>
              </a:pPr>
              <a:t>19</a:t>
            </a:fld>
            <a:endParaRPr lang="en-US" sz="82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 descr="A blue and white page with text&#10;&#10;AI-generated content may be incorrect.">
            <a:extLst>
              <a:ext uri="{FF2B5EF4-FFF2-40B4-BE49-F238E27FC236}">
                <a16:creationId xmlns:a16="http://schemas.microsoft.com/office/drawing/2014/main" id="{830B14D6-88ED-9735-C6FD-1AF5B2E7A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9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Objectives </a:t>
            </a:r>
          </a:p>
        </p:txBody>
      </p:sp>
      <p:graphicFrame>
        <p:nvGraphicFramePr>
          <p:cNvPr id="69" name="Google Shape;67;p15">
            <a:extLst>
              <a:ext uri="{FF2B5EF4-FFF2-40B4-BE49-F238E27FC236}">
                <a16:creationId xmlns:a16="http://schemas.microsoft.com/office/drawing/2014/main" id="{CED4489F-3738-CF84-928B-4ED14A2EF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0829171"/>
              </p:ext>
            </p:extLst>
          </p:nvPr>
        </p:nvGraphicFramePr>
        <p:xfrm>
          <a:off x="311700" y="1208225"/>
          <a:ext cx="85206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77450C-F501-D354-3507-5ABD96CA51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</a:p>
        </p:txBody>
      </p:sp>
      <p:graphicFrame>
        <p:nvGraphicFramePr>
          <p:cNvPr id="184" name="Google Shape;182;p33">
            <a:extLst>
              <a:ext uri="{FF2B5EF4-FFF2-40B4-BE49-F238E27FC236}">
                <a16:creationId xmlns:a16="http://schemas.microsoft.com/office/drawing/2014/main" id="{D7E8CEC9-0130-89F6-92D9-20D32D109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370698"/>
              </p:ext>
            </p:extLst>
          </p:nvPr>
        </p:nvGraphicFramePr>
        <p:xfrm>
          <a:off x="311700" y="1208225"/>
          <a:ext cx="85206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881B50-6792-B355-64BC-687AA3874E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The Power of Reflection</a:t>
            </a:r>
          </a:p>
        </p:txBody>
      </p:sp>
      <p:graphicFrame>
        <p:nvGraphicFramePr>
          <p:cNvPr id="190" name="Google Shape;188;p34">
            <a:extLst>
              <a:ext uri="{FF2B5EF4-FFF2-40B4-BE49-F238E27FC236}">
                <a16:creationId xmlns:a16="http://schemas.microsoft.com/office/drawing/2014/main" id="{129A54F7-C199-87C1-9453-B3191C4B9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495193"/>
              </p:ext>
            </p:extLst>
          </p:nvPr>
        </p:nvGraphicFramePr>
        <p:xfrm>
          <a:off x="311700" y="1208225"/>
          <a:ext cx="85206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D0F8E-6032-DA65-1CF4-9DBFBE60CC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4000" y="499350"/>
            <a:ext cx="4386525" cy="436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71270-39AC-82D5-B219-49F7EB4700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>
              <a:lnSpc>
                <a:spcPct val="90000"/>
              </a:lnSpc>
            </a:pPr>
            <a:r>
              <a:rPr lang="en-US" sz="2900" b="0" i="0" u="none" strike="noStrike" cap="none" dirty="0">
                <a:latin typeface="Arial"/>
                <a:ea typeface="Arial"/>
                <a:cs typeface="Arial"/>
                <a:sym typeface="Arial"/>
              </a:rPr>
              <a:t>How to </a:t>
            </a:r>
            <a:r>
              <a:rPr lang="en-US" sz="2900" dirty="0"/>
              <a:t>enhance</a:t>
            </a:r>
            <a:r>
              <a:rPr lang="en-US" sz="2900" b="0" i="0" u="none" strike="noStrike" cap="none" dirty="0">
                <a:latin typeface="Arial"/>
                <a:ea typeface="Arial"/>
                <a:cs typeface="Arial"/>
                <a:sym typeface="Arial"/>
              </a:rPr>
              <a:t> clinical judgement: Workplace</a:t>
            </a:r>
          </a:p>
        </p:txBody>
      </p:sp>
      <p:sp>
        <p:nvSpPr>
          <p:cNvPr id="200" name="Google Shape;200;p36"/>
          <p:cNvSpPr txBox="1"/>
          <p:nvPr/>
        </p:nvSpPr>
        <p:spPr>
          <a:xfrm>
            <a:off x="4708103" y="4630797"/>
            <a:ext cx="1554323" cy="5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ctr">
              <a:spcAft>
                <a:spcPts val="600"/>
              </a:spcAft>
              <a:buClr>
                <a:schemeClr val="dk2"/>
              </a:buClr>
              <a:buSzPts val="2100"/>
            </a:pPr>
            <a:r>
              <a:rPr lang="en-US" sz="1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Halloran et al, 2023</a:t>
            </a:r>
            <a:endParaRPr lang="en-US" sz="1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9" name="Google Shape;199;p36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572000" cy="5143500"/>
          </a:xfr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05000"/>
              </a:lnSpc>
              <a:spcAft>
                <a:spcPts val="600"/>
              </a:spcAft>
            </a:pPr>
            <a:endParaRPr lang="en-US" sz="1600" b="0" i="0" u="none" strike="noStrike" cap="none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0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sz="1600" b="0" i="0" u="none" strike="noStrike" cap="none" dirty="0">
                <a:latin typeface="Calibri"/>
                <a:cs typeface="Calibri"/>
                <a:sym typeface="Arial"/>
              </a:rPr>
              <a:t>Enhance Supportive Practices:</a:t>
            </a:r>
            <a:endParaRPr lang="en-US" sz="1600" b="0" i="0" u="none" strike="noStrike" cap="none" dirty="0">
              <a:latin typeface="Calibri"/>
              <a:cs typeface="Calibri"/>
            </a:endParaRPr>
          </a:p>
          <a:p>
            <a:pPr marL="914400" lvl="2" indent="-342900">
              <a:lnSpc>
                <a:spcPct val="105000"/>
              </a:lnSpc>
              <a:spcAft>
                <a:spcPts val="600"/>
              </a:spcAft>
              <a:buSzPts val="1800"/>
              <a:buFont typeface="Arial"/>
              <a:buChar char="●"/>
            </a:pPr>
            <a:r>
              <a:rPr lang="en-US" sz="1600" b="0" i="0" u="none" strike="noStrike" cap="none" dirty="0">
                <a:latin typeface="Calibri"/>
                <a:cs typeface="Calibri"/>
                <a:sym typeface="Arial"/>
              </a:rPr>
              <a:t>Fostering a supportive work environment and providing structured orientation programs </a:t>
            </a:r>
            <a:endParaRPr lang="en-US" sz="1600" b="0" i="0" u="none" strike="noStrike" cap="none" dirty="0">
              <a:latin typeface="Calibri"/>
              <a:cs typeface="Calibri"/>
            </a:endParaRPr>
          </a:p>
          <a:p>
            <a:pPr marL="114300" lvl="1" indent="0">
              <a:lnSpc>
                <a:spcPct val="105000"/>
              </a:lnSpc>
              <a:spcAft>
                <a:spcPts val="600"/>
              </a:spcAft>
              <a:buSzPts val="1800"/>
              <a:buNone/>
            </a:pPr>
            <a:r>
              <a:rPr lang="en-US" sz="1600" b="0" i="0" u="none" strike="noStrike" cap="none" dirty="0">
                <a:latin typeface="Calibri"/>
                <a:cs typeface="Calibri"/>
                <a:sym typeface="Arial"/>
              </a:rPr>
              <a:t>Provide faculty-led workshops for clinical preceptors</a:t>
            </a:r>
            <a:endParaRPr lang="en-US" sz="1600" b="0" i="0" u="none" strike="noStrike" cap="none" dirty="0">
              <a:latin typeface="Calibri"/>
              <a:cs typeface="Calibri"/>
            </a:endParaRPr>
          </a:p>
          <a:p>
            <a:pPr marL="914400" lvl="3" indent="-342900">
              <a:lnSpc>
                <a:spcPct val="105000"/>
              </a:lnSpc>
              <a:spcAft>
                <a:spcPts val="600"/>
              </a:spcAft>
              <a:buSzPts val="1800"/>
            </a:pPr>
            <a:r>
              <a:rPr lang="en-US" sz="1600" b="0" i="0" u="none" strike="noStrike" cap="none" dirty="0">
                <a:latin typeface="Calibri"/>
                <a:cs typeface="Calibri"/>
                <a:sym typeface="Arial"/>
              </a:rPr>
              <a:t> Topics to include: giving constructive feedback and teaching under stress</a:t>
            </a:r>
            <a:endParaRPr lang="en-US" sz="1600" b="0" i="0" u="none" strike="noStrike" cap="none" dirty="0">
              <a:latin typeface="Calibri"/>
              <a:cs typeface="Calibri"/>
            </a:endParaRPr>
          </a:p>
          <a:p>
            <a:pPr marL="114300" lvl="0" indent="0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sz="1600" b="0" i="0" u="none" strike="noStrike" cap="none" dirty="0">
                <a:latin typeface="Calibri"/>
                <a:cs typeface="Calibri"/>
                <a:sym typeface="Arial"/>
              </a:rPr>
              <a:t>Address Role Clarity</a:t>
            </a:r>
            <a:endParaRPr lang="en-US" sz="1600" b="0" i="0" u="none" strike="noStrike" cap="none" dirty="0">
              <a:latin typeface="Calibri"/>
              <a:cs typeface="Calibri"/>
            </a:endParaRPr>
          </a:p>
          <a:p>
            <a:pPr marL="914400" lvl="2" indent="-342900">
              <a:lnSpc>
                <a:spcPct val="105000"/>
              </a:lnSpc>
              <a:spcAft>
                <a:spcPts val="600"/>
              </a:spcAft>
              <a:buSzPts val="1800"/>
              <a:buFont typeface="Arial"/>
              <a:buChar char="●"/>
            </a:pPr>
            <a:r>
              <a:rPr lang="en-US" sz="1600" b="0" i="0" u="none" strike="noStrike" cap="none" dirty="0">
                <a:latin typeface="Calibri"/>
                <a:cs typeface="Calibri"/>
                <a:sym typeface="Arial"/>
              </a:rPr>
              <a:t>Implementing clear role definitions and stress-reduction strategies</a:t>
            </a:r>
            <a:endParaRPr lang="en-US" sz="1600" b="0" i="0" u="none" strike="noStrike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0" indent="0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sz="1600" b="0" i="0" u="none" strike="noStrike" cap="none" dirty="0">
                <a:latin typeface="Calibri"/>
                <a:cs typeface="Calibri"/>
                <a:sym typeface="Arial"/>
              </a:rPr>
              <a:t>Provide Mentorship</a:t>
            </a:r>
            <a:endParaRPr lang="en-US" sz="1600" b="0" i="0" u="none" strike="noStrike" cap="none" dirty="0">
              <a:latin typeface="Calibri"/>
              <a:cs typeface="Calibri"/>
            </a:endParaRPr>
          </a:p>
          <a:p>
            <a:pPr marL="914400" lvl="2" indent="-342900">
              <a:lnSpc>
                <a:spcPct val="105000"/>
              </a:lnSpc>
              <a:spcAft>
                <a:spcPts val="600"/>
              </a:spcAft>
              <a:buSzPts val="1800"/>
              <a:buFont typeface="Arial"/>
              <a:buChar char="●"/>
            </a:pPr>
            <a:r>
              <a:rPr lang="en-US" sz="1600" b="0" i="0" u="none" strike="noStrike" cap="none" dirty="0">
                <a:latin typeface="Calibri"/>
                <a:cs typeface="Calibri"/>
                <a:sym typeface="Arial"/>
              </a:rPr>
              <a:t>To offer guidance and reduce feelings of isolation among new nurses.​</a:t>
            </a:r>
            <a:endParaRPr lang="en-US" sz="1600" b="0" i="0" u="none" strike="noStrike" cap="none" dirty="0">
              <a:latin typeface="Calibri"/>
              <a:cs typeface="Calibri"/>
            </a:endParaRPr>
          </a:p>
          <a:p>
            <a:pPr marL="914400" lvl="2" indent="-342900">
              <a:lnSpc>
                <a:spcPct val="105000"/>
              </a:lnSpc>
              <a:spcAft>
                <a:spcPts val="600"/>
              </a:spcAft>
              <a:buSzPts val="1800"/>
              <a:buFont typeface="Arial"/>
              <a:buChar char="●"/>
            </a:pPr>
            <a:r>
              <a:rPr lang="en-US" sz="1600" b="0" i="0" u="none" strike="noStrike" cap="none" dirty="0">
                <a:latin typeface="Calibri"/>
                <a:cs typeface="Calibri"/>
                <a:sym typeface="Arial"/>
              </a:rPr>
              <a:t>Nurse residency programs</a:t>
            </a:r>
            <a:endParaRPr lang="en-US" sz="1600" b="0" i="0" u="none" strike="noStrike" cap="none" dirty="0">
              <a:latin typeface="Calibri"/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F82146-1989-81AC-0FA3-61D7A57966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1C619-DAC2-DE7A-F302-6C09745BFFD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Lack of Experience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40465-AE22-A8CD-BDEF-377F7401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17725"/>
            <a:ext cx="9144000" cy="4039092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examined from the lens of new graduate nurses, the academic practice gap is directly leading to the exodus of nurses  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knowledge, information, and tools is a theme among new graduates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5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Quote: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5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“I wish we learned more skills. In many clinicals, all we did was shadow and observe. This made me completely unprepared for real nursing.” 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5200" dirty="0">
                <a:solidFill>
                  <a:schemeClr val="tx1"/>
                </a:solidFill>
                <a:highlight>
                  <a:schemeClr val="lt1"/>
                </a:highlight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New grads were found to be more vulnerable to job burnout, job stress, job difficulty, and job demand than their senior counterparts 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Clr>
                <a:schemeClr val="dk1"/>
              </a:buClr>
              <a:buSzPct val="81481"/>
            </a:pPr>
            <a:r>
              <a:rPr lang="en-US" sz="5200" dirty="0">
                <a:solidFill>
                  <a:schemeClr val="tx1"/>
                </a:solidFill>
                <a:highlight>
                  <a:schemeClr val="lt1"/>
                </a:highlight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New grads don’t have enough professional experience and need to learn many clinical nursing skills in the primary phase of their career. 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Clr>
                <a:schemeClr val="dk1"/>
              </a:buClr>
              <a:buSzPct val="81481"/>
            </a:pPr>
            <a:r>
              <a:rPr lang="en-US" sz="5200" dirty="0">
                <a:solidFill>
                  <a:schemeClr val="tx1"/>
                </a:solidFill>
                <a:highlight>
                  <a:schemeClr val="lt1"/>
                </a:highlight>
                <a:latin typeface="Calibri" panose="020F0502020204030204" pitchFamily="34" charset="0"/>
                <a:ea typeface="Georgia"/>
                <a:cs typeface="Calibri" panose="020F0502020204030204" pitchFamily="34" charset="0"/>
                <a:sym typeface="Georgia"/>
              </a:rPr>
              <a:t>Discrepancies between academics and practice can be overwhelming. 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chemeClr val="dk1"/>
              </a:buClr>
              <a:buSzPct val="81481"/>
              <a:buNone/>
            </a:pPr>
            <a:endParaRPr lang="en-US" sz="3600" dirty="0">
              <a:solidFill>
                <a:schemeClr val="tx1"/>
              </a:solidFill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chemeClr val="dk1"/>
              </a:buClr>
              <a:buSzPct val="81481"/>
              <a:buNone/>
            </a:pPr>
            <a:r>
              <a:rPr lang="en-US" sz="3600" dirty="0">
                <a:solidFill>
                  <a:schemeClr val="tx1"/>
                </a:solidFill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(Zipf, 2025) (Lyu et al., 2022) 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Clr>
                <a:schemeClr val="dk1"/>
              </a:buClr>
              <a:buSzPct val="81481"/>
            </a:pPr>
            <a:endParaRPr lang="en-US" sz="5200" dirty="0">
              <a:solidFill>
                <a:schemeClr val="tx1"/>
              </a:solidFill>
              <a:highlight>
                <a:schemeClr val="lt1"/>
              </a:highlight>
              <a:latin typeface="Calibri" panose="020F0502020204030204" pitchFamily="34" charset="0"/>
              <a:ea typeface="Georgia"/>
              <a:cs typeface="Calibri" panose="020F0502020204030204" pitchFamily="34" charset="0"/>
              <a:sym typeface="Georgia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chemeClr val="dk1"/>
              </a:buClr>
              <a:buSzPct val="81481"/>
              <a:buNone/>
            </a:pPr>
            <a:endParaRPr lang="en-US" sz="4000" dirty="0">
              <a:solidFill>
                <a:schemeClr val="tx1"/>
              </a:solidFill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chemeClr val="dk1"/>
              </a:buClr>
              <a:buSzPct val="81481"/>
              <a:buNone/>
            </a:pPr>
            <a:endParaRPr lang="en-US" sz="4000" dirty="0">
              <a:solidFill>
                <a:schemeClr val="tx1"/>
              </a:solidFill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Clr>
                <a:schemeClr val="dk1"/>
              </a:buClr>
              <a:buSzPct val="81481"/>
              <a:buNone/>
            </a:pPr>
            <a:endParaRPr lang="en-US" sz="4000" dirty="0">
              <a:solidFill>
                <a:schemeClr val="tx1"/>
              </a:solidFill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DE184-534F-A142-D5D6-210FB790E2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00448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F11F34-A282-689F-A22C-256EA97E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700" cy="393600"/>
          </a:xfrm>
        </p:spPr>
        <p:txBody>
          <a:bodyPr wrap="square" anchor="ctr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900" smtClean="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25</a:t>
            </a:fld>
            <a:endParaRPr lang="en" sz="900" dirty="0"/>
          </a:p>
        </p:txBody>
      </p:sp>
      <p:graphicFrame>
        <p:nvGraphicFramePr>
          <p:cNvPr id="214" name="Google Shape;212;p38">
            <a:extLst>
              <a:ext uri="{FF2B5EF4-FFF2-40B4-BE49-F238E27FC236}">
                <a16:creationId xmlns:a16="http://schemas.microsoft.com/office/drawing/2014/main" id="{36EA0EDB-7CD6-B5DA-3C49-79D06C26D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313687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Antecedent Factors in Role Ambiguity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119CD4-F4D8-DD69-1C50-C8107F3C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700" cy="393600"/>
          </a:xfrm>
        </p:spPr>
        <p:txBody>
          <a:bodyPr wrap="square" anchor="ctr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900" smtClean="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26</a:t>
            </a:fld>
            <a:endParaRPr lang="en" sz="900" dirty="0"/>
          </a:p>
        </p:txBody>
      </p:sp>
      <p:graphicFrame>
        <p:nvGraphicFramePr>
          <p:cNvPr id="220" name="Google Shape;218;p39">
            <a:extLst>
              <a:ext uri="{FF2B5EF4-FFF2-40B4-BE49-F238E27FC236}">
                <a16:creationId xmlns:a16="http://schemas.microsoft.com/office/drawing/2014/main" id="{67BA6B25-B894-8E75-B010-695593B95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377482"/>
              </p:ext>
            </p:extLst>
          </p:nvPr>
        </p:nvGraphicFramePr>
        <p:xfrm>
          <a:off x="311700" y="1152475"/>
          <a:ext cx="8520600" cy="363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832D29-954F-66D5-8EEA-F23D6530D393}"/>
              </a:ext>
            </a:extLst>
          </p:cNvPr>
          <p:cNvSpPr txBox="1"/>
          <p:nvPr/>
        </p:nvSpPr>
        <p:spPr>
          <a:xfrm>
            <a:off x="208722" y="4899991"/>
            <a:ext cx="2395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(Cengiz, 2022)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Role Ambiguity </a:t>
            </a:r>
          </a:p>
        </p:txBody>
      </p:sp>
      <p:sp>
        <p:nvSpPr>
          <p:cNvPr id="224" name="Google Shape;224;p40"/>
          <p:cNvSpPr txBox="1">
            <a:spLocks noGrp="1"/>
          </p:cNvSpPr>
          <p:nvPr>
            <p:ph type="body" idx="2"/>
          </p:nvPr>
        </p:nvSpPr>
        <p:spPr>
          <a:xfrm>
            <a:off x="4572000" y="0"/>
            <a:ext cx="4449158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>
              <a:lnSpc>
                <a:spcPct val="105000"/>
              </a:lnSpc>
              <a:buNone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address an issue, the issue must be assessed and understood first </a:t>
            </a:r>
          </a:p>
          <a:p>
            <a:pPr marL="0" lvl="0" indent="0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it? </a:t>
            </a:r>
          </a:p>
          <a:p>
            <a:pPr marL="0" lv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concept analysis of role ambiguity revealed that role ambiguity breaks down to the following: </a:t>
            </a:r>
          </a:p>
          <a:p>
            <a:pPr marL="742950" lvl="1" indent="-285750">
              <a:lnSpc>
                <a:spcPct val="105000"/>
              </a:lnSpc>
              <a:spcBef>
                <a:spcPts val="120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information (information deficiency)</a:t>
            </a:r>
          </a:p>
          <a:p>
            <a:pPr marL="742950" lvl="1" indent="-285750">
              <a:lnSpc>
                <a:spcPct val="105000"/>
              </a:lnSpc>
              <a:spcBef>
                <a:spcPts val="120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clarity </a:t>
            </a:r>
          </a:p>
          <a:p>
            <a:pPr marL="742950" lvl="1" indent="-285750">
              <a:lnSpc>
                <a:spcPct val="105000"/>
              </a:lnSpc>
              <a:spcBef>
                <a:spcPts val="1200"/>
              </a:spcBef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unpredictability</a:t>
            </a:r>
          </a:p>
          <a:p>
            <a:pPr marL="0" lvl="0" indent="0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lvl="0" indent="0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(Cengiz, 2021)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83D8C9-E160-9AC4-4BA9-1D7385865F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 wrap="square" anchor="ctr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900" smtClean="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27</a:t>
            </a:fld>
            <a:endParaRPr lang="en" sz="9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>
            <a:spLocks noGrp="1"/>
          </p:cNvSpPr>
          <p:nvPr>
            <p:ph type="title"/>
          </p:nvPr>
        </p:nvSpPr>
        <p:spPr>
          <a:xfrm>
            <a:off x="1382217" y="0"/>
            <a:ext cx="6108978" cy="952350"/>
          </a:xfr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Consequences of Role Ambiguity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230" name="Google Shape;230;p41"/>
          <p:cNvSpPr txBox="1">
            <a:spLocks noGrp="1"/>
          </p:cNvSpPr>
          <p:nvPr>
            <p:ph type="body" idx="1"/>
          </p:nvPr>
        </p:nvSpPr>
        <p:spPr>
          <a:xfrm>
            <a:off x="311699" y="1389600"/>
            <a:ext cx="8504310" cy="3520330"/>
          </a:xfr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 consequences of role ambiguity included: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Increased stress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Lack of organizational commitment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Job dissatisfaction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Burnout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Increased intent to leave </a:t>
            </a: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lang="en-US" dirty="0">
              <a:highlight>
                <a:srgbClr val="FFFFFF"/>
              </a:highlight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lang="en-US" dirty="0">
              <a:highlight>
                <a:srgbClr val="FFFFFF"/>
              </a:highlight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(Cengiz, 2021) </a:t>
            </a: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lang="en-US" dirty="0">
              <a:highlight>
                <a:srgbClr val="FFFFFF"/>
              </a:highlight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F71331-38F7-BEA9-D350-E0E6F7EE198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 wrap="square" anchor="ctr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900" smtClean="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28</a:t>
            </a:fld>
            <a:endParaRPr lang="en"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Implications for Practice and Ways to Address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62E67B-8503-703F-9A94-D1C3531C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700" cy="393600"/>
          </a:xfrm>
        </p:spPr>
        <p:txBody>
          <a:bodyPr wrap="square" anchor="ctr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900" smtClean="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29</a:t>
            </a:fld>
            <a:endParaRPr lang="en" sz="900" dirty="0"/>
          </a:p>
        </p:txBody>
      </p:sp>
      <p:graphicFrame>
        <p:nvGraphicFramePr>
          <p:cNvPr id="238" name="Google Shape;236;p42">
            <a:extLst>
              <a:ext uri="{FF2B5EF4-FFF2-40B4-BE49-F238E27FC236}">
                <a16:creationId xmlns:a16="http://schemas.microsoft.com/office/drawing/2014/main" id="{25DDB74F-F38E-950A-F22E-201C49AF4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062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150C22-2034-E67D-4055-5163F5839473}"/>
              </a:ext>
            </a:extLst>
          </p:cNvPr>
          <p:cNvSpPr txBox="1"/>
          <p:nvPr/>
        </p:nvSpPr>
        <p:spPr>
          <a:xfrm>
            <a:off x="944217" y="4698475"/>
            <a:ext cx="313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(Hardiman et al., 2022) (Cengiz, 2021)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Introduction— The so what factor</a:t>
            </a:r>
            <a:endParaRPr lang="en-US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idx="1"/>
          </p:nvPr>
        </p:nvSpPr>
        <p:spPr>
          <a:xfrm>
            <a:off x="311700" y="645674"/>
            <a:ext cx="5831070" cy="3923201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285750" indent="-285750">
              <a:lnSpc>
                <a:spcPct val="105000"/>
              </a:lnSpc>
              <a:spcBef>
                <a:spcPts val="1200"/>
              </a:spcBef>
            </a:pPr>
            <a:r>
              <a:rPr lang="en-US" sz="1400" dirty="0"/>
              <a:t>New graduate nurses are having a difficult time transitioning to practice </a:t>
            </a:r>
          </a:p>
          <a:p>
            <a:pPr marL="285750" indent="-285750">
              <a:lnSpc>
                <a:spcPct val="105000"/>
              </a:lnSpc>
              <a:spcBef>
                <a:spcPts val="1200"/>
              </a:spcBef>
            </a:pPr>
            <a:r>
              <a:rPr lang="en-US" sz="1400" dirty="0">
                <a:highlight>
                  <a:schemeClr val="lt1"/>
                </a:highlight>
              </a:rPr>
              <a:t>High nurse turnover can lead to increased healthcare costs and adverse patient outcomes (Lyu et al., 2024)</a:t>
            </a:r>
            <a:endParaRPr lang="en-US" sz="1400" dirty="0">
              <a:highlight>
                <a:srgbClr val="FFFFFF"/>
              </a:highlight>
            </a:endParaRPr>
          </a:p>
          <a:p>
            <a:pPr marL="285750" indent="-285750">
              <a:lnSpc>
                <a:spcPct val="105000"/>
              </a:lnSpc>
            </a:pPr>
            <a:endParaRPr lang="en-US" sz="1400" dirty="0">
              <a:highlight>
                <a:srgbClr val="FFFFFF"/>
              </a:highlight>
            </a:endParaRPr>
          </a:p>
          <a:p>
            <a:pPr marL="285750" indent="-285750">
              <a:lnSpc>
                <a:spcPct val="105000"/>
              </a:lnSpc>
            </a:pPr>
            <a:r>
              <a:rPr lang="en-US" sz="1400" dirty="0">
                <a:highlight>
                  <a:schemeClr val="lt1"/>
                </a:highlight>
              </a:rPr>
              <a:t>In the acute care setting, clinical decisions are made</a:t>
            </a:r>
            <a:r>
              <a:rPr lang="en-US" sz="1400" dirty="0">
                <a:solidFill>
                  <a:srgbClr val="C00000"/>
                </a:solidFill>
                <a:highlight>
                  <a:schemeClr val="lt1"/>
                </a:highlight>
              </a:rPr>
              <a:t> </a:t>
            </a:r>
            <a:r>
              <a:rPr lang="en-US" sz="1400" dirty="0">
                <a:solidFill>
                  <a:srgbClr val="C00000"/>
                </a:solidFill>
              </a:rPr>
              <a:t>every 30 seconds! </a:t>
            </a:r>
          </a:p>
          <a:p>
            <a:pPr marL="0" lvl="0" indent="0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 dirty="0"/>
              <a:t>A literature review was conducted examining works in the last 5 years </a:t>
            </a:r>
          </a:p>
          <a:p>
            <a:pPr marL="0" lv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en-US" sz="1400" dirty="0"/>
              <a:t>The phenomenon is new graduate nurse transition into practice </a:t>
            </a:r>
          </a:p>
          <a:p>
            <a:pPr marL="0" lvl="0" indent="0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 lvl="0" indent="0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400" dirty="0"/>
              <a:t>Why do they leave? What are the factors that hinder a smooth transition into practice?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C3D6B1-BDC0-33A6-CEB4-EF4856EA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700" cy="393600"/>
          </a:xfrm>
        </p:spPr>
        <p:txBody>
          <a:bodyPr wrap="square" anchor="ctr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900" smtClean="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3</a:t>
            </a:fld>
            <a:endParaRPr lang="en" sz="900" dirty="0"/>
          </a:p>
        </p:txBody>
      </p:sp>
      <p:pic>
        <p:nvPicPr>
          <p:cNvPr id="10" name="Picture 9" descr="8 Non-Bedside Nursing Jobs to Consider">
            <a:extLst>
              <a:ext uri="{FF2B5EF4-FFF2-40B4-BE49-F238E27FC236}">
                <a16:creationId xmlns:a16="http://schemas.microsoft.com/office/drawing/2014/main" id="{5AE5C1AB-BEA4-D9E2-FFE0-113578B5F3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67" r="12170" b="1"/>
          <a:stretch>
            <a:fillRect/>
          </a:stretch>
        </p:blipFill>
        <p:spPr>
          <a:xfrm>
            <a:off x="6333270" y="1152475"/>
            <a:ext cx="249902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>
            <a:spLocks noGrp="1"/>
          </p:cNvSpPr>
          <p:nvPr>
            <p:ph type="title"/>
          </p:nvPr>
        </p:nvSpPr>
        <p:spPr>
          <a:xfrm>
            <a:off x="311700" y="86683"/>
            <a:ext cx="8520600" cy="1121542"/>
          </a:xfr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4400" dirty="0">
                <a:latin typeface="Calibri" panose="020F0502020204030204" pitchFamily="34" charset="0"/>
                <a:cs typeface="Calibri" panose="020F0502020204030204" pitchFamily="34" charset="0"/>
              </a:rPr>
              <a:t>Ways to address lack of experience 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8E7490-23D0-AA48-09A8-5D08F6333D5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 wrap="square" anchor="ctr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900" smtClean="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30</a:t>
            </a:fld>
            <a:endParaRPr lang="en" sz="900" dirty="0"/>
          </a:p>
        </p:txBody>
      </p:sp>
      <p:sp>
        <p:nvSpPr>
          <p:cNvPr id="242" name="Google Shape;242;p43"/>
          <p:cNvSpPr txBox="1">
            <a:spLocks noGrp="1"/>
          </p:cNvSpPr>
          <p:nvPr>
            <p:ph type="body" idx="4294967295"/>
          </p:nvPr>
        </p:nvSpPr>
        <p:spPr>
          <a:xfrm>
            <a:off x="311700" y="1208225"/>
            <a:ext cx="4069800" cy="3264408"/>
          </a:xfr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YOU! </a:t>
            </a:r>
          </a:p>
          <a:p>
            <a:pPr marL="0" lvl="0" indent="0"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endParaRPr lang="en-US" b="0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243" name="Google Shape;243;p43" title="Screenshot 2025-09-01 at 21.04.20.png"/>
          <p:cNvPicPr preferRelativeResize="0"/>
          <p:nvPr/>
        </p:nvPicPr>
        <p:blipFill>
          <a:blip r:embed="rId3"/>
          <a:srcRect l="7857" r="11104" b="-3"/>
          <a:stretch>
            <a:fillRect/>
          </a:stretch>
        </p:blipFill>
        <p:spPr>
          <a:xfrm>
            <a:off x="4762500" y="1461535"/>
            <a:ext cx="4069800" cy="3264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Ways to address lack of experience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9D3F0-488C-63D8-5ACB-62B22D35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700" cy="393600"/>
          </a:xfrm>
        </p:spPr>
        <p:txBody>
          <a:bodyPr wrap="square" anchor="ctr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900" smtClean="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31</a:t>
            </a:fld>
            <a:endParaRPr lang="en" sz="900" dirty="0"/>
          </a:p>
        </p:txBody>
      </p:sp>
      <p:graphicFrame>
        <p:nvGraphicFramePr>
          <p:cNvPr id="251" name="Google Shape;249;p44">
            <a:extLst>
              <a:ext uri="{FF2B5EF4-FFF2-40B4-BE49-F238E27FC236}">
                <a16:creationId xmlns:a16="http://schemas.microsoft.com/office/drawing/2014/main" id="{28F54CBA-4B7A-2B5C-FB2A-DFC7334E7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021499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Mentorship  </a:t>
            </a:r>
          </a:p>
        </p:txBody>
      </p:sp>
      <p:graphicFrame>
        <p:nvGraphicFramePr>
          <p:cNvPr id="257" name="Google Shape;255;p45">
            <a:extLst>
              <a:ext uri="{FF2B5EF4-FFF2-40B4-BE49-F238E27FC236}">
                <a16:creationId xmlns:a16="http://schemas.microsoft.com/office/drawing/2014/main" id="{65D40471-1845-890A-D6D8-8DF6F9EB7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856710"/>
              </p:ext>
            </p:extLst>
          </p:nvPr>
        </p:nvGraphicFramePr>
        <p:xfrm>
          <a:off x="311700" y="1208225"/>
          <a:ext cx="85206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AAB1F2-59D6-0AF9-370E-4F63DBAF26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>
            <a:spLocks noGrp="1"/>
          </p:cNvSpPr>
          <p:nvPr>
            <p:ph type="title"/>
          </p:nvPr>
        </p:nvSpPr>
        <p:spPr>
          <a:xfrm>
            <a:off x="311700" y="198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Empowerment – Person Centered Culture </a:t>
            </a:r>
            <a:r>
              <a:rPr lang="en" sz="124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24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1" name="Google Shape;261;p46"/>
          <p:cNvSpPr txBox="1">
            <a:spLocks noGrp="1"/>
          </p:cNvSpPr>
          <p:nvPr>
            <p:ph type="body" idx="1"/>
          </p:nvPr>
        </p:nvSpPr>
        <p:spPr>
          <a:xfrm>
            <a:off x="129209" y="859050"/>
            <a:ext cx="8703091" cy="4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hospital in Ireland uses a </a:t>
            </a:r>
            <a:r>
              <a:rPr lang="en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 centered practice framework 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ongoing</a:t>
            </a: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developing program that is revised based on direct feedback of its’ participants 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hospital reports success with the implementation of this model as evidenced by improved recruitment and retention of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nurses;</a:t>
            </a: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vacancies are &lt;3% 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of the program is to nurture, guide and foster confidence 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graduate nurses stated that the emphasis needed to be less on academic learning and more on 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Teamworking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management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decision making 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 ‘how to’ skills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44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(Hardiman et al., 2022)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A8CC0B-D2F1-F2DA-FBD5-0224FCBAB2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Empowerment Example </a:t>
            </a:r>
          </a:p>
        </p:txBody>
      </p:sp>
      <p:graphicFrame>
        <p:nvGraphicFramePr>
          <p:cNvPr id="269" name="Google Shape;267;p47">
            <a:extLst>
              <a:ext uri="{FF2B5EF4-FFF2-40B4-BE49-F238E27FC236}">
                <a16:creationId xmlns:a16="http://schemas.microsoft.com/office/drawing/2014/main" id="{6EA88A80-C586-466F-AE5E-99FDED737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7185744"/>
              </p:ext>
            </p:extLst>
          </p:nvPr>
        </p:nvGraphicFramePr>
        <p:xfrm>
          <a:off x="311700" y="1208225"/>
          <a:ext cx="85206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DE59B9-BDDA-6A4F-4A09-0628091294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solidFill>
            <a:schemeClr val="accent1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Overall Takeaways and Implications for practice </a:t>
            </a:r>
          </a:p>
        </p:txBody>
      </p:sp>
      <p:graphicFrame>
        <p:nvGraphicFramePr>
          <p:cNvPr id="275" name="Google Shape;273;p48">
            <a:extLst>
              <a:ext uri="{FF2B5EF4-FFF2-40B4-BE49-F238E27FC236}">
                <a16:creationId xmlns:a16="http://schemas.microsoft.com/office/drawing/2014/main" id="{4483A2FB-5704-7C51-BC40-BBD5FE8D3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304926"/>
              </p:ext>
            </p:extLst>
          </p:nvPr>
        </p:nvGraphicFramePr>
        <p:xfrm>
          <a:off x="311700" y="1208225"/>
          <a:ext cx="85206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5B8669-EA84-4E6F-6504-1B296C89CD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1">
            <a:extLst>
              <a:ext uri="{FF2B5EF4-FFF2-40B4-BE49-F238E27FC236}">
                <a16:creationId xmlns:a16="http://schemas.microsoft.com/office/drawing/2014/main" id="{04B8DFA9-CAA1-66B0-AFAE-4AB885BE0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Final Thoughts and </a:t>
            </a:r>
            <a:r>
              <a:rPr lang="en-US" dirty="0">
                <a:highlight>
                  <a:srgbClr val="FFFF00"/>
                </a:highlight>
              </a:rPr>
              <a:t>Mentimeter Link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5005D3-1B76-6730-D877-E8797CD5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700" cy="393600"/>
          </a:xfrm>
        </p:spPr>
        <p:txBody>
          <a:bodyPr wrap="square" anchor="ctr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900" smtClean="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36</a:t>
            </a:fld>
            <a:endParaRPr lang="en" sz="900" dirty="0"/>
          </a:p>
        </p:txBody>
      </p:sp>
      <p:graphicFrame>
        <p:nvGraphicFramePr>
          <p:cNvPr id="280" name="Google Shape;278;p49">
            <a:extLst>
              <a:ext uri="{FF2B5EF4-FFF2-40B4-BE49-F238E27FC236}">
                <a16:creationId xmlns:a16="http://schemas.microsoft.com/office/drawing/2014/main" id="{E400EB9D-44FE-0369-26C6-94824B802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403526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References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6" name="Google Shape;286;p50" title="Screenshot 2025-09-02 at 14.19.0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541" y="1285975"/>
            <a:ext cx="4123851" cy="3237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196C5-39DB-B159-CC71-DBBDF210BE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l="10681" r="29477"/>
          <a:stretch/>
        </p:blipFill>
        <p:spPr>
          <a:xfrm>
            <a:off x="628650" y="979714"/>
            <a:ext cx="3886199" cy="365300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4629150" y="955449"/>
            <a:ext cx="4236000" cy="27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-1460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-US" sz="2200" dirty="0">
                <a:solidFill>
                  <a:srgbClr val="222222"/>
                </a:solidFill>
              </a:rPr>
              <a:t>Clinical Judgment affects patient safety and client outcomes        </a:t>
            </a:r>
          </a:p>
          <a:p>
            <a:pPr marL="139700" lvl="0" indent="-14605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-US" sz="2200" dirty="0">
                <a:solidFill>
                  <a:srgbClr val="C00000"/>
                </a:solidFill>
              </a:rPr>
              <a:t>46%</a:t>
            </a:r>
            <a:r>
              <a:rPr lang="en-US" sz="2200" dirty="0">
                <a:solidFill>
                  <a:srgbClr val="222222"/>
                </a:solidFill>
              </a:rPr>
              <a:t> of tasks performed by entry-level nurses are linked to clinical judgment </a:t>
            </a:r>
          </a:p>
          <a:p>
            <a:pPr marL="139700" indent="-146050">
              <a:spcBef>
                <a:spcPts val="600"/>
              </a:spcBef>
              <a:buClr>
                <a:srgbClr val="222222"/>
              </a:buClr>
            </a:pPr>
            <a:r>
              <a:rPr lang="en-US" sz="2200" dirty="0">
                <a:solidFill>
                  <a:srgbClr val="C00000"/>
                </a:solidFill>
              </a:rPr>
              <a:t>50% </a:t>
            </a:r>
            <a:r>
              <a:rPr lang="en-US" sz="2200" dirty="0">
                <a:solidFill>
                  <a:srgbClr val="222222"/>
                </a:solidFill>
              </a:rPr>
              <a:t>of novice nurses are involved in patient safety events and critical incidents                               </a:t>
            </a:r>
          </a:p>
          <a:p>
            <a:pPr marL="139700" lvl="0" indent="-88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</a:pPr>
            <a:endParaRPr lang="en-US" sz="2200" dirty="0"/>
          </a:p>
          <a:p>
            <a:pPr marL="139700" lvl="0" indent="-762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lang="en-US" sz="2200" dirty="0"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627169" y="272363"/>
            <a:ext cx="78867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564D"/>
              </a:buClr>
              <a:buSzPct val="117857"/>
              <a:buFont typeface="Calibri"/>
              <a:buNone/>
            </a:pPr>
            <a:r>
              <a:rPr lang="en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 of Clinical Judgment</a:t>
            </a:r>
            <a:endParaRPr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6476075" y="4769875"/>
            <a:ext cx="24411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​​ATI Nursing Education (2024)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84B881-91E7-E627-7FEC-E52769697D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Transition </a:t>
            </a:r>
            <a:endParaRPr dirty="0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354350"/>
            <a:ext cx="8520600" cy="3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starting point, there is change and a demand for adaptation </a:t>
            </a:r>
            <a:endParaRPr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0" name="Google Shape;90;p18" title="Screenshot 2025-09-01 at 12.19.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12579"/>
            <a:ext cx="8633051" cy="29440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6C6A27-A38F-24B7-66EA-5CC6F06266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Transition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B0742B-ADCF-E4DF-76D6-5067B1E9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700" cy="393600"/>
          </a:xfrm>
        </p:spPr>
        <p:txBody>
          <a:bodyPr wrap="square" anchor="ctr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900" smtClean="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6</a:t>
            </a:fld>
            <a:endParaRPr lang="en" sz="900" dirty="0"/>
          </a:p>
        </p:txBody>
      </p:sp>
      <p:graphicFrame>
        <p:nvGraphicFramePr>
          <p:cNvPr id="98" name="Google Shape;96;p19">
            <a:extLst>
              <a:ext uri="{FF2B5EF4-FFF2-40B4-BE49-F238E27FC236}">
                <a16:creationId xmlns:a16="http://schemas.microsoft.com/office/drawing/2014/main" id="{8F70FB11-3679-3FFD-CD49-9A269859D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9553588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subTitle" idx="1"/>
          </p:nvPr>
        </p:nvSpPr>
        <p:spPr>
          <a:xfrm>
            <a:off x="406293" y="515007"/>
            <a:ext cx="8520600" cy="3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Recent evidence and literature suggest an array of factors that hinder the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transition to practice.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This presentation aims to discuss those factors and solutions for the future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4" name="Google Shape;102;p20" title="Screenshot 2025-09-02 at 14.38.46.png">
            <a:extLst>
              <a:ext uri="{FF2B5EF4-FFF2-40B4-BE49-F238E27FC236}">
                <a16:creationId xmlns:a16="http://schemas.microsoft.com/office/drawing/2014/main" id="{22A6AA2A-E306-CBEE-FB57-290298B9B6D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3697" y="2966223"/>
            <a:ext cx="5218771" cy="21772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124A7-A1ED-D61E-9E72-B08DA2CB1D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Factors that lead to burnout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ED31EC-5F0B-E86C-2150-1BA8D760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700" cy="393600"/>
          </a:xfrm>
        </p:spPr>
        <p:txBody>
          <a:bodyPr wrap="square" anchor="ctr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900" smtClean="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8</a:t>
            </a:fld>
            <a:endParaRPr lang="en" sz="900" dirty="0"/>
          </a:p>
        </p:txBody>
      </p:sp>
      <p:graphicFrame>
        <p:nvGraphicFramePr>
          <p:cNvPr id="110" name="Google Shape;108;p21">
            <a:extLst>
              <a:ext uri="{FF2B5EF4-FFF2-40B4-BE49-F238E27FC236}">
                <a16:creationId xmlns:a16="http://schemas.microsoft.com/office/drawing/2014/main" id="{22D6E2A9-62B6-DAA2-629B-31CBC9BCF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229653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Potential Consequences of burnout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D66B88-895A-EB0F-BF2C-D8BBCA827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4663217"/>
            <a:ext cx="548700" cy="393600"/>
          </a:xfrm>
        </p:spPr>
        <p:txBody>
          <a:bodyPr wrap="square" anchor="ctr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900" smtClean="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9</a:t>
            </a:fld>
            <a:endParaRPr lang="en" sz="900" dirty="0"/>
          </a:p>
        </p:txBody>
      </p:sp>
      <p:graphicFrame>
        <p:nvGraphicFramePr>
          <p:cNvPr id="116" name="Google Shape;114;p22">
            <a:extLst>
              <a:ext uri="{FF2B5EF4-FFF2-40B4-BE49-F238E27FC236}">
                <a16:creationId xmlns:a16="http://schemas.microsoft.com/office/drawing/2014/main" id="{17BA5FE1-F392-4F3F-DEFA-92850EB4EC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325806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1923</Words>
  <Application>Microsoft Macintosh PowerPoint</Application>
  <PresentationFormat>On-screen Show (16:9)</PresentationFormat>
  <Paragraphs>319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Arial,Sans-Serif</vt:lpstr>
      <vt:lpstr>Calibri</vt:lpstr>
      <vt:lpstr>Simple Light</vt:lpstr>
      <vt:lpstr>  Transition to Practice for New Graduate Nurses: Fostering Professional Development through Reflection, Collaboration, and Mentorship</vt:lpstr>
      <vt:lpstr>Objectives </vt:lpstr>
      <vt:lpstr>Introduction— The so what factor</vt:lpstr>
      <vt:lpstr>Importance of Clinical Judgment</vt:lpstr>
      <vt:lpstr>Transition </vt:lpstr>
      <vt:lpstr>Transition </vt:lpstr>
      <vt:lpstr>PowerPoint Presentation</vt:lpstr>
      <vt:lpstr>Factors that lead to burnout</vt:lpstr>
      <vt:lpstr>Potential Consequences of burnout</vt:lpstr>
      <vt:lpstr>Strategies to Mitigate Burnout/Stress: Didactic</vt:lpstr>
      <vt:lpstr>Strategies to Mitigate Burnout/Stress: Simulation/Clinical </vt:lpstr>
      <vt:lpstr>How to Mitigate Burnout/Stress: Simulation/Clinical</vt:lpstr>
      <vt:lpstr>PowerPoint Presentation</vt:lpstr>
      <vt:lpstr>How to Mitigate Burnout/Stress: Hospital/Workplace</vt:lpstr>
      <vt:lpstr>How to Mitigate Burnout/Stress: Hospital/workplace </vt:lpstr>
      <vt:lpstr>Lack of Clinical Judgement Factors and Obstacles</vt:lpstr>
      <vt:lpstr>How to enhance clinical judgement: Didactic/Simulation</vt:lpstr>
      <vt:lpstr>How to enhance clinical judgement: Didactic/Simulation</vt:lpstr>
      <vt:lpstr>How to mitigate clinical judgement: Simulation </vt:lpstr>
      <vt:lpstr>Reflection</vt:lpstr>
      <vt:lpstr>The Power of Reflection</vt:lpstr>
      <vt:lpstr>PowerPoint Presentation</vt:lpstr>
      <vt:lpstr>How to enhance clinical judgement: Workplace</vt:lpstr>
      <vt:lpstr>Lack of Experience </vt:lpstr>
      <vt:lpstr>Example </vt:lpstr>
      <vt:lpstr>Antecedent Factors in Role Ambiguity </vt:lpstr>
      <vt:lpstr>Role Ambiguity </vt:lpstr>
      <vt:lpstr>Consequences of Role Ambiguity  </vt:lpstr>
      <vt:lpstr>Implications for Practice and Ways to Address </vt:lpstr>
      <vt:lpstr>Ways to address lack of experience </vt:lpstr>
      <vt:lpstr>Ways to address lack of experience </vt:lpstr>
      <vt:lpstr>Mentorship  </vt:lpstr>
      <vt:lpstr>Empowerment – Person Centered Culture  </vt:lpstr>
      <vt:lpstr>Empowerment Example </vt:lpstr>
      <vt:lpstr>Overall Takeaways and Implications for practice </vt:lpstr>
      <vt:lpstr>Final Thoughts and Mentimeter Link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Ghozayel, Sarah,CNP</cp:lastModifiedBy>
  <cp:revision>3</cp:revision>
  <dcterms:modified xsi:type="dcterms:W3CDTF">2025-09-03T15:46:08Z</dcterms:modified>
</cp:coreProperties>
</file>