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19406-AB56-69C4-ED21-6533BE5BA2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E05A2-7362-CE8F-5424-8D172A3E86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54B784-DC02-3763-4CA1-D575B2FEE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05E94-724C-4D5D-B3E7-F89D15F0E882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87F110-F327-F707-2E7F-47FA6C18E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6B50B-A7E0-8A95-AB64-0DC3EB668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D113-E259-410E-9CB4-AE1644004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214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51A41-7345-340E-D48C-63932785C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D8B1FA-D280-83DF-8A7C-E23B734771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857D9-4EBA-CD59-91C6-D0C3FDFE2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05E94-724C-4D5D-B3E7-F89D15F0E882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74574-4142-144B-03F2-F75B9965B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44A1B-F613-9C9A-D101-8F62841DA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D113-E259-410E-9CB4-AE1644004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877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38A6AE-8A6C-4EB0-3F7F-54143592CC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5D5F8B-EB32-4B30-C691-2B00CD13F1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A0D45A-D27D-EB87-6328-DC1923597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05E94-724C-4D5D-B3E7-F89D15F0E882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6B8028-C559-FFAF-6995-6929154BD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7B9D26-CBA4-A069-6981-DEB56C77A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D113-E259-410E-9CB4-AE1644004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229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3C41F-0EDF-047B-7F91-730CC856F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F920C-7132-79E8-3176-E0AC2B61F9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4664FF-FED5-D3C4-2F0C-1FA556B60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05E94-724C-4D5D-B3E7-F89D15F0E882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F38841-4B8C-D6A9-CF1F-A9A2794ED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72989-B40A-9D47-3239-78DD1D30D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D113-E259-410E-9CB4-AE1644004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226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D047C-5730-6091-B5FD-20F47A22A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A29423-EB83-D36F-9C8B-AB6341805D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CE77A-60E7-0418-B470-458DFE486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05E94-724C-4D5D-B3E7-F89D15F0E882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182714-381B-B6DC-D0A3-2F01261AC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0A231F-B29B-87AB-0398-AEAE31848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D113-E259-410E-9CB4-AE1644004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275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D147E-7DE4-B723-234C-15C5923E5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52DF3-4B45-A20B-39AC-FE4E7D2024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24291F-C118-946F-C9CD-9BC49FDFDF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7E0F0D-53CE-AA95-3A5D-E5B5E3AB0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05E94-724C-4D5D-B3E7-F89D15F0E882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49AA49-A71B-8FCB-18CB-A53B397A9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03B456-E5C4-6B5C-DF04-CE2F5D24D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D113-E259-410E-9CB4-AE1644004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44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3B3C3-2002-9FA9-45AC-F6EA0A6D4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850A89-25A4-2D92-1E6E-DEB34240EA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A0E8F7-6545-DC1A-3EBF-20313EECE1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D37237-6FF7-2F2F-5CD7-C94C098D75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AAE09C-34BC-99D8-1F42-9DF023DE2A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03D501-2253-E466-EB60-AA0F3F43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05E94-724C-4D5D-B3E7-F89D15F0E882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328A0A-A7EC-89EF-E251-DA92AB076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893AEB-4E79-AFED-3196-77CDB8BB5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D113-E259-410E-9CB4-AE1644004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95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D7C7C-DE83-ADDE-8707-307B324A7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36E043-CA99-11BF-6AF8-C9C3969E4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05E94-724C-4D5D-B3E7-F89D15F0E882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A7E65C-45E4-9305-8C4A-C0EE7D72F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495E93-D362-66A8-9E25-4A11FC237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D113-E259-410E-9CB4-AE1644004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622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4D062B-FFD6-6591-7097-CEAE048C2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05E94-724C-4D5D-B3E7-F89D15F0E882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E5E3F9-C1A9-D3EA-5CB4-852A41C94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5F6546-A254-670D-F662-43B5B0632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D113-E259-410E-9CB4-AE1644004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939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CEC5D-64CF-FCC8-8731-0772A4EAB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8B1D1-38BE-D0DB-FEC2-7CF27AA0C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362EA0-020B-E0A2-7AB3-2DA05DCFCE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0B73CD-F44E-29D3-4CD7-7A0B975CD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05E94-724C-4D5D-B3E7-F89D15F0E882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ED3041-8D9F-F2DC-6F7E-A3F8E61C6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B4C9BD-F581-54AD-5982-D47C9E88F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D113-E259-410E-9CB4-AE1644004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524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7DD60-3332-EB2B-28EC-D26D24938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6A0882-E008-C600-5554-BD4C181B9C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047DE3-40DB-5C24-35F6-275372E4C7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E8D598-89B4-8694-5720-B7382EAC8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05E94-724C-4D5D-B3E7-F89D15F0E882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666FAB-77D4-63E1-3E07-A35C061AB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E29939-8C0D-C898-907B-C9A0FEDEC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D113-E259-410E-9CB4-AE1644004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11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71EEC4-36D1-CB42-3F89-8EC1DF440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B19328-4757-955B-5986-D48E60221A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EFE78-11D2-0F16-31E8-150CBCF44C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705E94-724C-4D5D-B3E7-F89D15F0E882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24515A-F796-8FCF-1AC9-A907355E4B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DFC2E5-AC4B-710D-368E-6AEA8B63B1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B0D113-E259-410E-9CB4-AE1644004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639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purple gradient with dots">
            <a:extLst>
              <a:ext uri="{FF2B5EF4-FFF2-40B4-BE49-F238E27FC236}">
                <a16:creationId xmlns:a16="http://schemas.microsoft.com/office/drawing/2014/main" id="{DDA81563-E186-B0A2-16DF-6BFE8873813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6" r="-1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0A93CF-ABCF-80DB-317F-91793B1B05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922" y="1940560"/>
            <a:ext cx="8544117" cy="47467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3D20B2-1E1B-62BB-4799-8D80739C8B7B}"/>
              </a:ext>
            </a:extLst>
          </p:cNvPr>
          <p:cNvSpPr txBox="1"/>
          <p:nvPr/>
        </p:nvSpPr>
        <p:spPr>
          <a:xfrm>
            <a:off x="944880" y="303712"/>
            <a:ext cx="121919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2"/>
                </a:solidFill>
              </a:rPr>
              <a:t>AACN please join us for an Educational Session on Heart Failure</a:t>
            </a:r>
          </a:p>
          <a:p>
            <a:pPr algn="ctr"/>
            <a:r>
              <a:rPr lang="en-US" sz="2800" dirty="0">
                <a:solidFill>
                  <a:schemeClr val="bg2"/>
                </a:solidFill>
              </a:rPr>
              <a:t> and learn about CardioMems!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31D2C9-7827-6807-2439-0397E444F47E}"/>
              </a:ext>
            </a:extLst>
          </p:cNvPr>
          <p:cNvSpPr txBox="1"/>
          <p:nvPr/>
        </p:nvSpPr>
        <p:spPr>
          <a:xfrm>
            <a:off x="8783742" y="5127743"/>
            <a:ext cx="34082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tx2">
                  <a:lumMod val="25000"/>
                  <a:lumOff val="75000"/>
                </a:schemeClr>
              </a:solidFill>
            </a:endParaRPr>
          </a:p>
          <a:p>
            <a:pPr algn="ctr"/>
            <a:r>
              <a:rPr lang="en-US" sz="240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Fin Seafood </a:t>
            </a:r>
          </a:p>
          <a:p>
            <a:pPr algn="ctr"/>
            <a:r>
              <a:rPr lang="en-US" dirty="0">
                <a:solidFill>
                  <a:schemeClr val="tx2">
                    <a:lumMod val="25000"/>
                    <a:lumOff val="75000"/>
                  </a:schemeClr>
                </a:solidFill>
              </a:rPr>
              <a:t>3150 William Styron Square</a:t>
            </a:r>
          </a:p>
          <a:p>
            <a:pPr algn="ctr"/>
            <a:r>
              <a:rPr lang="en-US" dirty="0">
                <a:solidFill>
                  <a:schemeClr val="tx2">
                    <a:lumMod val="25000"/>
                    <a:lumOff val="75000"/>
                  </a:schemeClr>
                </a:solidFill>
              </a:rPr>
              <a:t>Newport News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5D6408-63C4-4951-7933-07C7DD20707E}"/>
              </a:ext>
            </a:extLst>
          </p:cNvPr>
          <p:cNvSpPr txBox="1"/>
          <p:nvPr/>
        </p:nvSpPr>
        <p:spPr>
          <a:xfrm>
            <a:off x="8961110" y="4677493"/>
            <a:ext cx="3053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Tuesday Aug 19</a:t>
            </a:r>
            <a:r>
              <a:rPr lang="en-US" sz="2400" baseline="3000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th</a:t>
            </a:r>
            <a:endParaRPr lang="en-US" sz="2400" dirty="0">
              <a:solidFill>
                <a:schemeClr val="tx2">
                  <a:lumMod val="25000"/>
                  <a:lumOff val="75000"/>
                </a:schemeClr>
              </a:solidFill>
            </a:endParaRPr>
          </a:p>
          <a:p>
            <a:pPr algn="ctr"/>
            <a:r>
              <a:rPr lang="en-US" sz="240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6p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651AC0-ACD8-621A-283F-A21EAFCA8F90}"/>
              </a:ext>
            </a:extLst>
          </p:cNvPr>
          <p:cNvSpPr txBox="1"/>
          <p:nvPr/>
        </p:nvSpPr>
        <p:spPr>
          <a:xfrm>
            <a:off x="9121139" y="1482944"/>
            <a:ext cx="265176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2"/>
                </a:solidFill>
              </a:rPr>
              <a:t>Discussion will revolve around the current climate of Congestive Heart Failure, patient access to care, and the benefits of Pulmonary Artery pressure monitoring.</a:t>
            </a:r>
          </a:p>
          <a:p>
            <a:pPr algn="ctr"/>
            <a:r>
              <a:rPr lang="en-US" sz="2200" dirty="0">
                <a:solidFill>
                  <a:schemeClr val="bg2"/>
                </a:solidFill>
              </a:rPr>
              <a:t> 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763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56</Words>
  <Application>Microsoft Office PowerPoint</Application>
  <PresentationFormat>Widescreen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Rice, Jason</dc:creator>
  <cp:lastModifiedBy>Rice, Jason</cp:lastModifiedBy>
  <cp:revision>3</cp:revision>
  <dcterms:created xsi:type="dcterms:W3CDTF">2025-05-28T11:42:51Z</dcterms:created>
  <dcterms:modified xsi:type="dcterms:W3CDTF">2025-07-31T19:53:40Z</dcterms:modified>
</cp:coreProperties>
</file>