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72" r:id="rId4"/>
    <p:sldId id="273" r:id="rId5"/>
    <p:sldId id="274" r:id="rId6"/>
    <p:sldId id="665" r:id="rId7"/>
    <p:sldId id="667" r:id="rId8"/>
    <p:sldId id="664" r:id="rId9"/>
    <p:sldId id="648" r:id="rId10"/>
    <p:sldId id="651" r:id="rId11"/>
    <p:sldId id="653" r:id="rId12"/>
    <p:sldId id="661" r:id="rId13"/>
    <p:sldId id="474" r:id="rId14"/>
    <p:sldId id="666" r:id="rId15"/>
    <p:sldId id="470" r:id="rId16"/>
    <p:sldId id="655" r:id="rId17"/>
    <p:sldId id="657" r:id="rId18"/>
    <p:sldId id="656" r:id="rId19"/>
    <p:sldId id="659" r:id="rId20"/>
    <p:sldId id="663" r:id="rId21"/>
    <p:sldId id="654" r:id="rId22"/>
    <p:sldId id="266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FD6F5-3B65-465E-8C0D-31AF62079187}" v="65" dt="2025-07-08T17:15:46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F8404-903F-4EC8-AAC0-0A2499F6C6A5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042FE50-F883-461D-AD69-51D21E1FF989}">
      <dgm:prSet/>
      <dgm:spPr/>
      <dgm:t>
        <a:bodyPr/>
        <a:lstStyle/>
        <a:p>
          <a:pPr>
            <a:buNone/>
          </a:pPr>
          <a:r>
            <a:rPr lang="en-US" dirty="0"/>
            <a:t> Financial</a:t>
          </a:r>
        </a:p>
      </dgm:t>
    </dgm:pt>
    <dgm:pt modelId="{0D95F95B-9BE8-4B2A-9328-51A7727A3F44}" type="parTrans" cxnId="{8008893D-D1A2-4ACD-B5EF-603EE0EFBB6C}">
      <dgm:prSet/>
      <dgm:spPr/>
      <dgm:t>
        <a:bodyPr/>
        <a:lstStyle/>
        <a:p>
          <a:endParaRPr lang="en-US"/>
        </a:p>
      </dgm:t>
    </dgm:pt>
    <dgm:pt modelId="{379F6C2F-9349-44A6-A572-FCFBAD280F6C}" type="sibTrans" cxnId="{8008893D-D1A2-4ACD-B5EF-603EE0EFBB6C}">
      <dgm:prSet/>
      <dgm:spPr/>
      <dgm:t>
        <a:bodyPr/>
        <a:lstStyle/>
        <a:p>
          <a:endParaRPr lang="en-US"/>
        </a:p>
      </dgm:t>
    </dgm:pt>
    <dgm:pt modelId="{B072DB2C-BDB0-41D8-9EBB-6932509866EC}">
      <dgm:prSet/>
      <dgm:spPr/>
      <dgm:t>
        <a:bodyPr/>
        <a:lstStyle/>
        <a:p>
          <a:pPr>
            <a:buNone/>
          </a:pPr>
          <a:r>
            <a:rPr lang="en-US" dirty="0"/>
            <a:t>Operations</a:t>
          </a:r>
        </a:p>
      </dgm:t>
    </dgm:pt>
    <dgm:pt modelId="{917FE3E5-AD80-4F70-AEA1-95C855E894D4}" type="parTrans" cxnId="{768891AC-C1E6-43FB-81DB-B51CDA35595D}">
      <dgm:prSet/>
      <dgm:spPr/>
      <dgm:t>
        <a:bodyPr/>
        <a:lstStyle/>
        <a:p>
          <a:endParaRPr lang="en-US"/>
        </a:p>
      </dgm:t>
    </dgm:pt>
    <dgm:pt modelId="{641C4EB6-07D9-4BF4-9BAD-E28D05C4579E}" type="sibTrans" cxnId="{768891AC-C1E6-43FB-81DB-B51CDA35595D}">
      <dgm:prSet/>
      <dgm:spPr/>
      <dgm:t>
        <a:bodyPr/>
        <a:lstStyle/>
        <a:p>
          <a:endParaRPr lang="en-US"/>
        </a:p>
      </dgm:t>
    </dgm:pt>
    <dgm:pt modelId="{530C9F81-C0D3-40E5-8E58-EAA8FDB54AE4}">
      <dgm:prSet/>
      <dgm:spPr/>
      <dgm:t>
        <a:bodyPr/>
        <a:lstStyle/>
        <a:p>
          <a:r>
            <a:rPr lang="en-US" dirty="0"/>
            <a:t>Customer</a:t>
          </a:r>
        </a:p>
      </dgm:t>
    </dgm:pt>
    <dgm:pt modelId="{2AB75ABF-679A-4B75-969B-F80AF9E6D842}" type="parTrans" cxnId="{8911F3AD-1EF2-4EDC-B767-7C1402AF5969}">
      <dgm:prSet/>
      <dgm:spPr/>
    </dgm:pt>
    <dgm:pt modelId="{3CA7B89F-3A49-4F30-A17F-D1B58F49FD60}" type="sibTrans" cxnId="{8911F3AD-1EF2-4EDC-B767-7C1402AF5969}">
      <dgm:prSet/>
      <dgm:spPr/>
    </dgm:pt>
    <dgm:pt modelId="{568EF2D4-5B4E-4D46-A5B4-6EBE2D168E47}" type="pres">
      <dgm:prSet presAssocID="{D8FF8404-903F-4EC8-AAC0-0A2499F6C6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A621A3-3BA2-4D2C-A88D-250778591526}" type="pres">
      <dgm:prSet presAssocID="{3042FE50-F883-461D-AD69-51D21E1FF989}" presName="hierRoot1" presStyleCnt="0"/>
      <dgm:spPr/>
    </dgm:pt>
    <dgm:pt modelId="{883C050E-6547-415E-8539-111B7911848B}" type="pres">
      <dgm:prSet presAssocID="{3042FE50-F883-461D-AD69-51D21E1FF989}" presName="composite" presStyleCnt="0"/>
      <dgm:spPr/>
    </dgm:pt>
    <dgm:pt modelId="{DBC5F772-FB2D-4A09-8F73-E69621148A18}" type="pres">
      <dgm:prSet presAssocID="{3042FE50-F883-461D-AD69-51D21E1FF989}" presName="background" presStyleLbl="node0" presStyleIdx="0" presStyleCnt="3"/>
      <dgm:spPr/>
    </dgm:pt>
    <dgm:pt modelId="{5C1D4F45-4A9F-42C5-B7BA-2A6B0C6308AC}" type="pres">
      <dgm:prSet presAssocID="{3042FE50-F883-461D-AD69-51D21E1FF989}" presName="text" presStyleLbl="fgAcc0" presStyleIdx="0" presStyleCnt="3">
        <dgm:presLayoutVars>
          <dgm:chPref val="3"/>
        </dgm:presLayoutVars>
      </dgm:prSet>
      <dgm:spPr/>
    </dgm:pt>
    <dgm:pt modelId="{F3BE5D24-0A9A-415F-8BDF-ADE7B3FCAED6}" type="pres">
      <dgm:prSet presAssocID="{3042FE50-F883-461D-AD69-51D21E1FF989}" presName="hierChild2" presStyleCnt="0"/>
      <dgm:spPr/>
    </dgm:pt>
    <dgm:pt modelId="{A8E97EA9-A4CC-4AB1-B86B-CED264055A65}" type="pres">
      <dgm:prSet presAssocID="{530C9F81-C0D3-40E5-8E58-EAA8FDB54AE4}" presName="hierRoot1" presStyleCnt="0"/>
      <dgm:spPr/>
    </dgm:pt>
    <dgm:pt modelId="{3D36BC37-C519-4A12-B43C-B785C02BFA93}" type="pres">
      <dgm:prSet presAssocID="{530C9F81-C0D3-40E5-8E58-EAA8FDB54AE4}" presName="composite" presStyleCnt="0"/>
      <dgm:spPr/>
    </dgm:pt>
    <dgm:pt modelId="{05A43A7F-9133-466F-981B-A3B493D2818D}" type="pres">
      <dgm:prSet presAssocID="{530C9F81-C0D3-40E5-8E58-EAA8FDB54AE4}" presName="background" presStyleLbl="node0" presStyleIdx="1" presStyleCnt="3"/>
      <dgm:spPr/>
    </dgm:pt>
    <dgm:pt modelId="{3382C908-19CC-454A-8107-2A302AF0F42E}" type="pres">
      <dgm:prSet presAssocID="{530C9F81-C0D3-40E5-8E58-EAA8FDB54AE4}" presName="text" presStyleLbl="fgAcc0" presStyleIdx="1" presStyleCnt="3">
        <dgm:presLayoutVars>
          <dgm:chPref val="3"/>
        </dgm:presLayoutVars>
      </dgm:prSet>
      <dgm:spPr/>
    </dgm:pt>
    <dgm:pt modelId="{ADD6998A-E3A6-4D65-A610-FCB54BA1F58C}" type="pres">
      <dgm:prSet presAssocID="{530C9F81-C0D3-40E5-8E58-EAA8FDB54AE4}" presName="hierChild2" presStyleCnt="0"/>
      <dgm:spPr/>
    </dgm:pt>
    <dgm:pt modelId="{B622C72D-7D3D-4339-BB2B-778629BC5886}" type="pres">
      <dgm:prSet presAssocID="{B072DB2C-BDB0-41D8-9EBB-6932509866EC}" presName="hierRoot1" presStyleCnt="0"/>
      <dgm:spPr/>
    </dgm:pt>
    <dgm:pt modelId="{38B794A7-0638-478D-B7FD-4E278778F863}" type="pres">
      <dgm:prSet presAssocID="{B072DB2C-BDB0-41D8-9EBB-6932509866EC}" presName="composite" presStyleCnt="0"/>
      <dgm:spPr/>
    </dgm:pt>
    <dgm:pt modelId="{8AF976C1-FB87-47AE-A236-72842E5DC6E7}" type="pres">
      <dgm:prSet presAssocID="{B072DB2C-BDB0-41D8-9EBB-6932509866EC}" presName="background" presStyleLbl="node0" presStyleIdx="2" presStyleCnt="3"/>
      <dgm:spPr/>
    </dgm:pt>
    <dgm:pt modelId="{F870FE43-4E8A-43AD-A502-4852EAA28F61}" type="pres">
      <dgm:prSet presAssocID="{B072DB2C-BDB0-41D8-9EBB-6932509866EC}" presName="text" presStyleLbl="fgAcc0" presStyleIdx="2" presStyleCnt="3">
        <dgm:presLayoutVars>
          <dgm:chPref val="3"/>
        </dgm:presLayoutVars>
      </dgm:prSet>
      <dgm:spPr/>
    </dgm:pt>
    <dgm:pt modelId="{A5629DEF-B4CC-40A3-B89E-9683BE417236}" type="pres">
      <dgm:prSet presAssocID="{B072DB2C-BDB0-41D8-9EBB-6932509866EC}" presName="hierChild2" presStyleCnt="0"/>
      <dgm:spPr/>
    </dgm:pt>
  </dgm:ptLst>
  <dgm:cxnLst>
    <dgm:cxn modelId="{7BF60005-AF4F-4D64-B8B8-DCCDD8E47EA3}" type="presOf" srcId="{530C9F81-C0D3-40E5-8E58-EAA8FDB54AE4}" destId="{3382C908-19CC-454A-8107-2A302AF0F42E}" srcOrd="0" destOrd="0" presId="urn:microsoft.com/office/officeart/2005/8/layout/hierarchy1"/>
    <dgm:cxn modelId="{E05C6D2C-B0F2-4D2D-BCD9-C12B42CC2C64}" type="presOf" srcId="{B072DB2C-BDB0-41D8-9EBB-6932509866EC}" destId="{F870FE43-4E8A-43AD-A502-4852EAA28F61}" srcOrd="0" destOrd="0" presId="urn:microsoft.com/office/officeart/2005/8/layout/hierarchy1"/>
    <dgm:cxn modelId="{8008893D-D1A2-4ACD-B5EF-603EE0EFBB6C}" srcId="{D8FF8404-903F-4EC8-AAC0-0A2499F6C6A5}" destId="{3042FE50-F883-461D-AD69-51D21E1FF989}" srcOrd="0" destOrd="0" parTransId="{0D95F95B-9BE8-4B2A-9328-51A7727A3F44}" sibTransId="{379F6C2F-9349-44A6-A572-FCFBAD280F6C}"/>
    <dgm:cxn modelId="{D3D3E7A6-01A0-473F-A9B1-F31E365BAEA1}" type="presOf" srcId="{3042FE50-F883-461D-AD69-51D21E1FF989}" destId="{5C1D4F45-4A9F-42C5-B7BA-2A6B0C6308AC}" srcOrd="0" destOrd="0" presId="urn:microsoft.com/office/officeart/2005/8/layout/hierarchy1"/>
    <dgm:cxn modelId="{768891AC-C1E6-43FB-81DB-B51CDA35595D}" srcId="{D8FF8404-903F-4EC8-AAC0-0A2499F6C6A5}" destId="{B072DB2C-BDB0-41D8-9EBB-6932509866EC}" srcOrd="2" destOrd="0" parTransId="{917FE3E5-AD80-4F70-AEA1-95C855E894D4}" sibTransId="{641C4EB6-07D9-4BF4-9BAD-E28D05C4579E}"/>
    <dgm:cxn modelId="{8911F3AD-1EF2-4EDC-B767-7C1402AF5969}" srcId="{D8FF8404-903F-4EC8-AAC0-0A2499F6C6A5}" destId="{530C9F81-C0D3-40E5-8E58-EAA8FDB54AE4}" srcOrd="1" destOrd="0" parTransId="{2AB75ABF-679A-4B75-969B-F80AF9E6D842}" sibTransId="{3CA7B89F-3A49-4F30-A17F-D1B58F49FD60}"/>
    <dgm:cxn modelId="{761930CD-BEDF-45A3-B232-88CEB17D8827}" type="presOf" srcId="{D8FF8404-903F-4EC8-AAC0-0A2499F6C6A5}" destId="{568EF2D4-5B4E-4D46-A5B4-6EBE2D168E47}" srcOrd="0" destOrd="0" presId="urn:microsoft.com/office/officeart/2005/8/layout/hierarchy1"/>
    <dgm:cxn modelId="{626A50D1-84EC-4317-971C-5C4C87362FC2}" type="presParOf" srcId="{568EF2D4-5B4E-4D46-A5B4-6EBE2D168E47}" destId="{6FA621A3-3BA2-4D2C-A88D-250778591526}" srcOrd="0" destOrd="0" presId="urn:microsoft.com/office/officeart/2005/8/layout/hierarchy1"/>
    <dgm:cxn modelId="{3062B26E-BDD5-4B01-829C-743A9F850E72}" type="presParOf" srcId="{6FA621A3-3BA2-4D2C-A88D-250778591526}" destId="{883C050E-6547-415E-8539-111B7911848B}" srcOrd="0" destOrd="0" presId="urn:microsoft.com/office/officeart/2005/8/layout/hierarchy1"/>
    <dgm:cxn modelId="{CBFE3E86-7574-42F0-85E4-980839528CA2}" type="presParOf" srcId="{883C050E-6547-415E-8539-111B7911848B}" destId="{DBC5F772-FB2D-4A09-8F73-E69621148A18}" srcOrd="0" destOrd="0" presId="urn:microsoft.com/office/officeart/2005/8/layout/hierarchy1"/>
    <dgm:cxn modelId="{F4EEE341-B177-4ED7-A6B7-02CC86FA9C34}" type="presParOf" srcId="{883C050E-6547-415E-8539-111B7911848B}" destId="{5C1D4F45-4A9F-42C5-B7BA-2A6B0C6308AC}" srcOrd="1" destOrd="0" presId="urn:microsoft.com/office/officeart/2005/8/layout/hierarchy1"/>
    <dgm:cxn modelId="{83638A51-8C95-4A8F-BD7B-62FC3FFA2418}" type="presParOf" srcId="{6FA621A3-3BA2-4D2C-A88D-250778591526}" destId="{F3BE5D24-0A9A-415F-8BDF-ADE7B3FCAED6}" srcOrd="1" destOrd="0" presId="urn:microsoft.com/office/officeart/2005/8/layout/hierarchy1"/>
    <dgm:cxn modelId="{EC73930F-FD5E-4A8B-B28A-B33528B8CA41}" type="presParOf" srcId="{568EF2D4-5B4E-4D46-A5B4-6EBE2D168E47}" destId="{A8E97EA9-A4CC-4AB1-B86B-CED264055A65}" srcOrd="1" destOrd="0" presId="urn:microsoft.com/office/officeart/2005/8/layout/hierarchy1"/>
    <dgm:cxn modelId="{49CE15E7-641F-4E80-81FE-9A4E670E9578}" type="presParOf" srcId="{A8E97EA9-A4CC-4AB1-B86B-CED264055A65}" destId="{3D36BC37-C519-4A12-B43C-B785C02BFA93}" srcOrd="0" destOrd="0" presId="urn:microsoft.com/office/officeart/2005/8/layout/hierarchy1"/>
    <dgm:cxn modelId="{24D3E0DC-E9E4-4F1C-9222-B398FC28A244}" type="presParOf" srcId="{3D36BC37-C519-4A12-B43C-B785C02BFA93}" destId="{05A43A7F-9133-466F-981B-A3B493D2818D}" srcOrd="0" destOrd="0" presId="urn:microsoft.com/office/officeart/2005/8/layout/hierarchy1"/>
    <dgm:cxn modelId="{A3615CE4-0A63-4509-AEAE-9F2BF1268423}" type="presParOf" srcId="{3D36BC37-C519-4A12-B43C-B785C02BFA93}" destId="{3382C908-19CC-454A-8107-2A302AF0F42E}" srcOrd="1" destOrd="0" presId="urn:microsoft.com/office/officeart/2005/8/layout/hierarchy1"/>
    <dgm:cxn modelId="{40C4DA6E-72B6-4D33-BA63-4EDD6D698E36}" type="presParOf" srcId="{A8E97EA9-A4CC-4AB1-B86B-CED264055A65}" destId="{ADD6998A-E3A6-4D65-A610-FCB54BA1F58C}" srcOrd="1" destOrd="0" presId="urn:microsoft.com/office/officeart/2005/8/layout/hierarchy1"/>
    <dgm:cxn modelId="{7355BEBD-50EC-477B-8CE0-6B1341C23663}" type="presParOf" srcId="{568EF2D4-5B4E-4D46-A5B4-6EBE2D168E47}" destId="{B622C72D-7D3D-4339-BB2B-778629BC5886}" srcOrd="2" destOrd="0" presId="urn:microsoft.com/office/officeart/2005/8/layout/hierarchy1"/>
    <dgm:cxn modelId="{1A7FC0E2-D53F-4B79-B43C-76E7EDF0DCEA}" type="presParOf" srcId="{B622C72D-7D3D-4339-BB2B-778629BC5886}" destId="{38B794A7-0638-478D-B7FD-4E278778F863}" srcOrd="0" destOrd="0" presId="urn:microsoft.com/office/officeart/2005/8/layout/hierarchy1"/>
    <dgm:cxn modelId="{FCBFF4D7-A375-4B4E-A308-B0DEF6CDC1AD}" type="presParOf" srcId="{38B794A7-0638-478D-B7FD-4E278778F863}" destId="{8AF976C1-FB87-47AE-A236-72842E5DC6E7}" srcOrd="0" destOrd="0" presId="urn:microsoft.com/office/officeart/2005/8/layout/hierarchy1"/>
    <dgm:cxn modelId="{64664AEB-58B9-47AA-BC75-44BCC410C475}" type="presParOf" srcId="{38B794A7-0638-478D-B7FD-4E278778F863}" destId="{F870FE43-4E8A-43AD-A502-4852EAA28F61}" srcOrd="1" destOrd="0" presId="urn:microsoft.com/office/officeart/2005/8/layout/hierarchy1"/>
    <dgm:cxn modelId="{3B2EABBE-1B76-415A-A497-5928C0B21B38}" type="presParOf" srcId="{B622C72D-7D3D-4339-BB2B-778629BC5886}" destId="{A5629DEF-B4CC-40A3-B89E-9683BE4172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FF8404-903F-4EC8-AAC0-0A2499F6C6A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42FE50-F883-461D-AD69-51D21E1FF989}">
      <dgm:prSet/>
      <dgm:spPr/>
      <dgm:t>
        <a:bodyPr/>
        <a:lstStyle/>
        <a:p>
          <a:pPr>
            <a:buNone/>
          </a:pPr>
          <a:r>
            <a:rPr lang="en-US"/>
            <a:t>Healthcare Value Analysis</a:t>
          </a:r>
        </a:p>
      </dgm:t>
    </dgm:pt>
    <dgm:pt modelId="{0D95F95B-9BE8-4B2A-9328-51A7727A3F44}" type="parTrans" cxnId="{8008893D-D1A2-4ACD-B5EF-603EE0EFBB6C}">
      <dgm:prSet/>
      <dgm:spPr/>
      <dgm:t>
        <a:bodyPr/>
        <a:lstStyle/>
        <a:p>
          <a:endParaRPr lang="en-US"/>
        </a:p>
      </dgm:t>
    </dgm:pt>
    <dgm:pt modelId="{379F6C2F-9349-44A6-A572-FCFBAD280F6C}" type="sibTrans" cxnId="{8008893D-D1A2-4ACD-B5EF-603EE0EFBB6C}">
      <dgm:prSet/>
      <dgm:spPr/>
      <dgm:t>
        <a:bodyPr/>
        <a:lstStyle/>
        <a:p>
          <a:endParaRPr lang="en-US"/>
        </a:p>
      </dgm:t>
    </dgm:pt>
    <dgm:pt modelId="{B072DB2C-BDB0-41D8-9EBB-6932509866EC}">
      <dgm:prSet/>
      <dgm:spPr/>
      <dgm:t>
        <a:bodyPr/>
        <a:lstStyle/>
        <a:p>
          <a:pPr>
            <a:buNone/>
          </a:pPr>
          <a:r>
            <a:rPr lang="en-US"/>
            <a:t>Perioperative Infection Prevention </a:t>
          </a:r>
        </a:p>
      </dgm:t>
    </dgm:pt>
    <dgm:pt modelId="{917FE3E5-AD80-4F70-AEA1-95C855E894D4}" type="parTrans" cxnId="{768891AC-C1E6-43FB-81DB-B51CDA35595D}">
      <dgm:prSet/>
      <dgm:spPr/>
      <dgm:t>
        <a:bodyPr/>
        <a:lstStyle/>
        <a:p>
          <a:endParaRPr lang="en-US"/>
        </a:p>
      </dgm:t>
    </dgm:pt>
    <dgm:pt modelId="{641C4EB6-07D9-4BF4-9BAD-E28D05C4579E}" type="sibTrans" cxnId="{768891AC-C1E6-43FB-81DB-B51CDA35595D}">
      <dgm:prSet/>
      <dgm:spPr/>
      <dgm:t>
        <a:bodyPr/>
        <a:lstStyle/>
        <a:p>
          <a:endParaRPr lang="en-US"/>
        </a:p>
      </dgm:t>
    </dgm:pt>
    <dgm:pt modelId="{4F1F8263-3726-47E7-B238-C5866DA39C07}" type="pres">
      <dgm:prSet presAssocID="{D8FF8404-903F-4EC8-AAC0-0A2499F6C6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851BC1-EBE2-48EE-BF95-67F8FDDC159F}" type="pres">
      <dgm:prSet presAssocID="{3042FE50-F883-461D-AD69-51D21E1FF989}" presName="hierRoot1" presStyleCnt="0"/>
      <dgm:spPr/>
    </dgm:pt>
    <dgm:pt modelId="{B4656865-A563-484D-A31B-30FAE7CF3BA9}" type="pres">
      <dgm:prSet presAssocID="{3042FE50-F883-461D-AD69-51D21E1FF989}" presName="composite" presStyleCnt="0"/>
      <dgm:spPr/>
    </dgm:pt>
    <dgm:pt modelId="{9F0CD075-A8C5-4F65-9447-2C6F813B94F1}" type="pres">
      <dgm:prSet presAssocID="{3042FE50-F883-461D-AD69-51D21E1FF989}" presName="background" presStyleLbl="node0" presStyleIdx="0" presStyleCnt="2"/>
      <dgm:spPr/>
    </dgm:pt>
    <dgm:pt modelId="{E9997712-2CB4-4D17-AA46-54005D739AB5}" type="pres">
      <dgm:prSet presAssocID="{3042FE50-F883-461D-AD69-51D21E1FF989}" presName="text" presStyleLbl="fgAcc0" presStyleIdx="0" presStyleCnt="2">
        <dgm:presLayoutVars>
          <dgm:chPref val="3"/>
        </dgm:presLayoutVars>
      </dgm:prSet>
      <dgm:spPr/>
    </dgm:pt>
    <dgm:pt modelId="{F26A7378-077F-4BB0-A55B-ED80AD5591AA}" type="pres">
      <dgm:prSet presAssocID="{3042FE50-F883-461D-AD69-51D21E1FF989}" presName="hierChild2" presStyleCnt="0"/>
      <dgm:spPr/>
    </dgm:pt>
    <dgm:pt modelId="{175766C5-3FE6-4181-BB24-75D536CC54A2}" type="pres">
      <dgm:prSet presAssocID="{B072DB2C-BDB0-41D8-9EBB-6932509866EC}" presName="hierRoot1" presStyleCnt="0"/>
      <dgm:spPr/>
    </dgm:pt>
    <dgm:pt modelId="{00EA152F-5281-4ECB-A4B1-8DF73764B1CE}" type="pres">
      <dgm:prSet presAssocID="{B072DB2C-BDB0-41D8-9EBB-6932509866EC}" presName="composite" presStyleCnt="0"/>
      <dgm:spPr/>
    </dgm:pt>
    <dgm:pt modelId="{0E15F398-08C1-49A7-9F92-F10A8B5F259C}" type="pres">
      <dgm:prSet presAssocID="{B072DB2C-BDB0-41D8-9EBB-6932509866EC}" presName="background" presStyleLbl="node0" presStyleIdx="1" presStyleCnt="2"/>
      <dgm:spPr/>
    </dgm:pt>
    <dgm:pt modelId="{431C1ADC-F445-4397-9B61-8A364E5F449A}" type="pres">
      <dgm:prSet presAssocID="{B072DB2C-BDB0-41D8-9EBB-6932509866EC}" presName="text" presStyleLbl="fgAcc0" presStyleIdx="1" presStyleCnt="2">
        <dgm:presLayoutVars>
          <dgm:chPref val="3"/>
        </dgm:presLayoutVars>
      </dgm:prSet>
      <dgm:spPr/>
    </dgm:pt>
    <dgm:pt modelId="{B98C0B12-AB9A-4233-B2B6-C8D9C318C6F9}" type="pres">
      <dgm:prSet presAssocID="{B072DB2C-BDB0-41D8-9EBB-6932509866EC}" presName="hierChild2" presStyleCnt="0"/>
      <dgm:spPr/>
    </dgm:pt>
  </dgm:ptLst>
  <dgm:cxnLst>
    <dgm:cxn modelId="{C6C7F213-5E4B-46B4-A2E0-F6034A599990}" type="presOf" srcId="{3042FE50-F883-461D-AD69-51D21E1FF989}" destId="{E9997712-2CB4-4D17-AA46-54005D739AB5}" srcOrd="0" destOrd="0" presId="urn:microsoft.com/office/officeart/2005/8/layout/hierarchy1"/>
    <dgm:cxn modelId="{8008893D-D1A2-4ACD-B5EF-603EE0EFBB6C}" srcId="{D8FF8404-903F-4EC8-AAC0-0A2499F6C6A5}" destId="{3042FE50-F883-461D-AD69-51D21E1FF989}" srcOrd="0" destOrd="0" parTransId="{0D95F95B-9BE8-4B2A-9328-51A7727A3F44}" sibTransId="{379F6C2F-9349-44A6-A572-FCFBAD280F6C}"/>
    <dgm:cxn modelId="{5178B0AB-B225-41CA-B118-940B26391C10}" type="presOf" srcId="{B072DB2C-BDB0-41D8-9EBB-6932509866EC}" destId="{431C1ADC-F445-4397-9B61-8A364E5F449A}" srcOrd="0" destOrd="0" presId="urn:microsoft.com/office/officeart/2005/8/layout/hierarchy1"/>
    <dgm:cxn modelId="{768891AC-C1E6-43FB-81DB-B51CDA35595D}" srcId="{D8FF8404-903F-4EC8-AAC0-0A2499F6C6A5}" destId="{B072DB2C-BDB0-41D8-9EBB-6932509866EC}" srcOrd="1" destOrd="0" parTransId="{917FE3E5-AD80-4F70-AEA1-95C855E894D4}" sibTransId="{641C4EB6-07D9-4BF4-9BAD-E28D05C4579E}"/>
    <dgm:cxn modelId="{C6D008CF-2AC6-4D57-AFC8-C085A4E737A9}" type="presOf" srcId="{D8FF8404-903F-4EC8-AAC0-0A2499F6C6A5}" destId="{4F1F8263-3726-47E7-B238-C5866DA39C07}" srcOrd="0" destOrd="0" presId="urn:microsoft.com/office/officeart/2005/8/layout/hierarchy1"/>
    <dgm:cxn modelId="{EAAFC121-EFF3-4CF6-B5F5-86E6368CFA6C}" type="presParOf" srcId="{4F1F8263-3726-47E7-B238-C5866DA39C07}" destId="{CF851BC1-EBE2-48EE-BF95-67F8FDDC159F}" srcOrd="0" destOrd="0" presId="urn:microsoft.com/office/officeart/2005/8/layout/hierarchy1"/>
    <dgm:cxn modelId="{DE326B02-40F5-4455-9FC1-A43745F8BFDB}" type="presParOf" srcId="{CF851BC1-EBE2-48EE-BF95-67F8FDDC159F}" destId="{B4656865-A563-484D-A31B-30FAE7CF3BA9}" srcOrd="0" destOrd="0" presId="urn:microsoft.com/office/officeart/2005/8/layout/hierarchy1"/>
    <dgm:cxn modelId="{6601DCF1-A117-447E-A5EC-9C2804551B3D}" type="presParOf" srcId="{B4656865-A563-484D-A31B-30FAE7CF3BA9}" destId="{9F0CD075-A8C5-4F65-9447-2C6F813B94F1}" srcOrd="0" destOrd="0" presId="urn:microsoft.com/office/officeart/2005/8/layout/hierarchy1"/>
    <dgm:cxn modelId="{7BBB2BAC-19BF-48CA-98E3-31F466452422}" type="presParOf" srcId="{B4656865-A563-484D-A31B-30FAE7CF3BA9}" destId="{E9997712-2CB4-4D17-AA46-54005D739AB5}" srcOrd="1" destOrd="0" presId="urn:microsoft.com/office/officeart/2005/8/layout/hierarchy1"/>
    <dgm:cxn modelId="{F5F7AC0E-8F37-4433-8A2D-C0AD100701F0}" type="presParOf" srcId="{CF851BC1-EBE2-48EE-BF95-67F8FDDC159F}" destId="{F26A7378-077F-4BB0-A55B-ED80AD5591AA}" srcOrd="1" destOrd="0" presId="urn:microsoft.com/office/officeart/2005/8/layout/hierarchy1"/>
    <dgm:cxn modelId="{82D51E3B-03BF-4FBC-8479-1CE4BCA541CF}" type="presParOf" srcId="{4F1F8263-3726-47E7-B238-C5866DA39C07}" destId="{175766C5-3FE6-4181-BB24-75D536CC54A2}" srcOrd="1" destOrd="0" presId="urn:microsoft.com/office/officeart/2005/8/layout/hierarchy1"/>
    <dgm:cxn modelId="{74DFE1D5-92A3-4AA2-AEDC-3D7CE5CE794F}" type="presParOf" srcId="{175766C5-3FE6-4181-BB24-75D536CC54A2}" destId="{00EA152F-5281-4ECB-A4B1-8DF73764B1CE}" srcOrd="0" destOrd="0" presId="urn:microsoft.com/office/officeart/2005/8/layout/hierarchy1"/>
    <dgm:cxn modelId="{0AB3CCB4-8313-4B55-97C2-4FAC15CCE899}" type="presParOf" srcId="{00EA152F-5281-4ECB-A4B1-8DF73764B1CE}" destId="{0E15F398-08C1-49A7-9F92-F10A8B5F259C}" srcOrd="0" destOrd="0" presId="urn:microsoft.com/office/officeart/2005/8/layout/hierarchy1"/>
    <dgm:cxn modelId="{AB180B1B-F659-4DB6-BA6A-BCAA58428A63}" type="presParOf" srcId="{00EA152F-5281-4ECB-A4B1-8DF73764B1CE}" destId="{431C1ADC-F445-4397-9B61-8A364E5F449A}" srcOrd="1" destOrd="0" presId="urn:microsoft.com/office/officeart/2005/8/layout/hierarchy1"/>
    <dgm:cxn modelId="{21B25443-33BF-4219-ACB4-5703205CAC56}" type="presParOf" srcId="{175766C5-3FE6-4181-BB24-75D536CC54A2}" destId="{B98C0B12-AB9A-4233-B2B6-C8D9C318C6F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A221BF-C3FC-4CED-9221-D932D2FDD8E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108D71-6BCA-4DF2-B5C4-6C0A76A99429}">
      <dgm:prSet custT="1"/>
      <dgm:spPr/>
      <dgm:t>
        <a:bodyPr/>
        <a:lstStyle/>
        <a:p>
          <a:r>
            <a:rPr lang="en-US" sz="4400" dirty="0"/>
            <a:t>AORN Guideline for the Care &amp; Cleaning of Surgical Instruments  </a:t>
          </a:r>
        </a:p>
      </dgm:t>
    </dgm:pt>
    <dgm:pt modelId="{738483A5-DD3B-4955-A66D-129D889F7873}" type="parTrans" cxnId="{DAA9DD27-039C-424F-8D4B-4C36C0AACE47}">
      <dgm:prSet/>
      <dgm:spPr/>
      <dgm:t>
        <a:bodyPr/>
        <a:lstStyle/>
        <a:p>
          <a:endParaRPr lang="en-US"/>
        </a:p>
      </dgm:t>
    </dgm:pt>
    <dgm:pt modelId="{0F333A6C-2BD4-4E0F-B8C0-71EDE82090EC}" type="sibTrans" cxnId="{DAA9DD27-039C-424F-8D4B-4C36C0AACE47}">
      <dgm:prSet/>
      <dgm:spPr/>
      <dgm:t>
        <a:bodyPr/>
        <a:lstStyle/>
        <a:p>
          <a:endParaRPr lang="en-US"/>
        </a:p>
      </dgm:t>
    </dgm:pt>
    <dgm:pt modelId="{CA66EB47-CBE5-4AB5-8B4E-4C20F1DB57EC}" type="pres">
      <dgm:prSet presAssocID="{86A221BF-C3FC-4CED-9221-D932D2FDD8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0EEA65-B869-40F4-9C19-DB7516155A73}" type="pres">
      <dgm:prSet presAssocID="{C7108D71-6BCA-4DF2-B5C4-6C0A76A99429}" presName="hierRoot1" presStyleCnt="0"/>
      <dgm:spPr/>
    </dgm:pt>
    <dgm:pt modelId="{17DE1369-83EC-45E6-BC47-3FB336176515}" type="pres">
      <dgm:prSet presAssocID="{C7108D71-6BCA-4DF2-B5C4-6C0A76A99429}" presName="composite" presStyleCnt="0"/>
      <dgm:spPr/>
    </dgm:pt>
    <dgm:pt modelId="{899F53C1-CF00-4F3E-93DA-D6D7D6C97377}" type="pres">
      <dgm:prSet presAssocID="{C7108D71-6BCA-4DF2-B5C4-6C0A76A99429}" presName="background" presStyleLbl="node0" presStyleIdx="0" presStyleCnt="1"/>
      <dgm:spPr/>
    </dgm:pt>
    <dgm:pt modelId="{FF0B1F9E-942B-4C38-B93A-62EE383DDA9F}" type="pres">
      <dgm:prSet presAssocID="{C7108D71-6BCA-4DF2-B5C4-6C0A76A99429}" presName="text" presStyleLbl="fgAcc0" presStyleIdx="0" presStyleCnt="1" custScaleX="108331">
        <dgm:presLayoutVars>
          <dgm:chPref val="3"/>
        </dgm:presLayoutVars>
      </dgm:prSet>
      <dgm:spPr/>
    </dgm:pt>
    <dgm:pt modelId="{CAC99B03-7079-4D11-B72D-4411B0FB8ED0}" type="pres">
      <dgm:prSet presAssocID="{C7108D71-6BCA-4DF2-B5C4-6C0A76A99429}" presName="hierChild2" presStyleCnt="0"/>
      <dgm:spPr/>
    </dgm:pt>
  </dgm:ptLst>
  <dgm:cxnLst>
    <dgm:cxn modelId="{745B7717-3F2D-424C-81DF-B290336EAC01}" type="presOf" srcId="{C7108D71-6BCA-4DF2-B5C4-6C0A76A99429}" destId="{FF0B1F9E-942B-4C38-B93A-62EE383DDA9F}" srcOrd="0" destOrd="0" presId="urn:microsoft.com/office/officeart/2005/8/layout/hierarchy1"/>
    <dgm:cxn modelId="{DAA9DD27-039C-424F-8D4B-4C36C0AACE47}" srcId="{86A221BF-C3FC-4CED-9221-D932D2FDD8E1}" destId="{C7108D71-6BCA-4DF2-B5C4-6C0A76A99429}" srcOrd="0" destOrd="0" parTransId="{738483A5-DD3B-4955-A66D-129D889F7873}" sibTransId="{0F333A6C-2BD4-4E0F-B8C0-71EDE82090EC}"/>
    <dgm:cxn modelId="{B3922E5B-581B-4D48-B523-19101DA1C54D}" type="presOf" srcId="{86A221BF-C3FC-4CED-9221-D932D2FDD8E1}" destId="{CA66EB47-CBE5-4AB5-8B4E-4C20F1DB57EC}" srcOrd="0" destOrd="0" presId="urn:microsoft.com/office/officeart/2005/8/layout/hierarchy1"/>
    <dgm:cxn modelId="{442B3DD5-A231-46D4-AD09-855ECBE1BA20}" type="presParOf" srcId="{CA66EB47-CBE5-4AB5-8B4E-4C20F1DB57EC}" destId="{B50EEA65-B869-40F4-9C19-DB7516155A73}" srcOrd="0" destOrd="0" presId="urn:microsoft.com/office/officeart/2005/8/layout/hierarchy1"/>
    <dgm:cxn modelId="{1BFECA4A-3CD6-43B7-BD45-D82FD52230CF}" type="presParOf" srcId="{B50EEA65-B869-40F4-9C19-DB7516155A73}" destId="{17DE1369-83EC-45E6-BC47-3FB336176515}" srcOrd="0" destOrd="0" presId="urn:microsoft.com/office/officeart/2005/8/layout/hierarchy1"/>
    <dgm:cxn modelId="{CD94C528-B680-4BF7-A9C5-12AA18789F5E}" type="presParOf" srcId="{17DE1369-83EC-45E6-BC47-3FB336176515}" destId="{899F53C1-CF00-4F3E-93DA-D6D7D6C97377}" srcOrd="0" destOrd="0" presId="urn:microsoft.com/office/officeart/2005/8/layout/hierarchy1"/>
    <dgm:cxn modelId="{DC3F4DA3-C391-45C4-9E0C-B894E773BD43}" type="presParOf" srcId="{17DE1369-83EC-45E6-BC47-3FB336176515}" destId="{FF0B1F9E-942B-4C38-B93A-62EE383DDA9F}" srcOrd="1" destOrd="0" presId="urn:microsoft.com/office/officeart/2005/8/layout/hierarchy1"/>
    <dgm:cxn modelId="{8EEF68F4-0981-4C27-BB44-D27A1B044B82}" type="presParOf" srcId="{B50EEA65-B869-40F4-9C19-DB7516155A73}" destId="{CAC99B03-7079-4D11-B72D-4411B0FB8E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A221BF-C3FC-4CED-9221-D932D2FDD8E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108D71-6BCA-4DF2-B5C4-6C0A76A99429}">
      <dgm:prSet custT="1"/>
      <dgm:spPr/>
      <dgm:t>
        <a:bodyPr/>
        <a:lstStyle/>
        <a:p>
          <a:r>
            <a:rPr lang="en-US" sz="4400" dirty="0"/>
            <a:t>AORN Guideline for Electrosurgical Safety</a:t>
          </a:r>
        </a:p>
      </dgm:t>
    </dgm:pt>
    <dgm:pt modelId="{738483A5-DD3B-4955-A66D-129D889F7873}" type="parTrans" cxnId="{DAA9DD27-039C-424F-8D4B-4C36C0AACE47}">
      <dgm:prSet/>
      <dgm:spPr/>
      <dgm:t>
        <a:bodyPr/>
        <a:lstStyle/>
        <a:p>
          <a:endParaRPr lang="en-US"/>
        </a:p>
      </dgm:t>
    </dgm:pt>
    <dgm:pt modelId="{0F333A6C-2BD4-4E0F-B8C0-71EDE82090EC}" type="sibTrans" cxnId="{DAA9DD27-039C-424F-8D4B-4C36C0AACE47}">
      <dgm:prSet/>
      <dgm:spPr/>
      <dgm:t>
        <a:bodyPr/>
        <a:lstStyle/>
        <a:p>
          <a:endParaRPr lang="en-US"/>
        </a:p>
      </dgm:t>
    </dgm:pt>
    <dgm:pt modelId="{CA66EB47-CBE5-4AB5-8B4E-4C20F1DB57EC}" type="pres">
      <dgm:prSet presAssocID="{86A221BF-C3FC-4CED-9221-D932D2FDD8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0EEA65-B869-40F4-9C19-DB7516155A73}" type="pres">
      <dgm:prSet presAssocID="{C7108D71-6BCA-4DF2-B5C4-6C0A76A99429}" presName="hierRoot1" presStyleCnt="0"/>
      <dgm:spPr/>
    </dgm:pt>
    <dgm:pt modelId="{17DE1369-83EC-45E6-BC47-3FB336176515}" type="pres">
      <dgm:prSet presAssocID="{C7108D71-6BCA-4DF2-B5C4-6C0A76A99429}" presName="composite" presStyleCnt="0"/>
      <dgm:spPr/>
    </dgm:pt>
    <dgm:pt modelId="{899F53C1-CF00-4F3E-93DA-D6D7D6C97377}" type="pres">
      <dgm:prSet presAssocID="{C7108D71-6BCA-4DF2-B5C4-6C0A76A99429}" presName="background" presStyleLbl="node0" presStyleIdx="0" presStyleCnt="1"/>
      <dgm:spPr/>
    </dgm:pt>
    <dgm:pt modelId="{FF0B1F9E-942B-4C38-B93A-62EE383DDA9F}" type="pres">
      <dgm:prSet presAssocID="{C7108D71-6BCA-4DF2-B5C4-6C0A76A99429}" presName="text" presStyleLbl="fgAcc0" presStyleIdx="0" presStyleCnt="1" custScaleX="108331">
        <dgm:presLayoutVars>
          <dgm:chPref val="3"/>
        </dgm:presLayoutVars>
      </dgm:prSet>
      <dgm:spPr/>
    </dgm:pt>
    <dgm:pt modelId="{CAC99B03-7079-4D11-B72D-4411B0FB8ED0}" type="pres">
      <dgm:prSet presAssocID="{C7108D71-6BCA-4DF2-B5C4-6C0A76A99429}" presName="hierChild2" presStyleCnt="0"/>
      <dgm:spPr/>
    </dgm:pt>
  </dgm:ptLst>
  <dgm:cxnLst>
    <dgm:cxn modelId="{745B7717-3F2D-424C-81DF-B290336EAC01}" type="presOf" srcId="{C7108D71-6BCA-4DF2-B5C4-6C0A76A99429}" destId="{FF0B1F9E-942B-4C38-B93A-62EE383DDA9F}" srcOrd="0" destOrd="0" presId="urn:microsoft.com/office/officeart/2005/8/layout/hierarchy1"/>
    <dgm:cxn modelId="{DAA9DD27-039C-424F-8D4B-4C36C0AACE47}" srcId="{86A221BF-C3FC-4CED-9221-D932D2FDD8E1}" destId="{C7108D71-6BCA-4DF2-B5C4-6C0A76A99429}" srcOrd="0" destOrd="0" parTransId="{738483A5-DD3B-4955-A66D-129D889F7873}" sibTransId="{0F333A6C-2BD4-4E0F-B8C0-71EDE82090EC}"/>
    <dgm:cxn modelId="{B3922E5B-581B-4D48-B523-19101DA1C54D}" type="presOf" srcId="{86A221BF-C3FC-4CED-9221-D932D2FDD8E1}" destId="{CA66EB47-CBE5-4AB5-8B4E-4C20F1DB57EC}" srcOrd="0" destOrd="0" presId="urn:microsoft.com/office/officeart/2005/8/layout/hierarchy1"/>
    <dgm:cxn modelId="{442B3DD5-A231-46D4-AD09-855ECBE1BA20}" type="presParOf" srcId="{CA66EB47-CBE5-4AB5-8B4E-4C20F1DB57EC}" destId="{B50EEA65-B869-40F4-9C19-DB7516155A73}" srcOrd="0" destOrd="0" presId="urn:microsoft.com/office/officeart/2005/8/layout/hierarchy1"/>
    <dgm:cxn modelId="{1BFECA4A-3CD6-43B7-BD45-D82FD52230CF}" type="presParOf" srcId="{B50EEA65-B869-40F4-9C19-DB7516155A73}" destId="{17DE1369-83EC-45E6-BC47-3FB336176515}" srcOrd="0" destOrd="0" presId="urn:microsoft.com/office/officeart/2005/8/layout/hierarchy1"/>
    <dgm:cxn modelId="{CD94C528-B680-4BF7-A9C5-12AA18789F5E}" type="presParOf" srcId="{17DE1369-83EC-45E6-BC47-3FB336176515}" destId="{899F53C1-CF00-4F3E-93DA-D6D7D6C97377}" srcOrd="0" destOrd="0" presId="urn:microsoft.com/office/officeart/2005/8/layout/hierarchy1"/>
    <dgm:cxn modelId="{DC3F4DA3-C391-45C4-9E0C-B894E773BD43}" type="presParOf" srcId="{17DE1369-83EC-45E6-BC47-3FB336176515}" destId="{FF0B1F9E-942B-4C38-B93A-62EE383DDA9F}" srcOrd="1" destOrd="0" presId="urn:microsoft.com/office/officeart/2005/8/layout/hierarchy1"/>
    <dgm:cxn modelId="{8EEF68F4-0981-4C27-BB44-D27A1B044B82}" type="presParOf" srcId="{B50EEA65-B869-40F4-9C19-DB7516155A73}" destId="{CAC99B03-7079-4D11-B72D-4411B0FB8E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4AFF79-8AC2-44B1-8D0C-B13735485CC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CA67A9-D8F4-4906-B9CD-01478F154140}">
      <dgm:prSet/>
      <dgm:spPr/>
      <dgm:t>
        <a:bodyPr anchor="t"/>
        <a:lstStyle/>
        <a:p>
          <a:r>
            <a:rPr lang="en-US" dirty="0"/>
            <a:t>Health Equity Tool Kit</a:t>
          </a:r>
        </a:p>
      </dgm:t>
    </dgm:pt>
    <dgm:pt modelId="{E6C38D31-0E67-473B-A950-528A194B0B95}" type="parTrans" cxnId="{248DABE5-B0CA-46EB-A65F-7F1F7A66FA93}">
      <dgm:prSet/>
      <dgm:spPr/>
      <dgm:t>
        <a:bodyPr/>
        <a:lstStyle/>
        <a:p>
          <a:endParaRPr lang="en-US"/>
        </a:p>
      </dgm:t>
    </dgm:pt>
    <dgm:pt modelId="{5540551E-E8A1-4685-96E5-22D664221902}" type="sibTrans" cxnId="{248DABE5-B0CA-46EB-A65F-7F1F7A66FA93}">
      <dgm:prSet/>
      <dgm:spPr/>
      <dgm:t>
        <a:bodyPr/>
        <a:lstStyle/>
        <a:p>
          <a:endParaRPr lang="en-US"/>
        </a:p>
      </dgm:t>
    </dgm:pt>
    <dgm:pt modelId="{0A11C305-25FC-42D9-8040-42EAA20754D5}">
      <dgm:prSet/>
      <dgm:spPr/>
      <dgm:t>
        <a:bodyPr/>
        <a:lstStyle/>
        <a:p>
          <a:r>
            <a:rPr lang="en-US" dirty="0"/>
            <a:t>Combating Bullying and Incivility</a:t>
          </a:r>
        </a:p>
      </dgm:t>
    </dgm:pt>
    <dgm:pt modelId="{4BBE8C9E-B7DF-45A4-892A-187C66EA5006}" type="parTrans" cxnId="{E2BE2BED-B300-427E-A116-54D81D089C6E}">
      <dgm:prSet/>
      <dgm:spPr/>
      <dgm:t>
        <a:bodyPr/>
        <a:lstStyle/>
        <a:p>
          <a:endParaRPr lang="en-US"/>
        </a:p>
      </dgm:t>
    </dgm:pt>
    <dgm:pt modelId="{EDB60CAF-E7D0-4104-85A1-EB5A774920C6}" type="sibTrans" cxnId="{E2BE2BED-B300-427E-A116-54D81D089C6E}">
      <dgm:prSet/>
      <dgm:spPr/>
      <dgm:t>
        <a:bodyPr/>
        <a:lstStyle/>
        <a:p>
          <a:endParaRPr lang="en-US"/>
        </a:p>
      </dgm:t>
    </dgm:pt>
    <dgm:pt modelId="{D777F0D2-BAD2-493E-A972-E0BA7CB74484}">
      <dgm:prSet/>
      <dgm:spPr/>
      <dgm:t>
        <a:bodyPr/>
        <a:lstStyle/>
        <a:p>
          <a:r>
            <a:rPr lang="en-US" dirty="0"/>
            <a:t>Nurse</a:t>
          </a:r>
          <a:r>
            <a:rPr lang="en-US" baseline="0" dirty="0"/>
            <a:t> Legacy</a:t>
          </a:r>
          <a:endParaRPr lang="en-US" dirty="0"/>
        </a:p>
      </dgm:t>
    </dgm:pt>
    <dgm:pt modelId="{7DE4DA25-4CEC-4F96-9FFA-F301016E8CD7}" type="parTrans" cxnId="{22E572DF-E3BB-4F8E-800F-CEC48B242182}">
      <dgm:prSet/>
      <dgm:spPr/>
      <dgm:t>
        <a:bodyPr/>
        <a:lstStyle/>
        <a:p>
          <a:endParaRPr lang="en-US"/>
        </a:p>
      </dgm:t>
    </dgm:pt>
    <dgm:pt modelId="{36CDC5FC-526D-4E86-9488-4B754F24E5D7}" type="sibTrans" cxnId="{22E572DF-E3BB-4F8E-800F-CEC48B242182}">
      <dgm:prSet/>
      <dgm:spPr/>
      <dgm:t>
        <a:bodyPr/>
        <a:lstStyle/>
        <a:p>
          <a:endParaRPr lang="en-US"/>
        </a:p>
      </dgm:t>
    </dgm:pt>
    <dgm:pt modelId="{6B29C39D-8215-4660-B93A-0F8349A6C740}" type="pres">
      <dgm:prSet presAssocID="{604AFF79-8AC2-44B1-8D0C-B13735485C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07ACD0-ED31-49E5-998F-9A9CAB526F2B}" type="pres">
      <dgm:prSet presAssocID="{ABCA67A9-D8F4-4906-B9CD-01478F154140}" presName="hierRoot1" presStyleCnt="0"/>
      <dgm:spPr/>
    </dgm:pt>
    <dgm:pt modelId="{2B2C3ED7-BE4A-4F56-8DF1-222E6BF771A1}" type="pres">
      <dgm:prSet presAssocID="{ABCA67A9-D8F4-4906-B9CD-01478F154140}" presName="composite" presStyleCnt="0"/>
      <dgm:spPr/>
    </dgm:pt>
    <dgm:pt modelId="{84ECFDFE-623C-4B46-809B-62CEB708A801}" type="pres">
      <dgm:prSet presAssocID="{ABCA67A9-D8F4-4906-B9CD-01478F154140}" presName="background" presStyleLbl="node0" presStyleIdx="0" presStyleCnt="3"/>
      <dgm:spPr/>
    </dgm:pt>
    <dgm:pt modelId="{37BAEE7A-7080-439B-9F94-DFE4827AAAF8}" type="pres">
      <dgm:prSet presAssocID="{ABCA67A9-D8F4-4906-B9CD-01478F154140}" presName="text" presStyleLbl="fgAcc0" presStyleIdx="0" presStyleCnt="3">
        <dgm:presLayoutVars>
          <dgm:chPref val="3"/>
        </dgm:presLayoutVars>
      </dgm:prSet>
      <dgm:spPr/>
    </dgm:pt>
    <dgm:pt modelId="{D53367BB-438C-4EC3-A2EB-BE3CCBDD8DA3}" type="pres">
      <dgm:prSet presAssocID="{ABCA67A9-D8F4-4906-B9CD-01478F154140}" presName="hierChild2" presStyleCnt="0"/>
      <dgm:spPr/>
    </dgm:pt>
    <dgm:pt modelId="{CBDF2CCD-7E5E-4809-B672-1A30275964A5}" type="pres">
      <dgm:prSet presAssocID="{0A11C305-25FC-42D9-8040-42EAA20754D5}" presName="hierRoot1" presStyleCnt="0"/>
      <dgm:spPr/>
    </dgm:pt>
    <dgm:pt modelId="{49E52F2C-8266-4648-9E48-64838150F580}" type="pres">
      <dgm:prSet presAssocID="{0A11C305-25FC-42D9-8040-42EAA20754D5}" presName="composite" presStyleCnt="0"/>
      <dgm:spPr/>
    </dgm:pt>
    <dgm:pt modelId="{CE92BC19-FAFF-4AC7-A0E8-4B8B35B030DB}" type="pres">
      <dgm:prSet presAssocID="{0A11C305-25FC-42D9-8040-42EAA20754D5}" presName="background" presStyleLbl="node0" presStyleIdx="1" presStyleCnt="3"/>
      <dgm:spPr/>
    </dgm:pt>
    <dgm:pt modelId="{917A6543-9AB6-4CE3-9C64-16C519AA518B}" type="pres">
      <dgm:prSet presAssocID="{0A11C305-25FC-42D9-8040-42EAA20754D5}" presName="text" presStyleLbl="fgAcc0" presStyleIdx="1" presStyleCnt="3">
        <dgm:presLayoutVars>
          <dgm:chPref val="3"/>
        </dgm:presLayoutVars>
      </dgm:prSet>
      <dgm:spPr/>
    </dgm:pt>
    <dgm:pt modelId="{0F1DCCAF-A9D6-4FE4-A751-58DCB00AFB22}" type="pres">
      <dgm:prSet presAssocID="{0A11C305-25FC-42D9-8040-42EAA20754D5}" presName="hierChild2" presStyleCnt="0"/>
      <dgm:spPr/>
    </dgm:pt>
    <dgm:pt modelId="{AFA5E472-528F-4DB7-8D5F-A302531A0E5B}" type="pres">
      <dgm:prSet presAssocID="{D777F0D2-BAD2-493E-A972-E0BA7CB74484}" presName="hierRoot1" presStyleCnt="0"/>
      <dgm:spPr/>
    </dgm:pt>
    <dgm:pt modelId="{7BA49589-A9CE-4CF1-933D-13848549D69C}" type="pres">
      <dgm:prSet presAssocID="{D777F0D2-BAD2-493E-A972-E0BA7CB74484}" presName="composite" presStyleCnt="0"/>
      <dgm:spPr/>
    </dgm:pt>
    <dgm:pt modelId="{F7B32EA9-C729-4419-9B46-CA07CAAD9D02}" type="pres">
      <dgm:prSet presAssocID="{D777F0D2-BAD2-493E-A972-E0BA7CB74484}" presName="background" presStyleLbl="node0" presStyleIdx="2" presStyleCnt="3"/>
      <dgm:spPr/>
    </dgm:pt>
    <dgm:pt modelId="{1DB735D9-9F63-44AC-A5B5-150EDC4FBDC4}" type="pres">
      <dgm:prSet presAssocID="{D777F0D2-BAD2-493E-A972-E0BA7CB74484}" presName="text" presStyleLbl="fgAcc0" presStyleIdx="2" presStyleCnt="3">
        <dgm:presLayoutVars>
          <dgm:chPref val="3"/>
        </dgm:presLayoutVars>
      </dgm:prSet>
      <dgm:spPr/>
    </dgm:pt>
    <dgm:pt modelId="{595B639E-C6AA-4B90-A817-610E8DF73658}" type="pres">
      <dgm:prSet presAssocID="{D777F0D2-BAD2-493E-A972-E0BA7CB74484}" presName="hierChild2" presStyleCnt="0"/>
      <dgm:spPr/>
    </dgm:pt>
  </dgm:ptLst>
  <dgm:cxnLst>
    <dgm:cxn modelId="{19AAB61A-3146-45B2-9573-A2959EA69254}" type="presOf" srcId="{ABCA67A9-D8F4-4906-B9CD-01478F154140}" destId="{37BAEE7A-7080-439B-9F94-DFE4827AAAF8}" srcOrd="0" destOrd="0" presId="urn:microsoft.com/office/officeart/2005/8/layout/hierarchy1"/>
    <dgm:cxn modelId="{1CDC73AD-F76B-4700-A72C-9E213353DE6D}" type="presOf" srcId="{604AFF79-8AC2-44B1-8D0C-B13735485CCD}" destId="{6B29C39D-8215-4660-B93A-0F8349A6C740}" srcOrd="0" destOrd="0" presId="urn:microsoft.com/office/officeart/2005/8/layout/hierarchy1"/>
    <dgm:cxn modelId="{CA1EA7B0-3D3F-445C-B714-6BD2FAB4DAC2}" type="presOf" srcId="{D777F0D2-BAD2-493E-A972-E0BA7CB74484}" destId="{1DB735D9-9F63-44AC-A5B5-150EDC4FBDC4}" srcOrd="0" destOrd="0" presId="urn:microsoft.com/office/officeart/2005/8/layout/hierarchy1"/>
    <dgm:cxn modelId="{22E572DF-E3BB-4F8E-800F-CEC48B242182}" srcId="{604AFF79-8AC2-44B1-8D0C-B13735485CCD}" destId="{D777F0D2-BAD2-493E-A972-E0BA7CB74484}" srcOrd="2" destOrd="0" parTransId="{7DE4DA25-4CEC-4F96-9FFA-F301016E8CD7}" sibTransId="{36CDC5FC-526D-4E86-9488-4B754F24E5D7}"/>
    <dgm:cxn modelId="{868340E3-55F1-4EA1-9E88-1246186798B4}" type="presOf" srcId="{0A11C305-25FC-42D9-8040-42EAA20754D5}" destId="{917A6543-9AB6-4CE3-9C64-16C519AA518B}" srcOrd="0" destOrd="0" presId="urn:microsoft.com/office/officeart/2005/8/layout/hierarchy1"/>
    <dgm:cxn modelId="{248DABE5-B0CA-46EB-A65F-7F1F7A66FA93}" srcId="{604AFF79-8AC2-44B1-8D0C-B13735485CCD}" destId="{ABCA67A9-D8F4-4906-B9CD-01478F154140}" srcOrd="0" destOrd="0" parTransId="{E6C38D31-0E67-473B-A950-528A194B0B95}" sibTransId="{5540551E-E8A1-4685-96E5-22D664221902}"/>
    <dgm:cxn modelId="{E2BE2BED-B300-427E-A116-54D81D089C6E}" srcId="{604AFF79-8AC2-44B1-8D0C-B13735485CCD}" destId="{0A11C305-25FC-42D9-8040-42EAA20754D5}" srcOrd="1" destOrd="0" parTransId="{4BBE8C9E-B7DF-45A4-892A-187C66EA5006}" sibTransId="{EDB60CAF-E7D0-4104-85A1-EB5A774920C6}"/>
    <dgm:cxn modelId="{DFAEDD64-8263-4FEA-AC6E-4780C4258552}" type="presParOf" srcId="{6B29C39D-8215-4660-B93A-0F8349A6C740}" destId="{B107ACD0-ED31-49E5-998F-9A9CAB526F2B}" srcOrd="0" destOrd="0" presId="urn:microsoft.com/office/officeart/2005/8/layout/hierarchy1"/>
    <dgm:cxn modelId="{67C1AF0C-7FAF-4CF2-BC12-80EAB011E6AF}" type="presParOf" srcId="{B107ACD0-ED31-49E5-998F-9A9CAB526F2B}" destId="{2B2C3ED7-BE4A-4F56-8DF1-222E6BF771A1}" srcOrd="0" destOrd="0" presId="urn:microsoft.com/office/officeart/2005/8/layout/hierarchy1"/>
    <dgm:cxn modelId="{41D263DB-B917-47A5-8D2F-04D522ABD99D}" type="presParOf" srcId="{2B2C3ED7-BE4A-4F56-8DF1-222E6BF771A1}" destId="{84ECFDFE-623C-4B46-809B-62CEB708A801}" srcOrd="0" destOrd="0" presId="urn:microsoft.com/office/officeart/2005/8/layout/hierarchy1"/>
    <dgm:cxn modelId="{090B144A-F9FB-49C5-9CFC-7747625DF727}" type="presParOf" srcId="{2B2C3ED7-BE4A-4F56-8DF1-222E6BF771A1}" destId="{37BAEE7A-7080-439B-9F94-DFE4827AAAF8}" srcOrd="1" destOrd="0" presId="urn:microsoft.com/office/officeart/2005/8/layout/hierarchy1"/>
    <dgm:cxn modelId="{151A5F70-47D9-48BC-8C30-46ADAAC5CBF8}" type="presParOf" srcId="{B107ACD0-ED31-49E5-998F-9A9CAB526F2B}" destId="{D53367BB-438C-4EC3-A2EB-BE3CCBDD8DA3}" srcOrd="1" destOrd="0" presId="urn:microsoft.com/office/officeart/2005/8/layout/hierarchy1"/>
    <dgm:cxn modelId="{2FCC3510-3657-421B-AA10-17D085C48AC1}" type="presParOf" srcId="{6B29C39D-8215-4660-B93A-0F8349A6C740}" destId="{CBDF2CCD-7E5E-4809-B672-1A30275964A5}" srcOrd="1" destOrd="0" presId="urn:microsoft.com/office/officeart/2005/8/layout/hierarchy1"/>
    <dgm:cxn modelId="{A92B46DC-6EE7-4A91-8F18-2479CF1E6DE7}" type="presParOf" srcId="{CBDF2CCD-7E5E-4809-B672-1A30275964A5}" destId="{49E52F2C-8266-4648-9E48-64838150F580}" srcOrd="0" destOrd="0" presId="urn:microsoft.com/office/officeart/2005/8/layout/hierarchy1"/>
    <dgm:cxn modelId="{9112378D-1C05-4BA2-B514-538A93D87505}" type="presParOf" srcId="{49E52F2C-8266-4648-9E48-64838150F580}" destId="{CE92BC19-FAFF-4AC7-A0E8-4B8B35B030DB}" srcOrd="0" destOrd="0" presId="urn:microsoft.com/office/officeart/2005/8/layout/hierarchy1"/>
    <dgm:cxn modelId="{E36B759F-1920-47D3-B205-CA6ADFFCC413}" type="presParOf" srcId="{49E52F2C-8266-4648-9E48-64838150F580}" destId="{917A6543-9AB6-4CE3-9C64-16C519AA518B}" srcOrd="1" destOrd="0" presId="urn:microsoft.com/office/officeart/2005/8/layout/hierarchy1"/>
    <dgm:cxn modelId="{8BC08890-7CD6-4BCF-A6FC-5C9195D695AC}" type="presParOf" srcId="{CBDF2CCD-7E5E-4809-B672-1A30275964A5}" destId="{0F1DCCAF-A9D6-4FE4-A751-58DCB00AFB22}" srcOrd="1" destOrd="0" presId="urn:microsoft.com/office/officeart/2005/8/layout/hierarchy1"/>
    <dgm:cxn modelId="{79ECC435-9F32-4076-AAB5-B8BED51BBBE0}" type="presParOf" srcId="{6B29C39D-8215-4660-B93A-0F8349A6C740}" destId="{AFA5E472-528F-4DB7-8D5F-A302531A0E5B}" srcOrd="2" destOrd="0" presId="urn:microsoft.com/office/officeart/2005/8/layout/hierarchy1"/>
    <dgm:cxn modelId="{3F4AFDBB-F3A3-4343-A502-E01BFDFDB8C9}" type="presParOf" srcId="{AFA5E472-528F-4DB7-8D5F-A302531A0E5B}" destId="{7BA49589-A9CE-4CF1-933D-13848549D69C}" srcOrd="0" destOrd="0" presId="urn:microsoft.com/office/officeart/2005/8/layout/hierarchy1"/>
    <dgm:cxn modelId="{97A76F3A-D97A-4E2F-A00D-143A1495EBEE}" type="presParOf" srcId="{7BA49589-A9CE-4CF1-933D-13848549D69C}" destId="{F7B32EA9-C729-4419-9B46-CA07CAAD9D02}" srcOrd="0" destOrd="0" presId="urn:microsoft.com/office/officeart/2005/8/layout/hierarchy1"/>
    <dgm:cxn modelId="{78BB9FB6-DA75-4516-9F91-4248BAC9891C}" type="presParOf" srcId="{7BA49589-A9CE-4CF1-933D-13848549D69C}" destId="{1DB735D9-9F63-44AC-A5B5-150EDC4FBDC4}" srcOrd="1" destOrd="0" presId="urn:microsoft.com/office/officeart/2005/8/layout/hierarchy1"/>
    <dgm:cxn modelId="{9081BAF1-37F7-4BC5-8182-658894887C2B}" type="presParOf" srcId="{AFA5E472-528F-4DB7-8D5F-A302531A0E5B}" destId="{595B639E-C6AA-4B90-A817-610E8DF736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5F772-FB2D-4A09-8F73-E69621148A18}">
      <dsp:nvSpPr>
        <dsp:cNvPr id="0" name=""/>
        <dsp:cNvSpPr/>
      </dsp:nvSpPr>
      <dsp:spPr>
        <a:xfrm>
          <a:off x="0" y="853182"/>
          <a:ext cx="3212391" cy="20398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D4F45-4A9F-42C5-B7BA-2A6B0C6308AC}">
      <dsp:nvSpPr>
        <dsp:cNvPr id="0" name=""/>
        <dsp:cNvSpPr/>
      </dsp:nvSpPr>
      <dsp:spPr>
        <a:xfrm>
          <a:off x="356932" y="1192268"/>
          <a:ext cx="3212391" cy="20398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 Financial</a:t>
          </a:r>
        </a:p>
      </dsp:txBody>
      <dsp:txXfrm>
        <a:off x="416678" y="1252014"/>
        <a:ext cx="3092899" cy="1920376"/>
      </dsp:txXfrm>
    </dsp:sp>
    <dsp:sp modelId="{05A43A7F-9133-466F-981B-A3B493D2818D}">
      <dsp:nvSpPr>
        <dsp:cNvPr id="0" name=""/>
        <dsp:cNvSpPr/>
      </dsp:nvSpPr>
      <dsp:spPr>
        <a:xfrm>
          <a:off x="3926256" y="853182"/>
          <a:ext cx="3212391" cy="20398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2C908-19CC-454A-8107-2A302AF0F42E}">
      <dsp:nvSpPr>
        <dsp:cNvPr id="0" name=""/>
        <dsp:cNvSpPr/>
      </dsp:nvSpPr>
      <dsp:spPr>
        <a:xfrm>
          <a:off x="4283188" y="1192268"/>
          <a:ext cx="3212391" cy="20398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Customer</a:t>
          </a:r>
        </a:p>
      </dsp:txBody>
      <dsp:txXfrm>
        <a:off x="4342934" y="1252014"/>
        <a:ext cx="3092899" cy="1920376"/>
      </dsp:txXfrm>
    </dsp:sp>
    <dsp:sp modelId="{8AF976C1-FB87-47AE-A236-72842E5DC6E7}">
      <dsp:nvSpPr>
        <dsp:cNvPr id="0" name=""/>
        <dsp:cNvSpPr/>
      </dsp:nvSpPr>
      <dsp:spPr>
        <a:xfrm>
          <a:off x="7852512" y="853182"/>
          <a:ext cx="3212391" cy="20398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0FE43-4E8A-43AD-A502-4852EAA28F61}">
      <dsp:nvSpPr>
        <dsp:cNvPr id="0" name=""/>
        <dsp:cNvSpPr/>
      </dsp:nvSpPr>
      <dsp:spPr>
        <a:xfrm>
          <a:off x="8209444" y="1192268"/>
          <a:ext cx="3212391" cy="20398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Operations</a:t>
          </a:r>
        </a:p>
      </dsp:txBody>
      <dsp:txXfrm>
        <a:off x="8269190" y="1252014"/>
        <a:ext cx="3092899" cy="1920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CD075-A8C5-4F65-9447-2C6F813B94F1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97712-2CB4-4D17-AA46-54005D739AB5}">
      <dsp:nvSpPr>
        <dsp:cNvPr id="0" name=""/>
        <dsp:cNvSpPr/>
      </dsp:nvSpPr>
      <dsp:spPr>
        <a:xfrm>
          <a:off x="521579" y="605217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/>
            <a:t>Healthcare Value Analysis</a:t>
          </a:r>
        </a:p>
      </dsp:txBody>
      <dsp:txXfrm>
        <a:off x="608661" y="692299"/>
        <a:ext cx="4508047" cy="2799040"/>
      </dsp:txXfrm>
    </dsp:sp>
    <dsp:sp modelId="{0E15F398-08C1-49A7-9F92-F10A8B5F259C}">
      <dsp:nvSpPr>
        <dsp:cNvPr id="0" name=""/>
        <dsp:cNvSpPr/>
      </dsp:nvSpPr>
      <dsp:spPr>
        <a:xfrm>
          <a:off x="5724036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C1ADC-F445-4397-9B61-8A364E5F449A}">
      <dsp:nvSpPr>
        <dsp:cNvPr id="0" name=""/>
        <dsp:cNvSpPr/>
      </dsp:nvSpPr>
      <dsp:spPr>
        <a:xfrm>
          <a:off x="6244282" y="605217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/>
            <a:t>Perioperative Infection Prevention </a:t>
          </a:r>
        </a:p>
      </dsp:txBody>
      <dsp:txXfrm>
        <a:off x="6331364" y="692299"/>
        <a:ext cx="4508047" cy="2799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F53C1-CF00-4F3E-93DA-D6D7D6C97377}">
      <dsp:nvSpPr>
        <dsp:cNvPr id="0" name=""/>
        <dsp:cNvSpPr/>
      </dsp:nvSpPr>
      <dsp:spPr>
        <a:xfrm>
          <a:off x="2061977" y="1416"/>
          <a:ext cx="5797061" cy="3398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B1F9E-942B-4C38-B93A-62EE383DDA9F}">
      <dsp:nvSpPr>
        <dsp:cNvPr id="0" name=""/>
        <dsp:cNvSpPr/>
      </dsp:nvSpPr>
      <dsp:spPr>
        <a:xfrm>
          <a:off x="2656560" y="566270"/>
          <a:ext cx="5797061" cy="3398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AORN Guideline for the Care &amp; Cleaning of Surgical Instruments  </a:t>
          </a:r>
        </a:p>
      </dsp:txBody>
      <dsp:txXfrm>
        <a:off x="2756085" y="665795"/>
        <a:ext cx="5598011" cy="3198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F53C1-CF00-4F3E-93DA-D6D7D6C97377}">
      <dsp:nvSpPr>
        <dsp:cNvPr id="0" name=""/>
        <dsp:cNvSpPr/>
      </dsp:nvSpPr>
      <dsp:spPr>
        <a:xfrm>
          <a:off x="2061977" y="1416"/>
          <a:ext cx="5797061" cy="3398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B1F9E-942B-4C38-B93A-62EE383DDA9F}">
      <dsp:nvSpPr>
        <dsp:cNvPr id="0" name=""/>
        <dsp:cNvSpPr/>
      </dsp:nvSpPr>
      <dsp:spPr>
        <a:xfrm>
          <a:off x="2656560" y="566270"/>
          <a:ext cx="5797061" cy="3398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AORN Guideline for Electrosurgical Safety</a:t>
          </a:r>
        </a:p>
      </dsp:txBody>
      <dsp:txXfrm>
        <a:off x="2756085" y="665795"/>
        <a:ext cx="5598011" cy="3198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CFDFE-623C-4B46-809B-62CEB708A801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AEE7A-7080-439B-9F94-DFE4827AAAF8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Health Equity Tool Kit</a:t>
          </a:r>
        </a:p>
      </dsp:txBody>
      <dsp:txXfrm>
        <a:off x="383617" y="1447754"/>
        <a:ext cx="2847502" cy="1768010"/>
      </dsp:txXfrm>
    </dsp:sp>
    <dsp:sp modelId="{CE92BC19-FAFF-4AC7-A0E8-4B8B35B030DB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A6543-9AB6-4CE3-9C64-16C519AA518B}">
      <dsp:nvSpPr>
        <dsp:cNvPr id="0" name=""/>
        <dsp:cNvSpPr/>
      </dsp:nvSpPr>
      <dsp:spPr>
        <a:xfrm>
          <a:off x="3943349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Combating Bullying and Incivility</a:t>
          </a:r>
        </a:p>
      </dsp:txBody>
      <dsp:txXfrm>
        <a:off x="3998354" y="1447754"/>
        <a:ext cx="2847502" cy="1768010"/>
      </dsp:txXfrm>
    </dsp:sp>
    <dsp:sp modelId="{F7B32EA9-C729-4419-9B46-CA07CAAD9D02}">
      <dsp:nvSpPr>
        <dsp:cNvPr id="0" name=""/>
        <dsp:cNvSpPr/>
      </dsp:nvSpPr>
      <dsp:spPr>
        <a:xfrm>
          <a:off x="7229474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735D9-9F63-44AC-A5B5-150EDC4FBDC4}">
      <dsp:nvSpPr>
        <dsp:cNvPr id="0" name=""/>
        <dsp:cNvSpPr/>
      </dsp:nvSpPr>
      <dsp:spPr>
        <a:xfrm>
          <a:off x="7558086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Nurse</a:t>
          </a:r>
          <a:r>
            <a:rPr lang="en-US" sz="3500" kern="1200" baseline="0" dirty="0"/>
            <a:t> Legacy</a:t>
          </a:r>
          <a:endParaRPr lang="en-US" sz="3500" kern="1200" dirty="0"/>
        </a:p>
      </dsp:txBody>
      <dsp:txXfrm>
        <a:off x="7613091" y="1447754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4FEC8-D0ED-479D-8052-02249A3F7EBC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409F-56ED-425E-8FB5-325E03100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6292E-BA1B-40AF-8CDC-B308A3492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4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6292E-BA1B-40AF-8CDC-B308A3492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47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3C4C7-9F77-DB81-7193-AE2C4DD3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5C888-ADF5-8C7C-D552-DE1779811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78582-E941-C30F-F543-B350712B2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CC762-9169-5F29-CA70-AD5568B3B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6292E-BA1B-40AF-8CDC-B308A3492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1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6292E-BA1B-40AF-8CDC-B308A3492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0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1D10D-84DC-99E3-0CE9-63768A89B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27E63-B273-08C3-FA08-292B31E30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865D0B-5D24-1EF5-98B7-2E05455E4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80342-9ED5-BFEC-E0EC-64B393918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6292E-BA1B-40AF-8CDC-B308A3492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0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2066-3AED-1290-4F0A-C91BFF562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9BC1F-1A64-937F-C14A-7F2454CAF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5AE6-E093-3101-5C01-3442399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7512B-0D50-8EF1-7734-D790A938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B2D41-A63E-DA6C-8739-F63B4005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3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A5A6-BC37-2678-292A-D28F20CB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99201-680E-70E6-7FBF-D0BA0D986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D6FB0-256D-4413-9D77-DE75608D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206D2-A528-1368-E140-55D36978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71D85-B18E-B4F7-21BE-165B6FA3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6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512E7-A722-E65A-1564-9399173C9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479B4-A2FF-C67A-3F22-CD45B6570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77CE4-2EE3-CBAA-668F-47ECD7E2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385BD-544C-8E4D-1239-87589363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F413B-8983-C9B8-5A80-C952229C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83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2066-3AED-1290-4F0A-C91BFF562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9BC1F-1A64-937F-C14A-7F2454CAF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5AE6-E093-3101-5C01-3442399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7512B-0D50-8EF1-7734-D790A938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B2D41-A63E-DA6C-8739-F63B4005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9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A777-F1EF-58A7-6C17-8A9C0003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8C1F3-AE05-4A68-2697-FB752B07E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806A0-8449-02E4-C496-6750BC5A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0F8AE-3387-C2EA-2193-A090A86B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6DC8A-2F07-9D44-7D6F-89636094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4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D1EF-9A43-943B-A4B0-C9D0A391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D9137-7610-F3D4-9389-2CD15538B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01DA4-87ED-A075-3AD6-E53684F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3378D-E54F-0A9D-58B5-A88B5B5F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54085-83FE-0153-E81A-256F5E93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6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35A4-BFAE-D9DB-E3D4-A54F7F7B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4ED4-7D4C-41B8-998E-1A7DFBA7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B0B16-55A4-AC25-995D-B5906564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80A33-4772-A361-9FD6-87140C8B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8119A-16B3-7897-EB0E-D88D9550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4C87F-F8E9-AB64-0DFD-9A4A2DF8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48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938D-FC56-59DB-B145-C957B0C1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8E9E8-361A-E748-7897-CA3A9961C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9E9C3-EF6C-7D8A-3E7B-F42F7FBEA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4EDA2-72C7-7371-BD5D-34DBCA598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97EEF-1485-17A0-4B61-E9A49ED8E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AB705-C5DC-EC6E-3257-B05B828C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CB230-D221-B0A2-18C6-7EDDD1DF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DFC411-7492-8E10-4181-B45FBF36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3EF4-AF05-BA58-E959-D033FF50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443C6-4255-003D-F913-E9CAA20D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15842-44E5-06EE-E13C-F4B2F59CD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B7D88-1D85-43CB-A75F-F2D98E3C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8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8462C-B89B-3D69-8B0E-30A1245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E4434-3EF0-0F55-C69E-7BD1C711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C95B-F259-13CA-A108-6819682C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0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E290-1223-41EE-DE8E-803E4341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FAAE-2999-B0CA-2AB1-99670C285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168D-7037-7A0B-498D-27D0B2F0A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5291A-2504-C348-04FA-C4EA6359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5A520-0139-AC7A-DA55-44D7E8FE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1C1D-4B13-0D98-0D78-F0F4CF73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A777-F1EF-58A7-6C17-8A9C0003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8C1F3-AE05-4A68-2697-FB752B07E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806A0-8449-02E4-C496-6750BC5A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0F8AE-3387-C2EA-2193-A090A86B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6DC8A-2F07-9D44-7D6F-89636094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3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11B4-3CE3-38EB-FF39-6D58FA59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CA3A5-CD63-C614-CE08-E207A6784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52E17-31AF-3AB2-9538-E3FB509BC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5C377-4511-C583-B228-893BE282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64CC7-416F-F59D-BB63-1A7956E4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1B67-AB38-598C-604F-C200ED0F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50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A5A6-BC37-2678-292A-D28F20CB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99201-680E-70E6-7FBF-D0BA0D986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D6FB0-256D-4413-9D77-DE75608D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206D2-A528-1368-E140-55D36978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71D85-B18E-B4F7-21BE-165B6FA3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512E7-A722-E65A-1564-9399173C9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479B4-A2FF-C67A-3F22-CD45B6570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77CE4-2EE3-CBAA-668F-47ECD7E2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385BD-544C-8E4D-1239-87589363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F413B-8983-C9B8-5A80-C952229C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97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7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8781" y="3306537"/>
            <a:ext cx="4117521" cy="1404257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509" y="5630380"/>
            <a:ext cx="8779329" cy="96338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Speaker Information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58022" y="2732442"/>
            <a:ext cx="4261405" cy="4518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30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62205" y="6045798"/>
            <a:ext cx="3736459" cy="6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38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49" y="2849331"/>
            <a:ext cx="4163787" cy="1843768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5143500"/>
            <a:ext cx="6457951" cy="122464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580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9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90456" y="6005171"/>
            <a:ext cx="3818965" cy="69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3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422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422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47428" y="5981062"/>
            <a:ext cx="3851237" cy="66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88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68942" y="5992009"/>
            <a:ext cx="3818965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97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9700" y="5992009"/>
            <a:ext cx="3818965" cy="688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D1EF-9A43-943B-A4B0-C9D0A391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D9137-7610-F3D4-9389-2CD15538B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01DA4-87ED-A075-3AD6-E53684F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3378D-E54F-0A9D-58B5-A88B5B5F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54085-83FE-0153-E81A-256F5E93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4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68941" y="5970496"/>
            <a:ext cx="3840480" cy="763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0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58185" y="5981253"/>
            <a:ext cx="3861995" cy="677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9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35A4-BFAE-D9DB-E3D4-A54F7F7B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4ED4-7D4C-41B8-998E-1A7DFBA7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B0B16-55A4-AC25-995D-B5906564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80A33-4772-A361-9FD6-87140C8B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8119A-16B3-7897-EB0E-D88D9550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4C87F-F8E9-AB64-0DFD-9A4A2DF8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8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938D-FC56-59DB-B145-C957B0C1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8E9E8-361A-E748-7897-CA3A9961C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9E9C3-EF6C-7D8A-3E7B-F42F7FBEA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4EDA2-72C7-7371-BD5D-34DBCA598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97EEF-1485-17A0-4B61-E9A49ED8E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AB705-C5DC-EC6E-3257-B05B828C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CB230-D221-B0A2-18C6-7EDDD1DF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DFC411-7492-8E10-4181-B45FBF36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0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3EF4-AF05-BA58-E959-D033FF50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443C6-4255-003D-F913-E9CAA20D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15842-44E5-06EE-E13C-F4B2F59CD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B7D88-1D85-43CB-A75F-F2D98E3C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8462C-B89B-3D69-8B0E-30A1245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E4434-3EF0-0F55-C69E-7BD1C711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C95B-F259-13CA-A108-6819682C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6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E290-1223-41EE-DE8E-803E4341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FAAE-2999-B0CA-2AB1-99670C285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168D-7037-7A0B-498D-27D0B2F0A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5291A-2504-C348-04FA-C4EA6359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5A520-0139-AC7A-DA55-44D7E8FE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1C1D-4B13-0D98-0D78-F0F4CF73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11B4-3CE3-38EB-FF39-6D58FA59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CA3A5-CD63-C614-CE08-E207A6784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52E17-31AF-3AB2-9538-E3FB509BC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5C377-4511-C583-B228-893BE282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64CC7-416F-F59D-BB63-1A7956E4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1B67-AB38-598C-604F-C200ED0F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0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9DF6F-70EF-5F51-8740-A2F58474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24374-013C-5F2D-8B20-3F70E9412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626AA-5E5A-8039-8A99-15F21EB61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1F2B-B4FB-0940-DD4C-DB17D9BD3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9CEB-AFF5-772D-0B87-E4839C7DD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2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9DF6F-70EF-5F51-8740-A2F58474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24374-013C-5F2D-8B20-3F70E9412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626AA-5E5A-8039-8A99-15F21EB61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38598-5D8C-4803-A633-362250FC003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1F2B-B4FB-0940-DD4C-DB17D9BD3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9CEB-AFF5-772D-0B87-E4839C7DD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9043E-0A54-4459-8D13-74F09D2F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7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722" y="365125"/>
            <a:ext cx="11421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722" y="1825626"/>
            <a:ext cx="11421836" cy="4085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25911" y="5997007"/>
            <a:ext cx="3872752" cy="651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8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orn.nursingnetwork.com/enduring-activities/241-guideline-update-sterilization-2025" TargetMode="External"/><Relationship Id="rId2" Type="http://schemas.openxmlformats.org/officeDocument/2006/relationships/hyperlink" Target="https://www.aorn.org/education/education-for-individuals/courses/-in-category/categories/content-type/webinar/live-webinar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orn.nursingnetwork.com/enduring-activities/249-surgical-attire-guideline-update-2025" TargetMode="External"/><Relationship Id="rId4" Type="http://schemas.openxmlformats.org/officeDocument/2006/relationships/hyperlink" Target="https://aorn.nursingnetwork.com/enduring-activities/243-guideline-update-the-implementation-of-enhanced-recovery-after-surgery-2025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B55D-3350-2D35-A7BA-162EEFB0C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ln>
                  <a:solidFill>
                    <a:schemeClr val="tx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2025 Board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12754-6037-BD06-1661-8B09325B6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506669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ln>
                  <a:solidFill>
                    <a:schemeClr val="tx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July 2025 Edition</a:t>
            </a:r>
          </a:p>
        </p:txBody>
      </p:sp>
      <p:pic>
        <p:nvPicPr>
          <p:cNvPr id="5" name="Picture 4" descr="A brick road with a lamp and a cigarette&#10;&#10;AI-generated content may be incorrect.">
            <a:extLst>
              <a:ext uri="{FF2B5EF4-FFF2-40B4-BE49-F238E27FC236}">
                <a16:creationId xmlns:a16="http://schemas.microsoft.com/office/drawing/2014/main" id="{85167DB1-9CEA-F2C8-32E4-476EAB6B5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9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059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853434-309B-254F-7746-9A6F87E0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5A5C8A1-0871-22D6-3002-AF725F87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9248"/>
            <a:ext cx="11277600" cy="51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3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9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4" y="-1500"/>
            <a:ext cx="8119932" cy="6858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2999"/>
            <a:ext cx="12201264" cy="6859500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7" y="0"/>
            <a:ext cx="11718097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1B0DF-1557-43BF-B2E8-4401155B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ctr" defTabSz="1219170"/>
            <a:r>
              <a:rPr lang="en-US" sz="4800">
                <a:solidFill>
                  <a:srgbClr val="FFFFFF"/>
                </a:solidFill>
                <a:latin typeface="+mj-lt"/>
                <a:cs typeface="+mj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0B9E3-1469-2482-2E03-500159F57EA7}"/>
              </a:ext>
            </a:extLst>
          </p:cNvPr>
          <p:cNvSpPr txBox="1"/>
          <p:nvPr/>
        </p:nvSpPr>
        <p:spPr>
          <a:xfrm>
            <a:off x="1127569" y="5791200"/>
            <a:ext cx="9932691" cy="5080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algn="ctr" defTabSz="1219170">
              <a:lnSpc>
                <a:spcPct val="90000"/>
              </a:lnSpc>
              <a:spcBef>
                <a:spcPts val="1333"/>
              </a:spcBef>
            </a:pPr>
            <a:r>
              <a:rPr lang="en-US" sz="2667" b="1" dirty="0">
                <a:solidFill>
                  <a:srgbClr val="FFFFFF"/>
                </a:solidFill>
                <a:latin typeface="Calibri" panose="020F0502020204030204"/>
              </a:rPr>
              <a:t>Open for Public Comments through July 13</a:t>
            </a:r>
            <a:r>
              <a:rPr lang="en-US" sz="2667" b="1" baseline="30000" dirty="0">
                <a:solidFill>
                  <a:srgbClr val="FFFFFF"/>
                </a:solidFill>
                <a:latin typeface="Calibri" panose="020F0502020204030204"/>
              </a:rPr>
              <a:t>th</a:t>
            </a:r>
            <a:endParaRPr lang="en-US" sz="2667" dirty="0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D3EE61-D8A3-4D4E-87A5-F042176AE4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181539"/>
              </p:ext>
            </p:extLst>
          </p:nvPr>
        </p:nvGraphicFramePr>
        <p:xfrm>
          <a:off x="838200" y="1359315"/>
          <a:ext cx="10515600" cy="396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751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C20FA-18F5-A38A-09B7-A52849025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EF5F0F-E214-A334-77CE-1FBABC40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2FC58-284B-D63A-4B9F-58DCC0AA4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9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4885E3-0403-16A2-86CD-52EF33C5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4" y="-1500"/>
            <a:ext cx="8119932" cy="6858000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02B643-9697-B933-56F2-55112C205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2999"/>
            <a:ext cx="12201264" cy="6859500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400978-59BE-6FDF-C207-D075FD0C4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7" y="0"/>
            <a:ext cx="11718097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5C1C5-A836-4842-7A74-AA5F9AE1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algn="ctr" defTabSz="1219170"/>
            <a:r>
              <a:rPr lang="en-US" sz="4800">
                <a:solidFill>
                  <a:srgbClr val="FFFFFF"/>
                </a:solidFill>
                <a:latin typeface="+mj-lt"/>
                <a:cs typeface="+mj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5BBAB1-673B-B39C-9851-ECAA34BBB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6DB5B-9C05-0751-BBE2-D0DEB0C2CB81}"/>
              </a:ext>
            </a:extLst>
          </p:cNvPr>
          <p:cNvSpPr txBox="1"/>
          <p:nvPr/>
        </p:nvSpPr>
        <p:spPr>
          <a:xfrm>
            <a:off x="1127569" y="5791200"/>
            <a:ext cx="9932691" cy="50800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algn="ctr" defTabSz="1219170">
              <a:lnSpc>
                <a:spcPct val="90000"/>
              </a:lnSpc>
              <a:spcBef>
                <a:spcPts val="1333"/>
              </a:spcBef>
            </a:pPr>
            <a:r>
              <a:rPr lang="en-US" sz="2667" b="1" dirty="0">
                <a:solidFill>
                  <a:srgbClr val="FFFFFF"/>
                </a:solidFill>
                <a:latin typeface="Calibri" panose="020F0502020204030204"/>
              </a:rPr>
              <a:t>Open for Public Comments July 14</a:t>
            </a:r>
            <a:r>
              <a:rPr lang="en-US" sz="2667" b="1" baseline="30000" dirty="0">
                <a:solidFill>
                  <a:srgbClr val="FFFFFF"/>
                </a:solidFill>
                <a:latin typeface="Calibri" panose="020F0502020204030204"/>
              </a:rPr>
              <a:t>th</a:t>
            </a:r>
            <a:r>
              <a:rPr lang="en-US" sz="2667" b="1" dirty="0">
                <a:solidFill>
                  <a:srgbClr val="FFFFFF"/>
                </a:solidFill>
                <a:latin typeface="Calibri" panose="020F0502020204030204"/>
              </a:rPr>
              <a:t> through mid-August</a:t>
            </a:r>
            <a:endParaRPr lang="en-US" sz="2667" dirty="0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E30711-EC04-1214-FED9-DFFFA57B0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142753"/>
              </p:ext>
            </p:extLst>
          </p:nvPr>
        </p:nvGraphicFramePr>
        <p:xfrm>
          <a:off x="838200" y="1359315"/>
          <a:ext cx="10515600" cy="396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832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0B96C-41A3-4B82-9AF3-2DB27F8A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65200"/>
            <a:ext cx="6766077" cy="49276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/>
            <a:r>
              <a:rPr lang="en-US" sz="5467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AORN 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2E5A-98FB-4580-8ADE-AA2B3ABB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729" y="965197"/>
            <a:ext cx="2707937" cy="4927603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defTabSz="1219170">
              <a:spcBef>
                <a:spcPts val="1333"/>
              </a:spcBef>
              <a:buNone/>
            </a:pPr>
            <a:r>
              <a:rPr lang="en-US" sz="2000">
                <a:solidFill>
                  <a:schemeClr val="accent1"/>
                </a:solidFill>
              </a:rPr>
              <a:t>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8160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2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1F7DE-816D-6F75-10BE-31C445DD6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CBB82-6D64-10C0-5C85-4DCFA113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3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B5C1C-C8EB-5F5A-F5B1-66729BBE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D0324-0630-68DA-D08D-58D6FBE7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5" y="253820"/>
            <a:ext cx="7665929" cy="595647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3564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7CBFF-770D-B5A1-59D5-B7333EC8B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941DE-D16A-4E7A-A75F-C1450807F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18CED-76C9-757D-4459-E55EEA3E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89" y="400834"/>
            <a:ext cx="7041777" cy="580946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67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8498-9CDA-FDE5-0051-208722D9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51AD-5151-364D-5557-DED98532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89" y="88128"/>
            <a:ext cx="10515600" cy="1089320"/>
          </a:xfrm>
        </p:spPr>
        <p:txBody>
          <a:bodyPr/>
          <a:lstStyle/>
          <a:p>
            <a:r>
              <a:rPr lang="en-US" dirty="0"/>
              <a:t>Recorded Webinars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2B3DA-8D36-086B-FEC9-50393CA11F67}"/>
              </a:ext>
            </a:extLst>
          </p:cNvPr>
          <p:cNvSpPr txBox="1"/>
          <p:nvPr/>
        </p:nvSpPr>
        <p:spPr>
          <a:xfrm>
            <a:off x="6733232" y="6123543"/>
            <a:ext cx="40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Access Live Webinars Here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9E3CE-7407-0497-C6F7-3035CC3F3DC8}"/>
              </a:ext>
            </a:extLst>
          </p:cNvPr>
          <p:cNvSpPr txBox="1"/>
          <p:nvPr/>
        </p:nvSpPr>
        <p:spPr>
          <a:xfrm>
            <a:off x="475989" y="1614616"/>
            <a:ext cx="11461315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400" b="1" u="sng" dirty="0">
                <a:solidFill>
                  <a:srgbClr val="4AB4BF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  <a:hlinkClick r:id="rId3"/>
              </a:rPr>
              <a:t>Guideline Update: Sterilization 2025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8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The Guideline for Sterilization provides guidance for perioperative teams about sterilizing reusable medical devices to be used in perioperative and procedural settings.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Clinical topics: Surgery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Offers 1.0 contact hour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Available until September 10, 2026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buNone/>
            </a:pPr>
            <a:r>
              <a:rPr lang="en-US" sz="2400" b="1" u="sng" dirty="0">
                <a:solidFill>
                  <a:srgbClr val="3FA6B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  <a:hlinkClick r:id="rId4"/>
              </a:rPr>
              <a:t>Guideline Update: The Implementation of Enhanced Recovery After Surgery 2025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8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This presentation will review the new guideline for enhanced recovery after surgery.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Clinical topics: Surgery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Offers 1.0 contact hour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Available until October 17, 2026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buNone/>
            </a:pPr>
            <a:r>
              <a:rPr lang="en-US" sz="2400" b="1" u="sng" dirty="0">
                <a:solidFill>
                  <a:srgbClr val="4AB4BF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  <a:hlinkClick r:id="rId5"/>
              </a:rPr>
              <a:t>Surgical Attire: Guideline Update 2025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8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Guideline for Surgical Attire with guidance for the perioperative RN for wearing surgical attire in semi-restricted and restricted areas, laundering, cleaning items, updates on disinfection criteria.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Clinical topics: Surgery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Offers 1.0 contact hour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150"/>
              </a:spcBef>
            </a:pPr>
            <a:r>
              <a:rPr lang="en-US" sz="1200" dirty="0">
                <a:solidFill>
                  <a:srgbClr val="888888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Available until January 31, 2026</a:t>
            </a:r>
            <a:endParaRPr lang="en-US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3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0351D-17E8-BF5B-9FF0-8E5D0008D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4065A14-5072-9C1F-4F59-65AA0D0C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00859-E51D-C8E3-AC82-E02DDFF6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65200"/>
            <a:ext cx="6766077" cy="49276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/>
            <a:r>
              <a:rPr lang="en-US" sz="5467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Practice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C93D2-53B7-4DCA-A0C6-12D5456B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729" y="965197"/>
            <a:ext cx="2707937" cy="4927603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defTabSz="1219170">
              <a:spcBef>
                <a:spcPts val="1333"/>
              </a:spcBef>
              <a:buNone/>
            </a:pPr>
            <a:r>
              <a:rPr lang="en-US" sz="2000">
                <a:solidFill>
                  <a:schemeClr val="accent1"/>
                </a:solidFill>
              </a:rPr>
              <a:t>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4C084-5CE8-6821-4CAE-53A2FDB59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8160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99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ED52-C297-48D9-4BAE-5FFD8C441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</a:rPr>
              <a:t>                   </a:t>
            </a:r>
            <a:r>
              <a:rPr lang="en-US" b="1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</a:rPr>
              <a:t>2025-2026 AORN Board  of Directors</a:t>
            </a:r>
          </a:p>
        </p:txBody>
      </p:sp>
      <p:pic>
        <p:nvPicPr>
          <p:cNvPr id="5" name="Content Placeholder 4" descr="A blue and orange striped brick wall&#10;&#10;AI-generated content may be incorrect.">
            <a:extLst>
              <a:ext uri="{FF2B5EF4-FFF2-40B4-BE49-F238E27FC236}">
                <a16:creationId xmlns:a16="http://schemas.microsoft.com/office/drawing/2014/main" id="{5F5CA798-630B-4242-33FF-1AC7A75D5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13255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F7409-47D8-EAA3-D5B0-63CF26C28267}"/>
              </a:ext>
            </a:extLst>
          </p:cNvPr>
          <p:cNvSpPr txBox="1"/>
          <p:nvPr/>
        </p:nvSpPr>
        <p:spPr>
          <a:xfrm>
            <a:off x="3219721" y="801666"/>
            <a:ext cx="81340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The 2025-2026 AORN Board of Directors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521ED-4807-4FC3-542F-0443C3603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0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C18648-1588-1277-F3B7-56428E16EB70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F6D1D-CD33-FF57-3062-456A90A7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New Tool Kits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C7BB4EC-3EA2-7347-9F21-021BF89142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40293803"/>
              </p:ext>
            </p:extLst>
          </p:nvPr>
        </p:nvGraphicFramePr>
        <p:xfrm>
          <a:off x="838199" y="1825625"/>
          <a:ext cx="1051559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E8E93A-42C1-387E-1316-D28A4754938C}"/>
              </a:ext>
            </a:extLst>
          </p:cNvPr>
          <p:cNvSpPr txBox="1"/>
          <p:nvPr/>
        </p:nvSpPr>
        <p:spPr>
          <a:xfrm>
            <a:off x="838199" y="5421133"/>
            <a:ext cx="403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Access Tool Kits, Scan the QR Code: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E0C9C-B154-DFBC-0A48-775E40EE4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564" y="5223169"/>
            <a:ext cx="1436867" cy="14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field of flowers and grass&#10;&#10;AI-generated content may be incorrect.">
            <a:extLst>
              <a:ext uri="{FF2B5EF4-FFF2-40B4-BE49-F238E27FC236}">
                <a16:creationId xmlns:a16="http://schemas.microsoft.com/office/drawing/2014/main" id="{5C096D95-B8BC-81C4-98E0-9502AAB81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4"/>
          <a:stretch>
            <a:fillRect/>
          </a:stretch>
        </p:blipFill>
        <p:spPr>
          <a:xfrm>
            <a:off x="20" y="-15305"/>
            <a:ext cx="12191980" cy="446597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C5F12-7AD8-CC6E-3914-6D52B51A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Have a Wonderful Summer!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18951-5FA5-5B69-7FE3-44158AA41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4956314"/>
            <a:ext cx="11058144" cy="13064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We appreciate everything you do for our profession and for AORN. Please take of yourself mentally physically, emotionally, and spiritually!  We care about you! </a:t>
            </a:r>
          </a:p>
        </p:txBody>
      </p:sp>
    </p:spTree>
    <p:extLst>
      <p:ext uri="{BB962C8B-B14F-4D97-AF65-F5344CB8AC3E}">
        <p14:creationId xmlns:p14="http://schemas.microsoft.com/office/powerpoint/2010/main" val="46726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73E8A-EC19-AA23-D131-8224DDE9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FD566-304A-E707-418D-51F8BD5C57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BE241-630A-651C-FE48-580064D2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399" y="1290182"/>
            <a:ext cx="9319188" cy="44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7B4FF-D849-0970-78AC-B8FA0A58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FD1A-7876-B7F4-5D78-FC1DC06F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22" y="365125"/>
            <a:ext cx="11421836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Strategic Planning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98E4BA-06AE-66D8-D404-7A6FD2A5E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476370"/>
              </p:ext>
            </p:extLst>
          </p:nvPr>
        </p:nvGraphicFramePr>
        <p:xfrm>
          <a:off x="383722" y="1825626"/>
          <a:ext cx="11421836" cy="4085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316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535A5A-8E2C-4064-88A2-20A01259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6" y="3556426"/>
            <a:ext cx="1726076" cy="2936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81FD3-536A-5922-D011-7E914793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Representation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150C-2D60-7492-4E2F-F218FAA673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President Murdock:</a:t>
            </a:r>
          </a:p>
          <a:p>
            <a:pPr marL="0" marR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July 17-18 American College of Surgeons Quality &amp; Safety in San Diego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July 31 Memorial Hermann Periop 101 Graduation, Houston, TX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189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48F19-50E1-2944-C984-AE6CE7AA33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JD Buchert: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July 16-18 National Association of Hispanic Nurses (NAHN) 50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Annual Conference, Irving, TX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Graphic 7" descr="Users with solid fill">
            <a:extLst>
              <a:ext uri="{FF2B5EF4-FFF2-40B4-BE49-F238E27FC236}">
                <a16:creationId xmlns:a16="http://schemas.microsoft.com/office/drawing/2014/main" id="{7124B9C0-9F39-9BDA-4E8E-9AF4CD979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0976" y="3648173"/>
            <a:ext cx="1468531" cy="14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1"/>
            <a:ext cx="12191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1"/>
            <a:ext cx="4097211" cy="2170660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7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939D8-CE7E-DF57-0E74-80DFBD1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5" y="348865"/>
            <a:ext cx="9718111" cy="1576447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Two New Specialty Assemblies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A2E711-07E6-7109-B593-9CE7F113B0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547040"/>
              </p:ext>
            </p:extLst>
          </p:nvPr>
        </p:nvGraphicFramePr>
        <p:xfrm>
          <a:off x="644057" y="2615979"/>
          <a:ext cx="10927828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885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Red marker and calendar">
            <a:extLst>
              <a:ext uri="{FF2B5EF4-FFF2-40B4-BE49-F238E27FC236}">
                <a16:creationId xmlns:a16="http://schemas.microsoft.com/office/drawing/2014/main" id="{93DACDD0-F002-AF31-B8CB-CF6EBE494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9" y="-1534135"/>
            <a:ext cx="4592271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0B96C-41A3-4B82-9AF3-2DB27F8A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2" y="3091928"/>
            <a:ext cx="9078563" cy="2387600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/>
            <a:r>
              <a:rPr lang="en-US" sz="6667" dirty="0">
                <a:solidFill>
                  <a:schemeClr val="tx1"/>
                </a:solidFill>
                <a:latin typeface="+mj-lt"/>
                <a:cs typeface="+mj-cs"/>
              </a:rPr>
              <a:t>Upcoming Dates &amp; Deadlines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6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2E5A-98FB-4580-8ADE-AA2B3ABB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2" y="5624944"/>
            <a:ext cx="9078563" cy="592976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indent="0" defTabSz="1219170">
              <a:spcBef>
                <a:spcPts val="1333"/>
              </a:spcBef>
              <a:buNone/>
            </a:pPr>
            <a:r>
              <a:rPr lang="en-US" sz="320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56875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16597"/>
            <a:ext cx="73151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15B50-BBB0-A17F-66B8-2E4F57E7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7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National Legislative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2A7-1871-809A-E438-36D4580F7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704013"/>
            <a:ext cx="9941319" cy="343816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3200" dirty="0"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Open Sans" panose="020B0606030504020204" pitchFamily="34" charset="0"/>
                <a:ea typeface="Times New Roman" panose="02020603050405020304" pitchFamily="18" charset="0"/>
              </a:rPr>
              <a:t>The next NLF call is scheduled on </a:t>
            </a:r>
            <a:r>
              <a:rPr lang="en-US" sz="3200" b="1" dirty="0">
                <a:latin typeface="Open Sans" panose="020B0606030504020204" pitchFamily="34" charset="0"/>
                <a:ea typeface="Times New Roman" panose="02020603050405020304" pitchFamily="18" charset="0"/>
              </a:rPr>
              <a:t>Monday, July 21, 2023,</a:t>
            </a:r>
            <a:r>
              <a:rPr lang="en-US" sz="3200" dirty="0">
                <a:latin typeface="Open Sans" panose="020B0606030504020204" pitchFamily="34" charset="0"/>
                <a:ea typeface="Times New Roman" panose="02020603050405020304" pitchFamily="18" charset="0"/>
              </a:rPr>
              <a:t> at 6:30pm mountain</a:t>
            </a:r>
            <a:r>
              <a:rPr lang="en-US" sz="3200" b="1" dirty="0">
                <a:latin typeface="Open Sans" panose="020B0606030504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Open Sans" panose="020B0606030504020204" pitchFamily="34" charset="0"/>
                <a:ea typeface="Times New Roman" panose="02020603050405020304" pitchFamily="18" charset="0"/>
              </a:rPr>
              <a:t>time.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National Legislative Forum (NLF) calls take place on the 3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rd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Monday of each month at 5:30pm PT, 6:30pm MT, 7:30pm CT, and 8:30pm ET.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If you are interested in joining the calls, click QR Code.</a:t>
            </a:r>
          </a:p>
          <a:p>
            <a:pPr marL="0" indent="0">
              <a:buNone/>
            </a:pPr>
            <a:endParaRPr lang="en-US" sz="3200" dirty="0"/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2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FAD75D-DE05-0878-DBE7-A4A08F40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56" y="479833"/>
            <a:ext cx="2224180" cy="2224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96F16-83A1-1D44-5BB1-495255D1D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264" y="4694549"/>
            <a:ext cx="1683618" cy="16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5874A-5C36-712F-783C-6F73FCEE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1" y="386929"/>
            <a:ext cx="10066123" cy="1298448"/>
          </a:xfrm>
        </p:spPr>
        <p:txBody>
          <a:bodyPr anchor="b">
            <a:normAutofit/>
          </a:bodyPr>
          <a:lstStyle/>
          <a:p>
            <a:r>
              <a:rPr lang="en-US" sz="4133" dirty="0"/>
              <a:t>Chapter Leader Townhall </a:t>
            </a:r>
            <a:br>
              <a:rPr lang="en-US" sz="4133" dirty="0"/>
            </a:br>
            <a:r>
              <a:rPr lang="en-US" sz="4133" dirty="0"/>
              <a:t>6pm MT, July 13</a:t>
            </a:r>
            <a:r>
              <a:rPr lang="en-US" sz="4133" baseline="30000" dirty="0"/>
              <a:t>th </a:t>
            </a:r>
            <a:endParaRPr lang="en-US" sz="4133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11454593" cy="78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03079"/>
            <a:ext cx="1138336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72394-CEDA-0D86-F59A-8BE063E28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8"/>
            <a:ext cx="4530899" cy="363945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Open Sans" panose="020B0606030504020204" pitchFamily="34" charset="0"/>
                <a:ea typeface="Times New Roman" panose="02020603050405020304" pitchFamily="18" charset="0"/>
              </a:rPr>
              <a:t>This is an opportunity for officers to ask questions and find out what other officers are doing successfully. </a:t>
            </a:r>
          </a:p>
          <a:p>
            <a:pPr marL="0" indent="0" algn="ctr">
              <a:buNone/>
            </a:pPr>
            <a:r>
              <a:rPr lang="en-US" sz="1800" dirty="0">
                <a:latin typeface="Open Sans" panose="020B0606030504020204" pitchFamily="34" charset="0"/>
              </a:rPr>
              <a:t>If you missed the June call, scan this QR Code:</a:t>
            </a:r>
          </a:p>
          <a:p>
            <a:pPr marL="0" indent="0" algn="ctr">
              <a:buNone/>
            </a:pPr>
            <a:endParaRPr lang="en-US" sz="1800" dirty="0">
              <a:latin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1" y="2313027"/>
            <a:ext cx="781700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6A80A-DD17-2736-D430-5168710C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61" y="3539322"/>
            <a:ext cx="2480134" cy="248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8241F-5E48-1A62-012B-399B093C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74" y="4077456"/>
            <a:ext cx="22860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F35890-7FA6-73F2-072B-18CD651DD6F3}"/>
              </a:ext>
            </a:extLst>
          </p:cNvPr>
          <p:cNvSpPr txBox="1"/>
          <p:nvPr/>
        </p:nvSpPr>
        <p:spPr>
          <a:xfrm>
            <a:off x="6702382" y="2621108"/>
            <a:ext cx="415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Open Sans" panose="020B0606030504020204" pitchFamily="34" charset="0"/>
              </a:rPr>
              <a:t>To Register for the August call, scan QR Code: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778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ght the Pathway.potx" id="{F562607A-754A-4B87-A16F-980AF393A706}" vid="{D304E393-7D44-47FC-9CD4-1BD335270232}"/>
    </a:ext>
  </a:extLst>
</a:theme>
</file>

<file path=ppt/theme/theme2.xml><?xml version="1.0" encoding="utf-8"?>
<a:theme xmlns:a="http://schemas.openxmlformats.org/drawingml/2006/main" name="Board Update 2025 templa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ght the Pathway.potx" id="{F562607A-754A-4B87-A16F-980AF393A706}" vid="{D304E393-7D44-47FC-9CD4-1BD335270232}"/>
    </a:ext>
  </a:extLst>
</a:theme>
</file>

<file path=ppt/theme/theme3.xml><?xml version="1.0" encoding="utf-8"?>
<a:theme xmlns:a="http://schemas.openxmlformats.org/drawingml/2006/main" name="1_Office Theme">
  <a:themeElements>
    <a:clrScheme name="Custom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1CA67"/>
      </a:accent1>
      <a:accent2>
        <a:srgbClr val="6ABA76"/>
      </a:accent2>
      <a:accent3>
        <a:srgbClr val="00877C"/>
      </a:accent3>
      <a:accent4>
        <a:srgbClr val="00AEA9"/>
      </a:accent4>
      <a:accent5>
        <a:srgbClr val="006D7B"/>
      </a:accent5>
      <a:accent6>
        <a:srgbClr val="003D5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Board Update June 2025</Template>
  <TotalTime>501</TotalTime>
  <Words>442</Words>
  <Application>Microsoft Office PowerPoint</Application>
  <PresentationFormat>Widescreen</PresentationFormat>
  <Paragraphs>67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</vt:lpstr>
      <vt:lpstr>Open Sans</vt:lpstr>
      <vt:lpstr>Office Theme</vt:lpstr>
      <vt:lpstr>Board Update 2025 template</vt:lpstr>
      <vt:lpstr>1_Office Theme</vt:lpstr>
      <vt:lpstr>2025 Board Update</vt:lpstr>
      <vt:lpstr>                   2025-2026 AORN Board  of Directors</vt:lpstr>
      <vt:lpstr>PowerPoint Presentation</vt:lpstr>
      <vt:lpstr>Strategic Planning</vt:lpstr>
      <vt:lpstr>Board Representation Activities</vt:lpstr>
      <vt:lpstr>Two New Specialty Assemblies</vt:lpstr>
      <vt:lpstr>Upcoming Dates &amp; Deadlines</vt:lpstr>
      <vt:lpstr>National Legislative Call</vt:lpstr>
      <vt:lpstr>Chapter Leader Townhall  6pm MT, July 13th </vt:lpstr>
      <vt:lpstr>PowerPoint Presentation</vt:lpstr>
      <vt:lpstr> </vt:lpstr>
      <vt:lpstr> </vt:lpstr>
      <vt:lpstr>AORN Upcoming Events</vt:lpstr>
      <vt:lpstr>PowerPoint Presentation</vt:lpstr>
      <vt:lpstr>PowerPoint Presentation</vt:lpstr>
      <vt:lpstr>PowerPoint Presentation</vt:lpstr>
      <vt:lpstr>PowerPoint Presentation</vt:lpstr>
      <vt:lpstr>Recorded Webinars</vt:lpstr>
      <vt:lpstr>Practice Updates</vt:lpstr>
      <vt:lpstr>New Tool Kits</vt:lpstr>
      <vt:lpstr>Have a Wonderful Summer!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Brenda Larkin</dc:creator>
  <cp:lastModifiedBy>Leigh Anne Bartlett</cp:lastModifiedBy>
  <cp:revision>12</cp:revision>
  <dcterms:created xsi:type="dcterms:W3CDTF">2025-05-31T15:30:55Z</dcterms:created>
  <dcterms:modified xsi:type="dcterms:W3CDTF">2025-07-15T23:14:35Z</dcterms:modified>
</cp:coreProperties>
</file>