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3" name="Shape 6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71550" indent="-40005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508760" indent="-4800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>
            <a:lvl1pPr algn="ctr">
              <a:lnSpc>
                <a:spcPct val="90000"/>
              </a:lnSpc>
              <a:defRPr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06400" indent="-355600" algn="ctr"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406400" indent="127000" algn="ctr"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406400" indent="609600" algn="ctr"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406400" indent="1079500" algn="ctr"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406400" indent="1536700" algn="ctr"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4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71550" indent="-40005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508760" indent="-4800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838200" y="660400"/>
            <a:ext cx="10515600" cy="10302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half" idx="1"/>
          </p:nvPr>
        </p:nvSpPr>
        <p:spPr>
          <a:xfrm rot="5400000">
            <a:off x="4557712" y="-1893887"/>
            <a:ext cx="3076576" cy="10515601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71550" indent="-40005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508760" indent="-4800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>
            <a:lvl1pPr>
              <a:lnSpc>
                <a:spcPct val="900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4" name="Google Shape;39;p7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>
            <a:lvl1pPr>
              <a:lnSpc>
                <a:spcPct val="900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431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972457" indent="-464457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498600" indent="-5080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2042160" indent="-5689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499360" indent="-5689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Google Shape;47;p8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2286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itle Text"/>
          <p:cNvSpPr txBox="1">
            <a:spLocks noGrp="1"/>
          </p:cNvSpPr>
          <p:nvPr>
            <p:ph type="title"/>
          </p:nvPr>
        </p:nvSpPr>
        <p:spPr>
          <a:xfrm>
            <a:off x="838200" y="660400"/>
            <a:ext cx="10515600" cy="10302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" name="Google Shape;63;p11"/>
          <p:cNvSpPr txBox="1">
            <a:spLocks noGrp="1"/>
          </p:cNvSpPr>
          <p:nvPr>
            <p:ph type="body" sz="half" idx="21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5" name="Google Shape;64;p11"/>
          <p:cNvSpPr txBox="1">
            <a:spLocks noGrp="1"/>
          </p:cNvSpPr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/>
          <a:p>
            <a:pPr marL="2286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6" name="Google Shape;65;p11"/>
          <p:cNvSpPr txBox="1">
            <a:spLocks noGrp="1"/>
          </p:cNvSpPr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Title Text"/>
          <p:cNvSpPr txBox="1">
            <a:spLocks noGrp="1"/>
          </p:cNvSpPr>
          <p:nvPr>
            <p:ph type="title"/>
          </p:nvPr>
        </p:nvSpPr>
        <p:spPr>
          <a:xfrm>
            <a:off x="838200" y="660400"/>
            <a:ext cx="10515600" cy="10302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71550" indent="-40005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508760" indent="-4800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Google Shape;72;p12"/>
          <p:cNvSpPr txBox="1">
            <a:spLocks noGrp="1"/>
          </p:cNvSpPr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>
            <a:lvl1pPr>
              <a:lnSpc>
                <a:spcPct val="90000"/>
              </a:lnSpc>
              <a:defRPr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838200" y="660400"/>
            <a:ext cx="10515600" cy="10302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 rot="5400000">
            <a:off x="4557712" y="-1893887"/>
            <a:ext cx="3076576" cy="10515601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71550" indent="-40005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508760" indent="-4800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Title Text"/>
          <p:cNvSpPr txBox="1">
            <a:spLocks noGrp="1"/>
          </p:cNvSpPr>
          <p:nvPr>
            <p:ph type="title"/>
          </p:nvPr>
        </p:nvSpPr>
        <p:spPr>
          <a:xfrm>
            <a:off x="838200" y="660400"/>
            <a:ext cx="10515600" cy="10302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3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10515600" cy="3076575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71550" indent="-40005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508760" indent="-4800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4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indent="457200" algn="ctr"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indent="914400" algn="ctr"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indent="1371600" algn="ctr"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indent="1828800" algn="ctr"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4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5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4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4572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9144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13716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18288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4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47850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4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8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9787" y="2505075"/>
            <a:ext cx="5157789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4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4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4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4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2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indent="4572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indent="9144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indent="13716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indent="18288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>
            <a:lvl1pPr>
              <a:lnSpc>
                <a:spcPct val="900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Google Shape;39;p7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92;p15" descr="Google Shape;92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Title Text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</p:spPr>
        <p:txBody>
          <a:bodyPr lIns="45699" tIns="45699" rIns="45699" bIns="45699" anchor="t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56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77900" indent="-4445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513839" indent="-49783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92;p15" descr="Google Shape;92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699" tIns="45699" rIns="45699" bIns="45699" anchor="t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66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77900" indent="-4445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513839" indent="-49783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92;p15" descr="Google Shape;92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>
            <a:lvl1pPr>
              <a:lnSpc>
                <a:spcPct val="900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76" name="Google Shape;119;p20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92;p15" descr="Google Shape;92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>
            <a:lvl1pPr>
              <a:lnSpc>
                <a:spcPct val="900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8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431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972457" indent="-464457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498600" indent="-5080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2042160" indent="-5689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499360" indent="-5689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8" name="Google Shape;127;p21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2286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92;p15" descr="Google Shape;92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92;p15" descr="Google Shape;92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699" tIns="45699" rIns="45699" bIns="45699" anchor="t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92;p15" descr="Google Shape;92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lIns="45699" tIns="45699" rIns="45699" bIns="45699" anchor="t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6" name="Google Shape;143;p24"/>
          <p:cNvSpPr txBox="1">
            <a:spLocks noGrp="1"/>
          </p:cNvSpPr>
          <p:nvPr>
            <p:ph type="body" sz="half" idx="21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17" name="Google Shape;144;p24"/>
          <p:cNvSpPr txBox="1">
            <a:spLocks noGrp="1"/>
          </p:cNvSpPr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/>
          <a:p>
            <a:pPr marL="2286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18" name="Google Shape;145;p24"/>
          <p:cNvSpPr txBox="1">
            <a:spLocks noGrp="1"/>
          </p:cNvSpPr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92;p15" descr="Google Shape;92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699" tIns="45699" rIns="45699" bIns="45699" anchor="t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77900" indent="-4445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513839" indent="-49783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9" name="Google Shape;152;p25"/>
          <p:cNvSpPr txBox="1">
            <a:spLocks noGrp="1"/>
          </p:cNvSpPr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92;p15" descr="Google Shape;92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>
            <a:lvl1pPr>
              <a:lnSpc>
                <a:spcPct val="90000"/>
              </a:lnSpc>
              <a:defRPr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163;p27" descr="Google Shape;163;p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6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Title Text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67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71550" indent="-40005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508760" indent="-4800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524508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>
            <a:lvl1pPr>
              <a:lnSpc>
                <a:spcPct val="900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431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972457" indent="-464457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498600" indent="-5080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2042160" indent="-5689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499360" indent="-5689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Google Shape;47;p8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2286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163;p27" descr="Google Shape;163;p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6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Title Text"/>
          <p:cNvSpPr txBox="1">
            <a:spLocks noGrp="1"/>
          </p:cNvSpPr>
          <p:nvPr>
            <p:ph type="title"/>
          </p:nvPr>
        </p:nvSpPr>
        <p:spPr>
          <a:xfrm>
            <a:off x="3679825" y="365125"/>
            <a:ext cx="7673975" cy="1325563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77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4202907" y="-973933"/>
            <a:ext cx="3786188" cy="10515601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71550" indent="-40005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508760" indent="-4800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524508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163;p27" descr="Google Shape;163;p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6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>
            <a:lvl1pPr>
              <a:lnSpc>
                <a:spcPct val="900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87" name="Google Shape;193;p3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524508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163;p27" descr="Google Shape;163;p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6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>
            <a:lvl1pPr>
              <a:lnSpc>
                <a:spcPct val="900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9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431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972457" indent="-464457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498600" indent="-5080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2042160" indent="-5689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499360" indent="-5689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9" name="Google Shape;201;p33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2286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524508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163;p27" descr="Google Shape;163;p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6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Title Text"/>
          <p:cNvSpPr txBox="1">
            <a:spLocks noGrp="1"/>
          </p:cNvSpPr>
          <p:nvPr>
            <p:ph type="title"/>
          </p:nvPr>
        </p:nvSpPr>
        <p:spPr>
          <a:xfrm>
            <a:off x="3679825" y="365125"/>
            <a:ext cx="7673975" cy="1325563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524508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163;p27" descr="Google Shape;163;p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6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9" name="Google Shape;213;p35"/>
          <p:cNvSpPr txBox="1">
            <a:spLocks noGrp="1"/>
          </p:cNvSpPr>
          <p:nvPr>
            <p:ph type="body" sz="half" idx="21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20" name="Google Shape;214;p35"/>
          <p:cNvSpPr txBox="1">
            <a:spLocks noGrp="1"/>
          </p:cNvSpPr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/>
          <a:p>
            <a:pPr marL="2286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21" name="Google Shape;215;p35"/>
          <p:cNvSpPr txBox="1">
            <a:spLocks noGrp="1"/>
          </p:cNvSpPr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524508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163;p27" descr="Google Shape;163;p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6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Title Text"/>
          <p:cNvSpPr txBox="1">
            <a:spLocks noGrp="1"/>
          </p:cNvSpPr>
          <p:nvPr>
            <p:ph type="title"/>
          </p:nvPr>
        </p:nvSpPr>
        <p:spPr>
          <a:xfrm>
            <a:off x="3679825" y="365125"/>
            <a:ext cx="7673975" cy="1325563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3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71550" indent="-40005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508760" indent="-4800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2" name="Google Shape;222;p36"/>
          <p:cNvSpPr txBox="1">
            <a:spLocks noGrp="1"/>
          </p:cNvSpPr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524508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163;p27" descr="Google Shape;163;p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6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>
            <a:lvl1pPr>
              <a:lnSpc>
                <a:spcPct val="90000"/>
              </a:lnSpc>
              <a:defRPr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524508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163;p27" descr="Google Shape;163;p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6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Title Text"/>
          <p:cNvSpPr txBox="1">
            <a:spLocks noGrp="1"/>
          </p:cNvSpPr>
          <p:nvPr>
            <p:ph type="title"/>
          </p:nvPr>
        </p:nvSpPr>
        <p:spPr>
          <a:xfrm>
            <a:off x="3679825" y="365125"/>
            <a:ext cx="7673975" cy="1325563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5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390775"/>
            <a:ext cx="10515600" cy="37861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71550" indent="-40005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508760" indent="-4800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524508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239;p39" descr="Google Shape;239;p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6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>
            <a:lvl1pPr algn="ctr">
              <a:lnSpc>
                <a:spcPct val="90000"/>
              </a:lnSpc>
              <a:defRPr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06400" indent="-355600" algn="ctr"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406400" indent="127000" algn="ctr"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406400" indent="609600" algn="ctr"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406400" indent="1079500" algn="ctr"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406400" indent="1536700" algn="ctr"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512315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239;p39" descr="Google Shape;239;p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92" name="Title Text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93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71550" indent="-40005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508760" indent="-4800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512315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239;p39" descr="Google Shape;239;p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0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03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8"/>
            <a:ext cx="4351338" cy="10515601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71550" indent="-40005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508760" indent="-4800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512315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239;p39" descr="Google Shape;239;p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1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>
            <a:lvl1pPr>
              <a:lnSpc>
                <a:spcPct val="900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13" name="Google Shape;278;p45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512315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239;p39" descr="Google Shape;239;p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3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>
            <a:lvl1pPr>
              <a:lnSpc>
                <a:spcPct val="900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2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431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972457" indent="-464457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498600" indent="-5080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2042160" indent="-5689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499360" indent="-5689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5" name="Google Shape;286;p46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228600"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512315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239;p39" descr="Google Shape;239;p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512315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239;p39" descr="Google Shape;239;p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512315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239;p39" descr="Google Shape;239;p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51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3" name="Google Shape;302;p49"/>
          <p:cNvSpPr txBox="1">
            <a:spLocks noGrp="1"/>
          </p:cNvSpPr>
          <p:nvPr>
            <p:ph type="body" sz="half" idx="21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54" name="Google Shape;303;p49"/>
          <p:cNvSpPr txBox="1">
            <a:spLocks noGrp="1"/>
          </p:cNvSpPr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/>
          <a:p>
            <a:pPr marL="2286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55" name="Google Shape;304;p49"/>
          <p:cNvSpPr txBox="1">
            <a:spLocks noGrp="1"/>
          </p:cNvSpPr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512315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239;p39" descr="Google Shape;239;p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4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>
            <a:lvl1pPr>
              <a:lnSpc>
                <a:spcPct val="90000"/>
              </a:lnSpc>
              <a:defRPr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512315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838200" y="660400"/>
            <a:ext cx="10515600" cy="10302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Google Shape;63;p11"/>
          <p:cNvSpPr txBox="1">
            <a:spLocks noGrp="1"/>
          </p:cNvSpPr>
          <p:nvPr>
            <p:ph type="body" sz="half" idx="21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2" name="Google Shape;64;p11"/>
          <p:cNvSpPr txBox="1">
            <a:spLocks noGrp="1"/>
          </p:cNvSpPr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/>
          <a:p>
            <a:pPr marL="228600"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" name="Google Shape;65;p11"/>
          <p:cNvSpPr txBox="1">
            <a:spLocks noGrp="1"/>
          </p:cNvSpPr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838200" y="660400"/>
            <a:ext cx="10515600" cy="10302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71550" indent="-40005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508760" indent="-4800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Google Shape;72;p12"/>
          <p:cNvSpPr txBox="1">
            <a:spLocks noGrp="1"/>
          </p:cNvSpPr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>
            <a:lvl1pPr>
              <a:lnSpc>
                <a:spcPct val="90000"/>
              </a:lnSpc>
              <a:defRPr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99622"/>
            <a:ext cx="258585" cy="24826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;p1" descr="Google Shape;10;p1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94" r:id="rId39"/>
    <p:sldLayoutId id="2147483695" r:id="rId40"/>
    <p:sldLayoutId id="2147483696" r:id="rId41"/>
    <p:sldLayoutId id="2147483697" r:id="rId42"/>
    <p:sldLayoutId id="2147483698" r:id="rId43"/>
    <p:sldLayoutId id="2147483699" r:id="rId44"/>
    <p:sldLayoutId id="2147483700" r:id="rId45"/>
    <p:sldLayoutId id="2147483701" r:id="rId46"/>
    <p:sldLayoutId id="2147483702" r:id="rId47"/>
    <p:sldLayoutId id="2147483703" r:id="rId48"/>
    <p:sldLayoutId id="2147483706" r:id="rId49"/>
    <p:sldLayoutId id="2147483707" r:id="rId50"/>
    <p:sldLayoutId id="2147483708" r:id="rId51"/>
    <p:sldLayoutId id="2147483709" r:id="rId52"/>
    <p:sldLayoutId id="2147483710" r:id="rId53"/>
    <p:sldLayoutId id="2147483711" r:id="rId54"/>
    <p:sldLayoutId id="2147483712" r:id="rId55"/>
    <p:sldLayoutId id="2147483713" r:id="rId5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475;p77"/>
          <p:cNvSpPr txBox="1">
            <a:spLocks noGrp="1"/>
          </p:cNvSpPr>
          <p:nvPr>
            <p:ph type="title"/>
          </p:nvPr>
        </p:nvSpPr>
        <p:spPr>
          <a:xfrm>
            <a:off x="1524000" y="168441"/>
            <a:ext cx="9144000" cy="9953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Save the Date!</a:t>
            </a:r>
            <a:endParaRPr dirty="0"/>
          </a:p>
        </p:txBody>
      </p:sp>
      <p:sp>
        <p:nvSpPr>
          <p:cNvPr id="713" name="Google Shape;476;p77"/>
          <p:cNvSpPr txBox="1">
            <a:spLocks noGrp="1"/>
          </p:cNvSpPr>
          <p:nvPr>
            <p:ph type="body" sz="quarter" idx="1"/>
          </p:nvPr>
        </p:nvSpPr>
        <p:spPr>
          <a:xfrm>
            <a:off x="1013254" y="1404436"/>
            <a:ext cx="9996615" cy="22411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</a:lvl1pPr>
          </a:lstStyle>
          <a:p>
            <a:r>
              <a:rPr lang="en-US" sz="4800" b="1" dirty="0">
                <a:solidFill>
                  <a:srgbClr val="FF0000"/>
                </a:solidFill>
              </a:rPr>
              <a:t>Peninsula Chapter of AACN’s </a:t>
            </a:r>
          </a:p>
          <a:p>
            <a:r>
              <a:rPr lang="en-US" sz="4800" b="1" dirty="0">
                <a:solidFill>
                  <a:srgbClr val="FF0000"/>
                </a:solidFill>
              </a:rPr>
              <a:t>20</a:t>
            </a:r>
            <a:r>
              <a:rPr lang="en-US" sz="4800" b="1" baseline="30000" dirty="0">
                <a:solidFill>
                  <a:srgbClr val="FF0000"/>
                </a:solidFill>
              </a:rPr>
              <a:t>th</a:t>
            </a:r>
            <a:r>
              <a:rPr lang="en-US" sz="4800" b="1" dirty="0">
                <a:solidFill>
                  <a:srgbClr val="FF0000"/>
                </a:solidFill>
              </a:rPr>
              <a:t> Annual Conference:</a:t>
            </a:r>
          </a:p>
          <a:p>
            <a:r>
              <a:rPr lang="en-US" sz="6000" b="1" dirty="0">
                <a:solidFill>
                  <a:srgbClr val="0070C0"/>
                </a:solidFill>
              </a:rPr>
              <a:t>“</a:t>
            </a:r>
            <a:r>
              <a:rPr lang="en-US" sz="6000" b="1" i="1" dirty="0">
                <a:solidFill>
                  <a:srgbClr val="0070C0"/>
                </a:solidFill>
              </a:rPr>
              <a:t>Reflections on Critical Care</a:t>
            </a:r>
            <a:r>
              <a:rPr lang="en-US" sz="6000" b="1" dirty="0">
                <a:solidFill>
                  <a:srgbClr val="0070C0"/>
                </a:solidFill>
              </a:rPr>
              <a:t>”</a:t>
            </a:r>
            <a:endParaRPr sz="60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8FCEF-045B-88E4-6EB4-F32B451C7679}"/>
              </a:ext>
            </a:extLst>
          </p:cNvPr>
          <p:cNvSpPr txBox="1"/>
          <p:nvPr/>
        </p:nvSpPr>
        <p:spPr>
          <a:xfrm>
            <a:off x="1691202" y="3588360"/>
            <a:ext cx="10316284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When: 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Monday, November 10, 2025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rgbClr val="FF0000"/>
                </a:solidFill>
              </a:rPr>
              <a:t>Where: </a:t>
            </a:r>
            <a:r>
              <a:rPr lang="en-US" sz="3200" b="1" dirty="0"/>
              <a:t>Riverside Regional Medical Center, Annex D 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7" name="Picture 6" descr="A red heart with black text&#10;&#10;AI-generated content may be incorrect.">
            <a:extLst>
              <a:ext uri="{FF2B5EF4-FFF2-40B4-BE49-F238E27FC236}">
                <a16:creationId xmlns:a16="http://schemas.microsoft.com/office/drawing/2014/main" id="{8F7E517A-8C46-63CF-F346-20701184A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0076" cy="13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8A61D9-F634-3BE4-DABA-35D7989A5F24}"/>
              </a:ext>
            </a:extLst>
          </p:cNvPr>
          <p:cNvSpPr txBox="1"/>
          <p:nvPr/>
        </p:nvSpPr>
        <p:spPr>
          <a:xfrm>
            <a:off x="3113210" y="5238559"/>
            <a:ext cx="7911779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Plan for a full day of learning and networking with us!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Brochure to follow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8_Custom Design">
  <a:themeElements>
    <a:clrScheme name="8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8_Custom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8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8_Custom Design">
  <a:themeElements>
    <a:clrScheme name="8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8_Custom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8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8_Custom Design</vt:lpstr>
      <vt:lpstr>Save the Date!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MARILYN F SAPORITO</dc:creator>
  <cp:lastModifiedBy>SUSAN R SINGALEWITCH</cp:lastModifiedBy>
  <cp:revision>3</cp:revision>
  <dcterms:modified xsi:type="dcterms:W3CDTF">2025-07-03T13:39:55Z</dcterms:modified>
</cp:coreProperties>
</file>