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1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96"/>
    <p:restoredTop sz="94718"/>
  </p:normalViewPr>
  <p:slideViewPr>
    <p:cSldViewPr snapToGrid="0">
      <p:cViewPr varScale="1">
        <p:scale>
          <a:sx n="113" d="100"/>
          <a:sy n="113" d="100"/>
        </p:scale>
        <p:origin x="192" y="2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1BB0827-2BBF-45E1-9D33-0F68DFAB63E2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FE8B4356-9C4E-4356-8EE9-08D8FD3E127A}">
      <dgm:prSet/>
      <dgm:spPr/>
      <dgm:t>
        <a:bodyPr/>
        <a:lstStyle/>
        <a:p>
          <a:pPr>
            <a:defRPr cap="all"/>
          </a:pPr>
          <a:r>
            <a:rPr lang="en-US"/>
            <a:t>Review of Minutes</a:t>
          </a:r>
        </a:p>
      </dgm:t>
    </dgm:pt>
    <dgm:pt modelId="{5BA022B3-59C8-43A5-AAC4-A01F50390B77}" type="parTrans" cxnId="{CE29D1D4-0771-4A38-9FD7-0156E2B6A9E3}">
      <dgm:prSet/>
      <dgm:spPr/>
      <dgm:t>
        <a:bodyPr/>
        <a:lstStyle/>
        <a:p>
          <a:endParaRPr lang="en-US"/>
        </a:p>
      </dgm:t>
    </dgm:pt>
    <dgm:pt modelId="{16438B9A-FECD-4D48-B31A-44C353134995}" type="sibTrans" cxnId="{CE29D1D4-0771-4A38-9FD7-0156E2B6A9E3}">
      <dgm:prSet/>
      <dgm:spPr/>
      <dgm:t>
        <a:bodyPr/>
        <a:lstStyle/>
        <a:p>
          <a:endParaRPr lang="en-US"/>
        </a:p>
      </dgm:t>
    </dgm:pt>
    <dgm:pt modelId="{45FC470E-C847-40BB-BC7F-AE14FB0B72B8}">
      <dgm:prSet/>
      <dgm:spPr/>
      <dgm:t>
        <a:bodyPr/>
        <a:lstStyle/>
        <a:p>
          <a:pPr>
            <a:defRPr cap="all"/>
          </a:pPr>
          <a:r>
            <a:rPr lang="en-US"/>
            <a:t>Treasurer’s Report </a:t>
          </a:r>
        </a:p>
      </dgm:t>
    </dgm:pt>
    <dgm:pt modelId="{962B3437-F08D-4A9B-8D17-68DB72D4E515}" type="parTrans" cxnId="{BF449FEE-1118-4E92-ABF8-442CD70F4F8B}">
      <dgm:prSet/>
      <dgm:spPr/>
      <dgm:t>
        <a:bodyPr/>
        <a:lstStyle/>
        <a:p>
          <a:endParaRPr lang="en-US"/>
        </a:p>
      </dgm:t>
    </dgm:pt>
    <dgm:pt modelId="{3B770790-74D5-4F88-AFF6-524EA5B1DFDA}" type="sibTrans" cxnId="{BF449FEE-1118-4E92-ABF8-442CD70F4F8B}">
      <dgm:prSet/>
      <dgm:spPr/>
      <dgm:t>
        <a:bodyPr/>
        <a:lstStyle/>
        <a:p>
          <a:endParaRPr lang="en-US"/>
        </a:p>
      </dgm:t>
    </dgm:pt>
    <dgm:pt modelId="{2DDD6F92-68ED-4BE6-84F7-9E00217667E2}">
      <dgm:prSet/>
      <dgm:spPr/>
      <dgm:t>
        <a:bodyPr/>
        <a:lstStyle/>
        <a:p>
          <a:pPr>
            <a:defRPr cap="all"/>
          </a:pPr>
          <a:r>
            <a:rPr lang="en-US"/>
            <a:t>New Members</a:t>
          </a:r>
        </a:p>
      </dgm:t>
    </dgm:pt>
    <dgm:pt modelId="{923D35A0-8926-4D86-A61B-D6306A1140DB}" type="parTrans" cxnId="{E5EEDF85-59E5-4B8A-B33F-6675B14B6110}">
      <dgm:prSet/>
      <dgm:spPr/>
      <dgm:t>
        <a:bodyPr/>
        <a:lstStyle/>
        <a:p>
          <a:endParaRPr lang="en-US"/>
        </a:p>
      </dgm:t>
    </dgm:pt>
    <dgm:pt modelId="{D30DAF82-2FBD-4B8E-ADE7-71F588160863}" type="sibTrans" cxnId="{E5EEDF85-59E5-4B8A-B33F-6675B14B6110}">
      <dgm:prSet/>
      <dgm:spPr/>
      <dgm:t>
        <a:bodyPr/>
        <a:lstStyle/>
        <a:p>
          <a:endParaRPr lang="en-US"/>
        </a:p>
      </dgm:t>
    </dgm:pt>
    <dgm:pt modelId="{8E1FA49C-F678-4F50-AD0B-24F929A0ED37}" type="pres">
      <dgm:prSet presAssocID="{91BB0827-2BBF-45E1-9D33-0F68DFAB63E2}" presName="root" presStyleCnt="0">
        <dgm:presLayoutVars>
          <dgm:dir/>
          <dgm:resizeHandles val="exact"/>
        </dgm:presLayoutVars>
      </dgm:prSet>
      <dgm:spPr/>
    </dgm:pt>
    <dgm:pt modelId="{A855BCC8-3C07-46E7-AAE2-6A9747157522}" type="pres">
      <dgm:prSet presAssocID="{FE8B4356-9C4E-4356-8EE9-08D8FD3E127A}" presName="compNode" presStyleCnt="0"/>
      <dgm:spPr/>
    </dgm:pt>
    <dgm:pt modelId="{87472BA2-CF3A-48BF-8BDD-E895E4EFF4C7}" type="pres">
      <dgm:prSet presAssocID="{FE8B4356-9C4E-4356-8EE9-08D8FD3E127A}" presName="iconBgRect" presStyleLbl="bgShp" presStyleIdx="0" presStyleCnt="3"/>
      <dgm:spPr/>
    </dgm:pt>
    <dgm:pt modelId="{1D1BCF4D-A01C-4DC0-8C3D-0067048D5B67}" type="pres">
      <dgm:prSet presAssocID="{FE8B4356-9C4E-4356-8EE9-08D8FD3E127A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opwatch"/>
        </a:ext>
      </dgm:extLst>
    </dgm:pt>
    <dgm:pt modelId="{D9DC023E-A89B-482D-BC80-CA7A9CAB6FD0}" type="pres">
      <dgm:prSet presAssocID="{FE8B4356-9C4E-4356-8EE9-08D8FD3E127A}" presName="spaceRect" presStyleCnt="0"/>
      <dgm:spPr/>
    </dgm:pt>
    <dgm:pt modelId="{42D2577D-F7EE-4738-9E2F-DFBF68829139}" type="pres">
      <dgm:prSet presAssocID="{FE8B4356-9C4E-4356-8EE9-08D8FD3E127A}" presName="textRect" presStyleLbl="revTx" presStyleIdx="0" presStyleCnt="3">
        <dgm:presLayoutVars>
          <dgm:chMax val="1"/>
          <dgm:chPref val="1"/>
        </dgm:presLayoutVars>
      </dgm:prSet>
      <dgm:spPr/>
    </dgm:pt>
    <dgm:pt modelId="{3A49F8A1-8D56-41A3-A751-3A504E261E77}" type="pres">
      <dgm:prSet presAssocID="{16438B9A-FECD-4D48-B31A-44C353134995}" presName="sibTrans" presStyleCnt="0"/>
      <dgm:spPr/>
    </dgm:pt>
    <dgm:pt modelId="{2D1F76CB-6511-4F2C-8B78-5C432E664549}" type="pres">
      <dgm:prSet presAssocID="{45FC470E-C847-40BB-BC7F-AE14FB0B72B8}" presName="compNode" presStyleCnt="0"/>
      <dgm:spPr/>
    </dgm:pt>
    <dgm:pt modelId="{CD75585E-05E5-4148-888C-EA9600B7F926}" type="pres">
      <dgm:prSet presAssocID="{45FC470E-C847-40BB-BC7F-AE14FB0B72B8}" presName="iconBgRect" presStyleLbl="bgShp" presStyleIdx="1" presStyleCnt="3"/>
      <dgm:spPr/>
    </dgm:pt>
    <dgm:pt modelId="{82029C71-A2ED-4FA3-8578-D71C3556ECA2}" type="pres">
      <dgm:prSet presAssocID="{45FC470E-C847-40BB-BC7F-AE14FB0B72B8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alculator"/>
        </a:ext>
      </dgm:extLst>
    </dgm:pt>
    <dgm:pt modelId="{2AB55DBE-E9BA-4CD0-80BB-D1F267BDA871}" type="pres">
      <dgm:prSet presAssocID="{45FC470E-C847-40BB-BC7F-AE14FB0B72B8}" presName="spaceRect" presStyleCnt="0"/>
      <dgm:spPr/>
    </dgm:pt>
    <dgm:pt modelId="{234D5B3F-49D4-4898-B80C-1474CCB21055}" type="pres">
      <dgm:prSet presAssocID="{45FC470E-C847-40BB-BC7F-AE14FB0B72B8}" presName="textRect" presStyleLbl="revTx" presStyleIdx="1" presStyleCnt="3">
        <dgm:presLayoutVars>
          <dgm:chMax val="1"/>
          <dgm:chPref val="1"/>
        </dgm:presLayoutVars>
      </dgm:prSet>
      <dgm:spPr/>
    </dgm:pt>
    <dgm:pt modelId="{7763CE81-3D66-42DC-8EF3-A8991A4FCB8A}" type="pres">
      <dgm:prSet presAssocID="{3B770790-74D5-4F88-AFF6-524EA5B1DFDA}" presName="sibTrans" presStyleCnt="0"/>
      <dgm:spPr/>
    </dgm:pt>
    <dgm:pt modelId="{74AA84E8-6794-4556-BE8E-6DBC4C2407F0}" type="pres">
      <dgm:prSet presAssocID="{2DDD6F92-68ED-4BE6-84F7-9E00217667E2}" presName="compNode" presStyleCnt="0"/>
      <dgm:spPr/>
    </dgm:pt>
    <dgm:pt modelId="{99AD6559-4595-452B-968E-F3665F51B917}" type="pres">
      <dgm:prSet presAssocID="{2DDD6F92-68ED-4BE6-84F7-9E00217667E2}" presName="iconBgRect" presStyleLbl="bgShp" presStyleIdx="2" presStyleCnt="3"/>
      <dgm:spPr/>
    </dgm:pt>
    <dgm:pt modelId="{FCC35D55-466F-4881-A895-038A4B0901D9}" type="pres">
      <dgm:prSet presAssocID="{2DDD6F92-68ED-4BE6-84F7-9E00217667E2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sers"/>
        </a:ext>
      </dgm:extLst>
    </dgm:pt>
    <dgm:pt modelId="{C8BBC1A9-7EE4-40CC-BD0C-14FF41DFDBE5}" type="pres">
      <dgm:prSet presAssocID="{2DDD6F92-68ED-4BE6-84F7-9E00217667E2}" presName="spaceRect" presStyleCnt="0"/>
      <dgm:spPr/>
    </dgm:pt>
    <dgm:pt modelId="{7DD1A406-CAC2-471D-984A-745325F5410E}" type="pres">
      <dgm:prSet presAssocID="{2DDD6F92-68ED-4BE6-84F7-9E00217667E2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DB07AD0B-5B17-4A10-8D34-C409537D3130}" type="presOf" srcId="{45FC470E-C847-40BB-BC7F-AE14FB0B72B8}" destId="{234D5B3F-49D4-4898-B80C-1474CCB21055}" srcOrd="0" destOrd="0" presId="urn:microsoft.com/office/officeart/2018/5/layout/IconCircleLabelList"/>
    <dgm:cxn modelId="{57DC893D-33B6-4AB3-925F-F6A2ADDFE749}" type="presOf" srcId="{91BB0827-2BBF-45E1-9D33-0F68DFAB63E2}" destId="{8E1FA49C-F678-4F50-AD0B-24F929A0ED37}" srcOrd="0" destOrd="0" presId="urn:microsoft.com/office/officeart/2018/5/layout/IconCircleLabelList"/>
    <dgm:cxn modelId="{55F99154-A8D6-46C3-8020-92D28822AEC7}" type="presOf" srcId="{2DDD6F92-68ED-4BE6-84F7-9E00217667E2}" destId="{7DD1A406-CAC2-471D-984A-745325F5410E}" srcOrd="0" destOrd="0" presId="urn:microsoft.com/office/officeart/2018/5/layout/IconCircleLabelList"/>
    <dgm:cxn modelId="{E5EEDF85-59E5-4B8A-B33F-6675B14B6110}" srcId="{91BB0827-2BBF-45E1-9D33-0F68DFAB63E2}" destId="{2DDD6F92-68ED-4BE6-84F7-9E00217667E2}" srcOrd="2" destOrd="0" parTransId="{923D35A0-8926-4D86-A61B-D6306A1140DB}" sibTransId="{D30DAF82-2FBD-4B8E-ADE7-71F588160863}"/>
    <dgm:cxn modelId="{99570386-6820-471B-96DC-AFAEFCC95F4A}" type="presOf" srcId="{FE8B4356-9C4E-4356-8EE9-08D8FD3E127A}" destId="{42D2577D-F7EE-4738-9E2F-DFBF68829139}" srcOrd="0" destOrd="0" presId="urn:microsoft.com/office/officeart/2018/5/layout/IconCircleLabelList"/>
    <dgm:cxn modelId="{CE29D1D4-0771-4A38-9FD7-0156E2B6A9E3}" srcId="{91BB0827-2BBF-45E1-9D33-0F68DFAB63E2}" destId="{FE8B4356-9C4E-4356-8EE9-08D8FD3E127A}" srcOrd="0" destOrd="0" parTransId="{5BA022B3-59C8-43A5-AAC4-A01F50390B77}" sibTransId="{16438B9A-FECD-4D48-B31A-44C353134995}"/>
    <dgm:cxn modelId="{BF449FEE-1118-4E92-ABF8-442CD70F4F8B}" srcId="{91BB0827-2BBF-45E1-9D33-0F68DFAB63E2}" destId="{45FC470E-C847-40BB-BC7F-AE14FB0B72B8}" srcOrd="1" destOrd="0" parTransId="{962B3437-F08D-4A9B-8D17-68DB72D4E515}" sibTransId="{3B770790-74D5-4F88-AFF6-524EA5B1DFDA}"/>
    <dgm:cxn modelId="{0F6E26FA-FDD5-4D42-AB49-1332A312FBC5}" type="presParOf" srcId="{8E1FA49C-F678-4F50-AD0B-24F929A0ED37}" destId="{A855BCC8-3C07-46E7-AAE2-6A9747157522}" srcOrd="0" destOrd="0" presId="urn:microsoft.com/office/officeart/2018/5/layout/IconCircleLabelList"/>
    <dgm:cxn modelId="{1F286CE6-5CCD-470C-8177-7E0B4C0EB9EA}" type="presParOf" srcId="{A855BCC8-3C07-46E7-AAE2-6A9747157522}" destId="{87472BA2-CF3A-48BF-8BDD-E895E4EFF4C7}" srcOrd="0" destOrd="0" presId="urn:microsoft.com/office/officeart/2018/5/layout/IconCircleLabelList"/>
    <dgm:cxn modelId="{BEAC6518-A4CA-44AA-AD46-C944B7FB8032}" type="presParOf" srcId="{A855BCC8-3C07-46E7-AAE2-6A9747157522}" destId="{1D1BCF4D-A01C-4DC0-8C3D-0067048D5B67}" srcOrd="1" destOrd="0" presId="urn:microsoft.com/office/officeart/2018/5/layout/IconCircleLabelList"/>
    <dgm:cxn modelId="{D997AE7B-3CE5-478D-B85C-9C425876A720}" type="presParOf" srcId="{A855BCC8-3C07-46E7-AAE2-6A9747157522}" destId="{D9DC023E-A89B-482D-BC80-CA7A9CAB6FD0}" srcOrd="2" destOrd="0" presId="urn:microsoft.com/office/officeart/2018/5/layout/IconCircleLabelList"/>
    <dgm:cxn modelId="{D893B898-D3B6-4129-B916-CF3CEE1A43B3}" type="presParOf" srcId="{A855BCC8-3C07-46E7-AAE2-6A9747157522}" destId="{42D2577D-F7EE-4738-9E2F-DFBF68829139}" srcOrd="3" destOrd="0" presId="urn:microsoft.com/office/officeart/2018/5/layout/IconCircleLabelList"/>
    <dgm:cxn modelId="{FCC907F3-D189-4B66-871E-CCB12EF83927}" type="presParOf" srcId="{8E1FA49C-F678-4F50-AD0B-24F929A0ED37}" destId="{3A49F8A1-8D56-41A3-A751-3A504E261E77}" srcOrd="1" destOrd="0" presId="urn:microsoft.com/office/officeart/2018/5/layout/IconCircleLabelList"/>
    <dgm:cxn modelId="{7DC8F9CC-22B0-4572-AA02-30307510A3DB}" type="presParOf" srcId="{8E1FA49C-F678-4F50-AD0B-24F929A0ED37}" destId="{2D1F76CB-6511-4F2C-8B78-5C432E664549}" srcOrd="2" destOrd="0" presId="urn:microsoft.com/office/officeart/2018/5/layout/IconCircleLabelList"/>
    <dgm:cxn modelId="{D8A9946D-31F3-4B99-A491-BE80ADF8C210}" type="presParOf" srcId="{2D1F76CB-6511-4F2C-8B78-5C432E664549}" destId="{CD75585E-05E5-4148-888C-EA9600B7F926}" srcOrd="0" destOrd="0" presId="urn:microsoft.com/office/officeart/2018/5/layout/IconCircleLabelList"/>
    <dgm:cxn modelId="{CEF53B22-F3D2-49EF-A8D6-77E87AC94033}" type="presParOf" srcId="{2D1F76CB-6511-4F2C-8B78-5C432E664549}" destId="{82029C71-A2ED-4FA3-8578-D71C3556ECA2}" srcOrd="1" destOrd="0" presId="urn:microsoft.com/office/officeart/2018/5/layout/IconCircleLabelList"/>
    <dgm:cxn modelId="{CD7CE5E5-894D-427A-A33B-F88D388DA9D8}" type="presParOf" srcId="{2D1F76CB-6511-4F2C-8B78-5C432E664549}" destId="{2AB55DBE-E9BA-4CD0-80BB-D1F267BDA871}" srcOrd="2" destOrd="0" presId="urn:microsoft.com/office/officeart/2018/5/layout/IconCircleLabelList"/>
    <dgm:cxn modelId="{7A562A5B-27E6-4718-951F-3270A6C73A7A}" type="presParOf" srcId="{2D1F76CB-6511-4F2C-8B78-5C432E664549}" destId="{234D5B3F-49D4-4898-B80C-1474CCB21055}" srcOrd="3" destOrd="0" presId="urn:microsoft.com/office/officeart/2018/5/layout/IconCircleLabelList"/>
    <dgm:cxn modelId="{29E6EB7E-184C-48F6-8E6E-3DABCC6B2416}" type="presParOf" srcId="{8E1FA49C-F678-4F50-AD0B-24F929A0ED37}" destId="{7763CE81-3D66-42DC-8EF3-A8991A4FCB8A}" srcOrd="3" destOrd="0" presId="urn:microsoft.com/office/officeart/2018/5/layout/IconCircleLabelList"/>
    <dgm:cxn modelId="{30028276-0DA5-4E6C-8F7C-C20A119B34DA}" type="presParOf" srcId="{8E1FA49C-F678-4F50-AD0B-24F929A0ED37}" destId="{74AA84E8-6794-4556-BE8E-6DBC4C2407F0}" srcOrd="4" destOrd="0" presId="urn:microsoft.com/office/officeart/2018/5/layout/IconCircleLabelList"/>
    <dgm:cxn modelId="{58A3D388-D1E4-4033-8021-E1DEBE5175FC}" type="presParOf" srcId="{74AA84E8-6794-4556-BE8E-6DBC4C2407F0}" destId="{99AD6559-4595-452B-968E-F3665F51B917}" srcOrd="0" destOrd="0" presId="urn:microsoft.com/office/officeart/2018/5/layout/IconCircleLabelList"/>
    <dgm:cxn modelId="{BA29279E-FBF5-4882-B767-DD184A3A1188}" type="presParOf" srcId="{74AA84E8-6794-4556-BE8E-6DBC4C2407F0}" destId="{FCC35D55-466F-4881-A895-038A4B0901D9}" srcOrd="1" destOrd="0" presId="urn:microsoft.com/office/officeart/2018/5/layout/IconCircleLabelList"/>
    <dgm:cxn modelId="{E92B4BC0-E35E-424E-A683-4F35F4B7937B}" type="presParOf" srcId="{74AA84E8-6794-4556-BE8E-6DBC4C2407F0}" destId="{C8BBC1A9-7EE4-40CC-BD0C-14FF41DFDBE5}" srcOrd="2" destOrd="0" presId="urn:microsoft.com/office/officeart/2018/5/layout/IconCircleLabelList"/>
    <dgm:cxn modelId="{0CFF35B4-2E5D-4E53-BFE6-E212ECC1395B}" type="presParOf" srcId="{74AA84E8-6794-4556-BE8E-6DBC4C2407F0}" destId="{7DD1A406-CAC2-471D-984A-745325F5410E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C70BE65-0871-4555-A84A-D57592DC05FC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6A837829-BEE3-49B4-9AE8-D325BD0D295F}">
      <dgm:prSet/>
      <dgm:spPr/>
      <dgm:t>
        <a:bodyPr/>
        <a:lstStyle/>
        <a:p>
          <a:r>
            <a:rPr lang="en-US" dirty="0"/>
            <a:t>Organizers meeting in June</a:t>
          </a:r>
        </a:p>
      </dgm:t>
    </dgm:pt>
    <dgm:pt modelId="{29C18781-0010-4DD9-A81F-A62793DA7DCE}" type="parTrans" cxnId="{88C5487E-56D0-48A6-AB5D-1921D8559B6F}">
      <dgm:prSet/>
      <dgm:spPr/>
      <dgm:t>
        <a:bodyPr/>
        <a:lstStyle/>
        <a:p>
          <a:endParaRPr lang="en-US"/>
        </a:p>
      </dgm:t>
    </dgm:pt>
    <dgm:pt modelId="{AF531B7D-E8E3-4058-A6FF-3F97BF88A5C2}" type="sibTrans" cxnId="{88C5487E-56D0-48A6-AB5D-1921D8559B6F}">
      <dgm:prSet/>
      <dgm:spPr/>
      <dgm:t>
        <a:bodyPr/>
        <a:lstStyle/>
        <a:p>
          <a:endParaRPr lang="en-US"/>
        </a:p>
      </dgm:t>
    </dgm:pt>
    <dgm:pt modelId="{E862ECDB-57BB-41FD-AB73-C05CB5C3135B}">
      <dgm:prSet/>
      <dgm:spPr/>
      <dgm:t>
        <a:bodyPr/>
        <a:lstStyle/>
        <a:p>
          <a:r>
            <a:rPr lang="en-US" dirty="0"/>
            <a:t>We have speakers! </a:t>
          </a:r>
        </a:p>
      </dgm:t>
    </dgm:pt>
    <dgm:pt modelId="{C7D2D062-9E4B-433A-91CF-504DE5FDCEC4}" type="parTrans" cxnId="{6FBC36E9-A1FF-4443-BFF2-EB78CE43386D}">
      <dgm:prSet/>
      <dgm:spPr/>
      <dgm:t>
        <a:bodyPr/>
        <a:lstStyle/>
        <a:p>
          <a:endParaRPr lang="en-US"/>
        </a:p>
      </dgm:t>
    </dgm:pt>
    <dgm:pt modelId="{A10327B0-E4A8-4A0A-8315-9C57EDB8B272}" type="sibTrans" cxnId="{6FBC36E9-A1FF-4443-BFF2-EB78CE43386D}">
      <dgm:prSet/>
      <dgm:spPr/>
      <dgm:t>
        <a:bodyPr/>
        <a:lstStyle/>
        <a:p>
          <a:endParaRPr lang="en-US"/>
        </a:p>
      </dgm:t>
    </dgm:pt>
    <dgm:pt modelId="{8A2691D1-461C-47CB-9DC8-1C142E7EBAF8}">
      <dgm:prSet/>
      <dgm:spPr/>
      <dgm:t>
        <a:bodyPr/>
        <a:lstStyle/>
        <a:p>
          <a:r>
            <a:rPr lang="en-US" dirty="0"/>
            <a:t>Now to get sponsors!</a:t>
          </a:r>
        </a:p>
      </dgm:t>
    </dgm:pt>
    <dgm:pt modelId="{54EE1B9B-DA8F-4A77-9B62-3FA4921BCB9B}" type="parTrans" cxnId="{7C9B8C34-2818-44CA-8141-D9936E20210F}">
      <dgm:prSet/>
      <dgm:spPr/>
      <dgm:t>
        <a:bodyPr/>
        <a:lstStyle/>
        <a:p>
          <a:endParaRPr lang="en-US"/>
        </a:p>
      </dgm:t>
    </dgm:pt>
    <dgm:pt modelId="{F69AE530-6E47-4C6F-BE3C-7C6E85F46FFF}" type="sibTrans" cxnId="{7C9B8C34-2818-44CA-8141-D9936E20210F}">
      <dgm:prSet/>
      <dgm:spPr/>
      <dgm:t>
        <a:bodyPr/>
        <a:lstStyle/>
        <a:p>
          <a:endParaRPr lang="en-US"/>
        </a:p>
      </dgm:t>
    </dgm:pt>
    <dgm:pt modelId="{3BCA5196-F304-B049-938C-613122A47DCE}" type="pres">
      <dgm:prSet presAssocID="{2C70BE65-0871-4555-A84A-D57592DC05FC}" presName="linear" presStyleCnt="0">
        <dgm:presLayoutVars>
          <dgm:animLvl val="lvl"/>
          <dgm:resizeHandles val="exact"/>
        </dgm:presLayoutVars>
      </dgm:prSet>
      <dgm:spPr/>
    </dgm:pt>
    <dgm:pt modelId="{A3B3ACD1-3D97-6B42-99F7-195B02393436}" type="pres">
      <dgm:prSet presAssocID="{6A837829-BEE3-49B4-9AE8-D325BD0D295F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9B8B8125-36CA-9E42-9D75-21FF96A5DB49}" type="pres">
      <dgm:prSet presAssocID="{AF531B7D-E8E3-4058-A6FF-3F97BF88A5C2}" presName="spacer" presStyleCnt="0"/>
      <dgm:spPr/>
    </dgm:pt>
    <dgm:pt modelId="{3D4AAF18-DC88-354F-94B8-040DF29EF7C5}" type="pres">
      <dgm:prSet presAssocID="{E862ECDB-57BB-41FD-AB73-C05CB5C3135B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B06AEB6B-CA2E-7243-984B-8F3440C13292}" type="pres">
      <dgm:prSet presAssocID="{A10327B0-E4A8-4A0A-8315-9C57EDB8B272}" presName="spacer" presStyleCnt="0"/>
      <dgm:spPr/>
    </dgm:pt>
    <dgm:pt modelId="{96BBBDF9-C0F8-C34F-98C2-EAB2C83C4DED}" type="pres">
      <dgm:prSet presAssocID="{8A2691D1-461C-47CB-9DC8-1C142E7EBAF8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10C7EE00-8A41-A545-BA92-0DF4F80E927B}" type="presOf" srcId="{8A2691D1-461C-47CB-9DC8-1C142E7EBAF8}" destId="{96BBBDF9-C0F8-C34F-98C2-EAB2C83C4DED}" srcOrd="0" destOrd="0" presId="urn:microsoft.com/office/officeart/2005/8/layout/vList2"/>
    <dgm:cxn modelId="{7C9B8C34-2818-44CA-8141-D9936E20210F}" srcId="{2C70BE65-0871-4555-A84A-D57592DC05FC}" destId="{8A2691D1-461C-47CB-9DC8-1C142E7EBAF8}" srcOrd="2" destOrd="0" parTransId="{54EE1B9B-DA8F-4A77-9B62-3FA4921BCB9B}" sibTransId="{F69AE530-6E47-4C6F-BE3C-7C6E85F46FFF}"/>
    <dgm:cxn modelId="{66122062-079D-1444-9696-262D40AE30E1}" type="presOf" srcId="{E862ECDB-57BB-41FD-AB73-C05CB5C3135B}" destId="{3D4AAF18-DC88-354F-94B8-040DF29EF7C5}" srcOrd="0" destOrd="0" presId="urn:microsoft.com/office/officeart/2005/8/layout/vList2"/>
    <dgm:cxn modelId="{88C5487E-56D0-48A6-AB5D-1921D8559B6F}" srcId="{2C70BE65-0871-4555-A84A-D57592DC05FC}" destId="{6A837829-BEE3-49B4-9AE8-D325BD0D295F}" srcOrd="0" destOrd="0" parTransId="{29C18781-0010-4DD9-A81F-A62793DA7DCE}" sibTransId="{AF531B7D-E8E3-4058-A6FF-3F97BF88A5C2}"/>
    <dgm:cxn modelId="{D54B6CBA-81E5-BB43-A537-FEA93181E0FD}" type="presOf" srcId="{2C70BE65-0871-4555-A84A-D57592DC05FC}" destId="{3BCA5196-F304-B049-938C-613122A47DCE}" srcOrd="0" destOrd="0" presId="urn:microsoft.com/office/officeart/2005/8/layout/vList2"/>
    <dgm:cxn modelId="{DB496EBA-378A-6E45-8230-252EC9C82995}" type="presOf" srcId="{6A837829-BEE3-49B4-9AE8-D325BD0D295F}" destId="{A3B3ACD1-3D97-6B42-99F7-195B02393436}" srcOrd="0" destOrd="0" presId="urn:microsoft.com/office/officeart/2005/8/layout/vList2"/>
    <dgm:cxn modelId="{6FBC36E9-A1FF-4443-BFF2-EB78CE43386D}" srcId="{2C70BE65-0871-4555-A84A-D57592DC05FC}" destId="{E862ECDB-57BB-41FD-AB73-C05CB5C3135B}" srcOrd="1" destOrd="0" parTransId="{C7D2D062-9E4B-433A-91CF-504DE5FDCEC4}" sibTransId="{A10327B0-E4A8-4A0A-8315-9C57EDB8B272}"/>
    <dgm:cxn modelId="{8FAC800E-C9E6-1B4C-9368-83D6DF77649C}" type="presParOf" srcId="{3BCA5196-F304-B049-938C-613122A47DCE}" destId="{A3B3ACD1-3D97-6B42-99F7-195B02393436}" srcOrd="0" destOrd="0" presId="urn:microsoft.com/office/officeart/2005/8/layout/vList2"/>
    <dgm:cxn modelId="{550613CD-57B4-C042-B230-8FD2D1A0056C}" type="presParOf" srcId="{3BCA5196-F304-B049-938C-613122A47DCE}" destId="{9B8B8125-36CA-9E42-9D75-21FF96A5DB49}" srcOrd="1" destOrd="0" presId="urn:microsoft.com/office/officeart/2005/8/layout/vList2"/>
    <dgm:cxn modelId="{A1CBC3EE-103C-4441-8299-A2E23656CD74}" type="presParOf" srcId="{3BCA5196-F304-B049-938C-613122A47DCE}" destId="{3D4AAF18-DC88-354F-94B8-040DF29EF7C5}" srcOrd="2" destOrd="0" presId="urn:microsoft.com/office/officeart/2005/8/layout/vList2"/>
    <dgm:cxn modelId="{5B8BAFFD-7CC9-9C45-953A-45BADECEE1AA}" type="presParOf" srcId="{3BCA5196-F304-B049-938C-613122A47DCE}" destId="{B06AEB6B-CA2E-7243-984B-8F3440C13292}" srcOrd="3" destOrd="0" presId="urn:microsoft.com/office/officeart/2005/8/layout/vList2"/>
    <dgm:cxn modelId="{EF7DA4D2-AF02-C34E-ADD3-536DFFC4411E}" type="presParOf" srcId="{3BCA5196-F304-B049-938C-613122A47DCE}" destId="{96BBBDF9-C0F8-C34F-98C2-EAB2C83C4DED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472BA2-CF3A-48BF-8BDD-E895E4EFF4C7}">
      <dsp:nvSpPr>
        <dsp:cNvPr id="0" name=""/>
        <dsp:cNvSpPr/>
      </dsp:nvSpPr>
      <dsp:spPr>
        <a:xfrm>
          <a:off x="686474" y="174119"/>
          <a:ext cx="1990125" cy="199012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D1BCF4D-A01C-4DC0-8C3D-0067048D5B67}">
      <dsp:nvSpPr>
        <dsp:cNvPr id="0" name=""/>
        <dsp:cNvSpPr/>
      </dsp:nvSpPr>
      <dsp:spPr>
        <a:xfrm>
          <a:off x="1110599" y="598244"/>
          <a:ext cx="1141874" cy="114187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222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D2577D-F7EE-4738-9E2F-DFBF68829139}">
      <dsp:nvSpPr>
        <dsp:cNvPr id="0" name=""/>
        <dsp:cNvSpPr/>
      </dsp:nvSpPr>
      <dsp:spPr>
        <a:xfrm>
          <a:off x="50287" y="2784119"/>
          <a:ext cx="32625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700" kern="1200"/>
            <a:t>Review of Minutes</a:t>
          </a:r>
        </a:p>
      </dsp:txBody>
      <dsp:txXfrm>
        <a:off x="50287" y="2784119"/>
        <a:ext cx="3262500" cy="720000"/>
      </dsp:txXfrm>
    </dsp:sp>
    <dsp:sp modelId="{CD75585E-05E5-4148-888C-EA9600B7F926}">
      <dsp:nvSpPr>
        <dsp:cNvPr id="0" name=""/>
        <dsp:cNvSpPr/>
      </dsp:nvSpPr>
      <dsp:spPr>
        <a:xfrm>
          <a:off x="4519912" y="174119"/>
          <a:ext cx="1990125" cy="1990125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029C71-A2ED-4FA3-8578-D71C3556ECA2}">
      <dsp:nvSpPr>
        <dsp:cNvPr id="0" name=""/>
        <dsp:cNvSpPr/>
      </dsp:nvSpPr>
      <dsp:spPr>
        <a:xfrm>
          <a:off x="4944037" y="598244"/>
          <a:ext cx="1141874" cy="114187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222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4D5B3F-49D4-4898-B80C-1474CCB21055}">
      <dsp:nvSpPr>
        <dsp:cNvPr id="0" name=""/>
        <dsp:cNvSpPr/>
      </dsp:nvSpPr>
      <dsp:spPr>
        <a:xfrm>
          <a:off x="3883725" y="2784119"/>
          <a:ext cx="32625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700" kern="1200"/>
            <a:t>Treasurer’s Report </a:t>
          </a:r>
        </a:p>
      </dsp:txBody>
      <dsp:txXfrm>
        <a:off x="3883725" y="2784119"/>
        <a:ext cx="3262500" cy="720000"/>
      </dsp:txXfrm>
    </dsp:sp>
    <dsp:sp modelId="{99AD6559-4595-452B-968E-F3665F51B917}">
      <dsp:nvSpPr>
        <dsp:cNvPr id="0" name=""/>
        <dsp:cNvSpPr/>
      </dsp:nvSpPr>
      <dsp:spPr>
        <a:xfrm>
          <a:off x="8353350" y="174119"/>
          <a:ext cx="1990125" cy="1990125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C35D55-466F-4881-A895-038A4B0901D9}">
      <dsp:nvSpPr>
        <dsp:cNvPr id="0" name=""/>
        <dsp:cNvSpPr/>
      </dsp:nvSpPr>
      <dsp:spPr>
        <a:xfrm>
          <a:off x="8777475" y="598244"/>
          <a:ext cx="1141874" cy="114187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222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D1A406-CAC2-471D-984A-745325F5410E}">
      <dsp:nvSpPr>
        <dsp:cNvPr id="0" name=""/>
        <dsp:cNvSpPr/>
      </dsp:nvSpPr>
      <dsp:spPr>
        <a:xfrm>
          <a:off x="7717162" y="2784119"/>
          <a:ext cx="32625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700" kern="1200"/>
            <a:t>New Members</a:t>
          </a:r>
        </a:p>
      </dsp:txBody>
      <dsp:txXfrm>
        <a:off x="7717162" y="2784119"/>
        <a:ext cx="3262500" cy="720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B3ACD1-3D97-6B42-99F7-195B02393436}">
      <dsp:nvSpPr>
        <dsp:cNvPr id="0" name=""/>
        <dsp:cNvSpPr/>
      </dsp:nvSpPr>
      <dsp:spPr>
        <a:xfrm>
          <a:off x="0" y="607485"/>
          <a:ext cx="7012370" cy="10764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84000">
              <a:schemeClr val="accent2"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marL="0" lvl="0" indent="0" algn="l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600" kern="1200" dirty="0"/>
            <a:t>Organizers meeting in June</a:t>
          </a:r>
        </a:p>
      </dsp:txBody>
      <dsp:txXfrm>
        <a:off x="52546" y="660031"/>
        <a:ext cx="6907278" cy="971308"/>
      </dsp:txXfrm>
    </dsp:sp>
    <dsp:sp modelId="{3D4AAF18-DC88-354F-94B8-040DF29EF7C5}">
      <dsp:nvSpPr>
        <dsp:cNvPr id="0" name=""/>
        <dsp:cNvSpPr/>
      </dsp:nvSpPr>
      <dsp:spPr>
        <a:xfrm>
          <a:off x="0" y="1816365"/>
          <a:ext cx="7012370" cy="1076400"/>
        </a:xfrm>
        <a:prstGeom prst="roundRect">
          <a:avLst/>
        </a:prstGeom>
        <a:gradFill rotWithShape="0">
          <a:gsLst>
            <a:gs pos="0">
              <a:schemeClr val="accent2">
                <a:hueOff val="-723100"/>
                <a:satOff val="-4962"/>
                <a:lumOff val="2549"/>
                <a:alphaOff val="0"/>
                <a:tint val="98000"/>
                <a:lumMod val="110000"/>
              </a:schemeClr>
            </a:gs>
            <a:gs pos="84000">
              <a:schemeClr val="accent2">
                <a:hueOff val="-723100"/>
                <a:satOff val="-4962"/>
                <a:lumOff val="2549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marL="0" lvl="0" indent="0" algn="l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600" kern="1200" dirty="0"/>
            <a:t>We have speakers! </a:t>
          </a:r>
        </a:p>
      </dsp:txBody>
      <dsp:txXfrm>
        <a:off x="52546" y="1868911"/>
        <a:ext cx="6907278" cy="971308"/>
      </dsp:txXfrm>
    </dsp:sp>
    <dsp:sp modelId="{96BBBDF9-C0F8-C34F-98C2-EAB2C83C4DED}">
      <dsp:nvSpPr>
        <dsp:cNvPr id="0" name=""/>
        <dsp:cNvSpPr/>
      </dsp:nvSpPr>
      <dsp:spPr>
        <a:xfrm>
          <a:off x="0" y="3025245"/>
          <a:ext cx="7012370" cy="1076400"/>
        </a:xfrm>
        <a:prstGeom prst="roundRect">
          <a:avLst/>
        </a:prstGeom>
        <a:gradFill rotWithShape="0">
          <a:gsLst>
            <a:gs pos="0">
              <a:schemeClr val="accent2">
                <a:hueOff val="-1446200"/>
                <a:satOff val="-9924"/>
                <a:lumOff val="5098"/>
                <a:alphaOff val="0"/>
                <a:tint val="98000"/>
                <a:lumMod val="110000"/>
              </a:schemeClr>
            </a:gs>
            <a:gs pos="84000">
              <a:schemeClr val="accent2">
                <a:hueOff val="-1446200"/>
                <a:satOff val="-9924"/>
                <a:lumOff val="5098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marL="0" lvl="0" indent="0" algn="l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600" kern="1200" dirty="0"/>
            <a:t>Now to get sponsors!</a:t>
          </a:r>
        </a:p>
      </dsp:txBody>
      <dsp:txXfrm>
        <a:off x="52546" y="3077791"/>
        <a:ext cx="6907278" cy="9713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5/13/25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0198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5/13/25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2370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5/13/25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2168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5/13/25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1837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5/13/25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87504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5/13/25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6516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5/13/25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0518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5/13/25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5818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5/13/25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1266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5/13/25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563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5/13/25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5948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5/13/25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68590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ccrager@herontx.com" TargetMode="Externa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34BFB7C5-23B6-4047-BF5E-F9EEBB437C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BC3CD9F-A361-4496-A6E0-24338B2A69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1191" y="457201"/>
            <a:ext cx="1106164" cy="5859735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D37DA931-62D6-4B32-9103-84C0960AEA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84420" y="457200"/>
            <a:ext cx="6248454" cy="585973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EA569E5-0A8B-EE3A-D483-E2A3E985B5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56346" y="849745"/>
            <a:ext cx="5526993" cy="4745836"/>
          </a:xfrm>
        </p:spPr>
        <p:txBody>
          <a:bodyPr anchor="ctr">
            <a:normAutofit/>
          </a:bodyPr>
          <a:lstStyle/>
          <a:p>
            <a:r>
              <a:rPr lang="en-US" sz="6000" b="1">
                <a:solidFill>
                  <a:srgbClr val="FFFFFF"/>
                </a:solidFill>
                <a:latin typeface="Colonna MT" pitchFamily="82" charset="77"/>
              </a:rPr>
              <a:t>AORN 4436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4695E140-9B6E-43E9-B17E-CDFE3FCA8A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29872" y="453642"/>
            <a:ext cx="3615595" cy="5863293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A319E8-8B8B-1F47-9B6D-3C02DE23D0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17076" y="668740"/>
            <a:ext cx="3293733" cy="4926841"/>
          </a:xfrm>
        </p:spPr>
        <p:txBody>
          <a:bodyPr anchor="ctr">
            <a:normAutofit/>
          </a:bodyPr>
          <a:lstStyle/>
          <a:p>
            <a:r>
              <a:rPr lang="en-US" sz="3200" dirty="0">
                <a:solidFill>
                  <a:srgbClr val="FFFFFF"/>
                </a:solidFill>
              </a:rPr>
              <a:t>West Houston Chapter </a:t>
            </a:r>
          </a:p>
          <a:p>
            <a:r>
              <a:rPr lang="en-US" sz="3200" dirty="0">
                <a:solidFill>
                  <a:srgbClr val="FFFFFF"/>
                </a:solidFill>
              </a:rPr>
              <a:t>May Meeting</a:t>
            </a:r>
          </a:p>
        </p:txBody>
      </p:sp>
    </p:spTree>
    <p:extLst>
      <p:ext uri="{BB962C8B-B14F-4D97-AF65-F5344CB8AC3E}">
        <p14:creationId xmlns:p14="http://schemas.microsoft.com/office/powerpoint/2010/main" val="3279547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7CB38-17C6-0B46-91A8-5730D8010F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EFF"/>
                </a:solidFill>
              </a:rPr>
              <a:t>Business meeting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E94327D-F0F3-C794-AA62-74C783E9BAB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6423916"/>
              </p:ext>
            </p:extLst>
          </p:nvPr>
        </p:nvGraphicFramePr>
        <p:xfrm>
          <a:off x="581025" y="2181225"/>
          <a:ext cx="11029950" cy="36782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913307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F1ADD25B-0A33-4EF2-90F4-4313926931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14406"/>
            <a:ext cx="12192000" cy="624359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4DB6F31-1B9E-4237-84A3-0825BFDF46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2377" y="614407"/>
            <a:ext cx="3707477" cy="561177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524758B-EC4A-4F5E-C5EE-E909154127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255" y="702156"/>
            <a:ext cx="3409783" cy="2103038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June </a:t>
            </a:r>
            <a:br>
              <a:rPr lang="en-US" dirty="0"/>
            </a:br>
            <a:r>
              <a:rPr lang="en-US" dirty="0"/>
              <a:t>Food Bank Volunteer Opportunity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C651D9BE-DA8F-1F3A-7F59-2AA4EEB9E3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1255" y="1964168"/>
            <a:ext cx="3409782" cy="4036582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June 7, 2025 </a:t>
            </a:r>
          </a:p>
          <a:p>
            <a:r>
              <a:rPr lang="en-US" dirty="0">
                <a:solidFill>
                  <a:schemeClr val="bg1"/>
                </a:solidFill>
              </a:rPr>
              <a:t>8:00 am – 12:00 pm </a:t>
            </a:r>
          </a:p>
          <a:p>
            <a:r>
              <a:rPr lang="en-US" b="0" i="0" u="none" strike="noStrike" dirty="0">
                <a:solidFill>
                  <a:schemeClr val="bg1"/>
                </a:solidFill>
                <a:effectLst/>
              </a:rPr>
              <a:t>Houston Food Bank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b="0" i="0" u="none" strike="noStrike" dirty="0">
                <a:solidFill>
                  <a:schemeClr val="bg1"/>
                </a:solidFill>
                <a:effectLst/>
              </a:rPr>
              <a:t>535 </a:t>
            </a:r>
            <a:r>
              <a:rPr lang="en-US" b="0" i="0" u="none" strike="noStrike" dirty="0" err="1">
                <a:solidFill>
                  <a:schemeClr val="bg1"/>
                </a:solidFill>
                <a:effectLst/>
              </a:rPr>
              <a:t>Portwall</a:t>
            </a:r>
            <a:r>
              <a:rPr lang="en-US" b="0" i="0" u="none" strike="noStrike" dirty="0">
                <a:solidFill>
                  <a:schemeClr val="bg1"/>
                </a:solidFill>
                <a:effectLst/>
              </a:rPr>
              <a:t> St.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b="0" i="0" u="none" strike="noStrike" dirty="0">
                <a:solidFill>
                  <a:schemeClr val="bg1"/>
                </a:solidFill>
                <a:effectLst/>
              </a:rPr>
              <a:t>Houston, TX. 77029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5" name="Content Placeholder 4" descr="A qr code on a white background&#10;&#10;AI-generated content may be incorrect.">
            <a:extLst>
              <a:ext uri="{FF2B5EF4-FFF2-40B4-BE49-F238E27FC236}">
                <a16:creationId xmlns:a16="http://schemas.microsoft.com/office/drawing/2014/main" id="{6E392D3B-483C-F7B9-D2F9-EC8BC7FAC5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64308" y="1111641"/>
            <a:ext cx="3744247" cy="4655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30170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lumMod val="110000"/>
              </a:schemeClr>
            </a:gs>
            <a:gs pos="100000">
              <a:schemeClr val="bg2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DC969F4-277E-4F95-9ABB-0421358B09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1"/>
          </a:xfrm>
          <a:prstGeom prst="rect">
            <a:avLst/>
          </a:prstGeom>
          <a:solidFill>
            <a:srgbClr val="FFFE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A18AD62-1804-C8F5-F653-E10EEDECDF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6228" y="1037967"/>
            <a:ext cx="3054091" cy="4709131"/>
          </a:xfrm>
        </p:spPr>
        <p:txBody>
          <a:bodyPr anchor="ctr">
            <a:normAutofit/>
          </a:bodyPr>
          <a:lstStyle/>
          <a:p>
            <a:r>
              <a:rPr lang="en-US">
                <a:solidFill>
                  <a:schemeClr val="accent1"/>
                </a:solidFill>
              </a:rPr>
              <a:t>Symposium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BB62B70-0FFB-4EBC-A23C-3EE215C71C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F448DF1-A468-4624-99E7-933CC62076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F7DD6E9-9BF0-44B2-A5B9-1CE2477A47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5E2BD0E-96C7-4908-AD02-AD9AC69C93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6851" y="723898"/>
            <a:ext cx="7498616" cy="5676901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F1CDC66-4524-B295-74A1-8EE659769E6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7991564"/>
              </p:ext>
            </p:extLst>
          </p:nvPr>
        </p:nvGraphicFramePr>
        <p:xfrm>
          <a:off x="4598438" y="1037967"/>
          <a:ext cx="7012370" cy="47091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7033080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3B3ACD1-3D97-6B42-99F7-195B023934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graphicEl>
                                              <a:dgm id="{A3B3ACD1-3D97-6B42-99F7-195B023934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graphicEl>
                                              <a:dgm id="{A3B3ACD1-3D97-6B42-99F7-195B023934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D4AAF18-DC88-354F-94B8-040DF29EF7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graphicEl>
                                              <a:dgm id="{3D4AAF18-DC88-354F-94B8-040DF29EF7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graphicEl>
                                              <a:dgm id="{3D4AAF18-DC88-354F-94B8-040DF29EF7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6BBBDF9-C0F8-C34F-98C2-EAB2C83C4D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graphicEl>
                                              <a:dgm id="{96BBBDF9-C0F8-C34F-98C2-EAB2C83C4D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graphicEl>
                                              <a:dgm id="{96BBBDF9-C0F8-C34F-98C2-EAB2C83C4D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68CB8-E663-0EBA-7B5B-3FD33ACE30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>
            <a:normAutofit/>
          </a:bodyPr>
          <a:lstStyle/>
          <a:p>
            <a:r>
              <a:rPr lang="en-US" dirty="0"/>
              <a:t>June Meeting</a:t>
            </a:r>
          </a:p>
        </p:txBody>
      </p:sp>
      <p:sp>
        <p:nvSpPr>
          <p:cNvPr id="1033" name="Rectangle 1032">
            <a:extLst>
              <a:ext uri="{FF2B5EF4-FFF2-40B4-BE49-F238E27FC236}">
                <a16:creationId xmlns:a16="http://schemas.microsoft.com/office/drawing/2014/main" id="{6F306C00-E0A9-4E79-AF25-3D295CA909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3" y="2180496"/>
            <a:ext cx="5404639" cy="4045683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ZYNRELEF Trademark of Heron Therapeutics, Inc.. Application Number:  018305892 :: Trademark Elite Trademarks">
            <a:extLst>
              <a:ext uri="{FF2B5EF4-FFF2-40B4-BE49-F238E27FC236}">
                <a16:creationId xmlns:a16="http://schemas.microsoft.com/office/drawing/2014/main" id="{5B189447-83AD-D172-91AA-D13A7A3F13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57225" y="3227898"/>
            <a:ext cx="4962525" cy="19155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0" name="Content Placeholder 1029">
            <a:extLst>
              <a:ext uri="{FF2B5EF4-FFF2-40B4-BE49-F238E27FC236}">
                <a16:creationId xmlns:a16="http://schemas.microsoft.com/office/drawing/2014/main" id="{877384C3-6E9B-373B-4FFB-6C84D3A958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5805" y="2180496"/>
            <a:ext cx="5275001" cy="4045683"/>
          </a:xfrm>
        </p:spPr>
        <p:txBody>
          <a:bodyPr>
            <a:normAutofit/>
          </a:bodyPr>
          <a:lstStyle/>
          <a:p>
            <a:r>
              <a:rPr lang="en-US" dirty="0"/>
              <a:t>Topic: “A Strong Send-off: Pain &amp; PONV in the Perioperative Setting” </a:t>
            </a:r>
          </a:p>
          <a:p>
            <a:r>
              <a:rPr lang="en-US" dirty="0"/>
              <a:t>Presenter: Rand Robbins, MD (anesthesiologist)</a:t>
            </a:r>
          </a:p>
          <a:p>
            <a:r>
              <a:rPr lang="en-US" dirty="0"/>
              <a:t>Where:  </a:t>
            </a:r>
            <a:br>
              <a:rPr lang="en-US" dirty="0"/>
            </a:br>
            <a:r>
              <a:rPr lang="en-US" dirty="0"/>
              <a:t>Federal American Grill</a:t>
            </a:r>
            <a:br>
              <a:rPr lang="en-US" dirty="0"/>
            </a:br>
            <a:r>
              <a:rPr lang="en-US" dirty="0"/>
              <a:t>727 W. Grand Parkway S</a:t>
            </a:r>
            <a:br>
              <a:rPr lang="en-US" dirty="0"/>
            </a:br>
            <a:r>
              <a:rPr lang="en-US" dirty="0"/>
              <a:t>Katy, TX</a:t>
            </a:r>
          </a:p>
          <a:p>
            <a:r>
              <a:rPr lang="en-US" dirty="0"/>
              <a:t>When: June 11, 2025 @ 5pm </a:t>
            </a:r>
          </a:p>
          <a:p>
            <a:r>
              <a:rPr lang="en-US" dirty="0"/>
              <a:t>RSVP: </a:t>
            </a:r>
            <a:r>
              <a:rPr lang="en-US" dirty="0">
                <a:hlinkClick r:id="rId3"/>
              </a:rPr>
              <a:t>ccrager@herontx.com</a:t>
            </a:r>
            <a:r>
              <a:rPr lang="en-US" dirty="0"/>
              <a:t> by June 4. </a:t>
            </a:r>
          </a:p>
        </p:txBody>
      </p:sp>
    </p:spTree>
    <p:extLst>
      <p:ext uri="{BB962C8B-B14F-4D97-AF65-F5344CB8AC3E}">
        <p14:creationId xmlns:p14="http://schemas.microsoft.com/office/powerpoint/2010/main" val="40056590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Rectangle 2054">
            <a:extLst>
              <a:ext uri="{FF2B5EF4-FFF2-40B4-BE49-F238E27FC236}">
                <a16:creationId xmlns:a16="http://schemas.microsoft.com/office/drawing/2014/main" id="{66D08039-6C4E-4870-9E3D-6218263DE9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057" name="Rectangle 2056">
            <a:extLst>
              <a:ext uri="{FF2B5EF4-FFF2-40B4-BE49-F238E27FC236}">
                <a16:creationId xmlns:a16="http://schemas.microsoft.com/office/drawing/2014/main" id="{9FB31D2E-CBC8-4C4A-917F-DCB48EAEB0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059" name="Rectangle 2058">
            <a:extLst>
              <a:ext uri="{FF2B5EF4-FFF2-40B4-BE49-F238E27FC236}">
                <a16:creationId xmlns:a16="http://schemas.microsoft.com/office/drawing/2014/main" id="{FCCF4F09-0D96-42BE-AE16-84AB4E0B56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061" name="Rectangle 2060">
            <a:extLst>
              <a:ext uri="{FF2B5EF4-FFF2-40B4-BE49-F238E27FC236}">
                <a16:creationId xmlns:a16="http://schemas.microsoft.com/office/drawing/2014/main" id="{21AF87EE-372A-438E-B086-63D494ECA2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 useBgFill="1">
        <p:nvSpPr>
          <p:cNvPr id="2063" name="Rectangle 2062">
            <a:extLst>
              <a:ext uri="{FF2B5EF4-FFF2-40B4-BE49-F238E27FC236}">
                <a16:creationId xmlns:a16="http://schemas.microsoft.com/office/drawing/2014/main" id="{E2B38E65-3AFD-404A-BEFC-3006BCB7A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Sportsmans Festival Raffle Ticket">
            <a:extLst>
              <a:ext uri="{FF2B5EF4-FFF2-40B4-BE49-F238E27FC236}">
                <a16:creationId xmlns:a16="http://schemas.microsoft.com/office/drawing/2014/main" id="{9D83363B-1AD8-8981-EC85-66C8BDA05BC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935" r="-2" b="7358"/>
          <a:stretch>
            <a:fillRect/>
          </a:stretch>
        </p:blipFill>
        <p:spPr bwMode="auto">
          <a:xfrm>
            <a:off x="446534" y="723899"/>
            <a:ext cx="7498616" cy="5676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65" name="Rectangle 2064">
            <a:extLst>
              <a:ext uri="{FF2B5EF4-FFF2-40B4-BE49-F238E27FC236}">
                <a16:creationId xmlns:a16="http://schemas.microsoft.com/office/drawing/2014/main" id="{AE598562-3047-4BC2-BFF9-F39420474D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723899"/>
            <a:ext cx="3703320" cy="566666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5D1CB47-8DDA-F31B-FDE3-2D75D80F40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96275" y="1419225"/>
            <a:ext cx="3081576" cy="2085869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600">
                <a:solidFill>
                  <a:srgbClr val="FFFFFF"/>
                </a:solidFill>
              </a:rPr>
              <a:t>Raffle Time! </a:t>
            </a:r>
          </a:p>
        </p:txBody>
      </p:sp>
      <p:grpSp>
        <p:nvGrpSpPr>
          <p:cNvPr id="2067" name="Group 2066">
            <a:extLst>
              <a:ext uri="{FF2B5EF4-FFF2-40B4-BE49-F238E27FC236}">
                <a16:creationId xmlns:a16="http://schemas.microsoft.com/office/drawing/2014/main" id="{C19E0D66-E86B-461B-B58E-7FB356BB03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46534" y="453643"/>
            <a:ext cx="11298933" cy="98554"/>
            <a:chOff x="446534" y="453643"/>
            <a:chExt cx="11298933" cy="98554"/>
          </a:xfrm>
        </p:grpSpPr>
        <p:sp>
          <p:nvSpPr>
            <p:cNvPr id="2068" name="Rectangle 2067">
              <a:extLst>
                <a:ext uri="{FF2B5EF4-FFF2-40B4-BE49-F238E27FC236}">
                  <a16:creationId xmlns:a16="http://schemas.microsoft.com/office/drawing/2014/main" id="{ED2C7D57-D78E-413F-958A-00ABC85043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6534" y="457200"/>
              <a:ext cx="3703320" cy="9499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2069" name="Rectangle 2068">
              <a:extLst>
                <a:ext uri="{FF2B5EF4-FFF2-40B4-BE49-F238E27FC236}">
                  <a16:creationId xmlns:a16="http://schemas.microsoft.com/office/drawing/2014/main" id="{1596FEE5-A0CD-4B5D-B4C1-7858019084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42147" y="453643"/>
              <a:ext cx="3703320" cy="9855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2070" name="Rectangle 2069">
              <a:extLst>
                <a:ext uri="{FF2B5EF4-FFF2-40B4-BE49-F238E27FC236}">
                  <a16:creationId xmlns:a16="http://schemas.microsoft.com/office/drawing/2014/main" id="{28A81341-6C47-4992-BD01-6BCF3A3499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41830" y="457200"/>
              <a:ext cx="3703320" cy="914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6127944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499F183-99EE-4B1F-BA64-21A07922AE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783A767-5AFC-40D0-A72C-09036EA172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1262CAC-6BC8-43F9-9113-770A2772F6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AA2CCB6-DFD2-41CD-96FE-0140B79359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6A225C9B-755F-4F91-9681-5E07AFAA71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38175"/>
            <a:ext cx="12191999" cy="62198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Graphic 5" descr="Lecturer">
            <a:extLst>
              <a:ext uri="{FF2B5EF4-FFF2-40B4-BE49-F238E27FC236}">
                <a16:creationId xmlns:a16="http://schemas.microsoft.com/office/drawing/2014/main" id="{776A0621-29ED-6268-6ECD-61993582C0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823031" y="1208531"/>
            <a:ext cx="4735069" cy="4735069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932CD2CD-6CF3-4EE9-A24A-A41D45DCF9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723899"/>
            <a:ext cx="3703320" cy="566666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BB363D8-1B29-39D3-BC81-9B52F7964E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96275" y="1419225"/>
            <a:ext cx="3081576" cy="2085869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3300" dirty="0">
                <a:solidFill>
                  <a:srgbClr val="FFFFFF"/>
                </a:solidFill>
              </a:rPr>
              <a:t>J&amp;J Presentation</a:t>
            </a:r>
          </a:p>
        </p:txBody>
      </p:sp>
    </p:spTree>
    <p:extLst>
      <p:ext uri="{BB962C8B-B14F-4D97-AF65-F5344CB8AC3E}">
        <p14:creationId xmlns:p14="http://schemas.microsoft.com/office/powerpoint/2010/main" val="1800672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Dividend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4BEC0EAF-CF86-4D49-B83B-56CC62D3CFF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Dividend</Template>
  <TotalTime>152</TotalTime>
  <Words>128</Words>
  <Application>Microsoft Macintosh PowerPoint</Application>
  <PresentationFormat>Widescreen</PresentationFormat>
  <Paragraphs>23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Colonna MT</vt:lpstr>
      <vt:lpstr>Gill Sans MT</vt:lpstr>
      <vt:lpstr>Wingdings 2</vt:lpstr>
      <vt:lpstr>Dividend</vt:lpstr>
      <vt:lpstr>AORN 4436</vt:lpstr>
      <vt:lpstr>Business meeting</vt:lpstr>
      <vt:lpstr>June  Food Bank Volunteer Opportunity</vt:lpstr>
      <vt:lpstr>Symposium</vt:lpstr>
      <vt:lpstr>June Meeting</vt:lpstr>
      <vt:lpstr>Raffle Time! </vt:lpstr>
      <vt:lpstr>J&amp;J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Hayes, Katherine</dc:creator>
  <cp:lastModifiedBy>Hayes, Katherine</cp:lastModifiedBy>
  <cp:revision>2</cp:revision>
  <dcterms:created xsi:type="dcterms:W3CDTF">2025-05-13T22:32:42Z</dcterms:created>
  <dcterms:modified xsi:type="dcterms:W3CDTF">2025-05-14T01:04:42Z</dcterms:modified>
</cp:coreProperties>
</file>