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sldIdLst>
    <p:sldId id="1166" r:id="rId5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006600"/>
    <a:srgbClr val="009900"/>
    <a:srgbClr val="FF3399"/>
    <a:srgbClr val="402E9C"/>
    <a:srgbClr val="F4B802"/>
    <a:srgbClr val="E75C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74"/>
    <p:restoredTop sz="94541"/>
  </p:normalViewPr>
  <p:slideViewPr>
    <p:cSldViewPr snapToGrid="0" snapToObjects="1">
      <p:cViewPr varScale="1">
        <p:scale>
          <a:sx n="93" d="100"/>
          <a:sy n="93" d="100"/>
        </p:scale>
        <p:origin x="19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E216D8-F807-FD40-94F2-AF661A67B75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32801F-DC52-E646-9CB9-5D4E07516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29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801F-DC52-E646-9CB9-5D4E075166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12" y="-9597"/>
            <a:ext cx="10086784" cy="779159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655" y="2725139"/>
            <a:ext cx="6409391" cy="1865809"/>
          </a:xfrm>
        </p:spPr>
        <p:txBody>
          <a:bodyPr anchor="b">
            <a:noAutofit/>
          </a:bodyPr>
          <a:lstStyle>
            <a:lvl1pPr algn="r">
              <a:defRPr sz="594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55" y="4590946"/>
            <a:ext cx="6409391" cy="12431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7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5" cy="38574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5066453"/>
            <a:ext cx="6982485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7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690880"/>
            <a:ext cx="6679400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1182" y="4116493"/>
            <a:ext cx="5961784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066453"/>
            <a:ext cx="6982487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0983" y="895762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327143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5279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2189587"/>
            <a:ext cx="6982487" cy="2941521"/>
          </a:xfrm>
        </p:spPr>
        <p:txBody>
          <a:bodyPr anchor="b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60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690880"/>
            <a:ext cx="6679400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4548294"/>
            <a:ext cx="6982488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0983" y="895762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327143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1113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33" y="690880"/>
            <a:ext cx="6975612" cy="3425613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4548294"/>
            <a:ext cx="6982488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accent1"/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64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87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043" y="690881"/>
            <a:ext cx="1076693" cy="59516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59" y="690881"/>
            <a:ext cx="5714529" cy="5951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3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0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3060984"/>
            <a:ext cx="6982487" cy="2070125"/>
          </a:xfrm>
        </p:spPr>
        <p:txBody>
          <a:bodyPr anchor="b"/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5131108"/>
            <a:ext cx="6982487" cy="975120"/>
          </a:xfrm>
        </p:spPr>
        <p:txBody>
          <a:bodyPr anchor="t"/>
          <a:lstStyle>
            <a:lvl1pPr marL="0" indent="0" algn="l">
              <a:buNone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5" cy="1496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1" y="2448668"/>
            <a:ext cx="3396920" cy="4398208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6124" y="2448669"/>
            <a:ext cx="3396921" cy="4398209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8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4" cy="14969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2449114"/>
            <a:ext cx="3399739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59" y="3102213"/>
            <a:ext cx="3399739" cy="37446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53304" y="2449114"/>
            <a:ext cx="3399739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53304" y="3102213"/>
            <a:ext cx="3399739" cy="37446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5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690880"/>
            <a:ext cx="6982485" cy="1496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0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0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1698418"/>
            <a:ext cx="3069200" cy="144892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403" y="583582"/>
            <a:ext cx="3724641" cy="626329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3147346"/>
            <a:ext cx="3069200" cy="2929042"/>
          </a:xfrm>
        </p:spPr>
        <p:txBody>
          <a:bodyPr>
            <a:normAutofit/>
          </a:bodyPr>
          <a:lstStyle>
            <a:lvl1pPr marL="0" indent="0">
              <a:buNone/>
              <a:defRPr sz="154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6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5440680"/>
            <a:ext cx="6982485" cy="642303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0559" y="690880"/>
            <a:ext cx="6982485" cy="435848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6082983"/>
            <a:ext cx="6982485" cy="763894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8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13" y="-9597"/>
            <a:ext cx="10086786" cy="779159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690880"/>
            <a:ext cx="6982484" cy="149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2448669"/>
            <a:ext cx="6982485" cy="43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5784" y="6846879"/>
            <a:ext cx="75254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77ABF-9E76-5941-9160-81F4686B8006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0560" y="6846879"/>
            <a:ext cx="50852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9144" y="6846879"/>
            <a:ext cx="563902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accent1"/>
                </a:solidFill>
              </a:defRPr>
            </a:lvl1pPr>
          </a:lstStyle>
          <a:p>
            <a:fld id="{4698A09D-4E28-434E-9DFA-5C2A702F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7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502920" rtl="0" eaLnBrk="1" latinLnBrk="0" hangingPunct="1">
        <a:spcBef>
          <a:spcPct val="0"/>
        </a:spcBef>
        <a:buNone/>
        <a:defRPr sz="396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text with green leaves&#10;&#10;AI-generated content may be incorrect.">
            <a:extLst>
              <a:ext uri="{FF2B5EF4-FFF2-40B4-BE49-F238E27FC236}">
                <a16:creationId xmlns:a16="http://schemas.microsoft.com/office/drawing/2014/main" id="{873A3261-7E40-C111-7D17-CE998A006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161914">
            <a:off x="376537" y="262746"/>
            <a:ext cx="1776782" cy="2276349"/>
          </a:xfrm>
          <a:prstGeom prst="rect">
            <a:avLst/>
          </a:prstGeom>
        </p:spPr>
      </p:pic>
      <p:pic>
        <p:nvPicPr>
          <p:cNvPr id="5" name="Picture 4" descr="A logo with blue and white text&#10;&#10;AI-generated content may be incorrect.">
            <a:extLst>
              <a:ext uri="{FF2B5EF4-FFF2-40B4-BE49-F238E27FC236}">
                <a16:creationId xmlns:a16="http://schemas.microsoft.com/office/drawing/2014/main" id="{589BDF61-0035-35C7-4FE9-669BB41C4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3420" y="14305"/>
            <a:ext cx="2871951" cy="1265119"/>
          </a:xfrm>
          <a:prstGeom prst="rect">
            <a:avLst/>
          </a:prstGeom>
        </p:spPr>
      </p:pic>
      <p:pic>
        <p:nvPicPr>
          <p:cNvPr id="6" name="Picture 5" descr="A medical records for nurses&#10;&#10;AI-generated content may be incorrect.">
            <a:extLst>
              <a:ext uri="{FF2B5EF4-FFF2-40B4-BE49-F238E27FC236}">
                <a16:creationId xmlns:a16="http://schemas.microsoft.com/office/drawing/2014/main" id="{DB3F549F-337E-4C81-8D71-9250162A82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2943"/>
          <a:stretch/>
        </p:blipFill>
        <p:spPr bwMode="auto">
          <a:xfrm>
            <a:off x="2774755" y="1152754"/>
            <a:ext cx="6592955" cy="13394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E80FCF-7241-BE65-39FA-BCB6ECEFED76}"/>
              </a:ext>
            </a:extLst>
          </p:cNvPr>
          <p:cNvSpPr txBox="1"/>
          <p:nvPr/>
        </p:nvSpPr>
        <p:spPr>
          <a:xfrm>
            <a:off x="402772" y="4852307"/>
            <a:ext cx="7879025" cy="1878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Every </a:t>
            </a:r>
            <a:r>
              <a:rPr lang="en-US" sz="2400" b="1" kern="100" dirty="0" err="1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VARN</a:t>
            </a:r>
            <a:r>
              <a:rPr lang="en-US" sz="24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member will receive one raffle ticket for coming </a:t>
            </a:r>
            <a:r>
              <a:rPr lang="en-US" sz="2400" b="1" i="1" u="sng" kern="100" dirty="0">
                <a:solidFill>
                  <a:srgbClr val="33CC33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2400" b="1" kern="100" dirty="0">
                <a:solidFill>
                  <a:srgbClr val="33CC33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if you bring a non-</a:t>
            </a:r>
            <a:r>
              <a:rPr lang="en-US" sz="2400" b="1" kern="100" dirty="0" err="1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VARN</a:t>
            </a:r>
            <a:r>
              <a:rPr lang="en-US" sz="24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member with you; </a:t>
            </a:r>
          </a:p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you will receive another ticket. </a:t>
            </a:r>
            <a:endParaRPr lang="en-US" sz="2400" b="1" kern="100" dirty="0">
              <a:solidFill>
                <a:srgbClr val="008000"/>
              </a:solidFill>
              <a:latin typeface="Dreaming Outloud Pro" panose="030505020403020305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Bring two; two tickets and so on and so on.</a:t>
            </a:r>
            <a:endParaRPr lang="en-US" b="1" kern="100" dirty="0">
              <a:solidFill>
                <a:srgbClr val="008000"/>
              </a:solidFill>
              <a:latin typeface="Dreaming Outloud Pro" panose="030505020403020305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blue and orange sign with white text&#10;&#10;AI-generated content may be incorrect.">
            <a:extLst>
              <a:ext uri="{FF2B5EF4-FFF2-40B4-BE49-F238E27FC236}">
                <a16:creationId xmlns:a16="http://schemas.microsoft.com/office/drawing/2014/main" id="{49D8F40A-150E-6047-52DD-41D0DFAF6B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0497" y="-7292"/>
            <a:ext cx="3526992" cy="1339414"/>
          </a:xfrm>
          <a:prstGeom prst="rect">
            <a:avLst/>
          </a:prstGeom>
        </p:spPr>
      </p:pic>
      <p:pic>
        <p:nvPicPr>
          <p:cNvPr id="10" name="Picture 9" descr="A green hat with four leaf clovers&#10;&#10;AI-generated content may be incorrect.">
            <a:extLst>
              <a:ext uri="{FF2B5EF4-FFF2-40B4-BE49-F238E27FC236}">
                <a16:creationId xmlns:a16="http://schemas.microsoft.com/office/drawing/2014/main" id="{785DB7F1-A066-EFFC-816C-815F6408FE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5532" y="2900603"/>
            <a:ext cx="1045029" cy="156076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7880D5-A675-0B37-CFCE-58C759070EED}"/>
              </a:ext>
            </a:extLst>
          </p:cNvPr>
          <p:cNvSpPr txBox="1"/>
          <p:nvPr/>
        </p:nvSpPr>
        <p:spPr>
          <a:xfrm>
            <a:off x="0" y="6915752"/>
            <a:ext cx="9847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kern="100" dirty="0">
                <a:solidFill>
                  <a:srgbClr val="124F1A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solidFill>
                  <a:srgbClr val="0066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Every ticket will increase your chance of winning up to $500 toward registration for either the virtual </a:t>
            </a:r>
            <a:r>
              <a:rPr lang="en-US" sz="2400" b="1" i="1" u="sng" kern="100" dirty="0">
                <a:solidFill>
                  <a:srgbClr val="33CC33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en-US" sz="2400" b="1" kern="100" dirty="0">
                <a:solidFill>
                  <a:srgbClr val="0066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in person 2025 </a:t>
            </a:r>
            <a:r>
              <a:rPr lang="en-US" sz="2400" b="1" kern="100" dirty="0" err="1">
                <a:solidFill>
                  <a:srgbClr val="0066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ARN</a:t>
            </a:r>
            <a:r>
              <a:rPr lang="en-US" sz="2400" b="1" kern="100" dirty="0">
                <a:solidFill>
                  <a:srgbClr val="0066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Conference.</a:t>
            </a:r>
            <a:endParaRPr lang="en-US" sz="2400" dirty="0">
              <a:solidFill>
                <a:srgbClr val="0066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292862-F406-12FA-7984-4030500ACD22}"/>
              </a:ext>
            </a:extLst>
          </p:cNvPr>
          <p:cNvSpPr txBox="1"/>
          <p:nvPr/>
        </p:nvSpPr>
        <p:spPr>
          <a:xfrm>
            <a:off x="1146082" y="2505517"/>
            <a:ext cx="7029450" cy="2719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008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VARN</a:t>
            </a:r>
            <a:r>
              <a:rPr lang="en-US" sz="4800" b="1" dirty="0">
                <a:solidFill>
                  <a:srgbClr val="008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Social Event </a:t>
            </a:r>
          </a:p>
          <a:p>
            <a:pPr algn="ctr"/>
            <a:r>
              <a:rPr lang="en-US" sz="40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Dreaming Outloud Pro" panose="03050502040302030504" pitchFamily="66" charset="0"/>
              </a:rPr>
              <a:t>March 27</a:t>
            </a:r>
            <a:r>
              <a:rPr lang="en-US" sz="4000" b="1" kern="100" baseline="300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Dreaming Outloud Pro" panose="03050502040302030504" pitchFamily="66" charset="0"/>
              </a:rPr>
              <a:t>th</a:t>
            </a:r>
            <a:r>
              <a:rPr lang="en-US" sz="4000" b="1" kern="100" dirty="0">
                <a:solidFill>
                  <a:srgbClr val="008000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Dreaming Outloud Pro" panose="03050502040302030504" pitchFamily="66" charset="0"/>
              </a:rPr>
              <a:t> 6-8:30pm</a:t>
            </a:r>
          </a:p>
          <a:p>
            <a:pPr marL="0" marR="0" algn="ctr">
              <a:lnSpc>
                <a:spcPct val="107000"/>
              </a:lnSpc>
              <a:spcAft>
                <a:spcPts val="800"/>
              </a:spcAft>
              <a:tabLst>
                <a:tab pos="57150" algn="l"/>
              </a:tabLst>
            </a:pPr>
            <a:r>
              <a:rPr lang="en-US" sz="2400" b="1" kern="100" dirty="0">
                <a:solidFill>
                  <a:srgbClr val="33CC33"/>
                </a:solidFill>
                <a:effectLst/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Meet us @ Mellow Mushroom on 12171 West Broad St.</a:t>
            </a:r>
          </a:p>
          <a:p>
            <a:pPr marL="0" marR="0" algn="ctr">
              <a:lnSpc>
                <a:spcPct val="107000"/>
              </a:lnSpc>
              <a:spcAft>
                <a:spcPts val="800"/>
              </a:spcAft>
              <a:tabLst>
                <a:tab pos="57150" algn="l"/>
              </a:tabLst>
            </a:pPr>
            <a:r>
              <a:rPr lang="en-US" sz="2400" b="1" kern="100" dirty="0">
                <a:solidFill>
                  <a:srgbClr val="33CC33"/>
                </a:solidFill>
                <a:latin typeface="Dreaming Outloud Pro" panose="030505020403020305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Free Food / RSVP required</a:t>
            </a:r>
            <a:endParaRPr lang="en-US" sz="2400" kern="100" dirty="0">
              <a:solidFill>
                <a:srgbClr val="33CC33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440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0D74B94565E147818AC1F5CEE09D46" ma:contentTypeVersion="1" ma:contentTypeDescription="Create a new document." ma:contentTypeScope="" ma:versionID="b41f5cc324a09397fd77065f8854ad4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D1BED7-14FA-4AE7-8615-5202B7FEB3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87F6F0-5668-46C1-9B52-D50232A35F9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526400-D62D-44CC-B32B-758E78A6B0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1426</TotalTime>
  <Words>87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Dreaming Outloud Pro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Potter, Susan</dc:creator>
  <cp:lastModifiedBy>Kemp, Jennifer</cp:lastModifiedBy>
  <cp:revision>138</cp:revision>
  <cp:lastPrinted>2020-06-15T17:39:31Z</cp:lastPrinted>
  <dcterms:created xsi:type="dcterms:W3CDTF">2018-08-02T15:24:44Z</dcterms:created>
  <dcterms:modified xsi:type="dcterms:W3CDTF">2025-03-14T10:48:30Z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0x010100880D74B94565E147818AC1F5CEE09D46</vt:lpwstr>
  </property>
</Properties>
</file>