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94" autoAdjust="0"/>
  </p:normalViewPr>
  <p:slideViewPr>
    <p:cSldViewPr snapToGrid="0">
      <p:cViewPr varScale="1">
        <p:scale>
          <a:sx n="69" d="100"/>
          <a:sy n="69" d="100"/>
        </p:scale>
        <p:origin x="960" y="78"/>
      </p:cViewPr>
      <p:guideLst/>
    </p:cSldViewPr>
  </p:slideViewPr>
  <p:outlineViewPr>
    <p:cViewPr>
      <p:scale>
        <a:sx n="33" d="100"/>
        <a:sy n="33" d="100"/>
      </p:scale>
      <p:origin x="0" y="-37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757"/>
    </p:cViewPr>
  </p:sorterViewPr>
  <p:notesViewPr>
    <p:cSldViewPr snapToGrid="0">
      <p:cViewPr>
        <p:scale>
          <a:sx n="1" d="2"/>
          <a:sy n="1" d="2"/>
        </p:scale>
        <p:origin x="3480" y="5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976AB79-C677-3DB7-78CF-9305D586148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3AB137-CEA6-0244-F12B-1ECC21172D0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C994AA-C437-4EF4-8BEF-0B832D7FA420}" type="datetimeFigureOut">
              <a:rPr lang="en-US" smtClean="0"/>
              <a:t>2/7/2025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68EC96-C6CC-F2AF-D90F-143F4D20A07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F8EC8D-EF88-0275-F75C-A789924433B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757874-EF65-4B61-B062-40C932C812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0278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20CE03-6C3A-EB4D-A9B1-7EFD38B58412}" type="datetimeFigureOut">
              <a:rPr lang="en-US" smtClean="0"/>
              <a:t>2/7/2025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57D50D-BAA9-464B-B391-243138E078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92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57D50D-BAA9-464B-B391-243138E078D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229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9429764-E305-A48D-5244-9BCD209022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2000" cy="8286859"/>
            <a:chOff x="0" y="1"/>
            <a:chExt cx="12192000" cy="8286859"/>
          </a:xfrm>
        </p:grpSpPr>
        <p:sp>
          <p:nvSpPr>
            <p:cNvPr id="7" name="Freeform 13">
              <a:extLst>
                <a:ext uri="{FF2B5EF4-FFF2-40B4-BE49-F238E27FC236}">
                  <a16:creationId xmlns:a16="http://schemas.microsoft.com/office/drawing/2014/main" id="{45F65CE3-2411-E8E5-B72E-F5CBEC4DDC55}"/>
                </a:ext>
              </a:extLst>
            </p:cNvPr>
            <p:cNvSpPr/>
            <p:nvPr userDrawn="1"/>
          </p:nvSpPr>
          <p:spPr>
            <a:xfrm>
              <a:off x="4000500" y="1087403"/>
              <a:ext cx="8191500" cy="5770597"/>
            </a:xfrm>
            <a:custGeom>
              <a:avLst/>
              <a:gdLst>
                <a:gd name="connsiteX0" fmla="*/ 4929467 w 8191500"/>
                <a:gd name="connsiteY0" fmla="*/ 0 h 5770597"/>
                <a:gd name="connsiteX1" fmla="*/ 8065066 w 8191500"/>
                <a:gd name="connsiteY1" fmla="*/ 1118513 h 5770597"/>
                <a:gd name="connsiteX2" fmla="*/ 8191500 w 8191500"/>
                <a:gd name="connsiteY2" fmla="*/ 1227339 h 5770597"/>
                <a:gd name="connsiteX3" fmla="*/ 8191500 w 8191500"/>
                <a:gd name="connsiteY3" fmla="*/ 5770597 h 5770597"/>
                <a:gd name="connsiteX4" fmla="*/ 79523 w 8191500"/>
                <a:gd name="connsiteY4" fmla="*/ 5770597 h 5770597"/>
                <a:gd name="connsiteX5" fmla="*/ 56799 w 8191500"/>
                <a:gd name="connsiteY5" fmla="*/ 5644158 h 5770597"/>
                <a:gd name="connsiteX6" fmla="*/ 0 w 8191500"/>
                <a:gd name="connsiteY6" fmla="*/ 4898209 h 5770597"/>
                <a:gd name="connsiteX7" fmla="*/ 4929467 w 8191500"/>
                <a:gd name="connsiteY7" fmla="*/ 0 h 57705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191500" h="5770597">
                  <a:moveTo>
                    <a:pt x="4929467" y="0"/>
                  </a:moveTo>
                  <a:cubicBezTo>
                    <a:pt x="6120547" y="0"/>
                    <a:pt x="7212963" y="419755"/>
                    <a:pt x="8065066" y="1118513"/>
                  </a:cubicBezTo>
                  <a:lnTo>
                    <a:pt x="8191500" y="1227339"/>
                  </a:lnTo>
                  <a:lnTo>
                    <a:pt x="8191500" y="5770597"/>
                  </a:lnTo>
                  <a:lnTo>
                    <a:pt x="79523" y="5770597"/>
                  </a:lnTo>
                  <a:lnTo>
                    <a:pt x="56799" y="5644158"/>
                  </a:lnTo>
                  <a:cubicBezTo>
                    <a:pt x="19398" y="5400934"/>
                    <a:pt x="0" y="5151822"/>
                    <a:pt x="0" y="4898209"/>
                  </a:cubicBezTo>
                  <a:cubicBezTo>
                    <a:pt x="0" y="2193003"/>
                    <a:pt x="2206998" y="0"/>
                    <a:pt x="492946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B6B51B3-AA6C-9C5E-7032-5AEA05D4590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06241" y="183933"/>
              <a:ext cx="0" cy="1597708"/>
            </a:xfrm>
            <a:prstGeom prst="line">
              <a:avLst/>
            </a:prstGeom>
            <a:ln w="127000" cap="rnd">
              <a:solidFill>
                <a:schemeClr val="accent4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: Shape 13">
              <a:extLst>
                <a:ext uri="{FF2B5EF4-FFF2-40B4-BE49-F238E27FC236}">
                  <a16:creationId xmlns:a16="http://schemas.microsoft.com/office/drawing/2014/main" id="{4F28561D-5B3C-F08A-F7B5-48E6B74EAEBD}"/>
                </a:ext>
              </a:extLst>
            </p:cNvPr>
            <p:cNvSpPr/>
            <p:nvPr userDrawn="1"/>
          </p:nvSpPr>
          <p:spPr>
            <a:xfrm>
              <a:off x="5292348" y="1"/>
              <a:ext cx="2279742" cy="1267785"/>
            </a:xfrm>
            <a:custGeom>
              <a:avLst/>
              <a:gdLst>
                <a:gd name="connsiteX0" fmla="*/ 0 w 2279742"/>
                <a:gd name="connsiteY0" fmla="*/ 0 h 1267785"/>
                <a:gd name="connsiteX1" fmla="*/ 138700 w 2279742"/>
                <a:gd name="connsiteY1" fmla="*/ 0 h 1267785"/>
                <a:gd name="connsiteX2" fmla="*/ 138700 w 2279742"/>
                <a:gd name="connsiteY2" fmla="*/ 1078193 h 1267785"/>
                <a:gd name="connsiteX3" fmla="*/ 2002733 w 2279742"/>
                <a:gd name="connsiteY3" fmla="*/ 0 h 1267785"/>
                <a:gd name="connsiteX4" fmla="*/ 2279742 w 2279742"/>
                <a:gd name="connsiteY4" fmla="*/ 0 h 1267785"/>
                <a:gd name="connsiteX5" fmla="*/ 104026 w 2279742"/>
                <a:gd name="connsiteY5" fmla="*/ 1258503 h 1267785"/>
                <a:gd name="connsiteX6" fmla="*/ 69351 w 2279742"/>
                <a:gd name="connsiteY6" fmla="*/ 1267785 h 1267785"/>
                <a:gd name="connsiteX7" fmla="*/ 0 w 2279742"/>
                <a:gd name="connsiteY7" fmla="*/ 1198436 h 12677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79742" h="1267785">
                  <a:moveTo>
                    <a:pt x="0" y="0"/>
                  </a:moveTo>
                  <a:lnTo>
                    <a:pt x="138700" y="0"/>
                  </a:lnTo>
                  <a:lnTo>
                    <a:pt x="138700" y="1078193"/>
                  </a:lnTo>
                  <a:lnTo>
                    <a:pt x="2002733" y="0"/>
                  </a:lnTo>
                  <a:lnTo>
                    <a:pt x="2279742" y="0"/>
                  </a:lnTo>
                  <a:lnTo>
                    <a:pt x="104026" y="1258503"/>
                  </a:lnTo>
                  <a:cubicBezTo>
                    <a:pt x="93484" y="1264595"/>
                    <a:pt x="81523" y="1267796"/>
                    <a:pt x="69351" y="1267785"/>
                  </a:cubicBezTo>
                  <a:cubicBezTo>
                    <a:pt x="31049" y="1267785"/>
                    <a:pt x="0" y="1236737"/>
                    <a:pt x="0" y="1198436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Freeform: Shape 15">
              <a:extLst>
                <a:ext uri="{FF2B5EF4-FFF2-40B4-BE49-F238E27FC236}">
                  <a16:creationId xmlns:a16="http://schemas.microsoft.com/office/drawing/2014/main" id="{7BD7FF70-44B7-E753-26CD-E228B56C2517}"/>
                </a:ext>
              </a:extLst>
            </p:cNvPr>
            <p:cNvSpPr/>
            <p:nvPr userDrawn="1"/>
          </p:nvSpPr>
          <p:spPr>
            <a:xfrm>
              <a:off x="10208695" y="1"/>
              <a:ext cx="1135066" cy="477997"/>
            </a:xfrm>
            <a:custGeom>
              <a:avLst/>
              <a:gdLst>
                <a:gd name="connsiteX0" fmla="*/ 0 w 1135066"/>
                <a:gd name="connsiteY0" fmla="*/ 0 h 477997"/>
                <a:gd name="connsiteX1" fmla="*/ 1135066 w 1135066"/>
                <a:gd name="connsiteY1" fmla="*/ 0 h 477997"/>
                <a:gd name="connsiteX2" fmla="*/ 1133370 w 1135066"/>
                <a:gd name="connsiteY2" fmla="*/ 16827 h 477997"/>
                <a:gd name="connsiteX3" fmla="*/ 567533 w 1135066"/>
                <a:gd name="connsiteY3" fmla="*/ 477997 h 477997"/>
                <a:gd name="connsiteX4" fmla="*/ 1696 w 1135066"/>
                <a:gd name="connsiteY4" fmla="*/ 16827 h 477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5066" h="477997">
                  <a:moveTo>
                    <a:pt x="0" y="0"/>
                  </a:moveTo>
                  <a:lnTo>
                    <a:pt x="1135066" y="0"/>
                  </a:lnTo>
                  <a:lnTo>
                    <a:pt x="1133370" y="16827"/>
                  </a:lnTo>
                  <a:cubicBezTo>
                    <a:pt x="1079514" y="280016"/>
                    <a:pt x="846644" y="477997"/>
                    <a:pt x="567533" y="477997"/>
                  </a:cubicBezTo>
                  <a:cubicBezTo>
                    <a:pt x="288422" y="477997"/>
                    <a:pt x="55552" y="280016"/>
                    <a:pt x="1696" y="1682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DF9EE857-93B9-ACF6-2AB4-2A29C4B94776}"/>
                </a:ext>
              </a:extLst>
            </p:cNvPr>
            <p:cNvSpPr/>
            <p:nvPr userDrawn="1"/>
          </p:nvSpPr>
          <p:spPr>
            <a:xfrm>
              <a:off x="1569044" y="514898"/>
              <a:ext cx="2393351" cy="2328423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Freeform: Shape 19">
              <a:extLst>
                <a:ext uri="{FF2B5EF4-FFF2-40B4-BE49-F238E27FC236}">
                  <a16:creationId xmlns:a16="http://schemas.microsoft.com/office/drawing/2014/main" id="{75030D84-5EEB-A095-3D43-0ED22BDB8406}"/>
                </a:ext>
              </a:extLst>
            </p:cNvPr>
            <p:cNvSpPr/>
            <p:nvPr userDrawn="1"/>
          </p:nvSpPr>
          <p:spPr>
            <a:xfrm flipH="1">
              <a:off x="0" y="2949740"/>
              <a:ext cx="1186451" cy="1771650"/>
            </a:xfrm>
            <a:custGeom>
              <a:avLst/>
              <a:gdLst>
                <a:gd name="connsiteX0" fmla="*/ 61913 w 1186451"/>
                <a:gd name="connsiteY0" fmla="*/ 0 h 1771650"/>
                <a:gd name="connsiteX1" fmla="*/ 1186451 w 1186451"/>
                <a:gd name="connsiteY1" fmla="*/ 0 h 1771650"/>
                <a:gd name="connsiteX2" fmla="*/ 1186451 w 1186451"/>
                <a:gd name="connsiteY2" fmla="*/ 123825 h 1771650"/>
                <a:gd name="connsiteX3" fmla="*/ 123825 w 1186451"/>
                <a:gd name="connsiteY3" fmla="*/ 123825 h 1771650"/>
                <a:gd name="connsiteX4" fmla="*/ 123825 w 1186451"/>
                <a:gd name="connsiteY4" fmla="*/ 1647825 h 1771650"/>
                <a:gd name="connsiteX5" fmla="*/ 1186451 w 1186451"/>
                <a:gd name="connsiteY5" fmla="*/ 1647825 h 1771650"/>
                <a:gd name="connsiteX6" fmla="*/ 1186451 w 1186451"/>
                <a:gd name="connsiteY6" fmla="*/ 1771650 h 1771650"/>
                <a:gd name="connsiteX7" fmla="*/ 61913 w 1186451"/>
                <a:gd name="connsiteY7" fmla="*/ 1771650 h 1771650"/>
                <a:gd name="connsiteX8" fmla="*/ 0 w 1186451"/>
                <a:gd name="connsiteY8" fmla="*/ 1709738 h 1771650"/>
                <a:gd name="connsiteX9" fmla="*/ 0 w 1186451"/>
                <a:gd name="connsiteY9" fmla="*/ 61913 h 1771650"/>
                <a:gd name="connsiteX10" fmla="*/ 61913 w 1186451"/>
                <a:gd name="connsiteY10" fmla="*/ 0 h 1771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86451" h="1771650">
                  <a:moveTo>
                    <a:pt x="61913" y="0"/>
                  </a:moveTo>
                  <a:lnTo>
                    <a:pt x="1186451" y="0"/>
                  </a:lnTo>
                  <a:lnTo>
                    <a:pt x="1186451" y="123825"/>
                  </a:lnTo>
                  <a:lnTo>
                    <a:pt x="123825" y="123825"/>
                  </a:lnTo>
                  <a:lnTo>
                    <a:pt x="123825" y="1647825"/>
                  </a:lnTo>
                  <a:lnTo>
                    <a:pt x="1186451" y="1647825"/>
                  </a:lnTo>
                  <a:lnTo>
                    <a:pt x="1186451" y="1771650"/>
                  </a:lnTo>
                  <a:lnTo>
                    <a:pt x="61913" y="1771650"/>
                  </a:lnTo>
                  <a:cubicBezTo>
                    <a:pt x="27719" y="1771650"/>
                    <a:pt x="0" y="1743932"/>
                    <a:pt x="0" y="1709738"/>
                  </a:cubicBezTo>
                  <a:lnTo>
                    <a:pt x="0" y="61913"/>
                  </a:lnTo>
                  <a:cubicBezTo>
                    <a:pt x="0" y="27719"/>
                    <a:pt x="27719" y="0"/>
                    <a:pt x="6191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Arc 12">
              <a:extLst>
                <a:ext uri="{FF2B5EF4-FFF2-40B4-BE49-F238E27FC236}">
                  <a16:creationId xmlns:a16="http://schemas.microsoft.com/office/drawing/2014/main" id="{26E6DE3E-6851-19AD-2E60-22F006238173}"/>
                </a:ext>
              </a:extLst>
            </p:cNvPr>
            <p:cNvSpPr/>
            <p:nvPr userDrawn="1"/>
          </p:nvSpPr>
          <p:spPr>
            <a:xfrm rot="16200000">
              <a:off x="1539683" y="4203427"/>
              <a:ext cx="4083433" cy="4083433"/>
            </a:xfrm>
            <a:prstGeom prst="arc">
              <a:avLst/>
            </a:prstGeom>
            <a:ln w="127000" cap="rnd">
              <a:solidFill>
                <a:schemeClr val="accent4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" name="Title 1">
            <a:extLst>
              <a:ext uri="{FF2B5EF4-FFF2-40B4-BE49-F238E27FC236}">
                <a16:creationId xmlns:a16="http://schemas.microsoft.com/office/drawing/2014/main" id="{2E8C189B-2E00-67DA-E342-3440F5EBB4C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84474" y="2949739"/>
            <a:ext cx="6261291" cy="2396686"/>
          </a:xfrm>
        </p:spPr>
        <p:txBody>
          <a:bodyPr anchor="b" anchorCtr="0">
            <a:noAutofit/>
          </a:bodyPr>
          <a:lstStyle>
            <a:lvl1pPr algn="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424675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9FE4C84-13A1-72EA-6541-7C8FDDEA7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61563" y="5800859"/>
            <a:ext cx="692016" cy="692016"/>
          </a:xfrm>
          <a:prstGeom prst="rect">
            <a:avLst/>
          </a:prstGeom>
          <a:noFill/>
          <a:ln w="127000">
            <a:solidFill>
              <a:schemeClr val="accent6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30468883-4E51-D3BD-E1C6-601ED9B6E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21438747" flipV="1">
            <a:off x="7967025" y="2530995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111AEF3F-9A86-45CE-4817-E3E6863DC0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11764789" y="390570"/>
            <a:ext cx="437721" cy="797078"/>
          </a:xfrm>
          <a:custGeom>
            <a:avLst/>
            <a:gdLst>
              <a:gd name="connsiteX0" fmla="*/ 28069 w 437721"/>
              <a:gd name="connsiteY0" fmla="*/ 0 h 797078"/>
              <a:gd name="connsiteX1" fmla="*/ 437721 w 437721"/>
              <a:gd name="connsiteY1" fmla="*/ 398539 h 797078"/>
              <a:gd name="connsiteX2" fmla="*/ 28069 w 437721"/>
              <a:gd name="connsiteY2" fmla="*/ 797078 h 797078"/>
              <a:gd name="connsiteX3" fmla="*/ 0 w 437721"/>
              <a:gd name="connsiteY3" fmla="*/ 794325 h 797078"/>
              <a:gd name="connsiteX4" fmla="*/ 0 w 437721"/>
              <a:gd name="connsiteY4" fmla="*/ 2753 h 797078"/>
              <a:gd name="connsiteX5" fmla="*/ 28069 w 437721"/>
              <a:gd name="connsiteY5" fmla="*/ 0 h 797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7721" h="797078">
                <a:moveTo>
                  <a:pt x="28069" y="0"/>
                </a:moveTo>
                <a:cubicBezTo>
                  <a:pt x="254314" y="0"/>
                  <a:pt x="437721" y="178432"/>
                  <a:pt x="437721" y="398539"/>
                </a:cubicBezTo>
                <a:cubicBezTo>
                  <a:pt x="437721" y="618646"/>
                  <a:pt x="254314" y="797078"/>
                  <a:pt x="28069" y="797078"/>
                </a:cubicBezTo>
                <a:lnTo>
                  <a:pt x="0" y="794325"/>
                </a:lnTo>
                <a:lnTo>
                  <a:pt x="0" y="2753"/>
                </a:lnTo>
                <a:lnTo>
                  <a:pt x="28069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40C44A-93E6-6C58-5E88-AFDC594EC2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5A792C8-BB21-CDAF-668C-C1EFF45540C6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838200" y="1825625"/>
            <a:ext cx="6934200" cy="4297680"/>
          </a:xfrm>
          <a:noFill/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1800"/>
            </a:lvl1pPr>
            <a:lvl2pPr>
              <a:spcBef>
                <a:spcPts val="500"/>
              </a:spcBef>
              <a:spcAft>
                <a:spcPts val="800"/>
              </a:spcAft>
              <a:buClr>
                <a:schemeClr val="accent2"/>
              </a:buClr>
              <a:defRPr sz="1800"/>
            </a:lvl2pPr>
            <a:lvl3pPr>
              <a:spcBef>
                <a:spcPts val="1000"/>
              </a:spcBef>
              <a:buClr>
                <a:schemeClr val="accent2"/>
              </a:buClr>
              <a:defRPr sz="1800"/>
            </a:lvl3pPr>
            <a:lvl4pPr>
              <a:spcBef>
                <a:spcPts val="1000"/>
              </a:spcBef>
              <a:buClr>
                <a:schemeClr val="accent2"/>
              </a:buClr>
              <a:defRPr sz="1800"/>
            </a:lvl4pPr>
            <a:lvl5pPr>
              <a:spcBef>
                <a:spcPts val="1000"/>
              </a:spcBef>
              <a:buClr>
                <a:schemeClr val="accent2"/>
              </a:buClr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US" sz="1800" dirty="0">
              <a:latin typeface="Avenir Next LT Pro" panose="020B0504020202020204" pitchFamily="34" charset="77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DFB03A-367B-9ADA-8071-E22871EC115F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903029" y="1825625"/>
            <a:ext cx="3450771" cy="429768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1800"/>
            </a:lvl1pPr>
            <a:lvl2pPr marL="7429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2pPr>
            <a:lvl3pPr marL="12001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400"/>
            </a:lvl3pPr>
            <a:lvl4pPr marL="1543050" indent="-1714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200"/>
            </a:lvl4pPr>
            <a:lvl5pPr marL="2000250" indent="-1714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FCEB5-4092-FD13-478E-51CD74FDB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2/7/2025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77A4D-E7C0-912D-293F-D93F0CB5C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AA9E1-334B-5F8F-8A92-67DD095F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03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7BD59-35CC-9BB3-8621-6FA3356F81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>
            <a:no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6EB0F-63C8-5F75-A333-3413A9DC6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2/7/2025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DE333-25B4-E092-1CC4-C3D20BA25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AF200-E81F-A326-0EDB-4B93C71D9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0CEAFE70-86D3-8690-31CA-F9A1FBA494D0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838199" y="1825625"/>
            <a:ext cx="10515600" cy="429768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099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D7B7232D-F1A6-B6C3-3BBF-E834CC7CD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5930138" cy="6858001"/>
            <a:chOff x="0" y="-1"/>
            <a:chExt cx="5930138" cy="6858001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0D306340-6BFD-FE3D-535B-B59C1C44EDDA}"/>
                </a:ext>
              </a:extLst>
            </p:cNvPr>
            <p:cNvSpPr/>
            <p:nvPr userDrawn="1"/>
          </p:nvSpPr>
          <p:spPr>
            <a:xfrm>
              <a:off x="383877" y="778462"/>
              <a:ext cx="5315035" cy="531503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Freeform: Shape 11">
              <a:extLst>
                <a:ext uri="{FF2B5EF4-FFF2-40B4-BE49-F238E27FC236}">
                  <a16:creationId xmlns:a16="http://schemas.microsoft.com/office/drawing/2014/main" id="{338E6C4B-ABF3-8B7E-8DCF-A93F69C712B1}"/>
                </a:ext>
              </a:extLst>
            </p:cNvPr>
            <p:cNvSpPr/>
            <p:nvPr userDrawn="1"/>
          </p:nvSpPr>
          <p:spPr>
            <a:xfrm flipH="1">
              <a:off x="530529" y="0"/>
              <a:ext cx="1155142" cy="591009"/>
            </a:xfrm>
            <a:custGeom>
              <a:avLst/>
              <a:gdLst>
                <a:gd name="connsiteX0" fmla="*/ 1355 w 1155142"/>
                <a:gd name="connsiteY0" fmla="*/ 0 h 591009"/>
                <a:gd name="connsiteX1" fmla="*/ 1153787 w 1155142"/>
                <a:gd name="connsiteY1" fmla="*/ 0 h 591009"/>
                <a:gd name="connsiteX2" fmla="*/ 1155142 w 1155142"/>
                <a:gd name="connsiteY2" fmla="*/ 13438 h 591009"/>
                <a:gd name="connsiteX3" fmla="*/ 577571 w 1155142"/>
                <a:gd name="connsiteY3" fmla="*/ 591009 h 591009"/>
                <a:gd name="connsiteX4" fmla="*/ 0 w 1155142"/>
                <a:gd name="connsiteY4" fmla="*/ 13438 h 591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55142" h="591009">
                  <a:moveTo>
                    <a:pt x="1355" y="0"/>
                  </a:moveTo>
                  <a:lnTo>
                    <a:pt x="1153787" y="0"/>
                  </a:lnTo>
                  <a:lnTo>
                    <a:pt x="1155142" y="13438"/>
                  </a:lnTo>
                  <a:cubicBezTo>
                    <a:pt x="1155142" y="332422"/>
                    <a:pt x="896555" y="591009"/>
                    <a:pt x="577571" y="591009"/>
                  </a:cubicBezTo>
                  <a:cubicBezTo>
                    <a:pt x="258587" y="591009"/>
                    <a:pt x="0" y="332422"/>
                    <a:pt x="0" y="1343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Freeform: Shape 13">
              <a:extLst>
                <a:ext uri="{FF2B5EF4-FFF2-40B4-BE49-F238E27FC236}">
                  <a16:creationId xmlns:a16="http://schemas.microsoft.com/office/drawing/2014/main" id="{6F90F99F-B12A-E8F9-5A86-D76B201D6308}"/>
                </a:ext>
              </a:extLst>
            </p:cNvPr>
            <p:cNvSpPr/>
            <p:nvPr userDrawn="1"/>
          </p:nvSpPr>
          <p:spPr>
            <a:xfrm flipH="1">
              <a:off x="3961511" y="-1"/>
              <a:ext cx="1737401" cy="959536"/>
            </a:xfrm>
            <a:custGeom>
              <a:avLst/>
              <a:gdLst>
                <a:gd name="connsiteX0" fmla="*/ 0 w 1737401"/>
                <a:gd name="connsiteY0" fmla="*/ 0 h 959536"/>
                <a:gd name="connsiteX1" fmla="*/ 123825 w 1737401"/>
                <a:gd name="connsiteY1" fmla="*/ 0 h 959536"/>
                <a:gd name="connsiteX2" fmla="*/ 123825 w 1737401"/>
                <a:gd name="connsiteY2" fmla="*/ 790277 h 959536"/>
                <a:gd name="connsiteX3" fmla="*/ 1490095 w 1737401"/>
                <a:gd name="connsiteY3" fmla="*/ 0 h 959536"/>
                <a:gd name="connsiteX4" fmla="*/ 1737401 w 1737401"/>
                <a:gd name="connsiteY4" fmla="*/ 0 h 959536"/>
                <a:gd name="connsiteX5" fmla="*/ 92869 w 1737401"/>
                <a:gd name="connsiteY5" fmla="*/ 951249 h 959536"/>
                <a:gd name="connsiteX6" fmla="*/ 61913 w 1737401"/>
                <a:gd name="connsiteY6" fmla="*/ 959536 h 959536"/>
                <a:gd name="connsiteX7" fmla="*/ 0 w 1737401"/>
                <a:gd name="connsiteY7" fmla="*/ 897624 h 9595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37401" h="959536">
                  <a:moveTo>
                    <a:pt x="0" y="0"/>
                  </a:moveTo>
                  <a:lnTo>
                    <a:pt x="123825" y="0"/>
                  </a:lnTo>
                  <a:lnTo>
                    <a:pt x="123825" y="790277"/>
                  </a:lnTo>
                  <a:lnTo>
                    <a:pt x="1490095" y="0"/>
                  </a:lnTo>
                  <a:lnTo>
                    <a:pt x="1737401" y="0"/>
                  </a:lnTo>
                  <a:lnTo>
                    <a:pt x="92869" y="951249"/>
                  </a:lnTo>
                  <a:cubicBezTo>
                    <a:pt x="83458" y="956688"/>
                    <a:pt x="72780" y="959546"/>
                    <a:pt x="61913" y="959536"/>
                  </a:cubicBezTo>
                  <a:cubicBezTo>
                    <a:pt x="27719" y="959536"/>
                    <a:pt x="0" y="931818"/>
                    <a:pt x="0" y="897624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Freeform: Shape 15">
              <a:extLst>
                <a:ext uri="{FF2B5EF4-FFF2-40B4-BE49-F238E27FC236}">
                  <a16:creationId xmlns:a16="http://schemas.microsoft.com/office/drawing/2014/main" id="{BFA99EFE-81BC-95EA-FA61-B7199AD98A74}"/>
                </a:ext>
              </a:extLst>
            </p:cNvPr>
            <p:cNvSpPr/>
            <p:nvPr userDrawn="1"/>
          </p:nvSpPr>
          <p:spPr>
            <a:xfrm flipH="1">
              <a:off x="0" y="2936831"/>
              <a:ext cx="159741" cy="552996"/>
            </a:xfrm>
            <a:custGeom>
              <a:avLst/>
              <a:gdLst>
                <a:gd name="connsiteX0" fmla="*/ 159741 w 159741"/>
                <a:gd name="connsiteY0" fmla="*/ 0 h 552996"/>
                <a:gd name="connsiteX1" fmla="*/ 159741 w 159741"/>
                <a:gd name="connsiteY1" fmla="*/ 552996 h 552996"/>
                <a:gd name="connsiteX2" fmla="*/ 141849 w 159741"/>
                <a:gd name="connsiteY2" fmla="*/ 543285 h 552996"/>
                <a:gd name="connsiteX3" fmla="*/ 0 w 159741"/>
                <a:gd name="connsiteY3" fmla="*/ 276498 h 552996"/>
                <a:gd name="connsiteX4" fmla="*/ 141849 w 159741"/>
                <a:gd name="connsiteY4" fmla="*/ 9711 h 552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9741" h="552996">
                  <a:moveTo>
                    <a:pt x="159741" y="0"/>
                  </a:moveTo>
                  <a:lnTo>
                    <a:pt x="159741" y="552996"/>
                  </a:lnTo>
                  <a:lnTo>
                    <a:pt x="141849" y="543285"/>
                  </a:lnTo>
                  <a:cubicBezTo>
                    <a:pt x="56268" y="485467"/>
                    <a:pt x="0" y="387554"/>
                    <a:pt x="0" y="276498"/>
                  </a:cubicBezTo>
                  <a:cubicBezTo>
                    <a:pt x="0" y="165443"/>
                    <a:pt x="56268" y="67529"/>
                    <a:pt x="141849" y="9711"/>
                  </a:cubicBezTo>
                  <a:close/>
                </a:path>
              </a:pathLst>
            </a:custGeom>
            <a:solidFill>
              <a:schemeClr val="accent4"/>
            </a:solidFill>
            <a:ln w="1270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Freeform: Shape 17">
              <a:extLst>
                <a:ext uri="{FF2B5EF4-FFF2-40B4-BE49-F238E27FC236}">
                  <a16:creationId xmlns:a16="http://schemas.microsoft.com/office/drawing/2014/main" id="{DD9FC028-D877-28FE-C646-DBD85D932641}"/>
                </a:ext>
              </a:extLst>
            </p:cNvPr>
            <p:cNvSpPr/>
            <p:nvPr userDrawn="1"/>
          </p:nvSpPr>
          <p:spPr>
            <a:xfrm flipH="1">
              <a:off x="0" y="5835649"/>
              <a:ext cx="1548180" cy="1022351"/>
            </a:xfrm>
            <a:custGeom>
              <a:avLst/>
              <a:gdLst>
                <a:gd name="connsiteX0" fmla="*/ 61913 w 1548180"/>
                <a:gd name="connsiteY0" fmla="*/ 0 h 1022351"/>
                <a:gd name="connsiteX1" fmla="*/ 1548180 w 1548180"/>
                <a:gd name="connsiteY1" fmla="*/ 0 h 1022351"/>
                <a:gd name="connsiteX2" fmla="*/ 1548180 w 1548180"/>
                <a:gd name="connsiteY2" fmla="*/ 123825 h 1022351"/>
                <a:gd name="connsiteX3" fmla="*/ 123825 w 1548180"/>
                <a:gd name="connsiteY3" fmla="*/ 123825 h 1022351"/>
                <a:gd name="connsiteX4" fmla="*/ 123825 w 1548180"/>
                <a:gd name="connsiteY4" fmla="*/ 1022351 h 1022351"/>
                <a:gd name="connsiteX5" fmla="*/ 0 w 1548180"/>
                <a:gd name="connsiteY5" fmla="*/ 1022351 h 1022351"/>
                <a:gd name="connsiteX6" fmla="*/ 0 w 1548180"/>
                <a:gd name="connsiteY6" fmla="*/ 61913 h 1022351"/>
                <a:gd name="connsiteX7" fmla="*/ 61913 w 1548180"/>
                <a:gd name="connsiteY7" fmla="*/ 0 h 10223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548180" h="1022351">
                  <a:moveTo>
                    <a:pt x="61913" y="0"/>
                  </a:moveTo>
                  <a:lnTo>
                    <a:pt x="1548180" y="0"/>
                  </a:lnTo>
                  <a:lnTo>
                    <a:pt x="1548180" y="123825"/>
                  </a:lnTo>
                  <a:lnTo>
                    <a:pt x="123825" y="123825"/>
                  </a:lnTo>
                  <a:lnTo>
                    <a:pt x="123825" y="1022351"/>
                  </a:lnTo>
                  <a:lnTo>
                    <a:pt x="0" y="1022351"/>
                  </a:lnTo>
                  <a:lnTo>
                    <a:pt x="0" y="61913"/>
                  </a:lnTo>
                  <a:cubicBezTo>
                    <a:pt x="0" y="27719"/>
                    <a:pt x="27719" y="0"/>
                    <a:pt x="61913" y="0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Freeform: Shape 21">
              <a:extLst>
                <a:ext uri="{FF2B5EF4-FFF2-40B4-BE49-F238E27FC236}">
                  <a16:creationId xmlns:a16="http://schemas.microsoft.com/office/drawing/2014/main" id="{AA0AFFE9-F0C2-BDA0-BF87-9977706AB6A8}"/>
                </a:ext>
              </a:extLst>
            </p:cNvPr>
            <p:cNvSpPr/>
            <p:nvPr userDrawn="1"/>
          </p:nvSpPr>
          <p:spPr>
            <a:xfrm flipH="1">
              <a:off x="4364198" y="6258755"/>
              <a:ext cx="1565940" cy="599245"/>
            </a:xfrm>
            <a:custGeom>
              <a:avLst/>
              <a:gdLst>
                <a:gd name="connsiteX0" fmla="*/ 782970 w 1565940"/>
                <a:gd name="connsiteY0" fmla="*/ 0 h 599245"/>
                <a:gd name="connsiteX1" fmla="*/ 1528042 w 1565940"/>
                <a:gd name="connsiteY1" fmla="*/ 480469 h 599245"/>
                <a:gd name="connsiteX2" fmla="*/ 1565940 w 1565940"/>
                <a:gd name="connsiteY2" fmla="*/ 599245 h 599245"/>
                <a:gd name="connsiteX3" fmla="*/ 0 w 1565940"/>
                <a:gd name="connsiteY3" fmla="*/ 599245 h 599245"/>
                <a:gd name="connsiteX4" fmla="*/ 37898 w 1565940"/>
                <a:gd name="connsiteY4" fmla="*/ 480469 h 599245"/>
                <a:gd name="connsiteX5" fmla="*/ 782970 w 1565940"/>
                <a:gd name="connsiteY5" fmla="*/ 0 h 599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65940" h="599245">
                  <a:moveTo>
                    <a:pt x="782970" y="0"/>
                  </a:moveTo>
                  <a:cubicBezTo>
                    <a:pt x="1117910" y="0"/>
                    <a:pt x="1405287" y="198118"/>
                    <a:pt x="1528042" y="480469"/>
                  </a:cubicBezTo>
                  <a:lnTo>
                    <a:pt x="1565940" y="599245"/>
                  </a:lnTo>
                  <a:lnTo>
                    <a:pt x="0" y="599245"/>
                  </a:lnTo>
                  <a:lnTo>
                    <a:pt x="37898" y="480469"/>
                  </a:lnTo>
                  <a:cubicBezTo>
                    <a:pt x="160653" y="198118"/>
                    <a:pt x="448030" y="0"/>
                    <a:pt x="78297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657BD59-35CC-9BB3-8621-6FA3356F8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876" y="764502"/>
            <a:ext cx="5315035" cy="5328996"/>
          </a:xfrm>
        </p:spPr>
        <p:txBody>
          <a:bodyPr>
            <a:no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2710C-A212-1B12-06CD-FA2A14F89D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605455" y="755171"/>
            <a:ext cx="4619937" cy="5315035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2400"/>
            </a:lvl1pPr>
            <a:lvl2pPr marL="800100" indent="-3429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2pPr>
            <a:lvl3pPr marL="12001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3pPr>
            <a:lvl4pPr marL="16573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4pPr>
            <a:lvl5pPr marL="21145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6EB0F-63C8-5F75-A333-3413A9DC6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2/7/2025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DE333-25B4-E092-1CC4-C3D20BA25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AF200-E81F-A326-0EDB-4B93C71D9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967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3E96D25F-53A2-6217-84B4-7EB874F0B3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489189" y="941148"/>
            <a:ext cx="11182430" cy="4797821"/>
            <a:chOff x="489189" y="941148"/>
            <a:chExt cx="11182430" cy="4797821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A50FA62D-C8AE-52B8-1712-6116756D1A83}"/>
                </a:ext>
              </a:extLst>
            </p:cNvPr>
            <p:cNvSpPr/>
            <p:nvPr userDrawn="1"/>
          </p:nvSpPr>
          <p:spPr>
            <a:xfrm>
              <a:off x="489189" y="1119031"/>
              <a:ext cx="4619938" cy="461993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Arc 8">
              <a:extLst>
                <a:ext uri="{FF2B5EF4-FFF2-40B4-BE49-F238E27FC236}">
                  <a16:creationId xmlns:a16="http://schemas.microsoft.com/office/drawing/2014/main" id="{1D2D6A01-57CF-3C0B-968C-E5A8FD352320}"/>
                </a:ext>
              </a:extLst>
            </p:cNvPr>
            <p:cNvSpPr/>
            <p:nvPr userDrawn="1"/>
          </p:nvSpPr>
          <p:spPr>
            <a:xfrm rot="19809111">
              <a:off x="8683720" y="941148"/>
              <a:ext cx="2987899" cy="2987899"/>
            </a:xfrm>
            <a:prstGeom prst="arc">
              <a:avLst>
                <a:gd name="adj1" fmla="val 15817365"/>
                <a:gd name="adj2" fmla="val 1781380"/>
              </a:avLst>
            </a:prstGeom>
            <a:ln w="127000" cap="rnd">
              <a:solidFill>
                <a:schemeClr val="accent4"/>
              </a:solidFill>
              <a:prstDash val="dash"/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10BEFAA-C349-7DB1-1827-0FA48A430AD8}"/>
                </a:ext>
              </a:extLst>
            </p:cNvPr>
            <p:cNvSpPr/>
            <p:nvPr userDrawn="1"/>
          </p:nvSpPr>
          <p:spPr>
            <a:xfrm>
              <a:off x="910048" y="4780992"/>
              <a:ext cx="546100" cy="5461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657BD59-35CC-9BB3-8621-6FA3356F81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957" y="1119031"/>
            <a:ext cx="4384736" cy="4619938"/>
          </a:xfrm>
        </p:spPr>
        <p:txBody>
          <a:bodyPr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2710C-A212-1B12-06CD-FA2A14F89D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801708" y="554942"/>
            <a:ext cx="5552091" cy="5768220"/>
          </a:xfrm>
        </p:spPr>
        <p:txBody>
          <a:bodyPr anchor="ctr" anchorCtr="0"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2400"/>
            </a:lvl1pPr>
            <a:lvl2pPr marL="800100" indent="-3429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2pPr>
            <a:lvl3pPr marL="12001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3pPr>
            <a:lvl4pPr marL="16573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4pPr>
            <a:lvl5pPr marL="21145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4388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9EF93C3C-09E9-6CD0-EF4B-6DE09539EE7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9011782 w 12192000"/>
              <a:gd name="connsiteY0" fmla="*/ 4817511 h 6858000"/>
              <a:gd name="connsiteX1" fmla="*/ 8937059 w 12192000"/>
              <a:gd name="connsiteY1" fmla="*/ 4972626 h 6858000"/>
              <a:gd name="connsiteX2" fmla="*/ 8588084 w 12192000"/>
              <a:gd name="connsiteY2" fmla="*/ 5489438 h 6858000"/>
              <a:gd name="connsiteX3" fmla="*/ 8565206 w 12192000"/>
              <a:gd name="connsiteY3" fmla="*/ 5514611 h 6858000"/>
              <a:gd name="connsiteX4" fmla="*/ 8569944 w 12192000"/>
              <a:gd name="connsiteY4" fmla="*/ 5520198 h 6858000"/>
              <a:gd name="connsiteX5" fmla="*/ 8878607 w 12192000"/>
              <a:gd name="connsiteY5" fmla="*/ 5644582 h 6858000"/>
              <a:gd name="connsiteX6" fmla="*/ 9315123 w 12192000"/>
              <a:gd name="connsiteY6" fmla="*/ 5219907 h 6858000"/>
              <a:gd name="connsiteX7" fmla="*/ 9048519 w 12192000"/>
              <a:gd name="connsiteY7" fmla="*/ 4828605 h 6858000"/>
              <a:gd name="connsiteX8" fmla="*/ 6096000 w 12192000"/>
              <a:gd name="connsiteY8" fmla="*/ 200625 h 6858000"/>
              <a:gd name="connsiteX9" fmla="*/ 2867625 w 12192000"/>
              <a:gd name="connsiteY9" fmla="*/ 3429000 h 6858000"/>
              <a:gd name="connsiteX10" fmla="*/ 6096000 w 12192000"/>
              <a:gd name="connsiteY10" fmla="*/ 6657375 h 6858000"/>
              <a:gd name="connsiteX11" fmla="*/ 9324375 w 12192000"/>
              <a:gd name="connsiteY11" fmla="*/ 3429000 h 6858000"/>
              <a:gd name="connsiteX12" fmla="*/ 6096000 w 12192000"/>
              <a:gd name="connsiteY12" fmla="*/ 200625 h 6858000"/>
              <a:gd name="connsiteX13" fmla="*/ 0 w 12192000"/>
              <a:gd name="connsiteY13" fmla="*/ 0 h 6858000"/>
              <a:gd name="connsiteX14" fmla="*/ 12192000 w 12192000"/>
              <a:gd name="connsiteY14" fmla="*/ 0 h 6858000"/>
              <a:gd name="connsiteX15" fmla="*/ 12192000 w 12192000"/>
              <a:gd name="connsiteY15" fmla="*/ 6858000 h 6858000"/>
              <a:gd name="connsiteX16" fmla="*/ 0 w 12192000"/>
              <a:gd name="connsiteY1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2192000" h="6858000">
                <a:moveTo>
                  <a:pt x="9011782" y="4817511"/>
                </a:moveTo>
                <a:lnTo>
                  <a:pt x="8937059" y="4972626"/>
                </a:lnTo>
                <a:cubicBezTo>
                  <a:pt x="8837255" y="5156349"/>
                  <a:pt x="8720206" y="5329344"/>
                  <a:pt x="8588084" y="5489438"/>
                </a:cubicBezTo>
                <a:lnTo>
                  <a:pt x="8565206" y="5514611"/>
                </a:lnTo>
                <a:lnTo>
                  <a:pt x="8569944" y="5520198"/>
                </a:lnTo>
                <a:cubicBezTo>
                  <a:pt x="8648938" y="5597049"/>
                  <a:pt x="8758066" y="5644582"/>
                  <a:pt x="8878607" y="5644582"/>
                </a:cubicBezTo>
                <a:cubicBezTo>
                  <a:pt x="9119688" y="5644582"/>
                  <a:pt x="9315123" y="5454449"/>
                  <a:pt x="9315123" y="5219907"/>
                </a:cubicBezTo>
                <a:cubicBezTo>
                  <a:pt x="9315123" y="5044001"/>
                  <a:pt x="9205191" y="4893074"/>
                  <a:pt x="9048519" y="4828605"/>
                </a:cubicBezTo>
                <a:close/>
                <a:moveTo>
                  <a:pt x="6096000" y="200625"/>
                </a:moveTo>
                <a:cubicBezTo>
                  <a:pt x="4313018" y="200625"/>
                  <a:pt x="2867625" y="1646018"/>
                  <a:pt x="2867625" y="3429000"/>
                </a:cubicBezTo>
                <a:cubicBezTo>
                  <a:pt x="2867625" y="5211982"/>
                  <a:pt x="4313018" y="6657375"/>
                  <a:pt x="6096000" y="6657375"/>
                </a:cubicBezTo>
                <a:cubicBezTo>
                  <a:pt x="7878982" y="6657375"/>
                  <a:pt x="9324375" y="5211982"/>
                  <a:pt x="9324375" y="3429000"/>
                </a:cubicBezTo>
                <a:cubicBezTo>
                  <a:pt x="9324375" y="1646018"/>
                  <a:pt x="7878982" y="200625"/>
                  <a:pt x="6096000" y="200625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>
            <a:no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insert picture</a:t>
            </a:r>
          </a:p>
        </p:txBody>
      </p:sp>
      <p:sp>
        <p:nvSpPr>
          <p:cNvPr id="3" name="Arc 2">
            <a:extLst>
              <a:ext uri="{FF2B5EF4-FFF2-40B4-BE49-F238E27FC236}">
                <a16:creationId xmlns:a16="http://schemas.microsoft.com/office/drawing/2014/main" id="{D5C3C4BD-DFDB-76B4-17CA-7DA4D1729F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9366740" flipV="1">
            <a:off x="2557952" y="-89828"/>
            <a:ext cx="7173200" cy="7173200"/>
          </a:xfrm>
          <a:prstGeom prst="arc">
            <a:avLst>
              <a:gd name="adj1" fmla="val 16200000"/>
              <a:gd name="adj2" fmla="val 20401595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2B04B61C-6467-D51D-0AF4-5C7D05F36CB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68168" y="923544"/>
            <a:ext cx="6455664" cy="5010912"/>
          </a:xfrm>
          <a:prstGeom prst="rect">
            <a:avLst/>
          </a:prstGeom>
          <a:noFill/>
        </p:spPr>
        <p:txBody>
          <a:bodyPr lIns="0" rIns="0">
            <a:normAutofit/>
          </a:bodyPr>
          <a:lstStyle>
            <a:lvl1pPr algn="ctr">
              <a:defRPr sz="60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47A19F4B-D154-3EB2-F86A-9A63283A3E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 userDrawn="1"/>
        </p:nvSpPr>
        <p:spPr>
          <a:xfrm>
            <a:off x="8565206" y="4817511"/>
            <a:ext cx="749917" cy="827071"/>
          </a:xfrm>
          <a:custGeom>
            <a:avLst/>
            <a:gdLst>
              <a:gd name="connsiteX0" fmla="*/ 446576 w 749917"/>
              <a:gd name="connsiteY0" fmla="*/ 0 h 827071"/>
              <a:gd name="connsiteX1" fmla="*/ 483313 w 749917"/>
              <a:gd name="connsiteY1" fmla="*/ 11094 h 827071"/>
              <a:gd name="connsiteX2" fmla="*/ 749917 w 749917"/>
              <a:gd name="connsiteY2" fmla="*/ 402396 h 827071"/>
              <a:gd name="connsiteX3" fmla="*/ 313401 w 749917"/>
              <a:gd name="connsiteY3" fmla="*/ 827071 h 827071"/>
              <a:gd name="connsiteX4" fmla="*/ 4738 w 749917"/>
              <a:gd name="connsiteY4" fmla="*/ 702687 h 827071"/>
              <a:gd name="connsiteX5" fmla="*/ 0 w 749917"/>
              <a:gd name="connsiteY5" fmla="*/ 697100 h 827071"/>
              <a:gd name="connsiteX6" fmla="*/ 22878 w 749917"/>
              <a:gd name="connsiteY6" fmla="*/ 671927 h 827071"/>
              <a:gd name="connsiteX7" fmla="*/ 371853 w 749917"/>
              <a:gd name="connsiteY7" fmla="*/ 155115 h 827071"/>
              <a:gd name="connsiteX8" fmla="*/ 446576 w 749917"/>
              <a:gd name="connsiteY8" fmla="*/ 0 h 827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49917" h="827071">
                <a:moveTo>
                  <a:pt x="446576" y="0"/>
                </a:moveTo>
                <a:lnTo>
                  <a:pt x="483313" y="11094"/>
                </a:lnTo>
                <a:cubicBezTo>
                  <a:pt x="639985" y="75563"/>
                  <a:pt x="749917" y="226490"/>
                  <a:pt x="749917" y="402396"/>
                </a:cubicBezTo>
                <a:cubicBezTo>
                  <a:pt x="749917" y="636938"/>
                  <a:pt x="554482" y="827071"/>
                  <a:pt x="313401" y="827071"/>
                </a:cubicBezTo>
                <a:cubicBezTo>
                  <a:pt x="192860" y="827071"/>
                  <a:pt x="83732" y="779538"/>
                  <a:pt x="4738" y="702687"/>
                </a:cubicBezTo>
                <a:lnTo>
                  <a:pt x="0" y="697100"/>
                </a:lnTo>
                <a:lnTo>
                  <a:pt x="22878" y="671927"/>
                </a:lnTo>
                <a:cubicBezTo>
                  <a:pt x="155000" y="511833"/>
                  <a:pt x="272049" y="338838"/>
                  <a:pt x="371853" y="155115"/>
                </a:cubicBezTo>
                <a:lnTo>
                  <a:pt x="4465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84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7BD59-35CC-9BB3-8621-6FA3356F81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04803"/>
            <a:ext cx="10515600" cy="1472974"/>
          </a:xfrm>
        </p:spPr>
        <p:txBody>
          <a:bodyPr anchor="ctr" anchorCtr="0">
            <a:no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E3FB7D8D-37C3-E089-EC02-FB49A13CBE1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38200" y="1838099"/>
            <a:ext cx="8012113" cy="4284889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defRPr sz="1800"/>
            </a:lvl1pPr>
            <a:lvl2pPr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defRPr sz="1600"/>
            </a:lvl2pPr>
            <a:lvl3pPr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defRPr sz="1400"/>
            </a:lvl3pPr>
            <a:lvl4pPr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defRPr sz="1200"/>
            </a:lvl4pPr>
            <a:lvl5pPr>
              <a:lnSpc>
                <a:spcPct val="90000"/>
              </a:lnSpc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6EB0F-63C8-5F75-A333-3413A9DC6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2/7/2025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DE333-25B4-E092-1CC4-C3D20BA25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AF200-E81F-A326-0EDB-4B93C71D9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reeform: Shape 14">
            <a:extLst>
              <a:ext uri="{FF2B5EF4-FFF2-40B4-BE49-F238E27FC236}">
                <a16:creationId xmlns:a16="http://schemas.microsoft.com/office/drawing/2014/main" id="{438B6FA2-AF11-618E-2B1A-38BF083DF3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>
            <a:off x="-381048" y="5144407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13">
            <a:extLst>
              <a:ext uri="{FF2B5EF4-FFF2-40B4-BE49-F238E27FC236}">
                <a16:creationId xmlns:a16="http://schemas.microsoft.com/office/drawing/2014/main" id="{A269A8D8-A4AE-CEFF-E928-7DB1CFB3E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9">
            <a:extLst>
              <a:ext uri="{FF2B5EF4-FFF2-40B4-BE49-F238E27FC236}">
                <a16:creationId xmlns:a16="http://schemas.microsoft.com/office/drawing/2014/main" id="{15418837-E689-97BE-9FAD-FEDBD599EB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 flipH="1">
            <a:off x="11109434" y="3527042"/>
            <a:ext cx="1082566" cy="1616525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5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7894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7DF76A42-387B-8D66-1214-D404620700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940621" y="704193"/>
            <a:ext cx="2296455" cy="2296455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2ACE818-46EF-547E-9315-A849483036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77652" y="0"/>
            <a:ext cx="8798419" cy="6816262"/>
            <a:chOff x="577652" y="-28502"/>
            <a:chExt cx="8798419" cy="6816262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9644D21-8793-9A96-F305-5D20EE342B26}"/>
                </a:ext>
              </a:extLst>
            </p:cNvPr>
            <p:cNvSpPr/>
            <p:nvPr userDrawn="1"/>
          </p:nvSpPr>
          <p:spPr>
            <a:xfrm>
              <a:off x="2815929" y="148929"/>
              <a:ext cx="6560142" cy="656014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Arc 9">
              <a:extLst>
                <a:ext uri="{FF2B5EF4-FFF2-40B4-BE49-F238E27FC236}">
                  <a16:creationId xmlns:a16="http://schemas.microsoft.com/office/drawing/2014/main" id="{DF8D7AEF-C845-09F0-F31C-20B32BBA1EBA}"/>
                </a:ext>
              </a:extLst>
            </p:cNvPr>
            <p:cNvSpPr/>
            <p:nvPr userDrawn="1"/>
          </p:nvSpPr>
          <p:spPr>
            <a:xfrm rot="9222429" flipV="1">
              <a:off x="2494119" y="-28502"/>
              <a:ext cx="6816262" cy="6816262"/>
            </a:xfrm>
            <a:prstGeom prst="arc">
              <a:avLst>
                <a:gd name="adj1" fmla="val 16200000"/>
                <a:gd name="adj2" fmla="val 20093138"/>
              </a:avLst>
            </a:prstGeom>
            <a:ln w="127000" cap="rnd">
              <a:solidFill>
                <a:schemeClr val="accent4">
                  <a:alpha val="9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5F9D44CB-887B-C74D-3E96-5607E84DAEFF}"/>
                </a:ext>
              </a:extLst>
            </p:cNvPr>
            <p:cNvSpPr/>
            <p:nvPr userDrawn="1"/>
          </p:nvSpPr>
          <p:spPr>
            <a:xfrm>
              <a:off x="577652" y="1085116"/>
              <a:ext cx="759403" cy="738802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4" name="Freeform: Shape 19">
            <a:extLst>
              <a:ext uri="{FF2B5EF4-FFF2-40B4-BE49-F238E27FC236}">
                <a16:creationId xmlns:a16="http://schemas.microsoft.com/office/drawing/2014/main" id="{87D193F4-2337-0048-1BE7-C9A8154191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6200000" flipH="1">
            <a:off x="936118" y="5508455"/>
            <a:ext cx="1082566" cy="1616525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5EE4510-BCBA-C39A-BEF1-A391A3304F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1494655" y="5270490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32772C41-A024-2F33-1F04-21E003FA72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15929" y="1349825"/>
            <a:ext cx="6560142" cy="3063149"/>
          </a:xfrm>
        </p:spPr>
        <p:txBody>
          <a:bodyPr anchor="ctr">
            <a:noAutofit/>
          </a:bodyPr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3BC2DF-9C2A-052C-AD2C-0A8ABAA5037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815929" y="4412973"/>
            <a:ext cx="6560142" cy="1935571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070940-5919-2C95-2278-32E50BF14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2/7/2025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57D599-49CF-19FE-6D86-C5EDB765F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931DF1-1C8D-86B9-BFDD-098FFC00F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727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0C44A-93E6-6C58-5E88-AFDC594EC2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13049-5F46-053E-6279-8183259649A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4915163" cy="429768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2000"/>
            </a:lvl1pPr>
            <a:lvl2pPr marL="2286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2pPr>
            <a:lvl3pPr marL="59436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3pPr>
            <a:lvl4pPr marL="86868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4pPr>
            <a:lvl5pPr marL="11430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5FB01ADF-164A-96FB-0129-C2A0F0ED0A85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6147896" y="1816916"/>
            <a:ext cx="5212080" cy="429768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2000"/>
            </a:lvl1pPr>
            <a:lvl2pPr marL="2286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2pPr>
            <a:lvl3pPr marL="59436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3pPr>
            <a:lvl4pPr marL="86868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4pPr>
            <a:lvl5pPr marL="11430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263F0DD-A38B-64B8-7412-087B487E6D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23536" y="2"/>
            <a:ext cx="12068464" cy="6857998"/>
            <a:chOff x="123536" y="2"/>
            <a:chExt cx="12068464" cy="6857998"/>
          </a:xfrm>
        </p:grpSpPr>
        <p:sp>
          <p:nvSpPr>
            <p:cNvPr id="12" name="Freeform: Shape 9">
              <a:extLst>
                <a:ext uri="{FF2B5EF4-FFF2-40B4-BE49-F238E27FC236}">
                  <a16:creationId xmlns:a16="http://schemas.microsoft.com/office/drawing/2014/main" id="{44CE2FB7-A856-E3C3-9798-73AAFB7901B8}"/>
                </a:ext>
              </a:extLst>
            </p:cNvPr>
            <p:cNvSpPr/>
            <p:nvPr userDrawn="1"/>
          </p:nvSpPr>
          <p:spPr>
            <a:xfrm>
              <a:off x="5671336" y="2"/>
              <a:ext cx="849328" cy="357668"/>
            </a:xfrm>
            <a:custGeom>
              <a:avLst/>
              <a:gdLst>
                <a:gd name="connsiteX0" fmla="*/ 0 w 1135066"/>
                <a:gd name="connsiteY0" fmla="*/ 0 h 477997"/>
                <a:gd name="connsiteX1" fmla="*/ 1135066 w 1135066"/>
                <a:gd name="connsiteY1" fmla="*/ 0 h 477997"/>
                <a:gd name="connsiteX2" fmla="*/ 1133370 w 1135066"/>
                <a:gd name="connsiteY2" fmla="*/ 16827 h 477997"/>
                <a:gd name="connsiteX3" fmla="*/ 567533 w 1135066"/>
                <a:gd name="connsiteY3" fmla="*/ 477997 h 477997"/>
                <a:gd name="connsiteX4" fmla="*/ 1696 w 1135066"/>
                <a:gd name="connsiteY4" fmla="*/ 16827 h 477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5066" h="477997">
                  <a:moveTo>
                    <a:pt x="0" y="0"/>
                  </a:moveTo>
                  <a:lnTo>
                    <a:pt x="1135066" y="0"/>
                  </a:lnTo>
                  <a:lnTo>
                    <a:pt x="1133370" y="16827"/>
                  </a:lnTo>
                  <a:cubicBezTo>
                    <a:pt x="1079514" y="280016"/>
                    <a:pt x="846644" y="477997"/>
                    <a:pt x="567533" y="477997"/>
                  </a:cubicBezTo>
                  <a:cubicBezTo>
                    <a:pt x="288422" y="477997"/>
                    <a:pt x="55552" y="280016"/>
                    <a:pt x="1696" y="16827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Freeform: Shape 10">
              <a:extLst>
                <a:ext uri="{FF2B5EF4-FFF2-40B4-BE49-F238E27FC236}">
                  <a16:creationId xmlns:a16="http://schemas.microsoft.com/office/drawing/2014/main" id="{47ED62E5-894A-A8F9-A6DC-4A5C147CDE78}"/>
                </a:ext>
              </a:extLst>
            </p:cNvPr>
            <p:cNvSpPr/>
            <p:nvPr userDrawn="1"/>
          </p:nvSpPr>
          <p:spPr>
            <a:xfrm flipH="1">
              <a:off x="123536" y="5717905"/>
              <a:ext cx="1771609" cy="1140095"/>
            </a:xfrm>
            <a:custGeom>
              <a:avLst/>
              <a:gdLst>
                <a:gd name="connsiteX0" fmla="*/ 1561721 w 1771609"/>
                <a:gd name="connsiteY0" fmla="*/ 763041 h 1140095"/>
                <a:gd name="connsiteX1" fmla="*/ 1623024 w 1771609"/>
                <a:gd name="connsiteY1" fmla="*/ 792810 h 1140095"/>
                <a:gd name="connsiteX2" fmla="*/ 1711735 w 1771609"/>
                <a:gd name="connsiteY2" fmla="*/ 970132 h 1140095"/>
                <a:gd name="connsiteX3" fmla="*/ 1771609 w 1771609"/>
                <a:gd name="connsiteY3" fmla="*/ 1140095 h 1140095"/>
                <a:gd name="connsiteX4" fmla="*/ 1637225 w 1771609"/>
                <a:gd name="connsiteY4" fmla="*/ 1140095 h 1140095"/>
                <a:gd name="connsiteX5" fmla="*/ 1594820 w 1771609"/>
                <a:gd name="connsiteY5" fmla="*/ 1019711 h 1140095"/>
                <a:gd name="connsiteX6" fmla="*/ 1513200 w 1771609"/>
                <a:gd name="connsiteY6" fmla="*/ 856627 h 1140095"/>
                <a:gd name="connsiteX7" fmla="*/ 1538499 w 1771609"/>
                <a:gd name="connsiteY7" fmla="*/ 770415 h 1140095"/>
                <a:gd name="connsiteX8" fmla="*/ 1561721 w 1771609"/>
                <a:gd name="connsiteY8" fmla="*/ 763041 h 1140095"/>
                <a:gd name="connsiteX9" fmla="*/ 933455 w 1771609"/>
                <a:gd name="connsiteY9" fmla="*/ 161309 h 1140095"/>
                <a:gd name="connsiteX10" fmla="*/ 957797 w 1771609"/>
                <a:gd name="connsiteY10" fmla="*/ 167970 h 1140095"/>
                <a:gd name="connsiteX11" fmla="*/ 1286982 w 1771609"/>
                <a:gd name="connsiteY11" fmla="*/ 387616 h 1140095"/>
                <a:gd name="connsiteX12" fmla="*/ 1293725 w 1771609"/>
                <a:gd name="connsiteY12" fmla="*/ 477075 h 1140095"/>
                <a:gd name="connsiteX13" fmla="*/ 1245453 w 1771609"/>
                <a:gd name="connsiteY13" fmla="*/ 499154 h 1140095"/>
                <a:gd name="connsiteX14" fmla="*/ 1245167 w 1771609"/>
                <a:gd name="connsiteY14" fmla="*/ 499154 h 1140095"/>
                <a:gd name="connsiteX15" fmla="*/ 1203638 w 1771609"/>
                <a:gd name="connsiteY15" fmla="*/ 484104 h 1140095"/>
                <a:gd name="connsiteX16" fmla="*/ 900647 w 1771609"/>
                <a:gd name="connsiteY16" fmla="*/ 281508 h 1140095"/>
                <a:gd name="connsiteX17" fmla="*/ 872454 w 1771609"/>
                <a:gd name="connsiteY17" fmla="*/ 196164 h 1140095"/>
                <a:gd name="connsiteX18" fmla="*/ 933455 w 1771609"/>
                <a:gd name="connsiteY18" fmla="*/ 161309 h 1140095"/>
                <a:gd name="connsiteX19" fmla="*/ 256260 w 1771609"/>
                <a:gd name="connsiteY19" fmla="*/ 29 h 1140095"/>
                <a:gd name="connsiteX20" fmla="*/ 454020 w 1771609"/>
                <a:gd name="connsiteY20" fmla="*/ 13474 h 1140095"/>
                <a:gd name="connsiteX21" fmla="*/ 509236 w 1771609"/>
                <a:gd name="connsiteY21" fmla="*/ 84182 h 1140095"/>
                <a:gd name="connsiteX22" fmla="*/ 445829 w 1771609"/>
                <a:gd name="connsiteY22" fmla="*/ 139871 h 1140095"/>
                <a:gd name="connsiteX23" fmla="*/ 437447 w 1771609"/>
                <a:gd name="connsiteY23" fmla="*/ 139395 h 1140095"/>
                <a:gd name="connsiteX24" fmla="*/ 73211 w 1771609"/>
                <a:gd name="connsiteY24" fmla="*/ 137204 h 1140095"/>
                <a:gd name="connsiteX25" fmla="*/ 749 w 1771609"/>
                <a:gd name="connsiteY25" fmla="*/ 84082 h 1140095"/>
                <a:gd name="connsiteX26" fmla="*/ 53871 w 1771609"/>
                <a:gd name="connsiteY26" fmla="*/ 11621 h 1140095"/>
                <a:gd name="connsiteX27" fmla="*/ 58352 w 1771609"/>
                <a:gd name="connsiteY27" fmla="*/ 11093 h 1140095"/>
                <a:gd name="connsiteX28" fmla="*/ 256260 w 1771609"/>
                <a:gd name="connsiteY28" fmla="*/ 29 h 11400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1771609" h="1140095">
                  <a:moveTo>
                    <a:pt x="1561721" y="763041"/>
                  </a:moveTo>
                  <a:cubicBezTo>
                    <a:pt x="1585506" y="760324"/>
                    <a:pt x="1609722" y="771249"/>
                    <a:pt x="1623024" y="792810"/>
                  </a:cubicBezTo>
                  <a:cubicBezTo>
                    <a:pt x="1656300" y="850065"/>
                    <a:pt x="1685920" y="909291"/>
                    <a:pt x="1711735" y="970132"/>
                  </a:cubicBezTo>
                  <a:lnTo>
                    <a:pt x="1771609" y="1140095"/>
                  </a:lnTo>
                  <a:lnTo>
                    <a:pt x="1637225" y="1140095"/>
                  </a:lnTo>
                  <a:lnTo>
                    <a:pt x="1594820" y="1019711"/>
                  </a:lnTo>
                  <a:cubicBezTo>
                    <a:pt x="1571072" y="963753"/>
                    <a:pt x="1543818" y="909282"/>
                    <a:pt x="1513200" y="856627"/>
                  </a:cubicBezTo>
                  <a:cubicBezTo>
                    <a:pt x="1496379" y="825834"/>
                    <a:pt x="1507704" y="787236"/>
                    <a:pt x="1538499" y="770415"/>
                  </a:cubicBezTo>
                  <a:cubicBezTo>
                    <a:pt x="1545912" y="766367"/>
                    <a:pt x="1553792" y="763946"/>
                    <a:pt x="1561721" y="763041"/>
                  </a:cubicBezTo>
                  <a:close/>
                  <a:moveTo>
                    <a:pt x="933455" y="161309"/>
                  </a:moveTo>
                  <a:cubicBezTo>
                    <a:pt x="941693" y="161855"/>
                    <a:pt x="949959" y="164025"/>
                    <a:pt x="957797" y="167970"/>
                  </a:cubicBezTo>
                  <a:cubicBezTo>
                    <a:pt x="1076184" y="227289"/>
                    <a:pt x="1186759" y="301068"/>
                    <a:pt x="1286982" y="387616"/>
                  </a:cubicBezTo>
                  <a:cubicBezTo>
                    <a:pt x="1313547" y="410457"/>
                    <a:pt x="1316566" y="450510"/>
                    <a:pt x="1293725" y="477075"/>
                  </a:cubicBezTo>
                  <a:cubicBezTo>
                    <a:pt x="1281638" y="491137"/>
                    <a:pt x="1263998" y="499204"/>
                    <a:pt x="1245453" y="499154"/>
                  </a:cubicBezTo>
                  <a:lnTo>
                    <a:pt x="1245167" y="499154"/>
                  </a:lnTo>
                  <a:cubicBezTo>
                    <a:pt x="1229965" y="499301"/>
                    <a:pt x="1215220" y="493956"/>
                    <a:pt x="1203638" y="484104"/>
                  </a:cubicBezTo>
                  <a:cubicBezTo>
                    <a:pt x="1111407" y="404300"/>
                    <a:pt x="1009633" y="336248"/>
                    <a:pt x="900647" y="281508"/>
                  </a:cubicBezTo>
                  <a:cubicBezTo>
                    <a:pt x="869295" y="265726"/>
                    <a:pt x="856672" y="227516"/>
                    <a:pt x="872454" y="196164"/>
                  </a:cubicBezTo>
                  <a:cubicBezTo>
                    <a:pt x="884290" y="172650"/>
                    <a:pt x="908742" y="159670"/>
                    <a:pt x="933455" y="161309"/>
                  </a:cubicBezTo>
                  <a:close/>
                  <a:moveTo>
                    <a:pt x="256260" y="29"/>
                  </a:moveTo>
                  <a:cubicBezTo>
                    <a:pt x="322331" y="427"/>
                    <a:pt x="388378" y="4909"/>
                    <a:pt x="454020" y="13474"/>
                  </a:cubicBezTo>
                  <a:cubicBezTo>
                    <a:pt x="488793" y="17752"/>
                    <a:pt x="513514" y="49409"/>
                    <a:pt x="509236" y="84182"/>
                  </a:cubicBezTo>
                  <a:cubicBezTo>
                    <a:pt x="505303" y="116151"/>
                    <a:pt x="478038" y="140098"/>
                    <a:pt x="445829" y="139871"/>
                  </a:cubicBezTo>
                  <a:cubicBezTo>
                    <a:pt x="443027" y="139899"/>
                    <a:pt x="440227" y="139740"/>
                    <a:pt x="437447" y="139395"/>
                  </a:cubicBezTo>
                  <a:cubicBezTo>
                    <a:pt x="316592" y="123615"/>
                    <a:pt x="194247" y="122878"/>
                    <a:pt x="73211" y="137204"/>
                  </a:cubicBezTo>
                  <a:cubicBezTo>
                    <a:pt x="38532" y="142545"/>
                    <a:pt x="6090" y="118762"/>
                    <a:pt x="749" y="84082"/>
                  </a:cubicBezTo>
                  <a:cubicBezTo>
                    <a:pt x="-4591" y="49403"/>
                    <a:pt x="19192" y="16961"/>
                    <a:pt x="53871" y="11621"/>
                  </a:cubicBezTo>
                  <a:cubicBezTo>
                    <a:pt x="55358" y="11392"/>
                    <a:pt x="56852" y="11216"/>
                    <a:pt x="58352" y="11093"/>
                  </a:cubicBezTo>
                  <a:cubicBezTo>
                    <a:pt x="124093" y="3319"/>
                    <a:pt x="190189" y="-369"/>
                    <a:pt x="256260" y="29"/>
                  </a:cubicBezTo>
                  <a:close/>
                </a:path>
              </a:pathLst>
            </a:custGeom>
            <a:solidFill>
              <a:schemeClr val="accent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Freeform: Shape 11">
              <a:extLst>
                <a:ext uri="{FF2B5EF4-FFF2-40B4-BE49-F238E27FC236}">
                  <a16:creationId xmlns:a16="http://schemas.microsoft.com/office/drawing/2014/main" id="{5C181CD4-C69B-2826-AF23-060D677248A9}"/>
                </a:ext>
              </a:extLst>
            </p:cNvPr>
            <p:cNvSpPr/>
            <p:nvPr userDrawn="1"/>
          </p:nvSpPr>
          <p:spPr>
            <a:xfrm rot="5400000">
              <a:off x="11328915" y="3872201"/>
              <a:ext cx="1214656" cy="511514"/>
            </a:xfrm>
            <a:custGeom>
              <a:avLst/>
              <a:gdLst>
                <a:gd name="connsiteX0" fmla="*/ 0 w 1135066"/>
                <a:gd name="connsiteY0" fmla="*/ 0 h 477997"/>
                <a:gd name="connsiteX1" fmla="*/ 1135066 w 1135066"/>
                <a:gd name="connsiteY1" fmla="*/ 0 h 477997"/>
                <a:gd name="connsiteX2" fmla="*/ 1133370 w 1135066"/>
                <a:gd name="connsiteY2" fmla="*/ 16827 h 477997"/>
                <a:gd name="connsiteX3" fmla="*/ 567533 w 1135066"/>
                <a:gd name="connsiteY3" fmla="*/ 477997 h 477997"/>
                <a:gd name="connsiteX4" fmla="*/ 1696 w 1135066"/>
                <a:gd name="connsiteY4" fmla="*/ 16827 h 477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5066" h="477997">
                  <a:moveTo>
                    <a:pt x="0" y="0"/>
                  </a:moveTo>
                  <a:lnTo>
                    <a:pt x="1135066" y="0"/>
                  </a:lnTo>
                  <a:lnTo>
                    <a:pt x="1133370" y="16827"/>
                  </a:lnTo>
                  <a:cubicBezTo>
                    <a:pt x="1079514" y="280016"/>
                    <a:pt x="846644" y="477997"/>
                    <a:pt x="567533" y="477997"/>
                  </a:cubicBezTo>
                  <a:cubicBezTo>
                    <a:pt x="288422" y="477997"/>
                    <a:pt x="55552" y="280016"/>
                    <a:pt x="1696" y="1682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FCEB5-4092-FD13-478E-51CD74FDB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2/7/2025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77A4D-E7C0-912D-293F-D93F0CB5C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AA9E1-334B-5F8F-8A92-67DD095F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290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0C44A-93E6-6C58-5E88-AFDC594EC2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>
            <a:no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0538251-2B75-FA20-0F29-FB58583E6125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1" y="1825625"/>
            <a:ext cx="3108958" cy="4297680"/>
          </a:xfrm>
        </p:spPr>
        <p:txBody>
          <a:bodyPr>
            <a:normAutofit/>
          </a:bodyPr>
          <a:lstStyle>
            <a:lvl1pPr marL="2286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1pPr>
            <a:lvl2pPr marL="2857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2pPr>
            <a:lvl3pPr marL="65151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3pPr>
            <a:lvl4pPr marL="92583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4pPr>
            <a:lvl5pPr marL="12001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A06C49DD-8C29-93EA-04F4-22F84080DF5C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4661820" y="1816916"/>
            <a:ext cx="6698156" cy="429768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1800"/>
            </a:lvl1pPr>
            <a:lvl2pPr marL="2286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2pPr>
            <a:lvl3pPr marL="59436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3pPr>
            <a:lvl4pPr marL="86868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4pPr>
            <a:lvl5pPr marL="1143000" indent="-22860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FCEB5-4092-FD13-478E-51CD74FDB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2/7/2025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77A4D-E7C0-912D-293F-D93F0CB5C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AA9E1-334B-5F8F-8A92-67DD095F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reeform: Shape 11">
            <a:extLst>
              <a:ext uri="{FF2B5EF4-FFF2-40B4-BE49-F238E27FC236}">
                <a16:creationId xmlns:a16="http://schemas.microsoft.com/office/drawing/2014/main" id="{1E75594D-82D2-74F6-56EC-46FCD28CBE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994966" y="0"/>
            <a:ext cx="1214656" cy="511514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13">
            <a:extLst>
              <a:ext uri="{FF2B5EF4-FFF2-40B4-BE49-F238E27FC236}">
                <a16:creationId xmlns:a16="http://schemas.microsoft.com/office/drawing/2014/main" id="{FF4E0F5B-0892-2688-EFD3-284369DA5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8097530" y="5590215"/>
            <a:ext cx="2279742" cy="1267785"/>
          </a:xfrm>
          <a:custGeom>
            <a:avLst/>
            <a:gdLst>
              <a:gd name="connsiteX0" fmla="*/ 0 w 2279742"/>
              <a:gd name="connsiteY0" fmla="*/ 0 h 1267785"/>
              <a:gd name="connsiteX1" fmla="*/ 138700 w 2279742"/>
              <a:gd name="connsiteY1" fmla="*/ 0 h 1267785"/>
              <a:gd name="connsiteX2" fmla="*/ 138700 w 2279742"/>
              <a:gd name="connsiteY2" fmla="*/ 1078193 h 1267785"/>
              <a:gd name="connsiteX3" fmla="*/ 2002733 w 2279742"/>
              <a:gd name="connsiteY3" fmla="*/ 0 h 1267785"/>
              <a:gd name="connsiteX4" fmla="*/ 2279742 w 2279742"/>
              <a:gd name="connsiteY4" fmla="*/ 0 h 1267785"/>
              <a:gd name="connsiteX5" fmla="*/ 104026 w 2279742"/>
              <a:gd name="connsiteY5" fmla="*/ 1258503 h 1267785"/>
              <a:gd name="connsiteX6" fmla="*/ 69351 w 2279742"/>
              <a:gd name="connsiteY6" fmla="*/ 1267785 h 1267785"/>
              <a:gd name="connsiteX7" fmla="*/ 0 w 2279742"/>
              <a:gd name="connsiteY7" fmla="*/ 1198436 h 126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79742" h="1267785">
                <a:moveTo>
                  <a:pt x="0" y="0"/>
                </a:moveTo>
                <a:lnTo>
                  <a:pt x="138700" y="0"/>
                </a:lnTo>
                <a:lnTo>
                  <a:pt x="138700" y="1078193"/>
                </a:lnTo>
                <a:lnTo>
                  <a:pt x="2002733" y="0"/>
                </a:lnTo>
                <a:lnTo>
                  <a:pt x="2279742" y="0"/>
                </a:lnTo>
                <a:lnTo>
                  <a:pt x="104026" y="1258503"/>
                </a:lnTo>
                <a:cubicBezTo>
                  <a:pt x="93484" y="1264595"/>
                  <a:pt x="81523" y="1267796"/>
                  <a:pt x="69351" y="1267785"/>
                </a:cubicBezTo>
                <a:cubicBezTo>
                  <a:pt x="31049" y="1267785"/>
                  <a:pt x="0" y="1236737"/>
                  <a:pt x="0" y="1198436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1D8715A-3067-732D-C410-868C7CCCF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982378" y="5512123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7852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5807BCF9-2F5B-200E-2E6C-E177DB56EC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7458"/>
            <a:ext cx="7083733" cy="6182202"/>
            <a:chOff x="0" y="7460"/>
            <a:chExt cx="7083733" cy="6182202"/>
          </a:xfrm>
        </p:grpSpPr>
        <p:sp>
          <p:nvSpPr>
            <p:cNvPr id="9" name="Freeform: Shape 14">
              <a:extLst>
                <a:ext uri="{FF2B5EF4-FFF2-40B4-BE49-F238E27FC236}">
                  <a16:creationId xmlns:a16="http://schemas.microsoft.com/office/drawing/2014/main" id="{7A624B2B-50FD-9351-987F-2E5A5472CAB6}"/>
                </a:ext>
              </a:extLst>
            </p:cNvPr>
            <p:cNvSpPr/>
            <p:nvPr userDrawn="1"/>
          </p:nvSpPr>
          <p:spPr>
            <a:xfrm rot="16200000">
              <a:off x="-388933" y="4841194"/>
              <a:ext cx="1737401" cy="959536"/>
            </a:xfrm>
            <a:custGeom>
              <a:avLst/>
              <a:gdLst>
                <a:gd name="connsiteX0" fmla="*/ 0 w 1737401"/>
                <a:gd name="connsiteY0" fmla="*/ 0 h 959536"/>
                <a:gd name="connsiteX1" fmla="*/ 123825 w 1737401"/>
                <a:gd name="connsiteY1" fmla="*/ 0 h 959536"/>
                <a:gd name="connsiteX2" fmla="*/ 123825 w 1737401"/>
                <a:gd name="connsiteY2" fmla="*/ 790277 h 959536"/>
                <a:gd name="connsiteX3" fmla="*/ 1490095 w 1737401"/>
                <a:gd name="connsiteY3" fmla="*/ 0 h 959536"/>
                <a:gd name="connsiteX4" fmla="*/ 1737401 w 1737401"/>
                <a:gd name="connsiteY4" fmla="*/ 0 h 959536"/>
                <a:gd name="connsiteX5" fmla="*/ 92869 w 1737401"/>
                <a:gd name="connsiteY5" fmla="*/ 951249 h 959536"/>
                <a:gd name="connsiteX6" fmla="*/ 61913 w 1737401"/>
                <a:gd name="connsiteY6" fmla="*/ 959536 h 959536"/>
                <a:gd name="connsiteX7" fmla="*/ 0 w 1737401"/>
                <a:gd name="connsiteY7" fmla="*/ 897624 h 9595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37401" h="959536">
                  <a:moveTo>
                    <a:pt x="0" y="0"/>
                  </a:moveTo>
                  <a:lnTo>
                    <a:pt x="123825" y="0"/>
                  </a:lnTo>
                  <a:lnTo>
                    <a:pt x="123825" y="790277"/>
                  </a:lnTo>
                  <a:lnTo>
                    <a:pt x="1490095" y="0"/>
                  </a:lnTo>
                  <a:lnTo>
                    <a:pt x="1737401" y="0"/>
                  </a:lnTo>
                  <a:lnTo>
                    <a:pt x="92869" y="951249"/>
                  </a:lnTo>
                  <a:cubicBezTo>
                    <a:pt x="83458" y="956688"/>
                    <a:pt x="72780" y="959546"/>
                    <a:pt x="61913" y="959536"/>
                  </a:cubicBezTo>
                  <a:cubicBezTo>
                    <a:pt x="27719" y="959536"/>
                    <a:pt x="0" y="931818"/>
                    <a:pt x="0" y="897624"/>
                  </a:cubicBez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Freeform: Shape 13">
              <a:extLst>
                <a:ext uri="{FF2B5EF4-FFF2-40B4-BE49-F238E27FC236}">
                  <a16:creationId xmlns:a16="http://schemas.microsoft.com/office/drawing/2014/main" id="{51E534EE-E0F1-2BD9-9A82-7656B90A2D9D}"/>
                </a:ext>
              </a:extLst>
            </p:cNvPr>
            <p:cNvSpPr/>
            <p:nvPr userDrawn="1"/>
          </p:nvSpPr>
          <p:spPr>
            <a:xfrm>
              <a:off x="6234405" y="7460"/>
              <a:ext cx="849328" cy="357668"/>
            </a:xfrm>
            <a:custGeom>
              <a:avLst/>
              <a:gdLst>
                <a:gd name="connsiteX0" fmla="*/ 0 w 1135066"/>
                <a:gd name="connsiteY0" fmla="*/ 0 h 477997"/>
                <a:gd name="connsiteX1" fmla="*/ 1135066 w 1135066"/>
                <a:gd name="connsiteY1" fmla="*/ 0 h 477997"/>
                <a:gd name="connsiteX2" fmla="*/ 1133370 w 1135066"/>
                <a:gd name="connsiteY2" fmla="*/ 16827 h 477997"/>
                <a:gd name="connsiteX3" fmla="*/ 567533 w 1135066"/>
                <a:gd name="connsiteY3" fmla="*/ 477997 h 477997"/>
                <a:gd name="connsiteX4" fmla="*/ 1696 w 1135066"/>
                <a:gd name="connsiteY4" fmla="*/ 16827 h 477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5066" h="477997">
                  <a:moveTo>
                    <a:pt x="0" y="0"/>
                  </a:moveTo>
                  <a:lnTo>
                    <a:pt x="1135066" y="0"/>
                  </a:lnTo>
                  <a:lnTo>
                    <a:pt x="1133370" y="16827"/>
                  </a:lnTo>
                  <a:cubicBezTo>
                    <a:pt x="1079514" y="280016"/>
                    <a:pt x="846644" y="477997"/>
                    <a:pt x="567533" y="477997"/>
                  </a:cubicBezTo>
                  <a:cubicBezTo>
                    <a:pt x="288422" y="477997"/>
                    <a:pt x="55552" y="280016"/>
                    <a:pt x="1696" y="1682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C40C44A-93E6-6C58-5E88-AFDC594EC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8437"/>
            <a:ext cx="5257800" cy="2324046"/>
          </a:xfrm>
        </p:spPr>
        <p:txBody>
          <a:bodyPr anchor="b" anchorCtr="0">
            <a:no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13049-5F46-053E-6279-8183259649A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2657316"/>
            <a:ext cx="5257800" cy="3369858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1800"/>
            </a:lvl1pPr>
            <a:lvl2pPr marL="7429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2pPr>
            <a:lvl3pPr marL="12001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400"/>
            </a:lvl3pPr>
            <a:lvl4pPr marL="1543050" indent="-1714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200"/>
            </a:lvl4pPr>
            <a:lvl5pPr marL="2000250" indent="-1714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BC013AD6-0EF3-2B25-DDBD-2DF706123AE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13114" y="845068"/>
            <a:ext cx="5193792" cy="5193792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FCEB5-4092-FD13-478E-51CD74FDB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2/7/2025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77A4D-E7C0-912D-293F-D93F0CB5C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AA9E1-334B-5F8F-8A92-67DD095F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438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521BD3DB-6F51-C1AE-FF0E-D0BDCB55F3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23536" y="2"/>
            <a:ext cx="11220225" cy="6857998"/>
            <a:chOff x="123536" y="2"/>
            <a:chExt cx="11220225" cy="6857998"/>
          </a:xfrm>
        </p:grpSpPr>
        <p:sp>
          <p:nvSpPr>
            <p:cNvPr id="12" name="Freeform: Shape 7">
              <a:extLst>
                <a:ext uri="{FF2B5EF4-FFF2-40B4-BE49-F238E27FC236}">
                  <a16:creationId xmlns:a16="http://schemas.microsoft.com/office/drawing/2014/main" id="{59903C17-0733-BE0C-7392-283FEC2E98B0}"/>
                </a:ext>
              </a:extLst>
            </p:cNvPr>
            <p:cNvSpPr/>
            <p:nvPr/>
          </p:nvSpPr>
          <p:spPr>
            <a:xfrm flipH="1">
              <a:off x="123536" y="5717905"/>
              <a:ext cx="1771609" cy="1140095"/>
            </a:xfrm>
            <a:custGeom>
              <a:avLst/>
              <a:gdLst>
                <a:gd name="connsiteX0" fmla="*/ 1561721 w 1771609"/>
                <a:gd name="connsiteY0" fmla="*/ 763041 h 1140095"/>
                <a:gd name="connsiteX1" fmla="*/ 1623024 w 1771609"/>
                <a:gd name="connsiteY1" fmla="*/ 792810 h 1140095"/>
                <a:gd name="connsiteX2" fmla="*/ 1711735 w 1771609"/>
                <a:gd name="connsiteY2" fmla="*/ 970132 h 1140095"/>
                <a:gd name="connsiteX3" fmla="*/ 1771609 w 1771609"/>
                <a:gd name="connsiteY3" fmla="*/ 1140095 h 1140095"/>
                <a:gd name="connsiteX4" fmla="*/ 1637225 w 1771609"/>
                <a:gd name="connsiteY4" fmla="*/ 1140095 h 1140095"/>
                <a:gd name="connsiteX5" fmla="*/ 1594820 w 1771609"/>
                <a:gd name="connsiteY5" fmla="*/ 1019711 h 1140095"/>
                <a:gd name="connsiteX6" fmla="*/ 1513200 w 1771609"/>
                <a:gd name="connsiteY6" fmla="*/ 856627 h 1140095"/>
                <a:gd name="connsiteX7" fmla="*/ 1538499 w 1771609"/>
                <a:gd name="connsiteY7" fmla="*/ 770415 h 1140095"/>
                <a:gd name="connsiteX8" fmla="*/ 1561721 w 1771609"/>
                <a:gd name="connsiteY8" fmla="*/ 763041 h 1140095"/>
                <a:gd name="connsiteX9" fmla="*/ 933455 w 1771609"/>
                <a:gd name="connsiteY9" fmla="*/ 161309 h 1140095"/>
                <a:gd name="connsiteX10" fmla="*/ 957797 w 1771609"/>
                <a:gd name="connsiteY10" fmla="*/ 167970 h 1140095"/>
                <a:gd name="connsiteX11" fmla="*/ 1286982 w 1771609"/>
                <a:gd name="connsiteY11" fmla="*/ 387616 h 1140095"/>
                <a:gd name="connsiteX12" fmla="*/ 1293725 w 1771609"/>
                <a:gd name="connsiteY12" fmla="*/ 477075 h 1140095"/>
                <a:gd name="connsiteX13" fmla="*/ 1245453 w 1771609"/>
                <a:gd name="connsiteY13" fmla="*/ 499154 h 1140095"/>
                <a:gd name="connsiteX14" fmla="*/ 1245167 w 1771609"/>
                <a:gd name="connsiteY14" fmla="*/ 499154 h 1140095"/>
                <a:gd name="connsiteX15" fmla="*/ 1203638 w 1771609"/>
                <a:gd name="connsiteY15" fmla="*/ 484104 h 1140095"/>
                <a:gd name="connsiteX16" fmla="*/ 900647 w 1771609"/>
                <a:gd name="connsiteY16" fmla="*/ 281508 h 1140095"/>
                <a:gd name="connsiteX17" fmla="*/ 872454 w 1771609"/>
                <a:gd name="connsiteY17" fmla="*/ 196164 h 1140095"/>
                <a:gd name="connsiteX18" fmla="*/ 933455 w 1771609"/>
                <a:gd name="connsiteY18" fmla="*/ 161309 h 1140095"/>
                <a:gd name="connsiteX19" fmla="*/ 256260 w 1771609"/>
                <a:gd name="connsiteY19" fmla="*/ 29 h 1140095"/>
                <a:gd name="connsiteX20" fmla="*/ 454020 w 1771609"/>
                <a:gd name="connsiteY20" fmla="*/ 13474 h 1140095"/>
                <a:gd name="connsiteX21" fmla="*/ 509236 w 1771609"/>
                <a:gd name="connsiteY21" fmla="*/ 84182 h 1140095"/>
                <a:gd name="connsiteX22" fmla="*/ 445829 w 1771609"/>
                <a:gd name="connsiteY22" fmla="*/ 139871 h 1140095"/>
                <a:gd name="connsiteX23" fmla="*/ 437447 w 1771609"/>
                <a:gd name="connsiteY23" fmla="*/ 139395 h 1140095"/>
                <a:gd name="connsiteX24" fmla="*/ 73211 w 1771609"/>
                <a:gd name="connsiteY24" fmla="*/ 137204 h 1140095"/>
                <a:gd name="connsiteX25" fmla="*/ 749 w 1771609"/>
                <a:gd name="connsiteY25" fmla="*/ 84082 h 1140095"/>
                <a:gd name="connsiteX26" fmla="*/ 53871 w 1771609"/>
                <a:gd name="connsiteY26" fmla="*/ 11621 h 1140095"/>
                <a:gd name="connsiteX27" fmla="*/ 58352 w 1771609"/>
                <a:gd name="connsiteY27" fmla="*/ 11093 h 1140095"/>
                <a:gd name="connsiteX28" fmla="*/ 256260 w 1771609"/>
                <a:gd name="connsiteY28" fmla="*/ 29 h 11400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1771609" h="1140095">
                  <a:moveTo>
                    <a:pt x="1561721" y="763041"/>
                  </a:moveTo>
                  <a:cubicBezTo>
                    <a:pt x="1585506" y="760324"/>
                    <a:pt x="1609722" y="771249"/>
                    <a:pt x="1623024" y="792810"/>
                  </a:cubicBezTo>
                  <a:cubicBezTo>
                    <a:pt x="1656300" y="850065"/>
                    <a:pt x="1685920" y="909291"/>
                    <a:pt x="1711735" y="970132"/>
                  </a:cubicBezTo>
                  <a:lnTo>
                    <a:pt x="1771609" y="1140095"/>
                  </a:lnTo>
                  <a:lnTo>
                    <a:pt x="1637225" y="1140095"/>
                  </a:lnTo>
                  <a:lnTo>
                    <a:pt x="1594820" y="1019711"/>
                  </a:lnTo>
                  <a:cubicBezTo>
                    <a:pt x="1571072" y="963753"/>
                    <a:pt x="1543818" y="909282"/>
                    <a:pt x="1513200" y="856627"/>
                  </a:cubicBezTo>
                  <a:cubicBezTo>
                    <a:pt x="1496379" y="825834"/>
                    <a:pt x="1507704" y="787236"/>
                    <a:pt x="1538499" y="770415"/>
                  </a:cubicBezTo>
                  <a:cubicBezTo>
                    <a:pt x="1545912" y="766367"/>
                    <a:pt x="1553792" y="763946"/>
                    <a:pt x="1561721" y="763041"/>
                  </a:cubicBezTo>
                  <a:close/>
                  <a:moveTo>
                    <a:pt x="933455" y="161309"/>
                  </a:moveTo>
                  <a:cubicBezTo>
                    <a:pt x="941693" y="161855"/>
                    <a:pt x="949959" y="164025"/>
                    <a:pt x="957797" y="167970"/>
                  </a:cubicBezTo>
                  <a:cubicBezTo>
                    <a:pt x="1076184" y="227289"/>
                    <a:pt x="1186759" y="301068"/>
                    <a:pt x="1286982" y="387616"/>
                  </a:cubicBezTo>
                  <a:cubicBezTo>
                    <a:pt x="1313547" y="410457"/>
                    <a:pt x="1316566" y="450510"/>
                    <a:pt x="1293725" y="477075"/>
                  </a:cubicBezTo>
                  <a:cubicBezTo>
                    <a:pt x="1281638" y="491137"/>
                    <a:pt x="1263998" y="499204"/>
                    <a:pt x="1245453" y="499154"/>
                  </a:cubicBezTo>
                  <a:lnTo>
                    <a:pt x="1245167" y="499154"/>
                  </a:lnTo>
                  <a:cubicBezTo>
                    <a:pt x="1229965" y="499301"/>
                    <a:pt x="1215220" y="493956"/>
                    <a:pt x="1203638" y="484104"/>
                  </a:cubicBezTo>
                  <a:cubicBezTo>
                    <a:pt x="1111407" y="404300"/>
                    <a:pt x="1009633" y="336248"/>
                    <a:pt x="900647" y="281508"/>
                  </a:cubicBezTo>
                  <a:cubicBezTo>
                    <a:pt x="869295" y="265726"/>
                    <a:pt x="856672" y="227516"/>
                    <a:pt x="872454" y="196164"/>
                  </a:cubicBezTo>
                  <a:cubicBezTo>
                    <a:pt x="884290" y="172650"/>
                    <a:pt x="908742" y="159670"/>
                    <a:pt x="933455" y="161309"/>
                  </a:cubicBezTo>
                  <a:close/>
                  <a:moveTo>
                    <a:pt x="256260" y="29"/>
                  </a:moveTo>
                  <a:cubicBezTo>
                    <a:pt x="322331" y="427"/>
                    <a:pt x="388378" y="4909"/>
                    <a:pt x="454020" y="13474"/>
                  </a:cubicBezTo>
                  <a:cubicBezTo>
                    <a:pt x="488793" y="17752"/>
                    <a:pt x="513514" y="49409"/>
                    <a:pt x="509236" y="84182"/>
                  </a:cubicBezTo>
                  <a:cubicBezTo>
                    <a:pt x="505303" y="116151"/>
                    <a:pt x="478038" y="140098"/>
                    <a:pt x="445829" y="139871"/>
                  </a:cubicBezTo>
                  <a:cubicBezTo>
                    <a:pt x="443027" y="139899"/>
                    <a:pt x="440227" y="139740"/>
                    <a:pt x="437447" y="139395"/>
                  </a:cubicBezTo>
                  <a:cubicBezTo>
                    <a:pt x="316592" y="123615"/>
                    <a:pt x="194247" y="122878"/>
                    <a:pt x="73211" y="137204"/>
                  </a:cubicBezTo>
                  <a:cubicBezTo>
                    <a:pt x="38532" y="142545"/>
                    <a:pt x="6090" y="118762"/>
                    <a:pt x="749" y="84082"/>
                  </a:cubicBezTo>
                  <a:cubicBezTo>
                    <a:pt x="-4591" y="49403"/>
                    <a:pt x="19192" y="16961"/>
                    <a:pt x="53871" y="11621"/>
                  </a:cubicBezTo>
                  <a:cubicBezTo>
                    <a:pt x="55358" y="11392"/>
                    <a:pt x="56852" y="11216"/>
                    <a:pt x="58352" y="11093"/>
                  </a:cubicBezTo>
                  <a:cubicBezTo>
                    <a:pt x="124093" y="3319"/>
                    <a:pt x="190189" y="-369"/>
                    <a:pt x="256260" y="29"/>
                  </a:cubicBezTo>
                  <a:close/>
                </a:path>
              </a:pathLst>
            </a:custGeom>
            <a:solidFill>
              <a:schemeClr val="accent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Freeform: Shape 1">
              <a:extLst>
                <a:ext uri="{FF2B5EF4-FFF2-40B4-BE49-F238E27FC236}">
                  <a16:creationId xmlns:a16="http://schemas.microsoft.com/office/drawing/2014/main" id="{898A3450-9C87-13ED-79CC-F4F65D14FF72}"/>
                </a:ext>
              </a:extLst>
            </p:cNvPr>
            <p:cNvSpPr/>
            <p:nvPr userDrawn="1"/>
          </p:nvSpPr>
          <p:spPr>
            <a:xfrm>
              <a:off x="10494433" y="2"/>
              <a:ext cx="849328" cy="357668"/>
            </a:xfrm>
            <a:custGeom>
              <a:avLst/>
              <a:gdLst>
                <a:gd name="connsiteX0" fmla="*/ 0 w 1135066"/>
                <a:gd name="connsiteY0" fmla="*/ 0 h 477997"/>
                <a:gd name="connsiteX1" fmla="*/ 1135066 w 1135066"/>
                <a:gd name="connsiteY1" fmla="*/ 0 h 477997"/>
                <a:gd name="connsiteX2" fmla="*/ 1133370 w 1135066"/>
                <a:gd name="connsiteY2" fmla="*/ 16827 h 477997"/>
                <a:gd name="connsiteX3" fmla="*/ 567533 w 1135066"/>
                <a:gd name="connsiteY3" fmla="*/ 477997 h 477997"/>
                <a:gd name="connsiteX4" fmla="*/ 1696 w 1135066"/>
                <a:gd name="connsiteY4" fmla="*/ 16827 h 477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5066" h="477997">
                  <a:moveTo>
                    <a:pt x="0" y="0"/>
                  </a:moveTo>
                  <a:lnTo>
                    <a:pt x="1135066" y="0"/>
                  </a:lnTo>
                  <a:lnTo>
                    <a:pt x="1133370" y="16827"/>
                  </a:lnTo>
                  <a:cubicBezTo>
                    <a:pt x="1079514" y="280016"/>
                    <a:pt x="846644" y="477997"/>
                    <a:pt x="567533" y="477997"/>
                  </a:cubicBezTo>
                  <a:cubicBezTo>
                    <a:pt x="288422" y="477997"/>
                    <a:pt x="55552" y="280016"/>
                    <a:pt x="1696" y="1682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C40C44A-93E6-6C58-5E88-AFDC594EC2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anchor="ctr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13049-5F46-053E-6279-8183259649A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2882462" cy="4297678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spcAft>
                <a:spcPts val="800"/>
              </a:spcAft>
              <a:buNone/>
              <a:defRPr sz="1800"/>
            </a:lvl1pPr>
            <a:lvl2pPr marL="7429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600"/>
            </a:lvl2pPr>
            <a:lvl3pPr marL="1200150" indent="-2857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400"/>
            </a:lvl3pPr>
            <a:lvl4pPr marL="1543050" indent="-1714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200"/>
            </a:lvl4pPr>
            <a:lvl5pPr marL="2000250" indent="-171450">
              <a:spcBef>
                <a:spcPts val="1000"/>
              </a:spcBef>
              <a:spcAft>
                <a:spcPts val="8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2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423FEB60-8FB5-7F10-EDD7-8AB4B3139EF6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4038599" y="1825625"/>
            <a:ext cx="7315199" cy="429768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FCEB5-4092-FD13-478E-51CD74FDB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8061D-18C3-4F4F-85EF-561633F58754}" type="datetimeFigureOut">
              <a:rPr lang="en-US" smtClean="0"/>
              <a:t>2/7/2025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077A4D-E7C0-912D-293F-D93F0CB5C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AA9E1-334B-5F8F-8A92-67DD095F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15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D97564-C310-6E8C-8689-CE18881B4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D99FA-26D9-873B-BE7F-26FEC5C233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19819E-0266-97DD-DFD1-BAAA06AE32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D8061D-18C3-4F4F-85EF-561633F58754}" type="datetimeFigureOut">
              <a:rPr lang="en-US" smtClean="0"/>
              <a:t>2/7/2025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FD19C9-01CE-9E2A-CDA5-C15940F055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801085-7B28-048D-E3D3-9C3614268D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934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60" r:id="rId2"/>
    <p:sldLayoutId id="2147483658" r:id="rId3"/>
    <p:sldLayoutId id="2147483650" r:id="rId4"/>
    <p:sldLayoutId id="2147483649" r:id="rId5"/>
    <p:sldLayoutId id="2147483662" r:id="rId6"/>
    <p:sldLayoutId id="2147483663" r:id="rId7"/>
    <p:sldLayoutId id="2147483652" r:id="rId8"/>
    <p:sldLayoutId id="2147483666" r:id="rId9"/>
    <p:sldLayoutId id="2147483664" r:id="rId10"/>
    <p:sldLayoutId id="2147483665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0047101-8D42-6100-9CEA-AEC0FAEAB6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84474" y="2949739"/>
            <a:ext cx="6261291" cy="2396686"/>
          </a:xfrm>
          <a:noFill/>
        </p:spPr>
        <p:txBody>
          <a:bodyPr anchor="b">
            <a:noAutofit/>
          </a:bodyPr>
          <a:lstStyle/>
          <a:p>
            <a:r>
              <a:rPr lang="en-US" dirty="0"/>
              <a:t>Basic presentation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F55D53-E8DF-89FC-5976-2B8DACF0F9E3}"/>
              </a:ext>
            </a:extLst>
          </p:cNvPr>
          <p:cNvSpPr txBox="1">
            <a:spLocks/>
          </p:cNvSpPr>
          <p:nvPr/>
        </p:nvSpPr>
        <p:spPr>
          <a:xfrm>
            <a:off x="4267201" y="3424584"/>
            <a:ext cx="7661562" cy="2235847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vert="horz" lIns="91440" tIns="45720" rIns="91440" bIns="45720" rtlCol="0" anchor="t" anchorCtr="0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dirty="0"/>
              <a:t>ADVANCED HEMODYNAMICS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8B5C6CD-9A35-37C1-C9F3-722CB30C7CF8}"/>
              </a:ext>
            </a:extLst>
          </p:cNvPr>
          <p:cNvSpPr txBox="1"/>
          <p:nvPr/>
        </p:nvSpPr>
        <p:spPr>
          <a:xfrm>
            <a:off x="6337288" y="5974437"/>
            <a:ext cx="39556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SPONSORED BY EDWARDS/BD</a:t>
            </a:r>
          </a:p>
          <a:p>
            <a:pPr algn="ctr"/>
            <a:r>
              <a:rPr lang="en-US" dirty="0"/>
              <a:t>SPEAKER DEVIN JENT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F7F52F-B01B-3BF0-D92F-796ACEAB409D}"/>
              </a:ext>
            </a:extLst>
          </p:cNvPr>
          <p:cNvSpPr txBox="1"/>
          <p:nvPr/>
        </p:nvSpPr>
        <p:spPr>
          <a:xfrm>
            <a:off x="2949738" y="173967"/>
            <a:ext cx="8979026" cy="12003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HEART OF CAROLINA AACN LOCAL CHAPTER EDUCATIONAL DINNER EVENT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0121E1-0BAC-DA0C-EA83-982447D7A350}"/>
              </a:ext>
            </a:extLst>
          </p:cNvPr>
          <p:cNvSpPr txBox="1"/>
          <p:nvPr/>
        </p:nvSpPr>
        <p:spPr>
          <a:xfrm>
            <a:off x="315537" y="4066222"/>
            <a:ext cx="3887883" cy="190821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REGISTER ON THE HEART OF CAROLINA AACN CHAPTER WEBSITE TO SAVE YOUR SEAT</a:t>
            </a:r>
          </a:p>
          <a:p>
            <a:pPr algn="ctr"/>
            <a:endParaRPr lang="en-US" sz="2000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algn="ctr"/>
            <a:r>
              <a:rPr lang="en-US" sz="20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hocaacn.nursingnetwork.com</a:t>
            </a:r>
          </a:p>
          <a:p>
            <a:pPr algn="ctr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788F08-386F-FC4C-C363-7E983388CB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9824" y="1566097"/>
            <a:ext cx="2339308" cy="230832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A1737A4D-06FB-5000-6C6B-9954C3FA13F4}"/>
              </a:ext>
            </a:extLst>
          </p:cNvPr>
          <p:cNvSpPr txBox="1">
            <a:spLocks/>
          </p:cNvSpPr>
          <p:nvPr/>
        </p:nvSpPr>
        <p:spPr>
          <a:xfrm>
            <a:off x="4203420" y="1566630"/>
            <a:ext cx="7725343" cy="1477146"/>
          </a:xfrm>
          <a:prstGeom prst="rect">
            <a:avLst/>
          </a:prstGeom>
          <a:solidFill>
            <a:srgbClr val="66CCFF"/>
          </a:solidFill>
        </p:spPr>
        <p:txBody>
          <a:bodyPr anchor="b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Aptos ExtraBold" panose="020B0004020202020204" pitchFamily="34" charset="0"/>
              </a:rPr>
              <a:t>DINNER WILL BE AT  COA’S (823A LADY STREET, COLUMBIA) 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Aptos ExtraBold" panose="020B0004020202020204" pitchFamily="34" charset="0"/>
              </a:rPr>
              <a:t>MEETING STARTS AT 6PM ON FEBRUARY 19TH</a:t>
            </a:r>
          </a:p>
        </p:txBody>
      </p:sp>
    </p:spTree>
    <p:extLst>
      <p:ext uri="{BB962C8B-B14F-4D97-AF65-F5344CB8AC3E}">
        <p14:creationId xmlns:p14="http://schemas.microsoft.com/office/powerpoint/2010/main" val="51742605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TM78504181">
      <a:dk1>
        <a:srgbClr val="000000"/>
      </a:dk1>
      <a:lt1>
        <a:srgbClr val="FFFFFF"/>
      </a:lt1>
      <a:dk2>
        <a:srgbClr val="FFF8F4"/>
      </a:dk2>
      <a:lt2>
        <a:srgbClr val="E8E8E8"/>
      </a:lt2>
      <a:accent1>
        <a:srgbClr val="EE7660"/>
      </a:accent1>
      <a:accent2>
        <a:srgbClr val="4D90EF"/>
      </a:accent2>
      <a:accent3>
        <a:srgbClr val="5B5160"/>
      </a:accent3>
      <a:accent4>
        <a:srgbClr val="2BC2B4"/>
      </a:accent4>
      <a:accent5>
        <a:srgbClr val="C097F8"/>
      </a:accent5>
      <a:accent6>
        <a:srgbClr val="FF9413"/>
      </a:accent6>
      <a:hlink>
        <a:srgbClr val="467886"/>
      </a:hlink>
      <a:folHlink>
        <a:srgbClr val="96607D"/>
      </a:folHlink>
    </a:clrScheme>
    <a:fontScheme name="Custom 49">
      <a:majorFont>
        <a:latin typeface="Tw Cen MT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M78504181_Win32_SL_V11" id="{D9600F65-346D-4C25-A611-673E5C44A142}" vid="{299F2556-E258-444F-A1E6-FA759CE2285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130005B-6102-4F3C-A26F-485DF1BF9717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4E60708A-6461-4D7F-883F-7E25D731D3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BC90B52-91C7-4BE9-8AE0-180FFFE110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{47BEAD5E-D165-4667-9279-D44C5D2E8F2C}tf78504181_win32</Template>
  <TotalTime>12</TotalTime>
  <Words>59</Words>
  <Application>Microsoft Office PowerPoint</Application>
  <PresentationFormat>Widescreen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ADLaM Display</vt:lpstr>
      <vt:lpstr>Aptos</vt:lpstr>
      <vt:lpstr>Aptos ExtraBold</vt:lpstr>
      <vt:lpstr>Arial</vt:lpstr>
      <vt:lpstr>Avenir Next LT Pro</vt:lpstr>
      <vt:lpstr>Avenir Next LT Pro Light</vt:lpstr>
      <vt:lpstr>Calibri</vt:lpstr>
      <vt:lpstr>Tw Cen MT</vt:lpstr>
      <vt:lpstr>Custom</vt:lpstr>
      <vt:lpstr>Basic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Jamie Hepps</dc:creator>
  <cp:lastModifiedBy>Jamie Hepps</cp:lastModifiedBy>
  <cp:revision>1</cp:revision>
  <dcterms:created xsi:type="dcterms:W3CDTF">2025-02-07T16:23:52Z</dcterms:created>
  <dcterms:modified xsi:type="dcterms:W3CDTF">2025-02-07T16:35:55Z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