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FC853C-2C4C-3537-6219-7A680A3AB427}" v="597" dt="2024-12-07T14:07:50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429" y="160792"/>
            <a:ext cx="9824356" cy="13081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Georgia"/>
              </a:rPr>
              <a:t>Reminder: CIC-AACN Annual Ornament and Gift Basket Auction Monday December 9!!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25DEBC-42DA-C978-2BC4-669A6409808C}"/>
              </a:ext>
            </a:extLst>
          </p:cNvPr>
          <p:cNvSpPr txBox="1"/>
          <p:nvPr/>
        </p:nvSpPr>
        <p:spPr>
          <a:xfrm>
            <a:off x="345694" y="1833900"/>
            <a:ext cx="4965700" cy="25237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Century"/>
              </a:rPr>
              <a:t>When: Dec 9, 2024 </a:t>
            </a:r>
          </a:p>
          <a:p>
            <a:r>
              <a:rPr lang="en-US" sz="2000" dirty="0">
                <a:latin typeface="Century"/>
              </a:rPr>
              <a:t>Registration begins at 5:30 pm</a:t>
            </a:r>
          </a:p>
          <a:p>
            <a:r>
              <a:rPr lang="en-US" sz="2000" dirty="0">
                <a:latin typeface="Century"/>
              </a:rPr>
              <a:t>Dinner begins at 6:00 pm</a:t>
            </a:r>
          </a:p>
          <a:p>
            <a:r>
              <a:rPr lang="en-US" sz="2000" b="1" dirty="0">
                <a:latin typeface="Century"/>
              </a:rPr>
              <a:t>Ruth Chris Steakhouse at Ironworks</a:t>
            </a:r>
          </a:p>
          <a:p>
            <a:r>
              <a:rPr lang="en-US" sz="2000" dirty="0">
                <a:latin typeface="Century"/>
              </a:rPr>
              <a:t>2727 E. 86th Street</a:t>
            </a:r>
          </a:p>
          <a:p>
            <a:r>
              <a:rPr lang="en-US" sz="2000" dirty="0">
                <a:latin typeface="Century"/>
              </a:rPr>
              <a:t>Indianapolis, In. 46240</a:t>
            </a:r>
          </a:p>
          <a:p>
            <a:endParaRPr lang="en-US" sz="2000" dirty="0">
              <a:latin typeface="Century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137EF-808F-1727-AFEF-315941F4DBC2}"/>
              </a:ext>
            </a:extLst>
          </p:cNvPr>
          <p:cNvSpPr txBox="1"/>
          <p:nvPr/>
        </p:nvSpPr>
        <p:spPr>
          <a:xfrm>
            <a:off x="6176664" y="1840522"/>
            <a:ext cx="4983839" cy="15388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entury"/>
              </a:rPr>
              <a:t>Donate an ornament or basket to be auctioned off or just shop!</a:t>
            </a:r>
            <a:r>
              <a:rPr lang="en-US" dirty="0">
                <a:latin typeface="Century"/>
              </a:rPr>
              <a:t>!</a:t>
            </a:r>
          </a:p>
          <a:p>
            <a:endParaRPr lang="en-US" dirty="0">
              <a:latin typeface="Century"/>
            </a:endParaRPr>
          </a:p>
          <a:p>
            <a:r>
              <a:rPr lang="en-US" dirty="0">
                <a:latin typeface="Century"/>
              </a:rPr>
              <a:t>All proceeds will go to Riley Child Life this year!!</a:t>
            </a:r>
          </a:p>
        </p:txBody>
      </p:sp>
      <p:pic>
        <p:nvPicPr>
          <p:cNvPr id="7" name="Picture 6" descr="A snowman with a hat and scarf holding a circle&#10;&#10;Description automatically generated">
            <a:extLst>
              <a:ext uri="{FF2B5EF4-FFF2-40B4-BE49-F238E27FC236}">
                <a16:creationId xmlns:a16="http://schemas.microsoft.com/office/drawing/2014/main" id="{FEE6C394-A815-FE01-D04D-0719BC9DC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321" y="3908199"/>
            <a:ext cx="7375072" cy="29513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329B60-3EF5-E0B6-02C4-A54B1490198C}"/>
              </a:ext>
            </a:extLst>
          </p:cNvPr>
          <p:cNvSpPr txBox="1"/>
          <p:nvPr/>
        </p:nvSpPr>
        <p:spPr>
          <a:xfrm>
            <a:off x="341528" y="3904391"/>
            <a:ext cx="2579913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entury"/>
              </a:rPr>
              <a:t>We have a couple seats left if interested go to Nursing Network to register for this event</a:t>
            </a:r>
            <a:r>
              <a:rPr lang="en-US" dirty="0">
                <a:latin typeface="Century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Reminder: CIC-AACN Annual Ornament and Gift Basket Auction Monday December 9!!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94</cp:revision>
  <dcterms:created xsi:type="dcterms:W3CDTF">2024-12-07T13:46:47Z</dcterms:created>
  <dcterms:modified xsi:type="dcterms:W3CDTF">2024-12-07T14:07:54Z</dcterms:modified>
</cp:coreProperties>
</file>