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73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4" r:id="rId15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7FF15-B7E7-4CB5-BAA0-49D61EBCD9E9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8C2B-9BAC-4947-A1BC-AFDD4A6CC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8A71E-10DD-6A18-F543-3E5675FD70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77EA92-AAB8-BD54-6DF4-7E9E712DD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CE52F-7EEF-DC71-AF01-7F2621601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76D92-F089-68A9-8A7E-36630845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C3A54-67D5-A29D-928F-273945DBE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5F6B-E8C3-A128-60C9-F6FCE94D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44BFD-524E-1E92-C5D1-1E0D48E127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A28F8-94D9-5B20-A404-9B766ED1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24022-0F19-8FD2-CCB5-9274933F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07561-80B5-F1DE-C0D5-FBF624977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24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2FD02-1633-579A-CB1E-DB51F4BE9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141590-1E4C-7A9C-C126-6B2541892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EBAAE-F1C4-8B13-B32B-773BB547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DDEDC9-3982-769F-6A38-D1B70D99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D4EEA-A525-A33A-5377-8D9DB28EB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3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CBEA-446B-3810-F615-F6ECE02E0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B2C6F-0650-F4A5-807B-EF655D07E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97B5D-C212-283F-9E48-765107586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E6A1B-E7D7-E358-D7FF-3B262B208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1955-7F00-4336-5976-BDA956301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6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498F7-A000-A9F1-28BB-80FF6A43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34B21A-78F6-68A7-79FB-E198A4AE0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C763A-E5E1-DC61-24C8-3752C96AA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C676E-2B16-C4E9-5631-32907986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29208-7663-735E-36DD-7F1F1021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4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37D2-7FEA-598E-C2E0-F75F3EE0A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FA064-8BB3-FCDD-1577-F1345DAE19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43F74-BF69-DD8D-AEF8-5BB2E78EB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5AB048-F93C-BD70-B0E0-7A035A3A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CEDE6C-9923-C8BC-31C6-5D6A239A7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918CC-F6C8-CBCC-FB83-87D8BF54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9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7C666-E813-1F81-FC21-943384037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12332-082B-9B44-3908-58E4274B2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54B1E-5141-F5EF-80BF-83F173547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0F5B1B-54B1-3FDF-2401-FFA6D8678A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1A40D4-5EA0-E2DE-D6E7-C00CF6279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B6E9B-757F-FC33-207B-C721F348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461D8-4D98-0963-DB40-0C5D76AA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8EFDF-D67B-4CA8-3630-C5AC010C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0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E0182-9B35-D817-8B2C-BE0D9446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FF92B6-D9EF-C9C0-ACC9-E27C3DF94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EAAD8-36C3-6EB1-4E05-8CD76110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582DE-5B5B-4F70-6B8D-497D05F06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01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45C3E-4E15-BD93-88A3-487114B6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DEA173-6524-A880-7FF1-B989E241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E756D-C248-8FA9-D8F6-DC2FB577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03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B3DC-D9C6-507C-A6F2-712AF7A56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86D4-BA9D-5C15-4A9C-4471564C7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87B70-03AD-D5E3-537B-E03AA2348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ED877-2F4A-3D2F-FB01-12E5BFC0A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9B550-4FCD-E7B8-AD93-017C338F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799A3-B7AD-463A-CA63-C04EC3886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0C558-DA55-46FD-61F6-C97A93DE0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5BAFF-F643-E175-5038-C3894994D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379CC-3440-2D1A-122F-69216686F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44560-59AE-9818-581A-BC82BDA54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2A38C-C9A9-A514-9C39-D81B9B66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D7EB-E5DE-D458-383D-4D727E728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C5489-656B-5269-40F7-D0B8B898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DE5D2-6A15-C5BC-BBC5-ED64EA748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EEDD0-D783-ED56-6EB7-AECAA2252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F893-51ED-4A10-98DA-00059721BF0A}" type="datetimeFigureOut">
              <a:rPr lang="en-US" smtClean="0"/>
              <a:t>4/26/2024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A1B2C4-D656-52B6-FDE8-1977CBBDE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7BAE3-36CD-20DF-6FAA-4C4C80E76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FB761-138C-4453-951D-338172E53F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4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2E8F7C4-3631-A6BE-5625-F735D7DA5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965910"/>
            <a:ext cx="11382375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F25D658-1EA0-84B1-06DA-BB331563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Platinum </a:t>
            </a:r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5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B5C216-44E3-D32F-ABCE-DE5A1FF05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Bronze Sponsor</a:t>
            </a:r>
            <a:endParaRPr lang="en-US" dirty="0"/>
          </a:p>
        </p:txBody>
      </p:sp>
      <p:pic>
        <p:nvPicPr>
          <p:cNvPr id="18442" name="Picture 10">
            <a:extLst>
              <a:ext uri="{FF2B5EF4-FFF2-40B4-BE49-F238E27FC236}">
                <a16:creationId xmlns:a16="http://schemas.microsoft.com/office/drawing/2014/main" id="{7470D414-E177-1F97-C624-4EFCD0DF9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30375"/>
            <a:ext cx="9429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5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50E9DF-AD6E-7213-C168-D20CD5D2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Bronze Sponsor</a:t>
            </a:r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3025C150-C60F-AB17-DEAB-7E464CE4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" y="3016250"/>
            <a:ext cx="11096625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92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2F4D8-3EC8-7833-7831-9DB50C33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Bronze Sponsor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287BAC-1BB4-D2EE-861F-E383C2C8D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69" y="1762124"/>
            <a:ext cx="10146506" cy="47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7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12126F-4E68-4744-97A4-4CB4A436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Bronze Sponsor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09A916-E7D9-670F-3FF6-B3F635177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499521"/>
            <a:ext cx="11134725" cy="51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4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D85CE-181E-4429-7E67-77C333A48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Bronze Sponsor</a:t>
            </a:r>
            <a:endParaRPr lang="en-US" dirty="0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90E2F45A-BA9D-0142-BB4A-E912A01DE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82" y="3068270"/>
            <a:ext cx="10224236" cy="15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FE7F7F11-5B98-ABD9-1660-C2C851B58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8" y="2267034"/>
            <a:ext cx="11646569" cy="386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920811-B254-3A82-D5F1-3C191DDC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Gold Sponsor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8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preview">
            <a:extLst>
              <a:ext uri="{FF2B5EF4-FFF2-40B4-BE49-F238E27FC236}">
                <a16:creationId xmlns:a16="http://schemas.microsoft.com/office/drawing/2014/main" id="{0B6BDEE8-91DA-72C1-0BAB-1F4196A4E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47" y="1690688"/>
            <a:ext cx="11622505" cy="498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3EA0E4-D6FE-652F-41EC-35F460018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Gold Sponsor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preview">
            <a:extLst>
              <a:ext uri="{FF2B5EF4-FFF2-40B4-BE49-F238E27FC236}">
                <a16:creationId xmlns:a16="http://schemas.microsoft.com/office/drawing/2014/main" id="{147C1897-270C-2038-14D9-38D56D5EB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9" y="3635375"/>
            <a:ext cx="36861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preview">
            <a:extLst>
              <a:ext uri="{FF2B5EF4-FFF2-40B4-BE49-F238E27FC236}">
                <a16:creationId xmlns:a16="http://schemas.microsoft.com/office/drawing/2014/main" id="{C0DF405E-961A-EF3F-1B81-2097F9BB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9" y="1880054"/>
            <a:ext cx="3686175" cy="17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preview">
            <a:extLst>
              <a:ext uri="{FF2B5EF4-FFF2-40B4-BE49-F238E27FC236}">
                <a16:creationId xmlns:a16="http://schemas.microsoft.com/office/drawing/2014/main" id="{C5A89EF1-6514-E882-C5E5-C63F55B31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73" y="1838672"/>
            <a:ext cx="3067051" cy="32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preview">
            <a:extLst>
              <a:ext uri="{FF2B5EF4-FFF2-40B4-BE49-F238E27FC236}">
                <a16:creationId xmlns:a16="http://schemas.microsoft.com/office/drawing/2014/main" id="{BDF1DD2F-89A0-9FD1-51E9-EB370DA1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159" y="5064125"/>
            <a:ext cx="915926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7726483-45BF-D037-023C-1CFF59970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Gold Sponsor</a:t>
            </a:r>
          </a:p>
        </p:txBody>
      </p:sp>
    </p:spTree>
    <p:extLst>
      <p:ext uri="{BB962C8B-B14F-4D97-AF65-F5344CB8AC3E}">
        <p14:creationId xmlns:p14="http://schemas.microsoft.com/office/powerpoint/2010/main" val="91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93DDA-EA62-4E86-F6E4-56FFE4106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7200" u="sng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</a:t>
            </a:r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Sponsor</a:t>
            </a:r>
            <a:endParaRPr lang="en-US" dirty="0"/>
          </a:p>
        </p:txBody>
      </p:sp>
      <p:pic>
        <p:nvPicPr>
          <p:cNvPr id="5122" name="Picture 2" descr="Image preview">
            <a:extLst>
              <a:ext uri="{FF2B5EF4-FFF2-40B4-BE49-F238E27FC236}">
                <a16:creationId xmlns:a16="http://schemas.microsoft.com/office/drawing/2014/main" id="{457FAC9F-451D-CDD3-C149-63EE66B6F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892424"/>
            <a:ext cx="11382376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20CA6-712E-DA33-AD00-D14EF8A0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 Sponsor</a:t>
            </a:r>
            <a:endParaRPr lang="en-US" dirty="0"/>
          </a:p>
        </p:txBody>
      </p:sp>
      <p:pic>
        <p:nvPicPr>
          <p:cNvPr id="16386" name="Picture 2" descr="Image preview">
            <a:extLst>
              <a:ext uri="{FF2B5EF4-FFF2-40B4-BE49-F238E27FC236}">
                <a16:creationId xmlns:a16="http://schemas.microsoft.com/office/drawing/2014/main" id="{53480E9B-06A3-920D-48E6-37E8B739E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174" y="1371600"/>
            <a:ext cx="7543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2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F2E90-5A4C-5F1E-0BB5-46FB15639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 Sponsor</a:t>
            </a:r>
            <a:endParaRPr lang="en-US" dirty="0"/>
          </a:p>
        </p:txBody>
      </p:sp>
      <p:pic>
        <p:nvPicPr>
          <p:cNvPr id="10242" name="Picture 2" descr="Image preview">
            <a:extLst>
              <a:ext uri="{FF2B5EF4-FFF2-40B4-BE49-F238E27FC236}">
                <a16:creationId xmlns:a16="http://schemas.microsoft.com/office/drawing/2014/main" id="{5C2E9EAC-A27A-A8E5-E9C1-CF619196F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7363"/>
            <a:ext cx="120681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28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55B4-2BE4-0910-302D-112107857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 Sponsor</a:t>
            </a:r>
            <a:endParaRPr lang="en-US" dirty="0"/>
          </a:p>
        </p:txBody>
      </p:sp>
      <p:pic>
        <p:nvPicPr>
          <p:cNvPr id="11270" name="Picture 6" descr="Image preview">
            <a:extLst>
              <a:ext uri="{FF2B5EF4-FFF2-40B4-BE49-F238E27FC236}">
                <a16:creationId xmlns:a16="http://schemas.microsoft.com/office/drawing/2014/main" id="{01E89CF2-81AD-AA17-A6DE-AC1F0565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881063"/>
            <a:ext cx="11229975" cy="583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EE733-8979-43A0-209C-428D13E3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Silver Sponsor</a:t>
            </a:r>
            <a:endParaRPr lang="en-US" dirty="0"/>
          </a:p>
        </p:txBody>
      </p:sp>
      <p:pic>
        <p:nvPicPr>
          <p:cNvPr id="12290" name="Picture 2" descr="Image preview">
            <a:extLst>
              <a:ext uri="{FF2B5EF4-FFF2-40B4-BE49-F238E27FC236}">
                <a16:creationId xmlns:a16="http://schemas.microsoft.com/office/drawing/2014/main" id="{ACC25882-E47E-DD1B-414C-448DEF9F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282824"/>
            <a:ext cx="11744326" cy="2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28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Platinum Sponsor</vt:lpstr>
      <vt:lpstr>Gold Sponsor</vt:lpstr>
      <vt:lpstr>Gold Sponsor</vt:lpstr>
      <vt:lpstr>Gold Sponsor</vt:lpstr>
      <vt:lpstr>Silver Sponsor</vt:lpstr>
      <vt:lpstr>Silver Sponsor</vt:lpstr>
      <vt:lpstr>Silver Sponsor</vt:lpstr>
      <vt:lpstr>Silver Sponsor</vt:lpstr>
      <vt:lpstr>Silver Sponsor</vt:lpstr>
      <vt:lpstr>Bronze Sponsor</vt:lpstr>
      <vt:lpstr>Bronze Sponsor</vt:lpstr>
      <vt:lpstr>Bronze Sponsor</vt:lpstr>
      <vt:lpstr>Bronze Sponsor</vt:lpstr>
      <vt:lpstr>Bronze Sponsor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Sponsor</dc:title>
  <dc:creator>Janine Kisner</dc:creator>
  <cp:lastModifiedBy>Robert Mangold</cp:lastModifiedBy>
  <cp:revision>10</cp:revision>
  <cp:lastPrinted>2024-04-24T16:56:17Z</cp:lastPrinted>
  <dcterms:created xsi:type="dcterms:W3CDTF">2024-04-24T15:42:58Z</dcterms:created>
  <dcterms:modified xsi:type="dcterms:W3CDTF">2024-04-26T15:09:16Z</dcterms:modified>
</cp:coreProperties>
</file>