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B87CB9-0C31-4A97-8E8C-EB19CA6534DB}" v="9" dt="2023-09-29T12:43:12.8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88B0B-A87F-4A1D-88A2-D365A8CEFB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9019DF-9BB0-4155-98A9-9A387C0336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724B8B-7F61-4986-9914-90814F022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193D-37D8-4650-8DC3-B900575305EB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A62E9B-09BB-435C-9049-B9A4AF2F6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CFF81-F72E-4505-9267-0A2A1D017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6F87-9C0D-4917-9907-FD771A205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88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7BAF2-DCC8-4BAC-BB9D-666022312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99AF8-2AC8-4F5A-B585-E5D500C708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37E5B-C931-4A02-9547-BDDAE6123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193D-37D8-4650-8DC3-B900575305EB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6A0C96-C67D-426B-801B-188EF4758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9D035-7AA5-4834-A392-DE148D60A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6F87-9C0D-4917-9907-FD771A205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85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6A1949-F73B-4C2B-AFD4-AA6CDFE65D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DF263A-6F4B-4ECC-96E4-9677091CF9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BFAE2-0F52-44E7-9B72-91EF56A27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193D-37D8-4650-8DC3-B900575305EB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DF07A7-1393-4E1D-B433-58544C9C4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EA303-A8C4-4352-B67B-2BE50AFF1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6F87-9C0D-4917-9907-FD771A205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88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C1642-4822-4184-84B3-40F1F4133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28848-01B3-4BA7-B6C0-7B098CBA4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FAEA1D-CE81-47AA-81DF-5DC689744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193D-37D8-4650-8DC3-B900575305EB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90D55-B18F-4B81-8434-2DE79B83F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C7D7D1-981F-48AA-A7E3-CF799D4AA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6F87-9C0D-4917-9907-FD771A205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208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962B75-72AA-4FC3-A45E-536454A4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B2689F-9BF2-4E16-9162-14B0E824EF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AC543-8EAA-45D4-84A1-8A5104CAE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193D-37D8-4650-8DC3-B900575305EB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10AFF-3B25-4EAD-891C-5C7E0E404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9A06F-709F-4495-92D4-84F73541A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6F87-9C0D-4917-9907-FD771A205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07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00142-14B8-42B2-93F3-983F8B980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7F7B5B-8EC3-4BED-8F12-79C9A7584F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D8D374-2704-4B3D-948A-69E0DDC72F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AED1FE-7BA7-4C26-972A-1AEF8A7E6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193D-37D8-4650-8DC3-B900575305EB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5EF44A-6377-403D-8829-136940C4D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E5A106-2C2B-4F93-BDC1-B925EC08C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6F87-9C0D-4917-9907-FD771A205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335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14C86-81F9-4822-AEF9-71DD286F9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37956-8C31-4A61-ABA4-3B5780684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B323A6-4292-4302-A0EF-E54276916E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B07648-F7A5-401A-9A16-861DE5F606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3A8447-4A73-4B52-B709-6D26619E84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F95892-7F6A-423D-823D-E1BCA05C8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193D-37D8-4650-8DC3-B900575305EB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02F42D-1121-4AC6-A5DB-4278B03B3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634223-B9D2-4940-8603-B214DF81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6F87-9C0D-4917-9907-FD771A205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844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B36B2-E891-4963-A0EF-F0C0B6BFA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A003F6-0570-47DB-A51F-F4954F55C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193D-37D8-4650-8DC3-B900575305EB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5A2238-1EDC-46BE-B781-643425773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87ED4F-AA94-4E05-80BA-D1DE1A179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6F87-9C0D-4917-9907-FD771A205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78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2899EF-2DF5-469C-9F98-E03FB1E58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193D-37D8-4650-8DC3-B900575305EB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5A9A59-DB76-4B51-8738-6F6AEAB2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A2250-DC86-4065-A591-96C57F8F1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6F87-9C0D-4917-9907-FD771A205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737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D1FA9-9A1D-4D2E-B81B-758B37C34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02F9D-5809-40C5-A553-31FBCDDB3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C2E276-756D-4500-83C4-82CFA58087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0BCFCC-97F1-450A-BA07-22A1BFA7D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193D-37D8-4650-8DC3-B900575305EB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D34D00-DBA0-44A1-8AE0-0DAA0462E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908C74-03E4-4153-91AA-8B68E79A0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6F87-9C0D-4917-9907-FD771A205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85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2EB2D-5EE0-4754-A3E8-46AD9229D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B81680-9132-43C7-858F-980BC7B2E4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712E4D-5FD6-4128-87E4-FCF88B55B5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E5E705-1797-455C-A101-2C55F20CE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193D-37D8-4650-8DC3-B900575305EB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625154-18DE-4D02-92FC-300D5DFBB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1B0832-A50E-4718-B37A-A08DDF9C7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6F87-9C0D-4917-9907-FD771A205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41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134F20-BFA9-4B60-BF75-72F245C65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439AEC-2374-4528-BC56-6E7F9526D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2C749-7252-4AC0-95C7-10249C963E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9193D-37D8-4650-8DC3-B900575305EB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64FF0-71ED-4C6F-A45C-A097F57503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92C513-56AA-438D-8193-B52EB72BFB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76F87-9C0D-4917-9907-FD771A205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5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5D5951-0975-4796-A086-7098BFFC88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41874" y="4479395"/>
            <a:ext cx="6379702" cy="1800187"/>
          </a:xfrm>
          <a:noFill/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rgbClr val="000000"/>
                </a:solidFill>
                <a:effectLst/>
                <a:latin typeface="Amasis MT Pro Black" panose="02040A04050005020304" pitchFamily="18" charset="0"/>
                <a:ea typeface="Times New Roman" panose="02020603050405020304" pitchFamily="18" charset="0"/>
              </a:rPr>
              <a:t>Hot Topics:  In Nursing and Our Communities</a:t>
            </a:r>
            <a:endParaRPr lang="en-US" sz="2000" b="1" dirty="0">
              <a:solidFill>
                <a:srgbClr val="080808"/>
              </a:solidFill>
              <a:latin typeface="Amasis MT Pro Black" panose="02040A04050005020304" pitchFamily="18" charset="0"/>
            </a:endParaRPr>
          </a:p>
          <a:p>
            <a:endParaRPr lang="en-US" sz="2000" dirty="0">
              <a:solidFill>
                <a:srgbClr val="080808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5A21AA-AE4C-430E-90DE-75331B0C08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90546" y="2081528"/>
            <a:ext cx="6629011" cy="1511777"/>
          </a:xfrm>
          <a:noFill/>
        </p:spPr>
        <p:txBody>
          <a:bodyPr anchor="ctr"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solidFill>
                  <a:srgbClr val="080808"/>
                </a:solidFill>
              </a:rPr>
              <a:t>2023 KSPAN Fall Conference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en-US" sz="3200" dirty="0">
                <a:solidFill>
                  <a:srgbClr val="080808"/>
                </a:solidFill>
              </a:rPr>
              <a:t>November 11, 2023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en-US" sz="3200" dirty="0">
                <a:solidFill>
                  <a:srgbClr val="080808"/>
                </a:solidFill>
              </a:rPr>
              <a:t>All-Virtual via Zoom</a:t>
            </a:r>
            <a:br>
              <a:rPr lang="en-US" sz="3200" dirty="0">
                <a:solidFill>
                  <a:srgbClr val="080808"/>
                </a:solidFill>
              </a:rPr>
            </a:br>
            <a:r>
              <a:rPr lang="en-US" sz="3200" dirty="0">
                <a:solidFill>
                  <a:srgbClr val="080808"/>
                </a:solidFill>
              </a:rPr>
              <a:t>8am -4pm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09BA6D-5AC5-4209-B8D2-936E4776FFA5}"/>
              </a:ext>
            </a:extLst>
          </p:cNvPr>
          <p:cNvSpPr txBox="1"/>
          <p:nvPr/>
        </p:nvSpPr>
        <p:spPr>
          <a:xfrm>
            <a:off x="8674168" y="5757014"/>
            <a:ext cx="3371954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Application has </a:t>
            </a:r>
            <a:r>
              <a:rPr lang="en-US" sz="1200"/>
              <a:t>been submitted </a:t>
            </a:r>
            <a:r>
              <a:rPr lang="en-US" sz="1200" dirty="0"/>
              <a:t>for 6 CE</a:t>
            </a:r>
          </a:p>
          <a:p>
            <a:pPr algn="ctr"/>
            <a:endParaRPr lang="en-US" dirty="0"/>
          </a:p>
          <a:p>
            <a:pPr algn="ctr"/>
            <a:r>
              <a:rPr lang="en-US" sz="900" dirty="0"/>
              <a:t>St. Elizabeth Healthcare is accredited with distinction as a provider of Continuing Nursing Professional Development by the American Nursing Credentialing Center’s Commission on Accreditation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4951E2-2E85-48EF-8A44-D794FFD8C9F8}"/>
              </a:ext>
            </a:extLst>
          </p:cNvPr>
          <p:cNvSpPr txBox="1"/>
          <p:nvPr/>
        </p:nvSpPr>
        <p:spPr>
          <a:xfrm>
            <a:off x="145878" y="4661944"/>
            <a:ext cx="3220762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1000"/>
              </a:spcAft>
            </a:pPr>
            <a:endParaRPr lang="en-US" sz="1800" dirty="0">
              <a:solidFill>
                <a:srgbClr val="222222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18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$</a:t>
            </a:r>
            <a:r>
              <a:rPr lang="en-US" dirty="0">
                <a:solidFill>
                  <a:srgbClr val="222222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55 Members/Non-Members</a:t>
            </a:r>
            <a:endParaRPr lang="en-US" sz="1800" dirty="0">
              <a:solidFill>
                <a:srgbClr val="222222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1000"/>
              </a:spcAft>
            </a:pPr>
            <a:r>
              <a:rPr lang="en-US" sz="18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$20 Students</a:t>
            </a:r>
          </a:p>
          <a:p>
            <a:pPr marL="0" marR="0">
              <a:spcBef>
                <a:spcPts val="0"/>
              </a:spcBef>
              <a:spcAft>
                <a:spcPts val="1000"/>
              </a:spcAft>
            </a:pPr>
            <a:endParaRPr lang="en-US" sz="1800" dirty="0">
              <a:solidFill>
                <a:srgbClr val="222222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73B0B8-7690-6B42-204C-89DC8C0A1262}"/>
              </a:ext>
            </a:extLst>
          </p:cNvPr>
          <p:cNvSpPr txBox="1"/>
          <p:nvPr/>
        </p:nvSpPr>
        <p:spPr>
          <a:xfrm>
            <a:off x="1388916" y="294729"/>
            <a:ext cx="1501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/>
              <a:t>Save the Date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830B34-D5F6-A108-925E-612D113CB5BD}"/>
              </a:ext>
            </a:extLst>
          </p:cNvPr>
          <p:cNvSpPr txBox="1"/>
          <p:nvPr/>
        </p:nvSpPr>
        <p:spPr>
          <a:xfrm>
            <a:off x="4521773" y="5258852"/>
            <a:ext cx="33719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1000"/>
              </a:spcAft>
            </a:pPr>
            <a:r>
              <a:rPr lang="en-US" sz="1800" b="1" kern="1400" spc="-50">
                <a:solidFill>
                  <a:srgbClr val="2C567A"/>
                </a:solidFill>
                <a:effectLst/>
                <a:latin typeface="Corbel" panose="020B0503020204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REGISTER ONLINE AT: kspan.nursingnetwork.com</a:t>
            </a:r>
          </a:p>
        </p:txBody>
      </p:sp>
    </p:spTree>
    <p:extLst>
      <p:ext uri="{BB962C8B-B14F-4D97-AF65-F5344CB8AC3E}">
        <p14:creationId xmlns:p14="http://schemas.microsoft.com/office/powerpoint/2010/main" val="48066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Amasis MT Pro Black</vt:lpstr>
      <vt:lpstr>Arial</vt:lpstr>
      <vt:lpstr>Calibri</vt:lpstr>
      <vt:lpstr>Calibri Light</vt:lpstr>
      <vt:lpstr>Corbel</vt:lpstr>
      <vt:lpstr>Office Theme</vt:lpstr>
      <vt:lpstr>2023 KSPAN Fall Conference November 11, 2023 All-Virtual via Zoom 8am -4pm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KSPAN Spring Virtual Conference March 26, 2022</dc:title>
  <dc:creator>Buffy Williams</dc:creator>
  <cp:lastModifiedBy>Elizabeth Steffen</cp:lastModifiedBy>
  <cp:revision>4</cp:revision>
  <dcterms:created xsi:type="dcterms:W3CDTF">2022-03-23T13:26:08Z</dcterms:created>
  <dcterms:modified xsi:type="dcterms:W3CDTF">2023-10-11T14:15:36Z</dcterms:modified>
</cp:coreProperties>
</file>