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2" r:id="rId2"/>
    <p:sldId id="271" r:id="rId3"/>
    <p:sldId id="274" r:id="rId4"/>
    <p:sldId id="27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1" y="2059012"/>
            <a:ext cx="12195668" cy="1828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-6841" y="3887812"/>
            <a:ext cx="12195668" cy="6079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6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3600" spc="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6400" y="3844269"/>
            <a:ext cx="11379200" cy="667512"/>
          </a:xfrm>
        </p:spPr>
        <p:txBody>
          <a:bodyPr anchor="ctr">
            <a:normAutofit/>
          </a:bodyPr>
          <a:lstStyle>
            <a:lvl1pPr marL="0" indent="0" algn="ctr">
              <a:buNone/>
              <a:defRPr sz="1200">
                <a:solidFill>
                  <a:srgbClr val="FFFFFF"/>
                </a:solidFill>
              </a:defRPr>
            </a:lvl1pPr>
            <a:lvl2pPr marL="274320" indent="0" algn="ctr">
              <a:buNone/>
              <a:defRPr sz="1200"/>
            </a:lvl2pPr>
            <a:lvl3pPr marL="548640" indent="0" algn="ctr">
              <a:buNone/>
              <a:defRPr sz="1200"/>
            </a:lvl3pPr>
            <a:lvl4pPr marL="822960" indent="0" algn="ctr">
              <a:buNone/>
              <a:defRPr sz="1200"/>
            </a:lvl4pPr>
            <a:lvl5pPr marL="1097280" indent="0" algn="ctr">
              <a:buNone/>
              <a:defRPr sz="1200"/>
            </a:lvl5pPr>
            <a:lvl6pPr marL="1371600" indent="0" algn="ctr">
              <a:buNone/>
              <a:defRPr sz="1200"/>
            </a:lvl6pPr>
            <a:lvl7pPr marL="1645920" indent="0" algn="ctr">
              <a:buNone/>
              <a:defRPr sz="1200"/>
            </a:lvl7pPr>
            <a:lvl8pPr marL="1920240" indent="0" algn="ctr">
              <a:buNone/>
              <a:defRPr sz="1200"/>
            </a:lvl8pPr>
            <a:lvl9pPr marL="21945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9745B-D459-4835-AC66-D3E054D23991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9C208-CF81-41FF-A94C-EA8D195CC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4631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9745B-D459-4835-AC66-D3E054D23991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9C208-CF81-41FF-A94C-EA8D195CC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976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5" y="609600"/>
            <a:ext cx="2402380" cy="5638800"/>
          </a:xfrm>
        </p:spPr>
        <p:txBody>
          <a:bodyPr vert="eaVer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609600"/>
            <a:ext cx="797329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6"/>
            <a:ext cx="2743197" cy="365125"/>
          </a:xfrm>
        </p:spPr>
        <p:txBody>
          <a:bodyPr/>
          <a:lstStyle/>
          <a:p>
            <a:fld id="{18E9745B-D459-4835-AC66-D3E054D23991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6"/>
            <a:ext cx="427967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51" y="6422856"/>
            <a:ext cx="879758" cy="365125"/>
          </a:xfrm>
        </p:spPr>
        <p:txBody>
          <a:bodyPr/>
          <a:lstStyle/>
          <a:p>
            <a:fld id="{A6E9C208-CF81-41FF-A94C-EA8D195CC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024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9745B-D459-4835-AC66-D3E054D23991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9C208-CF81-41FF-A94C-EA8D195CC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425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1" y="2059012"/>
            <a:ext cx="12195668" cy="1828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-6841" y="3887812"/>
            <a:ext cx="12195668" cy="6079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0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3600" b="0" spc="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0" y="3851528"/>
            <a:ext cx="10515600" cy="66967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200">
                <a:solidFill>
                  <a:srgbClr val="FFFFFF"/>
                </a:solidFill>
              </a:defRPr>
            </a:lvl1pPr>
            <a:lvl2pPr marL="274320" indent="0">
              <a:buNone/>
              <a:defRPr sz="1080">
                <a:solidFill>
                  <a:schemeClr val="tx1">
                    <a:tint val="75000"/>
                  </a:schemeClr>
                </a:solidFill>
              </a:defRPr>
            </a:lvl2pPr>
            <a:lvl3pPr marL="548640" indent="0">
              <a:buNone/>
              <a:defRPr sz="960">
                <a:solidFill>
                  <a:schemeClr val="tx1">
                    <a:tint val="75000"/>
                  </a:schemeClr>
                </a:solidFill>
              </a:defRPr>
            </a:lvl3pPr>
            <a:lvl4pPr marL="82296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4pPr>
            <a:lvl5pPr marL="109728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5pPr>
            <a:lvl6pPr marL="137160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6pPr>
            <a:lvl7pPr marL="164592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7pPr>
            <a:lvl8pPr marL="192024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8pPr>
            <a:lvl9pPr marL="219456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8E9745B-D459-4835-AC66-D3E054D23991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6E9C208-CF81-41FF-A94C-EA8D195CC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9887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397" y="2011680"/>
            <a:ext cx="4876800" cy="4206240"/>
          </a:xfrm>
        </p:spPr>
        <p:txBody>
          <a:bodyPr/>
          <a:lstStyle>
            <a:lvl1pPr>
              <a:defRPr sz="1320"/>
            </a:lvl1pPr>
            <a:lvl2pPr>
              <a:defRPr sz="1200"/>
            </a:lvl2pPr>
            <a:lvl3pPr>
              <a:defRPr sz="1080"/>
            </a:lvl3pPr>
            <a:lvl4pPr>
              <a:defRPr sz="960"/>
            </a:lvl4pPr>
            <a:lvl5pPr>
              <a:defRPr sz="960"/>
            </a:lvl5pPr>
            <a:lvl6pPr>
              <a:defRPr sz="960"/>
            </a:lvl6pPr>
            <a:lvl7pPr>
              <a:defRPr sz="960"/>
            </a:lvl7pPr>
            <a:lvl8pPr>
              <a:defRPr sz="960"/>
            </a:lvl8pPr>
            <a:lvl9pPr>
              <a:defRPr sz="96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00" y="2011680"/>
            <a:ext cx="4876800" cy="4206240"/>
          </a:xfrm>
        </p:spPr>
        <p:txBody>
          <a:bodyPr/>
          <a:lstStyle>
            <a:lvl1pPr>
              <a:defRPr sz="1320"/>
            </a:lvl1pPr>
            <a:lvl2pPr>
              <a:defRPr sz="1200"/>
            </a:lvl2pPr>
            <a:lvl3pPr>
              <a:defRPr sz="1080"/>
            </a:lvl3pPr>
            <a:lvl4pPr>
              <a:defRPr sz="960"/>
            </a:lvl4pPr>
            <a:lvl5pPr>
              <a:defRPr sz="960"/>
            </a:lvl5pPr>
            <a:lvl6pPr>
              <a:defRPr sz="960"/>
            </a:lvl6pPr>
            <a:lvl7pPr>
              <a:defRPr sz="960"/>
            </a:lvl7pPr>
            <a:lvl8pPr>
              <a:defRPr sz="960"/>
            </a:lvl8pPr>
            <a:lvl9pPr>
              <a:defRPr sz="96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9745B-D459-4835-AC66-D3E054D23991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9C208-CF81-41FF-A94C-EA8D195CC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369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913470"/>
            <a:ext cx="487680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1200" b="1"/>
            </a:lvl1pPr>
            <a:lvl2pPr marL="274320" indent="0">
              <a:buNone/>
              <a:defRPr sz="1200" b="1"/>
            </a:lvl2pPr>
            <a:lvl3pPr marL="548640" indent="0">
              <a:buNone/>
              <a:defRPr sz="1080" b="1"/>
            </a:lvl3pPr>
            <a:lvl4pPr marL="822960" indent="0">
              <a:buNone/>
              <a:defRPr sz="960" b="1"/>
            </a:lvl4pPr>
            <a:lvl5pPr marL="1097280" indent="0">
              <a:buNone/>
              <a:defRPr sz="960" b="1"/>
            </a:lvl5pPr>
            <a:lvl6pPr marL="1371600" indent="0">
              <a:buNone/>
              <a:defRPr sz="960" b="1"/>
            </a:lvl6pPr>
            <a:lvl7pPr marL="1645920" indent="0">
              <a:buNone/>
              <a:defRPr sz="960" b="1"/>
            </a:lvl7pPr>
            <a:lvl8pPr marL="1920240" indent="0">
              <a:buNone/>
              <a:defRPr sz="960" b="1"/>
            </a:lvl8pPr>
            <a:lvl9pPr marL="2194560" indent="0">
              <a:buNone/>
              <a:defRPr sz="9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400" y="2656566"/>
            <a:ext cx="4876800" cy="3566160"/>
          </a:xfrm>
        </p:spPr>
        <p:txBody>
          <a:bodyPr/>
          <a:lstStyle>
            <a:lvl1pPr>
              <a:defRPr sz="1320"/>
            </a:lvl1pPr>
            <a:lvl2pPr>
              <a:defRPr sz="1200"/>
            </a:lvl2pPr>
            <a:lvl3pPr>
              <a:defRPr sz="1080"/>
            </a:lvl3pPr>
            <a:lvl4pPr>
              <a:defRPr sz="960"/>
            </a:lvl4pPr>
            <a:lvl5pPr>
              <a:defRPr sz="960"/>
            </a:lvl5pPr>
            <a:lvl6pPr>
              <a:defRPr sz="960"/>
            </a:lvl6pPr>
            <a:lvl7pPr>
              <a:defRPr sz="960"/>
            </a:lvl7pPr>
            <a:lvl8pPr>
              <a:defRPr sz="960"/>
            </a:lvl8pPr>
            <a:lvl9pPr>
              <a:defRPr sz="96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570" y="1913470"/>
            <a:ext cx="487680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1200" b="1"/>
            </a:lvl1pPr>
            <a:lvl2pPr marL="274320" indent="0">
              <a:buNone/>
              <a:defRPr sz="1200" b="1"/>
            </a:lvl2pPr>
            <a:lvl3pPr marL="548640" indent="0">
              <a:buNone/>
              <a:defRPr sz="1080" b="1"/>
            </a:lvl3pPr>
            <a:lvl4pPr marL="822960" indent="0">
              <a:buNone/>
              <a:defRPr sz="960" b="1"/>
            </a:lvl4pPr>
            <a:lvl5pPr marL="1097280" indent="0">
              <a:buNone/>
              <a:defRPr sz="960" b="1"/>
            </a:lvl5pPr>
            <a:lvl6pPr marL="1371600" indent="0">
              <a:buNone/>
              <a:defRPr sz="960" b="1"/>
            </a:lvl6pPr>
            <a:lvl7pPr marL="1645920" indent="0">
              <a:buNone/>
              <a:defRPr sz="960" b="1"/>
            </a:lvl7pPr>
            <a:lvl8pPr marL="1920240" indent="0">
              <a:buNone/>
              <a:defRPr sz="960" b="1"/>
            </a:lvl8pPr>
            <a:lvl9pPr marL="2194560" indent="0">
              <a:buNone/>
              <a:defRPr sz="9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00570" y="2656564"/>
            <a:ext cx="4876800" cy="3566160"/>
          </a:xfrm>
        </p:spPr>
        <p:txBody>
          <a:bodyPr/>
          <a:lstStyle>
            <a:lvl1pPr>
              <a:defRPr sz="1320"/>
            </a:lvl1pPr>
            <a:lvl2pPr>
              <a:defRPr sz="1200"/>
            </a:lvl2pPr>
            <a:lvl3pPr>
              <a:defRPr sz="1080"/>
            </a:lvl3pPr>
            <a:lvl4pPr>
              <a:defRPr sz="960"/>
            </a:lvl4pPr>
            <a:lvl5pPr>
              <a:defRPr sz="960"/>
            </a:lvl5pPr>
            <a:lvl6pPr>
              <a:defRPr sz="960"/>
            </a:lvl6pPr>
            <a:lvl7pPr>
              <a:defRPr sz="960"/>
            </a:lvl7pPr>
            <a:lvl8pPr>
              <a:defRPr sz="960"/>
            </a:lvl8pPr>
            <a:lvl9pPr>
              <a:defRPr sz="96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9745B-D459-4835-AC66-D3E054D23991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9C208-CF81-41FF-A94C-EA8D195CC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704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9745B-D459-4835-AC66-D3E054D23991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9C208-CF81-41FF-A94C-EA8D195CC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856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9745B-D459-4835-AC66-D3E054D23991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9C208-CF81-41FF-A94C-EA8D195CC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708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148840"/>
            <a:ext cx="6096000" cy="3840480"/>
          </a:xfrm>
        </p:spPr>
        <p:txBody>
          <a:bodyPr/>
          <a:lstStyle>
            <a:lvl1pPr>
              <a:defRPr sz="1320"/>
            </a:lvl1pPr>
            <a:lvl2pPr>
              <a:defRPr sz="1200"/>
            </a:lvl2pPr>
            <a:lvl3pPr>
              <a:defRPr sz="1080"/>
            </a:lvl3pPr>
            <a:lvl4pPr>
              <a:defRPr sz="960"/>
            </a:lvl4pPr>
            <a:lvl5pPr>
              <a:defRPr sz="960"/>
            </a:lvl5pPr>
            <a:lvl6pPr>
              <a:defRPr sz="960"/>
            </a:lvl6pPr>
            <a:lvl7pPr>
              <a:defRPr sz="960"/>
            </a:lvl7pPr>
            <a:lvl8pPr>
              <a:defRPr sz="960"/>
            </a:lvl8pPr>
            <a:lvl9pPr>
              <a:defRPr sz="96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56757" y="2147488"/>
            <a:ext cx="341376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020"/>
            </a:lvl1pPr>
            <a:lvl2pPr marL="274320" indent="0">
              <a:buNone/>
              <a:defRPr sz="720"/>
            </a:lvl2pPr>
            <a:lvl3pPr marL="548640" indent="0">
              <a:buNone/>
              <a:defRPr sz="600"/>
            </a:lvl3pPr>
            <a:lvl4pPr marL="822960" indent="0">
              <a:buNone/>
              <a:defRPr sz="540"/>
            </a:lvl4pPr>
            <a:lvl5pPr marL="1097280" indent="0">
              <a:buNone/>
              <a:defRPr sz="540"/>
            </a:lvl5pPr>
            <a:lvl6pPr marL="1371600" indent="0">
              <a:buNone/>
              <a:defRPr sz="540"/>
            </a:lvl6pPr>
            <a:lvl7pPr marL="1645920" indent="0">
              <a:buNone/>
              <a:defRPr sz="540"/>
            </a:lvl7pPr>
            <a:lvl8pPr marL="1920240" indent="0">
              <a:buNone/>
              <a:defRPr sz="540"/>
            </a:lvl8pPr>
            <a:lvl9pPr marL="2194560" indent="0">
              <a:buNone/>
              <a:defRPr sz="54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9745B-D459-4835-AC66-D3E054D23991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9C208-CF81-41FF-A94C-EA8D195CC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477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4400" y="2211494"/>
            <a:ext cx="6339840" cy="384048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1920">
                <a:solidFill>
                  <a:schemeClr val="tx1">
                    <a:lumMod val="50000"/>
                  </a:schemeClr>
                </a:solidFill>
              </a:defRPr>
            </a:lvl1pPr>
            <a:lvl2pPr marL="274320" indent="0">
              <a:buNone/>
              <a:defRPr sz="1680"/>
            </a:lvl2pPr>
            <a:lvl3pPr marL="548640" indent="0">
              <a:buNone/>
              <a:defRPr sz="1440"/>
            </a:lvl3pPr>
            <a:lvl4pPr marL="822960" indent="0">
              <a:buNone/>
              <a:defRPr sz="1200"/>
            </a:lvl4pPr>
            <a:lvl5pPr marL="1097280" indent="0">
              <a:buNone/>
              <a:defRPr sz="1200"/>
            </a:lvl5pPr>
            <a:lvl6pPr marL="1371600" indent="0">
              <a:buNone/>
              <a:defRPr sz="1200"/>
            </a:lvl6pPr>
            <a:lvl7pPr marL="1645920" indent="0">
              <a:buNone/>
              <a:defRPr sz="1200"/>
            </a:lvl7pPr>
            <a:lvl8pPr marL="1920240" indent="0">
              <a:buNone/>
              <a:defRPr sz="1200"/>
            </a:lvl8pPr>
            <a:lvl9pPr marL="219456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47135" y="2150621"/>
            <a:ext cx="341376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020"/>
            </a:lvl1pPr>
            <a:lvl2pPr marL="274320" indent="0">
              <a:buNone/>
              <a:defRPr sz="720"/>
            </a:lvl2pPr>
            <a:lvl3pPr marL="548640" indent="0">
              <a:buNone/>
              <a:defRPr sz="600"/>
            </a:lvl3pPr>
            <a:lvl4pPr marL="822960" indent="0">
              <a:buNone/>
              <a:defRPr sz="540"/>
            </a:lvl4pPr>
            <a:lvl5pPr marL="1097280" indent="0">
              <a:buNone/>
              <a:defRPr sz="540"/>
            </a:lvl5pPr>
            <a:lvl6pPr marL="1371600" indent="0">
              <a:buNone/>
              <a:defRPr sz="540"/>
            </a:lvl6pPr>
            <a:lvl7pPr marL="1645920" indent="0">
              <a:buNone/>
              <a:defRPr sz="540"/>
            </a:lvl7pPr>
            <a:lvl8pPr marL="1920240" indent="0">
              <a:buNone/>
              <a:defRPr sz="540"/>
            </a:lvl8pPr>
            <a:lvl9pPr marL="2194560" indent="0">
              <a:buNone/>
              <a:defRPr sz="54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9745B-D459-4835-AC66-D3E054D23991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9C208-CF81-41FF-A94C-EA8D195CC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254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4" y="176110"/>
            <a:ext cx="12188952" cy="16459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358" y="284176"/>
            <a:ext cx="1036320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358" y="2011680"/>
            <a:ext cx="1036320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08743" y="6422856"/>
            <a:ext cx="3460057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630">
                <a:solidFill>
                  <a:schemeClr val="tx1"/>
                </a:solidFill>
              </a:defRPr>
            </a:lvl1pPr>
          </a:lstStyle>
          <a:p>
            <a:fld id="{18E9745B-D459-4835-AC66-D3E054D23991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88000" y="6422856"/>
            <a:ext cx="541417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3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020185" y="6422856"/>
            <a:ext cx="946263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720" b="0">
                <a:solidFill>
                  <a:schemeClr val="tx1"/>
                </a:solidFill>
              </a:defRPr>
            </a:lvl1pPr>
          </a:lstStyle>
          <a:p>
            <a:fld id="{A6E9C208-CF81-41FF-A94C-EA8D195CC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02705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48640" rtl="0" eaLnBrk="1" latinLnBrk="0" hangingPunct="1">
        <a:lnSpc>
          <a:spcPct val="85000"/>
        </a:lnSpc>
        <a:spcBef>
          <a:spcPct val="0"/>
        </a:spcBef>
        <a:buNone/>
        <a:defRPr sz="2400" kern="1200" cap="all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09728" indent="-109728" algn="l" defTabSz="548640" rtl="0" eaLnBrk="1" latinLnBrk="0" hangingPunct="1">
        <a:lnSpc>
          <a:spcPct val="90000"/>
        </a:lnSpc>
        <a:spcBef>
          <a:spcPts val="720"/>
        </a:spcBef>
        <a:spcAft>
          <a:spcPts val="120"/>
        </a:spcAft>
        <a:buClr>
          <a:schemeClr val="tx1"/>
        </a:buClr>
        <a:buFont typeface="Wingdings" pitchFamily="2" charset="2"/>
        <a:buChar char=""/>
        <a:defRPr sz="1320" kern="1200">
          <a:solidFill>
            <a:schemeClr val="tx1"/>
          </a:solidFill>
          <a:latin typeface="+mn-lt"/>
          <a:ea typeface="+mn-ea"/>
          <a:cs typeface="+mn-cs"/>
        </a:defRPr>
      </a:lvl1pPr>
      <a:lvl2pPr marL="246888" indent="-109728" algn="l" defTabSz="548640" rtl="0" eaLnBrk="1" latinLnBrk="0" hangingPunct="1">
        <a:lnSpc>
          <a:spcPct val="90000"/>
        </a:lnSpc>
        <a:spcBef>
          <a:spcPts val="120"/>
        </a:spcBef>
        <a:spcAft>
          <a:spcPts val="240"/>
        </a:spcAft>
        <a:buClr>
          <a:schemeClr val="tx1"/>
        </a:buClr>
        <a:buFont typeface="Wingdings" pitchFamily="2" charset="2"/>
        <a:buChar char="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384048" indent="-109728" algn="l" defTabSz="548640" rtl="0" eaLnBrk="1" latinLnBrk="0" hangingPunct="1">
        <a:lnSpc>
          <a:spcPct val="90000"/>
        </a:lnSpc>
        <a:spcBef>
          <a:spcPts val="120"/>
        </a:spcBef>
        <a:spcAft>
          <a:spcPts val="240"/>
        </a:spcAft>
        <a:buClr>
          <a:schemeClr val="tx1"/>
        </a:buClr>
        <a:buFont typeface="Wingdings" pitchFamily="2" charset="2"/>
        <a:buChar char=""/>
        <a:defRPr sz="1080" kern="1200">
          <a:solidFill>
            <a:schemeClr val="tx1"/>
          </a:solidFill>
          <a:latin typeface="+mn-lt"/>
          <a:ea typeface="+mn-ea"/>
          <a:cs typeface="+mn-cs"/>
        </a:defRPr>
      </a:lvl3pPr>
      <a:lvl4pPr marL="521208" indent="-109728" algn="l" defTabSz="548640" rtl="0" eaLnBrk="1" latinLnBrk="0" hangingPunct="1">
        <a:lnSpc>
          <a:spcPct val="90000"/>
        </a:lnSpc>
        <a:spcBef>
          <a:spcPts val="120"/>
        </a:spcBef>
        <a:spcAft>
          <a:spcPts val="240"/>
        </a:spcAft>
        <a:buClr>
          <a:schemeClr val="tx1"/>
        </a:buClr>
        <a:buFont typeface="Wingdings" pitchFamily="2" charset="2"/>
        <a:buChar char=""/>
        <a:defRPr sz="96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" indent="-109728" algn="l" defTabSz="548640" rtl="0" eaLnBrk="1" latinLnBrk="0" hangingPunct="1">
        <a:lnSpc>
          <a:spcPct val="90000"/>
        </a:lnSpc>
        <a:spcBef>
          <a:spcPts val="120"/>
        </a:spcBef>
        <a:spcAft>
          <a:spcPts val="240"/>
        </a:spcAft>
        <a:buClr>
          <a:schemeClr val="tx1"/>
        </a:buClr>
        <a:buFont typeface="Wingdings" pitchFamily="2" charset="2"/>
        <a:buChar char=""/>
        <a:defRPr sz="960" kern="1200">
          <a:solidFill>
            <a:schemeClr val="tx1"/>
          </a:solidFill>
          <a:latin typeface="+mn-lt"/>
          <a:ea typeface="+mn-ea"/>
          <a:cs typeface="+mn-cs"/>
        </a:defRPr>
      </a:lvl5pPr>
      <a:lvl6pPr marL="770760" indent="-137160" algn="l" defTabSz="548640" rtl="0" eaLnBrk="1" latinLnBrk="0" hangingPunct="1">
        <a:lnSpc>
          <a:spcPct val="90000"/>
        </a:lnSpc>
        <a:spcBef>
          <a:spcPts val="120"/>
        </a:spcBef>
        <a:spcAft>
          <a:spcPts val="240"/>
        </a:spcAft>
        <a:buClr>
          <a:schemeClr val="tx1"/>
        </a:buClr>
        <a:buFont typeface="Wingdings" pitchFamily="2" charset="2"/>
        <a:buChar char=""/>
        <a:defRPr sz="960" kern="1200">
          <a:solidFill>
            <a:schemeClr val="tx1"/>
          </a:solidFill>
          <a:latin typeface="+mn-lt"/>
          <a:ea typeface="+mn-ea"/>
          <a:cs typeface="+mn-cs"/>
        </a:defRPr>
      </a:lvl6pPr>
      <a:lvl7pPr marL="883080" indent="-137160" algn="l" defTabSz="548640" rtl="0" eaLnBrk="1" latinLnBrk="0" hangingPunct="1">
        <a:lnSpc>
          <a:spcPct val="90000"/>
        </a:lnSpc>
        <a:spcBef>
          <a:spcPts val="120"/>
        </a:spcBef>
        <a:spcAft>
          <a:spcPts val="240"/>
        </a:spcAft>
        <a:buClr>
          <a:schemeClr val="tx1"/>
        </a:buClr>
        <a:buFont typeface="Wingdings" pitchFamily="2" charset="2"/>
        <a:buChar char=""/>
        <a:defRPr sz="960" kern="1200">
          <a:solidFill>
            <a:schemeClr val="tx1"/>
          </a:solidFill>
          <a:latin typeface="+mn-lt"/>
          <a:ea typeface="+mn-ea"/>
          <a:cs typeface="+mn-cs"/>
        </a:defRPr>
      </a:lvl7pPr>
      <a:lvl8pPr marL="977400" indent="-137160" algn="l" defTabSz="548640" rtl="0" eaLnBrk="1" latinLnBrk="0" hangingPunct="1">
        <a:lnSpc>
          <a:spcPct val="90000"/>
        </a:lnSpc>
        <a:spcBef>
          <a:spcPts val="120"/>
        </a:spcBef>
        <a:spcAft>
          <a:spcPts val="240"/>
        </a:spcAft>
        <a:buClr>
          <a:schemeClr val="tx1"/>
        </a:buClr>
        <a:buFont typeface="Wingdings" pitchFamily="2" charset="2"/>
        <a:buChar char=""/>
        <a:defRPr sz="960" kern="1200">
          <a:solidFill>
            <a:schemeClr val="tx1"/>
          </a:solidFill>
          <a:latin typeface="+mn-lt"/>
          <a:ea typeface="+mn-ea"/>
          <a:cs typeface="+mn-cs"/>
        </a:defRPr>
      </a:lvl8pPr>
      <a:lvl9pPr marL="1083720" indent="-137160" algn="l" defTabSz="548640" rtl="0" eaLnBrk="1" latinLnBrk="0" hangingPunct="1">
        <a:lnSpc>
          <a:spcPct val="90000"/>
        </a:lnSpc>
        <a:spcBef>
          <a:spcPts val="120"/>
        </a:spcBef>
        <a:spcAft>
          <a:spcPts val="240"/>
        </a:spcAft>
        <a:buClr>
          <a:schemeClr val="tx1"/>
        </a:buClr>
        <a:buFont typeface="Wingdings" pitchFamily="2" charset="2"/>
        <a:buChar char=""/>
        <a:defRPr sz="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48640" rtl="0" eaLnBrk="1" latinLnBrk="0" hangingPunct="1">
        <a:defRPr sz="108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algn="l" defTabSz="548640" rtl="0" eaLnBrk="1" latinLnBrk="0" hangingPunct="1">
        <a:defRPr sz="108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" algn="l" defTabSz="548640" rtl="0" eaLnBrk="1" latinLnBrk="0" hangingPunct="1">
        <a:defRPr sz="1080" kern="1200">
          <a:solidFill>
            <a:schemeClr val="tx1"/>
          </a:solidFill>
          <a:latin typeface="+mn-lt"/>
          <a:ea typeface="+mn-ea"/>
          <a:cs typeface="+mn-cs"/>
        </a:defRPr>
      </a:lvl3pPr>
      <a:lvl4pPr marL="822960" algn="l" defTabSz="548640" rtl="0" eaLnBrk="1" latinLnBrk="0" hangingPunct="1">
        <a:defRPr sz="108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algn="l" defTabSz="548640" rtl="0" eaLnBrk="1" latinLnBrk="0" hangingPunct="1">
        <a:defRPr sz="108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algn="l" defTabSz="548640" rtl="0" eaLnBrk="1" latinLnBrk="0" hangingPunct="1">
        <a:defRPr sz="108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algn="l" defTabSz="548640" rtl="0" eaLnBrk="1" latinLnBrk="0" hangingPunct="1">
        <a:defRPr sz="108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algn="l" defTabSz="548640" rtl="0" eaLnBrk="1" latinLnBrk="0" hangingPunct="1">
        <a:defRPr sz="1080" kern="1200">
          <a:solidFill>
            <a:schemeClr val="tx1"/>
          </a:solidFill>
          <a:latin typeface="+mn-lt"/>
          <a:ea typeface="+mn-ea"/>
          <a:cs typeface="+mn-cs"/>
        </a:defRPr>
      </a:lvl8pPr>
      <a:lvl9pPr marL="2194560" algn="l" defTabSz="548640" rtl="0" eaLnBrk="1" latinLnBrk="0" hangingPunct="1">
        <a:defRPr sz="10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jpe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44537" y="0"/>
            <a:ext cx="5486400" cy="694063"/>
          </a:xfrm>
          <a:prstGeom prst="rect">
            <a:avLst/>
          </a:prstGeom>
          <a:solidFill>
            <a:srgbClr val="0079C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/>
            <a:endParaRPr lang="en-US" sz="1350">
              <a:solidFill>
                <a:prstClr val="white"/>
              </a:solidFill>
              <a:latin typeface="Corbel" panose="020B0503020204020204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2057FF3-34D3-8235-0956-52380F271BCE}"/>
              </a:ext>
            </a:extLst>
          </p:cNvPr>
          <p:cNvSpPr txBox="1"/>
          <p:nvPr/>
        </p:nvSpPr>
        <p:spPr>
          <a:xfrm>
            <a:off x="3485002" y="150823"/>
            <a:ext cx="524678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42900"/>
            <a:r>
              <a:rPr lang="en-US" sz="2100" b="1" dirty="0">
                <a:solidFill>
                  <a:prstClr val="white"/>
                </a:solidFill>
                <a:latin typeface="Corbel" panose="020B0503020204020204"/>
              </a:rPr>
              <a:t>GOLD SPONSORS</a:t>
            </a:r>
          </a:p>
        </p:txBody>
      </p:sp>
      <p:pic>
        <p:nvPicPr>
          <p:cNvPr id="3" name="Picture 2" descr="A picture containing text, font, typography, graphics&#10;&#10;Description automatically generated">
            <a:extLst>
              <a:ext uri="{FF2B5EF4-FFF2-40B4-BE49-F238E27FC236}">
                <a16:creationId xmlns:a16="http://schemas.microsoft.com/office/drawing/2014/main" id="{3E958C54-E2B4-6629-4CD2-2BC4171063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7031" y="4020602"/>
            <a:ext cx="8831543" cy="1983259"/>
          </a:xfrm>
          <a:prstGeom prst="rect">
            <a:avLst/>
          </a:prstGeom>
          <a:effectLst>
            <a:softEdge rad="25400"/>
          </a:effectLst>
        </p:spPr>
      </p:pic>
      <p:pic>
        <p:nvPicPr>
          <p:cNvPr id="5" name="Picture 4" descr="A blue and black logo">
            <a:extLst>
              <a:ext uri="{FF2B5EF4-FFF2-40B4-BE49-F238E27FC236}">
                <a16:creationId xmlns:a16="http://schemas.microsoft.com/office/drawing/2014/main" id="{87BF51B5-25F7-83C9-F73E-2F7AF94B92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5219" y="995019"/>
            <a:ext cx="6566202" cy="2433981"/>
          </a:xfrm>
          <a:prstGeom prst="rect">
            <a:avLst/>
          </a:prstGeom>
          <a:effectLst>
            <a:softEdge rad="0"/>
          </a:effectLst>
        </p:spPr>
      </p:pic>
    </p:spTree>
    <p:extLst>
      <p:ext uri="{BB962C8B-B14F-4D97-AF65-F5344CB8AC3E}">
        <p14:creationId xmlns:p14="http://schemas.microsoft.com/office/powerpoint/2010/main" val="3223886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44537" y="0"/>
            <a:ext cx="5486400" cy="694063"/>
          </a:xfrm>
          <a:prstGeom prst="rect">
            <a:avLst/>
          </a:prstGeom>
          <a:solidFill>
            <a:srgbClr val="0079C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/>
            <a:endParaRPr lang="en-US" sz="1350">
              <a:solidFill>
                <a:prstClr val="white"/>
              </a:solidFill>
              <a:latin typeface="Corbel" panose="020B0503020204020204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2057FF3-34D3-8235-0956-52380F271BCE}"/>
              </a:ext>
            </a:extLst>
          </p:cNvPr>
          <p:cNvSpPr txBox="1"/>
          <p:nvPr/>
        </p:nvSpPr>
        <p:spPr>
          <a:xfrm>
            <a:off x="3485002" y="150823"/>
            <a:ext cx="524678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42900"/>
            <a:r>
              <a:rPr lang="en-US" sz="2100" b="1" dirty="0">
                <a:solidFill>
                  <a:prstClr val="white"/>
                </a:solidFill>
                <a:latin typeface="Corbel" panose="020B0503020204020204"/>
              </a:rPr>
              <a:t>SILVER SPONSORS</a:t>
            </a:r>
          </a:p>
        </p:txBody>
      </p:sp>
      <p:pic>
        <p:nvPicPr>
          <p:cNvPr id="4" name="Picture 3" descr="A picture containing text, font, logo, graphics">
            <a:extLst>
              <a:ext uri="{FF2B5EF4-FFF2-40B4-BE49-F238E27FC236}">
                <a16:creationId xmlns:a16="http://schemas.microsoft.com/office/drawing/2014/main" id="{0DF7295B-1637-C2C9-390C-778104BE96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5098" y="4231567"/>
            <a:ext cx="7216539" cy="2180126"/>
          </a:xfrm>
          <a:prstGeom prst="rect">
            <a:avLst/>
          </a:prstGeom>
          <a:effectLst>
            <a:softEdge rad="152400"/>
          </a:effectLst>
        </p:spPr>
      </p:pic>
      <p:pic>
        <p:nvPicPr>
          <p:cNvPr id="5" name="Picture 2" descr="Image result for amn healthcare">
            <a:extLst>
              <a:ext uri="{FF2B5EF4-FFF2-40B4-BE49-F238E27FC236}">
                <a16:creationId xmlns:a16="http://schemas.microsoft.com/office/drawing/2014/main" id="{6A08C808-957E-EF1C-6B2D-5E39A69269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5266" y="914149"/>
            <a:ext cx="5105671" cy="3258939"/>
          </a:xfrm>
          <a:prstGeom prst="rect">
            <a:avLst/>
          </a:prstGeom>
          <a:noFill/>
          <a:effectLst>
            <a:softEdge rad="1143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8890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44537" y="0"/>
            <a:ext cx="5486400" cy="694063"/>
          </a:xfrm>
          <a:prstGeom prst="rect">
            <a:avLst/>
          </a:prstGeom>
          <a:solidFill>
            <a:srgbClr val="0079C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/>
            <a:endParaRPr lang="en-US" sz="1350">
              <a:solidFill>
                <a:prstClr val="white"/>
              </a:solidFill>
              <a:latin typeface="Corbel" panose="020B0503020204020204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2057FF3-34D3-8235-0956-52380F271BCE}"/>
              </a:ext>
            </a:extLst>
          </p:cNvPr>
          <p:cNvSpPr txBox="1"/>
          <p:nvPr/>
        </p:nvSpPr>
        <p:spPr>
          <a:xfrm>
            <a:off x="3485002" y="150823"/>
            <a:ext cx="524678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42900"/>
            <a:r>
              <a:rPr lang="en-US" sz="2100" b="1" dirty="0">
                <a:solidFill>
                  <a:prstClr val="white"/>
                </a:solidFill>
                <a:latin typeface="Corbel" panose="020B0503020204020204"/>
              </a:rPr>
              <a:t>SILVER SPONSORS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EA74776-DD7B-AA74-6702-49D037558F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5002" y="3251792"/>
            <a:ext cx="4980314" cy="2166436"/>
          </a:xfrm>
          <a:prstGeom prst="rect">
            <a:avLst/>
          </a:prstGeom>
          <a:effectLst>
            <a:softEdge rad="0"/>
          </a:effec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3C70EDE-7FB7-C7E6-266F-1411FF2D18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7043" y="5575487"/>
            <a:ext cx="9778618" cy="1131690"/>
          </a:xfrm>
          <a:prstGeom prst="rect">
            <a:avLst/>
          </a:prstGeom>
          <a:effectLst>
            <a:softEdge rad="50800"/>
          </a:effec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730E028-3EAB-0058-4C9D-C7D4F0447F1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0" y="1012598"/>
            <a:ext cx="5754710" cy="1755969"/>
          </a:xfrm>
          <a:prstGeom prst="rect">
            <a:avLst/>
          </a:prstGeom>
          <a:effectLst>
            <a:softEdge rad="50800"/>
          </a:effectLst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4797E53-E24B-EACF-E58D-4AA51D9278F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714" y="953005"/>
            <a:ext cx="5625601" cy="1852510"/>
          </a:xfrm>
          <a:prstGeom prst="rect">
            <a:avLst/>
          </a:prstGeom>
          <a:effectLst>
            <a:softEdge rad="50800"/>
          </a:effectLst>
        </p:spPr>
      </p:pic>
    </p:spTree>
    <p:extLst>
      <p:ext uri="{BB962C8B-B14F-4D97-AF65-F5344CB8AC3E}">
        <p14:creationId xmlns:p14="http://schemas.microsoft.com/office/powerpoint/2010/main" val="1607528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44537" y="0"/>
            <a:ext cx="5486400" cy="694063"/>
          </a:xfrm>
          <a:prstGeom prst="rect">
            <a:avLst/>
          </a:prstGeom>
          <a:solidFill>
            <a:srgbClr val="0079C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/>
            <a:endParaRPr lang="en-US" sz="1350">
              <a:solidFill>
                <a:prstClr val="white"/>
              </a:solidFill>
              <a:latin typeface="Corbel" panose="020B0503020204020204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2057FF3-34D3-8235-0956-52380F271BCE}"/>
              </a:ext>
            </a:extLst>
          </p:cNvPr>
          <p:cNvSpPr txBox="1"/>
          <p:nvPr/>
        </p:nvSpPr>
        <p:spPr>
          <a:xfrm>
            <a:off x="3485002" y="150823"/>
            <a:ext cx="524678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42900"/>
            <a:r>
              <a:rPr lang="en-US" sz="2100" b="1" dirty="0">
                <a:solidFill>
                  <a:prstClr val="white"/>
                </a:solidFill>
                <a:latin typeface="Corbel" panose="020B0503020204020204"/>
              </a:rPr>
              <a:t>BRONZE SPONSORS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2342391-AE1D-6CD5-BA03-94F0C9A5FA2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1" r="1470"/>
          <a:stretch/>
        </p:blipFill>
        <p:spPr>
          <a:xfrm>
            <a:off x="4283803" y="5123823"/>
            <a:ext cx="3649182" cy="1583810"/>
          </a:xfrm>
          <a:prstGeom prst="rect">
            <a:avLst/>
          </a:prstGeom>
          <a:ln>
            <a:solidFill>
              <a:schemeClr val="tx1"/>
            </a:solidFill>
          </a:ln>
          <a:effectLst>
            <a:softEdge rad="50800"/>
          </a:effec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255350D-2241-E3C8-F132-7407145EDA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2541" y="1045042"/>
            <a:ext cx="4084846" cy="1087284"/>
          </a:xfrm>
          <a:prstGeom prst="rect">
            <a:avLst/>
          </a:prstGeom>
          <a:effectLst>
            <a:softEdge rad="50800"/>
          </a:effectLst>
        </p:spPr>
      </p:pic>
      <p:pic>
        <p:nvPicPr>
          <p:cNvPr id="5" name="Picture 2" descr="American Sentinel College of Nursing &amp; Health Sciences - Home | Facebook">
            <a:extLst>
              <a:ext uri="{FF2B5EF4-FFF2-40B4-BE49-F238E27FC236}">
                <a16:creationId xmlns:a16="http://schemas.microsoft.com/office/drawing/2014/main" id="{76D2D471-89E0-BC99-9400-1CE51A9C72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255" y="2483305"/>
            <a:ext cx="2694886" cy="2694886"/>
          </a:xfrm>
          <a:prstGeom prst="rect">
            <a:avLst/>
          </a:prstGeom>
          <a:noFill/>
          <a:effectLst>
            <a:softEdge rad="508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NaturesPlus celebrating 50 years logo">
            <a:extLst>
              <a:ext uri="{FF2B5EF4-FFF2-40B4-BE49-F238E27FC236}">
                <a16:creationId xmlns:a16="http://schemas.microsoft.com/office/drawing/2014/main" id="{5CB4A38F-516F-261C-4D64-F6DDAE266A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3860" y="2483305"/>
            <a:ext cx="2539675" cy="2539675"/>
          </a:xfrm>
          <a:prstGeom prst="rect">
            <a:avLst/>
          </a:prstGeom>
          <a:noFill/>
          <a:effectLst>
            <a:softEdge rad="508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4CC9015-E4E2-48BF-24FD-12E98BB1E71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4613" y="1236135"/>
            <a:ext cx="4526500" cy="694063"/>
          </a:xfrm>
          <a:prstGeom prst="rect">
            <a:avLst/>
          </a:prstGeom>
          <a:effectLst>
            <a:softEdge rad="0"/>
          </a:effectLst>
        </p:spPr>
      </p:pic>
    </p:spTree>
    <p:extLst>
      <p:ext uri="{BB962C8B-B14F-4D97-AF65-F5344CB8AC3E}">
        <p14:creationId xmlns:p14="http://schemas.microsoft.com/office/powerpoint/2010/main" val="5187697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B1D2DA32-AC8B-4194-BF85-FF4A5B40EB5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8</Words>
  <Application>Microsoft Office PowerPoint</Application>
  <PresentationFormat>Widescreen</PresentationFormat>
  <Paragraphs>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Corbel</vt:lpstr>
      <vt:lpstr>Wingdings</vt:lpstr>
      <vt:lpstr>Banded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Burnette, Kristie</dc:creator>
  <cp:lastModifiedBy>Burnette, Kristie</cp:lastModifiedBy>
  <cp:revision>1</cp:revision>
  <dcterms:created xsi:type="dcterms:W3CDTF">2023-09-28T13:16:59Z</dcterms:created>
  <dcterms:modified xsi:type="dcterms:W3CDTF">2023-09-28T13:20:44Z</dcterms:modified>
</cp:coreProperties>
</file>