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7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1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76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4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4775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70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1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7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8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0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2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7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5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1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8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0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AE69E-03CC-432A-848B-0458C180FD2A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8F3C72-4E9D-4B39-AAFB-06F6FC9E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1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350934-184E-378F-C394-B6A3AD653C81}"/>
              </a:ext>
            </a:extLst>
          </p:cNvPr>
          <p:cNvSpPr txBox="1"/>
          <p:nvPr/>
        </p:nvSpPr>
        <p:spPr>
          <a:xfrm>
            <a:off x="440872" y="106136"/>
            <a:ext cx="954405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Let’s Play</a:t>
            </a:r>
          </a:p>
          <a:p>
            <a:pPr algn="ctr"/>
            <a:endParaRPr lang="en-US" sz="3600" dirty="0">
              <a:latin typeface="Comic Sans MS" panose="030F0702030302020204" pitchFamily="66" charset="0"/>
            </a:endParaRPr>
          </a:p>
          <a:p>
            <a:pPr algn="just"/>
            <a:r>
              <a:rPr lang="en-US" sz="2200" dirty="0">
                <a:latin typeface="Comic Sans MS" panose="030F0702030302020204" pitchFamily="66" charset="0"/>
              </a:rPr>
              <a:t>The Greater St. Louis Chapter—AACN invites you to come out to hang out with your fellow nurses at the Armory STL.</a:t>
            </a:r>
          </a:p>
          <a:p>
            <a:pPr algn="just"/>
            <a:endParaRPr lang="en-US" sz="2200" dirty="0">
              <a:latin typeface="Comic Sans MS" panose="030F0702030302020204" pitchFamily="66" charset="0"/>
            </a:endParaRPr>
          </a:p>
          <a:p>
            <a:pPr algn="just"/>
            <a:r>
              <a:rPr lang="en-US" sz="2200" dirty="0">
                <a:latin typeface="Comic Sans MS" panose="030F0702030302020204" pitchFamily="66" charset="0"/>
              </a:rPr>
              <a:t>How is your game of cornhole? Like arcade games? How about an adult size seesaw?</a:t>
            </a:r>
          </a:p>
          <a:p>
            <a:pPr algn="just"/>
            <a:endParaRPr lang="en-US" sz="2200" dirty="0">
              <a:latin typeface="Comic Sans MS" panose="030F0702030302020204" pitchFamily="66" charset="0"/>
            </a:endParaRPr>
          </a:p>
          <a:p>
            <a:pPr algn="just"/>
            <a:r>
              <a:rPr lang="en-US" sz="2200" dirty="0">
                <a:latin typeface="Comic Sans MS" panose="030F0702030302020204" pitchFamily="66" charset="0"/>
              </a:rPr>
              <a:t>Date: Wednesday, September 27, 2023</a:t>
            </a:r>
          </a:p>
          <a:p>
            <a:pPr algn="just"/>
            <a:endParaRPr lang="en-US" sz="2400" dirty="0">
              <a:latin typeface="Comic Sans MS" panose="030F0702030302020204" pitchFamily="66" charset="0"/>
            </a:endParaRPr>
          </a:p>
          <a:p>
            <a:pPr algn="just"/>
            <a:r>
              <a:rPr lang="en-US" sz="2200" dirty="0">
                <a:latin typeface="Comic Sans MS" panose="030F0702030302020204" pitchFamily="66" charset="0"/>
              </a:rPr>
              <a:t>Location: Armory STL</a:t>
            </a:r>
          </a:p>
          <a:p>
            <a:pPr algn="just"/>
            <a:r>
              <a:rPr lang="en-US" dirty="0">
                <a:latin typeface="Comic Sans MS" panose="030F0702030302020204" pitchFamily="66" charset="0"/>
              </a:rPr>
              <a:t>3660 Market Street</a:t>
            </a:r>
          </a:p>
          <a:p>
            <a:pPr algn="just"/>
            <a:r>
              <a:rPr lang="en-US" dirty="0">
                <a:latin typeface="Comic Sans MS" panose="030F0702030302020204" pitchFamily="66" charset="0"/>
              </a:rPr>
              <a:t>St. Louis, MO 63110</a:t>
            </a:r>
          </a:p>
          <a:p>
            <a:pPr algn="just"/>
            <a:endParaRPr lang="en-US" sz="2400" dirty="0">
              <a:latin typeface="Comic Sans MS" panose="030F0702030302020204" pitchFamily="66" charset="0"/>
            </a:endParaRPr>
          </a:p>
          <a:p>
            <a:pPr algn="just"/>
            <a:r>
              <a:rPr lang="en-US" sz="2200" dirty="0">
                <a:latin typeface="Comic Sans MS" panose="030F0702030302020204" pitchFamily="66" charset="0"/>
              </a:rPr>
              <a:t>Time: 6:30pm till 9pm</a:t>
            </a:r>
          </a:p>
          <a:p>
            <a:pPr algn="just"/>
            <a:endParaRPr lang="en-US" sz="2200" dirty="0">
              <a:latin typeface="Comic Sans MS" panose="030F0702030302020204" pitchFamily="66" charset="0"/>
            </a:endParaRPr>
          </a:p>
          <a:p>
            <a:pPr algn="just"/>
            <a:r>
              <a:rPr lang="en-US" sz="2200" dirty="0">
                <a:latin typeface="Comic Sans MS" panose="030F0702030302020204" pitchFamily="66" charset="0"/>
              </a:rPr>
              <a:t>Food provided.</a:t>
            </a:r>
          </a:p>
          <a:p>
            <a:pPr algn="just"/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272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15</TotalTime>
  <Words>74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Comic Sans MS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Alexandria Held</dc:creator>
  <cp:lastModifiedBy>Dawn Alexandria Held</cp:lastModifiedBy>
  <cp:revision>2</cp:revision>
  <dcterms:created xsi:type="dcterms:W3CDTF">2023-09-13T20:17:30Z</dcterms:created>
  <dcterms:modified xsi:type="dcterms:W3CDTF">2023-09-13T20:32:37Z</dcterms:modified>
</cp:coreProperties>
</file>