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sldIdLst>
    <p:sldId id="27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4A5BCC-B4E5-43E9-B1AF-F86D4E6E2C84}" v="1" dt="2023-07-18T19:36:56.0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96" d="100"/>
          <a:sy n="96" d="100"/>
        </p:scale>
        <p:origin x="132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AN HUMPHREYS" userId="cb0031c656213066" providerId="LiveId" clId="{FF4A5BCC-B4E5-43E9-B1AF-F86D4E6E2C84}"/>
    <pc:docChg chg="modSld">
      <pc:chgData name="JEAN HUMPHREYS" userId="cb0031c656213066" providerId="LiveId" clId="{FF4A5BCC-B4E5-43E9-B1AF-F86D4E6E2C84}" dt="2023-07-18T19:36:56.047" v="1" actId="14100"/>
      <pc:docMkLst>
        <pc:docMk/>
      </pc:docMkLst>
      <pc:sldChg chg="modSp mod">
        <pc:chgData name="JEAN HUMPHREYS" userId="cb0031c656213066" providerId="LiveId" clId="{FF4A5BCC-B4E5-43E9-B1AF-F86D4E6E2C84}" dt="2023-07-18T19:36:56.047" v="1" actId="14100"/>
        <pc:sldMkLst>
          <pc:docMk/>
          <pc:sldMk cId="0" sldId="276"/>
        </pc:sldMkLst>
        <pc:spChg chg="mod">
          <ac:chgData name="JEAN HUMPHREYS" userId="cb0031c656213066" providerId="LiveId" clId="{FF4A5BCC-B4E5-43E9-B1AF-F86D4E6E2C84}" dt="2023-07-18T19:36:56.047" v="1" actId="14100"/>
          <ac:spMkLst>
            <pc:docMk/>
            <pc:sldMk cId="0" sldId="276"/>
            <ac:spMk id="35843" creationId="{E957A329-C7C9-177A-AB8D-6EDB118B699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2621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F09063-96DE-F41C-D882-615BB84D6A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D9B47-FA13-4E27-A264-B942A4203871}" type="datetimeFigureOut">
              <a:rPr lang="en-US"/>
              <a:pPr>
                <a:defRPr/>
              </a:pPr>
              <a:t>7/18/2023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5C8625-6023-4019-1656-08EB13548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EB642C-2A64-5A7A-8F0C-00EFBD8B0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A6E6587-1A14-4C45-97FC-37AC0F39C6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3919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8ACB4-DAD9-EA86-D8B4-462F67BFD4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5F0F8-23D7-4136-B381-582DAD93FD28}" type="datetimeFigureOut">
              <a:rPr lang="en-US"/>
              <a:pPr>
                <a:defRPr/>
              </a:pPr>
              <a:t>7/18/2023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6CA167-755F-8DE1-5FA0-D77E47CE1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D823A-887A-0BE9-4E6D-D72F52B1F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AB58456-2AC4-41BE-A7BA-9B1491EB1B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3240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300F9C-A13F-0017-8517-7D87ED376D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449AF-A3F4-4C02-AA63-517D67F97CBC}" type="datetimeFigureOut">
              <a:rPr lang="en-US"/>
              <a:pPr>
                <a:defRPr/>
              </a:pPr>
              <a:t>7/18/2023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AEC2A-83EE-BE71-9805-D19377405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3C5663-6C73-CD01-89E2-F625F4019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B3DE131-4B76-4286-9648-DB27BA331D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3399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AD8C75-2A43-05C7-AE71-3498173336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1D299-408B-4D98-B5D4-86F8A369537B}" type="datetimeFigureOut">
              <a:rPr lang="en-US"/>
              <a:pPr>
                <a:defRPr/>
              </a:pPr>
              <a:t>7/18/2023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4BEEB-B8DE-449E-0395-1AFE090F0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A6061F-702D-C142-3DFB-084DC04B7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DE24091-899A-48F8-B587-1A4284CDB4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8151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41148-FC44-F0FE-F78E-64BB240AB9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4E17E-FA66-47AB-A278-37CAFC4AF81D}" type="datetimeFigureOut">
              <a:rPr lang="en-US"/>
              <a:pPr>
                <a:defRPr/>
              </a:pPr>
              <a:t>7/18/2023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4133C-5CC1-D464-7548-5BD43BF1A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70C53-4625-0AA6-A972-64EA370BC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EC4B6B7-A58D-45FE-87F1-E1CCFC8A92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6967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4170F9-B011-F8F9-50A2-E85C4CCB6B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BF112-6558-434E-BB3F-9D659634B7F4}" type="datetimeFigureOut">
              <a:rPr lang="en-US"/>
              <a:pPr>
                <a:defRPr/>
              </a:pPr>
              <a:t>7/18/2023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C6BDE-A326-DC32-E0B2-6D79B4CB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C76B7-B126-16BF-7F0E-F5EC71CCA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5A84249-8EA4-4CA9-9742-0CFA3DEE24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6142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97EA6A-AFF0-53B5-24D9-48FB9C2AE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99C44-BB4F-41C2-8985-016D4F0C55F5}" type="datetimeFigureOut">
              <a:rPr lang="en-US"/>
              <a:pPr>
                <a:defRPr/>
              </a:pPr>
              <a:t>7/18/2023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BD5B6D-5EB2-9F34-C5B4-A35C53C25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C6E3FA-C32A-6A44-C9F1-344EBEFB7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54FFAA9-7DF3-482B-9236-2D5A7ED373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8107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7A2214-F256-1933-39E3-F9995F88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8AE7D-BD79-4788-9CC5-483F8DB38D01}" type="datetimeFigureOut">
              <a:rPr lang="en-US"/>
              <a:pPr>
                <a:defRPr/>
              </a:pPr>
              <a:t>7/18/2023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0E7079-75E3-8477-5D02-7537B3B10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17011C-6538-433B-F719-AEDD5AF8C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6CCF012-CFB5-41A7-B05D-C9B7E108F4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3375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4C5520-18A0-24E5-DA46-E6C0C5D9D2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D6BEC-2B64-4DB5-869E-74B1B9EC6DB6}" type="datetimeFigureOut">
              <a:rPr lang="en-US"/>
              <a:pPr>
                <a:defRPr/>
              </a:pPr>
              <a:t>7/18/2023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B0DBAD-E414-3D43-687C-2D54284C1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B5BCFB-D917-26D8-7F5D-A3C1E2716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928ECB4-035B-431F-B1A7-AA0C6C84D0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0157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8961C8-F40E-B038-7551-D4E040623B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5EA46-EF8B-4389-8E03-01799EB7B83B}" type="datetimeFigureOut">
              <a:rPr lang="en-US"/>
              <a:pPr>
                <a:defRPr/>
              </a:pPr>
              <a:t>7/18/2023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F1135B-5F66-EFA7-FDC7-10678E44C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F066BF-F287-6BAC-B92E-EE7084D85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E0DEFB2-5065-4773-8E4C-37F08E460B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8096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FE654D-7145-6188-C7CE-8224F5D340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A6922-AEA9-4823-81FF-CA755534C69B}" type="datetimeFigureOut">
              <a:rPr lang="en-US"/>
              <a:pPr>
                <a:defRPr/>
              </a:pPr>
              <a:t>7/18/2023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DABFE-C794-B87C-BC37-F79DEC103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2F51F-06F3-67FE-50D6-2868F0965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0E1F90F-44FC-4AE9-B80F-704FF050FE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776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6F3E8B-1EF1-709D-5299-1575482782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E2A6F6C-2949-482A-A153-09F785372A84}" type="datetimeFigureOut">
              <a:rPr lang="en-US"/>
              <a:pPr>
                <a:defRPr/>
              </a:pPr>
              <a:t>7/18/2023</a:t>
            </a:fld>
            <a:endParaRPr lang="en-US"/>
          </a:p>
        </p:txBody>
      </p:sp>
      <p:pic>
        <p:nvPicPr>
          <p:cNvPr id="1027" name="Picture 7">
            <a:extLst>
              <a:ext uri="{FF2B5EF4-FFF2-40B4-BE49-F238E27FC236}">
                <a16:creationId xmlns:a16="http://schemas.microsoft.com/office/drawing/2014/main" id="{90042A7A-BA92-0B20-B9A9-BAB25F7B97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103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>
            <a:extLst>
              <a:ext uri="{FF2B5EF4-FFF2-40B4-BE49-F238E27FC236}">
                <a16:creationId xmlns:a16="http://schemas.microsoft.com/office/drawing/2014/main" id="{5951C03D-E19F-C4D0-06CF-0001C85889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516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4956607-7FD0-4522-B0C3-60B9F006501D}"/>
              </a:ext>
            </a:extLst>
          </p:cNvPr>
          <p:cNvSpPr txBox="1">
            <a:spLocks noChangeArrowheads="1"/>
          </p:cNvSpPr>
          <p:nvPr/>
        </p:nvSpPr>
        <p:spPr>
          <a:xfrm>
            <a:off x="1966292" y="831367"/>
            <a:ext cx="9144000" cy="11430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6000" b="1" dirty="0">
                <a:latin typeface="+mn-lt"/>
              </a:rPr>
              <a:t>Chapter Board and Open Meeting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35843" name="Subtitle 2">
            <a:extLst>
              <a:ext uri="{FF2B5EF4-FFF2-40B4-BE49-F238E27FC236}">
                <a16:creationId xmlns:a16="http://schemas.microsoft.com/office/drawing/2014/main" id="{E957A329-C7C9-177A-AB8D-6EDB118B6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3087" y="1999216"/>
            <a:ext cx="8485570" cy="68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1000"/>
              </a:spcBef>
            </a:pPr>
            <a:r>
              <a:rPr lang="en-US" altLang="en-US" sz="2400" dirty="0"/>
              <a:t>August 2</a:t>
            </a:r>
            <a:r>
              <a:rPr lang="en-US" altLang="en-US" sz="2400" baseline="30000" dirty="0"/>
              <a:t>nd</a:t>
            </a:r>
            <a:r>
              <a:rPr lang="en-US" altLang="en-US" sz="2400" dirty="0"/>
              <a:t> 4:30 PM at Cohen’s Retreat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197129-9E2C-668A-6311-11A801249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22" y="486809"/>
            <a:ext cx="1749704" cy="17497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75D38F-463D-2001-65D7-5E3A3E932A28}"/>
              </a:ext>
            </a:extLst>
          </p:cNvPr>
          <p:cNvSpPr txBox="1"/>
          <p:nvPr/>
        </p:nvSpPr>
        <p:spPr>
          <a:xfrm>
            <a:off x="1374913" y="3193313"/>
            <a:ext cx="60951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Take advantage of Happy Hour at Cohen’s. Learn more about upcoming chapter activities and share your ideas and thoughts. We will be in an area just past the bar.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F2D389-108F-660B-9FBD-5D50614E7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513" y="3561898"/>
            <a:ext cx="2030144" cy="20301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44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7_Custom Design</vt:lpstr>
      <vt:lpstr>4_Custom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 HUMPHREYS</dc:creator>
  <cp:lastModifiedBy>JEAN HUMPHREYS</cp:lastModifiedBy>
  <cp:revision>1</cp:revision>
  <dcterms:created xsi:type="dcterms:W3CDTF">2023-07-18T19:23:24Z</dcterms:created>
  <dcterms:modified xsi:type="dcterms:W3CDTF">2023-07-18T19:36:57Z</dcterms:modified>
</cp:coreProperties>
</file>