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</p:sldMasterIdLst>
  <p:notesMasterIdLst>
    <p:notesMasterId r:id="rId4"/>
  </p:notes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76B99-C956-4C04-A9C8-829EA3CA32A9}" v="26" dt="2023-07-07T01:37:00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HUMPHREYS" userId="cb0031c656213066" providerId="LiveId" clId="{F6876B99-C956-4C04-A9C8-829EA3CA32A9}"/>
    <pc:docChg chg="undo custSel addSld delSld modSld delMainMaster">
      <pc:chgData name="JEAN HUMPHREYS" userId="cb0031c656213066" providerId="LiveId" clId="{F6876B99-C956-4C04-A9C8-829EA3CA32A9}" dt="2023-07-07T01:45:32.613" v="262" actId="1076"/>
      <pc:docMkLst>
        <pc:docMk/>
      </pc:docMkLst>
      <pc:sldChg chg="del">
        <pc:chgData name="JEAN HUMPHREYS" userId="cb0031c656213066" providerId="LiveId" clId="{F6876B99-C956-4C04-A9C8-829EA3CA32A9}" dt="2023-07-07T01:41:14.426" v="226" actId="47"/>
        <pc:sldMkLst>
          <pc:docMk/>
          <pc:sldMk cId="2091699849" sldId="257"/>
        </pc:sldMkLst>
      </pc:sldChg>
      <pc:sldChg chg="addSp delSp modSp mod">
        <pc:chgData name="JEAN HUMPHREYS" userId="cb0031c656213066" providerId="LiveId" clId="{F6876B99-C956-4C04-A9C8-829EA3CA32A9}" dt="2023-07-07T01:45:32.613" v="262" actId="1076"/>
        <pc:sldMkLst>
          <pc:docMk/>
          <pc:sldMk cId="0" sldId="281"/>
        </pc:sldMkLst>
        <pc:spChg chg="add mod">
          <ac:chgData name="JEAN HUMPHREYS" userId="cb0031c656213066" providerId="LiveId" clId="{F6876B99-C956-4C04-A9C8-829EA3CA32A9}" dt="2023-07-07T01:35:34.105" v="73" actId="113"/>
          <ac:spMkLst>
            <pc:docMk/>
            <pc:sldMk cId="0" sldId="281"/>
            <ac:spMk id="3" creationId="{2CC53888-7E02-F4D7-DFEF-9DDC726A0B5F}"/>
          </ac:spMkLst>
        </pc:spChg>
        <pc:spChg chg="add mod">
          <ac:chgData name="JEAN HUMPHREYS" userId="cb0031c656213066" providerId="LiveId" clId="{F6876B99-C956-4C04-A9C8-829EA3CA32A9}" dt="2023-07-07T01:33:56.297" v="27" actId="207"/>
          <ac:spMkLst>
            <pc:docMk/>
            <pc:sldMk cId="0" sldId="281"/>
            <ac:spMk id="5" creationId="{010398A7-3C76-BBB3-B853-143189723426}"/>
          </ac:spMkLst>
        </pc:spChg>
        <pc:spChg chg="add del">
          <ac:chgData name="JEAN HUMPHREYS" userId="cb0031c656213066" providerId="LiveId" clId="{F6876B99-C956-4C04-A9C8-829EA3CA32A9}" dt="2023-07-07T01:34:35.426" v="34" actId="22"/>
          <ac:spMkLst>
            <pc:docMk/>
            <pc:sldMk cId="0" sldId="281"/>
            <ac:spMk id="7" creationId="{9C18EFEC-67DC-CF5B-176C-5A846F86B518}"/>
          </ac:spMkLst>
        </pc:spChg>
        <pc:spChg chg="add mod">
          <ac:chgData name="JEAN HUMPHREYS" userId="cb0031c656213066" providerId="LiveId" clId="{F6876B99-C956-4C04-A9C8-829EA3CA32A9}" dt="2023-07-07T01:45:32.613" v="262" actId="1076"/>
          <ac:spMkLst>
            <pc:docMk/>
            <pc:sldMk cId="0" sldId="281"/>
            <ac:spMk id="8" creationId="{195BE801-8F58-D323-0025-7162C115A376}"/>
          </ac:spMkLst>
        </pc:spChg>
        <pc:spChg chg="add mod">
          <ac:chgData name="JEAN HUMPHREYS" userId="cb0031c656213066" providerId="LiveId" clId="{F6876B99-C956-4C04-A9C8-829EA3CA32A9}" dt="2023-07-07T01:38:19.975" v="225" actId="1076"/>
          <ac:spMkLst>
            <pc:docMk/>
            <pc:sldMk cId="0" sldId="281"/>
            <ac:spMk id="10" creationId="{0892F793-421C-C18E-12CF-2CA44247B1A9}"/>
          </ac:spMkLst>
        </pc:spChg>
        <pc:spChg chg="mod">
          <ac:chgData name="JEAN HUMPHREYS" userId="cb0031c656213066" providerId="LiveId" clId="{F6876B99-C956-4C04-A9C8-829EA3CA32A9}" dt="2023-07-07T01:37:00.020" v="117" actId="1076"/>
          <ac:spMkLst>
            <pc:docMk/>
            <pc:sldMk cId="0" sldId="281"/>
            <ac:spMk id="76801" creationId="{F7ABF68D-1173-3918-528D-DF7E8C367572}"/>
          </ac:spMkLst>
        </pc:spChg>
        <pc:spChg chg="del mod">
          <ac:chgData name="JEAN HUMPHREYS" userId="cb0031c656213066" providerId="LiveId" clId="{F6876B99-C956-4C04-A9C8-829EA3CA32A9}" dt="2023-07-07T01:32:54.603" v="20" actId="478"/>
          <ac:spMkLst>
            <pc:docMk/>
            <pc:sldMk cId="0" sldId="281"/>
            <ac:spMk id="100354" creationId="{32895431-084B-4AC6-2847-91235E0F799D}"/>
          </ac:spMkLst>
        </pc:spChg>
        <pc:picChg chg="add mod">
          <ac:chgData name="JEAN HUMPHREYS" userId="cb0031c656213066" providerId="LiveId" clId="{F6876B99-C956-4C04-A9C8-829EA3CA32A9}" dt="2023-07-07T01:36:42.677" v="116" actId="14100"/>
          <ac:picMkLst>
            <pc:docMk/>
            <pc:sldMk cId="0" sldId="281"/>
            <ac:picMk id="4" creationId="{443FA024-EAFD-64F1-5E5B-479674949EF4}"/>
          </ac:picMkLst>
        </pc:picChg>
        <pc:picChg chg="add mod">
          <ac:chgData name="JEAN HUMPHREYS" userId="cb0031c656213066" providerId="LiveId" clId="{F6876B99-C956-4C04-A9C8-829EA3CA32A9}" dt="2023-07-07T01:35:16.886" v="72" actId="1076"/>
          <ac:picMkLst>
            <pc:docMk/>
            <pc:sldMk cId="0" sldId="281"/>
            <ac:picMk id="9" creationId="{E9671641-3AFC-189D-FF41-0DE6C7344B7A}"/>
          </ac:picMkLst>
        </pc:picChg>
      </pc:sldChg>
      <pc:sldChg chg="del">
        <pc:chgData name="JEAN HUMPHREYS" userId="cb0031c656213066" providerId="LiveId" clId="{F6876B99-C956-4C04-A9C8-829EA3CA32A9}" dt="2023-07-07T01:41:15.904" v="227" actId="47"/>
        <pc:sldMkLst>
          <pc:docMk/>
          <pc:sldMk cId="0" sldId="287"/>
        </pc:sldMkLst>
      </pc:sldChg>
      <pc:sldChg chg="new del mod modClrScheme chgLayout">
        <pc:chgData name="JEAN HUMPHREYS" userId="cb0031c656213066" providerId="LiveId" clId="{F6876B99-C956-4C04-A9C8-829EA3CA32A9}" dt="2023-07-07T01:41:17.191" v="228" actId="47"/>
        <pc:sldMkLst>
          <pc:docMk/>
          <pc:sldMk cId="4264444898" sldId="288"/>
        </pc:sldMkLst>
      </pc:sldChg>
      <pc:sldMasterChg chg="del delSldLayout">
        <pc:chgData name="JEAN HUMPHREYS" userId="cb0031c656213066" providerId="LiveId" clId="{F6876B99-C956-4C04-A9C8-829EA3CA32A9}" dt="2023-07-07T01:41:17.191" v="228" actId="47"/>
        <pc:sldMasterMkLst>
          <pc:docMk/>
          <pc:sldMasterMk cId="376089256" sldId="2147483660"/>
        </pc:sldMasterMkLst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3481388399" sldId="2147483661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3305422107" sldId="2147483662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2782265835" sldId="2147483663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3762718714" sldId="2147483664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1073644683" sldId="2147483665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534819258" sldId="2147483666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2612138373" sldId="2147483667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1109901087" sldId="2147483668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3877134657" sldId="2147483669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4133261280" sldId="2147483670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2838263595" sldId="2147483671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1519822920" sldId="2147483672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2033827423" sldId="2147483673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1087229445" sldId="2147483674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996160920" sldId="2147483675"/>
          </pc:sldLayoutMkLst>
        </pc:sldLayoutChg>
        <pc:sldLayoutChg chg="del">
          <pc:chgData name="JEAN HUMPHREYS" userId="cb0031c656213066" providerId="LiveId" clId="{F6876B99-C956-4C04-A9C8-829EA3CA32A9}" dt="2023-07-07T01:41:17.191" v="228" actId="47"/>
          <pc:sldLayoutMkLst>
            <pc:docMk/>
            <pc:sldMasterMk cId="376089256" sldId="2147483660"/>
            <pc:sldLayoutMk cId="1149028402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E258-A5C4-4CC3-9CF4-8B2FE911BE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3494-D931-4B9D-BB83-A4BB8C79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0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4126F-9830-F522-8B1C-8C60A15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B3EA-2619-47EA-9212-BDC1E1757D79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4837C0-EFC9-8DF7-4146-69790F7F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C9D229-7C11-733A-EA80-221F7404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BD16-4E1A-4120-B640-E5B71C36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F10FE-F730-BD37-3097-34788D67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B3AD-EDBB-40D0-BA2B-E4F5A1C22B3B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67027-2739-F029-07A8-8C38D86B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2ADD-B809-932B-BD31-3DAB9A3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26C4-B96A-405B-A017-387C7FBB4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2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ED06-87C2-7AB6-AD22-59A50180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283B-3171-4D08-8CD0-42D6E0D5F0AA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64A65-BF4F-16B1-5227-CF2E7C68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88A22-6016-7D6C-4DBE-427DA64D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7D88-8C73-4079-B231-309C0647B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9AE7-1BAE-2F64-A679-30F23B68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0DA5-52E2-466D-B351-CFA66134685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B060-33FE-15CB-F2F9-DE53D2A2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BF0AF-7082-2681-EC89-C3F4B896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A2BA6-DF07-4377-A4E3-DF4B914AA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5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154B4-43F9-C7D8-3081-FD6A9345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BE9C-5064-4409-AACD-5077021D0295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2E6AB-06B7-FC91-7283-C6ACDCC9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5D4A-1A9C-530F-A96F-424DDBA1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63A0-ABC6-4947-B4FC-FB3E6A96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9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C7E6-C3DA-F948-A07F-FC8E736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B1E2-726C-4FD2-AEF0-BB20D14149D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3103-1BC0-9C33-C468-2E6EE975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1D7F-45B6-FDBD-7BFC-45143B16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D574-12B6-4E2D-B60A-E0329F077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8CE794-B704-158B-86F0-B41EB6E1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E7D8-7E86-4245-97AE-3260B399609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C035C0-7F1B-62B0-367F-06E14398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43C0FD-1A3F-E849-42EF-37AF04E4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1BF6-8468-40C8-A372-63D04A22D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9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C34587-3E69-447F-E68F-555A5B1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084D-A57D-4FDA-880B-2013BD121CB7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62600F-E7B3-DD58-D4DB-4226AA33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BEF65D-C026-EBC6-7464-7B6602BA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2A2C-231F-4688-87D5-A20DB4DEA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1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B77573-591A-22B3-2776-B7B08462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616E-83F6-4B1F-BEE4-8DB5864F5A8D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D6BB46-BA81-B6FB-AB9E-1CB78F0D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FF5C41-8CAA-3BAD-93B2-BCBDA711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F03D-D73C-42EB-AD0A-21CD1FA6B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A0ADC-5730-1F32-14DB-4EAF67CE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B0C2-7997-42F8-8C3D-16BA91D1B7DC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B486E8-099F-792F-9263-72DE04B9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249D3B-98C7-DE6E-2BAE-D7373B78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4A98-16F3-4C4B-9A10-07A61E6FD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61695A-1F88-B97F-4B7B-8FDD3003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F9C4-5FF9-4A41-87EA-F0AD7CF5B45E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35D957-6625-77F5-B85B-CCAAC21F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24230E-3771-E8C4-88A3-012041F7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5B92-CB98-4C4F-8A7A-21AE9E7D9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C842-1EAC-D75B-84D0-10D31F16F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5033DA-7155-4316-B285-F8036B65D16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CCDD245F-A1E0-7598-2D6F-EC8504D11D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83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B9AC5AA0-FF9C-C352-0616-5A5591BFB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4B827BCA-D4B7-EE4A-4624-44AFC93D4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81E2E29B-126A-2564-C4C6-2907A2A47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D7C4-4429-2D49-8C3F-6F8BE6514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1B2197-BFF3-44DE-B67F-4DD28FFC05E1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2CC1C-A754-0844-C00A-848D2C8A0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E479D-7FCA-C021-31E8-A28943432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05A784-EA30-4E9E-95B4-D021013F2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2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F7ABF68D-1173-3918-528D-DF7E8C3675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5211" y="2447237"/>
            <a:ext cx="6606210" cy="14367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rebuchet MS" panose="020B0603020202020204"/>
              </a:rPr>
              <a:t>Continuous Kidney Replacement Therapy: Prescription and Clinical Management</a:t>
            </a:r>
            <a:br>
              <a:rPr lang="en-US" sz="6000" dirty="0">
                <a:solidFill>
                  <a:prstClr val="black"/>
                </a:solidFill>
                <a:latin typeface="Trebuchet MS" panose="020B0603020202020204"/>
              </a:rPr>
            </a:br>
            <a:endParaRPr lang="en-US" alt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53888-7E02-F4D7-DFEF-9DDC726A0B5F}"/>
              </a:ext>
            </a:extLst>
          </p:cNvPr>
          <p:cNvSpPr txBox="1"/>
          <p:nvPr/>
        </p:nvSpPr>
        <p:spPr>
          <a:xfrm>
            <a:off x="3663811" y="448567"/>
            <a:ext cx="7060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Educational Program and Dinner sponsored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Nyxstage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and Greater Savannah Area Chapter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FA024-EAFD-64F1-5E5B-479674949EF4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40224" t="16240" r="31090" b="34473"/>
          <a:stretch/>
        </p:blipFill>
        <p:spPr bwMode="auto">
          <a:xfrm>
            <a:off x="397565" y="299569"/>
            <a:ext cx="1992796" cy="1842313"/>
          </a:xfrm>
          <a:prstGeom prst="rect">
            <a:avLst/>
          </a:prstGeom>
          <a:solidFill>
            <a:srgbClr val="EBEBEB">
              <a:lumMod val="7500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10398A7-3C76-BBB3-B853-143189723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3426" y="1461051"/>
            <a:ext cx="3390901" cy="110617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rebuchet MS" panose="020B0603020202020204"/>
              </a:rPr>
              <a:t>August 2</a:t>
            </a:r>
            <a:r>
              <a:rPr lang="en-US" baseline="30000" dirty="0">
                <a:solidFill>
                  <a:schemeClr val="accent1"/>
                </a:solidFill>
                <a:latin typeface="Trebuchet MS" panose="020B0603020202020204"/>
              </a:rPr>
              <a:t>nd</a:t>
            </a:r>
            <a:r>
              <a:rPr lang="en-US" dirty="0">
                <a:solidFill>
                  <a:schemeClr val="accent1"/>
                </a:solidFill>
                <a:latin typeface="Trebuchet MS" panose="020B0603020202020204"/>
              </a:rPr>
              <a:t> at 6:30 PM  Cohen’s Retreat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BE801-8F58-D323-0025-7162C115A376}"/>
              </a:ext>
            </a:extLst>
          </p:cNvPr>
          <p:cNvSpPr txBox="1"/>
          <p:nvPr/>
        </p:nvSpPr>
        <p:spPr>
          <a:xfrm>
            <a:off x="3737114" y="3986239"/>
            <a:ext cx="36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Registration deadline July 14th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9671641-3AFC-189D-FF41-0DE6C7344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10" y="3456490"/>
            <a:ext cx="1210458" cy="121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2F793-421C-C18E-12CF-2CA44247B1A9}"/>
              </a:ext>
            </a:extLst>
          </p:cNvPr>
          <p:cNvSpPr txBox="1"/>
          <p:nvPr/>
        </p:nvSpPr>
        <p:spPr>
          <a:xfrm>
            <a:off x="6425648" y="5138531"/>
            <a:ext cx="42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GSACAACN.nursingnetowork.com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7_Custom Design</vt:lpstr>
      <vt:lpstr>6_Custom Design</vt:lpstr>
      <vt:lpstr>Continuous Kidney Replacement Therapy: Prescription and Clinical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HUMPHREYS</dc:creator>
  <cp:lastModifiedBy>JEAN HUMPHREYS</cp:lastModifiedBy>
  <cp:revision>1</cp:revision>
  <dcterms:created xsi:type="dcterms:W3CDTF">2023-06-23T16:40:32Z</dcterms:created>
  <dcterms:modified xsi:type="dcterms:W3CDTF">2023-07-07T01:45:38Z</dcterms:modified>
</cp:coreProperties>
</file>