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2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9479-8D8C-FE4C-B852-854F0872F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56FEE-0DF7-6F4B-AA52-F3E645D54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94995-ED06-75DB-BBB9-10841986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69D3B-DB17-46B3-8F91-4FCCBC442C42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A93C5-E864-265A-FB93-08C51674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EC5D4-0C1C-C164-3A94-E6B739D7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4D7ED2-A911-4D76-87F7-56F0F9D004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8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D1059-E2CC-E144-9D8F-2D0D6A48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0FDAD-BF08-4B41-8079-37CD0501D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7E96-8B4E-5066-A1DA-CE77CD6B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DD8D-57A9-4936-9E5B-06EAFF2EB488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864C3-A3F4-9E17-9D71-4584C347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9A122-A056-7218-27AB-2A712333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112FBF-4AF1-4E71-B7B4-9652210FD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8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48F3B3-3AD1-FA4C-9865-2AE0CF60E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03D960-6740-8A49-AD28-3430FA89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59451-363A-9DC5-F520-0E7FF3E51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229CE-53B0-4F3C-9734-2580F1F695BB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7B8C9-25E8-A6E9-48CF-21043418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E7627-D61B-30B5-8D19-0B945045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235ADCB-3701-4C36-8EE1-0E6E416C1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36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28EA4-EED1-AA48-8D0E-4B1713AB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AC2F2-7F1E-DA44-AE8D-1BAD05E43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ACFBA-04A4-D385-51C9-FD6458FB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FCDBE-4B37-4CBE-A44D-66FA9908F544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D1C48-28D9-E39D-4B18-B74A2FBA2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39B8E-685B-FF4D-F055-02EA4052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CA161E-2BA0-488B-B478-1753B7CD1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40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75C19-5C53-D842-B889-F5833398A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0A426-6B49-F74E-AAAB-63E3B77AA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63A31-F2C7-E9A3-BBEB-7DDA74EA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628A1-A147-4720-A688-D8FC9A055537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211AC-8633-52EA-B662-59C26E689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AF03B-0D03-55C6-77A1-81DF4983B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98C4E8-CCCC-4DFF-A030-51EB5719D8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34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B414-2BC9-1F41-9E28-5BAE19EFB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B7CD-42A5-7141-A323-E05E289F9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C6950-15E7-E747-A1E0-C2F4E446A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FFC2D-47F5-C1EE-432D-34F596EF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4FBA8-38BA-41B4-AD8D-D54845A6F4F4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99813-D5F3-EAE8-3E80-76578E42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E87AC-96FD-52ED-BCF7-0F5AD01D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220207-0710-4A3F-9BC1-498F67396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83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42337-EC24-4D40-BE5C-6B64CA5F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BFFC9-A253-1D45-AC83-0EC7FDAD6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1BD590-5A1B-5148-B83B-44AB84B29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7BD474-B747-DC42-8919-8A4F086EE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F5AA66-3599-E142-B493-4DDB73804D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CB617-C759-E856-D290-4DB67244A8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4CF98-B315-4DD5-9C82-F958ABCE8F01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3370D-0248-F3CB-6BFE-C1B400B5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891F5-4CC8-1EDD-E8E1-71803CF2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F577F6-7469-4089-8EA1-089E4EF189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12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01CD5-C0A2-9D4E-8C2F-E40BE09DE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4B079B-6A88-7843-FD3C-93E55499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34E43-9083-4D00-8910-4C5E0B30C56D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FFA52-D6B0-7B7D-196E-E117379F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2C493-50A4-E67F-42C2-8DF6FECB7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B93EC45-95C1-4A41-99ED-92892E86E9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59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ECCF9-71D9-0B92-E91C-A897BE91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C9ADD-2110-4CD5-86E8-C0BCDCB5E250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1F500D-DE33-22CB-C801-1D9B387FF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26D4B-E450-ED90-2667-9E06DC952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2679C1-B38C-4062-B7D5-C24F85240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27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FC77-4D43-E248-8EAC-8CA4517F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6C1DB-FF38-DE4A-9CC3-698BF1581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EBDB4-5432-6447-80DD-A7532CB69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21D73-4AFD-DB7F-8251-B1B68D1B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1101-7040-45ED-89A6-3B2D26A5067E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3E792-7A55-5459-A74C-47B404C7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97B7E-61E7-75C0-1164-3E728DFE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2706434-F525-439A-B90F-17EDC469E5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212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EE9D2-4E4C-7A49-9EFF-26FA4374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ECE98E-9394-E64C-8775-FEB90FB94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A579D-4409-9B42-A1B6-BEE6BAC4E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98711-15F2-B959-F195-BEA4725C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C36FB-AB88-43DA-AC53-5F20EAD6E059}" type="datetimeFigureOut">
              <a:rPr lang="en-US"/>
              <a:pPr>
                <a:defRPr/>
              </a:pPr>
              <a:t>6/23/2023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F6BE8-1C7F-5FE0-4244-8B77B88B4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4E30-D178-028F-DD85-A047B22FB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D3ED76-8575-42A5-BAC9-857CC408EF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13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7">
            <a:extLst>
              <a:ext uri="{FF2B5EF4-FFF2-40B4-BE49-F238E27FC236}">
                <a16:creationId xmlns:a16="http://schemas.microsoft.com/office/drawing/2014/main" id="{28E514DE-397D-A43F-B64D-306514FA01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52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81D05EB-7189-FB42-ACEA-7AE33F0275D0}"/>
              </a:ext>
            </a:extLst>
          </p:cNvPr>
          <p:cNvSpPr txBox="1">
            <a:spLocks noChangeArrowheads="1"/>
          </p:cNvSpPr>
          <p:nvPr/>
        </p:nvSpPr>
        <p:spPr>
          <a:xfrm>
            <a:off x="3200400" y="762000"/>
            <a:ext cx="6858000" cy="85725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defRPr/>
            </a:pPr>
            <a:r>
              <a:rPr lang="en-US" altLang="en-US" sz="4500" b="1" dirty="0">
                <a:solidFill>
                  <a:prstClr val="black"/>
                </a:solidFill>
                <a:latin typeface="Calibri" panose="020F0502020204030204"/>
              </a:rPr>
              <a:t>GSAC Happy Hour and Monthly Meeting</a:t>
            </a:r>
          </a:p>
        </p:txBody>
      </p:sp>
      <p:sp>
        <p:nvSpPr>
          <p:cNvPr id="98306" name="Subtitle 2">
            <a:extLst>
              <a:ext uri="{FF2B5EF4-FFF2-40B4-BE49-F238E27FC236}">
                <a16:creationId xmlns:a16="http://schemas.microsoft.com/office/drawing/2014/main" id="{23A0B58D-7728-01EE-2989-E3111F265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238250"/>
            <a:ext cx="4953000" cy="76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</a:rPr>
              <a:t>1st Thursday of each month</a:t>
            </a:r>
          </a:p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</a:rPr>
              <a:t>5PM at Cohen’s Retreat </a:t>
            </a:r>
          </a:p>
          <a:p>
            <a:pPr marL="0" indent="0" algn="ctr" defTabSz="685800" fontAlgn="base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</a:endParaRPr>
          </a:p>
        </p:txBody>
      </p:sp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5A2394AB-5ACC-B85E-8137-FEC4B17EE72A}"/>
              </a:ext>
            </a:extLst>
          </p:cNvPr>
          <p:cNvPicPr>
            <a:picLocks/>
          </p:cNvPicPr>
          <p:nvPr/>
        </p:nvPicPr>
        <p:blipFill rotWithShape="1">
          <a:blip r:embed="rId2" cstate="print"/>
          <a:srcRect l="40224" t="16240" r="31090" b="34473"/>
          <a:stretch/>
        </p:blipFill>
        <p:spPr bwMode="auto">
          <a:xfrm>
            <a:off x="1600200" y="228600"/>
            <a:ext cx="1752600" cy="17526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B4E99D-C32C-AC89-AA26-DBE004BF0E35}"/>
              </a:ext>
            </a:extLst>
          </p:cNvPr>
          <p:cNvSpPr txBox="1"/>
          <p:nvPr/>
        </p:nvSpPr>
        <p:spPr>
          <a:xfrm>
            <a:off x="3337034" y="2092544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dirty="0">
                <a:solidFill>
                  <a:srgbClr val="00B0F0"/>
                </a:solidFill>
                <a:latin typeface="Calibri" panose="020F0502020204030204"/>
              </a:rPr>
              <a:t>Do not need to be a member to attend.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8B1522-4CA9-99AD-626C-773AD839E6CC}"/>
              </a:ext>
            </a:extLst>
          </p:cNvPr>
          <p:cNvSpPr txBox="1"/>
          <p:nvPr/>
        </p:nvSpPr>
        <p:spPr>
          <a:xfrm>
            <a:off x="4876800" y="4396125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For details visit the GSAC website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C8F342-67CC-0F81-F2EE-36E79E453A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471" y="2453831"/>
            <a:ext cx="2031326" cy="20313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4_Custom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HUMPHREYS</dc:creator>
  <cp:lastModifiedBy>JEAN HUMPHREYS</cp:lastModifiedBy>
  <cp:revision>1</cp:revision>
  <dcterms:created xsi:type="dcterms:W3CDTF">2023-06-23T16:26:11Z</dcterms:created>
  <dcterms:modified xsi:type="dcterms:W3CDTF">2023-06-23T16:26:56Z</dcterms:modified>
</cp:coreProperties>
</file>