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2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91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4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1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0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1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8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97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9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2D8D90-FBAE-EE48-863B-F2CD43FE11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699A6FA-0919-B944-B208-722F575BD9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n 14-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1" y="382044"/>
            <a:ext cx="719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Greater Savannah Area Chapter of the AACN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2451" y="1066800"/>
            <a:ext cx="5066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Britannic Bold" panose="020B0903060703020204" pitchFamily="34" charset="0"/>
              </a:rPr>
              <a:t>2015 SAVE THE DATES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Britannic Bold" panose="020B0903060703020204" pitchFamily="34" charset="0"/>
              </a:rPr>
              <a:t>     </a:t>
            </a:r>
            <a:r>
              <a:rPr lang="en-US" sz="1400" i="1" dirty="0">
                <a:solidFill>
                  <a:prstClr val="black"/>
                </a:solidFill>
                <a:latin typeface="Britannic Bold" panose="020B0903060703020204" pitchFamily="34" charset="0"/>
              </a:rPr>
              <a:t>3</a:t>
            </a:r>
            <a:r>
              <a:rPr lang="en-US" sz="1400" i="1" baseline="30000" dirty="0">
                <a:solidFill>
                  <a:prstClr val="black"/>
                </a:solidFill>
                <a:latin typeface="Britannic Bold" panose="020B0903060703020204" pitchFamily="34" charset="0"/>
              </a:rPr>
              <a:t>rd</a:t>
            </a:r>
            <a:r>
              <a:rPr lang="en-US" sz="1400" i="1" dirty="0">
                <a:solidFill>
                  <a:prstClr val="black"/>
                </a:solidFill>
                <a:latin typeface="Britannic Bold" panose="020B0903060703020204" pitchFamily="34" charset="0"/>
              </a:rPr>
              <a:t> Wednesday every other month starting February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5237" y="1704333"/>
            <a:ext cx="54039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Feb 18       ECMO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  <a:latin typeface="Britannic Bold" panose="020B0903060703020204" pitchFamily="34" charset="0"/>
              </a:rPr>
              <a:t>April </a:t>
            </a:r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15     Child and Elder Abuse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June17      End of Life Conversations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Aug 19      Respiratory Failure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Oct 21       TBA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Dec16       Holiday Celebration</a:t>
            </a:r>
            <a:endParaRPr lang="en-US" dirty="0">
              <a:solidFill>
                <a:prstClr val="black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52648" y="3633030"/>
            <a:ext cx="4257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6:30 </a:t>
            </a:r>
            <a:r>
              <a:rPr lang="en-US" sz="1400" dirty="0">
                <a:solidFill>
                  <a:prstClr val="black"/>
                </a:solidFill>
                <a:latin typeface="Britannic Bold" panose="020B0903060703020204" pitchFamily="34" charset="0"/>
              </a:rPr>
              <a:t>PM  Chapter business </a:t>
            </a:r>
            <a:r>
              <a:rPr lang="en-US" sz="1400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meeting and dinner</a:t>
            </a:r>
            <a:endParaRPr lang="en-US" sz="1400" dirty="0">
              <a:solidFill>
                <a:prstClr val="black"/>
              </a:solidFill>
              <a:latin typeface="Britannic Bold" panose="020B0903060703020204" pitchFamily="34" charset="0"/>
            </a:endParaRPr>
          </a:p>
          <a:p>
            <a:pPr defTabSz="457200"/>
            <a:r>
              <a:rPr lang="en-US" sz="1400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7:30 </a:t>
            </a:r>
            <a:r>
              <a:rPr lang="en-US" sz="1400" dirty="0">
                <a:solidFill>
                  <a:prstClr val="black"/>
                </a:solidFill>
                <a:latin typeface="Britannic Bold" panose="020B0903060703020204" pitchFamily="34" charset="0"/>
              </a:rPr>
              <a:t>PM  Continuing education </a:t>
            </a:r>
            <a:r>
              <a:rPr lang="en-US" sz="1400" i="1" dirty="0">
                <a:solidFill>
                  <a:prstClr val="black"/>
                </a:solidFill>
                <a:latin typeface="Britannic Bold" panose="020B0903060703020204" pitchFamily="34" charset="0"/>
              </a:rPr>
              <a:t>(AACN CERPS)</a:t>
            </a:r>
            <a:endParaRPr lang="en-US" sz="1400" dirty="0">
              <a:solidFill>
                <a:prstClr val="black"/>
              </a:solidFill>
              <a:latin typeface="Britannic Bold" panose="020B09030607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9364" y="4572000"/>
            <a:ext cx="4453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i="1" dirty="0">
                <a:solidFill>
                  <a:srgbClr val="C00000"/>
                </a:solidFill>
                <a:latin typeface="Britannic Bold" panose="020B0903060703020204" pitchFamily="34" charset="0"/>
              </a:rPr>
              <a:t>Watch for fliers </a:t>
            </a:r>
            <a:r>
              <a:rPr lang="en-US" sz="1600" i="1" dirty="0" smtClean="0">
                <a:solidFill>
                  <a:srgbClr val="C00000"/>
                </a:solidFill>
                <a:latin typeface="Britannic Bold" panose="020B0903060703020204" pitchFamily="34" charset="0"/>
              </a:rPr>
              <a:t> with specific information  </a:t>
            </a:r>
            <a:r>
              <a:rPr lang="en-US" sz="1600" i="1" dirty="0">
                <a:solidFill>
                  <a:srgbClr val="C00000"/>
                </a:solidFill>
                <a:latin typeface="Britannic Bold" panose="020B0903060703020204" pitchFamily="34" charset="0"/>
              </a:rPr>
              <a:t>about 30 days ahead.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6448" y="5014767"/>
            <a:ext cx="5436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i="1" dirty="0">
                <a:solidFill>
                  <a:prstClr val="black"/>
                </a:solidFill>
                <a:latin typeface="Britannic Bold" panose="020B0903060703020204" pitchFamily="34" charset="0"/>
              </a:rPr>
              <a:t>For more </a:t>
            </a:r>
            <a:r>
              <a:rPr lang="en-US" i="1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information: </a:t>
            </a:r>
            <a:r>
              <a:rPr lang="en-US" dirty="0"/>
              <a:t>https://gsacaacn.nursingnetwork.com</a:t>
            </a:r>
          </a:p>
          <a:p>
            <a:pPr defTabSz="457200"/>
            <a:endParaRPr lang="en-US" i="1" dirty="0">
              <a:solidFill>
                <a:prstClr val="black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3934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Memorial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Humphreys</dc:creator>
  <cp:lastModifiedBy>Jean Humphreys</cp:lastModifiedBy>
  <cp:revision>4</cp:revision>
  <dcterms:created xsi:type="dcterms:W3CDTF">2015-01-09T19:32:20Z</dcterms:created>
  <dcterms:modified xsi:type="dcterms:W3CDTF">2015-03-10T20:24:25Z</dcterms:modified>
</cp:coreProperties>
</file>