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9479-8D8C-FE4C-B852-854F0872F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856FEE-0DF7-6F4B-AA52-F3E645D54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94995-ED06-75DB-BBB9-10841986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69D3B-DB17-46B3-8F91-4FCCBC442C42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A93C5-E864-265A-FB93-08C51674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EC5D4-0C1C-C164-3A94-E6B739D7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4D7ED2-A911-4D76-87F7-56F0F9D004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059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D1059-E2CC-E144-9D8F-2D0D6A489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E0FDAD-BF08-4B41-8079-37CD0501D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E7E96-8B4E-5066-A1DA-CE77CD6B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EDD8D-57A9-4936-9E5B-06EAFF2EB488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864C3-A3F4-9E17-9D71-4584C347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9A122-A056-7218-27AB-2A712333D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112FBF-4AF1-4E71-B7B4-9652210FD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30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48F3B3-3AD1-FA4C-9865-2AE0CF60EF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03D960-6740-8A49-AD28-3430FA89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59451-363A-9DC5-F520-0E7FF3E51F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229CE-53B0-4F3C-9734-2580F1F695BB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7B8C9-25E8-A6E9-48CF-21043418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E7627-D61B-30B5-8D19-0B945045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235ADCB-3701-4C36-8EE1-0E6E416C16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24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28EA4-EED1-AA48-8D0E-4B1713AB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AC2F2-7F1E-DA44-AE8D-1BAD05E43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ACFBA-04A4-D385-51C9-FD6458FB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FCDBE-4B37-4CBE-A44D-66FA9908F544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D1C48-28D9-E39D-4B18-B74A2FBA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39B8E-685B-FF4D-F055-02EA4052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CA161E-2BA0-488B-B478-1753B7CD1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13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75C19-5C53-D842-B889-F5833398A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0A426-6B49-F74E-AAAB-63E3B77AA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63A31-F2C7-E9A3-BBEB-7DDA74EAC5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628A1-A147-4720-A688-D8FC9A055537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211AC-8633-52EA-B662-59C26E689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AF03B-0D03-55C6-77A1-81DF4983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98C4E8-CCCC-4DFF-A030-51EB5719D8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19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7B414-2BC9-1F41-9E28-5BAE19EFB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B7CD-42A5-7141-A323-E05E289F9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C6950-15E7-E747-A1E0-C2F4E446A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FFC2D-47F5-C1EE-432D-34F596EF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4FBA8-38BA-41B4-AD8D-D54845A6F4F4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99813-D5F3-EAE8-3E80-76578E42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E87AC-96FD-52ED-BCF7-0F5AD01D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220207-0710-4A3F-9BC1-498F67396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32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42337-EC24-4D40-BE5C-6B64CA5F6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BFFC9-A253-1D45-AC83-0EC7FDAD6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1BD590-5A1B-5148-B83B-44AB84B29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7BD474-B747-DC42-8919-8A4F086EE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F5AA66-3599-E142-B493-4DDB73804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2CB617-C759-E856-D290-4DB67244A8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4CF98-B315-4DD5-9C82-F958ABCE8F01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3370D-0248-F3CB-6BFE-C1B400B58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B891F5-4CC8-1EDD-E8E1-71803CF2A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FF577F6-7469-4089-8EA1-089E4EF189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7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01CD5-C0A2-9D4E-8C2F-E40BE09DE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4B079B-6A88-7843-FD3C-93E55499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34E43-9083-4D00-8910-4C5E0B30C56D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6FFA52-D6B0-7B7D-196E-E117379F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B2C493-50A4-E67F-42C2-8DF6FECB7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93EC45-95C1-4A41-99ED-92892E86E9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59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6ECCF9-71D9-0B92-E91C-A897BE915E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C9ADD-2110-4CD5-86E8-C0BCDCB5E250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1F500D-DE33-22CB-C801-1D9B387FF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26D4B-E450-ED90-2667-9E06DC95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C2679C1-B38C-4062-B7D5-C24F85240D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701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FC77-4D43-E248-8EAC-8CA4517F7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6C1DB-FF38-DE4A-9CC3-698BF1581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EBDB4-5432-6447-80DD-A7532CB69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21D73-4AFD-DB7F-8251-B1B68D1B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1101-7040-45ED-89A6-3B2D26A5067E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3E792-7A55-5459-A74C-47B404C7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97B7E-61E7-75C0-1164-3E728DFEE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2706434-F525-439A-B90F-17EDC469E5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03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EE9D2-4E4C-7A49-9EFF-26FA4374E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ECE98E-9394-E64C-8775-FEB90FB94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A579D-4409-9B42-A1B6-BEE6BAC4E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98711-15F2-B959-F195-BEA4725C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C36FB-AB88-43DA-AC53-5F20EAD6E059}" type="datetimeFigureOut">
              <a:rPr lang="en-US"/>
              <a:pPr>
                <a:defRPr/>
              </a:pPr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F6BE8-1C7F-5FE0-4244-8B77B88B4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44E30-D178-028F-DD85-A047B22FB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D3ED76-8575-42A5-BAC9-857CC408EF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32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7">
            <a:extLst>
              <a:ext uri="{FF2B5EF4-FFF2-40B4-BE49-F238E27FC236}">
                <a16:creationId xmlns:a16="http://schemas.microsoft.com/office/drawing/2014/main" id="{28E514DE-397D-A43F-B64D-306514FA01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98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81D05EB-7189-FB42-ACEA-7AE33F0275D0}"/>
              </a:ext>
            </a:extLst>
          </p:cNvPr>
          <p:cNvSpPr txBox="1">
            <a:spLocks noChangeArrowheads="1"/>
          </p:cNvSpPr>
          <p:nvPr/>
        </p:nvSpPr>
        <p:spPr>
          <a:xfrm>
            <a:off x="3200400" y="762000"/>
            <a:ext cx="68580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defRPr/>
            </a:pPr>
            <a:r>
              <a:rPr lang="en-US" altLang="en-US" sz="4500" b="1" dirty="0">
                <a:solidFill>
                  <a:prstClr val="black"/>
                </a:solidFill>
                <a:latin typeface="Calibri" panose="020F0502020204030204"/>
              </a:rPr>
              <a:t>GSAC Open Meeting</a:t>
            </a:r>
          </a:p>
          <a:p>
            <a:pPr algn="ctr" defTabSz="685800" eaLnBrk="1" fontAlgn="auto" hangingPunct="1">
              <a:spcAft>
                <a:spcPts val="0"/>
              </a:spcAft>
              <a:defRPr/>
            </a:pPr>
            <a:endParaRPr lang="en-US" altLang="en-US" sz="45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8306" name="Subtitle 2">
            <a:extLst>
              <a:ext uri="{FF2B5EF4-FFF2-40B4-BE49-F238E27FC236}">
                <a16:creationId xmlns:a16="http://schemas.microsoft.com/office/drawing/2014/main" id="{23A0B58D-7728-01EE-2989-E3111F265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440944"/>
            <a:ext cx="4953000" cy="120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defTabSz="6858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en-US" sz="1400" b="1" i="1" dirty="0">
                <a:solidFill>
                  <a:schemeClr val="accent1"/>
                </a:solidFill>
              </a:rPr>
              <a:t>“Get Excited About Nursing”</a:t>
            </a:r>
          </a:p>
          <a:p>
            <a:pPr marL="0" indent="0" algn="ctr" defTabSz="6858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en-US" b="1" dirty="0">
                <a:solidFill>
                  <a:prstClr val="black"/>
                </a:solidFill>
              </a:rPr>
              <a:t>Tuesday, December 6, @ 3:30 PM</a:t>
            </a:r>
          </a:p>
          <a:p>
            <a:pPr marL="0" indent="0" algn="ctr" defTabSz="6858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en-US" sz="1600" u="sng" dirty="0">
                <a:solidFill>
                  <a:prstClr val="black"/>
                </a:solidFill>
              </a:rPr>
              <a:t>GSU – Waters College of Health Professions, Savannah</a:t>
            </a:r>
          </a:p>
          <a:p>
            <a:pPr marL="0" indent="0" algn="ctr" defTabSz="6858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</a:endParaRPr>
          </a:p>
        </p:txBody>
      </p:sp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id="{5A2394AB-5ACC-B85E-8137-FEC4B17EE72A}"/>
              </a:ext>
            </a:extLst>
          </p:cNvPr>
          <p:cNvPicPr>
            <a:picLocks/>
          </p:cNvPicPr>
          <p:nvPr/>
        </p:nvPicPr>
        <p:blipFill rotWithShape="1">
          <a:blip r:embed="rId2" cstate="print"/>
          <a:srcRect l="40224" t="16240" r="31090" b="34473"/>
          <a:stretch/>
        </p:blipFill>
        <p:spPr bwMode="auto">
          <a:xfrm>
            <a:off x="537882" y="523550"/>
            <a:ext cx="2129118" cy="21180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2B4E99D-C32C-AC89-AA26-DBE004BF0E35}"/>
              </a:ext>
            </a:extLst>
          </p:cNvPr>
          <p:cNvSpPr txBox="1"/>
          <p:nvPr/>
        </p:nvSpPr>
        <p:spPr>
          <a:xfrm>
            <a:off x="3352800" y="2454197"/>
            <a:ext cx="6172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Discover the benefits of belonging to a community of exceptional nurses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Discuss how the chapter can support local acute and critical care nurses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Discuss upcoming GSAC events and chapter goals for 2023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Determine ways the chapter can facilitate transition of new graduate nurses into the profession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8B1522-4CA9-99AD-626C-773AD839E6CC}"/>
              </a:ext>
            </a:extLst>
          </p:cNvPr>
          <p:cNvSpPr txBox="1"/>
          <p:nvPr/>
        </p:nvSpPr>
        <p:spPr>
          <a:xfrm>
            <a:off x="4135396" y="4624710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For details visit the GSAC website</a:t>
            </a:r>
          </a:p>
          <a:p>
            <a:pPr defTabSz="457200"/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Or email Kimberly Burke @ 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hlinkClick r:id="rId3"/>
              </a:rPr>
              <a:t>kfenton@georgiasouthern.edu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457200"/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C8F342-67CC-0F81-F2EE-36E79E453A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2740" y="4158497"/>
            <a:ext cx="1813935" cy="18139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4_Custom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HUMPHREYS</dc:creator>
  <cp:lastModifiedBy>Kimberly Fenton</cp:lastModifiedBy>
  <cp:revision>4</cp:revision>
  <dcterms:created xsi:type="dcterms:W3CDTF">2022-11-29T11:08:54Z</dcterms:created>
  <dcterms:modified xsi:type="dcterms:W3CDTF">2022-11-29T23:58:15Z</dcterms:modified>
</cp:coreProperties>
</file>