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0124F4-7018-4B91-A7A9-FA44A093A0CA}" v="2" dt="2022-08-29T14:34:44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9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8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9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26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97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41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27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6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7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5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en/photo/125477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AACN Volusia Flagler Chapter “Daytona Beach is Special!”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886200" y="3276600"/>
            <a:ext cx="4648200" cy="33528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Basket Items: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Beach Towel, “Relax” wood sign, Decks, Docks,&amp; Flip Flops sign, 2  beach themed stone drink coasters, “Sea spray” Sachet,  “Ocean Waves” candle, 750 ml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Daikiri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beverage,                                                        Harley Davidson brand Thermal Lunch bag, clip, $25 gift card,    Insulated drink cup and XL T-Shirt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FE3768-0B43-D0E8-27FB-FD1473CC7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C547BB-9DF2-30ED-43C7-9A890F9043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06" y="1435100"/>
            <a:ext cx="3518297" cy="469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33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AACN Volusia Flagler Chapter “Daytona Beach is Special!”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AACN Volusia Flagler Chapter “Daytona Beach is Special!”</dc:title>
  <dc:creator>UCF</dc:creator>
  <cp:lastModifiedBy>DiChiara, Debra</cp:lastModifiedBy>
  <cp:revision>5</cp:revision>
  <dcterms:created xsi:type="dcterms:W3CDTF">2022-08-09T00:55:47Z</dcterms:created>
  <dcterms:modified xsi:type="dcterms:W3CDTF">2022-08-29T14:37:24Z</dcterms:modified>
</cp:coreProperties>
</file>