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82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Chiara, Debra" userId="5ab2d1df-52bd-4093-b864-038ca36181fe" providerId="ADAL" clId="{905398DB-228D-43C2-A130-954072B17561}"/>
    <pc:docChg chg="modSld">
      <pc:chgData name="DiChiara, Debra" userId="5ab2d1df-52bd-4093-b864-038ca36181fe" providerId="ADAL" clId="{905398DB-228D-43C2-A130-954072B17561}" dt="2022-08-29T14:14:46.310" v="0" actId="1076"/>
      <pc:docMkLst>
        <pc:docMk/>
      </pc:docMkLst>
      <pc:sldChg chg="modSp mod">
        <pc:chgData name="DiChiara, Debra" userId="5ab2d1df-52bd-4093-b864-038ca36181fe" providerId="ADAL" clId="{905398DB-228D-43C2-A130-954072B17561}" dt="2022-08-29T14:14:46.310" v="0" actId="1076"/>
        <pc:sldMkLst>
          <pc:docMk/>
          <pc:sldMk cId="246733398" sldId="256"/>
        </pc:sldMkLst>
        <pc:spChg chg="mod">
          <ac:chgData name="DiChiara, Debra" userId="5ab2d1df-52bd-4093-b864-038ca36181fe" providerId="ADAL" clId="{905398DB-228D-43C2-A130-954072B17561}" dt="2022-08-29T14:14:46.310" v="0" actId="1076"/>
          <ac:spMkLst>
            <pc:docMk/>
            <pc:sldMk cId="246733398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8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3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97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26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9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4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227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69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477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940B5-D2A1-449A-93A5-C6FA3D38EC61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9D20B-1C19-49AD-B2EB-12C9736F2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5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en/photo/1254774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AACN Volusia Flagler Chapter “Daytona Beach is Special!”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059264" y="3263900"/>
            <a:ext cx="4648200" cy="3352800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Basket Items:</a:t>
            </a: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Beach Towel, “Relax” wood sign, Decks, Docks,&amp; Flip Flops sign, 2  beach themed stone drink coasters, “Sea spray” Sachet,  “Ocean Waves” candle, 750 ml </a:t>
            </a:r>
            <a:r>
              <a:rPr lang="en-US" sz="2000" b="1" dirty="0" err="1">
                <a:solidFill>
                  <a:schemeClr val="accent1">
                    <a:lumMod val="50000"/>
                  </a:schemeClr>
                </a:solidFill>
              </a:rPr>
              <a:t>Daikiri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 beverage,                                                        Harley Davidson brand Thermal Lunch bag, clip, $25 gift card,    Insulated drink cup and XL T-Shirt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E3768-0B43-D0E8-27FB-FD1473CC77F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97ED3A-93C5-6AAA-DC9C-7965164623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444141"/>
            <a:ext cx="38862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74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AACN Volusia Flagler Chapter “Daytona Beach is Special!”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AACN Volusia Flagler Chapter “Daytona Beach is Special!”</dc:title>
  <dc:creator>UCF</dc:creator>
  <cp:lastModifiedBy>DiChiara, Debra</cp:lastModifiedBy>
  <cp:revision>5</cp:revision>
  <dcterms:created xsi:type="dcterms:W3CDTF">2022-08-09T00:55:47Z</dcterms:created>
  <dcterms:modified xsi:type="dcterms:W3CDTF">2022-08-29T14:14:51Z</dcterms:modified>
</cp:coreProperties>
</file>