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8" r:id="rId3"/>
    <p:sldId id="403" r:id="rId4"/>
    <p:sldId id="257" r:id="rId5"/>
    <p:sldId id="324" r:id="rId6"/>
    <p:sldId id="412" r:id="rId7"/>
    <p:sldId id="388" r:id="rId8"/>
    <p:sldId id="406" r:id="rId9"/>
    <p:sldId id="407" r:id="rId10"/>
    <p:sldId id="408" r:id="rId11"/>
    <p:sldId id="409" r:id="rId12"/>
    <p:sldId id="410" r:id="rId13"/>
    <p:sldId id="411" r:id="rId14"/>
    <p:sldId id="397" r:id="rId15"/>
    <p:sldId id="413" r:id="rId16"/>
    <p:sldId id="414" r:id="rId17"/>
    <p:sldId id="399" r:id="rId18"/>
    <p:sldId id="400" r:id="rId19"/>
    <p:sldId id="402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395" r:id="rId28"/>
    <p:sldId id="3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DD3DB-6289-49F1-871F-5D150819373F}" v="10" dt="2022-06-07T23:03:41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8" autoAdjust="0"/>
    <p:restoredTop sz="94397" autoAdjust="0"/>
  </p:normalViewPr>
  <p:slideViewPr>
    <p:cSldViewPr snapToGrid="0">
      <p:cViewPr varScale="1">
        <p:scale>
          <a:sx n="72" d="100"/>
          <a:sy n="72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Tumlison" userId="e444c979-a219-43f6-b3ea-2b9bf48f1b27" providerId="ADAL" clId="{052DD3DB-6289-49F1-871F-5D150819373F}"/>
    <pc:docChg chg="undo custSel addSld delSld modSld">
      <pc:chgData name="Joel Tumlison" userId="e444c979-a219-43f6-b3ea-2b9bf48f1b27" providerId="ADAL" clId="{052DD3DB-6289-49F1-871F-5D150819373F}" dt="2022-06-07T23:10:52.366" v="7367" actId="6549"/>
      <pc:docMkLst>
        <pc:docMk/>
      </pc:docMkLst>
      <pc:sldChg chg="addSp delSp modSp mod modNotesTx">
        <pc:chgData name="Joel Tumlison" userId="e444c979-a219-43f6-b3ea-2b9bf48f1b27" providerId="ADAL" clId="{052DD3DB-6289-49F1-871F-5D150819373F}" dt="2022-06-07T22:11:28.709" v="2627" actId="20577"/>
        <pc:sldMkLst>
          <pc:docMk/>
          <pc:sldMk cId="411009901" sldId="257"/>
        </pc:sldMkLst>
        <pc:picChg chg="del">
          <ac:chgData name="Joel Tumlison" userId="e444c979-a219-43f6-b3ea-2b9bf48f1b27" providerId="ADAL" clId="{052DD3DB-6289-49F1-871F-5D150819373F}" dt="2022-06-07T20:15:37.490" v="101" actId="478"/>
          <ac:picMkLst>
            <pc:docMk/>
            <pc:sldMk cId="411009901" sldId="257"/>
            <ac:picMk id="4" creationId="{AA4A70AC-73EA-4C2B-B48F-3179A40E01DE}"/>
          </ac:picMkLst>
        </pc:picChg>
        <pc:picChg chg="add mod">
          <ac:chgData name="Joel Tumlison" userId="e444c979-a219-43f6-b3ea-2b9bf48f1b27" providerId="ADAL" clId="{052DD3DB-6289-49F1-871F-5D150819373F}" dt="2022-06-07T22:09:54.355" v="2615" actId="14100"/>
          <ac:picMkLst>
            <pc:docMk/>
            <pc:sldMk cId="411009901" sldId="257"/>
            <ac:picMk id="6" creationId="{F5217983-2686-4A30-83A7-2C36259C7B01}"/>
          </ac:picMkLst>
        </pc:picChg>
      </pc:sldChg>
      <pc:sldChg chg="modSp mod">
        <pc:chgData name="Joel Tumlison" userId="e444c979-a219-43f6-b3ea-2b9bf48f1b27" providerId="ADAL" clId="{052DD3DB-6289-49F1-871F-5D150819373F}" dt="2022-06-07T20:15:07.674" v="100" actId="20577"/>
        <pc:sldMkLst>
          <pc:docMk/>
          <pc:sldMk cId="2803625871" sldId="258"/>
        </pc:sldMkLst>
        <pc:spChg chg="mod">
          <ac:chgData name="Joel Tumlison" userId="e444c979-a219-43f6-b3ea-2b9bf48f1b27" providerId="ADAL" clId="{052DD3DB-6289-49F1-871F-5D150819373F}" dt="2022-06-07T20:14:35.691" v="51" actId="255"/>
          <ac:spMkLst>
            <pc:docMk/>
            <pc:sldMk cId="2803625871" sldId="258"/>
            <ac:spMk id="2" creationId="{25BAA1AC-6E0F-47F5-8EE2-30075DF945CB}"/>
          </ac:spMkLst>
        </pc:spChg>
        <pc:spChg chg="mod">
          <ac:chgData name="Joel Tumlison" userId="e444c979-a219-43f6-b3ea-2b9bf48f1b27" providerId="ADAL" clId="{052DD3DB-6289-49F1-871F-5D150819373F}" dt="2022-06-07T20:15:07.674" v="100" actId="20577"/>
          <ac:spMkLst>
            <pc:docMk/>
            <pc:sldMk cId="2803625871" sldId="258"/>
            <ac:spMk id="3" creationId="{84E3DD3E-21C4-4AAE-BAA1-39264809DF40}"/>
          </ac:spMkLst>
        </pc:spChg>
      </pc:sldChg>
      <pc:sldChg chg="del">
        <pc:chgData name="Joel Tumlison" userId="e444c979-a219-43f6-b3ea-2b9bf48f1b27" providerId="ADAL" clId="{052DD3DB-6289-49F1-871F-5D150819373F}" dt="2022-06-07T20:15:47.738" v="102" actId="2696"/>
        <pc:sldMkLst>
          <pc:docMk/>
          <pc:sldMk cId="1843826501" sldId="262"/>
        </pc:sldMkLst>
      </pc:sldChg>
      <pc:sldChg chg="add del">
        <pc:chgData name="Joel Tumlison" userId="e444c979-a219-43f6-b3ea-2b9bf48f1b27" providerId="ADAL" clId="{052DD3DB-6289-49F1-871F-5D150819373F}" dt="2022-06-07T20:32:47.949" v="116" actId="2696"/>
        <pc:sldMkLst>
          <pc:docMk/>
          <pc:sldMk cId="1929353492" sldId="327"/>
        </pc:sldMkLst>
      </pc:sldChg>
      <pc:sldChg chg="add del">
        <pc:chgData name="Joel Tumlison" userId="e444c979-a219-43f6-b3ea-2b9bf48f1b27" providerId="ADAL" clId="{052DD3DB-6289-49F1-871F-5D150819373F}" dt="2022-06-07T20:32:44.842" v="115" actId="2696"/>
        <pc:sldMkLst>
          <pc:docMk/>
          <pc:sldMk cId="3364046445" sldId="329"/>
        </pc:sldMkLst>
      </pc:sldChg>
      <pc:sldChg chg="del">
        <pc:chgData name="Joel Tumlison" userId="e444c979-a219-43f6-b3ea-2b9bf48f1b27" providerId="ADAL" clId="{052DD3DB-6289-49F1-871F-5D150819373F}" dt="2022-06-07T21:09:00.353" v="1203" actId="2696"/>
        <pc:sldMkLst>
          <pc:docMk/>
          <pc:sldMk cId="3466877994" sldId="334"/>
        </pc:sldMkLst>
      </pc:sldChg>
      <pc:sldChg chg="del">
        <pc:chgData name="Joel Tumlison" userId="e444c979-a219-43f6-b3ea-2b9bf48f1b27" providerId="ADAL" clId="{052DD3DB-6289-49F1-871F-5D150819373F}" dt="2022-06-07T21:09:03.722" v="1204" actId="2696"/>
        <pc:sldMkLst>
          <pc:docMk/>
          <pc:sldMk cId="2176789914" sldId="348"/>
        </pc:sldMkLst>
      </pc:sldChg>
      <pc:sldChg chg="modSp del mod">
        <pc:chgData name="Joel Tumlison" userId="e444c979-a219-43f6-b3ea-2b9bf48f1b27" providerId="ADAL" clId="{052DD3DB-6289-49F1-871F-5D150819373F}" dt="2022-06-07T20:51:39.776" v="701" actId="2696"/>
        <pc:sldMkLst>
          <pc:docMk/>
          <pc:sldMk cId="138116254" sldId="359"/>
        </pc:sldMkLst>
        <pc:spChg chg="mod">
          <ac:chgData name="Joel Tumlison" userId="e444c979-a219-43f6-b3ea-2b9bf48f1b27" providerId="ADAL" clId="{052DD3DB-6289-49F1-871F-5D150819373F}" dt="2022-06-07T20:32:38.619" v="112" actId="6549"/>
          <ac:spMkLst>
            <pc:docMk/>
            <pc:sldMk cId="138116254" sldId="359"/>
            <ac:spMk id="10" creationId="{C6F8F368-D16D-E742-8111-4F367FA3AFF4}"/>
          </ac:spMkLst>
        </pc:spChg>
        <pc:spChg chg="mod">
          <ac:chgData name="Joel Tumlison" userId="e444c979-a219-43f6-b3ea-2b9bf48f1b27" providerId="ADAL" clId="{052DD3DB-6289-49F1-871F-5D150819373F}" dt="2022-06-07T20:32:37.582" v="110" actId="6549"/>
          <ac:spMkLst>
            <pc:docMk/>
            <pc:sldMk cId="138116254" sldId="359"/>
            <ac:spMk id="12" creationId="{01C440A7-8A46-944A-92FA-D949BA282298}"/>
          </ac:spMkLst>
        </pc:spChg>
        <pc:picChg chg="mod">
          <ac:chgData name="Joel Tumlison" userId="e444c979-a219-43f6-b3ea-2b9bf48f1b27" providerId="ADAL" clId="{052DD3DB-6289-49F1-871F-5D150819373F}" dt="2022-06-07T20:32:38.302" v="111" actId="1076"/>
          <ac:picMkLst>
            <pc:docMk/>
            <pc:sldMk cId="138116254" sldId="359"/>
            <ac:picMk id="5" creationId="{64FBA9A0-3C16-FB4B-8189-B74165B08223}"/>
          </ac:picMkLst>
        </pc:picChg>
      </pc:sldChg>
      <pc:sldChg chg="del">
        <pc:chgData name="Joel Tumlison" userId="e444c979-a219-43f6-b3ea-2b9bf48f1b27" providerId="ADAL" clId="{052DD3DB-6289-49F1-871F-5D150819373F}" dt="2022-06-07T21:09:08.546" v="1205" actId="2696"/>
        <pc:sldMkLst>
          <pc:docMk/>
          <pc:sldMk cId="1639787954" sldId="363"/>
        </pc:sldMkLst>
      </pc:sldChg>
      <pc:sldChg chg="del">
        <pc:chgData name="Joel Tumlison" userId="e444c979-a219-43f6-b3ea-2b9bf48f1b27" providerId="ADAL" clId="{052DD3DB-6289-49F1-871F-5D150819373F}" dt="2022-06-07T21:09:13.317" v="1206" actId="2696"/>
        <pc:sldMkLst>
          <pc:docMk/>
          <pc:sldMk cId="2453695278" sldId="389"/>
        </pc:sldMkLst>
      </pc:sldChg>
      <pc:sldChg chg="del">
        <pc:chgData name="Joel Tumlison" userId="e444c979-a219-43f6-b3ea-2b9bf48f1b27" providerId="ADAL" clId="{052DD3DB-6289-49F1-871F-5D150819373F}" dt="2022-06-07T22:13:08.156" v="2629" actId="2696"/>
        <pc:sldMkLst>
          <pc:docMk/>
          <pc:sldMk cId="4248386350" sldId="391"/>
        </pc:sldMkLst>
      </pc:sldChg>
      <pc:sldChg chg="del">
        <pc:chgData name="Joel Tumlison" userId="e444c979-a219-43f6-b3ea-2b9bf48f1b27" providerId="ADAL" clId="{052DD3DB-6289-49F1-871F-5D150819373F}" dt="2022-06-07T22:13:17.619" v="2630" actId="2696"/>
        <pc:sldMkLst>
          <pc:docMk/>
          <pc:sldMk cId="986884664" sldId="392"/>
        </pc:sldMkLst>
      </pc:sldChg>
      <pc:sldChg chg="del">
        <pc:chgData name="Joel Tumlison" userId="e444c979-a219-43f6-b3ea-2b9bf48f1b27" providerId="ADAL" clId="{052DD3DB-6289-49F1-871F-5D150819373F}" dt="2022-06-07T22:13:58.181" v="2631" actId="2696"/>
        <pc:sldMkLst>
          <pc:docMk/>
          <pc:sldMk cId="3187350106" sldId="393"/>
        </pc:sldMkLst>
      </pc:sldChg>
      <pc:sldChg chg="del">
        <pc:chgData name="Joel Tumlison" userId="e444c979-a219-43f6-b3ea-2b9bf48f1b27" providerId="ADAL" clId="{052DD3DB-6289-49F1-871F-5D150819373F}" dt="2022-06-07T21:09:17.062" v="1207" actId="2696"/>
        <pc:sldMkLst>
          <pc:docMk/>
          <pc:sldMk cId="1700456159" sldId="394"/>
        </pc:sldMkLst>
      </pc:sldChg>
      <pc:sldChg chg="modSp mod">
        <pc:chgData name="Joel Tumlison" userId="e444c979-a219-43f6-b3ea-2b9bf48f1b27" providerId="ADAL" clId="{052DD3DB-6289-49F1-871F-5D150819373F}" dt="2022-06-07T23:03:41.427" v="6714" actId="20577"/>
        <pc:sldMkLst>
          <pc:docMk/>
          <pc:sldMk cId="1125841609" sldId="395"/>
        </pc:sldMkLst>
        <pc:spChg chg="mod">
          <ac:chgData name="Joel Tumlison" userId="e444c979-a219-43f6-b3ea-2b9bf48f1b27" providerId="ADAL" clId="{052DD3DB-6289-49F1-871F-5D150819373F}" dt="2022-06-07T23:03:41.427" v="6714" actId="20577"/>
          <ac:spMkLst>
            <pc:docMk/>
            <pc:sldMk cId="1125841609" sldId="395"/>
            <ac:spMk id="3" creationId="{DF3987E0-37E3-4BB3-ABFE-9338F192C1EF}"/>
          </ac:spMkLst>
        </pc:spChg>
      </pc:sldChg>
      <pc:sldChg chg="modSp mod">
        <pc:chgData name="Joel Tumlison" userId="e444c979-a219-43f6-b3ea-2b9bf48f1b27" providerId="ADAL" clId="{052DD3DB-6289-49F1-871F-5D150819373F}" dt="2022-06-07T23:10:52.366" v="7367" actId="6549"/>
        <pc:sldMkLst>
          <pc:docMk/>
          <pc:sldMk cId="355078314" sldId="396"/>
        </pc:sldMkLst>
        <pc:spChg chg="mod">
          <ac:chgData name="Joel Tumlison" userId="e444c979-a219-43f6-b3ea-2b9bf48f1b27" providerId="ADAL" clId="{052DD3DB-6289-49F1-871F-5D150819373F}" dt="2022-06-07T23:10:52.366" v="7367" actId="6549"/>
          <ac:spMkLst>
            <pc:docMk/>
            <pc:sldMk cId="355078314" sldId="396"/>
            <ac:spMk id="3" creationId="{67F61D0A-D6BB-4C93-A37E-DB1DA39E0555}"/>
          </ac:spMkLst>
        </pc:spChg>
      </pc:sldChg>
      <pc:sldChg chg="modSp mod">
        <pc:chgData name="Joel Tumlison" userId="e444c979-a219-43f6-b3ea-2b9bf48f1b27" providerId="ADAL" clId="{052DD3DB-6289-49F1-871F-5D150819373F}" dt="2022-06-07T21:43:07.170" v="1835" actId="20577"/>
        <pc:sldMkLst>
          <pc:docMk/>
          <pc:sldMk cId="474113639" sldId="397"/>
        </pc:sldMkLst>
        <pc:spChg chg="mod">
          <ac:chgData name="Joel Tumlison" userId="e444c979-a219-43f6-b3ea-2b9bf48f1b27" providerId="ADAL" clId="{052DD3DB-6289-49F1-871F-5D150819373F}" dt="2022-06-07T21:43:07.170" v="1835" actId="20577"/>
          <ac:spMkLst>
            <pc:docMk/>
            <pc:sldMk cId="474113639" sldId="397"/>
            <ac:spMk id="3" creationId="{E1D959DC-8A2E-47B4-B316-A154072EF705}"/>
          </ac:spMkLst>
        </pc:spChg>
      </pc:sldChg>
      <pc:sldChg chg="del">
        <pc:chgData name="Joel Tumlison" userId="e444c979-a219-43f6-b3ea-2b9bf48f1b27" providerId="ADAL" clId="{052DD3DB-6289-49F1-871F-5D150819373F}" dt="2022-06-07T22:08:50.363" v="2610" actId="2696"/>
        <pc:sldMkLst>
          <pc:docMk/>
          <pc:sldMk cId="2223123584" sldId="398"/>
        </pc:sldMkLst>
      </pc:sldChg>
      <pc:sldChg chg="del">
        <pc:chgData name="Joel Tumlison" userId="e444c979-a219-43f6-b3ea-2b9bf48f1b27" providerId="ADAL" clId="{052DD3DB-6289-49F1-871F-5D150819373F}" dt="2022-06-07T22:12:56.396" v="2628" actId="2696"/>
        <pc:sldMkLst>
          <pc:docMk/>
          <pc:sldMk cId="3547549991" sldId="401"/>
        </pc:sldMkLst>
      </pc:sldChg>
      <pc:sldChg chg="modSp mod">
        <pc:chgData name="Joel Tumlison" userId="e444c979-a219-43f6-b3ea-2b9bf48f1b27" providerId="ADAL" clId="{052DD3DB-6289-49F1-871F-5D150819373F}" dt="2022-06-07T22:21:37.236" v="3026" actId="20577"/>
        <pc:sldMkLst>
          <pc:docMk/>
          <pc:sldMk cId="2909134413" sldId="402"/>
        </pc:sldMkLst>
        <pc:spChg chg="mod">
          <ac:chgData name="Joel Tumlison" userId="e444c979-a219-43f6-b3ea-2b9bf48f1b27" providerId="ADAL" clId="{052DD3DB-6289-49F1-871F-5D150819373F}" dt="2022-06-07T22:18:50.757" v="2904" actId="20577"/>
          <ac:spMkLst>
            <pc:docMk/>
            <pc:sldMk cId="2909134413" sldId="402"/>
            <ac:spMk id="2" creationId="{E1A85E57-529B-4759-960A-B5B8BC07818A}"/>
          </ac:spMkLst>
        </pc:spChg>
        <pc:spChg chg="mod">
          <ac:chgData name="Joel Tumlison" userId="e444c979-a219-43f6-b3ea-2b9bf48f1b27" providerId="ADAL" clId="{052DD3DB-6289-49F1-871F-5D150819373F}" dt="2022-06-07T22:21:37.236" v="3026" actId="20577"/>
          <ac:spMkLst>
            <pc:docMk/>
            <pc:sldMk cId="2909134413" sldId="402"/>
            <ac:spMk id="3" creationId="{BA45CCA0-7726-4478-83CD-89D2C1E03D04}"/>
          </ac:spMkLst>
        </pc:spChg>
      </pc:sldChg>
      <pc:sldChg chg="del">
        <pc:chgData name="Joel Tumlison" userId="e444c979-a219-43f6-b3ea-2b9bf48f1b27" providerId="ADAL" clId="{052DD3DB-6289-49F1-871F-5D150819373F}" dt="2022-06-07T21:53:44.874" v="1977" actId="2696"/>
        <pc:sldMkLst>
          <pc:docMk/>
          <pc:sldMk cId="4090194581" sldId="404"/>
        </pc:sldMkLst>
      </pc:sldChg>
      <pc:sldChg chg="del">
        <pc:chgData name="Joel Tumlison" userId="e444c979-a219-43f6-b3ea-2b9bf48f1b27" providerId="ADAL" clId="{052DD3DB-6289-49F1-871F-5D150819373F}" dt="2022-06-07T21:09:21.213" v="1208" actId="2696"/>
        <pc:sldMkLst>
          <pc:docMk/>
          <pc:sldMk cId="2684009196" sldId="405"/>
        </pc:sldMkLst>
      </pc:sldChg>
      <pc:sldChg chg="modSp new mod">
        <pc:chgData name="Joel Tumlison" userId="e444c979-a219-43f6-b3ea-2b9bf48f1b27" providerId="ADAL" clId="{052DD3DB-6289-49F1-871F-5D150819373F}" dt="2022-06-07T20:51:58.575" v="717" actId="114"/>
        <pc:sldMkLst>
          <pc:docMk/>
          <pc:sldMk cId="1189708379" sldId="406"/>
        </pc:sldMkLst>
        <pc:spChg chg="mod">
          <ac:chgData name="Joel Tumlison" userId="e444c979-a219-43f6-b3ea-2b9bf48f1b27" providerId="ADAL" clId="{052DD3DB-6289-49F1-871F-5D150819373F}" dt="2022-06-07T20:51:58.575" v="717" actId="114"/>
          <ac:spMkLst>
            <pc:docMk/>
            <pc:sldMk cId="1189708379" sldId="406"/>
            <ac:spMk id="2" creationId="{C9D2A80A-F06C-406A-9006-1AB9E7A0ADE3}"/>
          </ac:spMkLst>
        </pc:spChg>
        <pc:spChg chg="mod">
          <ac:chgData name="Joel Tumlison" userId="e444c979-a219-43f6-b3ea-2b9bf48f1b27" providerId="ADAL" clId="{052DD3DB-6289-49F1-871F-5D150819373F}" dt="2022-06-07T20:51:27.447" v="700" actId="20577"/>
          <ac:spMkLst>
            <pc:docMk/>
            <pc:sldMk cId="1189708379" sldId="406"/>
            <ac:spMk id="3" creationId="{0A08049C-A5A4-4A56-8CC1-735F2353789D}"/>
          </ac:spMkLst>
        </pc:spChg>
      </pc:sldChg>
      <pc:sldChg chg="modSp new mod">
        <pc:chgData name="Joel Tumlison" userId="e444c979-a219-43f6-b3ea-2b9bf48f1b27" providerId="ADAL" clId="{052DD3DB-6289-49F1-871F-5D150819373F}" dt="2022-06-07T21:08:34.594" v="1202" actId="20577"/>
        <pc:sldMkLst>
          <pc:docMk/>
          <pc:sldMk cId="2112521057" sldId="407"/>
        </pc:sldMkLst>
        <pc:spChg chg="mod">
          <ac:chgData name="Joel Tumlison" userId="e444c979-a219-43f6-b3ea-2b9bf48f1b27" providerId="ADAL" clId="{052DD3DB-6289-49F1-871F-5D150819373F}" dt="2022-06-07T20:52:33.606" v="760" actId="114"/>
          <ac:spMkLst>
            <pc:docMk/>
            <pc:sldMk cId="2112521057" sldId="407"/>
            <ac:spMk id="2" creationId="{4DCCEBBA-AF5F-43BC-B8A5-87A1F9CC924C}"/>
          </ac:spMkLst>
        </pc:spChg>
        <pc:spChg chg="mod">
          <ac:chgData name="Joel Tumlison" userId="e444c979-a219-43f6-b3ea-2b9bf48f1b27" providerId="ADAL" clId="{052DD3DB-6289-49F1-871F-5D150819373F}" dt="2022-06-07T21:08:34.594" v="1202" actId="20577"/>
          <ac:spMkLst>
            <pc:docMk/>
            <pc:sldMk cId="2112521057" sldId="407"/>
            <ac:spMk id="3" creationId="{DC4AC0E8-0356-4DB4-A4D7-998B02DF116D}"/>
          </ac:spMkLst>
        </pc:spChg>
      </pc:sldChg>
      <pc:sldChg chg="addSp modSp new mod modNotesTx">
        <pc:chgData name="Joel Tumlison" userId="e444c979-a219-43f6-b3ea-2b9bf48f1b27" providerId="ADAL" clId="{052DD3DB-6289-49F1-871F-5D150819373F}" dt="2022-06-07T21:11:49.095" v="1222"/>
        <pc:sldMkLst>
          <pc:docMk/>
          <pc:sldMk cId="3459328780" sldId="408"/>
        </pc:sldMkLst>
        <pc:picChg chg="add mod">
          <ac:chgData name="Joel Tumlison" userId="e444c979-a219-43f6-b3ea-2b9bf48f1b27" providerId="ADAL" clId="{052DD3DB-6289-49F1-871F-5D150819373F}" dt="2022-06-07T21:11:38.419" v="1221" actId="14100"/>
          <ac:picMkLst>
            <pc:docMk/>
            <pc:sldMk cId="3459328780" sldId="408"/>
            <ac:picMk id="3" creationId="{D9916151-DEAC-4FF6-9E2F-C3D1152C869E}"/>
          </ac:picMkLst>
        </pc:picChg>
      </pc:sldChg>
      <pc:sldChg chg="addSp modSp new del mod setBg">
        <pc:chgData name="Joel Tumlison" userId="e444c979-a219-43f6-b3ea-2b9bf48f1b27" providerId="ADAL" clId="{052DD3DB-6289-49F1-871F-5D150819373F}" dt="2022-06-07T21:11:05.957" v="1213" actId="2696"/>
        <pc:sldMkLst>
          <pc:docMk/>
          <pc:sldMk cId="3954863188" sldId="408"/>
        </pc:sldMkLst>
        <pc:spChg chg="add">
          <ac:chgData name="Joel Tumlison" userId="e444c979-a219-43f6-b3ea-2b9bf48f1b27" providerId="ADAL" clId="{052DD3DB-6289-49F1-871F-5D150819373F}" dt="2022-06-07T21:10:49.945" v="1211" actId="26606"/>
          <ac:spMkLst>
            <pc:docMk/>
            <pc:sldMk cId="3954863188" sldId="408"/>
            <ac:spMk id="8" creationId="{42A4FC2C-047E-45A5-965D-8E1E3BF09BC6}"/>
          </ac:spMkLst>
        </pc:spChg>
        <pc:picChg chg="add mod">
          <ac:chgData name="Joel Tumlison" userId="e444c979-a219-43f6-b3ea-2b9bf48f1b27" providerId="ADAL" clId="{052DD3DB-6289-49F1-871F-5D150819373F}" dt="2022-06-07T21:10:57.171" v="1212" actId="14100"/>
          <ac:picMkLst>
            <pc:docMk/>
            <pc:sldMk cId="3954863188" sldId="408"/>
            <ac:picMk id="3" creationId="{EA6D7F6C-7132-4A30-86FB-06B8D751EE7C}"/>
          </ac:picMkLst>
        </pc:picChg>
      </pc:sldChg>
      <pc:sldChg chg="addSp delSp modSp new mod setBg modNotesTx">
        <pc:chgData name="Joel Tumlison" userId="e444c979-a219-43f6-b3ea-2b9bf48f1b27" providerId="ADAL" clId="{052DD3DB-6289-49F1-871F-5D150819373F}" dt="2022-06-07T21:13:29.640" v="1232"/>
        <pc:sldMkLst>
          <pc:docMk/>
          <pc:sldMk cId="2139359033" sldId="409"/>
        </pc:sldMkLst>
        <pc:spChg chg="add del">
          <ac:chgData name="Joel Tumlison" userId="e444c979-a219-43f6-b3ea-2b9bf48f1b27" providerId="ADAL" clId="{052DD3DB-6289-49F1-871F-5D150819373F}" dt="2022-06-07T21:13:03.090" v="1226" actId="26606"/>
          <ac:spMkLst>
            <pc:docMk/>
            <pc:sldMk cId="2139359033" sldId="409"/>
            <ac:spMk id="8" creationId="{32BC26D8-82FB-445E-AA49-62A77D7C1EE0}"/>
          </ac:spMkLst>
        </pc:spChg>
        <pc:spChg chg="add del">
          <ac:chgData name="Joel Tumlison" userId="e444c979-a219-43f6-b3ea-2b9bf48f1b27" providerId="ADAL" clId="{052DD3DB-6289-49F1-871F-5D150819373F}" dt="2022-06-07T21:13:03.090" v="1226" actId="26606"/>
          <ac:spMkLst>
            <pc:docMk/>
            <pc:sldMk cId="2139359033" sldId="409"/>
            <ac:spMk id="10" creationId="{CB44330D-EA18-4254-AA95-EB49948539B8}"/>
          </ac:spMkLst>
        </pc:spChg>
        <pc:picChg chg="add mod">
          <ac:chgData name="Joel Tumlison" userId="e444c979-a219-43f6-b3ea-2b9bf48f1b27" providerId="ADAL" clId="{052DD3DB-6289-49F1-871F-5D150819373F}" dt="2022-06-07T21:13:17.490" v="1231" actId="14100"/>
          <ac:picMkLst>
            <pc:docMk/>
            <pc:sldMk cId="2139359033" sldId="409"/>
            <ac:picMk id="3" creationId="{F62E8699-6CEF-4218-9BEA-ACAF88741603}"/>
          </ac:picMkLst>
        </pc:picChg>
      </pc:sldChg>
      <pc:sldChg chg="addSp new mod">
        <pc:chgData name="Joel Tumlison" userId="e444c979-a219-43f6-b3ea-2b9bf48f1b27" providerId="ADAL" clId="{052DD3DB-6289-49F1-871F-5D150819373F}" dt="2022-06-07T21:22:26.756" v="1348" actId="22"/>
        <pc:sldMkLst>
          <pc:docMk/>
          <pc:sldMk cId="842322258" sldId="410"/>
        </pc:sldMkLst>
        <pc:picChg chg="add">
          <ac:chgData name="Joel Tumlison" userId="e444c979-a219-43f6-b3ea-2b9bf48f1b27" providerId="ADAL" clId="{052DD3DB-6289-49F1-871F-5D150819373F}" dt="2022-06-07T21:22:26.756" v="1348" actId="22"/>
          <ac:picMkLst>
            <pc:docMk/>
            <pc:sldMk cId="842322258" sldId="410"/>
            <ac:picMk id="3" creationId="{132031AB-98BA-4D5D-8D15-3A328F2822C6}"/>
          </ac:picMkLst>
        </pc:picChg>
      </pc:sldChg>
      <pc:sldChg chg="addSp delSp modSp new del mod setBg modNotesTx">
        <pc:chgData name="Joel Tumlison" userId="e444c979-a219-43f6-b3ea-2b9bf48f1b27" providerId="ADAL" clId="{052DD3DB-6289-49F1-871F-5D150819373F}" dt="2022-06-07T21:22:15.813" v="1346" actId="2696"/>
        <pc:sldMkLst>
          <pc:docMk/>
          <pc:sldMk cId="1797614751" sldId="410"/>
        </pc:sldMkLst>
        <pc:spChg chg="add">
          <ac:chgData name="Joel Tumlison" userId="e444c979-a219-43f6-b3ea-2b9bf48f1b27" providerId="ADAL" clId="{052DD3DB-6289-49F1-871F-5D150819373F}" dt="2022-06-07T21:22:02.014" v="1343" actId="26606"/>
          <ac:spMkLst>
            <pc:docMk/>
            <pc:sldMk cId="1797614751" sldId="410"/>
            <ac:spMk id="5" creationId="{01D0AF59-99C3-4251-AB9A-C966C6AD4400}"/>
          </ac:spMkLst>
        </pc:spChg>
        <pc:spChg chg="add">
          <ac:chgData name="Joel Tumlison" userId="e444c979-a219-43f6-b3ea-2b9bf48f1b27" providerId="ADAL" clId="{052DD3DB-6289-49F1-871F-5D150819373F}" dt="2022-06-07T21:22:02.014" v="1343" actId="26606"/>
          <ac:spMkLst>
            <pc:docMk/>
            <pc:sldMk cId="1797614751" sldId="410"/>
            <ac:spMk id="6" creationId="{1855405F-37A2-4869-9154-F8BE3BECE6C3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8" creationId="{F3060C83-F051-4F0E-ABAD-AA0DFC48B218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10" creationId="{83C98ABE-055B-441F-B07E-44F97F083C39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12" creationId="{29FDB030-9B49-4CED-8CCD-4D99382388AC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14" creationId="{3783CA14-24A1-485C-8B30-D6A5D87987AD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16" creationId="{9A97C86A-04D6-40F7-AE84-31AB43E6A846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18" creationId="{FF9F2414-84E8-453E-B1F3-389FDE8192D9}"/>
          </ac:spMkLst>
        </pc:spChg>
        <pc:spChg chg="add del">
          <ac:chgData name="Joel Tumlison" userId="e444c979-a219-43f6-b3ea-2b9bf48f1b27" providerId="ADAL" clId="{052DD3DB-6289-49F1-871F-5D150819373F}" dt="2022-06-07T21:21:54.768" v="1340" actId="26606"/>
          <ac:spMkLst>
            <pc:docMk/>
            <pc:sldMk cId="1797614751" sldId="410"/>
            <ac:spMk id="20" creationId="{3ECA69A1-7536-43AC-85EF-C7106179F5ED}"/>
          </ac:spMkLst>
        </pc:spChg>
        <pc:picChg chg="add mod">
          <ac:chgData name="Joel Tumlison" userId="e444c979-a219-43f6-b3ea-2b9bf48f1b27" providerId="ADAL" clId="{052DD3DB-6289-49F1-871F-5D150819373F}" dt="2022-06-07T21:22:04.925" v="1345" actId="962"/>
          <ac:picMkLst>
            <pc:docMk/>
            <pc:sldMk cId="1797614751" sldId="410"/>
            <ac:picMk id="3" creationId="{745F1D91-9A0D-4A19-97E8-8BCCB88FEFCC}"/>
          </ac:picMkLst>
        </pc:picChg>
      </pc:sldChg>
      <pc:sldChg chg="addSp new mod modNotesTx">
        <pc:chgData name="Joel Tumlison" userId="e444c979-a219-43f6-b3ea-2b9bf48f1b27" providerId="ADAL" clId="{052DD3DB-6289-49F1-871F-5D150819373F}" dt="2022-06-07T21:23:39.733" v="1365" actId="20577"/>
        <pc:sldMkLst>
          <pc:docMk/>
          <pc:sldMk cId="3622223597" sldId="411"/>
        </pc:sldMkLst>
        <pc:picChg chg="add">
          <ac:chgData name="Joel Tumlison" userId="e444c979-a219-43f6-b3ea-2b9bf48f1b27" providerId="ADAL" clId="{052DD3DB-6289-49F1-871F-5D150819373F}" dt="2022-06-07T21:23:19.622" v="1350" actId="22"/>
          <ac:picMkLst>
            <pc:docMk/>
            <pc:sldMk cId="3622223597" sldId="411"/>
            <ac:picMk id="3" creationId="{815CCECB-B2ED-4227-8A4A-FD38C8FC8FC2}"/>
          </ac:picMkLst>
        </pc:picChg>
      </pc:sldChg>
      <pc:sldChg chg="addSp new mod modNotesTx">
        <pc:chgData name="Joel Tumlison" userId="e444c979-a219-43f6-b3ea-2b9bf48f1b27" providerId="ADAL" clId="{052DD3DB-6289-49F1-871F-5D150819373F}" dt="2022-06-07T21:49:53.217" v="1848" actId="20577"/>
        <pc:sldMkLst>
          <pc:docMk/>
          <pc:sldMk cId="446908492" sldId="412"/>
        </pc:sldMkLst>
        <pc:picChg chg="add">
          <ac:chgData name="Joel Tumlison" userId="e444c979-a219-43f6-b3ea-2b9bf48f1b27" providerId="ADAL" clId="{052DD3DB-6289-49F1-871F-5D150819373F}" dt="2022-06-07T21:49:39.657" v="1839" actId="22"/>
          <ac:picMkLst>
            <pc:docMk/>
            <pc:sldMk cId="446908492" sldId="412"/>
            <ac:picMk id="3" creationId="{F1CB5C89-5C19-4919-AE7B-EA5979D09296}"/>
          </ac:picMkLst>
        </pc:picChg>
      </pc:sldChg>
      <pc:sldChg chg="new del">
        <pc:chgData name="Joel Tumlison" userId="e444c979-a219-43f6-b3ea-2b9bf48f1b27" providerId="ADAL" clId="{052DD3DB-6289-49F1-871F-5D150819373F}" dt="2022-06-07T21:49:31.241" v="1837" actId="2696"/>
        <pc:sldMkLst>
          <pc:docMk/>
          <pc:sldMk cId="2291052875" sldId="412"/>
        </pc:sldMkLst>
      </pc:sldChg>
      <pc:sldChg chg="modSp new mod">
        <pc:chgData name="Joel Tumlison" userId="e444c979-a219-43f6-b3ea-2b9bf48f1b27" providerId="ADAL" clId="{052DD3DB-6289-49F1-871F-5D150819373F}" dt="2022-06-07T22:05:47.760" v="2602" actId="20577"/>
        <pc:sldMkLst>
          <pc:docMk/>
          <pc:sldMk cId="3981956504" sldId="413"/>
        </pc:sldMkLst>
        <pc:spChg chg="mod">
          <ac:chgData name="Joel Tumlison" userId="e444c979-a219-43f6-b3ea-2b9bf48f1b27" providerId="ADAL" clId="{052DD3DB-6289-49F1-871F-5D150819373F}" dt="2022-06-07T21:54:46.377" v="2077" actId="20577"/>
          <ac:spMkLst>
            <pc:docMk/>
            <pc:sldMk cId="3981956504" sldId="413"/>
            <ac:spMk id="2" creationId="{2B0C8056-A61A-4262-A33B-5F6A7D8EF112}"/>
          </ac:spMkLst>
        </pc:spChg>
        <pc:spChg chg="mod">
          <ac:chgData name="Joel Tumlison" userId="e444c979-a219-43f6-b3ea-2b9bf48f1b27" providerId="ADAL" clId="{052DD3DB-6289-49F1-871F-5D150819373F}" dt="2022-06-07T22:05:47.760" v="2602" actId="20577"/>
          <ac:spMkLst>
            <pc:docMk/>
            <pc:sldMk cId="3981956504" sldId="413"/>
            <ac:spMk id="3" creationId="{202A95FB-4FC4-4BE1-82E0-DB4CD034E74D}"/>
          </ac:spMkLst>
        </pc:spChg>
      </pc:sldChg>
      <pc:sldChg chg="addSp new mod modNotesTx">
        <pc:chgData name="Joel Tumlison" userId="e444c979-a219-43f6-b3ea-2b9bf48f1b27" providerId="ADAL" clId="{052DD3DB-6289-49F1-871F-5D150819373F}" dt="2022-06-07T22:08:11.334" v="2609" actId="20577"/>
        <pc:sldMkLst>
          <pc:docMk/>
          <pc:sldMk cId="2958239699" sldId="414"/>
        </pc:sldMkLst>
        <pc:picChg chg="add">
          <ac:chgData name="Joel Tumlison" userId="e444c979-a219-43f6-b3ea-2b9bf48f1b27" providerId="ADAL" clId="{052DD3DB-6289-49F1-871F-5D150819373F}" dt="2022-06-07T22:07:47.800" v="2607" actId="22"/>
          <ac:picMkLst>
            <pc:docMk/>
            <pc:sldMk cId="2958239699" sldId="414"/>
            <ac:picMk id="3" creationId="{239645C0-8F94-4B2E-A103-D216A53AFB71}"/>
          </ac:picMkLst>
        </pc:picChg>
      </pc:sldChg>
      <pc:sldChg chg="modSp new mod">
        <pc:chgData name="Joel Tumlison" userId="e444c979-a219-43f6-b3ea-2b9bf48f1b27" providerId="ADAL" clId="{052DD3DB-6289-49F1-871F-5D150819373F}" dt="2022-06-07T22:26:28.985" v="3620" actId="20577"/>
        <pc:sldMkLst>
          <pc:docMk/>
          <pc:sldMk cId="3767242732" sldId="415"/>
        </pc:sldMkLst>
        <pc:spChg chg="mod">
          <ac:chgData name="Joel Tumlison" userId="e444c979-a219-43f6-b3ea-2b9bf48f1b27" providerId="ADAL" clId="{052DD3DB-6289-49F1-871F-5D150819373F}" dt="2022-06-07T22:22:18.543" v="3046" actId="20577"/>
          <ac:spMkLst>
            <pc:docMk/>
            <pc:sldMk cId="3767242732" sldId="415"/>
            <ac:spMk id="2" creationId="{17CCCA2A-AEA3-4229-B75D-5F79E13B93C3}"/>
          </ac:spMkLst>
        </pc:spChg>
        <pc:spChg chg="mod">
          <ac:chgData name="Joel Tumlison" userId="e444c979-a219-43f6-b3ea-2b9bf48f1b27" providerId="ADAL" clId="{052DD3DB-6289-49F1-871F-5D150819373F}" dt="2022-06-07T22:26:28.985" v="3620" actId="20577"/>
          <ac:spMkLst>
            <pc:docMk/>
            <pc:sldMk cId="3767242732" sldId="415"/>
            <ac:spMk id="3" creationId="{FF8C40EC-9684-4C1B-BEC5-17D8E0BA4FCA}"/>
          </ac:spMkLst>
        </pc:spChg>
      </pc:sldChg>
      <pc:sldChg chg="new del">
        <pc:chgData name="Joel Tumlison" userId="e444c979-a219-43f6-b3ea-2b9bf48f1b27" providerId="ADAL" clId="{052DD3DB-6289-49F1-871F-5D150819373F}" dt="2022-06-07T22:26:46.906" v="3622" actId="2696"/>
        <pc:sldMkLst>
          <pc:docMk/>
          <pc:sldMk cId="686685226" sldId="416"/>
        </pc:sldMkLst>
      </pc:sldChg>
      <pc:sldChg chg="addSp delSp modSp new mod modNotesTx">
        <pc:chgData name="Joel Tumlison" userId="e444c979-a219-43f6-b3ea-2b9bf48f1b27" providerId="ADAL" clId="{052DD3DB-6289-49F1-871F-5D150819373F}" dt="2022-06-07T22:29:25.446" v="3652"/>
        <pc:sldMkLst>
          <pc:docMk/>
          <pc:sldMk cId="3829950751" sldId="416"/>
        </pc:sldMkLst>
        <pc:spChg chg="mod">
          <ac:chgData name="Joel Tumlison" userId="e444c979-a219-43f6-b3ea-2b9bf48f1b27" providerId="ADAL" clId="{052DD3DB-6289-49F1-871F-5D150819373F}" dt="2022-06-07T22:29:11.939" v="3651" actId="20577"/>
          <ac:spMkLst>
            <pc:docMk/>
            <pc:sldMk cId="3829950751" sldId="416"/>
            <ac:spMk id="2" creationId="{E06E5404-C6A9-4E0A-AA6B-D8ED00741162}"/>
          </ac:spMkLst>
        </pc:spChg>
        <pc:spChg chg="del">
          <ac:chgData name="Joel Tumlison" userId="e444c979-a219-43f6-b3ea-2b9bf48f1b27" providerId="ADAL" clId="{052DD3DB-6289-49F1-871F-5D150819373F}" dt="2022-06-07T22:28:45.997" v="3626" actId="22"/>
          <ac:spMkLst>
            <pc:docMk/>
            <pc:sldMk cId="3829950751" sldId="416"/>
            <ac:spMk id="3" creationId="{B11EE3FC-E548-4E2F-A23F-6710E51BD553}"/>
          </ac:spMkLst>
        </pc:spChg>
        <pc:picChg chg="add mod ord">
          <ac:chgData name="Joel Tumlison" userId="e444c979-a219-43f6-b3ea-2b9bf48f1b27" providerId="ADAL" clId="{052DD3DB-6289-49F1-871F-5D150819373F}" dt="2022-06-07T22:28:45.997" v="3626" actId="22"/>
          <ac:picMkLst>
            <pc:docMk/>
            <pc:sldMk cId="3829950751" sldId="416"/>
            <ac:picMk id="5" creationId="{CB258FE0-EF75-40D8-BCF0-C3EA487E3310}"/>
          </ac:picMkLst>
        </pc:picChg>
      </pc:sldChg>
      <pc:sldChg chg="modSp new mod">
        <pc:chgData name="Joel Tumlison" userId="e444c979-a219-43f6-b3ea-2b9bf48f1b27" providerId="ADAL" clId="{052DD3DB-6289-49F1-871F-5D150819373F}" dt="2022-06-07T22:35:47.041" v="4345" actId="255"/>
        <pc:sldMkLst>
          <pc:docMk/>
          <pc:sldMk cId="447773026" sldId="417"/>
        </pc:sldMkLst>
        <pc:spChg chg="mod">
          <ac:chgData name="Joel Tumlison" userId="e444c979-a219-43f6-b3ea-2b9bf48f1b27" providerId="ADAL" clId="{052DD3DB-6289-49F1-871F-5D150819373F}" dt="2022-06-07T22:30:29.952" v="3712" actId="20577"/>
          <ac:spMkLst>
            <pc:docMk/>
            <pc:sldMk cId="447773026" sldId="417"/>
            <ac:spMk id="2" creationId="{BCEEB64E-93FC-4C8D-B7B5-8643932A4141}"/>
          </ac:spMkLst>
        </pc:spChg>
        <pc:spChg chg="mod">
          <ac:chgData name="Joel Tumlison" userId="e444c979-a219-43f6-b3ea-2b9bf48f1b27" providerId="ADAL" clId="{052DD3DB-6289-49F1-871F-5D150819373F}" dt="2022-06-07T22:35:47.041" v="4345" actId="255"/>
          <ac:spMkLst>
            <pc:docMk/>
            <pc:sldMk cId="447773026" sldId="417"/>
            <ac:spMk id="3" creationId="{F347ED93-A869-4561-8400-92E2DD556030}"/>
          </ac:spMkLst>
        </pc:spChg>
      </pc:sldChg>
      <pc:sldChg chg="modSp new mod">
        <pc:chgData name="Joel Tumlison" userId="e444c979-a219-43f6-b3ea-2b9bf48f1b27" providerId="ADAL" clId="{052DD3DB-6289-49F1-871F-5D150819373F}" dt="2022-06-07T22:42:12.278" v="4918" actId="20577"/>
        <pc:sldMkLst>
          <pc:docMk/>
          <pc:sldMk cId="443301362" sldId="418"/>
        </pc:sldMkLst>
        <pc:spChg chg="mod">
          <ac:chgData name="Joel Tumlison" userId="e444c979-a219-43f6-b3ea-2b9bf48f1b27" providerId="ADAL" clId="{052DD3DB-6289-49F1-871F-5D150819373F}" dt="2022-06-07T22:36:27.891" v="4392" actId="20577"/>
          <ac:spMkLst>
            <pc:docMk/>
            <pc:sldMk cId="443301362" sldId="418"/>
            <ac:spMk id="2" creationId="{6C2E7D37-8C59-44E5-92E1-BAEFC30C3B6A}"/>
          </ac:spMkLst>
        </pc:spChg>
        <pc:spChg chg="mod">
          <ac:chgData name="Joel Tumlison" userId="e444c979-a219-43f6-b3ea-2b9bf48f1b27" providerId="ADAL" clId="{052DD3DB-6289-49F1-871F-5D150819373F}" dt="2022-06-07T22:42:12.278" v="4918" actId="20577"/>
          <ac:spMkLst>
            <pc:docMk/>
            <pc:sldMk cId="443301362" sldId="418"/>
            <ac:spMk id="3" creationId="{C1DA4437-CF19-4756-B42B-5124A2E76CBD}"/>
          </ac:spMkLst>
        </pc:spChg>
      </pc:sldChg>
      <pc:sldChg chg="modSp new mod">
        <pc:chgData name="Joel Tumlison" userId="e444c979-a219-43f6-b3ea-2b9bf48f1b27" providerId="ADAL" clId="{052DD3DB-6289-49F1-871F-5D150819373F}" dt="2022-06-07T22:54:33.424" v="5936" actId="14100"/>
        <pc:sldMkLst>
          <pc:docMk/>
          <pc:sldMk cId="3113360690" sldId="419"/>
        </pc:sldMkLst>
        <pc:spChg chg="mod">
          <ac:chgData name="Joel Tumlison" userId="e444c979-a219-43f6-b3ea-2b9bf48f1b27" providerId="ADAL" clId="{052DD3DB-6289-49F1-871F-5D150819373F}" dt="2022-06-07T22:42:46.279" v="4931" actId="20577"/>
          <ac:spMkLst>
            <pc:docMk/>
            <pc:sldMk cId="3113360690" sldId="419"/>
            <ac:spMk id="2" creationId="{0B989A65-B403-4D46-B095-1EE7709806D9}"/>
          </ac:spMkLst>
        </pc:spChg>
        <pc:spChg chg="mod">
          <ac:chgData name="Joel Tumlison" userId="e444c979-a219-43f6-b3ea-2b9bf48f1b27" providerId="ADAL" clId="{052DD3DB-6289-49F1-871F-5D150819373F}" dt="2022-06-07T22:54:33.424" v="5936" actId="14100"/>
          <ac:spMkLst>
            <pc:docMk/>
            <pc:sldMk cId="3113360690" sldId="419"/>
            <ac:spMk id="3" creationId="{8269D527-9C6D-44EC-A149-7195CCE2D5F5}"/>
          </ac:spMkLst>
        </pc:spChg>
      </pc:sldChg>
      <pc:sldChg chg="modSp new mod">
        <pc:chgData name="Joel Tumlison" userId="e444c979-a219-43f6-b3ea-2b9bf48f1b27" providerId="ADAL" clId="{052DD3DB-6289-49F1-871F-5D150819373F}" dt="2022-06-07T23:04:56.339" v="6938" actId="27636"/>
        <pc:sldMkLst>
          <pc:docMk/>
          <pc:sldMk cId="2826399961" sldId="420"/>
        </pc:sldMkLst>
        <pc:spChg chg="mod">
          <ac:chgData name="Joel Tumlison" userId="e444c979-a219-43f6-b3ea-2b9bf48f1b27" providerId="ADAL" clId="{052DD3DB-6289-49F1-871F-5D150819373F}" dt="2022-06-07T22:54:46.585" v="5950" actId="20577"/>
          <ac:spMkLst>
            <pc:docMk/>
            <pc:sldMk cId="2826399961" sldId="420"/>
            <ac:spMk id="2" creationId="{FA47B25D-9BC6-443B-9B47-8403A6A912B7}"/>
          </ac:spMkLst>
        </pc:spChg>
        <pc:spChg chg="mod">
          <ac:chgData name="Joel Tumlison" userId="e444c979-a219-43f6-b3ea-2b9bf48f1b27" providerId="ADAL" clId="{052DD3DB-6289-49F1-871F-5D150819373F}" dt="2022-06-07T23:04:56.339" v="6938" actId="27636"/>
          <ac:spMkLst>
            <pc:docMk/>
            <pc:sldMk cId="2826399961" sldId="420"/>
            <ac:spMk id="3" creationId="{4FF4393B-2084-4987-988F-FFB074F8B95A}"/>
          </ac:spMkLst>
        </pc:spChg>
      </pc:sldChg>
      <pc:sldChg chg="addSp modSp new mod">
        <pc:chgData name="Joel Tumlison" userId="e444c979-a219-43f6-b3ea-2b9bf48f1b27" providerId="ADAL" clId="{052DD3DB-6289-49F1-871F-5D150819373F}" dt="2022-06-07T23:10:17.347" v="7366" actId="14100"/>
        <pc:sldMkLst>
          <pc:docMk/>
          <pc:sldMk cId="2434013911" sldId="421"/>
        </pc:sldMkLst>
        <pc:spChg chg="mod">
          <ac:chgData name="Joel Tumlison" userId="e444c979-a219-43f6-b3ea-2b9bf48f1b27" providerId="ADAL" clId="{052DD3DB-6289-49F1-871F-5D150819373F}" dt="2022-06-07T23:05:11.113" v="6963" actId="20577"/>
          <ac:spMkLst>
            <pc:docMk/>
            <pc:sldMk cId="2434013911" sldId="421"/>
            <ac:spMk id="2" creationId="{38FC127A-4D87-4F51-BBD8-33055D39958C}"/>
          </ac:spMkLst>
        </pc:spChg>
        <pc:spChg chg="mod">
          <ac:chgData name="Joel Tumlison" userId="e444c979-a219-43f6-b3ea-2b9bf48f1b27" providerId="ADAL" clId="{052DD3DB-6289-49F1-871F-5D150819373F}" dt="2022-06-07T23:09:54.950" v="7362" actId="14100"/>
          <ac:spMkLst>
            <pc:docMk/>
            <pc:sldMk cId="2434013911" sldId="421"/>
            <ac:spMk id="3" creationId="{5CA3B49E-FDD5-4EBB-AADE-2F1A66CD3787}"/>
          </ac:spMkLst>
        </pc:spChg>
        <pc:picChg chg="add mod">
          <ac:chgData name="Joel Tumlison" userId="e444c979-a219-43f6-b3ea-2b9bf48f1b27" providerId="ADAL" clId="{052DD3DB-6289-49F1-871F-5D150819373F}" dt="2022-06-07T23:10:17.347" v="7366" actId="14100"/>
          <ac:picMkLst>
            <pc:docMk/>
            <pc:sldMk cId="2434013911" sldId="421"/>
            <ac:picMk id="5" creationId="{F7D6C9E8-8C9F-44BD-B05E-CC500B180D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BAFF-EDA0-4816-9B99-5BC74929A72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B86BA-381C-4260-A7E6-64F9E0721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9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67416-C095-4924-96DE-53E5A0504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08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often Delta causes severe disease in young people is unclear, but some early indications that can MORE often cause severe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https://covid.cdc.gov/covid-data-tracker/#county-view?list_select_state=all_states&amp;list_select_county=all_counties&amp;data-type=CommunityLevels&amp;null=CommunityLevels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7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7-day average new cases:  508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7416-C095-4924-96DE-53E5A05045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 (S) protein binds to ACE2 Receptor --- key to infecting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686F5-D9B0-4B87-9E68-28AD15F2A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4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UAMS COPH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4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686F5-D9B0-4B87-9E68-28AD15F2A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3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https://www.cdc.gov/vaccines/covid-19/downloads/COVID-19-immunization-schedule-ages-5yrs-older.pdf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https://www.cdc.gov/vaccines/covid-19/downloads/COVID-19-immunization-schedule-ages-5yrs-older.pdf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9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5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https://covid.cdc.gov/covid-data-tracker/#variant-proportions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B86BA-381C-4260-A7E6-64F9E0721C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DD0C-59DE-46A3-B7FE-FF7B3C6D8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D5C15-88A3-4802-A5CC-0BABB7AF0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A9B9C-F04D-4D78-9D9D-53DAD1BC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0D2C4-833B-4C26-8938-9AF7927E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F2150-02FB-4AB6-8688-72795F92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0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3F42-D637-4C92-B88C-6C2B73C5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C12BC-2D56-436A-BE90-37952F88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FA203-BA3C-4529-A718-186A1CD1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0D9C9-742F-486A-B845-7589A3E3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CB24-65B4-4DBC-8EDF-F8F3F0A7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03F98-5412-4149-852F-32A9382C9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CC099-C62E-41D3-BA73-4933A6AE3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E027D-4F19-4D93-B73A-C37DA211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CED63-1F24-40D7-AE99-3DFE9818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39FA7-BFAE-4456-BDE4-60A6E67C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9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6370" r="55937" b="9786"/>
          <a:stretch/>
        </p:blipFill>
        <p:spPr>
          <a:xfrm>
            <a:off x="5883243" y="0"/>
            <a:ext cx="6302131" cy="6864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170" y="896815"/>
            <a:ext cx="6012977" cy="305276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169" y="4041653"/>
            <a:ext cx="601297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90" y="1865129"/>
            <a:ext cx="3136984" cy="31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1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24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30932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106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156294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5" y="5156294"/>
            <a:ext cx="3632593" cy="1705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4" y="5120864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5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49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4411"/>
            <a:ext cx="12191999" cy="51035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rgbClr val="09183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4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1754411"/>
            <a:ext cx="12191999" cy="51035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425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638163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81425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2638163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2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8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CEA1-1BAA-41C3-BCA9-641F704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4889C-CC7B-42C3-8934-E1AC785C8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C5D55-F982-46F6-BC4D-8869292D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3FC34-346E-497C-A040-AA6754A8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5F440-8C86-4BE1-9EDE-974CC56C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31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754411"/>
            <a:ext cx="12191999" cy="51035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12192000" cy="17017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2239" r="41982" b="2906"/>
          <a:stretch/>
        </p:blipFill>
        <p:spPr>
          <a:xfrm>
            <a:off x="8568506" y="0"/>
            <a:ext cx="3632593" cy="170597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906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95" y="-35430"/>
            <a:ext cx="1762905" cy="1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7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58956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5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>
              <a:defRPr sz="2800">
                <a:solidFill>
                  <a:srgbClr val="09183C"/>
                </a:solidFill>
                <a:latin typeface="Arial Narrow" panose="020B0606020202030204" pitchFamily="34" charset="0"/>
              </a:defRPr>
            </a:lvl2pPr>
            <a:lvl3pPr>
              <a:defRPr sz="2400">
                <a:solidFill>
                  <a:srgbClr val="09183C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rgbClr val="09183C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rgbClr val="09183C"/>
                </a:solidFill>
                <a:latin typeface="Arial Narrow" panose="020B06060202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7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12192000" cy="58956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4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9183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12191999" cy="58956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5960125"/>
            <a:ext cx="12192000" cy="8978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697" r="45791" b="43379"/>
          <a:stretch/>
        </p:blipFill>
        <p:spPr>
          <a:xfrm>
            <a:off x="8797907" y="5960125"/>
            <a:ext cx="3394093" cy="897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49" y="5842194"/>
            <a:ext cx="1123585" cy="11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42A9-99AB-4C3E-901E-85505294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80D3A-D1C8-44D9-863F-2F6394E1B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7252C-7927-47EE-A3D3-19BA1874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A7056-CF6D-41A7-B570-769C9906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A1EA-37C9-4DF1-A341-1B3CD848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2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21DC-16B4-4993-A938-FEF9FF42D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FE46C-1275-49F7-A254-53E2E496D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8C4EE-8DAC-46AD-B66A-97225262B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7927A-E2A8-428D-A0AB-3E754F95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60220-1A76-4DC0-995A-ECC5C880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3293D-6319-467A-BFB1-F11C7C51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6F8E-81AD-4565-95E3-6E8526B8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926F7-5F87-4B3D-A2D8-F889025BD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5FFD-0B91-4F08-ACCB-568489595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CB978-558F-4FCC-9769-D8867DA3A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D2495-A4DB-4401-AA98-F6391F5D5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31F07-36AD-4A65-9C81-84D82AB5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E9867-A0BF-4ADC-9016-1CE0CEC9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9A319-E37E-464C-98FC-E9D6C64F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E886-11D2-4A84-B9AC-506A3F79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AC862-66E5-44C4-A449-E1AE6B2F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350F0-5880-476F-9346-4D671438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B1ADA-7B85-4A35-A8D1-1509E3B3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8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3A6C3-1908-46F7-85F8-2C52C9CD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04727-4697-41A5-AAFE-8CCCCC9F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469DF-D841-46DC-A305-F072FB06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FBE2-8372-4BC7-90B2-23AFC997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018D-F09E-4A64-9A6B-2F3B7D1B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82560-7987-4D31-877F-676FF9686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20192-3383-427E-A330-29F1D7D5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3B756-EEBC-4B0E-B444-66DC9D7D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8AEF4-CAAF-4E4A-AE0B-5911191A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9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F642-E448-457F-9155-C7A99B8C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64AF7-17E4-484E-AF07-9E49342A4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4827-EB63-4AAC-A1D5-495026144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1A8FF-F730-44DC-9BFD-E34512DB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0C06C-8341-479A-A613-83E8F414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69903-644B-4554-B6A4-63C25A42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5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5BF76-F2BF-4D99-914B-81A8C1E5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A7D01-EE6F-4DCE-B497-29CD048E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34F6B-E56E-4905-9208-AEC7310AE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AE312-81DD-462E-8F95-C0B4DD36D17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171E-A333-4169-8B45-E092942E8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27ED7-392B-4CB8-B4A3-6D164B1CA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459E8-1796-4224-AD4C-8C92F01A5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5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13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ommunity/schools-childcare/k-12-childcare-guidance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ounty-view?list_select_state=all_states&amp;list_select_county=all_counties&amp;data-type=CommunityLevels&amp;null=CommunityLevels" TargetMode="External"/><Relationship Id="rId2" Type="http://schemas.openxmlformats.org/officeDocument/2006/relationships/hyperlink" Target="https://www.cdc.gov/coronavirus/2019-ncov/community/schools-childcare/k-12-childcare-guidance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dc.gov/poxvirus/monkeypox/index.html" TargetMode="External"/><Relationship Id="rId4" Type="http://schemas.openxmlformats.org/officeDocument/2006/relationships/hyperlink" Target="https://www.cdc.gov/poxvirus/monkeypox/pdf/MonkeyPox-sexually-active-InfoSheet-508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vaccines/covid-19/clinical-considerations/covid-19-vaccines-us.html" TargetMode="External"/><Relationship Id="rId3" Type="http://schemas.openxmlformats.org/officeDocument/2006/relationships/hyperlink" Target="https://www.healthy.arkansas.gov/programs-services/topics/novel-coronavirus" TargetMode="External"/><Relationship Id="rId7" Type="http://schemas.openxmlformats.org/officeDocument/2006/relationships/hyperlink" Target="https://www.cdc.gov/vaccines/covid-19/downloads/COVID-19-vacc-schedule-at-a-glance-508.pdf" TargetMode="External"/><Relationship Id="rId2" Type="http://schemas.openxmlformats.org/officeDocument/2006/relationships/hyperlink" Target="http://www.who.int/publications/m/item/draft-landscape-of-covid-19-candidate-vaccine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dc.gov/vaccines/covid-19/downloads/COVID-19-immunization-schedule-ages-5yrs-older.pdf" TargetMode="External"/><Relationship Id="rId5" Type="http://schemas.openxmlformats.org/officeDocument/2006/relationships/hyperlink" Target="https://www.cdc.gov/vaccines/covid-19/downloads/summary-interim-clinical-considerations.pdf" TargetMode="External"/><Relationship Id="rId4" Type="http://schemas.openxmlformats.org/officeDocument/2006/relationships/hyperlink" Target="https://covid.cdc.gov/covid-data-tracker/#datatracker-home" TargetMode="External"/><Relationship Id="rId9" Type="http://schemas.openxmlformats.org/officeDocument/2006/relationships/hyperlink" Target="https://covid.cdc.gov/covid-data-tracker/#variant-propor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AA1AC-6E0F-47F5-8EE2-30075DF94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336884"/>
            <a:ext cx="9653202" cy="3656843"/>
          </a:xfrm>
        </p:spPr>
        <p:txBody>
          <a:bodyPr>
            <a:normAutofit/>
          </a:bodyPr>
          <a:lstStyle/>
          <a:p>
            <a:pPr algn="l"/>
            <a:r>
              <a:rPr lang="en-US" sz="6700" u="sng" dirty="0">
                <a:solidFill>
                  <a:srgbClr val="FFFFFF"/>
                </a:solidFill>
              </a:rPr>
              <a:t>COVID-19 </a:t>
            </a:r>
            <a:r>
              <a:rPr lang="en-US" sz="6700" i="1" u="sng" dirty="0">
                <a:solidFill>
                  <a:srgbClr val="FFFFFF"/>
                </a:solidFill>
              </a:rPr>
              <a:t>and More! </a:t>
            </a:r>
            <a:r>
              <a:rPr lang="en-US" sz="6700" u="sng" dirty="0">
                <a:solidFill>
                  <a:srgbClr val="FFFFFF"/>
                </a:solidFill>
              </a:rPr>
              <a:t>Presentation </a:t>
            </a:r>
            <a:br>
              <a:rPr lang="en-US" sz="6700" dirty="0">
                <a:solidFill>
                  <a:srgbClr val="FFFFFF"/>
                </a:solidFill>
              </a:rPr>
            </a:br>
            <a:r>
              <a:rPr lang="en-US" sz="5300" dirty="0">
                <a:solidFill>
                  <a:srgbClr val="FFFFFF"/>
                </a:solidFill>
              </a:rPr>
              <a:t>Arkansas School Nurse Association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June 8, 2022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3DD3E-21C4-4AAE-BAA1-39264809D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en-US" sz="3200" dirty="0">
                <a:solidFill>
                  <a:srgbClr val="FEFFFF"/>
                </a:solidFill>
              </a:rPr>
              <a:t>Joel Tumlison, MD  </a:t>
            </a:r>
            <a:r>
              <a:rPr lang="en-US" dirty="0">
                <a:solidFill>
                  <a:srgbClr val="FEFFFF"/>
                </a:solidFill>
              </a:rPr>
              <a:t>Diplomate ABFM</a:t>
            </a:r>
            <a:endParaRPr lang="en-US" sz="2800" dirty="0">
              <a:solidFill>
                <a:srgbClr val="FEFFFF"/>
              </a:solidFill>
            </a:endParaRPr>
          </a:p>
          <a:p>
            <a:pPr algn="l"/>
            <a:r>
              <a:rPr lang="en-US" sz="2800" dirty="0">
                <a:solidFill>
                  <a:srgbClr val="FEFFFF"/>
                </a:solidFill>
              </a:rPr>
              <a:t>Medical Director, Immunizations &amp; Outbreak Response, ADH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2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E8699-6CEF-4218-9BEA-ACAF8874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15" y="167268"/>
            <a:ext cx="9422780" cy="65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5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031AB-98BA-4D5D-8D15-3A328F28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96" y="0"/>
            <a:ext cx="6306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2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CCECB-B2ED-4227-8A4A-FD38C8FC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82" y="0"/>
            <a:ext cx="626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2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70B7-AFE4-4716-8498-24DFD048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Rates in Arkansas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959DC-8A2E-47B4-B316-A154072EF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9416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Total Population:   	54.8% Fully vaccinated </a:t>
            </a:r>
            <a:r>
              <a:rPr lang="en-US" sz="2000" dirty="0">
                <a:solidFill>
                  <a:srgbClr val="C00000"/>
                </a:solidFill>
              </a:rPr>
              <a:t>(66.7% </a:t>
            </a:r>
            <a:r>
              <a:rPr lang="en-US" sz="2000" dirty="0" err="1">
                <a:solidFill>
                  <a:srgbClr val="C00000"/>
                </a:solidFill>
              </a:rPr>
              <a:t>nat’l</a:t>
            </a:r>
            <a:r>
              <a:rPr lang="en-US" sz="2000" dirty="0">
                <a:solidFill>
                  <a:srgbClr val="C00000"/>
                </a:solidFill>
              </a:rPr>
              <a:t> avg)</a:t>
            </a:r>
            <a:r>
              <a:rPr lang="en-US" sz="2000" dirty="0"/>
              <a:t> 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		40.3% First Booster dose </a:t>
            </a:r>
            <a:r>
              <a:rPr lang="en-US" sz="2000" dirty="0">
                <a:solidFill>
                  <a:srgbClr val="C00000"/>
                </a:solidFill>
              </a:rPr>
              <a:t>(46.9% </a:t>
            </a:r>
            <a:r>
              <a:rPr lang="en-US" sz="2000" dirty="0" err="1">
                <a:solidFill>
                  <a:srgbClr val="C00000"/>
                </a:solidFill>
              </a:rPr>
              <a:t>nat’l</a:t>
            </a:r>
            <a:r>
              <a:rPr lang="en-US" sz="2000" dirty="0">
                <a:solidFill>
                  <a:srgbClr val="C00000"/>
                </a:solidFill>
              </a:rPr>
              <a:t> avg) of those fully vaccinated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Population 5+:		58.5% Fully vaccinated </a:t>
            </a:r>
            <a:r>
              <a:rPr lang="en-US" sz="2000" dirty="0">
                <a:solidFill>
                  <a:schemeClr val="accent4"/>
                </a:solidFill>
              </a:rPr>
              <a:t>(70.9% </a:t>
            </a:r>
            <a:r>
              <a:rPr lang="en-US" sz="2000" dirty="0" err="1">
                <a:solidFill>
                  <a:schemeClr val="accent4"/>
                </a:solidFill>
              </a:rPr>
              <a:t>nat’l</a:t>
            </a:r>
            <a:r>
              <a:rPr lang="en-US" sz="2000" dirty="0">
                <a:solidFill>
                  <a:schemeClr val="accent4"/>
                </a:solidFill>
              </a:rPr>
              <a:t> avg)</a:t>
            </a:r>
            <a:endParaRPr lang="en-US" sz="2200" dirty="0">
              <a:solidFill>
                <a:schemeClr val="accent4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400" dirty="0"/>
              <a:t>Population 12+:		62.8%  Fully vaccinated  </a:t>
            </a:r>
            <a:r>
              <a:rPr lang="en-US" sz="2000" dirty="0">
                <a:solidFill>
                  <a:srgbClr val="C00000"/>
                </a:solidFill>
              </a:rPr>
              <a:t>(75.2% </a:t>
            </a:r>
            <a:r>
              <a:rPr lang="en-US" sz="2000" dirty="0" err="1">
                <a:solidFill>
                  <a:srgbClr val="C00000"/>
                </a:solidFill>
              </a:rPr>
              <a:t>nat’l</a:t>
            </a:r>
            <a:r>
              <a:rPr lang="en-US" sz="2000" dirty="0">
                <a:solidFill>
                  <a:srgbClr val="C00000"/>
                </a:solidFill>
              </a:rPr>
              <a:t> avg)</a:t>
            </a:r>
            <a:endParaRPr lang="en-US" sz="2000" dirty="0"/>
          </a:p>
          <a:p>
            <a:pPr marL="0" indent="0">
              <a:buNone/>
            </a:pPr>
            <a:r>
              <a:rPr lang="en-US" sz="2400" dirty="0"/>
              <a:t>			41.5%  First booster dose </a:t>
            </a:r>
            <a:r>
              <a:rPr lang="en-US" sz="2000" dirty="0">
                <a:solidFill>
                  <a:schemeClr val="accent4"/>
                </a:solidFill>
              </a:rPr>
              <a:t>(48.7% </a:t>
            </a:r>
            <a:r>
              <a:rPr lang="en-US" sz="2000" dirty="0" err="1">
                <a:solidFill>
                  <a:schemeClr val="accent4"/>
                </a:solidFill>
              </a:rPr>
              <a:t>nat’l</a:t>
            </a:r>
            <a:r>
              <a:rPr lang="en-US" sz="2000" dirty="0">
                <a:solidFill>
                  <a:schemeClr val="accent4"/>
                </a:solidFill>
              </a:rPr>
              <a:t> avg) of those fully vaccinated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Population 65+:		81.2% Fully vaccinated  </a:t>
            </a:r>
            <a:r>
              <a:rPr lang="en-US" sz="2000" dirty="0">
                <a:solidFill>
                  <a:srgbClr val="C00000"/>
                </a:solidFill>
              </a:rPr>
              <a:t>(91.2% </a:t>
            </a:r>
            <a:r>
              <a:rPr lang="en-US" sz="2000" dirty="0" err="1">
                <a:solidFill>
                  <a:srgbClr val="C00000"/>
                </a:solidFill>
              </a:rPr>
              <a:t>nat’l</a:t>
            </a:r>
            <a:r>
              <a:rPr lang="en-US" sz="2000" dirty="0">
                <a:solidFill>
                  <a:srgbClr val="C00000"/>
                </a:solidFill>
              </a:rPr>
              <a:t> avg)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		65.5% First booster dose  </a:t>
            </a:r>
            <a:r>
              <a:rPr lang="en-US" sz="2000" dirty="0">
                <a:solidFill>
                  <a:schemeClr val="accent4"/>
                </a:solidFill>
              </a:rPr>
              <a:t>(69.7% </a:t>
            </a:r>
            <a:r>
              <a:rPr lang="en-US" sz="2000" dirty="0" err="1">
                <a:solidFill>
                  <a:schemeClr val="accent4"/>
                </a:solidFill>
              </a:rPr>
              <a:t>nat’l</a:t>
            </a:r>
            <a:r>
              <a:rPr lang="en-US" sz="2000" dirty="0">
                <a:solidFill>
                  <a:schemeClr val="accent4"/>
                </a:solidFill>
              </a:rPr>
              <a:t> avg) of those fully vaccinated</a:t>
            </a:r>
          </a:p>
          <a:p>
            <a:pPr marL="0" indent="0">
              <a:buNone/>
            </a:pPr>
            <a:r>
              <a:rPr lang="en-US" sz="2400" dirty="0"/>
              <a:t>			25.3% Second booster dose </a:t>
            </a:r>
            <a:r>
              <a:rPr lang="en-US" sz="2000" dirty="0">
                <a:solidFill>
                  <a:schemeClr val="accent4"/>
                </a:solidFill>
              </a:rPr>
              <a:t>(30% </a:t>
            </a:r>
            <a:r>
              <a:rPr lang="en-US" sz="2000" dirty="0" err="1">
                <a:solidFill>
                  <a:schemeClr val="accent4"/>
                </a:solidFill>
              </a:rPr>
              <a:t>nat’l</a:t>
            </a:r>
            <a:r>
              <a:rPr lang="en-US" sz="2000" dirty="0">
                <a:solidFill>
                  <a:schemeClr val="accent4"/>
                </a:solidFill>
              </a:rPr>
              <a:t> avg)</a:t>
            </a:r>
            <a:r>
              <a:rPr lang="en-US" sz="2400" dirty="0"/>
              <a:t> 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411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8056-A61A-4262-A33B-5F6A7D8E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 Variants, Subvariants, and      Sub-sub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A95FB-4FC4-4BE1-82E0-DB4CD034E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“OG” SARS-CoV-2, Alpha, Delta</a:t>
            </a:r>
          </a:p>
          <a:p>
            <a:pPr lvl="1"/>
            <a:r>
              <a:rPr lang="en-US" dirty="0"/>
              <a:t>Came and went ---- will they return?</a:t>
            </a:r>
          </a:p>
          <a:p>
            <a:r>
              <a:rPr lang="en-US" dirty="0"/>
              <a:t>Omicron</a:t>
            </a:r>
          </a:p>
          <a:p>
            <a:pPr lvl="1"/>
            <a:r>
              <a:rPr lang="en-US" dirty="0"/>
              <a:t>B.1.1.529, then BA.1.1</a:t>
            </a:r>
          </a:p>
          <a:p>
            <a:pPr lvl="1"/>
            <a:r>
              <a:rPr lang="en-US" dirty="0"/>
              <a:t>BA.2 – now BA.2 subvariants are predominant</a:t>
            </a:r>
          </a:p>
          <a:p>
            <a:pPr lvl="2"/>
            <a:r>
              <a:rPr lang="en-US" dirty="0"/>
              <a:t>Currently BA.2.12.1 is most predominant – 53.1% our region, 62% USA</a:t>
            </a:r>
          </a:p>
          <a:p>
            <a:pPr lvl="2"/>
            <a:r>
              <a:rPr lang="en-US" dirty="0"/>
              <a:t>30% more transmissible than B.1.1.529</a:t>
            </a:r>
          </a:p>
          <a:p>
            <a:pPr lvl="1"/>
            <a:r>
              <a:rPr lang="en-US" dirty="0"/>
              <a:t>BA.4/BA.5</a:t>
            </a:r>
          </a:p>
          <a:p>
            <a:pPr lvl="2"/>
            <a:r>
              <a:rPr lang="en-US" dirty="0"/>
              <a:t>Growing – just about 8% of most recent samples our region, 5% USA</a:t>
            </a:r>
          </a:p>
          <a:p>
            <a:pPr lvl="2"/>
            <a:r>
              <a:rPr lang="en-US" dirty="0"/>
              <a:t>But Nowcast predicts now just over 20% of our region samples</a:t>
            </a:r>
          </a:p>
          <a:p>
            <a:pPr lvl="2"/>
            <a:r>
              <a:rPr lang="en-US" dirty="0"/>
              <a:t>Based on very small number of samples </a:t>
            </a:r>
          </a:p>
        </p:txBody>
      </p:sp>
    </p:spTree>
    <p:extLst>
      <p:ext uri="{BB962C8B-B14F-4D97-AF65-F5344CB8AC3E}">
        <p14:creationId xmlns:p14="http://schemas.microsoft.com/office/powerpoint/2010/main" val="3981956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645C0-8F94-4B2E-A103-D216A53A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07" y="0"/>
            <a:ext cx="9514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3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0D8A-791E-4F2D-8321-5983F50E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8589264" cy="1690689"/>
          </a:xfrm>
        </p:spPr>
        <p:txBody>
          <a:bodyPr/>
          <a:lstStyle/>
          <a:p>
            <a:r>
              <a:rPr lang="en-US" dirty="0"/>
              <a:t>Post-COVID Conditions – “Long-COVID”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15C1-4168-4703-8C8A-A7C8CB534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Onset Patterns:</a:t>
            </a:r>
          </a:p>
          <a:p>
            <a:pPr marL="0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Persistent symptoms and conditions that begin at the time of acute COVID-19 illness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New-onset late sequelae following asymptomatic disease or a period of acute symptom relief or remission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Evolution of symptoms and conditions that include some persistent symptoms (e.g., shortness of breath) with the addition of new symptoms or conditions over time (e.g., cognitive difficulties)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4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6E2E-BAD6-4DA9-A825-0FCBD964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8470392" cy="1690689"/>
          </a:xfrm>
        </p:spPr>
        <p:txBody>
          <a:bodyPr>
            <a:normAutofit/>
          </a:bodyPr>
          <a:lstStyle/>
          <a:p>
            <a:r>
              <a:rPr lang="en-US" dirty="0"/>
              <a:t>Symptoms commonly reported among people with post-COVID conditions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57DD72-D39F-461D-9B6E-BA530D779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264" y="1690688"/>
            <a:ext cx="9866376" cy="49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2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5E57-529B-4759-960A-B5B8BC07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Year 2022-23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CCA0-7726-4478-83CD-89D2C1E0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216"/>
          </a:xfrm>
        </p:spPr>
        <p:txBody>
          <a:bodyPr>
            <a:normAutofit/>
          </a:bodyPr>
          <a:lstStyle/>
          <a:p>
            <a:r>
              <a:rPr lang="en-US" dirty="0"/>
              <a:t>CDC Updated K-12/ECE Operational Guidance May 27, 2022</a:t>
            </a:r>
          </a:p>
          <a:p>
            <a:pPr lvl="1"/>
            <a:r>
              <a:rPr lang="en-US" dirty="0">
                <a:hlinkClick r:id="rId3"/>
              </a:rPr>
              <a:t>https://www.cdc.gov/coronavirus/2019-ncov/community/schools-childcare/k-12-childcare-guidance.html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Basically, breaks prevention measures into 2 groups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“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Strategies for Everyday Operations”</a:t>
            </a:r>
          </a:p>
          <a:p>
            <a:pPr lvl="3"/>
            <a:r>
              <a:rPr lang="en-US" sz="2000" b="0" i="0" dirty="0">
                <a:solidFill>
                  <a:srgbClr val="000000"/>
                </a:solidFill>
                <a:effectLst/>
              </a:rPr>
              <a:t>Up-to-date vaccination, Stay home when sick, ventilation, hand hygiene, cleaning</a:t>
            </a:r>
          </a:p>
          <a:p>
            <a:pPr lvl="2"/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lvl="2"/>
            <a:r>
              <a:rPr lang="en-US" dirty="0"/>
              <a:t>“</a:t>
            </a:r>
            <a:r>
              <a:rPr lang="en-US" b="0" i="0" dirty="0">
                <a:solidFill>
                  <a:srgbClr val="000000"/>
                </a:solidFill>
                <a:effectLst/>
                <a:latin typeface="Merriweather" panose="00000500000000000000" pitchFamily="2" charset="0"/>
              </a:rPr>
              <a:t>COVID-19 Community Levels and Associated Prevention Strategies”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</a:rPr>
              <a:t>Things that will vary in how you implement with level, or if you implement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</a:rPr>
              <a:t>Masks, testing, </a:t>
            </a:r>
            <a:r>
              <a:rPr lang="en-US" sz="2000" dirty="0" err="1">
                <a:solidFill>
                  <a:srgbClr val="000000"/>
                </a:solidFill>
              </a:rPr>
              <a:t>cohorting</a:t>
            </a:r>
            <a:r>
              <a:rPr lang="en-US" sz="2000" dirty="0">
                <a:solidFill>
                  <a:srgbClr val="000000"/>
                </a:solidFill>
              </a:rPr>
              <a:t>, etc.</a:t>
            </a:r>
          </a:p>
          <a:p>
            <a:pPr lvl="3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3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CCA2A-AEA3-4229-B75D-5F79E13B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Year 2022-23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C40EC-9684-4C1B-BEC5-17D8E0BA4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Quarantine of Close contacts</a:t>
            </a:r>
          </a:p>
          <a:p>
            <a:pPr lvl="1"/>
            <a:r>
              <a:rPr lang="en-US" dirty="0"/>
              <a:t>Will still be decision of school district whether/not to do this</a:t>
            </a:r>
          </a:p>
          <a:p>
            <a:pPr lvl="1"/>
            <a:r>
              <a:rPr lang="en-US" dirty="0"/>
              <a:t>“Exempt from quarantine”</a:t>
            </a:r>
          </a:p>
          <a:p>
            <a:pPr lvl="2"/>
            <a:r>
              <a:rPr lang="en-US" b="1" dirty="0"/>
              <a:t>Up to date </a:t>
            </a:r>
            <a:r>
              <a:rPr lang="en-US" dirty="0"/>
              <a:t>with COVID-19 vaccinations</a:t>
            </a:r>
          </a:p>
          <a:p>
            <a:pPr lvl="2"/>
            <a:r>
              <a:rPr lang="en-US" dirty="0"/>
              <a:t>Recent infection within 90 days of this exposure</a:t>
            </a:r>
          </a:p>
          <a:p>
            <a:pPr lvl="2"/>
            <a:r>
              <a:rPr lang="en-US" dirty="0"/>
              <a:t>Both parties masked</a:t>
            </a:r>
          </a:p>
          <a:p>
            <a:endParaRPr lang="en-US" dirty="0"/>
          </a:p>
          <a:p>
            <a:r>
              <a:rPr lang="en-US" dirty="0"/>
              <a:t>Masks  -- Do based on COVID-19 Community Levels</a:t>
            </a:r>
          </a:p>
          <a:p>
            <a:pPr lvl="1"/>
            <a:r>
              <a:rPr lang="en-US" dirty="0"/>
              <a:t>When low(green) – medium(yellow) = no universal mask rec for indoor, public places</a:t>
            </a:r>
          </a:p>
          <a:p>
            <a:pPr lvl="1"/>
            <a:r>
              <a:rPr lang="en-US" dirty="0"/>
              <a:t>When high (orange) = recommend universal masking indoor, public places</a:t>
            </a:r>
          </a:p>
        </p:txBody>
      </p:sp>
    </p:spTree>
    <p:extLst>
      <p:ext uri="{BB962C8B-B14F-4D97-AF65-F5344CB8AC3E}">
        <p14:creationId xmlns:p14="http://schemas.microsoft.com/office/powerpoint/2010/main" val="376724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DC52-8EE1-42E9-BA42-707D4CE88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C3CB8-996A-4504-8C12-FF82D9425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21" y="6739828"/>
            <a:ext cx="5484423" cy="11817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1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5404-C6A9-4E0A-AA6B-D8ED0074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Community Levels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58FE0-EF75-40D8-BCF0-C3EA487E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5228" y="1825625"/>
            <a:ext cx="9161544" cy="4351338"/>
          </a:xfrm>
        </p:spPr>
      </p:pic>
    </p:spTree>
    <p:extLst>
      <p:ext uri="{BB962C8B-B14F-4D97-AF65-F5344CB8AC3E}">
        <p14:creationId xmlns:p14="http://schemas.microsoft.com/office/powerpoint/2010/main" val="3829950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B64E-93FC-4C8D-B7B5-8643932A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8305800" cy="1690689"/>
          </a:xfrm>
        </p:spPr>
        <p:txBody>
          <a:bodyPr/>
          <a:lstStyle/>
          <a:p>
            <a:r>
              <a:rPr lang="en-US" dirty="0"/>
              <a:t>COVID-19 Testing in K-12 SY 2022-23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ED93-A869-4561-8400-92E2DD556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Pooled Screening PCR Testing still available</a:t>
            </a:r>
          </a:p>
          <a:p>
            <a:pPr lvl="1"/>
            <a:r>
              <a:rPr lang="en-US" sz="2200" dirty="0" err="1"/>
              <a:t>ThermoFisher</a:t>
            </a:r>
            <a:r>
              <a:rPr lang="en-US" sz="2200" dirty="0"/>
              <a:t> Scientific/Color</a:t>
            </a:r>
          </a:p>
          <a:p>
            <a:pPr lvl="1"/>
            <a:r>
              <a:rPr lang="en-US" sz="2200" dirty="0"/>
              <a:t>Weekly/biweekly</a:t>
            </a:r>
          </a:p>
          <a:p>
            <a:endParaRPr lang="en-US" dirty="0"/>
          </a:p>
          <a:p>
            <a:r>
              <a:rPr lang="en-US" dirty="0"/>
              <a:t>POC Antigen testing/rapid antigen</a:t>
            </a:r>
          </a:p>
          <a:p>
            <a:pPr lvl="1"/>
            <a:r>
              <a:rPr lang="en-US" dirty="0"/>
              <a:t>“</a:t>
            </a:r>
            <a:r>
              <a:rPr lang="en-US" sz="2200" dirty="0"/>
              <a:t>Clinical boxes” – what many of you got last year</a:t>
            </a:r>
          </a:p>
          <a:p>
            <a:pPr lvl="1"/>
            <a:r>
              <a:rPr lang="en-US" sz="2200" dirty="0"/>
              <a:t>Only have to report </a:t>
            </a:r>
            <a:r>
              <a:rPr lang="en-US" sz="2200" b="1" dirty="0"/>
              <a:t>+ </a:t>
            </a:r>
            <a:r>
              <a:rPr lang="en-US" sz="2200" dirty="0"/>
              <a:t>tests</a:t>
            </a:r>
          </a:p>
          <a:p>
            <a:pPr lvl="1"/>
            <a:endParaRPr lang="en-US" dirty="0"/>
          </a:p>
          <a:p>
            <a:r>
              <a:rPr lang="en-US" dirty="0"/>
              <a:t>OTC/At-home Antigen testing</a:t>
            </a:r>
          </a:p>
          <a:p>
            <a:pPr lvl="1"/>
            <a:r>
              <a:rPr lang="en-US" sz="2200" dirty="0"/>
              <a:t>Like POC testing, but in single/double packs</a:t>
            </a:r>
          </a:p>
          <a:p>
            <a:pPr lvl="1"/>
            <a:r>
              <a:rPr lang="en-US" sz="2200" dirty="0"/>
              <a:t>Send home w/ sick kid for other siblings/family; Exposed kids; use in nurse office</a:t>
            </a:r>
          </a:p>
          <a:p>
            <a:pPr lvl="1"/>
            <a:r>
              <a:rPr lang="en-US" sz="2200" dirty="0"/>
              <a:t>They should report to you so that you know, but no requirement to report to ADH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7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7D37-8C59-44E5-92E1-BAEFC30C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Other diseases still exist?  </a:t>
            </a:r>
            <a:r>
              <a:rPr lang="en-US" dirty="0"/>
              <a:t>Diarrhea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4437-CF19-4756-B42B-5124A2E76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Salmonella</a:t>
            </a:r>
          </a:p>
          <a:p>
            <a:pPr lvl="1"/>
            <a:r>
              <a:rPr lang="en-US" sz="2000" dirty="0"/>
              <a:t>Recent outbreak: 7 confirmed cases genotype linked from a common source</a:t>
            </a:r>
          </a:p>
          <a:p>
            <a:pPr lvl="1"/>
            <a:r>
              <a:rPr lang="en-US" sz="2000" dirty="0"/>
              <a:t>20% people with Salmonella dx are hospitalized</a:t>
            </a:r>
          </a:p>
          <a:p>
            <a:r>
              <a:rPr lang="en-US" dirty="0"/>
              <a:t>STEC</a:t>
            </a:r>
            <a:r>
              <a:rPr lang="en-US" sz="2400" dirty="0"/>
              <a:t> (</a:t>
            </a:r>
            <a:r>
              <a:rPr lang="en-US" sz="2000" dirty="0"/>
              <a:t>Shiga-toxin </a:t>
            </a:r>
            <a:r>
              <a:rPr lang="en-US" sz="2000" i="1" dirty="0" err="1"/>
              <a:t>E.Coli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Daycare with multiple confirmed cases, several others who had been sick</a:t>
            </a:r>
          </a:p>
          <a:p>
            <a:pPr lvl="1"/>
            <a:r>
              <a:rPr lang="en-US" sz="2000" dirty="0"/>
              <a:t>HUS – Hemolytic Uremic Syndrome</a:t>
            </a:r>
          </a:p>
          <a:p>
            <a:r>
              <a:rPr lang="en-US" sz="2400" dirty="0"/>
              <a:t>Norovirus – you don’t </a:t>
            </a:r>
            <a:r>
              <a:rPr lang="en-US" sz="2400" dirty="0" err="1"/>
              <a:t>wanna</a:t>
            </a:r>
            <a:r>
              <a:rPr lang="en-US" sz="2400" dirty="0"/>
              <a:t> ride this wave</a:t>
            </a:r>
          </a:p>
          <a:p>
            <a:pPr lvl="1"/>
            <a:r>
              <a:rPr lang="en-US" sz="2000" dirty="0"/>
              <a:t>CCF with over 20 ill, 7+ and counting norovirus +</a:t>
            </a:r>
          </a:p>
          <a:p>
            <a:r>
              <a:rPr lang="en-US" sz="2400" dirty="0"/>
              <a:t>Campylobacter, other </a:t>
            </a:r>
            <a:r>
              <a:rPr lang="en-US" sz="2400" i="1" dirty="0"/>
              <a:t>E. Coli, </a:t>
            </a:r>
            <a:r>
              <a:rPr lang="en-US" sz="2400" dirty="0"/>
              <a:t>many, many more.</a:t>
            </a:r>
          </a:p>
          <a:p>
            <a:r>
              <a:rPr lang="en-US" sz="2400" dirty="0"/>
              <a:t>Wash hands, clean restrooms, wear PPE when cleaning up emesis/stool</a:t>
            </a:r>
          </a:p>
        </p:txBody>
      </p:sp>
    </p:spTree>
    <p:extLst>
      <p:ext uri="{BB962C8B-B14F-4D97-AF65-F5344CB8AC3E}">
        <p14:creationId xmlns:p14="http://schemas.microsoft.com/office/powerpoint/2010/main" val="443301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9A65-B403-4D46-B095-1EE77098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Other diseases still exist?  </a:t>
            </a:r>
            <a:r>
              <a:rPr lang="en-US" dirty="0"/>
              <a:t>Varicella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9D527-9C6D-44EC-A149-7195CCE2D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552"/>
            <a:ext cx="10515600" cy="488000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Was it a “clinical diagnosis”?</a:t>
            </a:r>
          </a:p>
          <a:p>
            <a:pPr lvl="1"/>
            <a:r>
              <a:rPr lang="en-US" sz="2200" dirty="0"/>
              <a:t>Epidemiologic link to similar/confirmed case makes more certain</a:t>
            </a:r>
          </a:p>
          <a:p>
            <a:r>
              <a:rPr lang="en-US" dirty="0"/>
              <a:t>Was a sample taken from one of vesicles?	</a:t>
            </a:r>
          </a:p>
          <a:p>
            <a:pPr lvl="1"/>
            <a:r>
              <a:rPr lang="en-US" dirty="0"/>
              <a:t>This really helps ADH</a:t>
            </a:r>
          </a:p>
          <a:p>
            <a:r>
              <a:rPr lang="en-US" dirty="0"/>
              <a:t>EXCLUSIONS!  </a:t>
            </a:r>
            <a:r>
              <a:rPr lang="en-US" i="1" dirty="0"/>
              <a:t>AHHHHH!</a:t>
            </a:r>
          </a:p>
          <a:p>
            <a:pPr lvl="1"/>
            <a:r>
              <a:rPr lang="en-US" dirty="0"/>
              <a:t>Who had prior immunity at time of exposure? </a:t>
            </a:r>
          </a:p>
          <a:p>
            <a:pPr lvl="3"/>
            <a:r>
              <a:rPr lang="en-US" dirty="0"/>
              <a:t>Prior complete vaccination – 2 doses</a:t>
            </a:r>
          </a:p>
          <a:p>
            <a:pPr lvl="3"/>
            <a:r>
              <a:rPr lang="en-US" dirty="0"/>
              <a:t>Prior </a:t>
            </a:r>
            <a:r>
              <a:rPr lang="en-US" b="1" dirty="0"/>
              <a:t>Medical provider confirmed </a:t>
            </a:r>
            <a:r>
              <a:rPr lang="en-US" dirty="0"/>
              <a:t>disease</a:t>
            </a:r>
          </a:p>
          <a:p>
            <a:pPr lvl="3"/>
            <a:r>
              <a:rPr lang="en-US" dirty="0"/>
              <a:t>Titers </a:t>
            </a:r>
          </a:p>
          <a:p>
            <a:pPr lvl="1"/>
            <a:r>
              <a:rPr lang="en-US" dirty="0"/>
              <a:t>We exclude non-immune w/ close contact (class/bus) exposed during infectious period for 21 days (</a:t>
            </a:r>
            <a:r>
              <a:rPr lang="en-US" sz="2000" dirty="0"/>
              <a:t>long incubation) </a:t>
            </a:r>
            <a:r>
              <a:rPr lang="en-US" dirty="0"/>
              <a:t>from last exposure</a:t>
            </a:r>
          </a:p>
          <a:p>
            <a:pPr lvl="2"/>
            <a:r>
              <a:rPr lang="en-US" dirty="0"/>
              <a:t>If immunization can be made up to date by 1 dose, then give within 5 days of exposure and allow immediate return</a:t>
            </a:r>
          </a:p>
          <a:p>
            <a:r>
              <a:rPr lang="en-US" dirty="0"/>
              <a:t>Varicella – 61-100% secondary attack rates in susceptible household contacts</a:t>
            </a:r>
          </a:p>
          <a:p>
            <a:r>
              <a:rPr lang="en-US" dirty="0"/>
              <a:t>Case stays out until </a:t>
            </a:r>
            <a:r>
              <a:rPr lang="en-US" b="1" i="1" dirty="0"/>
              <a:t>all lesions</a:t>
            </a:r>
            <a:r>
              <a:rPr lang="en-US" dirty="0"/>
              <a:t> are crusted over and dry.</a:t>
            </a:r>
          </a:p>
        </p:txBody>
      </p:sp>
    </p:spTree>
    <p:extLst>
      <p:ext uri="{BB962C8B-B14F-4D97-AF65-F5344CB8AC3E}">
        <p14:creationId xmlns:p14="http://schemas.microsoft.com/office/powerpoint/2010/main" val="3113360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B25D-9BC6-443B-9B47-8403A6A9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Monkeypox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4393B-2084-4987-988F-FFB074F8B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7306"/>
          </a:xfrm>
        </p:spPr>
        <p:txBody>
          <a:bodyPr>
            <a:normAutofit/>
          </a:bodyPr>
          <a:lstStyle/>
          <a:p>
            <a:r>
              <a:rPr lang="en-US" dirty="0"/>
              <a:t>No confirmed or probable cases in AR at present</a:t>
            </a:r>
          </a:p>
          <a:p>
            <a:r>
              <a:rPr lang="en-US" dirty="0"/>
              <a:t>35 cases in USA as of 6/7/22</a:t>
            </a:r>
          </a:p>
          <a:p>
            <a:pPr lvl="1"/>
            <a:r>
              <a:rPr lang="en-US" dirty="0"/>
              <a:t>Majority have been in MSM but can occur in anyone touching someone with the rash</a:t>
            </a:r>
          </a:p>
          <a:p>
            <a:r>
              <a:rPr lang="en-US" dirty="0"/>
              <a:t>Physical contact/skin-to-skin contact most common way to spread</a:t>
            </a:r>
          </a:p>
          <a:p>
            <a:pPr lvl="1"/>
            <a:r>
              <a:rPr lang="en-US" dirty="0"/>
              <a:t>Literature says can spread via large respiratory droplet if person is at most infectious time of illness, but this also requires prolonged close contact with someone</a:t>
            </a:r>
          </a:p>
          <a:p>
            <a:pPr lvl="1"/>
            <a:r>
              <a:rPr lang="en-US" dirty="0"/>
              <a:t>B/c of this unlikely to spread widely or cause a pandemic</a:t>
            </a:r>
          </a:p>
          <a:p>
            <a:pPr lvl="1"/>
            <a:r>
              <a:rPr lang="en-US" dirty="0"/>
              <a:t>But could it become endemic?</a:t>
            </a:r>
          </a:p>
          <a:p>
            <a:r>
              <a:rPr lang="en-US" dirty="0"/>
              <a:t>Vaccines for Pre and Post Exposure prophylaxis</a:t>
            </a:r>
          </a:p>
          <a:p>
            <a:pPr lvl="1"/>
            <a:r>
              <a:rPr lang="en-US" dirty="0" err="1"/>
              <a:t>Jynneos</a:t>
            </a:r>
            <a:r>
              <a:rPr lang="en-US" dirty="0"/>
              <a:t> and ACAM 2000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9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127A-4D87-4F51-BBD8-33055D39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Monkeypox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B49E-FDD5-4EBB-AADE-2F1A66CD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684"/>
          </a:xfrm>
        </p:spPr>
        <p:txBody>
          <a:bodyPr/>
          <a:lstStyle/>
          <a:p>
            <a:r>
              <a:rPr lang="en-US" dirty="0"/>
              <a:t>Possible (but not all have) prodrome of fever, HA, myalgia, fatigue</a:t>
            </a:r>
          </a:p>
          <a:p>
            <a:r>
              <a:rPr lang="en-US" dirty="0"/>
              <a:t>Rash: macular </a:t>
            </a:r>
            <a:r>
              <a:rPr lang="en-US" dirty="0">
                <a:sym typeface="Wingdings" panose="05000000000000000000" pitchFamily="2" charset="2"/>
              </a:rPr>
              <a:t>popular vesicles pustular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Vesicles and pustules tend to umbilicate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 recent outbreaks, lesions often initially found on genitals/perianal area as this for many was likely site of initial contact, but then spread to other parts of body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6C9E8-8C9F-44BD-B05E-CC500B18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46" y="4001293"/>
            <a:ext cx="9239251" cy="23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1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7AFE-25E3-481A-978F-B8240088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7716658" cy="1673353"/>
          </a:xfrm>
        </p:spPr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987E0-37E3-4BB3-ABFE-9338F192C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77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u="sng" dirty="0"/>
          </a:p>
          <a:p>
            <a:r>
              <a:rPr lang="en-US" sz="1800" dirty="0">
                <a:hlinkClick r:id="rId2"/>
              </a:rPr>
              <a:t>https://www.cdc.gov/coronavirus/2019-ncov/community/schools-childcare/k-12-childcare-guidance.html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>
                <a:hlinkClick r:id="rId3"/>
              </a:rPr>
              <a:t>https://covid.cdc.gov/covid-data-tracker/#county-view?list_select_state=all_states&amp;list_select_county=all_counties&amp;data-type=CommunityLevels&amp;null=CommunityLevels</a:t>
            </a:r>
            <a:r>
              <a:rPr lang="en-US" sz="1800" dirty="0"/>
              <a:t> </a:t>
            </a:r>
          </a:p>
          <a:p>
            <a:r>
              <a:rPr lang="en-US" sz="1800" dirty="0">
                <a:hlinkClick r:id="rId4"/>
              </a:rPr>
              <a:t>https://www.cdc.gov/poxvirus/monkeypox/pdf/MonkeyPox-sexually-active-InfoSheet-508.pdf</a:t>
            </a:r>
            <a:r>
              <a:rPr lang="en-US" sz="1800" dirty="0"/>
              <a:t> </a:t>
            </a:r>
          </a:p>
          <a:p>
            <a:r>
              <a:rPr lang="en-US" sz="1800" dirty="0">
                <a:hlinkClick r:id="rId5"/>
              </a:rPr>
              <a:t>https://www.cdc.gov/poxvirus/monkeypox/index.html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841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4681-075E-4D18-AF25-FA67AD7C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61D0A-D6BB-4C93-A37E-DB1DA39E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cs typeface="Arial" panose="020B0604020202020204" pitchFamily="34" charset="0"/>
              <a:hlinkClick r:id="rId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UAMS COPH COVID-19 Forecasts in Arkansas; May 24, 2022; Ben Amick,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Jaimi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 Allen, Clare Brown, Mark Williams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https://www.healthy.arkansas.gov/programs-services/topics/novel-coronavirus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4"/>
              </a:rPr>
              <a:t>https://covid.cdc.gov/covid-data-tracker/#datatracker-home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5"/>
              </a:rPr>
              <a:t>https://www.cdc.gov/vaccines/covid-19/downloads/summary-interim-clinical-considerations.pdf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6"/>
              </a:rPr>
              <a:t>https://www.cdc.gov/vaccines/covid-19/downloads/COVID-19-immunization-schedule-ages-5yrs-older.pdf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7"/>
              </a:rPr>
              <a:t>https://www.cdc.gov/vaccines/covid-19/downloads/COVID-19-vacc-schedule-at-a-glance-508.pdf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8"/>
              </a:rPr>
              <a:t>https://www.cdc.gov/vaccines/covid-19/clinical-considerations/covid-19-vaccines-us.html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  <a:hlinkClick r:id="rId9"/>
              </a:rPr>
              <a:t>https://covid.cdc.gov/covid-data-tracker/#variant-proportions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07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A1AC-6E0F-47F5-8EE2-30075DF94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</a:rPr>
              <a:t>COVID-19 Vaccine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7300" dirty="0">
                <a:solidFill>
                  <a:srgbClr val="FFFFFF"/>
                </a:solidFill>
              </a:rPr>
              <a:t>Townhall for Educators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3DD3E-21C4-4AAE-BAA1-39264809D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en-US" sz="3200" dirty="0">
                <a:solidFill>
                  <a:srgbClr val="FEFFFF"/>
                </a:solidFill>
              </a:rPr>
              <a:t>Joel Tumlison, MD  </a:t>
            </a:r>
            <a:r>
              <a:rPr lang="en-US" dirty="0">
                <a:solidFill>
                  <a:srgbClr val="FEFFFF"/>
                </a:solidFill>
              </a:rPr>
              <a:t>Diplomate ABFM</a:t>
            </a:r>
            <a:endParaRPr lang="en-US" sz="3200" dirty="0">
              <a:solidFill>
                <a:srgbClr val="FEFFFF"/>
              </a:solidFill>
            </a:endParaRPr>
          </a:p>
          <a:p>
            <a:pPr algn="l"/>
            <a:r>
              <a:rPr lang="en-US" sz="2800" dirty="0">
                <a:solidFill>
                  <a:srgbClr val="FEFFFF"/>
                </a:solidFill>
              </a:rPr>
              <a:t>Medical Director for Child &amp; Adolescent Health, ADH</a:t>
            </a:r>
          </a:p>
          <a:p>
            <a:pPr algn="l"/>
            <a:r>
              <a:rPr lang="en-US" sz="2800" dirty="0">
                <a:solidFill>
                  <a:srgbClr val="FEFFFF"/>
                </a:solidFill>
              </a:rPr>
              <a:t>Physician Specialist in Outbreak Response, ADH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17983-2686-4A30-83A7-2C36259C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37" y="346509"/>
            <a:ext cx="7603958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C43A5D-FC50-DA48-B68C-65E62340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23" y="-1"/>
            <a:ext cx="9546771" cy="169068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SARS-CoV-2 Structure</a:t>
            </a: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08BE42F-6730-554A-8A82-F1142B0F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28" y="1741350"/>
            <a:ext cx="7876668" cy="5116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2DA57-0D09-3544-99B6-C340CC94D735}"/>
              </a:ext>
            </a:extLst>
          </p:cNvPr>
          <p:cNvSpPr txBox="1"/>
          <p:nvPr/>
        </p:nvSpPr>
        <p:spPr>
          <a:xfrm>
            <a:off x="9272551" y="6587418"/>
            <a:ext cx="2911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308428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B5C89-5C19-4919-AE7B-EA5979D0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10" y="0"/>
            <a:ext cx="9275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BEEA9DA-0F4A-9549-AB72-C565F5A6B380}"/>
              </a:ext>
            </a:extLst>
          </p:cNvPr>
          <p:cNvSpPr txBox="1"/>
          <p:nvPr/>
        </p:nvSpPr>
        <p:spPr>
          <a:xfrm>
            <a:off x="11172010" y="6625282"/>
            <a:ext cx="1068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York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9008E4-CAF3-8A4F-ADD0-A439B45D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3" y="-1"/>
            <a:ext cx="9565105" cy="169068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mRNA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Vaccines Work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5BEBC2E-DDEF-614A-8B6C-4A41C3F8F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31" y="-1709"/>
            <a:ext cx="5013584" cy="68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1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A80A-F06C-406A-9006-1AB9E7A0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716658" cy="1655546"/>
          </a:xfrm>
        </p:spPr>
        <p:txBody>
          <a:bodyPr/>
          <a:lstStyle/>
          <a:p>
            <a:r>
              <a:rPr lang="en-US" dirty="0"/>
              <a:t>COVID-19 Vaccines in U.S.</a:t>
            </a:r>
            <a:br>
              <a:rPr lang="en-US" dirty="0"/>
            </a:br>
            <a:r>
              <a:rPr lang="en-US" i="1" dirty="0"/>
              <a:t>Initial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049C-A5A4-4A56-8CC1-735F23537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3676"/>
          </a:xfrm>
        </p:spPr>
        <p:txBody>
          <a:bodyPr/>
          <a:lstStyle/>
          <a:p>
            <a:r>
              <a:rPr lang="en-US" b="1" dirty="0"/>
              <a:t>Pfizer-BioNTech </a:t>
            </a:r>
            <a:r>
              <a:rPr lang="en-US" dirty="0"/>
              <a:t>Initial Series</a:t>
            </a:r>
          </a:p>
          <a:p>
            <a:pPr lvl="1"/>
            <a:r>
              <a:rPr lang="en-US" dirty="0"/>
              <a:t>Age 5-11yo --- 2 dose, interval “at least 3 weeks”, Orange cap</a:t>
            </a:r>
          </a:p>
          <a:p>
            <a:pPr lvl="1"/>
            <a:r>
              <a:rPr lang="en-US" dirty="0"/>
              <a:t>Age 12+  --- 2 dose, interval 3-</a:t>
            </a:r>
            <a:r>
              <a:rPr lang="en-US" b="1" dirty="0"/>
              <a:t>8 </a:t>
            </a:r>
            <a:r>
              <a:rPr lang="en-US" dirty="0"/>
              <a:t>weeks, Gray or Purple cap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Coming soon!  6 mos-4yo --- </a:t>
            </a:r>
            <a:r>
              <a:rPr lang="en-US" dirty="0"/>
              <a:t>3 dose series</a:t>
            </a:r>
          </a:p>
          <a:p>
            <a:pPr lvl="2"/>
            <a:r>
              <a:rPr lang="en-US" i="1" dirty="0"/>
              <a:t>FDA/VERBPAC meet June14/15, ACIP after that</a:t>
            </a:r>
          </a:p>
          <a:p>
            <a:r>
              <a:rPr lang="en-US" b="1" dirty="0"/>
              <a:t>Moderna </a:t>
            </a:r>
            <a:r>
              <a:rPr lang="en-US" dirty="0"/>
              <a:t>Initial Series</a:t>
            </a:r>
          </a:p>
          <a:p>
            <a:pPr lvl="1"/>
            <a:r>
              <a:rPr lang="en-US" dirty="0"/>
              <a:t>Age 18+ --- 2 dose, interval “at least 4-8 weeks”, Red cap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Coming soon! 6 mos-5yo </a:t>
            </a:r>
            <a:r>
              <a:rPr lang="en-US" dirty="0"/>
              <a:t>--- 2 dose series</a:t>
            </a:r>
          </a:p>
          <a:p>
            <a:pPr lvl="1"/>
            <a:r>
              <a:rPr lang="en-US" i="1" dirty="0"/>
              <a:t>Maybe coming soon?  6- 17 </a:t>
            </a:r>
            <a:r>
              <a:rPr lang="en-US" i="1" dirty="0" err="1"/>
              <a:t>yo</a:t>
            </a:r>
            <a:r>
              <a:rPr lang="en-US" i="1" dirty="0"/>
              <a:t>,</a:t>
            </a:r>
            <a:r>
              <a:rPr lang="en-US" dirty="0"/>
              <a:t> but you’ll just have to wait and see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970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EBBA-AF5F-43BC-B8A5-87A1F9CC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Vaccines in U.S.</a:t>
            </a:r>
            <a:br>
              <a:rPr lang="en-US" dirty="0"/>
            </a:br>
            <a:r>
              <a:rPr lang="en-US" i="1" dirty="0"/>
              <a:t>Booster doses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AC0E8-0356-4DB4-A4D7-998B02DF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5-11 </a:t>
            </a:r>
            <a:r>
              <a:rPr lang="en-US" dirty="0" err="1"/>
              <a:t>yo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Pfizer Booster Dose #1 at least 5 months after Dose #2 (of initial series)</a:t>
            </a:r>
          </a:p>
          <a:p>
            <a:r>
              <a:rPr lang="en-US" dirty="0"/>
              <a:t>12-17yo:</a:t>
            </a:r>
          </a:p>
          <a:p>
            <a:pPr lvl="1"/>
            <a:r>
              <a:rPr lang="en-US" dirty="0"/>
              <a:t>Pfizer Booster Dose #1 at least 5 months after Dose #2 (of initial)</a:t>
            </a:r>
          </a:p>
          <a:p>
            <a:pPr lvl="1"/>
            <a:r>
              <a:rPr lang="en-US" b="1" dirty="0" err="1"/>
              <a:t>Immunocompromoised</a:t>
            </a:r>
            <a:r>
              <a:rPr lang="en-US" b="1" dirty="0"/>
              <a:t>: </a:t>
            </a:r>
            <a:r>
              <a:rPr lang="en-US" dirty="0"/>
              <a:t> Booster Dose #2 </a:t>
            </a:r>
            <a:r>
              <a:rPr lang="en-US" i="1" dirty="0"/>
              <a:t>at least </a:t>
            </a:r>
            <a:r>
              <a:rPr lang="en-US" b="1" i="1" dirty="0"/>
              <a:t>4 months</a:t>
            </a:r>
            <a:r>
              <a:rPr lang="en-US" dirty="0"/>
              <a:t> after booster dose #1</a:t>
            </a:r>
          </a:p>
          <a:p>
            <a:r>
              <a:rPr lang="en-US" dirty="0"/>
              <a:t>18+ </a:t>
            </a:r>
            <a:r>
              <a:rPr lang="en-US" dirty="0" err="1"/>
              <a:t>yo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Pfizer </a:t>
            </a:r>
            <a:r>
              <a:rPr lang="en-US" b="1" dirty="0"/>
              <a:t>or </a:t>
            </a:r>
            <a:r>
              <a:rPr lang="en-US" dirty="0"/>
              <a:t>Moderna Booster Dose </a:t>
            </a:r>
            <a:r>
              <a:rPr lang="en-US" b="1" dirty="0"/>
              <a:t>#1: Everyone</a:t>
            </a:r>
          </a:p>
          <a:p>
            <a:pPr lvl="2"/>
            <a:r>
              <a:rPr lang="en-US" sz="2400" dirty="0"/>
              <a:t>at least </a:t>
            </a:r>
            <a:r>
              <a:rPr lang="en-US" sz="2400" b="1" dirty="0"/>
              <a:t>5</a:t>
            </a:r>
            <a:r>
              <a:rPr lang="en-US" sz="2400" dirty="0"/>
              <a:t> months after Dose #2 (of initial series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Age 50+ or Immunocompromised</a:t>
            </a:r>
            <a:r>
              <a:rPr lang="en-US" dirty="0"/>
              <a:t>:</a:t>
            </a:r>
          </a:p>
          <a:p>
            <a:pPr lvl="2"/>
            <a:r>
              <a:rPr lang="en-US" sz="2400" dirty="0"/>
              <a:t>Pfizer </a:t>
            </a:r>
            <a:r>
              <a:rPr lang="en-US" sz="2400" b="1" dirty="0"/>
              <a:t>or </a:t>
            </a:r>
            <a:r>
              <a:rPr lang="en-US" sz="2400" dirty="0"/>
              <a:t>Moderna Booster Dose </a:t>
            </a:r>
            <a:r>
              <a:rPr lang="en-US" sz="2400" b="1" dirty="0"/>
              <a:t>#2</a:t>
            </a:r>
            <a:r>
              <a:rPr lang="en-US" sz="2400" dirty="0"/>
              <a:t> </a:t>
            </a:r>
            <a:r>
              <a:rPr lang="en-US" sz="2400" i="1" dirty="0"/>
              <a:t>at least </a:t>
            </a:r>
            <a:r>
              <a:rPr lang="en-US" sz="2400" b="1" i="1" dirty="0"/>
              <a:t>4</a:t>
            </a:r>
            <a:r>
              <a:rPr lang="en-US" sz="2400" i="1" dirty="0"/>
              <a:t> months </a:t>
            </a:r>
            <a:r>
              <a:rPr lang="en-US" sz="2400" dirty="0"/>
              <a:t>after booster dose #1    (dose #3)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21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16151-DEAC-4FF6-9E2F-C3D1152C8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4" y="122663"/>
            <a:ext cx="9879981" cy="65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2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DH PowerPoint Theme 2020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0070C0"/>
      </a:accent2>
      <a:accent3>
        <a:srgbClr val="BDD7EE"/>
      </a:accent3>
      <a:accent4>
        <a:srgbClr val="C11E43"/>
      </a:accent4>
      <a:accent5>
        <a:srgbClr val="D8D8D8"/>
      </a:accent5>
      <a:accent6>
        <a:srgbClr val="D0CECE"/>
      </a:accent6>
      <a:hlink>
        <a:srgbClr val="0563C1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H PowerPoint Theme 2020" id="{B6D21247-517B-4399-AE61-8ED3C8E47A30}" vid="{4B8A0528-6CDA-4E86-9325-4E48F58569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1665</Words>
  <Application>Microsoft Office PowerPoint</Application>
  <PresentationFormat>Widescreen</PresentationFormat>
  <Paragraphs>188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Merriweather</vt:lpstr>
      <vt:lpstr>Office Theme</vt:lpstr>
      <vt:lpstr>ADH PowerPoint Theme 2020</vt:lpstr>
      <vt:lpstr>COVID-19 and More! Presentation  Arkansas School Nurse Association June 8, 2022</vt:lpstr>
      <vt:lpstr>Thank YOU!</vt:lpstr>
      <vt:lpstr>COVID-19 Vaccine Townhall for Educators</vt:lpstr>
      <vt:lpstr>SARS-CoV-2 Structure</vt:lpstr>
      <vt:lpstr>PowerPoint Presentation</vt:lpstr>
      <vt:lpstr>How mRNA  Vaccines Work</vt:lpstr>
      <vt:lpstr>COVID-19 Vaccines in U.S. Initial Series</vt:lpstr>
      <vt:lpstr>COVID-19 Vaccines in U.S. Booster doses</vt:lpstr>
      <vt:lpstr>PowerPoint Presentation</vt:lpstr>
      <vt:lpstr>PowerPoint Presentation</vt:lpstr>
      <vt:lpstr>PowerPoint Presentation</vt:lpstr>
      <vt:lpstr>PowerPoint Presentation</vt:lpstr>
      <vt:lpstr>Vaccine Rates in Arkansas</vt:lpstr>
      <vt:lpstr>Of Variants, Subvariants, and      Sub-sub Variants</vt:lpstr>
      <vt:lpstr>PowerPoint Presentation</vt:lpstr>
      <vt:lpstr>Post-COVID Conditions – “Long-COVID”</vt:lpstr>
      <vt:lpstr>Symptoms commonly reported among people with post-COVID conditions</vt:lpstr>
      <vt:lpstr>School Year 2022-23</vt:lpstr>
      <vt:lpstr>School Year 2022-23</vt:lpstr>
      <vt:lpstr>COVID-19 Community Levels</vt:lpstr>
      <vt:lpstr>COVID-19 Testing in K-12 SY 2022-23</vt:lpstr>
      <vt:lpstr>Other diseases still exist?  Diarrhea</vt:lpstr>
      <vt:lpstr>Other diseases still exist?  Varicella</vt:lpstr>
      <vt:lpstr>Monkeypox</vt:lpstr>
      <vt:lpstr>Monkeypox Symptoms</vt:lpstr>
      <vt:lpstr>Citations</vt:lpstr>
      <vt:lpstr>Citations, cont.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Vaccine Presentation Southwest Hometown Health Coalition</dc:title>
  <dc:creator>Joel Tumlison</dc:creator>
  <cp:lastModifiedBy>Phyllis Ermer</cp:lastModifiedBy>
  <cp:revision>15</cp:revision>
  <dcterms:created xsi:type="dcterms:W3CDTF">2021-05-10T16:02:34Z</dcterms:created>
  <dcterms:modified xsi:type="dcterms:W3CDTF">2022-06-08T12:10:11Z</dcterms:modified>
</cp:coreProperties>
</file>